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4"/>
    <p:sldMasterId id="2147483681" r:id="rId5"/>
  </p:sldMasterIdLst>
  <p:notesMasterIdLst>
    <p:notesMasterId r:id="rId55"/>
  </p:notesMasterIdLst>
  <p:handoutMasterIdLst>
    <p:handoutMasterId r:id="rId56"/>
  </p:handoutMasterIdLst>
  <p:sldIdLst>
    <p:sldId id="257" r:id="rId6"/>
    <p:sldId id="261" r:id="rId7"/>
    <p:sldId id="263" r:id="rId8"/>
    <p:sldId id="264" r:id="rId9"/>
    <p:sldId id="265" r:id="rId10"/>
    <p:sldId id="266" r:id="rId11"/>
    <p:sldId id="267" r:id="rId12"/>
    <p:sldId id="272" r:id="rId13"/>
    <p:sldId id="273" r:id="rId14"/>
    <p:sldId id="274" r:id="rId15"/>
    <p:sldId id="275" r:id="rId16"/>
    <p:sldId id="276" r:id="rId17"/>
    <p:sldId id="277" r:id="rId18"/>
    <p:sldId id="278" r:id="rId19"/>
    <p:sldId id="279" r:id="rId20"/>
    <p:sldId id="280" r:id="rId21"/>
    <p:sldId id="281" r:id="rId22"/>
    <p:sldId id="282" r:id="rId23"/>
    <p:sldId id="283" r:id="rId24"/>
    <p:sldId id="284" r:id="rId25"/>
    <p:sldId id="286" r:id="rId26"/>
    <p:sldId id="285" r:id="rId27"/>
    <p:sldId id="287" r:id="rId28"/>
    <p:sldId id="289" r:id="rId29"/>
    <p:sldId id="290" r:id="rId30"/>
    <p:sldId id="291" r:id="rId31"/>
    <p:sldId id="292" r:id="rId32"/>
    <p:sldId id="293" r:id="rId33"/>
    <p:sldId id="294" r:id="rId34"/>
    <p:sldId id="325" r:id="rId35"/>
    <p:sldId id="307" r:id="rId36"/>
    <p:sldId id="300" r:id="rId37"/>
    <p:sldId id="301" r:id="rId38"/>
    <p:sldId id="305" r:id="rId39"/>
    <p:sldId id="302" r:id="rId40"/>
    <p:sldId id="304" r:id="rId41"/>
    <p:sldId id="308" r:id="rId42"/>
    <p:sldId id="311" r:id="rId43"/>
    <p:sldId id="312" r:id="rId44"/>
    <p:sldId id="314" r:id="rId45"/>
    <p:sldId id="313" r:id="rId46"/>
    <p:sldId id="315" r:id="rId47"/>
    <p:sldId id="316" r:id="rId48"/>
    <p:sldId id="317" r:id="rId49"/>
    <p:sldId id="318" r:id="rId50"/>
    <p:sldId id="320" r:id="rId51"/>
    <p:sldId id="321" r:id="rId52"/>
    <p:sldId id="322" r:id="rId53"/>
    <p:sldId id="324" r:id="rId54"/>
  </p:sldIdLst>
  <p:sldSz cx="9144000" cy="6858000" type="screen4x3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F1E2E"/>
    <a:srgbClr val="BF1D2E"/>
    <a:srgbClr val="E09B9F"/>
    <a:srgbClr val="FFFFFF"/>
    <a:srgbClr val="7B3536"/>
    <a:srgbClr val="FFD13F"/>
    <a:srgbClr val="F5A500"/>
    <a:srgbClr val="73B4D8"/>
    <a:srgbClr val="005CA2"/>
    <a:srgbClr val="CA417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86380" autoAdjust="0"/>
  </p:normalViewPr>
  <p:slideViewPr>
    <p:cSldViewPr snapToGrid="0">
      <p:cViewPr varScale="1">
        <p:scale>
          <a:sx n="98" d="100"/>
          <a:sy n="98" d="100"/>
        </p:scale>
        <p:origin x="2010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85" d="100"/>
          <a:sy n="85" d="100"/>
        </p:scale>
        <p:origin x="2202" y="7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9" Type="http://schemas.openxmlformats.org/officeDocument/2006/relationships/slide" Target="slides/slide34.xml"/><Relationship Id="rId21" Type="http://schemas.openxmlformats.org/officeDocument/2006/relationships/slide" Target="slides/slide16.xml"/><Relationship Id="rId34" Type="http://schemas.openxmlformats.org/officeDocument/2006/relationships/slide" Target="slides/slide29.xml"/><Relationship Id="rId42" Type="http://schemas.openxmlformats.org/officeDocument/2006/relationships/slide" Target="slides/slide37.xml"/><Relationship Id="rId47" Type="http://schemas.openxmlformats.org/officeDocument/2006/relationships/slide" Target="slides/slide42.xml"/><Relationship Id="rId50" Type="http://schemas.openxmlformats.org/officeDocument/2006/relationships/slide" Target="slides/slide45.xml"/><Relationship Id="rId55" Type="http://schemas.openxmlformats.org/officeDocument/2006/relationships/notesMaster" Target="notesMasters/notesMaster1.xml"/><Relationship Id="rId7" Type="http://schemas.openxmlformats.org/officeDocument/2006/relationships/slide" Target="slides/slide2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9" Type="http://schemas.openxmlformats.org/officeDocument/2006/relationships/slide" Target="slides/slide24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slide" Target="slides/slide32.xml"/><Relationship Id="rId40" Type="http://schemas.openxmlformats.org/officeDocument/2006/relationships/slide" Target="slides/slide35.xml"/><Relationship Id="rId45" Type="http://schemas.openxmlformats.org/officeDocument/2006/relationships/slide" Target="slides/slide40.xml"/><Relationship Id="rId53" Type="http://schemas.openxmlformats.org/officeDocument/2006/relationships/slide" Target="slides/slide48.xml"/><Relationship Id="rId58" Type="http://schemas.openxmlformats.org/officeDocument/2006/relationships/viewProps" Target="viewProps.xml"/><Relationship Id="rId5" Type="http://schemas.openxmlformats.org/officeDocument/2006/relationships/slideMaster" Target="slideMasters/slideMaster2.xml"/><Relationship Id="rId19" Type="http://schemas.openxmlformats.org/officeDocument/2006/relationships/slide" Target="slides/slide14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slide" Target="slides/slide30.xml"/><Relationship Id="rId43" Type="http://schemas.openxmlformats.org/officeDocument/2006/relationships/slide" Target="slides/slide38.xml"/><Relationship Id="rId48" Type="http://schemas.openxmlformats.org/officeDocument/2006/relationships/slide" Target="slides/slide43.xml"/><Relationship Id="rId56" Type="http://schemas.openxmlformats.org/officeDocument/2006/relationships/handoutMaster" Target="handoutMasters/handoutMaster1.xml"/><Relationship Id="rId8" Type="http://schemas.openxmlformats.org/officeDocument/2006/relationships/slide" Target="slides/slide3.xml"/><Relationship Id="rId51" Type="http://schemas.openxmlformats.org/officeDocument/2006/relationships/slide" Target="slides/slide46.xml"/><Relationship Id="rId3" Type="http://schemas.openxmlformats.org/officeDocument/2006/relationships/customXml" Target="../customXml/item3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slide" Target="slides/slide33.xml"/><Relationship Id="rId46" Type="http://schemas.openxmlformats.org/officeDocument/2006/relationships/slide" Target="slides/slide41.xml"/><Relationship Id="rId59" Type="http://schemas.openxmlformats.org/officeDocument/2006/relationships/theme" Target="theme/theme1.xml"/><Relationship Id="rId20" Type="http://schemas.openxmlformats.org/officeDocument/2006/relationships/slide" Target="slides/slide15.xml"/><Relationship Id="rId41" Type="http://schemas.openxmlformats.org/officeDocument/2006/relationships/slide" Target="slides/slide36.xml"/><Relationship Id="rId54" Type="http://schemas.openxmlformats.org/officeDocument/2006/relationships/slide" Target="slides/slide49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slide" Target="slides/slide31.xml"/><Relationship Id="rId49" Type="http://schemas.openxmlformats.org/officeDocument/2006/relationships/slide" Target="slides/slide44.xml"/><Relationship Id="rId57" Type="http://schemas.openxmlformats.org/officeDocument/2006/relationships/presProps" Target="presProps.xml"/><Relationship Id="rId10" Type="http://schemas.openxmlformats.org/officeDocument/2006/relationships/slide" Target="slides/slide5.xml"/><Relationship Id="rId31" Type="http://schemas.openxmlformats.org/officeDocument/2006/relationships/slide" Target="slides/slide26.xml"/><Relationship Id="rId44" Type="http://schemas.openxmlformats.org/officeDocument/2006/relationships/slide" Target="slides/slide39.xml"/><Relationship Id="rId52" Type="http://schemas.openxmlformats.org/officeDocument/2006/relationships/slide" Target="slides/slide47.xml"/><Relationship Id="rId6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HK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704F708-B775-45FB-A621-113800D3735F}" type="datetimeFigureOut">
              <a:rPr lang="zh-HK" altLang="en-US" smtClean="0"/>
              <a:t>6/1/2026</a:t>
            </a:fld>
            <a:endParaRPr lang="zh-HK" altLang="en-US" dirty="0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2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HK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3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C9181C9-D2FC-4B18-B14C-65F8B8194893}" type="slidenum">
              <a:rPr lang="zh-HK" altLang="en-US" smtClean="0"/>
              <a:t>‹#›</a:t>
            </a:fld>
            <a:endParaRPr lang="zh-HK" altLang="en-US" dirty="0"/>
          </a:p>
        </p:txBody>
      </p:sp>
    </p:spTree>
    <p:extLst>
      <p:ext uri="{BB962C8B-B14F-4D97-AF65-F5344CB8AC3E}">
        <p14:creationId xmlns:p14="http://schemas.microsoft.com/office/powerpoint/2010/main" val="387061506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HK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6C24C2D-5380-4EEA-B4E1-6BE7756DAA76}" type="datetimeFigureOut">
              <a:rPr lang="zh-HK" altLang="en-US" smtClean="0"/>
              <a:t>6/1/2026</a:t>
            </a:fld>
            <a:endParaRPr lang="zh-HK" altLang="en-US" dirty="0"/>
          </a:p>
        </p:txBody>
      </p:sp>
      <p:sp>
        <p:nvSpPr>
          <p:cNvPr id="4" name="投影片影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1166813" y="1241425"/>
            <a:ext cx="4464050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HK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zh-HK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HK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84B0A19-F58D-4977-9DAC-295C6311FBCF}" type="slidenum">
              <a:rPr lang="zh-HK" altLang="en-US" smtClean="0"/>
              <a:t>‹#›</a:t>
            </a:fld>
            <a:endParaRPr lang="zh-HK" altLang="en-US" dirty="0"/>
          </a:p>
        </p:txBody>
      </p:sp>
    </p:spTree>
    <p:extLst>
      <p:ext uri="{BB962C8B-B14F-4D97-AF65-F5344CB8AC3E}">
        <p14:creationId xmlns:p14="http://schemas.microsoft.com/office/powerpoint/2010/main" val="18935069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2" name="Shape 1312"/>
          <p:cNvSpPr>
            <a:spLocks noGrp="1" noRot="1" noChangeAspect="1"/>
          </p:cNvSpPr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endParaRPr dirty="0"/>
          </a:p>
        </p:txBody>
      </p:sp>
      <p:sp>
        <p:nvSpPr>
          <p:cNvPr id="1313" name="Shape 1313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latin typeface="+mn-lt"/>
                <a:ea typeface="+mn-ea"/>
                <a:cs typeface="+mn-cs"/>
                <a:sym typeface="Helvetica"/>
              </a:defRPr>
            </a:lvl1pPr>
          </a:lstStyle>
          <a:p>
            <a:pPr>
              <a:defRPr>
                <a:latin typeface="+mj-lt"/>
                <a:ea typeface="+mj-ea"/>
                <a:cs typeface="+mj-cs"/>
                <a:sym typeface="Calibri"/>
              </a:defRPr>
            </a:pPr>
            <a:r>
              <a:rPr dirty="0" err="1">
                <a:latin typeface="+mn-lt"/>
                <a:ea typeface="+mn-ea"/>
                <a:cs typeface="+mn-cs"/>
                <a:sym typeface="Helvetica"/>
              </a:rPr>
              <a:t>教师可参考教案所列的建议教学流程，运用此简报及相关工作纸和教学道具进行教学。教师亦可因应学生的需要和兴趣，在内容上作适当调适</a:t>
            </a:r>
            <a:r>
              <a:rPr dirty="0">
                <a:latin typeface="+mn-lt"/>
                <a:ea typeface="+mn-ea"/>
                <a:cs typeface="+mn-cs"/>
                <a:sym typeface="Helvetica"/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121084748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HK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Eye</a:t>
            </a:r>
            <a:r>
              <a:rPr lang="zh-HK" altLang="zh-HK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决定去作</a:t>
            </a:r>
            <a:r>
              <a:rPr lang="en-US" altLang="zh-HK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PTGF</a:t>
            </a:r>
            <a:r>
              <a:rPr lang="zh-HK" altLang="zh-HK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，并在网上参考他人的做法以作准备。她发现：</a:t>
            </a:r>
            <a:endParaRPr lang="zh-TW" altLang="zh-HK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4B0A19-F58D-4977-9DAC-295C6311FBCF}" type="slidenum">
              <a:rPr lang="zh-HK" altLang="en-US" smtClean="0"/>
              <a:t>23</a:t>
            </a:fld>
            <a:endParaRPr lang="zh-HK" altLang="en-US" dirty="0"/>
          </a:p>
        </p:txBody>
      </p:sp>
    </p:spTree>
    <p:extLst>
      <p:ext uri="{BB962C8B-B14F-4D97-AF65-F5344CB8AC3E}">
        <p14:creationId xmlns:p14="http://schemas.microsoft.com/office/powerpoint/2010/main" val="254769304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HK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Eye</a:t>
            </a:r>
            <a:r>
              <a:rPr lang="zh-TW" altLang="zh-HK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最终选择拍摄广告和开始与「客人」约会，并表明不会提供性服务。虽然每个月只有三或四个客人，但比网上买卖二手物品多三倍收入，使她不能自拔。有一天，有「客人」进一步以几倍的价钱，游说她外出，并暗示期望她进一步提供性服务。</a:t>
            </a: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4B0A19-F58D-4977-9DAC-295C6311FBCF}" type="slidenum">
              <a:rPr lang="zh-HK" altLang="en-US" smtClean="0"/>
              <a:t>29</a:t>
            </a:fld>
            <a:endParaRPr lang="zh-HK" altLang="en-US" dirty="0"/>
          </a:p>
        </p:txBody>
      </p:sp>
    </p:spTree>
    <p:extLst>
      <p:ext uri="{BB962C8B-B14F-4D97-AF65-F5344CB8AC3E}">
        <p14:creationId xmlns:p14="http://schemas.microsoft.com/office/powerpoint/2010/main" val="149646046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HK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Eye</a:t>
            </a:r>
            <a:r>
              <a:rPr lang="zh-TW" altLang="zh-HK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最终选择拍摄广告和开始与「客人」约会，并表明不会提供性服务。虽然每个月只有三或四个客人，但比网上买卖二手物品多三倍收入，使她不能自拔。有一天，有「客人」进一步以几倍的价钱，游说她外出，并暗示期望她进一步提供性服务。</a:t>
            </a: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4B0A19-F58D-4977-9DAC-295C6311FBCF}" type="slidenum">
              <a:rPr lang="zh-HK" altLang="en-US" smtClean="0"/>
              <a:t>30</a:t>
            </a:fld>
            <a:endParaRPr lang="zh-HK" altLang="en-US" dirty="0"/>
          </a:p>
        </p:txBody>
      </p:sp>
    </p:spTree>
    <p:extLst>
      <p:ext uri="{BB962C8B-B14F-4D97-AF65-F5344CB8AC3E}">
        <p14:creationId xmlns:p14="http://schemas.microsoft.com/office/powerpoint/2010/main" val="285011848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HK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Eye</a:t>
            </a:r>
            <a:r>
              <a:rPr lang="zh-HK" altLang="zh-HK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因怕被朋友发现，萌生离开出租情人行业的念头，但由于已习惯透过性交易赚取金钱以满足欲望，故此她并没有离开。到底她的结局会如何？</a:t>
            </a:r>
            <a:endParaRPr lang="zh-TW" altLang="zh-HK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zh-TW" altLang="zh-HK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4B0A19-F58D-4977-9DAC-295C6311FBCF}" type="slidenum">
              <a:rPr lang="zh-HK" altLang="en-US" smtClean="0"/>
              <a:t>31</a:t>
            </a:fld>
            <a:endParaRPr lang="zh-HK" altLang="en-US" dirty="0"/>
          </a:p>
        </p:txBody>
      </p:sp>
    </p:spTree>
    <p:extLst>
      <p:ext uri="{BB962C8B-B14F-4D97-AF65-F5344CB8AC3E}">
        <p14:creationId xmlns:p14="http://schemas.microsoft.com/office/powerpoint/2010/main" val="340406316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HK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4B0A19-F58D-4977-9DAC-295C6311FBCF}" type="slidenum">
              <a:rPr lang="zh-HK" altLang="en-US" smtClean="0"/>
              <a:t>32</a:t>
            </a:fld>
            <a:endParaRPr lang="zh-HK" altLang="en-US" dirty="0"/>
          </a:p>
        </p:txBody>
      </p:sp>
    </p:spTree>
    <p:extLst>
      <p:ext uri="{BB962C8B-B14F-4D97-AF65-F5344CB8AC3E}">
        <p14:creationId xmlns:p14="http://schemas.microsoft.com/office/powerpoint/2010/main" val="81167783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HK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4B0A19-F58D-4977-9DAC-295C6311FBCF}" type="slidenum">
              <a:rPr lang="zh-HK" altLang="en-US" smtClean="0"/>
              <a:t>33</a:t>
            </a:fld>
            <a:endParaRPr lang="zh-HK" altLang="en-US" dirty="0"/>
          </a:p>
        </p:txBody>
      </p:sp>
    </p:spTree>
    <p:extLst>
      <p:ext uri="{BB962C8B-B14F-4D97-AF65-F5344CB8AC3E}">
        <p14:creationId xmlns:p14="http://schemas.microsoft.com/office/powerpoint/2010/main" val="422043567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HK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4B0A19-F58D-4977-9DAC-295C6311FBCF}" type="slidenum">
              <a:rPr lang="zh-HK" altLang="en-US" smtClean="0"/>
              <a:t>34</a:t>
            </a:fld>
            <a:endParaRPr lang="zh-HK" altLang="en-US" dirty="0"/>
          </a:p>
        </p:txBody>
      </p:sp>
    </p:spTree>
    <p:extLst>
      <p:ext uri="{BB962C8B-B14F-4D97-AF65-F5344CB8AC3E}">
        <p14:creationId xmlns:p14="http://schemas.microsoft.com/office/powerpoint/2010/main" val="74278038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HK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4B0A19-F58D-4977-9DAC-295C6311FBCF}" type="slidenum">
              <a:rPr lang="zh-HK" altLang="en-US" smtClean="0"/>
              <a:t>35</a:t>
            </a:fld>
            <a:endParaRPr lang="zh-HK" altLang="en-US" dirty="0"/>
          </a:p>
        </p:txBody>
      </p:sp>
    </p:spTree>
    <p:extLst>
      <p:ext uri="{BB962C8B-B14F-4D97-AF65-F5344CB8AC3E}">
        <p14:creationId xmlns:p14="http://schemas.microsoft.com/office/powerpoint/2010/main" val="364566579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HK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4B0A19-F58D-4977-9DAC-295C6311FBCF}" type="slidenum">
              <a:rPr lang="zh-HK" altLang="en-US" smtClean="0"/>
              <a:t>36</a:t>
            </a:fld>
            <a:endParaRPr lang="zh-HK" altLang="en-US" dirty="0"/>
          </a:p>
        </p:txBody>
      </p:sp>
    </p:spTree>
    <p:extLst>
      <p:ext uri="{BB962C8B-B14F-4D97-AF65-F5344CB8AC3E}">
        <p14:creationId xmlns:p14="http://schemas.microsoft.com/office/powerpoint/2010/main" val="78378896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4" name="Shape 2024"/>
          <p:cNvSpPr>
            <a:spLocks noGrp="1" noRot="1" noChangeAspect="1"/>
          </p:cNvSpPr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025" name="Shape 2025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dirty="0" err="1">
                <a:latin typeface="+mn-lt"/>
                <a:ea typeface="+mn-ea"/>
                <a:cs typeface="+mn-cs"/>
                <a:sym typeface="Helvetica"/>
              </a:rPr>
              <a:t>教师派发活动二</a:t>
            </a:r>
            <a:r>
              <a:rPr dirty="0">
                <a:latin typeface="+mn-lt"/>
                <a:ea typeface="+mn-ea"/>
                <a:cs typeface="+mn-cs"/>
                <a:sym typeface="Helvetica"/>
              </a:rPr>
              <a:t>：「</a:t>
            </a:r>
            <a:r>
              <a:rPr dirty="0"/>
              <a:t>#</a:t>
            </a:r>
            <a:r>
              <a:rPr dirty="0">
                <a:latin typeface="+mn-lt"/>
                <a:ea typeface="+mn-ea"/>
                <a:cs typeface="+mn-cs"/>
                <a:sym typeface="Helvetica"/>
              </a:rPr>
              <a:t>一人一句</a:t>
            </a:r>
            <a:r>
              <a:rPr dirty="0"/>
              <a:t> - </a:t>
            </a:r>
            <a:r>
              <a:rPr dirty="0" err="1">
                <a:latin typeface="+mn-lt"/>
                <a:ea typeface="+mn-ea"/>
                <a:cs typeface="+mn-cs"/>
                <a:sym typeface="Helvetica"/>
              </a:rPr>
              <a:t>给</a:t>
            </a:r>
            <a:r>
              <a:rPr dirty="0" err="1"/>
              <a:t>EYE</a:t>
            </a:r>
            <a:r>
              <a:rPr dirty="0" err="1">
                <a:latin typeface="+mn-lt"/>
                <a:ea typeface="+mn-ea"/>
                <a:cs typeface="+mn-cs"/>
                <a:sym typeface="Helvetica"/>
              </a:rPr>
              <a:t>的说话」便条</a:t>
            </a:r>
            <a:r>
              <a:rPr dirty="0"/>
              <a:t> (</a:t>
            </a:r>
            <a:r>
              <a:rPr dirty="0" err="1">
                <a:latin typeface="+mn-lt"/>
                <a:ea typeface="+mn-ea"/>
                <a:cs typeface="+mn-cs"/>
                <a:sym typeface="Helvetica"/>
              </a:rPr>
              <a:t>附件二</a:t>
            </a:r>
            <a:r>
              <a:rPr dirty="0"/>
              <a:t> P.3</a:t>
            </a:r>
            <a:r>
              <a:rPr dirty="0">
                <a:latin typeface="+mn-lt"/>
                <a:ea typeface="+mn-ea"/>
                <a:cs typeface="+mn-cs"/>
                <a:sym typeface="Helvetica"/>
              </a:rPr>
              <a:t>或附件四 </a:t>
            </a:r>
            <a:r>
              <a:rPr dirty="0"/>
              <a:t>P.43) </a:t>
            </a:r>
            <a:r>
              <a:rPr dirty="0" err="1">
                <a:latin typeface="+mn-lt"/>
                <a:ea typeface="+mn-ea"/>
                <a:cs typeface="+mn-cs"/>
                <a:sym typeface="Helvetica"/>
              </a:rPr>
              <a:t>让学生以不记名方式填写给</a:t>
            </a:r>
            <a:r>
              <a:rPr dirty="0" err="1"/>
              <a:t>EYE</a:t>
            </a:r>
            <a:r>
              <a:rPr dirty="0" err="1">
                <a:latin typeface="+mn-lt"/>
                <a:ea typeface="+mn-ea"/>
                <a:cs typeface="+mn-cs"/>
                <a:sym typeface="Helvetica"/>
              </a:rPr>
              <a:t>的说话</a:t>
            </a:r>
            <a:r>
              <a:rPr dirty="0">
                <a:latin typeface="+mn-lt"/>
                <a:ea typeface="+mn-ea"/>
                <a:cs typeface="+mn-cs"/>
                <a:sym typeface="Helvetica"/>
              </a:rPr>
              <a:t>。</a:t>
            </a:r>
          </a:p>
          <a:p>
            <a:r>
              <a:rPr dirty="0" err="1">
                <a:latin typeface="+mn-lt"/>
                <a:ea typeface="+mn-ea"/>
                <a:cs typeface="+mn-cs"/>
                <a:sym typeface="Helvetica"/>
              </a:rPr>
              <a:t>教师收回工作纸，读出部分内容</a:t>
            </a:r>
            <a:r>
              <a:rPr dirty="0"/>
              <a:t>(</a:t>
            </a:r>
            <a:r>
              <a:rPr dirty="0" err="1">
                <a:latin typeface="+mn-lt"/>
                <a:ea typeface="+mn-ea"/>
                <a:cs typeface="+mn-cs"/>
                <a:sym typeface="Helvetica"/>
              </a:rPr>
              <a:t>可辅以实物投影机展示</a:t>
            </a:r>
            <a:r>
              <a:rPr dirty="0"/>
              <a:t>)</a:t>
            </a:r>
            <a:r>
              <a:rPr dirty="0">
                <a:latin typeface="+mn-lt"/>
                <a:ea typeface="+mn-ea"/>
                <a:cs typeface="+mn-cs"/>
                <a:sym typeface="Helvetica"/>
              </a:rPr>
              <a:t>，</a:t>
            </a:r>
            <a:r>
              <a:rPr dirty="0" err="1">
                <a:latin typeface="+mn-lt"/>
                <a:ea typeface="+mn-ea"/>
                <a:cs typeface="+mn-cs"/>
                <a:sym typeface="Helvetica"/>
              </a:rPr>
              <a:t>并给予即时回应及回馈</a:t>
            </a:r>
            <a:r>
              <a:rPr dirty="0">
                <a:latin typeface="+mn-lt"/>
                <a:ea typeface="+mn-ea"/>
                <a:cs typeface="+mn-cs"/>
                <a:sym typeface="Helvetica"/>
              </a:rPr>
              <a:t>。</a:t>
            </a:r>
          </a:p>
          <a:p>
            <a:endParaRPr dirty="0">
              <a:latin typeface="+mn-lt"/>
              <a:ea typeface="+mn-ea"/>
              <a:cs typeface="+mn-cs"/>
              <a:sym typeface="Helvetica"/>
            </a:endParaRPr>
          </a:p>
          <a:p>
            <a:pPr>
              <a:defRPr b="1"/>
            </a:pPr>
            <a:r>
              <a:rPr dirty="0" err="1">
                <a:latin typeface="+mn-lt"/>
                <a:ea typeface="+mn-ea"/>
                <a:cs typeface="+mn-cs"/>
                <a:sym typeface="Helvetica"/>
              </a:rPr>
              <a:t>小结</a:t>
            </a:r>
            <a:r>
              <a:rPr dirty="0"/>
              <a:t>(</a:t>
            </a:r>
            <a:r>
              <a:rPr dirty="0" err="1">
                <a:latin typeface="+mn-lt"/>
                <a:ea typeface="+mn-ea"/>
                <a:cs typeface="+mn-cs"/>
                <a:sym typeface="Helvetica"/>
              </a:rPr>
              <a:t>参考</a:t>
            </a:r>
            <a:r>
              <a:rPr dirty="0"/>
              <a:t>)</a:t>
            </a:r>
            <a:r>
              <a:rPr dirty="0">
                <a:latin typeface="+mn-lt"/>
                <a:ea typeface="+mn-ea"/>
                <a:cs typeface="+mn-cs"/>
                <a:sym typeface="Helvetica"/>
              </a:rPr>
              <a:t>：</a:t>
            </a:r>
          </a:p>
          <a:p>
            <a:r>
              <a:rPr dirty="0">
                <a:latin typeface="+mn-lt"/>
                <a:ea typeface="+mn-ea"/>
                <a:cs typeface="+mn-cs"/>
                <a:sym typeface="Helvetica"/>
              </a:rPr>
              <a:t>即使看似可以自由作岀选择、自己可以控制约会过程，但结局却往往不由人所控制。虽然可能会得到物质及心灵的满足，但一方面未必每次都能够有好的结果，另一方面这些满足多会随着交易结束而消失，而且伴随着潜在风险，容易对青少年带来身心灵的伤害。不少出租情人都遇上各种困境，当遇上困难时应积极面对，有任何问题应向社工或专业人士求助。</a:t>
            </a:r>
          </a:p>
          <a:p>
            <a:endParaRPr dirty="0">
              <a:latin typeface="+mn-lt"/>
              <a:ea typeface="+mn-ea"/>
              <a:cs typeface="+mn-cs"/>
              <a:sym typeface="Helvetica"/>
            </a:endParaRPr>
          </a:p>
        </p:txBody>
      </p:sp>
    </p:spTree>
    <p:extLst>
      <p:ext uri="{BB962C8B-B14F-4D97-AF65-F5344CB8AC3E}">
        <p14:creationId xmlns:p14="http://schemas.microsoft.com/office/powerpoint/2010/main" val="295778053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TW" altLang="en-US" dirty="0">
                <a:latin typeface="+mn-lt"/>
                <a:ea typeface="+mn-ea"/>
                <a:cs typeface="+mn-cs"/>
                <a:sym typeface="Helvetica"/>
              </a:rPr>
              <a:t>引起学习动机：透过提问了解学生对「出租情人」的认识</a:t>
            </a: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4B0A19-F58D-4977-9DAC-295C6311FBCF}" type="slidenum">
              <a:rPr lang="zh-HK" altLang="en-US" smtClean="0"/>
              <a:t>2</a:t>
            </a:fld>
            <a:endParaRPr lang="zh-HK" altLang="en-US" dirty="0"/>
          </a:p>
        </p:txBody>
      </p:sp>
    </p:spTree>
    <p:extLst>
      <p:ext uri="{BB962C8B-B14F-4D97-AF65-F5344CB8AC3E}">
        <p14:creationId xmlns:p14="http://schemas.microsoft.com/office/powerpoint/2010/main" val="202743540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TW" altLang="en-US" dirty="0">
                <a:latin typeface="+mn-lt"/>
                <a:ea typeface="+mn-ea"/>
                <a:cs typeface="+mn-cs"/>
                <a:sym typeface="Helvetica"/>
              </a:rPr>
              <a:t>教师在作总结前可播放香港电台电视节目</a:t>
            </a:r>
            <a:r>
              <a:rPr lang="en-US" altLang="zh-TW" dirty="0">
                <a:latin typeface="+mn-lt"/>
                <a:ea typeface="+mn-ea"/>
                <a:cs typeface="+mn-cs"/>
                <a:sym typeface="Helvetica"/>
              </a:rPr>
              <a:t>《</a:t>
            </a:r>
            <a:r>
              <a:rPr lang="zh-TW" altLang="en-US" dirty="0">
                <a:latin typeface="+mn-lt"/>
                <a:ea typeface="+mn-ea"/>
                <a:cs typeface="+mn-cs"/>
                <a:sym typeface="Helvetica"/>
              </a:rPr>
              <a:t>铿锵集</a:t>
            </a:r>
            <a:r>
              <a:rPr lang="en-US" altLang="zh-TW" dirty="0">
                <a:latin typeface="+mn-lt"/>
                <a:ea typeface="+mn-ea"/>
                <a:cs typeface="+mn-cs"/>
                <a:sym typeface="Helvetica"/>
              </a:rPr>
              <a:t>》</a:t>
            </a:r>
            <a:r>
              <a:rPr lang="en-US" altLang="zh-TW" dirty="0"/>
              <a:t>(</a:t>
            </a:r>
            <a:r>
              <a:rPr lang="zh-TW" altLang="en-US" dirty="0">
                <a:latin typeface="+mn-lt"/>
                <a:ea typeface="+mn-ea"/>
                <a:cs typeface="+mn-cs"/>
                <a:sym typeface="Helvetica"/>
              </a:rPr>
              <a:t>出租情人</a:t>
            </a:r>
            <a:r>
              <a:rPr lang="en-US" altLang="zh-TW" dirty="0"/>
              <a:t>)</a:t>
            </a:r>
            <a:r>
              <a:rPr lang="zh-TW" altLang="en-US" dirty="0">
                <a:latin typeface="+mn-lt"/>
                <a:ea typeface="+mn-ea"/>
                <a:cs typeface="+mn-cs"/>
                <a:sym typeface="Helvetica"/>
              </a:rPr>
              <a:t>的选段 </a:t>
            </a:r>
            <a:r>
              <a:rPr lang="en-US" altLang="zh-TW" dirty="0"/>
              <a:t>(</a:t>
            </a:r>
            <a:r>
              <a:rPr lang="zh-TW" altLang="en-US" dirty="0">
                <a:latin typeface="+mn-lt"/>
                <a:ea typeface="+mn-ea"/>
                <a:cs typeface="+mn-cs"/>
                <a:sym typeface="Helvetica"/>
              </a:rPr>
              <a:t>建议播放时段参照「出租情人」</a:t>
            </a:r>
            <a:r>
              <a:rPr lang="en-US" altLang="zh-TW" dirty="0"/>
              <a:t>- </a:t>
            </a:r>
            <a:r>
              <a:rPr lang="zh-TW" altLang="en-US" dirty="0">
                <a:latin typeface="+mn-lt"/>
                <a:ea typeface="+mn-ea"/>
                <a:cs typeface="+mn-cs"/>
                <a:sym typeface="Helvetica"/>
              </a:rPr>
              <a:t>视像资源</a:t>
            </a:r>
            <a:r>
              <a:rPr lang="zh-TW" altLang="en-US" dirty="0"/>
              <a:t> </a:t>
            </a:r>
            <a:r>
              <a:rPr lang="en-US" altLang="zh-TW" dirty="0"/>
              <a:t>(</a:t>
            </a:r>
            <a:r>
              <a:rPr lang="zh-TW" altLang="en-US" dirty="0">
                <a:latin typeface="+mn-lt"/>
                <a:ea typeface="+mn-ea"/>
                <a:cs typeface="+mn-cs"/>
                <a:sym typeface="Helvetica"/>
              </a:rPr>
              <a:t>附件一</a:t>
            </a:r>
            <a:r>
              <a:rPr lang="en-US" altLang="zh-TW" dirty="0"/>
              <a:t>))</a:t>
            </a: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4B0A19-F58D-4977-9DAC-295C6311FBCF}" type="slidenum">
              <a:rPr lang="zh-HK" altLang="en-US" smtClean="0"/>
              <a:t>38</a:t>
            </a:fld>
            <a:endParaRPr lang="zh-HK" altLang="en-US" dirty="0"/>
          </a:p>
        </p:txBody>
      </p:sp>
    </p:spTree>
    <p:extLst>
      <p:ext uri="{BB962C8B-B14F-4D97-AF65-F5344CB8AC3E}">
        <p14:creationId xmlns:p14="http://schemas.microsoft.com/office/powerpoint/2010/main" val="389774703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HK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4B0A19-F58D-4977-9DAC-295C6311FBCF}" type="slidenum">
              <a:rPr lang="zh-HK" altLang="en-US" smtClean="0"/>
              <a:t>42</a:t>
            </a:fld>
            <a:endParaRPr lang="zh-HK" altLang="en-US" dirty="0"/>
          </a:p>
        </p:txBody>
      </p:sp>
    </p:spTree>
    <p:extLst>
      <p:ext uri="{BB962C8B-B14F-4D97-AF65-F5344CB8AC3E}">
        <p14:creationId xmlns:p14="http://schemas.microsoft.com/office/powerpoint/2010/main" val="114131097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TW" altLang="en-US" dirty="0">
                <a:latin typeface="+mn-lt"/>
                <a:ea typeface="+mn-ea"/>
                <a:cs typeface="+mn-cs"/>
                <a:sym typeface="Helvetica"/>
              </a:rPr>
              <a:t>延展活动</a:t>
            </a:r>
            <a:r>
              <a:rPr lang="en-US" altLang="zh-TW" dirty="0"/>
              <a:t>: </a:t>
            </a:r>
            <a:r>
              <a:rPr lang="zh-TW" altLang="en-US" b="0" dirty="0">
                <a:latin typeface="+mn-lt"/>
                <a:ea typeface="+mn-ea"/>
                <a:cs typeface="+mn-cs"/>
                <a:sym typeface="Helvetica"/>
              </a:rPr>
              <a:t>教师派发「其他选择」工作纸</a:t>
            </a:r>
            <a:r>
              <a:rPr lang="zh-TW" altLang="en-US" b="0" dirty="0"/>
              <a:t> </a:t>
            </a:r>
            <a:r>
              <a:rPr lang="en-US" altLang="zh-TW" b="0" dirty="0"/>
              <a:t>(</a:t>
            </a:r>
            <a:r>
              <a:rPr lang="zh-TW" altLang="en-US" b="0" dirty="0">
                <a:latin typeface="+mn-lt"/>
                <a:ea typeface="+mn-ea"/>
                <a:cs typeface="+mn-cs"/>
                <a:sym typeface="Helvetica"/>
              </a:rPr>
              <a:t>附件二</a:t>
            </a:r>
            <a:r>
              <a:rPr lang="zh-TW" altLang="en-US" b="0" dirty="0"/>
              <a:t> </a:t>
            </a:r>
            <a:r>
              <a:rPr lang="en-US" altLang="zh-TW" b="0" dirty="0"/>
              <a:t>P.4)</a:t>
            </a:r>
            <a:r>
              <a:rPr lang="zh-TW" altLang="en-US" b="0" dirty="0">
                <a:latin typeface="+mn-lt"/>
                <a:ea typeface="+mn-ea"/>
                <a:cs typeface="+mn-cs"/>
                <a:sym typeface="Helvetica"/>
              </a:rPr>
              <a:t>，指示学生回家向活动一的</a:t>
            </a:r>
            <a:r>
              <a:rPr lang="en-US" altLang="zh-TW" b="0" dirty="0"/>
              <a:t>3</a:t>
            </a:r>
            <a:r>
              <a:rPr lang="zh-TW" altLang="en-US" b="0" dirty="0">
                <a:latin typeface="+mn-lt"/>
                <a:ea typeface="+mn-ea"/>
                <a:cs typeface="+mn-cs"/>
                <a:sym typeface="Helvetica"/>
              </a:rPr>
              <a:t>个「人物档案故事」主角提供建议及作课后反思。</a:t>
            </a:r>
            <a:r>
              <a:rPr lang="zh-TW" altLang="en-US" b="0" dirty="0"/>
              <a:t> </a:t>
            </a:r>
          </a:p>
          <a:p>
            <a:endParaRPr lang="zh-HK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4B0A19-F58D-4977-9DAC-295C6311FBCF}" type="slidenum">
              <a:rPr lang="zh-HK" altLang="en-US" smtClean="0"/>
              <a:t>49</a:t>
            </a:fld>
            <a:endParaRPr lang="zh-HK" altLang="en-US" dirty="0"/>
          </a:p>
        </p:txBody>
      </p:sp>
    </p:spTree>
    <p:extLst>
      <p:ext uri="{BB962C8B-B14F-4D97-AF65-F5344CB8AC3E}">
        <p14:creationId xmlns:p14="http://schemas.microsoft.com/office/powerpoint/2010/main" val="82018939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0" name="Shape 1350"/>
          <p:cNvSpPr>
            <a:spLocks noGrp="1" noRot="1" noChangeAspect="1"/>
          </p:cNvSpPr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351" name="Shape 1351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dirty="0" err="1">
                <a:latin typeface="+mn-lt"/>
                <a:ea typeface="+mn-ea"/>
                <a:cs typeface="+mn-cs"/>
                <a:sym typeface="Helvetica"/>
              </a:rPr>
              <a:t>教师向每位学生分发</a:t>
            </a:r>
            <a:r>
              <a:rPr dirty="0">
                <a:latin typeface="+mn-lt"/>
                <a:ea typeface="+mn-ea"/>
                <a:cs typeface="+mn-cs"/>
                <a:sym typeface="Helvetica"/>
              </a:rPr>
              <a:t> 「</a:t>
            </a:r>
            <a:r>
              <a:rPr dirty="0" err="1">
                <a:latin typeface="+mn-lt"/>
                <a:ea typeface="+mn-ea"/>
                <a:cs typeface="+mn-cs"/>
                <a:sym typeface="Helvetica"/>
              </a:rPr>
              <a:t>人物档案故事」工作纸</a:t>
            </a:r>
            <a:r>
              <a:rPr dirty="0"/>
              <a:t> (</a:t>
            </a:r>
            <a:r>
              <a:rPr dirty="0" err="1">
                <a:latin typeface="+mn-lt"/>
                <a:ea typeface="+mn-ea"/>
                <a:cs typeface="+mn-cs"/>
                <a:sym typeface="Helvetica"/>
              </a:rPr>
              <a:t>附件二</a:t>
            </a:r>
            <a:r>
              <a:rPr dirty="0"/>
              <a:t> P.1)</a:t>
            </a:r>
            <a:r>
              <a:rPr dirty="0">
                <a:latin typeface="+mn-lt"/>
                <a:ea typeface="+mn-ea"/>
                <a:cs typeface="+mn-cs"/>
                <a:sym typeface="Helvetica"/>
              </a:rPr>
              <a:t>，</a:t>
            </a:r>
            <a:r>
              <a:rPr dirty="0" err="1">
                <a:latin typeface="+mn-lt"/>
                <a:ea typeface="+mn-ea"/>
                <a:cs typeface="+mn-cs"/>
                <a:sym typeface="Helvetica"/>
              </a:rPr>
              <a:t>可指出内容由真实个案改编</a:t>
            </a:r>
            <a:r>
              <a:rPr dirty="0">
                <a:latin typeface="+mn-lt"/>
                <a:ea typeface="+mn-ea"/>
                <a:cs typeface="+mn-cs"/>
                <a:sym typeface="Helvetica"/>
              </a:rPr>
              <a:t>。</a:t>
            </a:r>
            <a:r>
              <a:rPr dirty="0"/>
              <a:t>(</a:t>
            </a:r>
            <a:r>
              <a:rPr dirty="0" err="1">
                <a:latin typeface="+mn-lt"/>
                <a:ea typeface="+mn-ea"/>
                <a:cs typeface="+mn-cs"/>
                <a:sym typeface="Helvetica"/>
              </a:rPr>
              <a:t>注：个案取材自网上报章杂志及电视节目的影片及访问</a:t>
            </a:r>
            <a:r>
              <a:rPr dirty="0">
                <a:latin typeface="+mn-lt"/>
                <a:ea typeface="+mn-ea"/>
                <a:cs typeface="+mn-cs"/>
                <a:sym typeface="Helvetica"/>
              </a:rPr>
              <a:t>。</a:t>
            </a:r>
            <a:r>
              <a:rPr dirty="0"/>
              <a:t>) </a:t>
            </a:r>
            <a:r>
              <a:rPr dirty="0">
                <a:latin typeface="+mn-lt"/>
                <a:ea typeface="+mn-ea"/>
                <a:cs typeface="+mn-cs"/>
                <a:sym typeface="Helvetica"/>
              </a:rPr>
              <a:t>请学生与邻座同学讨论各人物成为出租情人的可能原因，并记录在工作纸上（</a:t>
            </a:r>
            <a:r>
              <a:rPr dirty="0"/>
              <a:t>3</a:t>
            </a:r>
            <a:r>
              <a:rPr dirty="0">
                <a:latin typeface="+mn-lt"/>
                <a:ea typeface="+mn-ea"/>
                <a:cs typeface="+mn-cs"/>
                <a:sym typeface="Helvetica"/>
              </a:rPr>
              <a:t>分钟）。</a:t>
            </a:r>
          </a:p>
          <a:p>
            <a:r>
              <a:rPr dirty="0" err="1">
                <a:latin typeface="+mn-lt"/>
                <a:ea typeface="+mn-ea"/>
                <a:cs typeface="+mn-cs"/>
                <a:sym typeface="Helvetica"/>
              </a:rPr>
              <a:t>教师利用简报</a:t>
            </a:r>
            <a:r>
              <a:rPr dirty="0"/>
              <a:t>(</a:t>
            </a:r>
            <a:r>
              <a:rPr dirty="0">
                <a:latin typeface="+mn-lt"/>
                <a:ea typeface="+mn-ea"/>
                <a:cs typeface="+mn-cs"/>
                <a:sym typeface="Helvetica"/>
              </a:rPr>
              <a:t>投影片</a:t>
            </a:r>
            <a:r>
              <a:rPr dirty="0"/>
              <a:t>6-14)</a:t>
            </a:r>
            <a:r>
              <a:rPr dirty="0" err="1">
                <a:latin typeface="+mn-lt"/>
                <a:ea typeface="+mn-ea"/>
                <a:cs typeface="+mn-cs"/>
                <a:sym typeface="Helvetica"/>
              </a:rPr>
              <a:t>及透过提问引导学生讨论</a:t>
            </a:r>
            <a:r>
              <a:rPr dirty="0">
                <a:latin typeface="+mn-lt"/>
                <a:ea typeface="+mn-ea"/>
                <a:cs typeface="+mn-cs"/>
                <a:sym typeface="Helvetica"/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253886082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0" name="Shape 1350"/>
          <p:cNvSpPr>
            <a:spLocks noGrp="1" noRot="1" noChangeAspect="1"/>
          </p:cNvSpPr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351" name="Shape 1351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endParaRPr dirty="0">
              <a:latin typeface="+mn-lt"/>
              <a:ea typeface="+mn-ea"/>
              <a:cs typeface="+mn-cs"/>
              <a:sym typeface="Helvetica"/>
            </a:endParaRPr>
          </a:p>
        </p:txBody>
      </p:sp>
    </p:spTree>
    <p:extLst>
      <p:ext uri="{BB962C8B-B14F-4D97-AF65-F5344CB8AC3E}">
        <p14:creationId xmlns:p14="http://schemas.microsoft.com/office/powerpoint/2010/main" val="426761803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0" name="Shape 1350"/>
          <p:cNvSpPr>
            <a:spLocks noGrp="1" noRot="1" noChangeAspect="1"/>
          </p:cNvSpPr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351" name="Shape 1351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endParaRPr dirty="0">
              <a:latin typeface="+mn-lt"/>
              <a:ea typeface="+mn-ea"/>
              <a:cs typeface="+mn-cs"/>
              <a:sym typeface="Helvetica"/>
            </a:endParaRPr>
          </a:p>
        </p:txBody>
      </p:sp>
    </p:spTree>
    <p:extLst>
      <p:ext uri="{BB962C8B-B14F-4D97-AF65-F5344CB8AC3E}">
        <p14:creationId xmlns:p14="http://schemas.microsoft.com/office/powerpoint/2010/main" val="125762445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0" name="Shape 1350"/>
          <p:cNvSpPr>
            <a:spLocks noGrp="1" noRot="1" noChangeAspect="1"/>
          </p:cNvSpPr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351" name="Shape 1351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TW" altLang="en-US" dirty="0">
                <a:latin typeface="+mn-lt"/>
                <a:ea typeface="+mn-ea"/>
                <a:cs typeface="+mn-cs"/>
                <a:sym typeface="Helvetica"/>
              </a:rPr>
              <a:t>教师向每组派发一张「出租情人的抉择」工作纸</a:t>
            </a:r>
            <a:r>
              <a:rPr lang="zh-TW" altLang="en-US" dirty="0"/>
              <a:t> </a:t>
            </a:r>
            <a:r>
              <a:rPr lang="en-US" altLang="zh-TW" dirty="0"/>
              <a:t>(</a:t>
            </a:r>
            <a:r>
              <a:rPr lang="zh-TW" altLang="en-US" dirty="0">
                <a:latin typeface="+mn-lt"/>
                <a:ea typeface="+mn-ea"/>
                <a:cs typeface="+mn-cs"/>
                <a:sym typeface="Helvetica"/>
              </a:rPr>
              <a:t>附件二</a:t>
            </a:r>
            <a:r>
              <a:rPr lang="en-US" altLang="zh-TW" dirty="0"/>
              <a:t>P.2)</a:t>
            </a:r>
            <a:r>
              <a:rPr lang="zh-TW" altLang="en-US" dirty="0">
                <a:latin typeface="+mn-lt"/>
                <a:ea typeface="+mn-ea"/>
                <a:cs typeface="+mn-cs"/>
                <a:sym typeface="Helvetica"/>
              </a:rPr>
              <a:t>及选择咭</a:t>
            </a:r>
            <a:r>
              <a:rPr lang="zh-TW" altLang="en-US" dirty="0"/>
              <a:t> </a:t>
            </a:r>
            <a:r>
              <a:rPr lang="en-US" altLang="zh-TW" dirty="0"/>
              <a:t>(</a:t>
            </a:r>
            <a:r>
              <a:rPr lang="zh-TW" altLang="en-US" dirty="0">
                <a:latin typeface="+mn-lt"/>
                <a:ea typeface="+mn-ea"/>
                <a:cs typeface="+mn-cs"/>
                <a:sym typeface="Helvetica"/>
              </a:rPr>
              <a:t>圆圈和交叉咭各一张</a:t>
            </a:r>
            <a:r>
              <a:rPr lang="en-US" altLang="zh-TW" dirty="0"/>
              <a:t>) (</a:t>
            </a:r>
            <a:r>
              <a:rPr lang="zh-TW" altLang="en-US" dirty="0">
                <a:latin typeface="+mn-lt"/>
                <a:ea typeface="+mn-ea"/>
                <a:cs typeface="+mn-cs"/>
                <a:sym typeface="Helvetica"/>
              </a:rPr>
              <a:t>附件四</a:t>
            </a:r>
            <a:r>
              <a:rPr lang="zh-TW" altLang="en-US" dirty="0"/>
              <a:t> </a:t>
            </a:r>
            <a:r>
              <a:rPr lang="en-US" altLang="zh-TW" dirty="0"/>
              <a:t>P.2-3)</a:t>
            </a:r>
            <a:r>
              <a:rPr lang="zh-TW" altLang="en-US" dirty="0">
                <a:latin typeface="+mn-lt"/>
                <a:ea typeface="+mn-ea"/>
                <a:cs typeface="+mn-cs"/>
                <a:sym typeface="Helvetica"/>
              </a:rPr>
              <a:t>，并利用简报</a:t>
            </a:r>
            <a:r>
              <a:rPr lang="en-US" altLang="zh-TW" dirty="0"/>
              <a:t>(</a:t>
            </a:r>
            <a:r>
              <a:rPr lang="zh-TW" altLang="en-US" dirty="0">
                <a:latin typeface="+mn-lt"/>
                <a:ea typeface="+mn-ea"/>
                <a:cs typeface="+mn-cs"/>
                <a:sym typeface="Helvetica"/>
              </a:rPr>
              <a:t>投影片</a:t>
            </a:r>
            <a:r>
              <a:rPr lang="en-US" altLang="zh-TW" dirty="0"/>
              <a:t>15-17)</a:t>
            </a:r>
            <a:r>
              <a:rPr lang="zh-TW" altLang="en-US" dirty="0">
                <a:latin typeface="+mn-lt"/>
                <a:ea typeface="+mn-ea"/>
                <a:cs typeface="+mn-cs"/>
                <a:sym typeface="Helvetica"/>
              </a:rPr>
              <a:t>辅助，简介活动流程。</a:t>
            </a:r>
          </a:p>
          <a:p>
            <a:endParaRPr dirty="0">
              <a:latin typeface="+mn-lt"/>
              <a:ea typeface="+mn-ea"/>
              <a:cs typeface="+mn-cs"/>
              <a:sym typeface="Helvetica"/>
            </a:endParaRPr>
          </a:p>
        </p:txBody>
      </p:sp>
    </p:spTree>
    <p:extLst>
      <p:ext uri="{BB962C8B-B14F-4D97-AF65-F5344CB8AC3E}">
        <p14:creationId xmlns:p14="http://schemas.microsoft.com/office/powerpoint/2010/main" val="293115425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3" name="Shape 1483"/>
          <p:cNvSpPr>
            <a:spLocks noGrp="1" noRot="1" noChangeAspect="1"/>
          </p:cNvSpPr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484" name="Shape 1484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dirty="0" err="1">
                <a:latin typeface="+mn-lt"/>
                <a:ea typeface="+mn-ea"/>
                <a:cs typeface="+mn-cs"/>
                <a:sym typeface="Helvetica"/>
              </a:rPr>
              <a:t>教师介绍个案主角</a:t>
            </a:r>
            <a:r>
              <a:rPr dirty="0" err="1"/>
              <a:t>Eye</a:t>
            </a:r>
            <a:r>
              <a:rPr dirty="0" err="1">
                <a:latin typeface="+mn-lt"/>
                <a:ea typeface="+mn-ea"/>
                <a:cs typeface="+mn-cs"/>
                <a:sym typeface="Helvetica"/>
              </a:rPr>
              <a:t>的背景</a:t>
            </a:r>
            <a:r>
              <a:rPr lang="zh-TW" altLang="en-US" dirty="0">
                <a:latin typeface="+mn-lt"/>
                <a:ea typeface="+mn-ea"/>
                <a:cs typeface="+mn-cs"/>
                <a:sym typeface="Helvetica"/>
              </a:rPr>
              <a:t>：</a:t>
            </a:r>
            <a:endParaRPr lang="en-US" dirty="0">
              <a:latin typeface="+mn-lt"/>
              <a:ea typeface="+mn-ea"/>
              <a:cs typeface="+mn-cs"/>
              <a:sym typeface="Helvetica"/>
            </a:endParaRPr>
          </a:p>
          <a:p>
            <a:r>
              <a:rPr lang="en-US" altLang="zh-HK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16</a:t>
            </a:r>
            <a:r>
              <a:rPr lang="zh-TW" altLang="zh-HK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岁的</a:t>
            </a:r>
            <a:r>
              <a:rPr lang="en-US" altLang="zh-HK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Eye</a:t>
            </a:r>
            <a:r>
              <a:rPr lang="zh-TW" altLang="zh-HK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身边有不少朋友来自富裕的家庭，朋友间爱作炫耀和比较，话题主要环绕名牌及金钱消费。</a:t>
            </a:r>
            <a:r>
              <a:rPr lang="en-US" altLang="zh-HK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Eye</a:t>
            </a:r>
            <a:r>
              <a:rPr lang="zh-TW" altLang="zh-HK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很重视她的朋友，也很希望可以得到更多物质享受，</a:t>
            </a:r>
            <a:r>
              <a:rPr lang="zh-HK" altLang="zh-HK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但是</a:t>
            </a:r>
            <a:r>
              <a:rPr lang="zh-TW" altLang="zh-HK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她的家庭经济状况未能让她如愿以偿。她</a:t>
            </a:r>
            <a:r>
              <a:rPr lang="zh-HK" altLang="zh-HK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热爱单簧管，朋友用的都是价钱昂</a:t>
            </a:r>
            <a:r>
              <a:rPr lang="zh-TW" altLang="zh-HK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贵</a:t>
            </a:r>
            <a:r>
              <a:rPr lang="zh-HK" altLang="zh-HK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的专业级乐器，</a:t>
            </a:r>
            <a:r>
              <a:rPr lang="zh-TW" altLang="zh-HK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她也希望买入一支</a:t>
            </a:r>
            <a:r>
              <a:rPr lang="zh-HK" altLang="zh-HK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专业级单簧管</a:t>
            </a:r>
            <a:r>
              <a:rPr lang="zh-TW" altLang="zh-HK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参加比赛</a:t>
            </a:r>
            <a:r>
              <a:rPr lang="zh-HK" altLang="zh-HK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，</a:t>
            </a:r>
            <a:r>
              <a:rPr lang="zh-TW" altLang="zh-HK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追求梦想。</a:t>
            </a:r>
            <a:r>
              <a:rPr lang="zh-HK" altLang="zh-HK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虽</a:t>
            </a:r>
            <a:r>
              <a:rPr lang="zh-TW" altLang="zh-HK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然</a:t>
            </a:r>
            <a:r>
              <a:rPr lang="zh-HK" altLang="zh-HK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她在网上</a:t>
            </a:r>
            <a:r>
              <a:rPr lang="zh-TW" altLang="zh-HK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做买卖二手物品</a:t>
            </a:r>
            <a:r>
              <a:rPr lang="zh-HK" altLang="zh-HK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生意</a:t>
            </a:r>
            <a:r>
              <a:rPr lang="zh-TW" altLang="zh-HK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，但每个月只有一至二宗交易，收入一般。她的朋友建议她当</a:t>
            </a:r>
            <a:r>
              <a:rPr lang="en-US" altLang="zh-HK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PTGF</a:t>
            </a:r>
            <a:r>
              <a:rPr lang="zh-TW" altLang="zh-HK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以赚取外快。</a:t>
            </a:r>
            <a:endParaRPr dirty="0">
              <a:latin typeface="+mn-lt"/>
              <a:ea typeface="+mn-ea"/>
              <a:cs typeface="+mn-cs"/>
              <a:sym typeface="Helvetica"/>
            </a:endParaRPr>
          </a:p>
        </p:txBody>
      </p:sp>
    </p:spTree>
    <p:extLst>
      <p:ext uri="{BB962C8B-B14F-4D97-AF65-F5344CB8AC3E}">
        <p14:creationId xmlns:p14="http://schemas.microsoft.com/office/powerpoint/2010/main" val="123058493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8" name="Shape 1488"/>
          <p:cNvSpPr>
            <a:spLocks noGrp="1" noRot="1" noChangeAspect="1"/>
          </p:cNvSpPr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489" name="Shape 1489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dirty="0">
                <a:latin typeface="+mn-lt"/>
                <a:ea typeface="+mn-ea"/>
                <a:cs typeface="+mn-cs"/>
                <a:sym typeface="Helvetica"/>
              </a:rPr>
              <a:t>教师表示将会讲述关于</a:t>
            </a:r>
            <a:r>
              <a:rPr dirty="0"/>
              <a:t>Eye</a:t>
            </a:r>
            <a:r>
              <a:rPr dirty="0">
                <a:latin typeface="+mn-lt"/>
                <a:ea typeface="+mn-ea"/>
                <a:cs typeface="+mn-cs"/>
                <a:sym typeface="Helvetica"/>
              </a:rPr>
              <a:t>的故事，过程中会出现</a:t>
            </a:r>
            <a:r>
              <a:rPr dirty="0"/>
              <a:t>3</a:t>
            </a:r>
            <a:r>
              <a:rPr dirty="0">
                <a:latin typeface="+mn-lt"/>
                <a:ea typeface="+mn-ea"/>
                <a:cs typeface="+mn-cs"/>
                <a:sym typeface="Helvetica"/>
              </a:rPr>
              <a:t>个「抉择交叉点」。 </a:t>
            </a:r>
            <a:r>
              <a:rPr dirty="0" err="1">
                <a:latin typeface="+mn-lt"/>
                <a:ea typeface="+mn-ea"/>
                <a:cs typeface="+mn-cs"/>
                <a:sym typeface="Helvetica"/>
              </a:rPr>
              <a:t>在每一个「抉择交叉点</a:t>
            </a:r>
            <a:r>
              <a:rPr dirty="0">
                <a:latin typeface="+mn-lt"/>
                <a:ea typeface="+mn-ea"/>
                <a:cs typeface="+mn-cs"/>
                <a:sym typeface="Helvetica"/>
              </a:rPr>
              <a:t>」，</a:t>
            </a:r>
            <a:r>
              <a:rPr dirty="0" err="1">
                <a:latin typeface="+mn-lt"/>
                <a:ea typeface="+mn-ea"/>
                <a:cs typeface="+mn-cs"/>
                <a:sym typeface="Helvetica"/>
              </a:rPr>
              <a:t>邀请学生抽取「遭遇咭</a:t>
            </a:r>
            <a:r>
              <a:rPr dirty="0">
                <a:latin typeface="+mn-lt"/>
                <a:ea typeface="+mn-ea"/>
                <a:cs typeface="+mn-cs"/>
                <a:sym typeface="Helvetica"/>
              </a:rPr>
              <a:t>」。</a:t>
            </a:r>
            <a:r>
              <a:rPr dirty="0" err="1">
                <a:latin typeface="+mn-lt"/>
                <a:ea typeface="+mn-ea"/>
                <a:cs typeface="+mn-cs"/>
                <a:sym typeface="Helvetica"/>
              </a:rPr>
              <a:t>因应各组的抉择，教师引导学生进行讨论，活动流程参阅「出租情人的抉择」讨论指引</a:t>
            </a:r>
            <a:r>
              <a:rPr dirty="0"/>
              <a:t> (</a:t>
            </a:r>
            <a:r>
              <a:rPr dirty="0">
                <a:latin typeface="+mn-lt"/>
                <a:ea typeface="+mn-ea"/>
                <a:cs typeface="+mn-cs"/>
                <a:sym typeface="Helvetica"/>
              </a:rPr>
              <a:t>附件一</a:t>
            </a:r>
            <a:r>
              <a:rPr dirty="0"/>
              <a:t>P.4-8)</a:t>
            </a:r>
            <a:r>
              <a:rPr dirty="0">
                <a:latin typeface="+mn-lt"/>
                <a:ea typeface="+mn-ea"/>
                <a:cs typeface="+mn-cs"/>
                <a:sym typeface="Helvetica"/>
              </a:rPr>
              <a:t> 。</a:t>
            </a:r>
          </a:p>
          <a:p>
            <a:endParaRPr dirty="0">
              <a:latin typeface="+mn-lt"/>
              <a:ea typeface="+mn-ea"/>
              <a:cs typeface="+mn-cs"/>
              <a:sym typeface="Helvetica"/>
            </a:endParaRPr>
          </a:p>
        </p:txBody>
      </p:sp>
    </p:spTree>
    <p:extLst>
      <p:ext uri="{BB962C8B-B14F-4D97-AF65-F5344CB8AC3E}">
        <p14:creationId xmlns:p14="http://schemas.microsoft.com/office/powerpoint/2010/main" val="150871668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TW" altLang="zh-HK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有一天，</a:t>
            </a:r>
            <a:r>
              <a:rPr lang="en-US" altLang="zh-TW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EYE</a:t>
            </a:r>
            <a:r>
              <a:rPr lang="en-US" altLang="zh-TW" sz="120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zh-TW" altLang="zh-HK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在网上看见</a:t>
            </a:r>
            <a:r>
              <a:rPr lang="en-US" altLang="zh-HK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PTGF</a:t>
            </a:r>
            <a:r>
              <a:rPr lang="zh-TW" altLang="zh-HK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的资讯</a:t>
            </a:r>
          </a:p>
          <a:p>
            <a:endParaRPr lang="zh-HK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4B0A19-F58D-4977-9DAC-295C6311FBCF}" type="slidenum">
              <a:rPr lang="zh-HK" altLang="en-US" smtClean="0"/>
              <a:t>18</a:t>
            </a:fld>
            <a:endParaRPr lang="zh-HK" altLang="en-US" dirty="0"/>
          </a:p>
        </p:txBody>
      </p:sp>
    </p:spTree>
    <p:extLst>
      <p:ext uri="{BB962C8B-B14F-4D97-AF65-F5344CB8AC3E}">
        <p14:creationId xmlns:p14="http://schemas.microsoft.com/office/powerpoint/2010/main" val="38127976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2" name="Shape 207"/>
          <p:cNvGrpSpPr/>
          <p:nvPr/>
        </p:nvGrpSpPr>
        <p:grpSpPr>
          <a:xfrm>
            <a:off x="250" y="20"/>
            <a:ext cx="9151999" cy="6863999"/>
            <a:chOff x="158" y="10"/>
            <a:chExt cx="9151998" cy="6863998"/>
          </a:xfrm>
        </p:grpSpPr>
        <p:sp>
          <p:nvSpPr>
            <p:cNvPr id="116" name="Shape 208"/>
            <p:cNvSpPr/>
            <p:nvPr/>
          </p:nvSpPr>
          <p:spPr>
            <a:xfrm>
              <a:off x="2815427" y="4491128"/>
              <a:ext cx="3523651" cy="84011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573" y="0"/>
                  </a:moveTo>
                  <a:lnTo>
                    <a:pt x="18915" y="56"/>
                  </a:lnTo>
                  <a:lnTo>
                    <a:pt x="16286" y="401"/>
                  </a:lnTo>
                  <a:lnTo>
                    <a:pt x="14930" y="631"/>
                  </a:lnTo>
                  <a:lnTo>
                    <a:pt x="13573" y="746"/>
                  </a:lnTo>
                  <a:lnTo>
                    <a:pt x="12204" y="804"/>
                  </a:lnTo>
                  <a:lnTo>
                    <a:pt x="10848" y="862"/>
                  </a:lnTo>
                  <a:lnTo>
                    <a:pt x="8164" y="862"/>
                  </a:lnTo>
                  <a:lnTo>
                    <a:pt x="5492" y="804"/>
                  </a:lnTo>
                  <a:lnTo>
                    <a:pt x="2753" y="689"/>
                  </a:lnTo>
                  <a:lnTo>
                    <a:pt x="1452" y="631"/>
                  </a:lnTo>
                  <a:lnTo>
                    <a:pt x="466" y="631"/>
                  </a:lnTo>
                  <a:lnTo>
                    <a:pt x="137" y="746"/>
                  </a:lnTo>
                  <a:lnTo>
                    <a:pt x="82" y="401"/>
                  </a:lnTo>
                  <a:lnTo>
                    <a:pt x="69" y="401"/>
                  </a:lnTo>
                  <a:lnTo>
                    <a:pt x="69" y="746"/>
                  </a:lnTo>
                  <a:lnTo>
                    <a:pt x="28" y="746"/>
                  </a:lnTo>
                  <a:lnTo>
                    <a:pt x="0" y="862"/>
                  </a:lnTo>
                  <a:lnTo>
                    <a:pt x="14" y="918"/>
                  </a:lnTo>
                  <a:lnTo>
                    <a:pt x="82" y="918"/>
                  </a:lnTo>
                  <a:lnTo>
                    <a:pt x="96" y="1379"/>
                  </a:lnTo>
                  <a:lnTo>
                    <a:pt x="123" y="1781"/>
                  </a:lnTo>
                  <a:lnTo>
                    <a:pt x="192" y="2643"/>
                  </a:lnTo>
                  <a:lnTo>
                    <a:pt x="397" y="5228"/>
                  </a:lnTo>
                  <a:lnTo>
                    <a:pt x="849" y="10799"/>
                  </a:lnTo>
                  <a:lnTo>
                    <a:pt x="1726" y="21486"/>
                  </a:lnTo>
                  <a:lnTo>
                    <a:pt x="1753" y="21600"/>
                  </a:lnTo>
                  <a:lnTo>
                    <a:pt x="1781" y="21600"/>
                  </a:lnTo>
                  <a:lnTo>
                    <a:pt x="1808" y="21542"/>
                  </a:lnTo>
                  <a:lnTo>
                    <a:pt x="1822" y="21428"/>
                  </a:lnTo>
                  <a:lnTo>
                    <a:pt x="1808" y="21370"/>
                  </a:lnTo>
                  <a:lnTo>
                    <a:pt x="973" y="10627"/>
                  </a:lnTo>
                  <a:lnTo>
                    <a:pt x="521" y="5112"/>
                  </a:lnTo>
                  <a:lnTo>
                    <a:pt x="301" y="2527"/>
                  </a:lnTo>
                  <a:lnTo>
                    <a:pt x="247" y="1723"/>
                  </a:lnTo>
                  <a:lnTo>
                    <a:pt x="178" y="976"/>
                  </a:lnTo>
                  <a:lnTo>
                    <a:pt x="480" y="1090"/>
                  </a:lnTo>
                  <a:lnTo>
                    <a:pt x="795" y="1090"/>
                  </a:lnTo>
                  <a:lnTo>
                    <a:pt x="1411" y="1148"/>
                  </a:lnTo>
                  <a:lnTo>
                    <a:pt x="2644" y="1148"/>
                  </a:lnTo>
                  <a:lnTo>
                    <a:pt x="5383" y="1206"/>
                  </a:lnTo>
                  <a:lnTo>
                    <a:pt x="8109" y="1321"/>
                  </a:lnTo>
                  <a:lnTo>
                    <a:pt x="10848" y="1321"/>
                  </a:lnTo>
                  <a:lnTo>
                    <a:pt x="12176" y="1264"/>
                  </a:lnTo>
                  <a:lnTo>
                    <a:pt x="13519" y="1206"/>
                  </a:lnTo>
                  <a:lnTo>
                    <a:pt x="14848" y="1034"/>
                  </a:lnTo>
                  <a:lnTo>
                    <a:pt x="16190" y="862"/>
                  </a:lnTo>
                  <a:lnTo>
                    <a:pt x="18847" y="517"/>
                  </a:lnTo>
                  <a:lnTo>
                    <a:pt x="19504" y="459"/>
                  </a:lnTo>
                  <a:lnTo>
                    <a:pt x="20175" y="459"/>
                  </a:lnTo>
                  <a:lnTo>
                    <a:pt x="20833" y="517"/>
                  </a:lnTo>
                  <a:lnTo>
                    <a:pt x="21504" y="573"/>
                  </a:lnTo>
                  <a:lnTo>
                    <a:pt x="21408" y="1148"/>
                  </a:lnTo>
                  <a:lnTo>
                    <a:pt x="21326" y="1723"/>
                  </a:lnTo>
                  <a:lnTo>
                    <a:pt x="21175" y="2988"/>
                  </a:lnTo>
                  <a:lnTo>
                    <a:pt x="20929" y="5573"/>
                  </a:lnTo>
                  <a:lnTo>
                    <a:pt x="20696" y="7927"/>
                  </a:lnTo>
                  <a:lnTo>
                    <a:pt x="20477" y="10398"/>
                  </a:lnTo>
                  <a:lnTo>
                    <a:pt x="20244" y="12867"/>
                  </a:lnTo>
                  <a:lnTo>
                    <a:pt x="20039" y="15454"/>
                  </a:lnTo>
                  <a:lnTo>
                    <a:pt x="19833" y="17981"/>
                  </a:lnTo>
                  <a:lnTo>
                    <a:pt x="19655" y="20566"/>
                  </a:lnTo>
                  <a:lnTo>
                    <a:pt x="10793" y="20680"/>
                  </a:lnTo>
                  <a:lnTo>
                    <a:pt x="6342" y="20624"/>
                  </a:lnTo>
                  <a:lnTo>
                    <a:pt x="4095" y="20566"/>
                  </a:lnTo>
                  <a:lnTo>
                    <a:pt x="2972" y="20624"/>
                  </a:lnTo>
                  <a:lnTo>
                    <a:pt x="1849" y="20680"/>
                  </a:lnTo>
                  <a:lnTo>
                    <a:pt x="1822" y="20796"/>
                  </a:lnTo>
                  <a:lnTo>
                    <a:pt x="1836" y="20911"/>
                  </a:lnTo>
                  <a:lnTo>
                    <a:pt x="1849" y="20911"/>
                  </a:lnTo>
                  <a:lnTo>
                    <a:pt x="2945" y="21025"/>
                  </a:lnTo>
                  <a:lnTo>
                    <a:pt x="4041" y="21083"/>
                  </a:lnTo>
                  <a:lnTo>
                    <a:pt x="6232" y="21025"/>
                  </a:lnTo>
                  <a:lnTo>
                    <a:pt x="19628" y="21025"/>
                  </a:lnTo>
                  <a:lnTo>
                    <a:pt x="19628" y="21141"/>
                  </a:lnTo>
                  <a:lnTo>
                    <a:pt x="19655" y="21197"/>
                  </a:lnTo>
                  <a:lnTo>
                    <a:pt x="19682" y="21197"/>
                  </a:lnTo>
                  <a:lnTo>
                    <a:pt x="19710" y="21083"/>
                  </a:lnTo>
                  <a:lnTo>
                    <a:pt x="19723" y="21025"/>
                  </a:lnTo>
                  <a:lnTo>
                    <a:pt x="19737" y="21025"/>
                  </a:lnTo>
                  <a:lnTo>
                    <a:pt x="19764" y="20969"/>
                  </a:lnTo>
                  <a:lnTo>
                    <a:pt x="19778" y="20853"/>
                  </a:lnTo>
                  <a:lnTo>
                    <a:pt x="19778" y="20680"/>
                  </a:lnTo>
                  <a:lnTo>
                    <a:pt x="19751" y="20566"/>
                  </a:lnTo>
                  <a:lnTo>
                    <a:pt x="19956" y="18153"/>
                  </a:lnTo>
                  <a:lnTo>
                    <a:pt x="20148" y="15741"/>
                  </a:lnTo>
                  <a:lnTo>
                    <a:pt x="20326" y="13328"/>
                  </a:lnTo>
                  <a:lnTo>
                    <a:pt x="20532" y="10915"/>
                  </a:lnTo>
                  <a:lnTo>
                    <a:pt x="20778" y="8100"/>
                  </a:lnTo>
                  <a:lnTo>
                    <a:pt x="21052" y="5342"/>
                  </a:lnTo>
                  <a:lnTo>
                    <a:pt x="21175" y="4194"/>
                  </a:lnTo>
                  <a:lnTo>
                    <a:pt x="21312" y="2988"/>
                  </a:lnTo>
                  <a:lnTo>
                    <a:pt x="21449" y="1838"/>
                  </a:lnTo>
                  <a:lnTo>
                    <a:pt x="21504" y="1206"/>
                  </a:lnTo>
                  <a:lnTo>
                    <a:pt x="21545" y="631"/>
                  </a:lnTo>
                  <a:lnTo>
                    <a:pt x="21573" y="573"/>
                  </a:lnTo>
                  <a:lnTo>
                    <a:pt x="21586" y="573"/>
                  </a:lnTo>
                  <a:lnTo>
                    <a:pt x="21600" y="401"/>
                  </a:lnTo>
                  <a:lnTo>
                    <a:pt x="21586" y="229"/>
                  </a:lnTo>
                  <a:lnTo>
                    <a:pt x="21573" y="172"/>
                  </a:lnTo>
                  <a:lnTo>
                    <a:pt x="21545" y="172"/>
                  </a:lnTo>
                  <a:lnTo>
                    <a:pt x="20888" y="56"/>
                  </a:lnTo>
                  <a:lnTo>
                    <a:pt x="2023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117" name="Shape 209"/>
            <p:cNvSpPr/>
            <p:nvPr/>
          </p:nvSpPr>
          <p:spPr>
            <a:xfrm>
              <a:off x="4562751" y="4421842"/>
              <a:ext cx="40218" cy="4021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012" y="0"/>
                  </a:moveTo>
                  <a:lnTo>
                    <a:pt x="8412" y="1212"/>
                  </a:lnTo>
                  <a:lnTo>
                    <a:pt x="3600" y="2388"/>
                  </a:lnTo>
                  <a:lnTo>
                    <a:pt x="1212" y="4812"/>
                  </a:lnTo>
                  <a:lnTo>
                    <a:pt x="0" y="7200"/>
                  </a:lnTo>
                  <a:lnTo>
                    <a:pt x="0" y="13188"/>
                  </a:lnTo>
                  <a:lnTo>
                    <a:pt x="1212" y="15612"/>
                  </a:lnTo>
                  <a:lnTo>
                    <a:pt x="2388" y="18000"/>
                  </a:lnTo>
                  <a:lnTo>
                    <a:pt x="4812" y="20388"/>
                  </a:lnTo>
                  <a:lnTo>
                    <a:pt x="7200" y="21600"/>
                  </a:lnTo>
                  <a:lnTo>
                    <a:pt x="14400" y="21600"/>
                  </a:lnTo>
                  <a:lnTo>
                    <a:pt x="19212" y="16788"/>
                  </a:lnTo>
                  <a:lnTo>
                    <a:pt x="20388" y="14400"/>
                  </a:lnTo>
                  <a:lnTo>
                    <a:pt x="21600" y="10800"/>
                  </a:lnTo>
                  <a:lnTo>
                    <a:pt x="21600" y="8412"/>
                  </a:lnTo>
                  <a:lnTo>
                    <a:pt x="20388" y="4812"/>
                  </a:lnTo>
                  <a:lnTo>
                    <a:pt x="19212" y="2388"/>
                  </a:lnTo>
                  <a:lnTo>
                    <a:pt x="15612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118" name="Shape 210"/>
            <p:cNvSpPr/>
            <p:nvPr/>
          </p:nvSpPr>
          <p:spPr>
            <a:xfrm>
              <a:off x="3470118" y="5411677"/>
              <a:ext cx="2223228" cy="2010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914" y="0"/>
                  </a:moveTo>
                  <a:lnTo>
                    <a:pt x="13546" y="4776"/>
                  </a:lnTo>
                  <a:lnTo>
                    <a:pt x="12200" y="7200"/>
                  </a:lnTo>
                  <a:lnTo>
                    <a:pt x="10854" y="9624"/>
                  </a:lnTo>
                  <a:lnTo>
                    <a:pt x="2735" y="9624"/>
                  </a:lnTo>
                  <a:lnTo>
                    <a:pt x="22" y="11976"/>
                  </a:lnTo>
                  <a:lnTo>
                    <a:pt x="0" y="11976"/>
                  </a:lnTo>
                  <a:lnTo>
                    <a:pt x="0" y="16824"/>
                  </a:lnTo>
                  <a:lnTo>
                    <a:pt x="22" y="16824"/>
                  </a:lnTo>
                  <a:lnTo>
                    <a:pt x="2735" y="21600"/>
                  </a:lnTo>
                  <a:lnTo>
                    <a:pt x="5427" y="21600"/>
                  </a:lnTo>
                  <a:lnTo>
                    <a:pt x="10854" y="19176"/>
                  </a:lnTo>
                  <a:lnTo>
                    <a:pt x="12157" y="19176"/>
                  </a:lnTo>
                  <a:lnTo>
                    <a:pt x="13459" y="14400"/>
                  </a:lnTo>
                  <a:lnTo>
                    <a:pt x="14783" y="11976"/>
                  </a:lnTo>
                  <a:lnTo>
                    <a:pt x="17453" y="11976"/>
                  </a:lnTo>
                  <a:lnTo>
                    <a:pt x="18821" y="14400"/>
                  </a:lnTo>
                  <a:lnTo>
                    <a:pt x="21557" y="21600"/>
                  </a:lnTo>
                  <a:lnTo>
                    <a:pt x="21600" y="19176"/>
                  </a:lnTo>
                  <a:lnTo>
                    <a:pt x="21600" y="11976"/>
                  </a:lnTo>
                  <a:lnTo>
                    <a:pt x="21557" y="9624"/>
                  </a:lnTo>
                  <a:lnTo>
                    <a:pt x="18908" y="2424"/>
                  </a:lnTo>
                  <a:lnTo>
                    <a:pt x="17584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119" name="Shape 211"/>
            <p:cNvSpPr/>
            <p:nvPr/>
          </p:nvSpPr>
          <p:spPr>
            <a:xfrm>
              <a:off x="5805038" y="1052426"/>
              <a:ext cx="17919" cy="3796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520" y="0"/>
                  </a:moveTo>
                  <a:lnTo>
                    <a:pt x="10800" y="1246"/>
                  </a:lnTo>
                  <a:lnTo>
                    <a:pt x="2720" y="8874"/>
                  </a:lnTo>
                  <a:lnTo>
                    <a:pt x="0" y="17786"/>
                  </a:lnTo>
                  <a:lnTo>
                    <a:pt x="2720" y="21600"/>
                  </a:lnTo>
                  <a:lnTo>
                    <a:pt x="13520" y="21600"/>
                  </a:lnTo>
                  <a:lnTo>
                    <a:pt x="16160" y="17786"/>
                  </a:lnTo>
                  <a:lnTo>
                    <a:pt x="18880" y="11442"/>
                  </a:lnTo>
                  <a:lnTo>
                    <a:pt x="21600" y="3814"/>
                  </a:lnTo>
                  <a:lnTo>
                    <a:pt x="21600" y="1246"/>
                  </a:lnTo>
                  <a:lnTo>
                    <a:pt x="188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120" name="Shape 212"/>
            <p:cNvSpPr/>
            <p:nvPr/>
          </p:nvSpPr>
          <p:spPr>
            <a:xfrm>
              <a:off x="4033225" y="6750059"/>
              <a:ext cx="1144001" cy="11394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388" y="0"/>
                  </a:moveTo>
                  <a:lnTo>
                    <a:pt x="10715" y="428"/>
                  </a:lnTo>
                  <a:lnTo>
                    <a:pt x="5399" y="855"/>
                  </a:lnTo>
                  <a:lnTo>
                    <a:pt x="2826" y="855"/>
                  </a:lnTo>
                  <a:lnTo>
                    <a:pt x="1560" y="1271"/>
                  </a:lnTo>
                  <a:lnTo>
                    <a:pt x="927" y="2126"/>
                  </a:lnTo>
                  <a:lnTo>
                    <a:pt x="294" y="2969"/>
                  </a:lnTo>
                  <a:lnTo>
                    <a:pt x="253" y="1271"/>
                  </a:lnTo>
                  <a:lnTo>
                    <a:pt x="211" y="855"/>
                  </a:lnTo>
                  <a:lnTo>
                    <a:pt x="168" y="855"/>
                  </a:lnTo>
                  <a:lnTo>
                    <a:pt x="41" y="3812"/>
                  </a:lnTo>
                  <a:lnTo>
                    <a:pt x="0" y="3812"/>
                  </a:lnTo>
                  <a:lnTo>
                    <a:pt x="0" y="21600"/>
                  </a:lnTo>
                  <a:lnTo>
                    <a:pt x="337" y="21600"/>
                  </a:lnTo>
                  <a:lnTo>
                    <a:pt x="253" y="14404"/>
                  </a:lnTo>
                  <a:lnTo>
                    <a:pt x="294" y="9750"/>
                  </a:lnTo>
                  <a:lnTo>
                    <a:pt x="294" y="5082"/>
                  </a:lnTo>
                  <a:lnTo>
                    <a:pt x="1560" y="5510"/>
                  </a:lnTo>
                  <a:lnTo>
                    <a:pt x="2868" y="4667"/>
                  </a:lnTo>
                  <a:lnTo>
                    <a:pt x="4134" y="3812"/>
                  </a:lnTo>
                  <a:lnTo>
                    <a:pt x="5399" y="3397"/>
                  </a:lnTo>
                  <a:lnTo>
                    <a:pt x="10715" y="3397"/>
                  </a:lnTo>
                  <a:lnTo>
                    <a:pt x="21220" y="3812"/>
                  </a:lnTo>
                  <a:lnTo>
                    <a:pt x="21262" y="20757"/>
                  </a:lnTo>
                  <a:lnTo>
                    <a:pt x="21262" y="21600"/>
                  </a:lnTo>
                  <a:lnTo>
                    <a:pt x="21600" y="21600"/>
                  </a:lnTo>
                  <a:lnTo>
                    <a:pt x="21600" y="9322"/>
                  </a:lnTo>
                  <a:lnTo>
                    <a:pt x="21557" y="1698"/>
                  </a:lnTo>
                  <a:lnTo>
                    <a:pt x="21557" y="1271"/>
                  </a:lnTo>
                  <a:lnTo>
                    <a:pt x="21515" y="428"/>
                  </a:lnTo>
                  <a:lnTo>
                    <a:pt x="21473" y="428"/>
                  </a:lnTo>
                  <a:lnTo>
                    <a:pt x="21388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121" name="Shape 213"/>
            <p:cNvSpPr/>
            <p:nvPr/>
          </p:nvSpPr>
          <p:spPr>
            <a:xfrm>
              <a:off x="1944055" y="5617275"/>
              <a:ext cx="866927" cy="124673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93" y="0"/>
                  </a:moveTo>
                  <a:lnTo>
                    <a:pt x="1614" y="38"/>
                  </a:lnTo>
                  <a:lnTo>
                    <a:pt x="1336" y="77"/>
                  </a:lnTo>
                  <a:lnTo>
                    <a:pt x="1058" y="154"/>
                  </a:lnTo>
                  <a:lnTo>
                    <a:pt x="779" y="309"/>
                  </a:lnTo>
                  <a:lnTo>
                    <a:pt x="557" y="502"/>
                  </a:lnTo>
                  <a:lnTo>
                    <a:pt x="390" y="658"/>
                  </a:lnTo>
                  <a:lnTo>
                    <a:pt x="223" y="851"/>
                  </a:lnTo>
                  <a:lnTo>
                    <a:pt x="111" y="1083"/>
                  </a:lnTo>
                  <a:lnTo>
                    <a:pt x="56" y="1277"/>
                  </a:lnTo>
                  <a:lnTo>
                    <a:pt x="0" y="1742"/>
                  </a:lnTo>
                  <a:lnTo>
                    <a:pt x="56" y="2244"/>
                  </a:lnTo>
                  <a:lnTo>
                    <a:pt x="111" y="2748"/>
                  </a:lnTo>
                  <a:lnTo>
                    <a:pt x="278" y="3213"/>
                  </a:lnTo>
                  <a:lnTo>
                    <a:pt x="557" y="4065"/>
                  </a:lnTo>
                  <a:lnTo>
                    <a:pt x="946" y="4954"/>
                  </a:lnTo>
                  <a:lnTo>
                    <a:pt x="1336" y="5844"/>
                  </a:lnTo>
                  <a:lnTo>
                    <a:pt x="1670" y="6541"/>
                  </a:lnTo>
                  <a:lnTo>
                    <a:pt x="1781" y="6696"/>
                  </a:lnTo>
                  <a:lnTo>
                    <a:pt x="1948" y="6813"/>
                  </a:lnTo>
                  <a:lnTo>
                    <a:pt x="2171" y="6890"/>
                  </a:lnTo>
                  <a:lnTo>
                    <a:pt x="2394" y="6929"/>
                  </a:lnTo>
                  <a:lnTo>
                    <a:pt x="2338" y="7006"/>
                  </a:lnTo>
                  <a:lnTo>
                    <a:pt x="2338" y="7897"/>
                  </a:lnTo>
                  <a:lnTo>
                    <a:pt x="2394" y="8206"/>
                  </a:lnTo>
                  <a:lnTo>
                    <a:pt x="2505" y="8477"/>
                  </a:lnTo>
                  <a:lnTo>
                    <a:pt x="2616" y="8748"/>
                  </a:lnTo>
                  <a:lnTo>
                    <a:pt x="2839" y="9019"/>
                  </a:lnTo>
                  <a:lnTo>
                    <a:pt x="3117" y="9290"/>
                  </a:lnTo>
                  <a:lnTo>
                    <a:pt x="3563" y="9639"/>
                  </a:lnTo>
                  <a:lnTo>
                    <a:pt x="4008" y="10026"/>
                  </a:lnTo>
                  <a:lnTo>
                    <a:pt x="4453" y="10375"/>
                  </a:lnTo>
                  <a:lnTo>
                    <a:pt x="4899" y="10761"/>
                  </a:lnTo>
                  <a:lnTo>
                    <a:pt x="5177" y="11032"/>
                  </a:lnTo>
                  <a:lnTo>
                    <a:pt x="5344" y="11342"/>
                  </a:lnTo>
                  <a:lnTo>
                    <a:pt x="5400" y="11652"/>
                  </a:lnTo>
                  <a:lnTo>
                    <a:pt x="5400" y="11961"/>
                  </a:lnTo>
                  <a:lnTo>
                    <a:pt x="5344" y="12271"/>
                  </a:lnTo>
                  <a:lnTo>
                    <a:pt x="5233" y="12581"/>
                  </a:lnTo>
                  <a:lnTo>
                    <a:pt x="5010" y="12851"/>
                  </a:lnTo>
                  <a:lnTo>
                    <a:pt x="4843" y="13162"/>
                  </a:lnTo>
                  <a:lnTo>
                    <a:pt x="4119" y="14013"/>
                  </a:lnTo>
                  <a:lnTo>
                    <a:pt x="3841" y="14439"/>
                  </a:lnTo>
                  <a:lnTo>
                    <a:pt x="3563" y="14825"/>
                  </a:lnTo>
                  <a:lnTo>
                    <a:pt x="3396" y="15252"/>
                  </a:lnTo>
                  <a:lnTo>
                    <a:pt x="3284" y="15677"/>
                  </a:lnTo>
                  <a:lnTo>
                    <a:pt x="3284" y="16181"/>
                  </a:lnTo>
                  <a:lnTo>
                    <a:pt x="3396" y="16683"/>
                  </a:lnTo>
                  <a:lnTo>
                    <a:pt x="3563" y="17148"/>
                  </a:lnTo>
                  <a:lnTo>
                    <a:pt x="3841" y="17613"/>
                  </a:lnTo>
                  <a:lnTo>
                    <a:pt x="4231" y="18077"/>
                  </a:lnTo>
                  <a:lnTo>
                    <a:pt x="4620" y="18543"/>
                  </a:lnTo>
                  <a:lnTo>
                    <a:pt x="5066" y="18968"/>
                  </a:lnTo>
                  <a:lnTo>
                    <a:pt x="5567" y="19394"/>
                  </a:lnTo>
                  <a:lnTo>
                    <a:pt x="6068" y="19742"/>
                  </a:lnTo>
                  <a:lnTo>
                    <a:pt x="6624" y="20090"/>
                  </a:lnTo>
                  <a:lnTo>
                    <a:pt x="7014" y="20323"/>
                  </a:lnTo>
                  <a:lnTo>
                    <a:pt x="7459" y="20517"/>
                  </a:lnTo>
                  <a:lnTo>
                    <a:pt x="7960" y="20671"/>
                  </a:lnTo>
                  <a:lnTo>
                    <a:pt x="8962" y="20903"/>
                  </a:lnTo>
                  <a:lnTo>
                    <a:pt x="9519" y="20981"/>
                  </a:lnTo>
                  <a:lnTo>
                    <a:pt x="10521" y="20981"/>
                  </a:lnTo>
                  <a:lnTo>
                    <a:pt x="11079" y="20903"/>
                  </a:lnTo>
                  <a:lnTo>
                    <a:pt x="11523" y="20787"/>
                  </a:lnTo>
                  <a:lnTo>
                    <a:pt x="11857" y="20594"/>
                  </a:lnTo>
                  <a:lnTo>
                    <a:pt x="12137" y="20362"/>
                  </a:lnTo>
                  <a:lnTo>
                    <a:pt x="12358" y="20090"/>
                  </a:lnTo>
                  <a:lnTo>
                    <a:pt x="12582" y="19781"/>
                  </a:lnTo>
                  <a:lnTo>
                    <a:pt x="12692" y="19433"/>
                  </a:lnTo>
                  <a:lnTo>
                    <a:pt x="12805" y="19084"/>
                  </a:lnTo>
                  <a:lnTo>
                    <a:pt x="12916" y="18581"/>
                  </a:lnTo>
                  <a:lnTo>
                    <a:pt x="12972" y="18116"/>
                  </a:lnTo>
                  <a:lnTo>
                    <a:pt x="13083" y="17110"/>
                  </a:lnTo>
                  <a:lnTo>
                    <a:pt x="13193" y="16606"/>
                  </a:lnTo>
                  <a:lnTo>
                    <a:pt x="13250" y="16103"/>
                  </a:lnTo>
                  <a:lnTo>
                    <a:pt x="13417" y="15600"/>
                  </a:lnTo>
                  <a:lnTo>
                    <a:pt x="13640" y="15136"/>
                  </a:lnTo>
                  <a:lnTo>
                    <a:pt x="13974" y="14632"/>
                  </a:lnTo>
                  <a:lnTo>
                    <a:pt x="14363" y="14207"/>
                  </a:lnTo>
                  <a:lnTo>
                    <a:pt x="14809" y="13780"/>
                  </a:lnTo>
                  <a:lnTo>
                    <a:pt x="15087" y="13587"/>
                  </a:lnTo>
                  <a:lnTo>
                    <a:pt x="15365" y="13432"/>
                  </a:lnTo>
                  <a:lnTo>
                    <a:pt x="15644" y="13316"/>
                  </a:lnTo>
                  <a:lnTo>
                    <a:pt x="15866" y="13239"/>
                  </a:lnTo>
                  <a:lnTo>
                    <a:pt x="16089" y="13200"/>
                  </a:lnTo>
                  <a:lnTo>
                    <a:pt x="16534" y="13200"/>
                  </a:lnTo>
                  <a:lnTo>
                    <a:pt x="16757" y="13278"/>
                  </a:lnTo>
                  <a:lnTo>
                    <a:pt x="16924" y="13316"/>
                  </a:lnTo>
                  <a:lnTo>
                    <a:pt x="17091" y="13432"/>
                  </a:lnTo>
                  <a:lnTo>
                    <a:pt x="17425" y="13626"/>
                  </a:lnTo>
                  <a:lnTo>
                    <a:pt x="17648" y="13935"/>
                  </a:lnTo>
                  <a:lnTo>
                    <a:pt x="17759" y="14245"/>
                  </a:lnTo>
                  <a:lnTo>
                    <a:pt x="17815" y="14593"/>
                  </a:lnTo>
                  <a:lnTo>
                    <a:pt x="17703" y="14632"/>
                  </a:lnTo>
                  <a:lnTo>
                    <a:pt x="17592" y="14671"/>
                  </a:lnTo>
                  <a:lnTo>
                    <a:pt x="17536" y="14748"/>
                  </a:lnTo>
                  <a:lnTo>
                    <a:pt x="17592" y="14787"/>
                  </a:lnTo>
                  <a:lnTo>
                    <a:pt x="17703" y="14825"/>
                  </a:lnTo>
                  <a:lnTo>
                    <a:pt x="17815" y="14865"/>
                  </a:lnTo>
                  <a:lnTo>
                    <a:pt x="18316" y="14825"/>
                  </a:lnTo>
                  <a:lnTo>
                    <a:pt x="18761" y="14787"/>
                  </a:lnTo>
                  <a:lnTo>
                    <a:pt x="19262" y="14709"/>
                  </a:lnTo>
                  <a:lnTo>
                    <a:pt x="19318" y="14671"/>
                  </a:lnTo>
                  <a:lnTo>
                    <a:pt x="19373" y="14632"/>
                  </a:lnTo>
                  <a:lnTo>
                    <a:pt x="19373" y="14555"/>
                  </a:lnTo>
                  <a:lnTo>
                    <a:pt x="19318" y="14477"/>
                  </a:lnTo>
                  <a:lnTo>
                    <a:pt x="19262" y="14439"/>
                  </a:lnTo>
                  <a:lnTo>
                    <a:pt x="19151" y="14439"/>
                  </a:lnTo>
                  <a:lnTo>
                    <a:pt x="18761" y="14516"/>
                  </a:lnTo>
                  <a:lnTo>
                    <a:pt x="18316" y="14555"/>
                  </a:lnTo>
                  <a:lnTo>
                    <a:pt x="18316" y="14245"/>
                  </a:lnTo>
                  <a:lnTo>
                    <a:pt x="18204" y="13975"/>
                  </a:lnTo>
                  <a:lnTo>
                    <a:pt x="18093" y="13703"/>
                  </a:lnTo>
                  <a:lnTo>
                    <a:pt x="17870" y="13432"/>
                  </a:lnTo>
                  <a:lnTo>
                    <a:pt x="17314" y="13046"/>
                  </a:lnTo>
                  <a:lnTo>
                    <a:pt x="16924" y="12929"/>
                  </a:lnTo>
                  <a:lnTo>
                    <a:pt x="16479" y="12851"/>
                  </a:lnTo>
                  <a:lnTo>
                    <a:pt x="16033" y="12851"/>
                  </a:lnTo>
                  <a:lnTo>
                    <a:pt x="15588" y="12929"/>
                  </a:lnTo>
                  <a:lnTo>
                    <a:pt x="15198" y="13083"/>
                  </a:lnTo>
                  <a:lnTo>
                    <a:pt x="14809" y="13278"/>
                  </a:lnTo>
                  <a:lnTo>
                    <a:pt x="14475" y="13510"/>
                  </a:lnTo>
                  <a:lnTo>
                    <a:pt x="14141" y="13780"/>
                  </a:lnTo>
                  <a:lnTo>
                    <a:pt x="13640" y="14284"/>
                  </a:lnTo>
                  <a:lnTo>
                    <a:pt x="13360" y="14671"/>
                  </a:lnTo>
                  <a:lnTo>
                    <a:pt x="13139" y="15097"/>
                  </a:lnTo>
                  <a:lnTo>
                    <a:pt x="12972" y="15484"/>
                  </a:lnTo>
                  <a:lnTo>
                    <a:pt x="12805" y="15871"/>
                  </a:lnTo>
                  <a:lnTo>
                    <a:pt x="12638" y="16723"/>
                  </a:lnTo>
                  <a:lnTo>
                    <a:pt x="12525" y="17575"/>
                  </a:lnTo>
                  <a:lnTo>
                    <a:pt x="12471" y="18193"/>
                  </a:lnTo>
                  <a:lnTo>
                    <a:pt x="12358" y="18813"/>
                  </a:lnTo>
                  <a:lnTo>
                    <a:pt x="12191" y="19433"/>
                  </a:lnTo>
                  <a:lnTo>
                    <a:pt x="12024" y="19742"/>
                  </a:lnTo>
                  <a:lnTo>
                    <a:pt x="11857" y="20013"/>
                  </a:lnTo>
                  <a:lnTo>
                    <a:pt x="11747" y="20169"/>
                  </a:lnTo>
                  <a:lnTo>
                    <a:pt x="11636" y="20285"/>
                  </a:lnTo>
                  <a:lnTo>
                    <a:pt x="11302" y="20478"/>
                  </a:lnTo>
                  <a:lnTo>
                    <a:pt x="10912" y="20594"/>
                  </a:lnTo>
                  <a:lnTo>
                    <a:pt x="10521" y="20633"/>
                  </a:lnTo>
                  <a:lnTo>
                    <a:pt x="10077" y="20633"/>
                  </a:lnTo>
                  <a:lnTo>
                    <a:pt x="9630" y="20594"/>
                  </a:lnTo>
                  <a:lnTo>
                    <a:pt x="8851" y="20478"/>
                  </a:lnTo>
                  <a:lnTo>
                    <a:pt x="8073" y="20285"/>
                  </a:lnTo>
                  <a:lnTo>
                    <a:pt x="7404" y="20052"/>
                  </a:lnTo>
                  <a:lnTo>
                    <a:pt x="6791" y="19704"/>
                  </a:lnTo>
                  <a:lnTo>
                    <a:pt x="6235" y="19317"/>
                  </a:lnTo>
                  <a:lnTo>
                    <a:pt x="5678" y="18929"/>
                  </a:lnTo>
                  <a:lnTo>
                    <a:pt x="5233" y="18465"/>
                  </a:lnTo>
                  <a:lnTo>
                    <a:pt x="4787" y="18000"/>
                  </a:lnTo>
                  <a:lnTo>
                    <a:pt x="4398" y="17535"/>
                  </a:lnTo>
                  <a:lnTo>
                    <a:pt x="4175" y="17148"/>
                  </a:lnTo>
                  <a:lnTo>
                    <a:pt x="3952" y="16800"/>
                  </a:lnTo>
                  <a:lnTo>
                    <a:pt x="3841" y="16413"/>
                  </a:lnTo>
                  <a:lnTo>
                    <a:pt x="3785" y="16026"/>
                  </a:lnTo>
                  <a:lnTo>
                    <a:pt x="3785" y="15638"/>
                  </a:lnTo>
                  <a:lnTo>
                    <a:pt x="3841" y="15252"/>
                  </a:lnTo>
                  <a:lnTo>
                    <a:pt x="4008" y="14865"/>
                  </a:lnTo>
                  <a:lnTo>
                    <a:pt x="4231" y="14477"/>
                  </a:lnTo>
                  <a:lnTo>
                    <a:pt x="4620" y="14052"/>
                  </a:lnTo>
                  <a:lnTo>
                    <a:pt x="5010" y="13626"/>
                  </a:lnTo>
                  <a:lnTo>
                    <a:pt x="5344" y="13200"/>
                  </a:lnTo>
                  <a:lnTo>
                    <a:pt x="5678" y="12735"/>
                  </a:lnTo>
                  <a:lnTo>
                    <a:pt x="5845" y="12349"/>
                  </a:lnTo>
                  <a:lnTo>
                    <a:pt x="5956" y="12000"/>
                  </a:lnTo>
                  <a:lnTo>
                    <a:pt x="5901" y="11652"/>
                  </a:lnTo>
                  <a:lnTo>
                    <a:pt x="5845" y="11304"/>
                  </a:lnTo>
                  <a:lnTo>
                    <a:pt x="5622" y="10993"/>
                  </a:lnTo>
                  <a:lnTo>
                    <a:pt x="5400" y="10684"/>
                  </a:lnTo>
                  <a:lnTo>
                    <a:pt x="5121" y="10375"/>
                  </a:lnTo>
                  <a:lnTo>
                    <a:pt x="4787" y="10103"/>
                  </a:lnTo>
                  <a:lnTo>
                    <a:pt x="3841" y="9367"/>
                  </a:lnTo>
                  <a:lnTo>
                    <a:pt x="3451" y="8980"/>
                  </a:lnTo>
                  <a:lnTo>
                    <a:pt x="3062" y="8594"/>
                  </a:lnTo>
                  <a:lnTo>
                    <a:pt x="2895" y="8399"/>
                  </a:lnTo>
                  <a:lnTo>
                    <a:pt x="2839" y="8206"/>
                  </a:lnTo>
                  <a:lnTo>
                    <a:pt x="2783" y="7819"/>
                  </a:lnTo>
                  <a:lnTo>
                    <a:pt x="2783" y="7006"/>
                  </a:lnTo>
                  <a:lnTo>
                    <a:pt x="2728" y="6890"/>
                  </a:lnTo>
                  <a:lnTo>
                    <a:pt x="2783" y="6852"/>
                  </a:lnTo>
                  <a:lnTo>
                    <a:pt x="2783" y="6773"/>
                  </a:lnTo>
                  <a:lnTo>
                    <a:pt x="2728" y="6696"/>
                  </a:lnTo>
                  <a:lnTo>
                    <a:pt x="2561" y="6657"/>
                  </a:lnTo>
                  <a:lnTo>
                    <a:pt x="2449" y="6657"/>
                  </a:lnTo>
                  <a:lnTo>
                    <a:pt x="2338" y="6619"/>
                  </a:lnTo>
                  <a:lnTo>
                    <a:pt x="2060" y="6425"/>
                  </a:lnTo>
                  <a:lnTo>
                    <a:pt x="1893" y="6155"/>
                  </a:lnTo>
                  <a:lnTo>
                    <a:pt x="1670" y="5844"/>
                  </a:lnTo>
                  <a:lnTo>
                    <a:pt x="1392" y="5187"/>
                  </a:lnTo>
                  <a:lnTo>
                    <a:pt x="1225" y="4683"/>
                  </a:lnTo>
                  <a:lnTo>
                    <a:pt x="946" y="4102"/>
                  </a:lnTo>
                  <a:lnTo>
                    <a:pt x="724" y="3484"/>
                  </a:lnTo>
                  <a:lnTo>
                    <a:pt x="557" y="2864"/>
                  </a:lnTo>
                  <a:lnTo>
                    <a:pt x="445" y="2244"/>
                  </a:lnTo>
                  <a:lnTo>
                    <a:pt x="445" y="1394"/>
                  </a:lnTo>
                  <a:lnTo>
                    <a:pt x="557" y="1083"/>
                  </a:lnTo>
                  <a:lnTo>
                    <a:pt x="668" y="851"/>
                  </a:lnTo>
                  <a:lnTo>
                    <a:pt x="891" y="619"/>
                  </a:lnTo>
                  <a:lnTo>
                    <a:pt x="1169" y="425"/>
                  </a:lnTo>
                  <a:lnTo>
                    <a:pt x="1559" y="309"/>
                  </a:lnTo>
                  <a:lnTo>
                    <a:pt x="1837" y="270"/>
                  </a:lnTo>
                  <a:lnTo>
                    <a:pt x="1614" y="386"/>
                  </a:lnTo>
                  <a:lnTo>
                    <a:pt x="1392" y="542"/>
                  </a:lnTo>
                  <a:lnTo>
                    <a:pt x="1225" y="735"/>
                  </a:lnTo>
                  <a:lnTo>
                    <a:pt x="1113" y="967"/>
                  </a:lnTo>
                  <a:lnTo>
                    <a:pt x="1113" y="1431"/>
                  </a:lnTo>
                  <a:lnTo>
                    <a:pt x="1225" y="1626"/>
                  </a:lnTo>
                  <a:lnTo>
                    <a:pt x="1503" y="1819"/>
                  </a:lnTo>
                  <a:lnTo>
                    <a:pt x="1614" y="1819"/>
                  </a:lnTo>
                  <a:lnTo>
                    <a:pt x="1670" y="1780"/>
                  </a:lnTo>
                  <a:lnTo>
                    <a:pt x="1670" y="1703"/>
                  </a:lnTo>
                  <a:lnTo>
                    <a:pt x="1503" y="1354"/>
                  </a:lnTo>
                  <a:lnTo>
                    <a:pt x="1447" y="1199"/>
                  </a:lnTo>
                  <a:lnTo>
                    <a:pt x="1503" y="1006"/>
                  </a:lnTo>
                  <a:lnTo>
                    <a:pt x="1559" y="851"/>
                  </a:lnTo>
                  <a:lnTo>
                    <a:pt x="1670" y="697"/>
                  </a:lnTo>
                  <a:lnTo>
                    <a:pt x="2060" y="425"/>
                  </a:lnTo>
                  <a:lnTo>
                    <a:pt x="2004" y="348"/>
                  </a:lnTo>
                  <a:lnTo>
                    <a:pt x="2004" y="309"/>
                  </a:lnTo>
                  <a:lnTo>
                    <a:pt x="1893" y="270"/>
                  </a:lnTo>
                  <a:lnTo>
                    <a:pt x="2171" y="309"/>
                  </a:lnTo>
                  <a:lnTo>
                    <a:pt x="2394" y="309"/>
                  </a:lnTo>
                  <a:lnTo>
                    <a:pt x="2616" y="386"/>
                  </a:lnTo>
                  <a:lnTo>
                    <a:pt x="2839" y="465"/>
                  </a:lnTo>
                  <a:lnTo>
                    <a:pt x="3229" y="697"/>
                  </a:lnTo>
                  <a:lnTo>
                    <a:pt x="3507" y="1006"/>
                  </a:lnTo>
                  <a:lnTo>
                    <a:pt x="3451" y="967"/>
                  </a:lnTo>
                  <a:lnTo>
                    <a:pt x="3340" y="967"/>
                  </a:lnTo>
                  <a:lnTo>
                    <a:pt x="3284" y="1006"/>
                  </a:lnTo>
                  <a:lnTo>
                    <a:pt x="3229" y="1045"/>
                  </a:lnTo>
                  <a:lnTo>
                    <a:pt x="3173" y="1083"/>
                  </a:lnTo>
                  <a:lnTo>
                    <a:pt x="3117" y="1083"/>
                  </a:lnTo>
                  <a:lnTo>
                    <a:pt x="3006" y="1122"/>
                  </a:lnTo>
                  <a:lnTo>
                    <a:pt x="2950" y="1199"/>
                  </a:lnTo>
                  <a:lnTo>
                    <a:pt x="2895" y="1354"/>
                  </a:lnTo>
                  <a:lnTo>
                    <a:pt x="2950" y="1548"/>
                  </a:lnTo>
                  <a:lnTo>
                    <a:pt x="2950" y="1742"/>
                  </a:lnTo>
                  <a:lnTo>
                    <a:pt x="3062" y="1935"/>
                  </a:lnTo>
                  <a:lnTo>
                    <a:pt x="3229" y="2090"/>
                  </a:lnTo>
                  <a:lnTo>
                    <a:pt x="3451" y="2206"/>
                  </a:lnTo>
                  <a:lnTo>
                    <a:pt x="3563" y="2244"/>
                  </a:lnTo>
                  <a:lnTo>
                    <a:pt x="3674" y="2206"/>
                  </a:lnTo>
                  <a:lnTo>
                    <a:pt x="3730" y="2090"/>
                  </a:lnTo>
                  <a:lnTo>
                    <a:pt x="3674" y="2012"/>
                  </a:lnTo>
                  <a:lnTo>
                    <a:pt x="3785" y="1896"/>
                  </a:lnTo>
                  <a:lnTo>
                    <a:pt x="3730" y="2244"/>
                  </a:lnTo>
                  <a:lnTo>
                    <a:pt x="3618" y="2477"/>
                  </a:lnTo>
                  <a:lnTo>
                    <a:pt x="3396" y="2671"/>
                  </a:lnTo>
                  <a:lnTo>
                    <a:pt x="3173" y="2825"/>
                  </a:lnTo>
                  <a:lnTo>
                    <a:pt x="2895" y="2903"/>
                  </a:lnTo>
                  <a:lnTo>
                    <a:pt x="2561" y="2941"/>
                  </a:lnTo>
                  <a:lnTo>
                    <a:pt x="2282" y="2864"/>
                  </a:lnTo>
                  <a:lnTo>
                    <a:pt x="2171" y="2825"/>
                  </a:lnTo>
                  <a:lnTo>
                    <a:pt x="1893" y="2632"/>
                  </a:lnTo>
                  <a:lnTo>
                    <a:pt x="1837" y="2477"/>
                  </a:lnTo>
                  <a:lnTo>
                    <a:pt x="1726" y="2400"/>
                  </a:lnTo>
                  <a:lnTo>
                    <a:pt x="1614" y="2400"/>
                  </a:lnTo>
                  <a:lnTo>
                    <a:pt x="1559" y="2439"/>
                  </a:lnTo>
                  <a:lnTo>
                    <a:pt x="1503" y="2516"/>
                  </a:lnTo>
                  <a:lnTo>
                    <a:pt x="1670" y="2748"/>
                  </a:lnTo>
                  <a:lnTo>
                    <a:pt x="1893" y="2980"/>
                  </a:lnTo>
                  <a:lnTo>
                    <a:pt x="1948" y="3445"/>
                  </a:lnTo>
                  <a:lnTo>
                    <a:pt x="2060" y="3909"/>
                  </a:lnTo>
                  <a:lnTo>
                    <a:pt x="2338" y="4838"/>
                  </a:lnTo>
                  <a:lnTo>
                    <a:pt x="2616" y="5728"/>
                  </a:lnTo>
                  <a:lnTo>
                    <a:pt x="2728" y="6232"/>
                  </a:lnTo>
                  <a:lnTo>
                    <a:pt x="2839" y="6696"/>
                  </a:lnTo>
                  <a:lnTo>
                    <a:pt x="2839" y="6735"/>
                  </a:lnTo>
                  <a:lnTo>
                    <a:pt x="2950" y="6773"/>
                  </a:lnTo>
                  <a:lnTo>
                    <a:pt x="3006" y="6735"/>
                  </a:lnTo>
                  <a:lnTo>
                    <a:pt x="3062" y="6696"/>
                  </a:lnTo>
                  <a:lnTo>
                    <a:pt x="3062" y="6232"/>
                  </a:lnTo>
                  <a:lnTo>
                    <a:pt x="3006" y="5806"/>
                  </a:lnTo>
                  <a:lnTo>
                    <a:pt x="2839" y="4915"/>
                  </a:lnTo>
                  <a:lnTo>
                    <a:pt x="2561" y="4025"/>
                  </a:lnTo>
                  <a:lnTo>
                    <a:pt x="2227" y="3135"/>
                  </a:lnTo>
                  <a:lnTo>
                    <a:pt x="2449" y="3213"/>
                  </a:lnTo>
                  <a:lnTo>
                    <a:pt x="2895" y="3213"/>
                  </a:lnTo>
                  <a:lnTo>
                    <a:pt x="3173" y="3135"/>
                  </a:lnTo>
                  <a:lnTo>
                    <a:pt x="3396" y="3019"/>
                  </a:lnTo>
                  <a:lnTo>
                    <a:pt x="3674" y="2864"/>
                  </a:lnTo>
                  <a:lnTo>
                    <a:pt x="3841" y="2671"/>
                  </a:lnTo>
                  <a:lnTo>
                    <a:pt x="4008" y="2477"/>
                  </a:lnTo>
                  <a:lnTo>
                    <a:pt x="4119" y="2244"/>
                  </a:lnTo>
                  <a:lnTo>
                    <a:pt x="4175" y="2051"/>
                  </a:lnTo>
                  <a:lnTo>
                    <a:pt x="4175" y="1819"/>
                  </a:lnTo>
                  <a:lnTo>
                    <a:pt x="4119" y="1587"/>
                  </a:lnTo>
                  <a:lnTo>
                    <a:pt x="4064" y="1394"/>
                  </a:lnTo>
                  <a:lnTo>
                    <a:pt x="3952" y="1161"/>
                  </a:lnTo>
                  <a:lnTo>
                    <a:pt x="3841" y="967"/>
                  </a:lnTo>
                  <a:lnTo>
                    <a:pt x="3674" y="774"/>
                  </a:lnTo>
                  <a:lnTo>
                    <a:pt x="3229" y="425"/>
                  </a:lnTo>
                  <a:lnTo>
                    <a:pt x="3006" y="309"/>
                  </a:lnTo>
                  <a:lnTo>
                    <a:pt x="2728" y="193"/>
                  </a:lnTo>
                  <a:lnTo>
                    <a:pt x="2449" y="116"/>
                  </a:lnTo>
                  <a:lnTo>
                    <a:pt x="2171" y="38"/>
                  </a:lnTo>
                  <a:lnTo>
                    <a:pt x="1893" y="0"/>
                  </a:lnTo>
                  <a:close/>
                  <a:moveTo>
                    <a:pt x="19485" y="14477"/>
                  </a:moveTo>
                  <a:lnTo>
                    <a:pt x="19429" y="14516"/>
                  </a:lnTo>
                  <a:lnTo>
                    <a:pt x="19373" y="14632"/>
                  </a:lnTo>
                  <a:lnTo>
                    <a:pt x="19318" y="14865"/>
                  </a:lnTo>
                  <a:lnTo>
                    <a:pt x="19318" y="15406"/>
                  </a:lnTo>
                  <a:lnTo>
                    <a:pt x="19429" y="15677"/>
                  </a:lnTo>
                  <a:lnTo>
                    <a:pt x="19652" y="16181"/>
                  </a:lnTo>
                  <a:lnTo>
                    <a:pt x="19874" y="16646"/>
                  </a:lnTo>
                  <a:lnTo>
                    <a:pt x="20208" y="17575"/>
                  </a:lnTo>
                  <a:lnTo>
                    <a:pt x="20431" y="18543"/>
                  </a:lnTo>
                  <a:lnTo>
                    <a:pt x="20654" y="19472"/>
                  </a:lnTo>
                  <a:lnTo>
                    <a:pt x="20932" y="20439"/>
                  </a:lnTo>
                  <a:lnTo>
                    <a:pt x="20598" y="20478"/>
                  </a:lnTo>
                  <a:lnTo>
                    <a:pt x="20320" y="20439"/>
                  </a:lnTo>
                  <a:lnTo>
                    <a:pt x="20097" y="20362"/>
                  </a:lnTo>
                  <a:lnTo>
                    <a:pt x="19874" y="20246"/>
                  </a:lnTo>
                  <a:lnTo>
                    <a:pt x="19652" y="20090"/>
                  </a:lnTo>
                  <a:lnTo>
                    <a:pt x="19485" y="19936"/>
                  </a:lnTo>
                  <a:lnTo>
                    <a:pt x="19262" y="19510"/>
                  </a:lnTo>
                  <a:lnTo>
                    <a:pt x="19039" y="19045"/>
                  </a:lnTo>
                  <a:lnTo>
                    <a:pt x="18928" y="18581"/>
                  </a:lnTo>
                  <a:lnTo>
                    <a:pt x="18761" y="17768"/>
                  </a:lnTo>
                  <a:lnTo>
                    <a:pt x="18538" y="16994"/>
                  </a:lnTo>
                  <a:lnTo>
                    <a:pt x="18260" y="16258"/>
                  </a:lnTo>
                  <a:lnTo>
                    <a:pt x="18093" y="15522"/>
                  </a:lnTo>
                  <a:lnTo>
                    <a:pt x="17926" y="15174"/>
                  </a:lnTo>
                  <a:lnTo>
                    <a:pt x="17815" y="15020"/>
                  </a:lnTo>
                  <a:lnTo>
                    <a:pt x="17703" y="14904"/>
                  </a:lnTo>
                  <a:lnTo>
                    <a:pt x="17592" y="14865"/>
                  </a:lnTo>
                  <a:lnTo>
                    <a:pt x="17536" y="14904"/>
                  </a:lnTo>
                  <a:lnTo>
                    <a:pt x="17425" y="15058"/>
                  </a:lnTo>
                  <a:lnTo>
                    <a:pt x="17425" y="15290"/>
                  </a:lnTo>
                  <a:lnTo>
                    <a:pt x="17481" y="15522"/>
                  </a:lnTo>
                  <a:lnTo>
                    <a:pt x="17592" y="15794"/>
                  </a:lnTo>
                  <a:lnTo>
                    <a:pt x="18037" y="16683"/>
                  </a:lnTo>
                  <a:lnTo>
                    <a:pt x="18316" y="17691"/>
                  </a:lnTo>
                  <a:lnTo>
                    <a:pt x="18538" y="18659"/>
                  </a:lnTo>
                  <a:lnTo>
                    <a:pt x="18761" y="19356"/>
                  </a:lnTo>
                  <a:lnTo>
                    <a:pt x="18928" y="19704"/>
                  </a:lnTo>
                  <a:lnTo>
                    <a:pt x="19151" y="20013"/>
                  </a:lnTo>
                  <a:lnTo>
                    <a:pt x="19429" y="20285"/>
                  </a:lnTo>
                  <a:lnTo>
                    <a:pt x="19707" y="20517"/>
                  </a:lnTo>
                  <a:lnTo>
                    <a:pt x="20097" y="20671"/>
                  </a:lnTo>
                  <a:lnTo>
                    <a:pt x="20320" y="20710"/>
                  </a:lnTo>
                  <a:lnTo>
                    <a:pt x="20542" y="20749"/>
                  </a:lnTo>
                  <a:lnTo>
                    <a:pt x="20654" y="21175"/>
                  </a:lnTo>
                  <a:lnTo>
                    <a:pt x="20765" y="21600"/>
                  </a:lnTo>
                  <a:lnTo>
                    <a:pt x="21322" y="21600"/>
                  </a:lnTo>
                  <a:lnTo>
                    <a:pt x="21155" y="21135"/>
                  </a:lnTo>
                  <a:lnTo>
                    <a:pt x="20876" y="20710"/>
                  </a:lnTo>
                  <a:lnTo>
                    <a:pt x="21210" y="20671"/>
                  </a:lnTo>
                  <a:lnTo>
                    <a:pt x="21544" y="20594"/>
                  </a:lnTo>
                  <a:lnTo>
                    <a:pt x="21600" y="20555"/>
                  </a:lnTo>
                  <a:lnTo>
                    <a:pt x="21600" y="20401"/>
                  </a:lnTo>
                  <a:lnTo>
                    <a:pt x="21489" y="20323"/>
                  </a:lnTo>
                  <a:lnTo>
                    <a:pt x="21322" y="20323"/>
                  </a:lnTo>
                  <a:lnTo>
                    <a:pt x="20821" y="18697"/>
                  </a:lnTo>
                  <a:lnTo>
                    <a:pt x="20431" y="17032"/>
                  </a:lnTo>
                  <a:lnTo>
                    <a:pt x="20320" y="16723"/>
                  </a:lnTo>
                  <a:lnTo>
                    <a:pt x="20208" y="16413"/>
                  </a:lnTo>
                  <a:lnTo>
                    <a:pt x="19930" y="15833"/>
                  </a:lnTo>
                  <a:lnTo>
                    <a:pt x="19819" y="15522"/>
                  </a:lnTo>
                  <a:lnTo>
                    <a:pt x="19707" y="15213"/>
                  </a:lnTo>
                  <a:lnTo>
                    <a:pt x="19707" y="14516"/>
                  </a:lnTo>
                  <a:lnTo>
                    <a:pt x="19596" y="14477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122" name="Shape 214"/>
            <p:cNvSpPr/>
            <p:nvPr/>
          </p:nvSpPr>
          <p:spPr>
            <a:xfrm>
              <a:off x="2643409" y="4321300"/>
              <a:ext cx="3905714" cy="4021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268" y="0"/>
                  </a:moveTo>
                  <a:lnTo>
                    <a:pt x="6809" y="1212"/>
                  </a:lnTo>
                  <a:lnTo>
                    <a:pt x="4350" y="4812"/>
                  </a:lnTo>
                  <a:lnTo>
                    <a:pt x="1891" y="9588"/>
                  </a:lnTo>
                  <a:lnTo>
                    <a:pt x="964" y="12012"/>
                  </a:lnTo>
                  <a:lnTo>
                    <a:pt x="25" y="15612"/>
                  </a:lnTo>
                  <a:lnTo>
                    <a:pt x="12" y="15612"/>
                  </a:lnTo>
                  <a:lnTo>
                    <a:pt x="0" y="18000"/>
                  </a:lnTo>
                  <a:lnTo>
                    <a:pt x="12" y="19212"/>
                  </a:lnTo>
                  <a:lnTo>
                    <a:pt x="25" y="19212"/>
                  </a:lnTo>
                  <a:lnTo>
                    <a:pt x="4943" y="10800"/>
                  </a:lnTo>
                  <a:lnTo>
                    <a:pt x="7402" y="8412"/>
                  </a:lnTo>
                  <a:lnTo>
                    <a:pt x="9861" y="5988"/>
                  </a:lnTo>
                  <a:lnTo>
                    <a:pt x="12320" y="5988"/>
                  </a:lnTo>
                  <a:lnTo>
                    <a:pt x="14779" y="8412"/>
                  </a:lnTo>
                  <a:lnTo>
                    <a:pt x="17238" y="12012"/>
                  </a:lnTo>
                  <a:lnTo>
                    <a:pt x="19697" y="16788"/>
                  </a:lnTo>
                  <a:lnTo>
                    <a:pt x="21563" y="21600"/>
                  </a:lnTo>
                  <a:lnTo>
                    <a:pt x="21588" y="20388"/>
                  </a:lnTo>
                  <a:lnTo>
                    <a:pt x="21600" y="19212"/>
                  </a:lnTo>
                  <a:lnTo>
                    <a:pt x="21588" y="16788"/>
                  </a:lnTo>
                  <a:lnTo>
                    <a:pt x="21563" y="15612"/>
                  </a:lnTo>
                  <a:lnTo>
                    <a:pt x="19104" y="8412"/>
                  </a:lnTo>
                  <a:lnTo>
                    <a:pt x="14186" y="1212"/>
                  </a:lnTo>
                  <a:lnTo>
                    <a:pt x="11727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123" name="Shape 215"/>
            <p:cNvSpPr/>
            <p:nvPr/>
          </p:nvSpPr>
          <p:spPr>
            <a:xfrm>
              <a:off x="5782739" y="1108239"/>
              <a:ext cx="22300" cy="4473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107" y="0"/>
                  </a:moveTo>
                  <a:lnTo>
                    <a:pt x="12986" y="1090"/>
                  </a:lnTo>
                  <a:lnTo>
                    <a:pt x="6493" y="9710"/>
                  </a:lnTo>
                  <a:lnTo>
                    <a:pt x="0" y="18363"/>
                  </a:lnTo>
                  <a:lnTo>
                    <a:pt x="0" y="19421"/>
                  </a:lnTo>
                  <a:lnTo>
                    <a:pt x="2121" y="21600"/>
                  </a:lnTo>
                  <a:lnTo>
                    <a:pt x="6493" y="21600"/>
                  </a:lnTo>
                  <a:lnTo>
                    <a:pt x="10800" y="20510"/>
                  </a:lnTo>
                  <a:lnTo>
                    <a:pt x="15107" y="17274"/>
                  </a:lnTo>
                  <a:lnTo>
                    <a:pt x="19479" y="12947"/>
                  </a:lnTo>
                  <a:lnTo>
                    <a:pt x="21600" y="7563"/>
                  </a:lnTo>
                  <a:lnTo>
                    <a:pt x="21600" y="1090"/>
                  </a:lnTo>
                  <a:lnTo>
                    <a:pt x="19479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124" name="Shape 216"/>
            <p:cNvSpPr/>
            <p:nvPr/>
          </p:nvSpPr>
          <p:spPr>
            <a:xfrm>
              <a:off x="5825146" y="989843"/>
              <a:ext cx="20110" cy="3577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400" y="0"/>
                  </a:moveTo>
                  <a:lnTo>
                    <a:pt x="9624" y="1363"/>
                  </a:lnTo>
                  <a:lnTo>
                    <a:pt x="2424" y="9458"/>
                  </a:lnTo>
                  <a:lnTo>
                    <a:pt x="0" y="17553"/>
                  </a:lnTo>
                  <a:lnTo>
                    <a:pt x="2424" y="20237"/>
                  </a:lnTo>
                  <a:lnTo>
                    <a:pt x="9624" y="21600"/>
                  </a:lnTo>
                  <a:lnTo>
                    <a:pt x="14400" y="20237"/>
                  </a:lnTo>
                  <a:lnTo>
                    <a:pt x="16824" y="17553"/>
                  </a:lnTo>
                  <a:lnTo>
                    <a:pt x="19248" y="10780"/>
                  </a:lnTo>
                  <a:lnTo>
                    <a:pt x="21600" y="4047"/>
                  </a:lnTo>
                  <a:lnTo>
                    <a:pt x="21600" y="1363"/>
                  </a:lnTo>
                  <a:lnTo>
                    <a:pt x="19248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125" name="Shape 217"/>
            <p:cNvSpPr/>
            <p:nvPr/>
          </p:nvSpPr>
          <p:spPr>
            <a:xfrm>
              <a:off x="8005900" y="5060871"/>
              <a:ext cx="297183" cy="1854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138" y="2342"/>
                  </a:moveTo>
                  <a:lnTo>
                    <a:pt x="20302" y="5464"/>
                  </a:lnTo>
                  <a:lnTo>
                    <a:pt x="20302" y="6770"/>
                  </a:lnTo>
                  <a:lnTo>
                    <a:pt x="20138" y="8331"/>
                  </a:lnTo>
                  <a:lnTo>
                    <a:pt x="19815" y="9366"/>
                  </a:lnTo>
                  <a:lnTo>
                    <a:pt x="19328" y="10410"/>
                  </a:lnTo>
                  <a:lnTo>
                    <a:pt x="18513" y="11453"/>
                  </a:lnTo>
                  <a:lnTo>
                    <a:pt x="17379" y="11971"/>
                  </a:lnTo>
                  <a:lnTo>
                    <a:pt x="17215" y="11971"/>
                  </a:lnTo>
                  <a:lnTo>
                    <a:pt x="16892" y="10410"/>
                  </a:lnTo>
                  <a:lnTo>
                    <a:pt x="16241" y="8586"/>
                  </a:lnTo>
                  <a:lnTo>
                    <a:pt x="15754" y="7025"/>
                  </a:lnTo>
                  <a:lnTo>
                    <a:pt x="15431" y="5209"/>
                  </a:lnTo>
                  <a:lnTo>
                    <a:pt x="17867" y="3903"/>
                  </a:lnTo>
                  <a:lnTo>
                    <a:pt x="20138" y="2342"/>
                  </a:lnTo>
                  <a:close/>
                  <a:moveTo>
                    <a:pt x="14779" y="5464"/>
                  </a:moveTo>
                  <a:lnTo>
                    <a:pt x="14779" y="7025"/>
                  </a:lnTo>
                  <a:lnTo>
                    <a:pt x="15103" y="8586"/>
                  </a:lnTo>
                  <a:lnTo>
                    <a:pt x="15590" y="10672"/>
                  </a:lnTo>
                  <a:lnTo>
                    <a:pt x="16241" y="12489"/>
                  </a:lnTo>
                  <a:lnTo>
                    <a:pt x="12831" y="14050"/>
                  </a:lnTo>
                  <a:lnTo>
                    <a:pt x="12344" y="11971"/>
                  </a:lnTo>
                  <a:lnTo>
                    <a:pt x="11533" y="9629"/>
                  </a:lnTo>
                  <a:lnTo>
                    <a:pt x="11046" y="8586"/>
                  </a:lnTo>
                  <a:lnTo>
                    <a:pt x="10395" y="7550"/>
                  </a:lnTo>
                  <a:lnTo>
                    <a:pt x="10559" y="7550"/>
                  </a:lnTo>
                  <a:lnTo>
                    <a:pt x="14779" y="5464"/>
                  </a:lnTo>
                  <a:close/>
                  <a:moveTo>
                    <a:pt x="9584" y="8068"/>
                  </a:moveTo>
                  <a:lnTo>
                    <a:pt x="10395" y="10410"/>
                  </a:lnTo>
                  <a:lnTo>
                    <a:pt x="11046" y="12489"/>
                  </a:lnTo>
                  <a:lnTo>
                    <a:pt x="11533" y="14575"/>
                  </a:lnTo>
                  <a:lnTo>
                    <a:pt x="10559" y="15093"/>
                  </a:lnTo>
                  <a:lnTo>
                    <a:pt x="7472" y="16654"/>
                  </a:lnTo>
                  <a:lnTo>
                    <a:pt x="6821" y="14830"/>
                  </a:lnTo>
                  <a:lnTo>
                    <a:pt x="6661" y="13795"/>
                  </a:lnTo>
                  <a:lnTo>
                    <a:pt x="6497" y="12489"/>
                  </a:lnTo>
                  <a:lnTo>
                    <a:pt x="6174" y="11453"/>
                  </a:lnTo>
                  <a:lnTo>
                    <a:pt x="5846" y="10410"/>
                  </a:lnTo>
                  <a:lnTo>
                    <a:pt x="5687" y="10410"/>
                  </a:lnTo>
                  <a:lnTo>
                    <a:pt x="5523" y="10928"/>
                  </a:lnTo>
                  <a:lnTo>
                    <a:pt x="5359" y="11453"/>
                  </a:lnTo>
                  <a:lnTo>
                    <a:pt x="5359" y="13014"/>
                  </a:lnTo>
                  <a:lnTo>
                    <a:pt x="5523" y="14312"/>
                  </a:lnTo>
                  <a:lnTo>
                    <a:pt x="5846" y="15611"/>
                  </a:lnTo>
                  <a:lnTo>
                    <a:pt x="6333" y="17172"/>
                  </a:lnTo>
                  <a:lnTo>
                    <a:pt x="3738" y="18478"/>
                  </a:lnTo>
                  <a:lnTo>
                    <a:pt x="2923" y="18996"/>
                  </a:lnTo>
                  <a:lnTo>
                    <a:pt x="2277" y="18733"/>
                  </a:lnTo>
                  <a:lnTo>
                    <a:pt x="1949" y="17952"/>
                  </a:lnTo>
                  <a:lnTo>
                    <a:pt x="1626" y="16917"/>
                  </a:lnTo>
                  <a:lnTo>
                    <a:pt x="1462" y="14575"/>
                  </a:lnTo>
                  <a:lnTo>
                    <a:pt x="1138" y="11708"/>
                  </a:lnTo>
                  <a:lnTo>
                    <a:pt x="3410" y="11190"/>
                  </a:lnTo>
                  <a:lnTo>
                    <a:pt x="5523" y="10410"/>
                  </a:lnTo>
                  <a:lnTo>
                    <a:pt x="9584" y="8068"/>
                  </a:lnTo>
                  <a:close/>
                  <a:moveTo>
                    <a:pt x="20626" y="0"/>
                  </a:moveTo>
                  <a:lnTo>
                    <a:pt x="20302" y="263"/>
                  </a:lnTo>
                  <a:lnTo>
                    <a:pt x="20138" y="518"/>
                  </a:lnTo>
                  <a:lnTo>
                    <a:pt x="17539" y="1561"/>
                  </a:lnTo>
                  <a:lnTo>
                    <a:pt x="15103" y="3122"/>
                  </a:lnTo>
                  <a:lnTo>
                    <a:pt x="10231" y="5989"/>
                  </a:lnTo>
                  <a:lnTo>
                    <a:pt x="5036" y="8331"/>
                  </a:lnTo>
                  <a:lnTo>
                    <a:pt x="2600" y="9629"/>
                  </a:lnTo>
                  <a:lnTo>
                    <a:pt x="164" y="11453"/>
                  </a:lnTo>
                  <a:lnTo>
                    <a:pt x="0" y="11708"/>
                  </a:lnTo>
                  <a:lnTo>
                    <a:pt x="164" y="11971"/>
                  </a:lnTo>
                  <a:lnTo>
                    <a:pt x="815" y="11708"/>
                  </a:lnTo>
                  <a:lnTo>
                    <a:pt x="651" y="14050"/>
                  </a:lnTo>
                  <a:lnTo>
                    <a:pt x="651" y="16391"/>
                  </a:lnTo>
                  <a:lnTo>
                    <a:pt x="1138" y="21074"/>
                  </a:lnTo>
                  <a:lnTo>
                    <a:pt x="1138" y="21337"/>
                  </a:lnTo>
                  <a:lnTo>
                    <a:pt x="1302" y="21600"/>
                  </a:lnTo>
                  <a:lnTo>
                    <a:pt x="1790" y="21600"/>
                  </a:lnTo>
                  <a:lnTo>
                    <a:pt x="6985" y="18733"/>
                  </a:lnTo>
                  <a:lnTo>
                    <a:pt x="7472" y="19258"/>
                  </a:lnTo>
                  <a:lnTo>
                    <a:pt x="7959" y="19513"/>
                  </a:lnTo>
                  <a:lnTo>
                    <a:pt x="8123" y="19258"/>
                  </a:lnTo>
                  <a:lnTo>
                    <a:pt x="8282" y="18996"/>
                  </a:lnTo>
                  <a:lnTo>
                    <a:pt x="8123" y="18215"/>
                  </a:lnTo>
                  <a:lnTo>
                    <a:pt x="12180" y="16136"/>
                  </a:lnTo>
                  <a:lnTo>
                    <a:pt x="12508" y="16391"/>
                  </a:lnTo>
                  <a:lnTo>
                    <a:pt x="12667" y="16391"/>
                  </a:lnTo>
                  <a:lnTo>
                    <a:pt x="12831" y="15873"/>
                  </a:lnTo>
                  <a:lnTo>
                    <a:pt x="17703" y="13795"/>
                  </a:lnTo>
                  <a:lnTo>
                    <a:pt x="19651" y="13269"/>
                  </a:lnTo>
                  <a:lnTo>
                    <a:pt x="20626" y="12751"/>
                  </a:lnTo>
                  <a:lnTo>
                    <a:pt x="21113" y="12234"/>
                  </a:lnTo>
                  <a:lnTo>
                    <a:pt x="21277" y="11708"/>
                  </a:lnTo>
                  <a:lnTo>
                    <a:pt x="21600" y="8849"/>
                  </a:lnTo>
                  <a:lnTo>
                    <a:pt x="21600" y="6244"/>
                  </a:lnTo>
                  <a:lnTo>
                    <a:pt x="21436" y="3385"/>
                  </a:lnTo>
                  <a:lnTo>
                    <a:pt x="21113" y="781"/>
                  </a:lnTo>
                  <a:lnTo>
                    <a:pt x="20949" y="263"/>
                  </a:lnTo>
                  <a:lnTo>
                    <a:pt x="20626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126" name="Shape 218"/>
            <p:cNvSpPr/>
            <p:nvPr/>
          </p:nvSpPr>
          <p:spPr>
            <a:xfrm>
              <a:off x="8615927" y="3362724"/>
              <a:ext cx="303886" cy="44690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803" y="0"/>
                  </a:moveTo>
                  <a:lnTo>
                    <a:pt x="20647" y="109"/>
                  </a:lnTo>
                  <a:lnTo>
                    <a:pt x="15722" y="5293"/>
                  </a:lnTo>
                  <a:lnTo>
                    <a:pt x="10958" y="10476"/>
                  </a:lnTo>
                  <a:lnTo>
                    <a:pt x="8415" y="13286"/>
                  </a:lnTo>
                  <a:lnTo>
                    <a:pt x="5717" y="15878"/>
                  </a:lnTo>
                  <a:lnTo>
                    <a:pt x="156" y="21167"/>
                  </a:lnTo>
                  <a:lnTo>
                    <a:pt x="0" y="21385"/>
                  </a:lnTo>
                  <a:lnTo>
                    <a:pt x="156" y="21491"/>
                  </a:lnTo>
                  <a:lnTo>
                    <a:pt x="476" y="21600"/>
                  </a:lnTo>
                  <a:lnTo>
                    <a:pt x="632" y="21491"/>
                  </a:lnTo>
                  <a:lnTo>
                    <a:pt x="2222" y="20413"/>
                  </a:lnTo>
                  <a:lnTo>
                    <a:pt x="3651" y="19223"/>
                  </a:lnTo>
                  <a:lnTo>
                    <a:pt x="6510" y="16740"/>
                  </a:lnTo>
                  <a:lnTo>
                    <a:pt x="11274" y="11557"/>
                  </a:lnTo>
                  <a:lnTo>
                    <a:pt x="16354" y="6050"/>
                  </a:lnTo>
                  <a:lnTo>
                    <a:pt x="18897" y="3240"/>
                  </a:lnTo>
                  <a:lnTo>
                    <a:pt x="21440" y="542"/>
                  </a:lnTo>
                  <a:lnTo>
                    <a:pt x="21600" y="324"/>
                  </a:lnTo>
                  <a:lnTo>
                    <a:pt x="21600" y="218"/>
                  </a:lnTo>
                  <a:lnTo>
                    <a:pt x="21279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127" name="Shape 219"/>
            <p:cNvSpPr/>
            <p:nvPr/>
          </p:nvSpPr>
          <p:spPr>
            <a:xfrm>
              <a:off x="7319951" y="4989396"/>
              <a:ext cx="1380858" cy="164001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385" y="7798"/>
                  </a:moveTo>
                  <a:lnTo>
                    <a:pt x="18664" y="8770"/>
                  </a:lnTo>
                  <a:lnTo>
                    <a:pt x="21250" y="17569"/>
                  </a:lnTo>
                  <a:lnTo>
                    <a:pt x="21145" y="17598"/>
                  </a:lnTo>
                  <a:lnTo>
                    <a:pt x="21145" y="17686"/>
                  </a:lnTo>
                  <a:lnTo>
                    <a:pt x="21216" y="17980"/>
                  </a:lnTo>
                  <a:lnTo>
                    <a:pt x="21250" y="18039"/>
                  </a:lnTo>
                  <a:lnTo>
                    <a:pt x="21216" y="18098"/>
                  </a:lnTo>
                  <a:lnTo>
                    <a:pt x="21181" y="18157"/>
                  </a:lnTo>
                  <a:lnTo>
                    <a:pt x="21111" y="18187"/>
                  </a:lnTo>
                  <a:lnTo>
                    <a:pt x="20063" y="18422"/>
                  </a:lnTo>
                  <a:lnTo>
                    <a:pt x="17930" y="18893"/>
                  </a:lnTo>
                  <a:lnTo>
                    <a:pt x="13736" y="19805"/>
                  </a:lnTo>
                  <a:lnTo>
                    <a:pt x="9857" y="20659"/>
                  </a:lnTo>
                  <a:lnTo>
                    <a:pt x="7829" y="21100"/>
                  </a:lnTo>
                  <a:lnTo>
                    <a:pt x="7095" y="21277"/>
                  </a:lnTo>
                  <a:lnTo>
                    <a:pt x="6676" y="21365"/>
                  </a:lnTo>
                  <a:lnTo>
                    <a:pt x="6221" y="21423"/>
                  </a:lnTo>
                  <a:lnTo>
                    <a:pt x="5802" y="21423"/>
                  </a:lnTo>
                  <a:lnTo>
                    <a:pt x="5592" y="21394"/>
                  </a:lnTo>
                  <a:lnTo>
                    <a:pt x="5418" y="21335"/>
                  </a:lnTo>
                  <a:lnTo>
                    <a:pt x="5278" y="21247"/>
                  </a:lnTo>
                  <a:lnTo>
                    <a:pt x="5173" y="21129"/>
                  </a:lnTo>
                  <a:lnTo>
                    <a:pt x="5068" y="20982"/>
                  </a:lnTo>
                  <a:lnTo>
                    <a:pt x="5033" y="20776"/>
                  </a:lnTo>
                  <a:lnTo>
                    <a:pt x="4999" y="20747"/>
                  </a:lnTo>
                  <a:lnTo>
                    <a:pt x="3600" y="15950"/>
                  </a:lnTo>
                  <a:lnTo>
                    <a:pt x="2272" y="11153"/>
                  </a:lnTo>
                  <a:lnTo>
                    <a:pt x="2726" y="11123"/>
                  </a:lnTo>
                  <a:lnTo>
                    <a:pt x="3181" y="11035"/>
                  </a:lnTo>
                  <a:lnTo>
                    <a:pt x="4089" y="10859"/>
                  </a:lnTo>
                  <a:lnTo>
                    <a:pt x="5907" y="10477"/>
                  </a:lnTo>
                  <a:lnTo>
                    <a:pt x="10067" y="9623"/>
                  </a:lnTo>
                  <a:lnTo>
                    <a:pt x="14261" y="8740"/>
                  </a:lnTo>
                  <a:lnTo>
                    <a:pt x="16322" y="8298"/>
                  </a:lnTo>
                  <a:lnTo>
                    <a:pt x="18385" y="7798"/>
                  </a:lnTo>
                  <a:close/>
                  <a:moveTo>
                    <a:pt x="16078" y="0"/>
                  </a:moveTo>
                  <a:lnTo>
                    <a:pt x="12059" y="765"/>
                  </a:lnTo>
                  <a:lnTo>
                    <a:pt x="8039" y="1589"/>
                  </a:lnTo>
                  <a:lnTo>
                    <a:pt x="4089" y="2472"/>
                  </a:lnTo>
                  <a:lnTo>
                    <a:pt x="105" y="3413"/>
                  </a:lnTo>
                  <a:lnTo>
                    <a:pt x="71" y="3443"/>
                  </a:lnTo>
                  <a:lnTo>
                    <a:pt x="35" y="3473"/>
                  </a:lnTo>
                  <a:lnTo>
                    <a:pt x="35" y="3561"/>
                  </a:lnTo>
                  <a:lnTo>
                    <a:pt x="0" y="3590"/>
                  </a:lnTo>
                  <a:lnTo>
                    <a:pt x="0" y="3649"/>
                  </a:lnTo>
                  <a:lnTo>
                    <a:pt x="1119" y="7945"/>
                  </a:lnTo>
                  <a:lnTo>
                    <a:pt x="2272" y="12242"/>
                  </a:lnTo>
                  <a:lnTo>
                    <a:pt x="3495" y="16538"/>
                  </a:lnTo>
                  <a:lnTo>
                    <a:pt x="4754" y="20805"/>
                  </a:lnTo>
                  <a:lnTo>
                    <a:pt x="4754" y="20835"/>
                  </a:lnTo>
                  <a:lnTo>
                    <a:pt x="4789" y="20864"/>
                  </a:lnTo>
                  <a:lnTo>
                    <a:pt x="4894" y="20894"/>
                  </a:lnTo>
                  <a:lnTo>
                    <a:pt x="4894" y="21012"/>
                  </a:lnTo>
                  <a:lnTo>
                    <a:pt x="4963" y="21159"/>
                  </a:lnTo>
                  <a:lnTo>
                    <a:pt x="5033" y="21247"/>
                  </a:lnTo>
                  <a:lnTo>
                    <a:pt x="5103" y="21335"/>
                  </a:lnTo>
                  <a:lnTo>
                    <a:pt x="5208" y="21423"/>
                  </a:lnTo>
                  <a:lnTo>
                    <a:pt x="5347" y="21482"/>
                  </a:lnTo>
                  <a:lnTo>
                    <a:pt x="5628" y="21541"/>
                  </a:lnTo>
                  <a:lnTo>
                    <a:pt x="5942" y="21600"/>
                  </a:lnTo>
                  <a:lnTo>
                    <a:pt x="6257" y="21570"/>
                  </a:lnTo>
                  <a:lnTo>
                    <a:pt x="6571" y="21541"/>
                  </a:lnTo>
                  <a:lnTo>
                    <a:pt x="6886" y="21512"/>
                  </a:lnTo>
                  <a:lnTo>
                    <a:pt x="11569" y="20482"/>
                  </a:lnTo>
                  <a:lnTo>
                    <a:pt x="21460" y="18363"/>
                  </a:lnTo>
                  <a:lnTo>
                    <a:pt x="21530" y="18304"/>
                  </a:lnTo>
                  <a:lnTo>
                    <a:pt x="21530" y="18216"/>
                  </a:lnTo>
                  <a:lnTo>
                    <a:pt x="21460" y="17862"/>
                  </a:lnTo>
                  <a:lnTo>
                    <a:pt x="21530" y="17862"/>
                  </a:lnTo>
                  <a:lnTo>
                    <a:pt x="21565" y="17834"/>
                  </a:lnTo>
                  <a:lnTo>
                    <a:pt x="21600" y="17774"/>
                  </a:lnTo>
                  <a:lnTo>
                    <a:pt x="21600" y="17716"/>
                  </a:lnTo>
                  <a:lnTo>
                    <a:pt x="19014" y="8916"/>
                  </a:lnTo>
                  <a:lnTo>
                    <a:pt x="17756" y="4620"/>
                  </a:lnTo>
                  <a:lnTo>
                    <a:pt x="17127" y="2384"/>
                  </a:lnTo>
                  <a:lnTo>
                    <a:pt x="16812" y="1294"/>
                  </a:lnTo>
                  <a:lnTo>
                    <a:pt x="16393" y="205"/>
                  </a:lnTo>
                  <a:lnTo>
                    <a:pt x="16358" y="147"/>
                  </a:lnTo>
                  <a:lnTo>
                    <a:pt x="16288" y="147"/>
                  </a:lnTo>
                  <a:lnTo>
                    <a:pt x="16253" y="177"/>
                  </a:lnTo>
                  <a:lnTo>
                    <a:pt x="16253" y="235"/>
                  </a:lnTo>
                  <a:lnTo>
                    <a:pt x="16498" y="1294"/>
                  </a:lnTo>
                  <a:lnTo>
                    <a:pt x="16777" y="2354"/>
                  </a:lnTo>
                  <a:lnTo>
                    <a:pt x="17441" y="4473"/>
                  </a:lnTo>
                  <a:lnTo>
                    <a:pt x="18314" y="7534"/>
                  </a:lnTo>
                  <a:lnTo>
                    <a:pt x="14295" y="8475"/>
                  </a:lnTo>
                  <a:lnTo>
                    <a:pt x="12303" y="8916"/>
                  </a:lnTo>
                  <a:lnTo>
                    <a:pt x="10276" y="9358"/>
                  </a:lnTo>
                  <a:lnTo>
                    <a:pt x="6362" y="10152"/>
                  </a:lnTo>
                  <a:lnTo>
                    <a:pt x="5313" y="10359"/>
                  </a:lnTo>
                  <a:lnTo>
                    <a:pt x="4265" y="10535"/>
                  </a:lnTo>
                  <a:lnTo>
                    <a:pt x="3216" y="10741"/>
                  </a:lnTo>
                  <a:lnTo>
                    <a:pt x="2726" y="10859"/>
                  </a:lnTo>
                  <a:lnTo>
                    <a:pt x="2237" y="11006"/>
                  </a:lnTo>
                  <a:lnTo>
                    <a:pt x="1224" y="7327"/>
                  </a:lnTo>
                  <a:lnTo>
                    <a:pt x="280" y="3620"/>
                  </a:lnTo>
                  <a:lnTo>
                    <a:pt x="4229" y="2678"/>
                  </a:lnTo>
                  <a:lnTo>
                    <a:pt x="8179" y="1795"/>
                  </a:lnTo>
                  <a:lnTo>
                    <a:pt x="12164" y="971"/>
                  </a:lnTo>
                  <a:lnTo>
                    <a:pt x="16148" y="235"/>
                  </a:lnTo>
                  <a:lnTo>
                    <a:pt x="16217" y="205"/>
                  </a:lnTo>
                  <a:lnTo>
                    <a:pt x="16217" y="177"/>
                  </a:lnTo>
                  <a:lnTo>
                    <a:pt x="16253" y="88"/>
                  </a:lnTo>
                  <a:lnTo>
                    <a:pt x="16183" y="29"/>
                  </a:lnTo>
                  <a:lnTo>
                    <a:pt x="16148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128" name="Shape 220"/>
            <p:cNvSpPr/>
            <p:nvPr/>
          </p:nvSpPr>
          <p:spPr>
            <a:xfrm>
              <a:off x="8175728" y="3154935"/>
              <a:ext cx="185492" cy="58096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104" y="417"/>
                  </a:moveTo>
                  <a:lnTo>
                    <a:pt x="10410" y="498"/>
                  </a:lnTo>
                  <a:lnTo>
                    <a:pt x="11190" y="582"/>
                  </a:lnTo>
                  <a:lnTo>
                    <a:pt x="12489" y="997"/>
                  </a:lnTo>
                  <a:lnTo>
                    <a:pt x="13006" y="1330"/>
                  </a:lnTo>
                  <a:lnTo>
                    <a:pt x="13787" y="2078"/>
                  </a:lnTo>
                  <a:lnTo>
                    <a:pt x="14312" y="3657"/>
                  </a:lnTo>
                  <a:lnTo>
                    <a:pt x="18478" y="12961"/>
                  </a:lnTo>
                  <a:lnTo>
                    <a:pt x="18996" y="14373"/>
                  </a:lnTo>
                  <a:lnTo>
                    <a:pt x="19258" y="15703"/>
                  </a:lnTo>
                  <a:lnTo>
                    <a:pt x="19513" y="17030"/>
                  </a:lnTo>
                  <a:lnTo>
                    <a:pt x="19513" y="18444"/>
                  </a:lnTo>
                  <a:lnTo>
                    <a:pt x="18996" y="19522"/>
                  </a:lnTo>
                  <a:lnTo>
                    <a:pt x="18478" y="20021"/>
                  </a:lnTo>
                  <a:lnTo>
                    <a:pt x="17697" y="20519"/>
                  </a:lnTo>
                  <a:lnTo>
                    <a:pt x="17435" y="20768"/>
                  </a:lnTo>
                  <a:lnTo>
                    <a:pt x="16917" y="20852"/>
                  </a:lnTo>
                  <a:lnTo>
                    <a:pt x="16391" y="20936"/>
                  </a:lnTo>
                  <a:lnTo>
                    <a:pt x="15873" y="21018"/>
                  </a:lnTo>
                  <a:lnTo>
                    <a:pt x="14830" y="20936"/>
                  </a:lnTo>
                  <a:lnTo>
                    <a:pt x="13532" y="20768"/>
                  </a:lnTo>
                  <a:lnTo>
                    <a:pt x="12489" y="20438"/>
                  </a:lnTo>
                  <a:lnTo>
                    <a:pt x="9884" y="19606"/>
                  </a:lnTo>
                  <a:lnTo>
                    <a:pt x="9104" y="19522"/>
                  </a:lnTo>
                  <a:lnTo>
                    <a:pt x="8586" y="19522"/>
                  </a:lnTo>
                  <a:lnTo>
                    <a:pt x="7543" y="17613"/>
                  </a:lnTo>
                  <a:lnTo>
                    <a:pt x="6762" y="15619"/>
                  </a:lnTo>
                  <a:lnTo>
                    <a:pt x="6244" y="13541"/>
                  </a:lnTo>
                  <a:lnTo>
                    <a:pt x="5201" y="11632"/>
                  </a:lnTo>
                  <a:lnTo>
                    <a:pt x="3903" y="9139"/>
                  </a:lnTo>
                  <a:lnTo>
                    <a:pt x="2859" y="6647"/>
                  </a:lnTo>
                  <a:lnTo>
                    <a:pt x="2079" y="4237"/>
                  </a:lnTo>
                  <a:lnTo>
                    <a:pt x="1298" y="1744"/>
                  </a:lnTo>
                  <a:lnTo>
                    <a:pt x="1824" y="1744"/>
                  </a:lnTo>
                  <a:lnTo>
                    <a:pt x="3122" y="1579"/>
                  </a:lnTo>
                  <a:lnTo>
                    <a:pt x="4165" y="1330"/>
                  </a:lnTo>
                  <a:lnTo>
                    <a:pt x="6762" y="832"/>
                  </a:lnTo>
                  <a:lnTo>
                    <a:pt x="7805" y="582"/>
                  </a:lnTo>
                  <a:lnTo>
                    <a:pt x="9104" y="417"/>
                  </a:lnTo>
                  <a:close/>
                  <a:moveTo>
                    <a:pt x="9366" y="0"/>
                  </a:moveTo>
                  <a:lnTo>
                    <a:pt x="7543" y="168"/>
                  </a:lnTo>
                  <a:lnTo>
                    <a:pt x="5464" y="498"/>
                  </a:lnTo>
                  <a:lnTo>
                    <a:pt x="3385" y="915"/>
                  </a:lnTo>
                  <a:lnTo>
                    <a:pt x="1298" y="1414"/>
                  </a:lnTo>
                  <a:lnTo>
                    <a:pt x="1298" y="1246"/>
                  </a:lnTo>
                  <a:lnTo>
                    <a:pt x="1043" y="1081"/>
                  </a:lnTo>
                  <a:lnTo>
                    <a:pt x="518" y="997"/>
                  </a:lnTo>
                  <a:lnTo>
                    <a:pt x="263" y="1081"/>
                  </a:lnTo>
                  <a:lnTo>
                    <a:pt x="0" y="1246"/>
                  </a:lnTo>
                  <a:lnTo>
                    <a:pt x="0" y="3573"/>
                  </a:lnTo>
                  <a:lnTo>
                    <a:pt x="518" y="5900"/>
                  </a:lnTo>
                  <a:lnTo>
                    <a:pt x="1561" y="8224"/>
                  </a:lnTo>
                  <a:lnTo>
                    <a:pt x="2604" y="10551"/>
                  </a:lnTo>
                  <a:lnTo>
                    <a:pt x="4165" y="13211"/>
                  </a:lnTo>
                  <a:lnTo>
                    <a:pt x="4946" y="14622"/>
                  </a:lnTo>
                  <a:lnTo>
                    <a:pt x="5464" y="15952"/>
                  </a:lnTo>
                  <a:lnTo>
                    <a:pt x="6244" y="18276"/>
                  </a:lnTo>
                  <a:lnTo>
                    <a:pt x="6507" y="19441"/>
                  </a:lnTo>
                  <a:lnTo>
                    <a:pt x="7288" y="20603"/>
                  </a:lnTo>
                  <a:lnTo>
                    <a:pt x="7543" y="20687"/>
                  </a:lnTo>
                  <a:lnTo>
                    <a:pt x="7805" y="20768"/>
                  </a:lnTo>
                  <a:lnTo>
                    <a:pt x="8586" y="20852"/>
                  </a:lnTo>
                  <a:lnTo>
                    <a:pt x="9366" y="20603"/>
                  </a:lnTo>
                  <a:lnTo>
                    <a:pt x="9104" y="20438"/>
                  </a:lnTo>
                  <a:lnTo>
                    <a:pt x="9104" y="20270"/>
                  </a:lnTo>
                  <a:lnTo>
                    <a:pt x="10410" y="20687"/>
                  </a:lnTo>
                  <a:lnTo>
                    <a:pt x="11708" y="21018"/>
                  </a:lnTo>
                  <a:lnTo>
                    <a:pt x="13006" y="21351"/>
                  </a:lnTo>
                  <a:lnTo>
                    <a:pt x="14567" y="21516"/>
                  </a:lnTo>
                  <a:lnTo>
                    <a:pt x="15873" y="21600"/>
                  </a:lnTo>
                  <a:lnTo>
                    <a:pt x="17435" y="21516"/>
                  </a:lnTo>
                  <a:lnTo>
                    <a:pt x="17952" y="21351"/>
                  </a:lnTo>
                  <a:lnTo>
                    <a:pt x="18733" y="21185"/>
                  </a:lnTo>
                  <a:lnTo>
                    <a:pt x="19776" y="20687"/>
                  </a:lnTo>
                  <a:lnTo>
                    <a:pt x="20557" y="20021"/>
                  </a:lnTo>
                  <a:lnTo>
                    <a:pt x="21337" y="19273"/>
                  </a:lnTo>
                  <a:lnTo>
                    <a:pt x="21600" y="18526"/>
                  </a:lnTo>
                  <a:lnTo>
                    <a:pt x="21600" y="16117"/>
                  </a:lnTo>
                  <a:lnTo>
                    <a:pt x="21074" y="14622"/>
                  </a:lnTo>
                  <a:lnTo>
                    <a:pt x="18478" y="8224"/>
                  </a:lnTo>
                  <a:lnTo>
                    <a:pt x="16917" y="4984"/>
                  </a:lnTo>
                  <a:lnTo>
                    <a:pt x="15093" y="1828"/>
                  </a:lnTo>
                  <a:lnTo>
                    <a:pt x="14830" y="1330"/>
                  </a:lnTo>
                  <a:lnTo>
                    <a:pt x="14312" y="915"/>
                  </a:lnTo>
                  <a:lnTo>
                    <a:pt x="13787" y="582"/>
                  </a:lnTo>
                  <a:lnTo>
                    <a:pt x="13006" y="333"/>
                  </a:lnTo>
                  <a:lnTo>
                    <a:pt x="12226" y="168"/>
                  </a:lnTo>
                  <a:lnTo>
                    <a:pt x="11445" y="84"/>
                  </a:lnTo>
                  <a:lnTo>
                    <a:pt x="1041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129" name="Shape 221"/>
            <p:cNvSpPr/>
            <p:nvPr/>
          </p:nvSpPr>
          <p:spPr>
            <a:xfrm>
              <a:off x="8262865" y="6084219"/>
              <a:ext cx="198897" cy="2949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953" y="1473"/>
                  </a:moveTo>
                  <a:lnTo>
                    <a:pt x="13103" y="1638"/>
                  </a:lnTo>
                  <a:lnTo>
                    <a:pt x="13348" y="1638"/>
                  </a:lnTo>
                  <a:lnTo>
                    <a:pt x="13831" y="2945"/>
                  </a:lnTo>
                  <a:lnTo>
                    <a:pt x="14559" y="4583"/>
                  </a:lnTo>
                  <a:lnTo>
                    <a:pt x="16014" y="6712"/>
                  </a:lnTo>
                  <a:lnTo>
                    <a:pt x="17960" y="12603"/>
                  </a:lnTo>
                  <a:lnTo>
                    <a:pt x="19654" y="18494"/>
                  </a:lnTo>
                  <a:lnTo>
                    <a:pt x="18198" y="18494"/>
                  </a:lnTo>
                  <a:lnTo>
                    <a:pt x="16987" y="18655"/>
                  </a:lnTo>
                  <a:lnTo>
                    <a:pt x="14321" y="19311"/>
                  </a:lnTo>
                  <a:lnTo>
                    <a:pt x="12620" y="19636"/>
                  </a:lnTo>
                  <a:lnTo>
                    <a:pt x="10919" y="19802"/>
                  </a:lnTo>
                  <a:lnTo>
                    <a:pt x="9225" y="19967"/>
                  </a:lnTo>
                  <a:lnTo>
                    <a:pt x="7524" y="20127"/>
                  </a:lnTo>
                  <a:lnTo>
                    <a:pt x="4850" y="11621"/>
                  </a:lnTo>
                  <a:lnTo>
                    <a:pt x="3395" y="7203"/>
                  </a:lnTo>
                  <a:lnTo>
                    <a:pt x="1456" y="3111"/>
                  </a:lnTo>
                  <a:lnTo>
                    <a:pt x="1701" y="3111"/>
                  </a:lnTo>
                  <a:lnTo>
                    <a:pt x="2912" y="2780"/>
                  </a:lnTo>
                  <a:lnTo>
                    <a:pt x="4123" y="2455"/>
                  </a:lnTo>
                  <a:lnTo>
                    <a:pt x="6551" y="1798"/>
                  </a:lnTo>
                  <a:lnTo>
                    <a:pt x="8252" y="1638"/>
                  </a:lnTo>
                  <a:lnTo>
                    <a:pt x="9953" y="1473"/>
                  </a:lnTo>
                  <a:close/>
                  <a:moveTo>
                    <a:pt x="9953" y="0"/>
                  </a:moveTo>
                  <a:lnTo>
                    <a:pt x="8252" y="165"/>
                  </a:lnTo>
                  <a:lnTo>
                    <a:pt x="6551" y="326"/>
                  </a:lnTo>
                  <a:lnTo>
                    <a:pt x="4850" y="656"/>
                  </a:lnTo>
                  <a:lnTo>
                    <a:pt x="3395" y="982"/>
                  </a:lnTo>
                  <a:lnTo>
                    <a:pt x="1939" y="1638"/>
                  </a:lnTo>
                  <a:lnTo>
                    <a:pt x="973" y="2455"/>
                  </a:lnTo>
                  <a:lnTo>
                    <a:pt x="973" y="2620"/>
                  </a:lnTo>
                  <a:lnTo>
                    <a:pt x="245" y="2620"/>
                  </a:lnTo>
                  <a:lnTo>
                    <a:pt x="0" y="2780"/>
                  </a:lnTo>
                  <a:lnTo>
                    <a:pt x="0" y="2945"/>
                  </a:lnTo>
                  <a:lnTo>
                    <a:pt x="973" y="7364"/>
                  </a:lnTo>
                  <a:lnTo>
                    <a:pt x="2429" y="11782"/>
                  </a:lnTo>
                  <a:lnTo>
                    <a:pt x="5586" y="20458"/>
                  </a:lnTo>
                  <a:lnTo>
                    <a:pt x="5823" y="20783"/>
                  </a:lnTo>
                  <a:lnTo>
                    <a:pt x="5823" y="21109"/>
                  </a:lnTo>
                  <a:lnTo>
                    <a:pt x="6068" y="21274"/>
                  </a:lnTo>
                  <a:lnTo>
                    <a:pt x="6314" y="21600"/>
                  </a:lnTo>
                  <a:lnTo>
                    <a:pt x="6796" y="21600"/>
                  </a:lnTo>
                  <a:lnTo>
                    <a:pt x="10436" y="21109"/>
                  </a:lnTo>
                  <a:lnTo>
                    <a:pt x="13831" y="20783"/>
                  </a:lnTo>
                  <a:lnTo>
                    <a:pt x="15286" y="20618"/>
                  </a:lnTo>
                  <a:lnTo>
                    <a:pt x="16987" y="20293"/>
                  </a:lnTo>
                  <a:lnTo>
                    <a:pt x="19899" y="19636"/>
                  </a:lnTo>
                  <a:lnTo>
                    <a:pt x="20144" y="19967"/>
                  </a:lnTo>
                  <a:lnTo>
                    <a:pt x="20382" y="20127"/>
                  </a:lnTo>
                  <a:lnTo>
                    <a:pt x="20872" y="20127"/>
                  </a:lnTo>
                  <a:lnTo>
                    <a:pt x="21600" y="19802"/>
                  </a:lnTo>
                  <a:lnTo>
                    <a:pt x="21600" y="19311"/>
                  </a:lnTo>
                  <a:lnTo>
                    <a:pt x="20382" y="14567"/>
                  </a:lnTo>
                  <a:lnTo>
                    <a:pt x="18926" y="9983"/>
                  </a:lnTo>
                  <a:lnTo>
                    <a:pt x="16987" y="5400"/>
                  </a:lnTo>
                  <a:lnTo>
                    <a:pt x="14076" y="656"/>
                  </a:lnTo>
                  <a:lnTo>
                    <a:pt x="14559" y="656"/>
                  </a:lnTo>
                  <a:lnTo>
                    <a:pt x="14804" y="491"/>
                  </a:lnTo>
                  <a:lnTo>
                    <a:pt x="14804" y="326"/>
                  </a:lnTo>
                  <a:lnTo>
                    <a:pt x="14559" y="0"/>
                  </a:lnTo>
                  <a:lnTo>
                    <a:pt x="13831" y="0"/>
                  </a:lnTo>
                  <a:lnTo>
                    <a:pt x="13593" y="165"/>
                  </a:lnTo>
                  <a:lnTo>
                    <a:pt x="13103" y="165"/>
                  </a:lnTo>
                  <a:lnTo>
                    <a:pt x="9953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130" name="Shape 222"/>
            <p:cNvSpPr/>
            <p:nvPr/>
          </p:nvSpPr>
          <p:spPr>
            <a:xfrm>
              <a:off x="7438413" y="5183779"/>
              <a:ext cx="880333" cy="2346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380" y="0"/>
                  </a:moveTo>
                  <a:lnTo>
                    <a:pt x="16173" y="5554"/>
                  </a:lnTo>
                  <a:lnTo>
                    <a:pt x="10964" y="10699"/>
                  </a:lnTo>
                  <a:lnTo>
                    <a:pt x="5536" y="15636"/>
                  </a:lnTo>
                  <a:lnTo>
                    <a:pt x="4165" y="16871"/>
                  </a:lnTo>
                  <a:lnTo>
                    <a:pt x="2796" y="17897"/>
                  </a:lnTo>
                  <a:lnTo>
                    <a:pt x="1425" y="19131"/>
                  </a:lnTo>
                  <a:lnTo>
                    <a:pt x="767" y="19749"/>
                  </a:lnTo>
                  <a:lnTo>
                    <a:pt x="109" y="20573"/>
                  </a:lnTo>
                  <a:lnTo>
                    <a:pt x="54" y="20775"/>
                  </a:lnTo>
                  <a:lnTo>
                    <a:pt x="0" y="21191"/>
                  </a:lnTo>
                  <a:lnTo>
                    <a:pt x="54" y="21392"/>
                  </a:lnTo>
                  <a:lnTo>
                    <a:pt x="164" y="21600"/>
                  </a:lnTo>
                  <a:lnTo>
                    <a:pt x="767" y="21392"/>
                  </a:lnTo>
                  <a:lnTo>
                    <a:pt x="1425" y="20983"/>
                  </a:lnTo>
                  <a:lnTo>
                    <a:pt x="2685" y="19956"/>
                  </a:lnTo>
                  <a:lnTo>
                    <a:pt x="5263" y="17689"/>
                  </a:lnTo>
                  <a:lnTo>
                    <a:pt x="10690" y="12752"/>
                  </a:lnTo>
                  <a:lnTo>
                    <a:pt x="16117" y="7406"/>
                  </a:lnTo>
                  <a:lnTo>
                    <a:pt x="21491" y="1644"/>
                  </a:lnTo>
                  <a:lnTo>
                    <a:pt x="21600" y="1234"/>
                  </a:lnTo>
                  <a:lnTo>
                    <a:pt x="21600" y="617"/>
                  </a:lnTo>
                  <a:lnTo>
                    <a:pt x="21545" y="208"/>
                  </a:lnTo>
                  <a:lnTo>
                    <a:pt x="21436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131" name="Shape 223"/>
            <p:cNvSpPr/>
            <p:nvPr/>
          </p:nvSpPr>
          <p:spPr>
            <a:xfrm>
              <a:off x="8517574" y="6263006"/>
              <a:ext cx="42475" cy="223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044" y="0"/>
                  </a:moveTo>
                  <a:lnTo>
                    <a:pt x="7965" y="8614"/>
                  </a:lnTo>
                  <a:lnTo>
                    <a:pt x="4556" y="10800"/>
                  </a:lnTo>
                  <a:lnTo>
                    <a:pt x="0" y="15107"/>
                  </a:lnTo>
                  <a:lnTo>
                    <a:pt x="0" y="17293"/>
                  </a:lnTo>
                  <a:lnTo>
                    <a:pt x="1147" y="19479"/>
                  </a:lnTo>
                  <a:lnTo>
                    <a:pt x="3409" y="21600"/>
                  </a:lnTo>
                  <a:lnTo>
                    <a:pt x="5704" y="21600"/>
                  </a:lnTo>
                  <a:lnTo>
                    <a:pt x="10226" y="19479"/>
                  </a:lnTo>
                  <a:lnTo>
                    <a:pt x="15930" y="15107"/>
                  </a:lnTo>
                  <a:lnTo>
                    <a:pt x="20452" y="10800"/>
                  </a:lnTo>
                  <a:lnTo>
                    <a:pt x="21600" y="8614"/>
                  </a:lnTo>
                  <a:lnTo>
                    <a:pt x="21600" y="2121"/>
                  </a:lnTo>
                  <a:lnTo>
                    <a:pt x="20452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132" name="Shape 224"/>
            <p:cNvSpPr/>
            <p:nvPr/>
          </p:nvSpPr>
          <p:spPr>
            <a:xfrm>
              <a:off x="8515384" y="6240641"/>
              <a:ext cx="31259" cy="2011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968" y="0"/>
                  </a:moveTo>
                  <a:lnTo>
                    <a:pt x="12336" y="2424"/>
                  </a:lnTo>
                  <a:lnTo>
                    <a:pt x="3073" y="9624"/>
                  </a:lnTo>
                  <a:lnTo>
                    <a:pt x="0" y="11976"/>
                  </a:lnTo>
                  <a:lnTo>
                    <a:pt x="0" y="16824"/>
                  </a:lnTo>
                  <a:lnTo>
                    <a:pt x="1513" y="19176"/>
                  </a:lnTo>
                  <a:lnTo>
                    <a:pt x="4632" y="21600"/>
                  </a:lnTo>
                  <a:lnTo>
                    <a:pt x="15409" y="16824"/>
                  </a:lnTo>
                  <a:lnTo>
                    <a:pt x="20041" y="11976"/>
                  </a:lnTo>
                  <a:lnTo>
                    <a:pt x="21600" y="4776"/>
                  </a:lnTo>
                  <a:lnTo>
                    <a:pt x="20041" y="2424"/>
                  </a:lnTo>
                  <a:lnTo>
                    <a:pt x="16968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133" name="Shape 225"/>
            <p:cNvSpPr/>
            <p:nvPr/>
          </p:nvSpPr>
          <p:spPr>
            <a:xfrm>
              <a:off x="8448355" y="6184762"/>
              <a:ext cx="160870" cy="1452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897" y="2329"/>
                  </a:moveTo>
                  <a:lnTo>
                    <a:pt x="17697" y="7312"/>
                  </a:lnTo>
                  <a:lnTo>
                    <a:pt x="18900" y="10963"/>
                  </a:lnTo>
                  <a:lnTo>
                    <a:pt x="19497" y="13292"/>
                  </a:lnTo>
                  <a:lnTo>
                    <a:pt x="19497" y="14624"/>
                  </a:lnTo>
                  <a:lnTo>
                    <a:pt x="18294" y="15620"/>
                  </a:lnTo>
                  <a:lnTo>
                    <a:pt x="16797" y="16281"/>
                  </a:lnTo>
                  <a:lnTo>
                    <a:pt x="13500" y="17278"/>
                  </a:lnTo>
                  <a:lnTo>
                    <a:pt x="9900" y="18275"/>
                  </a:lnTo>
                  <a:lnTo>
                    <a:pt x="8100" y="18936"/>
                  </a:lnTo>
                  <a:lnTo>
                    <a:pt x="5997" y="19271"/>
                  </a:lnTo>
                  <a:lnTo>
                    <a:pt x="4794" y="13627"/>
                  </a:lnTo>
                  <a:lnTo>
                    <a:pt x="4500" y="10637"/>
                  </a:lnTo>
                  <a:lnTo>
                    <a:pt x="4197" y="8970"/>
                  </a:lnTo>
                  <a:lnTo>
                    <a:pt x="3600" y="7647"/>
                  </a:lnTo>
                  <a:lnTo>
                    <a:pt x="9900" y="4657"/>
                  </a:lnTo>
                  <a:lnTo>
                    <a:pt x="15897" y="2329"/>
                  </a:lnTo>
                  <a:close/>
                  <a:moveTo>
                    <a:pt x="16200" y="0"/>
                  </a:moveTo>
                  <a:lnTo>
                    <a:pt x="9900" y="2329"/>
                  </a:lnTo>
                  <a:lnTo>
                    <a:pt x="3297" y="5319"/>
                  </a:lnTo>
                  <a:lnTo>
                    <a:pt x="2994" y="4983"/>
                  </a:lnTo>
                  <a:lnTo>
                    <a:pt x="2397" y="4983"/>
                  </a:lnTo>
                  <a:lnTo>
                    <a:pt x="2094" y="5319"/>
                  </a:lnTo>
                  <a:lnTo>
                    <a:pt x="2094" y="5980"/>
                  </a:lnTo>
                  <a:lnTo>
                    <a:pt x="597" y="6651"/>
                  </a:lnTo>
                  <a:lnTo>
                    <a:pt x="294" y="6976"/>
                  </a:lnTo>
                  <a:lnTo>
                    <a:pt x="0" y="7312"/>
                  </a:lnTo>
                  <a:lnTo>
                    <a:pt x="294" y="8308"/>
                  </a:lnTo>
                  <a:lnTo>
                    <a:pt x="900" y="8970"/>
                  </a:lnTo>
                  <a:lnTo>
                    <a:pt x="1194" y="8970"/>
                  </a:lnTo>
                  <a:lnTo>
                    <a:pt x="1800" y="8644"/>
                  </a:lnTo>
                  <a:lnTo>
                    <a:pt x="2094" y="8644"/>
                  </a:lnTo>
                  <a:lnTo>
                    <a:pt x="2700" y="14624"/>
                  </a:lnTo>
                  <a:lnTo>
                    <a:pt x="4197" y="20603"/>
                  </a:lnTo>
                  <a:lnTo>
                    <a:pt x="4794" y="21265"/>
                  </a:lnTo>
                  <a:lnTo>
                    <a:pt x="5400" y="21600"/>
                  </a:lnTo>
                  <a:lnTo>
                    <a:pt x="7494" y="21600"/>
                  </a:lnTo>
                  <a:lnTo>
                    <a:pt x="9900" y="20929"/>
                  </a:lnTo>
                  <a:lnTo>
                    <a:pt x="14097" y="19607"/>
                  </a:lnTo>
                  <a:lnTo>
                    <a:pt x="17697" y="18275"/>
                  </a:lnTo>
                  <a:lnTo>
                    <a:pt x="19194" y="17614"/>
                  </a:lnTo>
                  <a:lnTo>
                    <a:pt x="20994" y="16281"/>
                  </a:lnTo>
                  <a:lnTo>
                    <a:pt x="21297" y="15620"/>
                  </a:lnTo>
                  <a:lnTo>
                    <a:pt x="21600" y="14949"/>
                  </a:lnTo>
                  <a:lnTo>
                    <a:pt x="21600" y="12956"/>
                  </a:lnTo>
                  <a:lnTo>
                    <a:pt x="19800" y="6976"/>
                  </a:lnTo>
                  <a:lnTo>
                    <a:pt x="17697" y="671"/>
                  </a:lnTo>
                  <a:lnTo>
                    <a:pt x="1710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134" name="Shape 226"/>
            <p:cNvSpPr/>
            <p:nvPr/>
          </p:nvSpPr>
          <p:spPr>
            <a:xfrm>
              <a:off x="1883729" y="6680841"/>
              <a:ext cx="344104" cy="18316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115" y="2371"/>
                  </a:moveTo>
                  <a:lnTo>
                    <a:pt x="9956" y="2630"/>
                  </a:lnTo>
                  <a:lnTo>
                    <a:pt x="10660" y="3162"/>
                  </a:lnTo>
                  <a:lnTo>
                    <a:pt x="11219" y="3952"/>
                  </a:lnTo>
                  <a:lnTo>
                    <a:pt x="11781" y="4743"/>
                  </a:lnTo>
                  <a:lnTo>
                    <a:pt x="12202" y="6057"/>
                  </a:lnTo>
                  <a:lnTo>
                    <a:pt x="12481" y="7638"/>
                  </a:lnTo>
                  <a:lnTo>
                    <a:pt x="12623" y="9485"/>
                  </a:lnTo>
                  <a:lnTo>
                    <a:pt x="12623" y="11066"/>
                  </a:lnTo>
                  <a:lnTo>
                    <a:pt x="12481" y="12647"/>
                  </a:lnTo>
                  <a:lnTo>
                    <a:pt x="12343" y="14228"/>
                  </a:lnTo>
                  <a:lnTo>
                    <a:pt x="12060" y="15809"/>
                  </a:lnTo>
                  <a:lnTo>
                    <a:pt x="8415" y="16599"/>
                  </a:lnTo>
                  <a:lnTo>
                    <a:pt x="5891" y="16599"/>
                  </a:lnTo>
                  <a:lnTo>
                    <a:pt x="4349" y="16067"/>
                  </a:lnTo>
                  <a:lnTo>
                    <a:pt x="2945" y="15018"/>
                  </a:lnTo>
                  <a:lnTo>
                    <a:pt x="2383" y="14486"/>
                  </a:lnTo>
                  <a:lnTo>
                    <a:pt x="1962" y="13696"/>
                  </a:lnTo>
                  <a:lnTo>
                    <a:pt x="1541" y="13171"/>
                  </a:lnTo>
                  <a:lnTo>
                    <a:pt x="1262" y="12115"/>
                  </a:lnTo>
                  <a:lnTo>
                    <a:pt x="1121" y="11066"/>
                  </a:lnTo>
                  <a:lnTo>
                    <a:pt x="1262" y="10010"/>
                  </a:lnTo>
                  <a:lnTo>
                    <a:pt x="1541" y="8953"/>
                  </a:lnTo>
                  <a:lnTo>
                    <a:pt x="2104" y="7638"/>
                  </a:lnTo>
                  <a:lnTo>
                    <a:pt x="2666" y="6582"/>
                  </a:lnTo>
                  <a:lnTo>
                    <a:pt x="3366" y="5533"/>
                  </a:lnTo>
                  <a:lnTo>
                    <a:pt x="4770" y="3952"/>
                  </a:lnTo>
                  <a:lnTo>
                    <a:pt x="6590" y="2896"/>
                  </a:lnTo>
                  <a:lnTo>
                    <a:pt x="7432" y="2630"/>
                  </a:lnTo>
                  <a:lnTo>
                    <a:pt x="8273" y="2371"/>
                  </a:lnTo>
                  <a:close/>
                  <a:moveTo>
                    <a:pt x="8977" y="0"/>
                  </a:moveTo>
                  <a:lnTo>
                    <a:pt x="7994" y="258"/>
                  </a:lnTo>
                  <a:lnTo>
                    <a:pt x="6874" y="524"/>
                  </a:lnTo>
                  <a:lnTo>
                    <a:pt x="5470" y="1049"/>
                  </a:lnTo>
                  <a:lnTo>
                    <a:pt x="3928" y="2371"/>
                  </a:lnTo>
                  <a:lnTo>
                    <a:pt x="2525" y="3952"/>
                  </a:lnTo>
                  <a:lnTo>
                    <a:pt x="1262" y="6057"/>
                  </a:lnTo>
                  <a:lnTo>
                    <a:pt x="842" y="7114"/>
                  </a:lnTo>
                  <a:lnTo>
                    <a:pt x="421" y="8163"/>
                  </a:lnTo>
                  <a:lnTo>
                    <a:pt x="142" y="9485"/>
                  </a:lnTo>
                  <a:lnTo>
                    <a:pt x="0" y="10800"/>
                  </a:lnTo>
                  <a:lnTo>
                    <a:pt x="142" y="12115"/>
                  </a:lnTo>
                  <a:lnTo>
                    <a:pt x="279" y="13437"/>
                  </a:lnTo>
                  <a:lnTo>
                    <a:pt x="700" y="14752"/>
                  </a:lnTo>
                  <a:lnTo>
                    <a:pt x="1404" y="16067"/>
                  </a:lnTo>
                  <a:lnTo>
                    <a:pt x="2245" y="17390"/>
                  </a:lnTo>
                  <a:lnTo>
                    <a:pt x="3224" y="18180"/>
                  </a:lnTo>
                  <a:lnTo>
                    <a:pt x="4349" y="18704"/>
                  </a:lnTo>
                  <a:lnTo>
                    <a:pt x="5470" y="18970"/>
                  </a:lnTo>
                  <a:lnTo>
                    <a:pt x="6732" y="19229"/>
                  </a:lnTo>
                  <a:lnTo>
                    <a:pt x="7853" y="18970"/>
                  </a:lnTo>
                  <a:lnTo>
                    <a:pt x="10098" y="18704"/>
                  </a:lnTo>
                  <a:lnTo>
                    <a:pt x="11360" y="18180"/>
                  </a:lnTo>
                  <a:lnTo>
                    <a:pt x="10798" y="20019"/>
                  </a:lnTo>
                  <a:lnTo>
                    <a:pt x="10098" y="21600"/>
                  </a:lnTo>
                  <a:lnTo>
                    <a:pt x="11360" y="21600"/>
                  </a:lnTo>
                  <a:lnTo>
                    <a:pt x="12060" y="20019"/>
                  </a:lnTo>
                  <a:lnTo>
                    <a:pt x="12481" y="18180"/>
                  </a:lnTo>
                  <a:lnTo>
                    <a:pt x="14306" y="17914"/>
                  </a:lnTo>
                  <a:lnTo>
                    <a:pt x="15289" y="18180"/>
                  </a:lnTo>
                  <a:lnTo>
                    <a:pt x="16268" y="18438"/>
                  </a:lnTo>
                  <a:lnTo>
                    <a:pt x="17951" y="19761"/>
                  </a:lnTo>
                  <a:lnTo>
                    <a:pt x="18934" y="20551"/>
                  </a:lnTo>
                  <a:lnTo>
                    <a:pt x="19775" y="21600"/>
                  </a:lnTo>
                  <a:lnTo>
                    <a:pt x="21600" y="21600"/>
                  </a:lnTo>
                  <a:lnTo>
                    <a:pt x="21038" y="20551"/>
                  </a:lnTo>
                  <a:lnTo>
                    <a:pt x="20475" y="19495"/>
                  </a:lnTo>
                  <a:lnTo>
                    <a:pt x="19775" y="18704"/>
                  </a:lnTo>
                  <a:lnTo>
                    <a:pt x="18934" y="17914"/>
                  </a:lnTo>
                  <a:lnTo>
                    <a:pt x="17392" y="16599"/>
                  </a:lnTo>
                  <a:lnTo>
                    <a:pt x="15847" y="15809"/>
                  </a:lnTo>
                  <a:lnTo>
                    <a:pt x="14447" y="15543"/>
                  </a:lnTo>
                  <a:lnTo>
                    <a:pt x="13043" y="15543"/>
                  </a:lnTo>
                  <a:lnTo>
                    <a:pt x="13464" y="12381"/>
                  </a:lnTo>
                  <a:lnTo>
                    <a:pt x="13606" y="9219"/>
                  </a:lnTo>
                  <a:lnTo>
                    <a:pt x="13464" y="7904"/>
                  </a:lnTo>
                  <a:lnTo>
                    <a:pt x="13464" y="6582"/>
                  </a:lnTo>
                  <a:lnTo>
                    <a:pt x="13185" y="5267"/>
                  </a:lnTo>
                  <a:lnTo>
                    <a:pt x="12902" y="3952"/>
                  </a:lnTo>
                  <a:lnTo>
                    <a:pt x="12481" y="2896"/>
                  </a:lnTo>
                  <a:lnTo>
                    <a:pt x="11923" y="2105"/>
                  </a:lnTo>
                  <a:lnTo>
                    <a:pt x="11360" y="1315"/>
                  </a:lnTo>
                  <a:lnTo>
                    <a:pt x="10660" y="790"/>
                  </a:lnTo>
                  <a:lnTo>
                    <a:pt x="9819" y="258"/>
                  </a:lnTo>
                  <a:lnTo>
                    <a:pt x="8977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135" name="Shape 227"/>
            <p:cNvSpPr/>
            <p:nvPr/>
          </p:nvSpPr>
          <p:spPr>
            <a:xfrm>
              <a:off x="8484060" y="3273396"/>
              <a:ext cx="417835" cy="52727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442" y="639"/>
                  </a:moveTo>
                  <a:lnTo>
                    <a:pt x="18018" y="913"/>
                  </a:lnTo>
                  <a:lnTo>
                    <a:pt x="18598" y="1373"/>
                  </a:lnTo>
                  <a:lnTo>
                    <a:pt x="19058" y="1830"/>
                  </a:lnTo>
                  <a:lnTo>
                    <a:pt x="19291" y="2471"/>
                  </a:lnTo>
                  <a:lnTo>
                    <a:pt x="19521" y="3110"/>
                  </a:lnTo>
                  <a:lnTo>
                    <a:pt x="19638" y="3203"/>
                  </a:lnTo>
                  <a:lnTo>
                    <a:pt x="18135" y="5032"/>
                  </a:lnTo>
                  <a:lnTo>
                    <a:pt x="16173" y="7504"/>
                  </a:lnTo>
                  <a:lnTo>
                    <a:pt x="15246" y="8694"/>
                  </a:lnTo>
                  <a:lnTo>
                    <a:pt x="14207" y="9885"/>
                  </a:lnTo>
                  <a:lnTo>
                    <a:pt x="9589" y="14920"/>
                  </a:lnTo>
                  <a:lnTo>
                    <a:pt x="7393" y="17481"/>
                  </a:lnTo>
                  <a:lnTo>
                    <a:pt x="6354" y="18854"/>
                  </a:lnTo>
                  <a:lnTo>
                    <a:pt x="5431" y="20227"/>
                  </a:lnTo>
                  <a:lnTo>
                    <a:pt x="4045" y="20412"/>
                  </a:lnTo>
                  <a:lnTo>
                    <a:pt x="2659" y="20412"/>
                  </a:lnTo>
                  <a:lnTo>
                    <a:pt x="1966" y="20227"/>
                  </a:lnTo>
                  <a:lnTo>
                    <a:pt x="1386" y="19952"/>
                  </a:lnTo>
                  <a:lnTo>
                    <a:pt x="1040" y="19588"/>
                  </a:lnTo>
                  <a:lnTo>
                    <a:pt x="926" y="19314"/>
                  </a:lnTo>
                  <a:lnTo>
                    <a:pt x="810" y="18947"/>
                  </a:lnTo>
                  <a:lnTo>
                    <a:pt x="810" y="18580"/>
                  </a:lnTo>
                  <a:lnTo>
                    <a:pt x="926" y="18215"/>
                  </a:lnTo>
                  <a:lnTo>
                    <a:pt x="1273" y="17391"/>
                  </a:lnTo>
                  <a:lnTo>
                    <a:pt x="1733" y="16657"/>
                  </a:lnTo>
                  <a:lnTo>
                    <a:pt x="2196" y="15926"/>
                  </a:lnTo>
                  <a:lnTo>
                    <a:pt x="4275" y="12998"/>
                  </a:lnTo>
                  <a:lnTo>
                    <a:pt x="6470" y="10160"/>
                  </a:lnTo>
                  <a:lnTo>
                    <a:pt x="7856" y="8420"/>
                  </a:lnTo>
                  <a:lnTo>
                    <a:pt x="9242" y="6772"/>
                  </a:lnTo>
                  <a:lnTo>
                    <a:pt x="10742" y="5125"/>
                  </a:lnTo>
                  <a:lnTo>
                    <a:pt x="12361" y="3659"/>
                  </a:lnTo>
                  <a:lnTo>
                    <a:pt x="15133" y="1463"/>
                  </a:lnTo>
                  <a:lnTo>
                    <a:pt x="15480" y="1098"/>
                  </a:lnTo>
                  <a:lnTo>
                    <a:pt x="15939" y="913"/>
                  </a:lnTo>
                  <a:lnTo>
                    <a:pt x="16402" y="731"/>
                  </a:lnTo>
                  <a:lnTo>
                    <a:pt x="16749" y="639"/>
                  </a:lnTo>
                  <a:close/>
                  <a:moveTo>
                    <a:pt x="16866" y="0"/>
                  </a:moveTo>
                  <a:lnTo>
                    <a:pt x="15939" y="182"/>
                  </a:lnTo>
                  <a:lnTo>
                    <a:pt x="15016" y="549"/>
                  </a:lnTo>
                  <a:lnTo>
                    <a:pt x="13630" y="1463"/>
                  </a:lnTo>
                  <a:lnTo>
                    <a:pt x="12361" y="2561"/>
                  </a:lnTo>
                  <a:lnTo>
                    <a:pt x="11088" y="3659"/>
                  </a:lnTo>
                  <a:lnTo>
                    <a:pt x="9935" y="4850"/>
                  </a:lnTo>
                  <a:lnTo>
                    <a:pt x="8779" y="6041"/>
                  </a:lnTo>
                  <a:lnTo>
                    <a:pt x="7740" y="7321"/>
                  </a:lnTo>
                  <a:lnTo>
                    <a:pt x="5777" y="9793"/>
                  </a:lnTo>
                  <a:lnTo>
                    <a:pt x="4045" y="12174"/>
                  </a:lnTo>
                  <a:lnTo>
                    <a:pt x="2312" y="14461"/>
                  </a:lnTo>
                  <a:lnTo>
                    <a:pt x="1619" y="15469"/>
                  </a:lnTo>
                  <a:lnTo>
                    <a:pt x="926" y="16383"/>
                  </a:lnTo>
                  <a:lnTo>
                    <a:pt x="347" y="17481"/>
                  </a:lnTo>
                  <a:lnTo>
                    <a:pt x="0" y="18490"/>
                  </a:lnTo>
                  <a:lnTo>
                    <a:pt x="0" y="19314"/>
                  </a:lnTo>
                  <a:lnTo>
                    <a:pt x="117" y="19678"/>
                  </a:lnTo>
                  <a:lnTo>
                    <a:pt x="233" y="19952"/>
                  </a:lnTo>
                  <a:lnTo>
                    <a:pt x="463" y="20227"/>
                  </a:lnTo>
                  <a:lnTo>
                    <a:pt x="810" y="20412"/>
                  </a:lnTo>
                  <a:lnTo>
                    <a:pt x="1503" y="20776"/>
                  </a:lnTo>
                  <a:lnTo>
                    <a:pt x="2312" y="20961"/>
                  </a:lnTo>
                  <a:lnTo>
                    <a:pt x="4045" y="20961"/>
                  </a:lnTo>
                  <a:lnTo>
                    <a:pt x="4968" y="20869"/>
                  </a:lnTo>
                  <a:lnTo>
                    <a:pt x="4738" y="21236"/>
                  </a:lnTo>
                  <a:lnTo>
                    <a:pt x="4738" y="21418"/>
                  </a:lnTo>
                  <a:lnTo>
                    <a:pt x="4851" y="21600"/>
                  </a:lnTo>
                  <a:lnTo>
                    <a:pt x="5084" y="21600"/>
                  </a:lnTo>
                  <a:lnTo>
                    <a:pt x="5314" y="21510"/>
                  </a:lnTo>
                  <a:lnTo>
                    <a:pt x="6584" y="19952"/>
                  </a:lnTo>
                  <a:lnTo>
                    <a:pt x="7623" y="18397"/>
                  </a:lnTo>
                  <a:lnTo>
                    <a:pt x="8779" y="16932"/>
                  </a:lnTo>
                  <a:lnTo>
                    <a:pt x="9935" y="15377"/>
                  </a:lnTo>
                  <a:lnTo>
                    <a:pt x="11205" y="13912"/>
                  </a:lnTo>
                  <a:lnTo>
                    <a:pt x="13977" y="11166"/>
                  </a:lnTo>
                  <a:lnTo>
                    <a:pt x="15363" y="9703"/>
                  </a:lnTo>
                  <a:lnTo>
                    <a:pt x="16749" y="8053"/>
                  </a:lnTo>
                  <a:lnTo>
                    <a:pt x="18018" y="6316"/>
                  </a:lnTo>
                  <a:lnTo>
                    <a:pt x="16519" y="8694"/>
                  </a:lnTo>
                  <a:lnTo>
                    <a:pt x="15826" y="9885"/>
                  </a:lnTo>
                  <a:lnTo>
                    <a:pt x="15016" y="10984"/>
                  </a:lnTo>
                  <a:lnTo>
                    <a:pt x="12937" y="13637"/>
                  </a:lnTo>
                  <a:lnTo>
                    <a:pt x="10628" y="16108"/>
                  </a:lnTo>
                  <a:lnTo>
                    <a:pt x="6007" y="21143"/>
                  </a:lnTo>
                  <a:lnTo>
                    <a:pt x="6007" y="21236"/>
                  </a:lnTo>
                  <a:lnTo>
                    <a:pt x="6124" y="21418"/>
                  </a:lnTo>
                  <a:lnTo>
                    <a:pt x="6470" y="21418"/>
                  </a:lnTo>
                  <a:lnTo>
                    <a:pt x="8663" y="19221"/>
                  </a:lnTo>
                  <a:lnTo>
                    <a:pt x="10742" y="16932"/>
                  </a:lnTo>
                  <a:lnTo>
                    <a:pt x="12821" y="14646"/>
                  </a:lnTo>
                  <a:lnTo>
                    <a:pt x="14787" y="12264"/>
                  </a:lnTo>
                  <a:lnTo>
                    <a:pt x="15593" y="11166"/>
                  </a:lnTo>
                  <a:lnTo>
                    <a:pt x="16402" y="9978"/>
                  </a:lnTo>
                  <a:lnTo>
                    <a:pt x="18018" y="7688"/>
                  </a:lnTo>
                  <a:lnTo>
                    <a:pt x="18711" y="6498"/>
                  </a:lnTo>
                  <a:lnTo>
                    <a:pt x="19638" y="5307"/>
                  </a:lnTo>
                  <a:lnTo>
                    <a:pt x="20560" y="4209"/>
                  </a:lnTo>
                  <a:lnTo>
                    <a:pt x="21600" y="3203"/>
                  </a:lnTo>
                  <a:lnTo>
                    <a:pt x="21600" y="2928"/>
                  </a:lnTo>
                  <a:lnTo>
                    <a:pt x="21370" y="2836"/>
                  </a:lnTo>
                  <a:lnTo>
                    <a:pt x="20560" y="3477"/>
                  </a:lnTo>
                  <a:lnTo>
                    <a:pt x="19984" y="4026"/>
                  </a:lnTo>
                  <a:lnTo>
                    <a:pt x="20447" y="3295"/>
                  </a:lnTo>
                  <a:lnTo>
                    <a:pt x="20560" y="2928"/>
                  </a:lnTo>
                  <a:lnTo>
                    <a:pt x="20560" y="2471"/>
                  </a:lnTo>
                  <a:lnTo>
                    <a:pt x="20447" y="2379"/>
                  </a:lnTo>
                  <a:lnTo>
                    <a:pt x="20331" y="2379"/>
                  </a:lnTo>
                  <a:lnTo>
                    <a:pt x="20214" y="2471"/>
                  </a:lnTo>
                  <a:lnTo>
                    <a:pt x="19867" y="1737"/>
                  </a:lnTo>
                  <a:lnTo>
                    <a:pt x="19408" y="1098"/>
                  </a:lnTo>
                  <a:lnTo>
                    <a:pt x="18945" y="549"/>
                  </a:lnTo>
                  <a:lnTo>
                    <a:pt x="18365" y="182"/>
                  </a:lnTo>
                  <a:lnTo>
                    <a:pt x="17672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136" name="Shape 228"/>
            <p:cNvSpPr/>
            <p:nvPr/>
          </p:nvSpPr>
          <p:spPr>
            <a:xfrm>
              <a:off x="8316488" y="5201631"/>
              <a:ext cx="96098" cy="3128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07" y="0"/>
                  </a:moveTo>
                  <a:lnTo>
                    <a:pt x="0" y="1081"/>
                  </a:lnTo>
                  <a:lnTo>
                    <a:pt x="0" y="2314"/>
                  </a:lnTo>
                  <a:lnTo>
                    <a:pt x="1014" y="3551"/>
                  </a:lnTo>
                  <a:lnTo>
                    <a:pt x="2014" y="4784"/>
                  </a:lnTo>
                  <a:lnTo>
                    <a:pt x="6534" y="9567"/>
                  </a:lnTo>
                  <a:lnTo>
                    <a:pt x="17080" y="21137"/>
                  </a:lnTo>
                  <a:lnTo>
                    <a:pt x="17587" y="21444"/>
                  </a:lnTo>
                  <a:lnTo>
                    <a:pt x="18080" y="21600"/>
                  </a:lnTo>
                  <a:lnTo>
                    <a:pt x="19586" y="21600"/>
                  </a:lnTo>
                  <a:lnTo>
                    <a:pt x="20601" y="21444"/>
                  </a:lnTo>
                  <a:lnTo>
                    <a:pt x="21093" y="21288"/>
                  </a:lnTo>
                  <a:lnTo>
                    <a:pt x="21600" y="21137"/>
                  </a:lnTo>
                  <a:lnTo>
                    <a:pt x="21600" y="20826"/>
                  </a:lnTo>
                  <a:lnTo>
                    <a:pt x="11054" y="9105"/>
                  </a:lnTo>
                  <a:lnTo>
                    <a:pt x="9040" y="6791"/>
                  </a:lnTo>
                  <a:lnTo>
                    <a:pt x="7041" y="4321"/>
                  </a:lnTo>
                  <a:lnTo>
                    <a:pt x="6027" y="3088"/>
                  </a:lnTo>
                  <a:lnTo>
                    <a:pt x="3013" y="926"/>
                  </a:lnTo>
                  <a:lnTo>
                    <a:pt x="1014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137" name="Shape 229"/>
            <p:cNvSpPr/>
            <p:nvPr/>
          </p:nvSpPr>
          <p:spPr>
            <a:xfrm>
              <a:off x="7422751" y="5244105"/>
              <a:ext cx="444647" cy="11839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274" y="0"/>
                  </a:moveTo>
                  <a:lnTo>
                    <a:pt x="18128" y="1223"/>
                  </a:lnTo>
                  <a:lnTo>
                    <a:pt x="14978" y="3257"/>
                  </a:lnTo>
                  <a:lnTo>
                    <a:pt x="8792" y="8148"/>
                  </a:lnTo>
                  <a:lnTo>
                    <a:pt x="5535" y="11006"/>
                  </a:lnTo>
                  <a:lnTo>
                    <a:pt x="2279" y="14263"/>
                  </a:lnTo>
                  <a:lnTo>
                    <a:pt x="1518" y="15086"/>
                  </a:lnTo>
                  <a:lnTo>
                    <a:pt x="867" y="16309"/>
                  </a:lnTo>
                  <a:lnTo>
                    <a:pt x="326" y="17931"/>
                  </a:lnTo>
                  <a:lnTo>
                    <a:pt x="0" y="20377"/>
                  </a:lnTo>
                  <a:lnTo>
                    <a:pt x="0" y="21200"/>
                  </a:lnTo>
                  <a:lnTo>
                    <a:pt x="110" y="21600"/>
                  </a:lnTo>
                  <a:lnTo>
                    <a:pt x="435" y="21600"/>
                  </a:lnTo>
                  <a:lnTo>
                    <a:pt x="867" y="19978"/>
                  </a:lnTo>
                  <a:lnTo>
                    <a:pt x="1302" y="18755"/>
                  </a:lnTo>
                  <a:lnTo>
                    <a:pt x="1954" y="17931"/>
                  </a:lnTo>
                  <a:lnTo>
                    <a:pt x="2495" y="17120"/>
                  </a:lnTo>
                  <a:lnTo>
                    <a:pt x="3798" y="15897"/>
                  </a:lnTo>
                  <a:lnTo>
                    <a:pt x="4884" y="15086"/>
                  </a:lnTo>
                  <a:lnTo>
                    <a:pt x="10636" y="10594"/>
                  </a:lnTo>
                  <a:lnTo>
                    <a:pt x="13350" y="8560"/>
                  </a:lnTo>
                  <a:lnTo>
                    <a:pt x="15955" y="6926"/>
                  </a:lnTo>
                  <a:lnTo>
                    <a:pt x="21384" y="2857"/>
                  </a:lnTo>
                  <a:lnTo>
                    <a:pt x="21490" y="2857"/>
                  </a:lnTo>
                  <a:lnTo>
                    <a:pt x="21600" y="2446"/>
                  </a:lnTo>
                  <a:lnTo>
                    <a:pt x="21600" y="1223"/>
                  </a:lnTo>
                  <a:lnTo>
                    <a:pt x="21490" y="412"/>
                  </a:lnTo>
                  <a:lnTo>
                    <a:pt x="21384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138" name="Shape 230"/>
            <p:cNvSpPr/>
            <p:nvPr/>
          </p:nvSpPr>
          <p:spPr>
            <a:xfrm>
              <a:off x="7543403" y="5282065"/>
              <a:ext cx="750721" cy="35080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736" y="1103"/>
                  </a:moveTo>
                  <a:lnTo>
                    <a:pt x="19801" y="2202"/>
                  </a:lnTo>
                  <a:lnTo>
                    <a:pt x="19864" y="3302"/>
                  </a:lnTo>
                  <a:lnTo>
                    <a:pt x="20187" y="5504"/>
                  </a:lnTo>
                  <a:lnTo>
                    <a:pt x="20958" y="9631"/>
                  </a:lnTo>
                  <a:lnTo>
                    <a:pt x="19801" y="10731"/>
                  </a:lnTo>
                  <a:lnTo>
                    <a:pt x="18514" y="11695"/>
                  </a:lnTo>
                  <a:lnTo>
                    <a:pt x="17294" y="12659"/>
                  </a:lnTo>
                  <a:lnTo>
                    <a:pt x="16007" y="13485"/>
                  </a:lnTo>
                  <a:lnTo>
                    <a:pt x="13437" y="14723"/>
                  </a:lnTo>
                  <a:lnTo>
                    <a:pt x="10865" y="15961"/>
                  </a:lnTo>
                  <a:lnTo>
                    <a:pt x="8486" y="16786"/>
                  </a:lnTo>
                  <a:lnTo>
                    <a:pt x="6107" y="17747"/>
                  </a:lnTo>
                  <a:lnTo>
                    <a:pt x="4886" y="18437"/>
                  </a:lnTo>
                  <a:lnTo>
                    <a:pt x="3729" y="19124"/>
                  </a:lnTo>
                  <a:lnTo>
                    <a:pt x="2572" y="19949"/>
                  </a:lnTo>
                  <a:lnTo>
                    <a:pt x="1478" y="20914"/>
                  </a:lnTo>
                  <a:lnTo>
                    <a:pt x="707" y="15683"/>
                  </a:lnTo>
                  <a:lnTo>
                    <a:pt x="514" y="13346"/>
                  </a:lnTo>
                  <a:lnTo>
                    <a:pt x="451" y="12247"/>
                  </a:lnTo>
                  <a:lnTo>
                    <a:pt x="321" y="11143"/>
                  </a:lnTo>
                  <a:lnTo>
                    <a:pt x="1543" y="10731"/>
                  </a:lnTo>
                  <a:lnTo>
                    <a:pt x="2765" y="10183"/>
                  </a:lnTo>
                  <a:lnTo>
                    <a:pt x="5207" y="8945"/>
                  </a:lnTo>
                  <a:lnTo>
                    <a:pt x="7651" y="7429"/>
                  </a:lnTo>
                  <a:lnTo>
                    <a:pt x="10029" y="6191"/>
                  </a:lnTo>
                  <a:lnTo>
                    <a:pt x="19736" y="1103"/>
                  </a:lnTo>
                  <a:close/>
                  <a:moveTo>
                    <a:pt x="19736" y="0"/>
                  </a:moveTo>
                  <a:lnTo>
                    <a:pt x="9901" y="5091"/>
                  </a:lnTo>
                  <a:lnTo>
                    <a:pt x="5014" y="7429"/>
                  </a:lnTo>
                  <a:lnTo>
                    <a:pt x="2572" y="8945"/>
                  </a:lnTo>
                  <a:lnTo>
                    <a:pt x="1415" y="9631"/>
                  </a:lnTo>
                  <a:lnTo>
                    <a:pt x="193" y="10596"/>
                  </a:lnTo>
                  <a:lnTo>
                    <a:pt x="128" y="10183"/>
                  </a:lnTo>
                  <a:lnTo>
                    <a:pt x="128" y="10318"/>
                  </a:lnTo>
                  <a:lnTo>
                    <a:pt x="65" y="10731"/>
                  </a:lnTo>
                  <a:lnTo>
                    <a:pt x="65" y="10869"/>
                  </a:lnTo>
                  <a:lnTo>
                    <a:pt x="0" y="11969"/>
                  </a:lnTo>
                  <a:lnTo>
                    <a:pt x="65" y="13072"/>
                  </a:lnTo>
                  <a:lnTo>
                    <a:pt x="193" y="15136"/>
                  </a:lnTo>
                  <a:lnTo>
                    <a:pt x="579" y="18159"/>
                  </a:lnTo>
                  <a:lnTo>
                    <a:pt x="1029" y="21187"/>
                  </a:lnTo>
                  <a:lnTo>
                    <a:pt x="1157" y="21465"/>
                  </a:lnTo>
                  <a:lnTo>
                    <a:pt x="1222" y="21600"/>
                  </a:lnTo>
                  <a:lnTo>
                    <a:pt x="1285" y="21600"/>
                  </a:lnTo>
                  <a:lnTo>
                    <a:pt x="1415" y="21465"/>
                  </a:lnTo>
                  <a:lnTo>
                    <a:pt x="3729" y="20362"/>
                  </a:lnTo>
                  <a:lnTo>
                    <a:pt x="4949" y="19675"/>
                  </a:lnTo>
                  <a:lnTo>
                    <a:pt x="6107" y="18985"/>
                  </a:lnTo>
                  <a:lnTo>
                    <a:pt x="8743" y="17886"/>
                  </a:lnTo>
                  <a:lnTo>
                    <a:pt x="11443" y="16786"/>
                  </a:lnTo>
                  <a:lnTo>
                    <a:pt x="14016" y="15683"/>
                  </a:lnTo>
                  <a:lnTo>
                    <a:pt x="16523" y="14310"/>
                  </a:lnTo>
                  <a:lnTo>
                    <a:pt x="17743" y="13485"/>
                  </a:lnTo>
                  <a:lnTo>
                    <a:pt x="20187" y="11556"/>
                  </a:lnTo>
                  <a:lnTo>
                    <a:pt x="21407" y="10457"/>
                  </a:lnTo>
                  <a:lnTo>
                    <a:pt x="21472" y="10318"/>
                  </a:lnTo>
                  <a:lnTo>
                    <a:pt x="21537" y="10044"/>
                  </a:lnTo>
                  <a:lnTo>
                    <a:pt x="21600" y="9770"/>
                  </a:lnTo>
                  <a:lnTo>
                    <a:pt x="21537" y="9358"/>
                  </a:lnTo>
                  <a:lnTo>
                    <a:pt x="21086" y="7155"/>
                  </a:lnTo>
                  <a:lnTo>
                    <a:pt x="20766" y="4953"/>
                  </a:lnTo>
                  <a:lnTo>
                    <a:pt x="20057" y="413"/>
                  </a:lnTo>
                  <a:lnTo>
                    <a:pt x="20057" y="139"/>
                  </a:lnTo>
                  <a:lnTo>
                    <a:pt x="19994" y="139"/>
                  </a:lnTo>
                  <a:lnTo>
                    <a:pt x="19929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139" name="Shape 231"/>
            <p:cNvSpPr/>
            <p:nvPr/>
          </p:nvSpPr>
          <p:spPr>
            <a:xfrm>
              <a:off x="7433900" y="5416123"/>
              <a:ext cx="82692" cy="32180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89" y="0"/>
                  </a:moveTo>
                  <a:lnTo>
                    <a:pt x="0" y="1051"/>
                  </a:lnTo>
                  <a:lnTo>
                    <a:pt x="0" y="2250"/>
                  </a:lnTo>
                  <a:lnTo>
                    <a:pt x="589" y="3301"/>
                  </a:lnTo>
                  <a:lnTo>
                    <a:pt x="1751" y="4499"/>
                  </a:lnTo>
                  <a:lnTo>
                    <a:pt x="5842" y="8851"/>
                  </a:lnTo>
                  <a:lnTo>
                    <a:pt x="11684" y="15150"/>
                  </a:lnTo>
                  <a:lnTo>
                    <a:pt x="14596" y="18148"/>
                  </a:lnTo>
                  <a:lnTo>
                    <a:pt x="18098" y="21297"/>
                  </a:lnTo>
                  <a:lnTo>
                    <a:pt x="18688" y="21600"/>
                  </a:lnTo>
                  <a:lnTo>
                    <a:pt x="20439" y="21600"/>
                  </a:lnTo>
                  <a:lnTo>
                    <a:pt x="21600" y="21449"/>
                  </a:lnTo>
                  <a:lnTo>
                    <a:pt x="21600" y="20999"/>
                  </a:lnTo>
                  <a:lnTo>
                    <a:pt x="19849" y="18148"/>
                  </a:lnTo>
                  <a:lnTo>
                    <a:pt x="16937" y="15301"/>
                  </a:lnTo>
                  <a:lnTo>
                    <a:pt x="11684" y="9600"/>
                  </a:lnTo>
                  <a:lnTo>
                    <a:pt x="9933" y="7199"/>
                  </a:lnTo>
                  <a:lnTo>
                    <a:pt x="7593" y="4651"/>
                  </a:lnTo>
                  <a:lnTo>
                    <a:pt x="6431" y="3301"/>
                  </a:lnTo>
                  <a:lnTo>
                    <a:pt x="5253" y="2103"/>
                  </a:lnTo>
                  <a:lnTo>
                    <a:pt x="2930" y="1051"/>
                  </a:lnTo>
                  <a:lnTo>
                    <a:pt x="589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140" name="Shape 232"/>
            <p:cNvSpPr/>
            <p:nvPr/>
          </p:nvSpPr>
          <p:spPr>
            <a:xfrm>
              <a:off x="7509888" y="5509963"/>
              <a:ext cx="887035" cy="23466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329" y="0"/>
                  </a:moveTo>
                  <a:lnTo>
                    <a:pt x="18717" y="3085"/>
                  </a:lnTo>
                  <a:lnTo>
                    <a:pt x="16051" y="5968"/>
                  </a:lnTo>
                  <a:lnTo>
                    <a:pt x="10773" y="11521"/>
                  </a:lnTo>
                  <a:lnTo>
                    <a:pt x="8108" y="13989"/>
                  </a:lnTo>
                  <a:lnTo>
                    <a:pt x="5441" y="16457"/>
                  </a:lnTo>
                  <a:lnTo>
                    <a:pt x="4081" y="17483"/>
                  </a:lnTo>
                  <a:lnTo>
                    <a:pt x="2720" y="18515"/>
                  </a:lnTo>
                  <a:lnTo>
                    <a:pt x="1361" y="19749"/>
                  </a:lnTo>
                  <a:lnTo>
                    <a:pt x="708" y="20366"/>
                  </a:lnTo>
                  <a:lnTo>
                    <a:pt x="55" y="21392"/>
                  </a:lnTo>
                  <a:lnTo>
                    <a:pt x="0" y="21600"/>
                  </a:lnTo>
                  <a:lnTo>
                    <a:pt x="708" y="21600"/>
                  </a:lnTo>
                  <a:lnTo>
                    <a:pt x="1306" y="21185"/>
                  </a:lnTo>
                  <a:lnTo>
                    <a:pt x="2612" y="20366"/>
                  </a:lnTo>
                  <a:lnTo>
                    <a:pt x="5115" y="18100"/>
                  </a:lnTo>
                  <a:lnTo>
                    <a:pt x="10446" y="13372"/>
                  </a:lnTo>
                  <a:lnTo>
                    <a:pt x="13221" y="10696"/>
                  </a:lnTo>
                  <a:lnTo>
                    <a:pt x="15996" y="7819"/>
                  </a:lnTo>
                  <a:lnTo>
                    <a:pt x="18717" y="4734"/>
                  </a:lnTo>
                  <a:lnTo>
                    <a:pt x="21492" y="1649"/>
                  </a:lnTo>
                  <a:lnTo>
                    <a:pt x="21547" y="1442"/>
                  </a:lnTo>
                  <a:lnTo>
                    <a:pt x="21600" y="1234"/>
                  </a:lnTo>
                  <a:lnTo>
                    <a:pt x="21600" y="617"/>
                  </a:lnTo>
                  <a:lnTo>
                    <a:pt x="21547" y="208"/>
                  </a:lnTo>
                  <a:lnTo>
                    <a:pt x="21437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141" name="Shape 233"/>
            <p:cNvSpPr/>
            <p:nvPr/>
          </p:nvSpPr>
          <p:spPr>
            <a:xfrm>
              <a:off x="7748935" y="5970270"/>
              <a:ext cx="40285" cy="647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992" y="0"/>
                  </a:moveTo>
                  <a:lnTo>
                    <a:pt x="6014" y="2235"/>
                  </a:lnTo>
                  <a:lnTo>
                    <a:pt x="2420" y="3718"/>
                  </a:lnTo>
                  <a:lnTo>
                    <a:pt x="0" y="5223"/>
                  </a:lnTo>
                  <a:lnTo>
                    <a:pt x="0" y="6706"/>
                  </a:lnTo>
                  <a:lnTo>
                    <a:pt x="1210" y="8189"/>
                  </a:lnTo>
                  <a:lnTo>
                    <a:pt x="4804" y="8189"/>
                  </a:lnTo>
                  <a:lnTo>
                    <a:pt x="8398" y="6706"/>
                  </a:lnTo>
                  <a:lnTo>
                    <a:pt x="13202" y="5223"/>
                  </a:lnTo>
                  <a:lnTo>
                    <a:pt x="9608" y="13411"/>
                  </a:lnTo>
                  <a:lnTo>
                    <a:pt x="8398" y="17882"/>
                  </a:lnTo>
                  <a:lnTo>
                    <a:pt x="9608" y="19365"/>
                  </a:lnTo>
                  <a:lnTo>
                    <a:pt x="10818" y="21600"/>
                  </a:lnTo>
                  <a:lnTo>
                    <a:pt x="13202" y="21600"/>
                  </a:lnTo>
                  <a:lnTo>
                    <a:pt x="15586" y="20870"/>
                  </a:lnTo>
                  <a:lnTo>
                    <a:pt x="18006" y="16399"/>
                  </a:lnTo>
                  <a:lnTo>
                    <a:pt x="18006" y="11176"/>
                  </a:lnTo>
                  <a:lnTo>
                    <a:pt x="21600" y="6706"/>
                  </a:lnTo>
                  <a:lnTo>
                    <a:pt x="21600" y="2235"/>
                  </a:lnTo>
                  <a:lnTo>
                    <a:pt x="19180" y="1483"/>
                  </a:lnTo>
                  <a:lnTo>
                    <a:pt x="18006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142" name="Shape 234"/>
            <p:cNvSpPr/>
            <p:nvPr/>
          </p:nvSpPr>
          <p:spPr>
            <a:xfrm>
              <a:off x="8414841" y="5816105"/>
              <a:ext cx="20110" cy="1566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552" y="0"/>
                  </a:moveTo>
                  <a:lnTo>
                    <a:pt x="4776" y="3112"/>
                  </a:lnTo>
                  <a:lnTo>
                    <a:pt x="0" y="6132"/>
                  </a:lnTo>
                  <a:lnTo>
                    <a:pt x="0" y="18488"/>
                  </a:lnTo>
                  <a:lnTo>
                    <a:pt x="4776" y="21600"/>
                  </a:lnTo>
                  <a:lnTo>
                    <a:pt x="14400" y="21600"/>
                  </a:lnTo>
                  <a:lnTo>
                    <a:pt x="19176" y="18488"/>
                  </a:lnTo>
                  <a:lnTo>
                    <a:pt x="21600" y="9244"/>
                  </a:lnTo>
                  <a:lnTo>
                    <a:pt x="19176" y="3112"/>
                  </a:lnTo>
                  <a:lnTo>
                    <a:pt x="1440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143" name="Shape 235"/>
            <p:cNvSpPr/>
            <p:nvPr/>
          </p:nvSpPr>
          <p:spPr>
            <a:xfrm>
              <a:off x="8450546" y="5947905"/>
              <a:ext cx="40218" cy="7373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424" y="0"/>
                  </a:moveTo>
                  <a:lnTo>
                    <a:pt x="14400" y="3927"/>
                  </a:lnTo>
                  <a:lnTo>
                    <a:pt x="9624" y="8516"/>
                  </a:lnTo>
                  <a:lnTo>
                    <a:pt x="3600" y="5891"/>
                  </a:lnTo>
                  <a:lnTo>
                    <a:pt x="1212" y="5891"/>
                  </a:lnTo>
                  <a:lnTo>
                    <a:pt x="0" y="6552"/>
                  </a:lnTo>
                  <a:lnTo>
                    <a:pt x="1212" y="7213"/>
                  </a:lnTo>
                  <a:lnTo>
                    <a:pt x="7200" y="11140"/>
                  </a:lnTo>
                  <a:lnTo>
                    <a:pt x="1212" y="18995"/>
                  </a:lnTo>
                  <a:lnTo>
                    <a:pt x="1212" y="19636"/>
                  </a:lnTo>
                  <a:lnTo>
                    <a:pt x="2424" y="20958"/>
                  </a:lnTo>
                  <a:lnTo>
                    <a:pt x="4812" y="21600"/>
                  </a:lnTo>
                  <a:lnTo>
                    <a:pt x="7200" y="21600"/>
                  </a:lnTo>
                  <a:lnTo>
                    <a:pt x="8412" y="20958"/>
                  </a:lnTo>
                  <a:lnTo>
                    <a:pt x="9624" y="20297"/>
                  </a:lnTo>
                  <a:lnTo>
                    <a:pt x="13224" y="13745"/>
                  </a:lnTo>
                  <a:lnTo>
                    <a:pt x="14400" y="14406"/>
                  </a:lnTo>
                  <a:lnTo>
                    <a:pt x="16824" y="14406"/>
                  </a:lnTo>
                  <a:lnTo>
                    <a:pt x="18000" y="13745"/>
                  </a:lnTo>
                  <a:lnTo>
                    <a:pt x="19212" y="13104"/>
                  </a:lnTo>
                  <a:lnTo>
                    <a:pt x="18000" y="11782"/>
                  </a:lnTo>
                  <a:lnTo>
                    <a:pt x="15612" y="11140"/>
                  </a:lnTo>
                  <a:lnTo>
                    <a:pt x="16824" y="9818"/>
                  </a:lnTo>
                  <a:lnTo>
                    <a:pt x="19212" y="5249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144" name="Shape 236"/>
            <p:cNvSpPr/>
            <p:nvPr/>
          </p:nvSpPr>
          <p:spPr>
            <a:xfrm>
              <a:off x="8394733" y="5898795"/>
              <a:ext cx="156357" cy="15191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282" y="2218"/>
                  </a:moveTo>
                  <a:lnTo>
                    <a:pt x="17896" y="6672"/>
                  </a:lnTo>
                  <a:lnTo>
                    <a:pt x="18822" y="10795"/>
                  </a:lnTo>
                  <a:lnTo>
                    <a:pt x="19134" y="13975"/>
                  </a:lnTo>
                  <a:lnTo>
                    <a:pt x="19446" y="14608"/>
                  </a:lnTo>
                  <a:lnTo>
                    <a:pt x="19446" y="15249"/>
                  </a:lnTo>
                  <a:lnTo>
                    <a:pt x="19134" y="15882"/>
                  </a:lnTo>
                  <a:lnTo>
                    <a:pt x="18208" y="15882"/>
                  </a:lnTo>
                  <a:lnTo>
                    <a:pt x="12652" y="17788"/>
                  </a:lnTo>
                  <a:lnTo>
                    <a:pt x="8334" y="18741"/>
                  </a:lnTo>
                  <a:lnTo>
                    <a:pt x="6482" y="19062"/>
                  </a:lnTo>
                  <a:lnTo>
                    <a:pt x="5244" y="18420"/>
                  </a:lnTo>
                  <a:lnTo>
                    <a:pt x="4318" y="17467"/>
                  </a:lnTo>
                  <a:lnTo>
                    <a:pt x="3704" y="15882"/>
                  </a:lnTo>
                  <a:lnTo>
                    <a:pt x="2778" y="11437"/>
                  </a:lnTo>
                  <a:lnTo>
                    <a:pt x="1540" y="7304"/>
                  </a:lnTo>
                  <a:lnTo>
                    <a:pt x="3392" y="6983"/>
                  </a:lnTo>
                  <a:lnTo>
                    <a:pt x="5244" y="6672"/>
                  </a:lnTo>
                  <a:lnTo>
                    <a:pt x="8948" y="5398"/>
                  </a:lnTo>
                  <a:lnTo>
                    <a:pt x="13266" y="4445"/>
                  </a:lnTo>
                  <a:lnTo>
                    <a:pt x="15430" y="3491"/>
                  </a:lnTo>
                  <a:lnTo>
                    <a:pt x="17282" y="2218"/>
                  </a:lnTo>
                  <a:close/>
                  <a:moveTo>
                    <a:pt x="16668" y="0"/>
                  </a:moveTo>
                  <a:lnTo>
                    <a:pt x="16668" y="311"/>
                  </a:lnTo>
                  <a:lnTo>
                    <a:pt x="16970" y="1264"/>
                  </a:lnTo>
                  <a:lnTo>
                    <a:pt x="14816" y="1264"/>
                  </a:lnTo>
                  <a:lnTo>
                    <a:pt x="12340" y="1585"/>
                  </a:lnTo>
                  <a:lnTo>
                    <a:pt x="8334" y="3171"/>
                  </a:lnTo>
                  <a:lnTo>
                    <a:pt x="4318" y="4445"/>
                  </a:lnTo>
                  <a:lnTo>
                    <a:pt x="2466" y="5077"/>
                  </a:lnTo>
                  <a:lnTo>
                    <a:pt x="614" y="6030"/>
                  </a:lnTo>
                  <a:lnTo>
                    <a:pt x="303" y="6351"/>
                  </a:lnTo>
                  <a:lnTo>
                    <a:pt x="0" y="6672"/>
                  </a:lnTo>
                  <a:lnTo>
                    <a:pt x="0" y="7304"/>
                  </a:lnTo>
                  <a:lnTo>
                    <a:pt x="303" y="7304"/>
                  </a:lnTo>
                  <a:lnTo>
                    <a:pt x="614" y="10484"/>
                  </a:lnTo>
                  <a:lnTo>
                    <a:pt x="926" y="13655"/>
                  </a:lnTo>
                  <a:lnTo>
                    <a:pt x="1540" y="17155"/>
                  </a:lnTo>
                  <a:lnTo>
                    <a:pt x="2466" y="19694"/>
                  </a:lnTo>
                  <a:lnTo>
                    <a:pt x="3392" y="20968"/>
                  </a:lnTo>
                  <a:lnTo>
                    <a:pt x="4318" y="21279"/>
                  </a:lnTo>
                  <a:lnTo>
                    <a:pt x="5556" y="21600"/>
                  </a:lnTo>
                  <a:lnTo>
                    <a:pt x="6784" y="21600"/>
                  </a:lnTo>
                  <a:lnTo>
                    <a:pt x="9562" y="20968"/>
                  </a:lnTo>
                  <a:lnTo>
                    <a:pt x="11726" y="20326"/>
                  </a:lnTo>
                  <a:lnTo>
                    <a:pt x="14192" y="19694"/>
                  </a:lnTo>
                  <a:lnTo>
                    <a:pt x="17282" y="19062"/>
                  </a:lnTo>
                  <a:lnTo>
                    <a:pt x="18822" y="18420"/>
                  </a:lnTo>
                  <a:lnTo>
                    <a:pt x="20060" y="17788"/>
                  </a:lnTo>
                  <a:lnTo>
                    <a:pt x="20986" y="16835"/>
                  </a:lnTo>
                  <a:lnTo>
                    <a:pt x="21600" y="15882"/>
                  </a:lnTo>
                  <a:lnTo>
                    <a:pt x="21600" y="14608"/>
                  </a:lnTo>
                  <a:lnTo>
                    <a:pt x="21297" y="13022"/>
                  </a:lnTo>
                  <a:lnTo>
                    <a:pt x="20060" y="10484"/>
                  </a:lnTo>
                  <a:lnTo>
                    <a:pt x="18520" y="5398"/>
                  </a:lnTo>
                  <a:lnTo>
                    <a:pt x="17282" y="311"/>
                  </a:lnTo>
                  <a:lnTo>
                    <a:pt x="17282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145" name="Shape 237"/>
            <p:cNvSpPr/>
            <p:nvPr/>
          </p:nvSpPr>
          <p:spPr>
            <a:xfrm>
              <a:off x="8184688" y="5807145"/>
              <a:ext cx="167572" cy="1452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125" y="1993"/>
                  </a:moveTo>
                  <a:lnTo>
                    <a:pt x="17280" y="2329"/>
                  </a:lnTo>
                  <a:lnTo>
                    <a:pt x="17853" y="2664"/>
                  </a:lnTo>
                  <a:lnTo>
                    <a:pt x="18435" y="5319"/>
                  </a:lnTo>
                  <a:lnTo>
                    <a:pt x="19008" y="7973"/>
                  </a:lnTo>
                  <a:lnTo>
                    <a:pt x="19581" y="13627"/>
                  </a:lnTo>
                  <a:lnTo>
                    <a:pt x="19581" y="14624"/>
                  </a:lnTo>
                  <a:lnTo>
                    <a:pt x="18717" y="15620"/>
                  </a:lnTo>
                  <a:lnTo>
                    <a:pt x="17853" y="15946"/>
                  </a:lnTo>
                  <a:lnTo>
                    <a:pt x="16416" y="16281"/>
                  </a:lnTo>
                  <a:lnTo>
                    <a:pt x="15261" y="16617"/>
                  </a:lnTo>
                  <a:lnTo>
                    <a:pt x="14397" y="16943"/>
                  </a:lnTo>
                  <a:lnTo>
                    <a:pt x="12096" y="16943"/>
                  </a:lnTo>
                  <a:lnTo>
                    <a:pt x="10650" y="17278"/>
                  </a:lnTo>
                  <a:lnTo>
                    <a:pt x="8349" y="18610"/>
                  </a:lnTo>
                  <a:lnTo>
                    <a:pt x="7194" y="18936"/>
                  </a:lnTo>
                  <a:lnTo>
                    <a:pt x="6330" y="18610"/>
                  </a:lnTo>
                  <a:lnTo>
                    <a:pt x="5757" y="17614"/>
                  </a:lnTo>
                  <a:lnTo>
                    <a:pt x="5466" y="16617"/>
                  </a:lnTo>
                  <a:lnTo>
                    <a:pt x="4320" y="11959"/>
                  </a:lnTo>
                  <a:lnTo>
                    <a:pt x="3165" y="5980"/>
                  </a:lnTo>
                  <a:lnTo>
                    <a:pt x="5466" y="4657"/>
                  </a:lnTo>
                  <a:lnTo>
                    <a:pt x="8058" y="3661"/>
                  </a:lnTo>
                  <a:lnTo>
                    <a:pt x="10077" y="2990"/>
                  </a:lnTo>
                  <a:lnTo>
                    <a:pt x="13242" y="1993"/>
                  </a:lnTo>
                  <a:close/>
                  <a:moveTo>
                    <a:pt x="16125" y="0"/>
                  </a:moveTo>
                  <a:lnTo>
                    <a:pt x="12669" y="671"/>
                  </a:lnTo>
                  <a:lnTo>
                    <a:pt x="7485" y="1993"/>
                  </a:lnTo>
                  <a:lnTo>
                    <a:pt x="4893" y="2990"/>
                  </a:lnTo>
                  <a:lnTo>
                    <a:pt x="2592" y="4322"/>
                  </a:lnTo>
                  <a:lnTo>
                    <a:pt x="2301" y="3661"/>
                  </a:lnTo>
                  <a:lnTo>
                    <a:pt x="2010" y="3661"/>
                  </a:lnTo>
                  <a:lnTo>
                    <a:pt x="2010" y="3986"/>
                  </a:lnTo>
                  <a:lnTo>
                    <a:pt x="1728" y="4657"/>
                  </a:lnTo>
                  <a:lnTo>
                    <a:pt x="282" y="5654"/>
                  </a:lnTo>
                  <a:lnTo>
                    <a:pt x="0" y="6315"/>
                  </a:lnTo>
                  <a:lnTo>
                    <a:pt x="0" y="7312"/>
                  </a:lnTo>
                  <a:lnTo>
                    <a:pt x="573" y="7647"/>
                  </a:lnTo>
                  <a:lnTo>
                    <a:pt x="1146" y="7647"/>
                  </a:lnTo>
                  <a:lnTo>
                    <a:pt x="1728" y="6976"/>
                  </a:lnTo>
                  <a:lnTo>
                    <a:pt x="2010" y="10637"/>
                  </a:lnTo>
                  <a:lnTo>
                    <a:pt x="2592" y="13953"/>
                  </a:lnTo>
                  <a:lnTo>
                    <a:pt x="3456" y="17278"/>
                  </a:lnTo>
                  <a:lnTo>
                    <a:pt x="4602" y="20603"/>
                  </a:lnTo>
                  <a:lnTo>
                    <a:pt x="4893" y="21265"/>
                  </a:lnTo>
                  <a:lnTo>
                    <a:pt x="5466" y="21600"/>
                  </a:lnTo>
                  <a:lnTo>
                    <a:pt x="6621" y="21265"/>
                  </a:lnTo>
                  <a:lnTo>
                    <a:pt x="8058" y="20929"/>
                  </a:lnTo>
                  <a:lnTo>
                    <a:pt x="10368" y="20268"/>
                  </a:lnTo>
                  <a:lnTo>
                    <a:pt x="12669" y="19607"/>
                  </a:lnTo>
                  <a:lnTo>
                    <a:pt x="13824" y="19271"/>
                  </a:lnTo>
                  <a:lnTo>
                    <a:pt x="14970" y="19607"/>
                  </a:lnTo>
                  <a:lnTo>
                    <a:pt x="15552" y="19607"/>
                  </a:lnTo>
                  <a:lnTo>
                    <a:pt x="16125" y="19271"/>
                  </a:lnTo>
                  <a:lnTo>
                    <a:pt x="16707" y="18610"/>
                  </a:lnTo>
                  <a:lnTo>
                    <a:pt x="17853" y="18275"/>
                  </a:lnTo>
                  <a:lnTo>
                    <a:pt x="20163" y="17614"/>
                  </a:lnTo>
                  <a:lnTo>
                    <a:pt x="20736" y="17278"/>
                  </a:lnTo>
                  <a:lnTo>
                    <a:pt x="21027" y="16617"/>
                  </a:lnTo>
                  <a:lnTo>
                    <a:pt x="21309" y="14949"/>
                  </a:lnTo>
                  <a:lnTo>
                    <a:pt x="21600" y="13292"/>
                  </a:lnTo>
                  <a:lnTo>
                    <a:pt x="21600" y="11634"/>
                  </a:lnTo>
                  <a:lnTo>
                    <a:pt x="20736" y="7973"/>
                  </a:lnTo>
                  <a:lnTo>
                    <a:pt x="19872" y="4657"/>
                  </a:lnTo>
                  <a:lnTo>
                    <a:pt x="19008" y="1668"/>
                  </a:lnTo>
                  <a:lnTo>
                    <a:pt x="18435" y="671"/>
                  </a:lnTo>
                  <a:lnTo>
                    <a:pt x="17853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146" name="Shape 238"/>
            <p:cNvSpPr/>
            <p:nvPr/>
          </p:nvSpPr>
          <p:spPr>
            <a:xfrm>
              <a:off x="8028265" y="5842916"/>
              <a:ext cx="167573" cy="15416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504" y="8452"/>
                  </a:moveTo>
                  <a:lnTo>
                    <a:pt x="9504" y="9075"/>
                  </a:lnTo>
                  <a:lnTo>
                    <a:pt x="8931" y="9707"/>
                  </a:lnTo>
                  <a:lnTo>
                    <a:pt x="8349" y="10014"/>
                  </a:lnTo>
                  <a:lnTo>
                    <a:pt x="7776" y="10014"/>
                  </a:lnTo>
                  <a:lnTo>
                    <a:pt x="8931" y="8768"/>
                  </a:lnTo>
                  <a:lnTo>
                    <a:pt x="9504" y="8452"/>
                  </a:lnTo>
                  <a:close/>
                  <a:moveTo>
                    <a:pt x="16125" y="2501"/>
                  </a:moveTo>
                  <a:lnTo>
                    <a:pt x="16707" y="3134"/>
                  </a:lnTo>
                  <a:lnTo>
                    <a:pt x="17571" y="4696"/>
                  </a:lnTo>
                  <a:lnTo>
                    <a:pt x="18435" y="7829"/>
                  </a:lnTo>
                  <a:lnTo>
                    <a:pt x="19299" y="12209"/>
                  </a:lnTo>
                  <a:lnTo>
                    <a:pt x="19299" y="13148"/>
                  </a:lnTo>
                  <a:lnTo>
                    <a:pt x="19008" y="13771"/>
                  </a:lnTo>
                  <a:lnTo>
                    <a:pt x="18435" y="14087"/>
                  </a:lnTo>
                  <a:lnTo>
                    <a:pt x="17853" y="14710"/>
                  </a:lnTo>
                  <a:lnTo>
                    <a:pt x="16125" y="15026"/>
                  </a:lnTo>
                  <a:lnTo>
                    <a:pt x="14688" y="15342"/>
                  </a:lnTo>
                  <a:lnTo>
                    <a:pt x="12669" y="16281"/>
                  </a:lnTo>
                  <a:lnTo>
                    <a:pt x="12669" y="15649"/>
                  </a:lnTo>
                  <a:lnTo>
                    <a:pt x="11523" y="8136"/>
                  </a:lnTo>
                  <a:lnTo>
                    <a:pt x="11523" y="7513"/>
                  </a:lnTo>
                  <a:lnTo>
                    <a:pt x="10659" y="6574"/>
                  </a:lnTo>
                  <a:lnTo>
                    <a:pt x="9213" y="6574"/>
                  </a:lnTo>
                  <a:lnTo>
                    <a:pt x="8349" y="7197"/>
                  </a:lnTo>
                  <a:lnTo>
                    <a:pt x="6621" y="8452"/>
                  </a:lnTo>
                  <a:lnTo>
                    <a:pt x="5757" y="10014"/>
                  </a:lnTo>
                  <a:lnTo>
                    <a:pt x="5757" y="10953"/>
                  </a:lnTo>
                  <a:lnTo>
                    <a:pt x="6048" y="11586"/>
                  </a:lnTo>
                  <a:lnTo>
                    <a:pt x="7203" y="11893"/>
                  </a:lnTo>
                  <a:lnTo>
                    <a:pt x="8067" y="12209"/>
                  </a:lnTo>
                  <a:lnTo>
                    <a:pt x="9213" y="11893"/>
                  </a:lnTo>
                  <a:lnTo>
                    <a:pt x="10077" y="11270"/>
                  </a:lnTo>
                  <a:lnTo>
                    <a:pt x="10368" y="13771"/>
                  </a:lnTo>
                  <a:lnTo>
                    <a:pt x="10941" y="15965"/>
                  </a:lnTo>
                  <a:lnTo>
                    <a:pt x="11232" y="16588"/>
                  </a:lnTo>
                  <a:lnTo>
                    <a:pt x="11523" y="16588"/>
                  </a:lnTo>
                  <a:lnTo>
                    <a:pt x="6048" y="19406"/>
                  </a:lnTo>
                  <a:lnTo>
                    <a:pt x="4320" y="14403"/>
                  </a:lnTo>
                  <a:lnTo>
                    <a:pt x="3456" y="9391"/>
                  </a:lnTo>
                  <a:lnTo>
                    <a:pt x="3165" y="7829"/>
                  </a:lnTo>
                  <a:lnTo>
                    <a:pt x="2592" y="6574"/>
                  </a:lnTo>
                  <a:lnTo>
                    <a:pt x="6912" y="5319"/>
                  </a:lnTo>
                  <a:lnTo>
                    <a:pt x="11232" y="3757"/>
                  </a:lnTo>
                  <a:lnTo>
                    <a:pt x="15552" y="2501"/>
                  </a:lnTo>
                  <a:close/>
                  <a:moveTo>
                    <a:pt x="16707" y="0"/>
                  </a:moveTo>
                  <a:lnTo>
                    <a:pt x="8931" y="2194"/>
                  </a:lnTo>
                  <a:lnTo>
                    <a:pt x="4893" y="3440"/>
                  </a:lnTo>
                  <a:lnTo>
                    <a:pt x="1155" y="5012"/>
                  </a:lnTo>
                  <a:lnTo>
                    <a:pt x="864" y="5012"/>
                  </a:lnTo>
                  <a:lnTo>
                    <a:pt x="573" y="5319"/>
                  </a:lnTo>
                  <a:lnTo>
                    <a:pt x="0" y="5635"/>
                  </a:lnTo>
                  <a:lnTo>
                    <a:pt x="0" y="6258"/>
                  </a:lnTo>
                  <a:lnTo>
                    <a:pt x="291" y="6890"/>
                  </a:lnTo>
                  <a:lnTo>
                    <a:pt x="1155" y="6890"/>
                  </a:lnTo>
                  <a:lnTo>
                    <a:pt x="2592" y="14087"/>
                  </a:lnTo>
                  <a:lnTo>
                    <a:pt x="3456" y="17527"/>
                  </a:lnTo>
                  <a:lnTo>
                    <a:pt x="4893" y="20977"/>
                  </a:lnTo>
                  <a:lnTo>
                    <a:pt x="4893" y="21284"/>
                  </a:lnTo>
                  <a:lnTo>
                    <a:pt x="5475" y="21600"/>
                  </a:lnTo>
                  <a:lnTo>
                    <a:pt x="6048" y="21284"/>
                  </a:lnTo>
                  <a:lnTo>
                    <a:pt x="13251" y="18160"/>
                  </a:lnTo>
                  <a:lnTo>
                    <a:pt x="20736" y="15649"/>
                  </a:lnTo>
                  <a:lnTo>
                    <a:pt x="21309" y="15342"/>
                  </a:lnTo>
                  <a:lnTo>
                    <a:pt x="21600" y="14710"/>
                  </a:lnTo>
                  <a:lnTo>
                    <a:pt x="21027" y="10953"/>
                  </a:lnTo>
                  <a:lnTo>
                    <a:pt x="20445" y="7513"/>
                  </a:lnTo>
                  <a:lnTo>
                    <a:pt x="19299" y="3757"/>
                  </a:lnTo>
                  <a:lnTo>
                    <a:pt x="17853" y="623"/>
                  </a:lnTo>
                  <a:lnTo>
                    <a:pt x="172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147" name="Shape 239"/>
            <p:cNvSpPr/>
            <p:nvPr/>
          </p:nvSpPr>
          <p:spPr>
            <a:xfrm>
              <a:off x="8425991" y="5809402"/>
              <a:ext cx="33515" cy="8269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280" y="0"/>
                  </a:moveTo>
                  <a:lnTo>
                    <a:pt x="11506" y="4663"/>
                  </a:lnTo>
                  <a:lnTo>
                    <a:pt x="7186" y="9916"/>
                  </a:lnTo>
                  <a:lnTo>
                    <a:pt x="1454" y="15169"/>
                  </a:lnTo>
                  <a:lnTo>
                    <a:pt x="0" y="17509"/>
                  </a:lnTo>
                  <a:lnTo>
                    <a:pt x="0" y="21011"/>
                  </a:lnTo>
                  <a:lnTo>
                    <a:pt x="1454" y="21600"/>
                  </a:lnTo>
                  <a:lnTo>
                    <a:pt x="2866" y="21600"/>
                  </a:lnTo>
                  <a:lnTo>
                    <a:pt x="5774" y="21011"/>
                  </a:lnTo>
                  <a:lnTo>
                    <a:pt x="8640" y="19260"/>
                  </a:lnTo>
                  <a:lnTo>
                    <a:pt x="11506" y="16919"/>
                  </a:lnTo>
                  <a:lnTo>
                    <a:pt x="14414" y="12256"/>
                  </a:lnTo>
                  <a:lnTo>
                    <a:pt x="18734" y="6414"/>
                  </a:lnTo>
                  <a:lnTo>
                    <a:pt x="21600" y="589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148" name="Shape 240"/>
            <p:cNvSpPr/>
            <p:nvPr/>
          </p:nvSpPr>
          <p:spPr>
            <a:xfrm>
              <a:off x="8117658" y="6023893"/>
              <a:ext cx="42409" cy="7373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656" y="13745"/>
                  </a:moveTo>
                  <a:lnTo>
                    <a:pt x="13656" y="15709"/>
                  </a:lnTo>
                  <a:lnTo>
                    <a:pt x="12507" y="17012"/>
                  </a:lnTo>
                  <a:lnTo>
                    <a:pt x="11358" y="17673"/>
                  </a:lnTo>
                  <a:lnTo>
                    <a:pt x="10242" y="17012"/>
                  </a:lnTo>
                  <a:lnTo>
                    <a:pt x="7944" y="16370"/>
                  </a:lnTo>
                  <a:lnTo>
                    <a:pt x="7944" y="15048"/>
                  </a:lnTo>
                  <a:lnTo>
                    <a:pt x="11358" y="13745"/>
                  </a:lnTo>
                  <a:close/>
                  <a:moveTo>
                    <a:pt x="17070" y="0"/>
                  </a:moveTo>
                  <a:lnTo>
                    <a:pt x="13656" y="661"/>
                  </a:lnTo>
                  <a:lnTo>
                    <a:pt x="9093" y="3266"/>
                  </a:lnTo>
                  <a:lnTo>
                    <a:pt x="5679" y="7194"/>
                  </a:lnTo>
                  <a:lnTo>
                    <a:pt x="3414" y="11121"/>
                  </a:lnTo>
                  <a:lnTo>
                    <a:pt x="3414" y="12443"/>
                  </a:lnTo>
                  <a:lnTo>
                    <a:pt x="1115" y="13745"/>
                  </a:lnTo>
                  <a:lnTo>
                    <a:pt x="0" y="14406"/>
                  </a:lnTo>
                  <a:lnTo>
                    <a:pt x="0" y="15048"/>
                  </a:lnTo>
                  <a:lnTo>
                    <a:pt x="2265" y="16370"/>
                  </a:lnTo>
                  <a:lnTo>
                    <a:pt x="2265" y="17673"/>
                  </a:lnTo>
                  <a:lnTo>
                    <a:pt x="3414" y="19636"/>
                  </a:lnTo>
                  <a:lnTo>
                    <a:pt x="4530" y="20939"/>
                  </a:lnTo>
                  <a:lnTo>
                    <a:pt x="6828" y="21600"/>
                  </a:lnTo>
                  <a:lnTo>
                    <a:pt x="12507" y="21600"/>
                  </a:lnTo>
                  <a:lnTo>
                    <a:pt x="15921" y="20939"/>
                  </a:lnTo>
                  <a:lnTo>
                    <a:pt x="18186" y="18975"/>
                  </a:lnTo>
                  <a:lnTo>
                    <a:pt x="19335" y="17673"/>
                  </a:lnTo>
                  <a:lnTo>
                    <a:pt x="20485" y="15709"/>
                  </a:lnTo>
                  <a:lnTo>
                    <a:pt x="20485" y="13745"/>
                  </a:lnTo>
                  <a:lnTo>
                    <a:pt x="19335" y="12443"/>
                  </a:lnTo>
                  <a:lnTo>
                    <a:pt x="18186" y="11121"/>
                  </a:lnTo>
                  <a:lnTo>
                    <a:pt x="15921" y="10479"/>
                  </a:lnTo>
                  <a:lnTo>
                    <a:pt x="10242" y="9818"/>
                  </a:lnTo>
                  <a:lnTo>
                    <a:pt x="12507" y="7194"/>
                  </a:lnTo>
                  <a:lnTo>
                    <a:pt x="14772" y="4588"/>
                  </a:lnTo>
                  <a:lnTo>
                    <a:pt x="18186" y="2625"/>
                  </a:lnTo>
                  <a:lnTo>
                    <a:pt x="20485" y="1964"/>
                  </a:lnTo>
                  <a:lnTo>
                    <a:pt x="21600" y="1964"/>
                  </a:lnTo>
                  <a:lnTo>
                    <a:pt x="21600" y="661"/>
                  </a:lnTo>
                  <a:lnTo>
                    <a:pt x="19335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149" name="Shape 241"/>
            <p:cNvSpPr/>
            <p:nvPr/>
          </p:nvSpPr>
          <p:spPr>
            <a:xfrm>
              <a:off x="8057332" y="5979230"/>
              <a:ext cx="167573" cy="14746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698" y="1633"/>
                  </a:moveTo>
                  <a:lnTo>
                    <a:pt x="17280" y="1964"/>
                  </a:lnTo>
                  <a:lnTo>
                    <a:pt x="17280" y="2284"/>
                  </a:lnTo>
                  <a:lnTo>
                    <a:pt x="18144" y="7194"/>
                  </a:lnTo>
                  <a:lnTo>
                    <a:pt x="19581" y="16030"/>
                  </a:lnTo>
                  <a:lnTo>
                    <a:pt x="13824" y="17994"/>
                  </a:lnTo>
                  <a:lnTo>
                    <a:pt x="10941" y="18655"/>
                  </a:lnTo>
                  <a:lnTo>
                    <a:pt x="8058" y="18975"/>
                  </a:lnTo>
                  <a:lnTo>
                    <a:pt x="6912" y="18975"/>
                  </a:lnTo>
                  <a:lnTo>
                    <a:pt x="5757" y="17994"/>
                  </a:lnTo>
                  <a:lnTo>
                    <a:pt x="4893" y="17012"/>
                  </a:lnTo>
                  <a:lnTo>
                    <a:pt x="4320" y="15379"/>
                  </a:lnTo>
                  <a:lnTo>
                    <a:pt x="3165" y="11451"/>
                  </a:lnTo>
                  <a:lnTo>
                    <a:pt x="2592" y="7855"/>
                  </a:lnTo>
                  <a:lnTo>
                    <a:pt x="8349" y="5891"/>
                  </a:lnTo>
                  <a:lnTo>
                    <a:pt x="14106" y="3266"/>
                  </a:lnTo>
                  <a:lnTo>
                    <a:pt x="15834" y="1964"/>
                  </a:lnTo>
                  <a:lnTo>
                    <a:pt x="16698" y="1633"/>
                  </a:lnTo>
                  <a:close/>
                  <a:moveTo>
                    <a:pt x="17280" y="0"/>
                  </a:moveTo>
                  <a:lnTo>
                    <a:pt x="9786" y="3266"/>
                  </a:lnTo>
                  <a:lnTo>
                    <a:pt x="2301" y="5891"/>
                  </a:lnTo>
                  <a:lnTo>
                    <a:pt x="2010" y="5560"/>
                  </a:lnTo>
                  <a:lnTo>
                    <a:pt x="1728" y="4909"/>
                  </a:lnTo>
                  <a:lnTo>
                    <a:pt x="1437" y="4909"/>
                  </a:lnTo>
                  <a:lnTo>
                    <a:pt x="864" y="5230"/>
                  </a:lnTo>
                  <a:lnTo>
                    <a:pt x="864" y="6212"/>
                  </a:lnTo>
                  <a:lnTo>
                    <a:pt x="573" y="6212"/>
                  </a:lnTo>
                  <a:lnTo>
                    <a:pt x="282" y="6873"/>
                  </a:lnTo>
                  <a:lnTo>
                    <a:pt x="0" y="7524"/>
                  </a:lnTo>
                  <a:lnTo>
                    <a:pt x="282" y="7855"/>
                  </a:lnTo>
                  <a:lnTo>
                    <a:pt x="864" y="8175"/>
                  </a:lnTo>
                  <a:lnTo>
                    <a:pt x="1437" y="12103"/>
                  </a:lnTo>
                  <a:lnTo>
                    <a:pt x="2301" y="15709"/>
                  </a:lnTo>
                  <a:lnTo>
                    <a:pt x="3165" y="18655"/>
                  </a:lnTo>
                  <a:lnTo>
                    <a:pt x="3738" y="20288"/>
                  </a:lnTo>
                  <a:lnTo>
                    <a:pt x="4602" y="21269"/>
                  </a:lnTo>
                  <a:lnTo>
                    <a:pt x="5466" y="21600"/>
                  </a:lnTo>
                  <a:lnTo>
                    <a:pt x="8058" y="21600"/>
                  </a:lnTo>
                  <a:lnTo>
                    <a:pt x="11232" y="20939"/>
                  </a:lnTo>
                  <a:lnTo>
                    <a:pt x="16125" y="19636"/>
                  </a:lnTo>
                  <a:lnTo>
                    <a:pt x="18717" y="18975"/>
                  </a:lnTo>
                  <a:lnTo>
                    <a:pt x="21018" y="17673"/>
                  </a:lnTo>
                  <a:lnTo>
                    <a:pt x="21600" y="17342"/>
                  </a:lnTo>
                  <a:lnTo>
                    <a:pt x="21600" y="16360"/>
                  </a:lnTo>
                  <a:lnTo>
                    <a:pt x="19872" y="8506"/>
                  </a:lnTo>
                  <a:lnTo>
                    <a:pt x="18144" y="321"/>
                  </a:lnTo>
                  <a:lnTo>
                    <a:pt x="17853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150" name="Shape 242"/>
            <p:cNvSpPr/>
            <p:nvPr/>
          </p:nvSpPr>
          <p:spPr>
            <a:xfrm>
              <a:off x="8466208" y="5845173"/>
              <a:ext cx="15663" cy="1785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6132" y="0"/>
                  </a:moveTo>
                  <a:lnTo>
                    <a:pt x="0" y="2650"/>
                  </a:lnTo>
                  <a:lnTo>
                    <a:pt x="0" y="13490"/>
                  </a:lnTo>
                  <a:lnTo>
                    <a:pt x="3112" y="18870"/>
                  </a:lnTo>
                  <a:lnTo>
                    <a:pt x="6132" y="21600"/>
                  </a:lnTo>
                  <a:lnTo>
                    <a:pt x="12356" y="21600"/>
                  </a:lnTo>
                  <a:lnTo>
                    <a:pt x="21600" y="13490"/>
                  </a:lnTo>
                  <a:lnTo>
                    <a:pt x="18488" y="8110"/>
                  </a:lnTo>
                  <a:lnTo>
                    <a:pt x="12356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151" name="Shape 243"/>
            <p:cNvSpPr/>
            <p:nvPr/>
          </p:nvSpPr>
          <p:spPr>
            <a:xfrm>
              <a:off x="7867396" y="2250048"/>
              <a:ext cx="1284761" cy="15573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282" y="13202"/>
                  </a:moveTo>
                  <a:lnTo>
                    <a:pt x="4320" y="14101"/>
                  </a:lnTo>
                  <a:lnTo>
                    <a:pt x="4357" y="14999"/>
                  </a:lnTo>
                  <a:lnTo>
                    <a:pt x="4470" y="15867"/>
                  </a:lnTo>
                  <a:lnTo>
                    <a:pt x="4582" y="16766"/>
                  </a:lnTo>
                  <a:lnTo>
                    <a:pt x="4771" y="17758"/>
                  </a:lnTo>
                  <a:lnTo>
                    <a:pt x="4996" y="18718"/>
                  </a:lnTo>
                  <a:lnTo>
                    <a:pt x="5184" y="19524"/>
                  </a:lnTo>
                  <a:lnTo>
                    <a:pt x="5259" y="19958"/>
                  </a:lnTo>
                  <a:lnTo>
                    <a:pt x="5334" y="20361"/>
                  </a:lnTo>
                  <a:lnTo>
                    <a:pt x="4846" y="20237"/>
                  </a:lnTo>
                  <a:lnTo>
                    <a:pt x="4620" y="20175"/>
                  </a:lnTo>
                  <a:lnTo>
                    <a:pt x="4395" y="20082"/>
                  </a:lnTo>
                  <a:lnTo>
                    <a:pt x="4057" y="19803"/>
                  </a:lnTo>
                  <a:lnTo>
                    <a:pt x="3944" y="19617"/>
                  </a:lnTo>
                  <a:lnTo>
                    <a:pt x="3832" y="19369"/>
                  </a:lnTo>
                  <a:lnTo>
                    <a:pt x="3681" y="18842"/>
                  </a:lnTo>
                  <a:lnTo>
                    <a:pt x="3568" y="18284"/>
                  </a:lnTo>
                  <a:lnTo>
                    <a:pt x="3419" y="17200"/>
                  </a:lnTo>
                  <a:lnTo>
                    <a:pt x="3268" y="16362"/>
                  </a:lnTo>
                  <a:lnTo>
                    <a:pt x="3155" y="15495"/>
                  </a:lnTo>
                  <a:lnTo>
                    <a:pt x="3117" y="15092"/>
                  </a:lnTo>
                  <a:lnTo>
                    <a:pt x="3081" y="14659"/>
                  </a:lnTo>
                  <a:lnTo>
                    <a:pt x="3081" y="14255"/>
                  </a:lnTo>
                  <a:lnTo>
                    <a:pt x="3117" y="13822"/>
                  </a:lnTo>
                  <a:lnTo>
                    <a:pt x="3644" y="13387"/>
                  </a:lnTo>
                  <a:lnTo>
                    <a:pt x="3794" y="13295"/>
                  </a:lnTo>
                  <a:lnTo>
                    <a:pt x="3944" y="13233"/>
                  </a:lnTo>
                  <a:lnTo>
                    <a:pt x="4095" y="13202"/>
                  </a:lnTo>
                  <a:close/>
                  <a:moveTo>
                    <a:pt x="827" y="7437"/>
                  </a:moveTo>
                  <a:lnTo>
                    <a:pt x="902" y="7469"/>
                  </a:lnTo>
                  <a:lnTo>
                    <a:pt x="1465" y="7469"/>
                  </a:lnTo>
                  <a:lnTo>
                    <a:pt x="1278" y="9235"/>
                  </a:lnTo>
                  <a:lnTo>
                    <a:pt x="1202" y="10103"/>
                  </a:lnTo>
                  <a:lnTo>
                    <a:pt x="1202" y="10970"/>
                  </a:lnTo>
                  <a:lnTo>
                    <a:pt x="1240" y="11870"/>
                  </a:lnTo>
                  <a:lnTo>
                    <a:pt x="1314" y="12768"/>
                  </a:lnTo>
                  <a:lnTo>
                    <a:pt x="1540" y="14566"/>
                  </a:lnTo>
                  <a:lnTo>
                    <a:pt x="1690" y="16177"/>
                  </a:lnTo>
                  <a:lnTo>
                    <a:pt x="1765" y="16983"/>
                  </a:lnTo>
                  <a:lnTo>
                    <a:pt x="1878" y="17788"/>
                  </a:lnTo>
                  <a:lnTo>
                    <a:pt x="2066" y="18532"/>
                  </a:lnTo>
                  <a:lnTo>
                    <a:pt x="2329" y="19245"/>
                  </a:lnTo>
                  <a:lnTo>
                    <a:pt x="2667" y="19958"/>
                  </a:lnTo>
                  <a:lnTo>
                    <a:pt x="3043" y="20670"/>
                  </a:lnTo>
                  <a:lnTo>
                    <a:pt x="3005" y="20826"/>
                  </a:lnTo>
                  <a:lnTo>
                    <a:pt x="2968" y="20981"/>
                  </a:lnTo>
                  <a:lnTo>
                    <a:pt x="2779" y="21259"/>
                  </a:lnTo>
                  <a:lnTo>
                    <a:pt x="2705" y="21352"/>
                  </a:lnTo>
                  <a:lnTo>
                    <a:pt x="2630" y="21384"/>
                  </a:lnTo>
                  <a:lnTo>
                    <a:pt x="2592" y="21414"/>
                  </a:lnTo>
                  <a:lnTo>
                    <a:pt x="2517" y="21414"/>
                  </a:lnTo>
                  <a:lnTo>
                    <a:pt x="2367" y="21321"/>
                  </a:lnTo>
                  <a:lnTo>
                    <a:pt x="2254" y="21198"/>
                  </a:lnTo>
                  <a:lnTo>
                    <a:pt x="2141" y="21012"/>
                  </a:lnTo>
                  <a:lnTo>
                    <a:pt x="2066" y="20856"/>
                  </a:lnTo>
                  <a:lnTo>
                    <a:pt x="1991" y="20640"/>
                  </a:lnTo>
                  <a:lnTo>
                    <a:pt x="1690" y="19741"/>
                  </a:lnTo>
                  <a:lnTo>
                    <a:pt x="1427" y="18842"/>
                  </a:lnTo>
                  <a:lnTo>
                    <a:pt x="976" y="16734"/>
                  </a:lnTo>
                  <a:lnTo>
                    <a:pt x="526" y="14596"/>
                  </a:lnTo>
                  <a:lnTo>
                    <a:pt x="413" y="14038"/>
                  </a:lnTo>
                  <a:lnTo>
                    <a:pt x="376" y="13512"/>
                  </a:lnTo>
                  <a:lnTo>
                    <a:pt x="300" y="12427"/>
                  </a:lnTo>
                  <a:lnTo>
                    <a:pt x="263" y="11373"/>
                  </a:lnTo>
                  <a:lnTo>
                    <a:pt x="300" y="10258"/>
                  </a:lnTo>
                  <a:lnTo>
                    <a:pt x="300" y="9328"/>
                  </a:lnTo>
                  <a:lnTo>
                    <a:pt x="376" y="8863"/>
                  </a:lnTo>
                  <a:lnTo>
                    <a:pt x="451" y="8398"/>
                  </a:lnTo>
                  <a:lnTo>
                    <a:pt x="638" y="7902"/>
                  </a:lnTo>
                  <a:lnTo>
                    <a:pt x="789" y="7437"/>
                  </a:lnTo>
                  <a:close/>
                  <a:moveTo>
                    <a:pt x="12058" y="0"/>
                  </a:moveTo>
                  <a:lnTo>
                    <a:pt x="11156" y="30"/>
                  </a:lnTo>
                  <a:lnTo>
                    <a:pt x="10255" y="93"/>
                  </a:lnTo>
                  <a:lnTo>
                    <a:pt x="9317" y="216"/>
                  </a:lnTo>
                  <a:lnTo>
                    <a:pt x="8415" y="372"/>
                  </a:lnTo>
                  <a:lnTo>
                    <a:pt x="7514" y="619"/>
                  </a:lnTo>
                  <a:lnTo>
                    <a:pt x="7062" y="744"/>
                  </a:lnTo>
                  <a:lnTo>
                    <a:pt x="6611" y="898"/>
                  </a:lnTo>
                  <a:lnTo>
                    <a:pt x="6236" y="1053"/>
                  </a:lnTo>
                  <a:lnTo>
                    <a:pt x="5898" y="1209"/>
                  </a:lnTo>
                  <a:lnTo>
                    <a:pt x="5222" y="1611"/>
                  </a:lnTo>
                  <a:lnTo>
                    <a:pt x="4582" y="2014"/>
                  </a:lnTo>
                  <a:lnTo>
                    <a:pt x="3944" y="2479"/>
                  </a:lnTo>
                  <a:lnTo>
                    <a:pt x="3343" y="2944"/>
                  </a:lnTo>
                  <a:lnTo>
                    <a:pt x="2743" y="3471"/>
                  </a:lnTo>
                  <a:lnTo>
                    <a:pt x="2254" y="4029"/>
                  </a:lnTo>
                  <a:lnTo>
                    <a:pt x="1765" y="4617"/>
                  </a:lnTo>
                  <a:lnTo>
                    <a:pt x="1390" y="5238"/>
                  </a:lnTo>
                  <a:lnTo>
                    <a:pt x="1089" y="5888"/>
                  </a:lnTo>
                  <a:lnTo>
                    <a:pt x="827" y="6569"/>
                  </a:lnTo>
                  <a:lnTo>
                    <a:pt x="751" y="6911"/>
                  </a:lnTo>
                  <a:lnTo>
                    <a:pt x="676" y="7252"/>
                  </a:lnTo>
                  <a:lnTo>
                    <a:pt x="676" y="7283"/>
                  </a:lnTo>
                  <a:lnTo>
                    <a:pt x="638" y="7283"/>
                  </a:lnTo>
                  <a:lnTo>
                    <a:pt x="601" y="7313"/>
                  </a:lnTo>
                  <a:lnTo>
                    <a:pt x="376" y="7934"/>
                  </a:lnTo>
                  <a:lnTo>
                    <a:pt x="187" y="8553"/>
                  </a:lnTo>
                  <a:lnTo>
                    <a:pt x="113" y="8863"/>
                  </a:lnTo>
                  <a:lnTo>
                    <a:pt x="75" y="9142"/>
                  </a:lnTo>
                  <a:lnTo>
                    <a:pt x="38" y="9762"/>
                  </a:lnTo>
                  <a:lnTo>
                    <a:pt x="0" y="10970"/>
                  </a:lnTo>
                  <a:lnTo>
                    <a:pt x="0" y="11652"/>
                  </a:lnTo>
                  <a:lnTo>
                    <a:pt x="38" y="12365"/>
                  </a:lnTo>
                  <a:lnTo>
                    <a:pt x="75" y="13047"/>
                  </a:lnTo>
                  <a:lnTo>
                    <a:pt x="151" y="13729"/>
                  </a:lnTo>
                  <a:lnTo>
                    <a:pt x="376" y="15092"/>
                  </a:lnTo>
                  <a:lnTo>
                    <a:pt x="676" y="16487"/>
                  </a:lnTo>
                  <a:lnTo>
                    <a:pt x="939" y="17788"/>
                  </a:lnTo>
                  <a:lnTo>
                    <a:pt x="1240" y="19121"/>
                  </a:lnTo>
                  <a:lnTo>
                    <a:pt x="1503" y="20175"/>
                  </a:lnTo>
                  <a:lnTo>
                    <a:pt x="1652" y="20702"/>
                  </a:lnTo>
                  <a:lnTo>
                    <a:pt x="1765" y="20949"/>
                  </a:lnTo>
                  <a:lnTo>
                    <a:pt x="1916" y="21166"/>
                  </a:lnTo>
                  <a:lnTo>
                    <a:pt x="1991" y="21321"/>
                  </a:lnTo>
                  <a:lnTo>
                    <a:pt x="2292" y="21570"/>
                  </a:lnTo>
                  <a:lnTo>
                    <a:pt x="2404" y="21600"/>
                  </a:lnTo>
                  <a:lnTo>
                    <a:pt x="2630" y="21600"/>
                  </a:lnTo>
                  <a:lnTo>
                    <a:pt x="2705" y="21570"/>
                  </a:lnTo>
                  <a:lnTo>
                    <a:pt x="2892" y="21445"/>
                  </a:lnTo>
                  <a:lnTo>
                    <a:pt x="3081" y="21259"/>
                  </a:lnTo>
                  <a:lnTo>
                    <a:pt x="3230" y="21073"/>
                  </a:lnTo>
                  <a:lnTo>
                    <a:pt x="3306" y="20826"/>
                  </a:lnTo>
                  <a:lnTo>
                    <a:pt x="3381" y="20763"/>
                  </a:lnTo>
                  <a:lnTo>
                    <a:pt x="3381" y="20670"/>
                  </a:lnTo>
                  <a:lnTo>
                    <a:pt x="3343" y="20640"/>
                  </a:lnTo>
                  <a:lnTo>
                    <a:pt x="3343" y="20577"/>
                  </a:lnTo>
                  <a:lnTo>
                    <a:pt x="3306" y="20547"/>
                  </a:lnTo>
                  <a:lnTo>
                    <a:pt x="2930" y="19865"/>
                  </a:lnTo>
                  <a:lnTo>
                    <a:pt x="2592" y="19152"/>
                  </a:lnTo>
                  <a:lnTo>
                    <a:pt x="2367" y="18439"/>
                  </a:lnTo>
                  <a:lnTo>
                    <a:pt x="2141" y="17727"/>
                  </a:lnTo>
                  <a:lnTo>
                    <a:pt x="2066" y="17293"/>
                  </a:lnTo>
                  <a:lnTo>
                    <a:pt x="1991" y="16890"/>
                  </a:lnTo>
                  <a:lnTo>
                    <a:pt x="1916" y="16022"/>
                  </a:lnTo>
                  <a:lnTo>
                    <a:pt x="1878" y="15185"/>
                  </a:lnTo>
                  <a:lnTo>
                    <a:pt x="1803" y="14317"/>
                  </a:lnTo>
                  <a:lnTo>
                    <a:pt x="1765" y="14255"/>
                  </a:lnTo>
                  <a:lnTo>
                    <a:pt x="1803" y="14255"/>
                  </a:lnTo>
                  <a:lnTo>
                    <a:pt x="1991" y="14380"/>
                  </a:lnTo>
                  <a:lnTo>
                    <a:pt x="2254" y="14503"/>
                  </a:lnTo>
                  <a:lnTo>
                    <a:pt x="2517" y="14566"/>
                  </a:lnTo>
                  <a:lnTo>
                    <a:pt x="2667" y="14596"/>
                  </a:lnTo>
                  <a:lnTo>
                    <a:pt x="2817" y="14596"/>
                  </a:lnTo>
                  <a:lnTo>
                    <a:pt x="2817" y="15185"/>
                  </a:lnTo>
                  <a:lnTo>
                    <a:pt x="2892" y="15743"/>
                  </a:lnTo>
                  <a:lnTo>
                    <a:pt x="3306" y="18223"/>
                  </a:lnTo>
                  <a:lnTo>
                    <a:pt x="3381" y="18749"/>
                  </a:lnTo>
                  <a:lnTo>
                    <a:pt x="3493" y="19276"/>
                  </a:lnTo>
                  <a:lnTo>
                    <a:pt x="3381" y="19338"/>
                  </a:lnTo>
                  <a:lnTo>
                    <a:pt x="3306" y="19400"/>
                  </a:lnTo>
                  <a:lnTo>
                    <a:pt x="3005" y="19772"/>
                  </a:lnTo>
                  <a:lnTo>
                    <a:pt x="3005" y="19958"/>
                  </a:lnTo>
                  <a:lnTo>
                    <a:pt x="3043" y="19989"/>
                  </a:lnTo>
                  <a:lnTo>
                    <a:pt x="3081" y="20020"/>
                  </a:lnTo>
                  <a:lnTo>
                    <a:pt x="3117" y="20020"/>
                  </a:lnTo>
                  <a:lnTo>
                    <a:pt x="3155" y="19989"/>
                  </a:lnTo>
                  <a:lnTo>
                    <a:pt x="3381" y="19710"/>
                  </a:lnTo>
                  <a:lnTo>
                    <a:pt x="3568" y="19524"/>
                  </a:lnTo>
                  <a:lnTo>
                    <a:pt x="3719" y="19803"/>
                  </a:lnTo>
                  <a:lnTo>
                    <a:pt x="3906" y="20082"/>
                  </a:lnTo>
                  <a:lnTo>
                    <a:pt x="4057" y="20205"/>
                  </a:lnTo>
                  <a:lnTo>
                    <a:pt x="4208" y="20298"/>
                  </a:lnTo>
                  <a:lnTo>
                    <a:pt x="4395" y="20391"/>
                  </a:lnTo>
                  <a:lnTo>
                    <a:pt x="4582" y="20454"/>
                  </a:lnTo>
                  <a:lnTo>
                    <a:pt x="4996" y="20547"/>
                  </a:lnTo>
                  <a:lnTo>
                    <a:pt x="5409" y="20609"/>
                  </a:lnTo>
                  <a:lnTo>
                    <a:pt x="5447" y="20702"/>
                  </a:lnTo>
                  <a:lnTo>
                    <a:pt x="5484" y="20733"/>
                  </a:lnTo>
                  <a:lnTo>
                    <a:pt x="5522" y="20763"/>
                  </a:lnTo>
                  <a:lnTo>
                    <a:pt x="5635" y="20763"/>
                  </a:lnTo>
                  <a:lnTo>
                    <a:pt x="5709" y="20733"/>
                  </a:lnTo>
                  <a:lnTo>
                    <a:pt x="5709" y="20640"/>
                  </a:lnTo>
                  <a:lnTo>
                    <a:pt x="5635" y="20330"/>
                  </a:lnTo>
                  <a:lnTo>
                    <a:pt x="5709" y="20454"/>
                  </a:lnTo>
                  <a:lnTo>
                    <a:pt x="5785" y="20516"/>
                  </a:lnTo>
                  <a:lnTo>
                    <a:pt x="5860" y="20547"/>
                  </a:lnTo>
                  <a:lnTo>
                    <a:pt x="5973" y="20516"/>
                  </a:lnTo>
                  <a:lnTo>
                    <a:pt x="6011" y="20484"/>
                  </a:lnTo>
                  <a:lnTo>
                    <a:pt x="6011" y="20391"/>
                  </a:lnTo>
                  <a:lnTo>
                    <a:pt x="5973" y="20330"/>
                  </a:lnTo>
                  <a:lnTo>
                    <a:pt x="5860" y="20268"/>
                  </a:lnTo>
                  <a:lnTo>
                    <a:pt x="5785" y="20144"/>
                  </a:lnTo>
                  <a:lnTo>
                    <a:pt x="5709" y="19772"/>
                  </a:lnTo>
                  <a:lnTo>
                    <a:pt x="5635" y="19152"/>
                  </a:lnTo>
                  <a:lnTo>
                    <a:pt x="5560" y="18316"/>
                  </a:lnTo>
                  <a:lnTo>
                    <a:pt x="5484" y="17479"/>
                  </a:lnTo>
                  <a:lnTo>
                    <a:pt x="5334" y="16332"/>
                  </a:lnTo>
                  <a:lnTo>
                    <a:pt x="5146" y="15216"/>
                  </a:lnTo>
                  <a:lnTo>
                    <a:pt x="4996" y="14070"/>
                  </a:lnTo>
                  <a:lnTo>
                    <a:pt x="4921" y="12954"/>
                  </a:lnTo>
                  <a:lnTo>
                    <a:pt x="4884" y="12892"/>
                  </a:lnTo>
                  <a:lnTo>
                    <a:pt x="4846" y="12861"/>
                  </a:lnTo>
                  <a:lnTo>
                    <a:pt x="4771" y="12892"/>
                  </a:lnTo>
                  <a:lnTo>
                    <a:pt x="4733" y="12954"/>
                  </a:lnTo>
                  <a:lnTo>
                    <a:pt x="4695" y="13573"/>
                  </a:lnTo>
                  <a:lnTo>
                    <a:pt x="4733" y="14194"/>
                  </a:lnTo>
                  <a:lnTo>
                    <a:pt x="4808" y="14813"/>
                  </a:lnTo>
                  <a:lnTo>
                    <a:pt x="4884" y="15464"/>
                  </a:lnTo>
                  <a:lnTo>
                    <a:pt x="5071" y="16704"/>
                  </a:lnTo>
                  <a:lnTo>
                    <a:pt x="5184" y="17355"/>
                  </a:lnTo>
                  <a:lnTo>
                    <a:pt x="5222" y="17974"/>
                  </a:lnTo>
                  <a:lnTo>
                    <a:pt x="5327" y="18841"/>
                  </a:lnTo>
                  <a:lnTo>
                    <a:pt x="4921" y="17138"/>
                  </a:lnTo>
                  <a:lnTo>
                    <a:pt x="4733" y="16146"/>
                  </a:lnTo>
                  <a:lnTo>
                    <a:pt x="4620" y="15154"/>
                  </a:lnTo>
                  <a:lnTo>
                    <a:pt x="4546" y="14163"/>
                  </a:lnTo>
                  <a:lnTo>
                    <a:pt x="4508" y="13171"/>
                  </a:lnTo>
                  <a:lnTo>
                    <a:pt x="4546" y="13109"/>
                  </a:lnTo>
                  <a:lnTo>
                    <a:pt x="4508" y="13016"/>
                  </a:lnTo>
                  <a:lnTo>
                    <a:pt x="4470" y="12985"/>
                  </a:lnTo>
                  <a:lnTo>
                    <a:pt x="4433" y="12954"/>
                  </a:lnTo>
                  <a:lnTo>
                    <a:pt x="4357" y="12954"/>
                  </a:lnTo>
                  <a:lnTo>
                    <a:pt x="4320" y="12985"/>
                  </a:lnTo>
                  <a:lnTo>
                    <a:pt x="4132" y="12985"/>
                  </a:lnTo>
                  <a:lnTo>
                    <a:pt x="3944" y="13016"/>
                  </a:lnTo>
                  <a:lnTo>
                    <a:pt x="3757" y="13078"/>
                  </a:lnTo>
                  <a:lnTo>
                    <a:pt x="3568" y="13140"/>
                  </a:lnTo>
                  <a:lnTo>
                    <a:pt x="3381" y="13264"/>
                  </a:lnTo>
                  <a:lnTo>
                    <a:pt x="3155" y="13419"/>
                  </a:lnTo>
                  <a:lnTo>
                    <a:pt x="3005" y="13573"/>
                  </a:lnTo>
                  <a:lnTo>
                    <a:pt x="2930" y="13759"/>
                  </a:lnTo>
                  <a:lnTo>
                    <a:pt x="2930" y="13822"/>
                  </a:lnTo>
                  <a:lnTo>
                    <a:pt x="2855" y="14070"/>
                  </a:lnTo>
                  <a:lnTo>
                    <a:pt x="2817" y="14348"/>
                  </a:lnTo>
                  <a:lnTo>
                    <a:pt x="2705" y="14348"/>
                  </a:lnTo>
                  <a:lnTo>
                    <a:pt x="2554" y="14317"/>
                  </a:lnTo>
                  <a:lnTo>
                    <a:pt x="2404" y="14287"/>
                  </a:lnTo>
                  <a:lnTo>
                    <a:pt x="2141" y="14194"/>
                  </a:lnTo>
                  <a:lnTo>
                    <a:pt x="1991" y="14163"/>
                  </a:lnTo>
                  <a:lnTo>
                    <a:pt x="1841" y="14131"/>
                  </a:lnTo>
                  <a:lnTo>
                    <a:pt x="1765" y="14194"/>
                  </a:lnTo>
                  <a:lnTo>
                    <a:pt x="1578" y="12582"/>
                  </a:lnTo>
                  <a:lnTo>
                    <a:pt x="1503" y="11777"/>
                  </a:lnTo>
                  <a:lnTo>
                    <a:pt x="1465" y="10970"/>
                  </a:lnTo>
                  <a:lnTo>
                    <a:pt x="1465" y="10072"/>
                  </a:lnTo>
                  <a:lnTo>
                    <a:pt x="1540" y="9204"/>
                  </a:lnTo>
                  <a:lnTo>
                    <a:pt x="1652" y="8305"/>
                  </a:lnTo>
                  <a:lnTo>
                    <a:pt x="1690" y="7406"/>
                  </a:lnTo>
                  <a:lnTo>
                    <a:pt x="1728" y="7376"/>
                  </a:lnTo>
                  <a:lnTo>
                    <a:pt x="1728" y="7345"/>
                  </a:lnTo>
                  <a:lnTo>
                    <a:pt x="1690" y="7283"/>
                  </a:lnTo>
                  <a:lnTo>
                    <a:pt x="1652" y="7252"/>
                  </a:lnTo>
                  <a:lnTo>
                    <a:pt x="1578" y="7252"/>
                  </a:lnTo>
                  <a:lnTo>
                    <a:pt x="1803" y="6632"/>
                  </a:lnTo>
                  <a:lnTo>
                    <a:pt x="2103" y="6043"/>
                  </a:lnTo>
                  <a:lnTo>
                    <a:pt x="2441" y="5516"/>
                  </a:lnTo>
                  <a:lnTo>
                    <a:pt x="2855" y="4989"/>
                  </a:lnTo>
                  <a:lnTo>
                    <a:pt x="3343" y="4494"/>
                  </a:lnTo>
                  <a:lnTo>
                    <a:pt x="3832" y="4059"/>
                  </a:lnTo>
                  <a:lnTo>
                    <a:pt x="4395" y="3626"/>
                  </a:lnTo>
                  <a:lnTo>
                    <a:pt x="4996" y="3223"/>
                  </a:lnTo>
                  <a:lnTo>
                    <a:pt x="5673" y="2851"/>
                  </a:lnTo>
                  <a:lnTo>
                    <a:pt x="6385" y="2541"/>
                  </a:lnTo>
                  <a:lnTo>
                    <a:pt x="7138" y="2293"/>
                  </a:lnTo>
                  <a:lnTo>
                    <a:pt x="7888" y="2076"/>
                  </a:lnTo>
                  <a:lnTo>
                    <a:pt x="8640" y="1921"/>
                  </a:lnTo>
                  <a:lnTo>
                    <a:pt x="9429" y="1797"/>
                  </a:lnTo>
                  <a:lnTo>
                    <a:pt x="10218" y="1704"/>
                  </a:lnTo>
                  <a:lnTo>
                    <a:pt x="11044" y="1642"/>
                  </a:lnTo>
                  <a:lnTo>
                    <a:pt x="11945" y="1642"/>
                  </a:lnTo>
                  <a:lnTo>
                    <a:pt x="12810" y="1673"/>
                  </a:lnTo>
                  <a:lnTo>
                    <a:pt x="13674" y="1766"/>
                  </a:lnTo>
                  <a:lnTo>
                    <a:pt x="14537" y="1890"/>
                  </a:lnTo>
                  <a:lnTo>
                    <a:pt x="15326" y="2076"/>
                  </a:lnTo>
                  <a:lnTo>
                    <a:pt x="16153" y="2324"/>
                  </a:lnTo>
                  <a:lnTo>
                    <a:pt x="16942" y="2634"/>
                  </a:lnTo>
                  <a:lnTo>
                    <a:pt x="17731" y="3006"/>
                  </a:lnTo>
                  <a:lnTo>
                    <a:pt x="18483" y="3409"/>
                  </a:lnTo>
                  <a:lnTo>
                    <a:pt x="19159" y="3812"/>
                  </a:lnTo>
                  <a:lnTo>
                    <a:pt x="19835" y="4277"/>
                  </a:lnTo>
                  <a:lnTo>
                    <a:pt x="20173" y="4524"/>
                  </a:lnTo>
                  <a:lnTo>
                    <a:pt x="20473" y="4773"/>
                  </a:lnTo>
                  <a:lnTo>
                    <a:pt x="20999" y="5299"/>
                  </a:lnTo>
                  <a:lnTo>
                    <a:pt x="21262" y="5578"/>
                  </a:lnTo>
                  <a:lnTo>
                    <a:pt x="21487" y="5888"/>
                  </a:lnTo>
                  <a:lnTo>
                    <a:pt x="21600" y="6043"/>
                  </a:lnTo>
                  <a:lnTo>
                    <a:pt x="21600" y="5578"/>
                  </a:lnTo>
                  <a:lnTo>
                    <a:pt x="21337" y="5206"/>
                  </a:lnTo>
                  <a:lnTo>
                    <a:pt x="21074" y="4927"/>
                  </a:lnTo>
                  <a:lnTo>
                    <a:pt x="20773" y="4648"/>
                  </a:lnTo>
                  <a:lnTo>
                    <a:pt x="20135" y="4152"/>
                  </a:lnTo>
                  <a:lnTo>
                    <a:pt x="19835" y="3905"/>
                  </a:lnTo>
                  <a:lnTo>
                    <a:pt x="19497" y="3687"/>
                  </a:lnTo>
                  <a:lnTo>
                    <a:pt x="18745" y="3254"/>
                  </a:lnTo>
                  <a:lnTo>
                    <a:pt x="17994" y="2851"/>
                  </a:lnTo>
                  <a:lnTo>
                    <a:pt x="17243" y="2510"/>
                  </a:lnTo>
                  <a:lnTo>
                    <a:pt x="16829" y="2324"/>
                  </a:lnTo>
                  <a:lnTo>
                    <a:pt x="16416" y="2138"/>
                  </a:lnTo>
                  <a:lnTo>
                    <a:pt x="15589" y="1890"/>
                  </a:lnTo>
                  <a:lnTo>
                    <a:pt x="14726" y="1673"/>
                  </a:lnTo>
                  <a:lnTo>
                    <a:pt x="13861" y="1549"/>
                  </a:lnTo>
                  <a:lnTo>
                    <a:pt x="12960" y="1456"/>
                  </a:lnTo>
                  <a:lnTo>
                    <a:pt x="12058" y="1425"/>
                  </a:lnTo>
                  <a:lnTo>
                    <a:pt x="11156" y="1425"/>
                  </a:lnTo>
                  <a:lnTo>
                    <a:pt x="10255" y="1487"/>
                  </a:lnTo>
                  <a:lnTo>
                    <a:pt x="9504" y="1549"/>
                  </a:lnTo>
                  <a:lnTo>
                    <a:pt x="8753" y="1673"/>
                  </a:lnTo>
                  <a:lnTo>
                    <a:pt x="8001" y="1828"/>
                  </a:lnTo>
                  <a:lnTo>
                    <a:pt x="7287" y="2014"/>
                  </a:lnTo>
                  <a:lnTo>
                    <a:pt x="6611" y="2263"/>
                  </a:lnTo>
                  <a:lnTo>
                    <a:pt x="5898" y="2510"/>
                  </a:lnTo>
                  <a:lnTo>
                    <a:pt x="5259" y="2820"/>
                  </a:lnTo>
                  <a:lnTo>
                    <a:pt x="4620" y="3192"/>
                  </a:lnTo>
                  <a:lnTo>
                    <a:pt x="4057" y="3564"/>
                  </a:lnTo>
                  <a:lnTo>
                    <a:pt x="3493" y="3998"/>
                  </a:lnTo>
                  <a:lnTo>
                    <a:pt x="3005" y="4462"/>
                  </a:lnTo>
                  <a:lnTo>
                    <a:pt x="2554" y="4959"/>
                  </a:lnTo>
                  <a:lnTo>
                    <a:pt x="2179" y="5485"/>
                  </a:lnTo>
                  <a:lnTo>
                    <a:pt x="1841" y="6043"/>
                  </a:lnTo>
                  <a:lnTo>
                    <a:pt x="1578" y="6632"/>
                  </a:lnTo>
                  <a:lnTo>
                    <a:pt x="1352" y="7252"/>
                  </a:lnTo>
                  <a:lnTo>
                    <a:pt x="1165" y="7252"/>
                  </a:lnTo>
                  <a:lnTo>
                    <a:pt x="1616" y="6136"/>
                  </a:lnTo>
                  <a:lnTo>
                    <a:pt x="1878" y="5578"/>
                  </a:lnTo>
                  <a:lnTo>
                    <a:pt x="2216" y="5052"/>
                  </a:lnTo>
                  <a:lnTo>
                    <a:pt x="2404" y="4773"/>
                  </a:lnTo>
                  <a:lnTo>
                    <a:pt x="2630" y="4494"/>
                  </a:lnTo>
                  <a:lnTo>
                    <a:pt x="3117" y="3966"/>
                  </a:lnTo>
                  <a:lnTo>
                    <a:pt x="3681" y="3502"/>
                  </a:lnTo>
                  <a:lnTo>
                    <a:pt x="4244" y="3006"/>
                  </a:lnTo>
                  <a:lnTo>
                    <a:pt x="4921" y="2479"/>
                  </a:lnTo>
                  <a:lnTo>
                    <a:pt x="5635" y="1983"/>
                  </a:lnTo>
                  <a:lnTo>
                    <a:pt x="6011" y="1766"/>
                  </a:lnTo>
                  <a:lnTo>
                    <a:pt x="6385" y="1580"/>
                  </a:lnTo>
                  <a:lnTo>
                    <a:pt x="6799" y="1395"/>
                  </a:lnTo>
                  <a:lnTo>
                    <a:pt x="7250" y="1239"/>
                  </a:lnTo>
                  <a:lnTo>
                    <a:pt x="8077" y="1053"/>
                  </a:lnTo>
                  <a:lnTo>
                    <a:pt x="8941" y="930"/>
                  </a:lnTo>
                  <a:lnTo>
                    <a:pt x="9842" y="805"/>
                  </a:lnTo>
                  <a:lnTo>
                    <a:pt x="10706" y="744"/>
                  </a:lnTo>
                  <a:lnTo>
                    <a:pt x="11532" y="712"/>
                  </a:lnTo>
                  <a:lnTo>
                    <a:pt x="12359" y="712"/>
                  </a:lnTo>
                  <a:lnTo>
                    <a:pt x="13185" y="744"/>
                  </a:lnTo>
                  <a:lnTo>
                    <a:pt x="14012" y="837"/>
                  </a:lnTo>
                  <a:lnTo>
                    <a:pt x="14838" y="960"/>
                  </a:lnTo>
                  <a:lnTo>
                    <a:pt x="15664" y="1116"/>
                  </a:lnTo>
                  <a:lnTo>
                    <a:pt x="16453" y="1332"/>
                  </a:lnTo>
                  <a:lnTo>
                    <a:pt x="17205" y="1611"/>
                  </a:lnTo>
                  <a:lnTo>
                    <a:pt x="18032" y="1921"/>
                  </a:lnTo>
                  <a:lnTo>
                    <a:pt x="18783" y="2324"/>
                  </a:lnTo>
                  <a:lnTo>
                    <a:pt x="19497" y="2727"/>
                  </a:lnTo>
                  <a:lnTo>
                    <a:pt x="20210" y="3192"/>
                  </a:lnTo>
                  <a:lnTo>
                    <a:pt x="20773" y="3626"/>
                  </a:lnTo>
                  <a:lnTo>
                    <a:pt x="21375" y="4059"/>
                  </a:lnTo>
                  <a:lnTo>
                    <a:pt x="21600" y="4215"/>
                  </a:lnTo>
                  <a:lnTo>
                    <a:pt x="21600" y="3905"/>
                  </a:lnTo>
                  <a:lnTo>
                    <a:pt x="21337" y="3750"/>
                  </a:lnTo>
                  <a:lnTo>
                    <a:pt x="20962" y="3471"/>
                  </a:lnTo>
                  <a:lnTo>
                    <a:pt x="20586" y="3192"/>
                  </a:lnTo>
                  <a:lnTo>
                    <a:pt x="19797" y="2665"/>
                  </a:lnTo>
                  <a:lnTo>
                    <a:pt x="19121" y="2231"/>
                  </a:lnTo>
                  <a:lnTo>
                    <a:pt x="18370" y="1890"/>
                  </a:lnTo>
                  <a:lnTo>
                    <a:pt x="17618" y="1549"/>
                  </a:lnTo>
                  <a:lnTo>
                    <a:pt x="16867" y="1270"/>
                  </a:lnTo>
                  <a:lnTo>
                    <a:pt x="16002" y="1023"/>
                  </a:lnTo>
                  <a:lnTo>
                    <a:pt x="15177" y="805"/>
                  </a:lnTo>
                  <a:lnTo>
                    <a:pt x="14312" y="681"/>
                  </a:lnTo>
                  <a:lnTo>
                    <a:pt x="13448" y="588"/>
                  </a:lnTo>
                  <a:lnTo>
                    <a:pt x="12547" y="527"/>
                  </a:lnTo>
                  <a:lnTo>
                    <a:pt x="11683" y="527"/>
                  </a:lnTo>
                  <a:lnTo>
                    <a:pt x="10782" y="588"/>
                  </a:lnTo>
                  <a:lnTo>
                    <a:pt x="9917" y="651"/>
                  </a:lnTo>
                  <a:lnTo>
                    <a:pt x="9128" y="744"/>
                  </a:lnTo>
                  <a:lnTo>
                    <a:pt x="8302" y="867"/>
                  </a:lnTo>
                  <a:lnTo>
                    <a:pt x="7514" y="1023"/>
                  </a:lnTo>
                  <a:lnTo>
                    <a:pt x="6762" y="1239"/>
                  </a:lnTo>
                  <a:lnTo>
                    <a:pt x="6385" y="1395"/>
                  </a:lnTo>
                  <a:lnTo>
                    <a:pt x="6011" y="1549"/>
                  </a:lnTo>
                  <a:lnTo>
                    <a:pt x="5673" y="1766"/>
                  </a:lnTo>
                  <a:lnTo>
                    <a:pt x="5334" y="1983"/>
                  </a:lnTo>
                  <a:lnTo>
                    <a:pt x="4733" y="2448"/>
                  </a:lnTo>
                  <a:lnTo>
                    <a:pt x="4132" y="2913"/>
                  </a:lnTo>
                  <a:lnTo>
                    <a:pt x="3568" y="3347"/>
                  </a:lnTo>
                  <a:lnTo>
                    <a:pt x="3081" y="3812"/>
                  </a:lnTo>
                  <a:lnTo>
                    <a:pt x="2592" y="4277"/>
                  </a:lnTo>
                  <a:lnTo>
                    <a:pt x="2179" y="4803"/>
                  </a:lnTo>
                  <a:lnTo>
                    <a:pt x="1803" y="5392"/>
                  </a:lnTo>
                  <a:lnTo>
                    <a:pt x="1465" y="5981"/>
                  </a:lnTo>
                  <a:lnTo>
                    <a:pt x="1202" y="6632"/>
                  </a:lnTo>
                  <a:lnTo>
                    <a:pt x="1014" y="7252"/>
                  </a:lnTo>
                  <a:lnTo>
                    <a:pt x="902" y="7252"/>
                  </a:lnTo>
                  <a:lnTo>
                    <a:pt x="1127" y="6569"/>
                  </a:lnTo>
                  <a:lnTo>
                    <a:pt x="1390" y="5888"/>
                  </a:lnTo>
                  <a:lnTo>
                    <a:pt x="1728" y="5206"/>
                  </a:lnTo>
                  <a:lnTo>
                    <a:pt x="2141" y="4555"/>
                  </a:lnTo>
                  <a:lnTo>
                    <a:pt x="2329" y="4245"/>
                  </a:lnTo>
                  <a:lnTo>
                    <a:pt x="2592" y="3966"/>
                  </a:lnTo>
                  <a:lnTo>
                    <a:pt x="2817" y="3687"/>
                  </a:lnTo>
                  <a:lnTo>
                    <a:pt x="3081" y="3440"/>
                  </a:lnTo>
                  <a:lnTo>
                    <a:pt x="3681" y="2944"/>
                  </a:lnTo>
                  <a:lnTo>
                    <a:pt x="4320" y="2479"/>
                  </a:lnTo>
                  <a:lnTo>
                    <a:pt x="4996" y="2045"/>
                  </a:lnTo>
                  <a:lnTo>
                    <a:pt x="5673" y="1611"/>
                  </a:lnTo>
                  <a:lnTo>
                    <a:pt x="6011" y="1425"/>
                  </a:lnTo>
                  <a:lnTo>
                    <a:pt x="6385" y="1239"/>
                  </a:lnTo>
                  <a:lnTo>
                    <a:pt x="6762" y="1084"/>
                  </a:lnTo>
                  <a:lnTo>
                    <a:pt x="7174" y="930"/>
                  </a:lnTo>
                  <a:lnTo>
                    <a:pt x="8077" y="681"/>
                  </a:lnTo>
                  <a:lnTo>
                    <a:pt x="8979" y="495"/>
                  </a:lnTo>
                  <a:lnTo>
                    <a:pt x="9880" y="372"/>
                  </a:lnTo>
                  <a:lnTo>
                    <a:pt x="10818" y="248"/>
                  </a:lnTo>
                  <a:lnTo>
                    <a:pt x="11720" y="216"/>
                  </a:lnTo>
                  <a:lnTo>
                    <a:pt x="12659" y="216"/>
                  </a:lnTo>
                  <a:lnTo>
                    <a:pt x="13561" y="309"/>
                  </a:lnTo>
                  <a:lnTo>
                    <a:pt x="14425" y="402"/>
                  </a:lnTo>
                  <a:lnTo>
                    <a:pt x="15326" y="588"/>
                  </a:lnTo>
                  <a:lnTo>
                    <a:pt x="16191" y="805"/>
                  </a:lnTo>
                  <a:lnTo>
                    <a:pt x="17018" y="1053"/>
                  </a:lnTo>
                  <a:lnTo>
                    <a:pt x="17881" y="1363"/>
                  </a:lnTo>
                  <a:lnTo>
                    <a:pt x="18595" y="1673"/>
                  </a:lnTo>
                  <a:lnTo>
                    <a:pt x="19308" y="2045"/>
                  </a:lnTo>
                  <a:lnTo>
                    <a:pt x="19948" y="2448"/>
                  </a:lnTo>
                  <a:lnTo>
                    <a:pt x="20586" y="2913"/>
                  </a:lnTo>
                  <a:lnTo>
                    <a:pt x="21600" y="3719"/>
                  </a:lnTo>
                  <a:lnTo>
                    <a:pt x="21600" y="3378"/>
                  </a:lnTo>
                  <a:lnTo>
                    <a:pt x="20924" y="2851"/>
                  </a:lnTo>
                  <a:lnTo>
                    <a:pt x="20248" y="2356"/>
                  </a:lnTo>
                  <a:lnTo>
                    <a:pt x="19948" y="2107"/>
                  </a:lnTo>
                  <a:lnTo>
                    <a:pt x="19572" y="1921"/>
                  </a:lnTo>
                  <a:lnTo>
                    <a:pt x="18857" y="1549"/>
                  </a:lnTo>
                  <a:lnTo>
                    <a:pt x="18107" y="1209"/>
                  </a:lnTo>
                  <a:lnTo>
                    <a:pt x="17356" y="930"/>
                  </a:lnTo>
                  <a:lnTo>
                    <a:pt x="16491" y="651"/>
                  </a:lnTo>
                  <a:lnTo>
                    <a:pt x="15627" y="402"/>
                  </a:lnTo>
                  <a:lnTo>
                    <a:pt x="14763" y="216"/>
                  </a:lnTo>
                  <a:lnTo>
                    <a:pt x="13861" y="93"/>
                  </a:lnTo>
                  <a:lnTo>
                    <a:pt x="12960" y="30"/>
                  </a:lnTo>
                  <a:lnTo>
                    <a:pt x="12058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152" name="Shape 244"/>
            <p:cNvSpPr/>
            <p:nvPr/>
          </p:nvSpPr>
          <p:spPr>
            <a:xfrm>
              <a:off x="8285230" y="5994825"/>
              <a:ext cx="37962" cy="2236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540" y="0"/>
                  </a:moveTo>
                  <a:lnTo>
                    <a:pt x="3814" y="10832"/>
                  </a:lnTo>
                  <a:lnTo>
                    <a:pt x="0" y="15126"/>
                  </a:lnTo>
                  <a:lnTo>
                    <a:pt x="0" y="19421"/>
                  </a:lnTo>
                  <a:lnTo>
                    <a:pt x="1246" y="21600"/>
                  </a:lnTo>
                  <a:lnTo>
                    <a:pt x="7628" y="21600"/>
                  </a:lnTo>
                  <a:lnTo>
                    <a:pt x="17786" y="15126"/>
                  </a:lnTo>
                  <a:lnTo>
                    <a:pt x="20354" y="12947"/>
                  </a:lnTo>
                  <a:lnTo>
                    <a:pt x="21600" y="10832"/>
                  </a:lnTo>
                  <a:lnTo>
                    <a:pt x="21600" y="6474"/>
                  </a:lnTo>
                  <a:lnTo>
                    <a:pt x="17786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153" name="Shape 245"/>
            <p:cNvSpPr/>
            <p:nvPr/>
          </p:nvSpPr>
          <p:spPr>
            <a:xfrm>
              <a:off x="8417031" y="6048449"/>
              <a:ext cx="160870" cy="14527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806" y="2664"/>
                  </a:moveTo>
                  <a:lnTo>
                    <a:pt x="18000" y="7973"/>
                  </a:lnTo>
                  <a:lnTo>
                    <a:pt x="18606" y="10637"/>
                  </a:lnTo>
                  <a:lnTo>
                    <a:pt x="19203" y="13627"/>
                  </a:lnTo>
                  <a:lnTo>
                    <a:pt x="19203" y="14959"/>
                  </a:lnTo>
                  <a:lnTo>
                    <a:pt x="18900" y="16281"/>
                  </a:lnTo>
                  <a:lnTo>
                    <a:pt x="18303" y="17278"/>
                  </a:lnTo>
                  <a:lnTo>
                    <a:pt x="16806" y="17949"/>
                  </a:lnTo>
                  <a:lnTo>
                    <a:pt x="11700" y="17949"/>
                  </a:lnTo>
                  <a:lnTo>
                    <a:pt x="9303" y="18275"/>
                  </a:lnTo>
                  <a:lnTo>
                    <a:pt x="6603" y="18946"/>
                  </a:lnTo>
                  <a:lnTo>
                    <a:pt x="5703" y="13627"/>
                  </a:lnTo>
                  <a:lnTo>
                    <a:pt x="4803" y="10302"/>
                  </a:lnTo>
                  <a:lnTo>
                    <a:pt x="4206" y="6651"/>
                  </a:lnTo>
                  <a:lnTo>
                    <a:pt x="4206" y="6315"/>
                  </a:lnTo>
                  <a:lnTo>
                    <a:pt x="7503" y="5319"/>
                  </a:lnTo>
                  <a:lnTo>
                    <a:pt x="10506" y="4657"/>
                  </a:lnTo>
                  <a:lnTo>
                    <a:pt x="13803" y="3661"/>
                  </a:lnTo>
                  <a:lnTo>
                    <a:pt x="16806" y="2664"/>
                  </a:lnTo>
                  <a:close/>
                  <a:moveTo>
                    <a:pt x="17403" y="0"/>
                  </a:moveTo>
                  <a:lnTo>
                    <a:pt x="16806" y="335"/>
                  </a:lnTo>
                  <a:lnTo>
                    <a:pt x="14703" y="1332"/>
                  </a:lnTo>
                  <a:lnTo>
                    <a:pt x="12600" y="1668"/>
                  </a:lnTo>
                  <a:lnTo>
                    <a:pt x="8100" y="2329"/>
                  </a:lnTo>
                  <a:lnTo>
                    <a:pt x="6006" y="2990"/>
                  </a:lnTo>
                  <a:lnTo>
                    <a:pt x="4206" y="3325"/>
                  </a:lnTo>
                  <a:lnTo>
                    <a:pt x="303" y="5319"/>
                  </a:lnTo>
                  <a:lnTo>
                    <a:pt x="0" y="5654"/>
                  </a:lnTo>
                  <a:lnTo>
                    <a:pt x="0" y="6651"/>
                  </a:lnTo>
                  <a:lnTo>
                    <a:pt x="606" y="7312"/>
                  </a:lnTo>
                  <a:lnTo>
                    <a:pt x="1506" y="7312"/>
                  </a:lnTo>
                  <a:lnTo>
                    <a:pt x="2406" y="6976"/>
                  </a:lnTo>
                  <a:lnTo>
                    <a:pt x="2700" y="8970"/>
                  </a:lnTo>
                  <a:lnTo>
                    <a:pt x="3003" y="10963"/>
                  </a:lnTo>
                  <a:lnTo>
                    <a:pt x="4803" y="20603"/>
                  </a:lnTo>
                  <a:lnTo>
                    <a:pt x="5400" y="21600"/>
                  </a:lnTo>
                  <a:lnTo>
                    <a:pt x="6300" y="21600"/>
                  </a:lnTo>
                  <a:lnTo>
                    <a:pt x="7806" y="20939"/>
                  </a:lnTo>
                  <a:lnTo>
                    <a:pt x="9900" y="20603"/>
                  </a:lnTo>
                  <a:lnTo>
                    <a:pt x="13803" y="20603"/>
                  </a:lnTo>
                  <a:lnTo>
                    <a:pt x="15603" y="20268"/>
                  </a:lnTo>
                  <a:lnTo>
                    <a:pt x="17403" y="19942"/>
                  </a:lnTo>
                  <a:lnTo>
                    <a:pt x="19203" y="19271"/>
                  </a:lnTo>
                  <a:lnTo>
                    <a:pt x="20700" y="18275"/>
                  </a:lnTo>
                  <a:lnTo>
                    <a:pt x="21306" y="17614"/>
                  </a:lnTo>
                  <a:lnTo>
                    <a:pt x="21600" y="16617"/>
                  </a:lnTo>
                  <a:lnTo>
                    <a:pt x="21306" y="14288"/>
                  </a:lnTo>
                  <a:lnTo>
                    <a:pt x="18303" y="671"/>
                  </a:lnTo>
                  <a:lnTo>
                    <a:pt x="18000" y="335"/>
                  </a:lnTo>
                  <a:lnTo>
                    <a:pt x="17706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154" name="Shape 246"/>
            <p:cNvSpPr/>
            <p:nvPr/>
          </p:nvSpPr>
          <p:spPr>
            <a:xfrm>
              <a:off x="5843065" y="933964"/>
              <a:ext cx="22300" cy="3577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107" y="0"/>
                  </a:moveTo>
                  <a:lnTo>
                    <a:pt x="12986" y="1363"/>
                  </a:lnTo>
                  <a:lnTo>
                    <a:pt x="4307" y="8095"/>
                  </a:lnTo>
                  <a:lnTo>
                    <a:pt x="2121" y="12142"/>
                  </a:lnTo>
                  <a:lnTo>
                    <a:pt x="0" y="17553"/>
                  </a:lnTo>
                  <a:lnTo>
                    <a:pt x="2121" y="20237"/>
                  </a:lnTo>
                  <a:lnTo>
                    <a:pt x="8614" y="21600"/>
                  </a:lnTo>
                  <a:lnTo>
                    <a:pt x="12986" y="20237"/>
                  </a:lnTo>
                  <a:lnTo>
                    <a:pt x="15107" y="17553"/>
                  </a:lnTo>
                  <a:lnTo>
                    <a:pt x="17293" y="10820"/>
                  </a:lnTo>
                  <a:lnTo>
                    <a:pt x="21600" y="4047"/>
                  </a:lnTo>
                  <a:lnTo>
                    <a:pt x="21600" y="1363"/>
                  </a:lnTo>
                  <a:lnTo>
                    <a:pt x="19479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155" name="Shape 247"/>
            <p:cNvSpPr/>
            <p:nvPr/>
          </p:nvSpPr>
          <p:spPr>
            <a:xfrm>
              <a:off x="7726636" y="6061854"/>
              <a:ext cx="172019" cy="14301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150" y="3037"/>
                  </a:moveTo>
                  <a:lnTo>
                    <a:pt x="16275" y="4049"/>
                  </a:lnTo>
                  <a:lnTo>
                    <a:pt x="17392" y="5062"/>
                  </a:lnTo>
                  <a:lnTo>
                    <a:pt x="17958" y="6756"/>
                  </a:lnTo>
                  <a:lnTo>
                    <a:pt x="18517" y="8780"/>
                  </a:lnTo>
                  <a:lnTo>
                    <a:pt x="18800" y="11136"/>
                  </a:lnTo>
                  <a:lnTo>
                    <a:pt x="19358" y="15195"/>
                  </a:lnTo>
                  <a:lnTo>
                    <a:pt x="16275" y="16538"/>
                  </a:lnTo>
                  <a:lnTo>
                    <a:pt x="12908" y="17551"/>
                  </a:lnTo>
                  <a:lnTo>
                    <a:pt x="9817" y="18232"/>
                  </a:lnTo>
                  <a:lnTo>
                    <a:pt x="6450" y="18904"/>
                  </a:lnTo>
                  <a:lnTo>
                    <a:pt x="4767" y="13170"/>
                  </a:lnTo>
                  <a:lnTo>
                    <a:pt x="3642" y="7427"/>
                  </a:lnTo>
                  <a:lnTo>
                    <a:pt x="8417" y="5062"/>
                  </a:lnTo>
                  <a:lnTo>
                    <a:pt x="10942" y="4049"/>
                  </a:lnTo>
                  <a:lnTo>
                    <a:pt x="13467" y="3378"/>
                  </a:lnTo>
                  <a:lnTo>
                    <a:pt x="14308" y="3037"/>
                  </a:lnTo>
                  <a:close/>
                  <a:moveTo>
                    <a:pt x="14867" y="0"/>
                  </a:moveTo>
                  <a:lnTo>
                    <a:pt x="12908" y="682"/>
                  </a:lnTo>
                  <a:lnTo>
                    <a:pt x="9258" y="1694"/>
                  </a:lnTo>
                  <a:lnTo>
                    <a:pt x="5892" y="3037"/>
                  </a:lnTo>
                  <a:lnTo>
                    <a:pt x="2800" y="4731"/>
                  </a:lnTo>
                  <a:lnTo>
                    <a:pt x="1958" y="4731"/>
                  </a:lnTo>
                  <a:lnTo>
                    <a:pt x="1400" y="5403"/>
                  </a:lnTo>
                  <a:lnTo>
                    <a:pt x="1400" y="5743"/>
                  </a:lnTo>
                  <a:lnTo>
                    <a:pt x="558" y="6415"/>
                  </a:lnTo>
                  <a:lnTo>
                    <a:pt x="0" y="7086"/>
                  </a:lnTo>
                  <a:lnTo>
                    <a:pt x="275" y="8099"/>
                  </a:lnTo>
                  <a:lnTo>
                    <a:pt x="842" y="8780"/>
                  </a:lnTo>
                  <a:lnTo>
                    <a:pt x="1683" y="8780"/>
                  </a:lnTo>
                  <a:lnTo>
                    <a:pt x="1683" y="8440"/>
                  </a:lnTo>
                  <a:lnTo>
                    <a:pt x="2242" y="11817"/>
                  </a:lnTo>
                  <a:lnTo>
                    <a:pt x="2800" y="14854"/>
                  </a:lnTo>
                  <a:lnTo>
                    <a:pt x="4483" y="20588"/>
                  </a:lnTo>
                  <a:lnTo>
                    <a:pt x="5050" y="21269"/>
                  </a:lnTo>
                  <a:lnTo>
                    <a:pt x="5608" y="21600"/>
                  </a:lnTo>
                  <a:lnTo>
                    <a:pt x="9542" y="21269"/>
                  </a:lnTo>
                  <a:lnTo>
                    <a:pt x="13467" y="20257"/>
                  </a:lnTo>
                  <a:lnTo>
                    <a:pt x="17117" y="18904"/>
                  </a:lnTo>
                  <a:lnTo>
                    <a:pt x="20758" y="17220"/>
                  </a:lnTo>
                  <a:lnTo>
                    <a:pt x="21600" y="16538"/>
                  </a:lnTo>
                  <a:lnTo>
                    <a:pt x="21600" y="15526"/>
                  </a:lnTo>
                  <a:lnTo>
                    <a:pt x="19642" y="4390"/>
                  </a:lnTo>
                  <a:lnTo>
                    <a:pt x="19358" y="3037"/>
                  </a:lnTo>
                  <a:lnTo>
                    <a:pt x="18800" y="1694"/>
                  </a:lnTo>
                  <a:lnTo>
                    <a:pt x="17958" y="1012"/>
                  </a:lnTo>
                  <a:lnTo>
                    <a:pt x="16833" y="341"/>
                  </a:lnTo>
                  <a:lnTo>
                    <a:pt x="14867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156" name="Shape 248"/>
            <p:cNvSpPr/>
            <p:nvPr/>
          </p:nvSpPr>
          <p:spPr>
            <a:xfrm>
              <a:off x="7706528" y="5912201"/>
              <a:ext cx="154166" cy="15416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220" y="2185"/>
                  </a:moveTo>
                  <a:lnTo>
                    <a:pt x="19406" y="15026"/>
                  </a:lnTo>
                  <a:lnTo>
                    <a:pt x="13464" y="16904"/>
                  </a:lnTo>
                  <a:lnTo>
                    <a:pt x="9707" y="18466"/>
                  </a:lnTo>
                  <a:lnTo>
                    <a:pt x="7513" y="19089"/>
                  </a:lnTo>
                  <a:lnTo>
                    <a:pt x="5635" y="19406"/>
                  </a:lnTo>
                  <a:lnTo>
                    <a:pt x="3757" y="13771"/>
                  </a:lnTo>
                  <a:lnTo>
                    <a:pt x="1878" y="7820"/>
                  </a:lnTo>
                  <a:lnTo>
                    <a:pt x="5942" y="6574"/>
                  </a:lnTo>
                  <a:lnTo>
                    <a:pt x="9707" y="5319"/>
                  </a:lnTo>
                  <a:lnTo>
                    <a:pt x="17220" y="2185"/>
                  </a:lnTo>
                  <a:close/>
                  <a:moveTo>
                    <a:pt x="17527" y="0"/>
                  </a:moveTo>
                  <a:lnTo>
                    <a:pt x="9391" y="2817"/>
                  </a:lnTo>
                  <a:lnTo>
                    <a:pt x="1246" y="5942"/>
                  </a:lnTo>
                  <a:lnTo>
                    <a:pt x="939" y="5635"/>
                  </a:lnTo>
                  <a:lnTo>
                    <a:pt x="307" y="5635"/>
                  </a:lnTo>
                  <a:lnTo>
                    <a:pt x="0" y="6258"/>
                  </a:lnTo>
                  <a:lnTo>
                    <a:pt x="0" y="6881"/>
                  </a:lnTo>
                  <a:lnTo>
                    <a:pt x="623" y="10330"/>
                  </a:lnTo>
                  <a:lnTo>
                    <a:pt x="1562" y="13771"/>
                  </a:lnTo>
                  <a:lnTo>
                    <a:pt x="3757" y="20968"/>
                  </a:lnTo>
                  <a:lnTo>
                    <a:pt x="4063" y="21600"/>
                  </a:lnTo>
                  <a:lnTo>
                    <a:pt x="6574" y="21600"/>
                  </a:lnTo>
                  <a:lnTo>
                    <a:pt x="8136" y="21284"/>
                  </a:lnTo>
                  <a:lnTo>
                    <a:pt x="11270" y="20029"/>
                  </a:lnTo>
                  <a:lnTo>
                    <a:pt x="20977" y="16904"/>
                  </a:lnTo>
                  <a:lnTo>
                    <a:pt x="21284" y="16904"/>
                  </a:lnTo>
                  <a:lnTo>
                    <a:pt x="21600" y="16588"/>
                  </a:lnTo>
                  <a:lnTo>
                    <a:pt x="21600" y="15649"/>
                  </a:lnTo>
                  <a:lnTo>
                    <a:pt x="18783" y="623"/>
                  </a:lnTo>
                  <a:lnTo>
                    <a:pt x="18160" y="307"/>
                  </a:lnTo>
                  <a:lnTo>
                    <a:pt x="17527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157" name="Shape 249"/>
            <p:cNvSpPr/>
            <p:nvPr/>
          </p:nvSpPr>
          <p:spPr>
            <a:xfrm>
              <a:off x="7833882" y="6247345"/>
              <a:ext cx="31259" cy="6477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59" y="0"/>
                  </a:moveTo>
                  <a:lnTo>
                    <a:pt x="0" y="1483"/>
                  </a:lnTo>
                  <a:lnTo>
                    <a:pt x="1559" y="3718"/>
                  </a:lnTo>
                  <a:lnTo>
                    <a:pt x="3073" y="5953"/>
                  </a:lnTo>
                  <a:lnTo>
                    <a:pt x="6191" y="11176"/>
                  </a:lnTo>
                  <a:lnTo>
                    <a:pt x="9264" y="16399"/>
                  </a:lnTo>
                  <a:lnTo>
                    <a:pt x="10823" y="18634"/>
                  </a:lnTo>
                  <a:lnTo>
                    <a:pt x="13896" y="20870"/>
                  </a:lnTo>
                  <a:lnTo>
                    <a:pt x="15455" y="21600"/>
                  </a:lnTo>
                  <a:lnTo>
                    <a:pt x="18527" y="21600"/>
                  </a:lnTo>
                  <a:lnTo>
                    <a:pt x="20087" y="20870"/>
                  </a:lnTo>
                  <a:lnTo>
                    <a:pt x="21600" y="19365"/>
                  </a:lnTo>
                  <a:lnTo>
                    <a:pt x="20087" y="17130"/>
                  </a:lnTo>
                  <a:lnTo>
                    <a:pt x="18527" y="14894"/>
                  </a:lnTo>
                  <a:lnTo>
                    <a:pt x="15455" y="9693"/>
                  </a:lnTo>
                  <a:lnTo>
                    <a:pt x="10823" y="4470"/>
                  </a:lnTo>
                  <a:lnTo>
                    <a:pt x="9264" y="2235"/>
                  </a:lnTo>
                  <a:lnTo>
                    <a:pt x="619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158" name="Shape 250"/>
            <p:cNvSpPr/>
            <p:nvPr/>
          </p:nvSpPr>
          <p:spPr>
            <a:xfrm>
              <a:off x="7769110" y="6200424"/>
              <a:ext cx="165316" cy="15416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345" y="2194"/>
                  </a:moveTo>
                  <a:lnTo>
                    <a:pt x="18392" y="10014"/>
                  </a:lnTo>
                  <a:lnTo>
                    <a:pt x="19267" y="13148"/>
                  </a:lnTo>
                  <a:lnTo>
                    <a:pt x="19554" y="14710"/>
                  </a:lnTo>
                  <a:lnTo>
                    <a:pt x="19267" y="15649"/>
                  </a:lnTo>
                  <a:lnTo>
                    <a:pt x="18973" y="16281"/>
                  </a:lnTo>
                  <a:lnTo>
                    <a:pt x="18097" y="16904"/>
                  </a:lnTo>
                  <a:lnTo>
                    <a:pt x="16640" y="17527"/>
                  </a:lnTo>
                  <a:lnTo>
                    <a:pt x="13718" y="18160"/>
                  </a:lnTo>
                  <a:lnTo>
                    <a:pt x="11090" y="18783"/>
                  </a:lnTo>
                  <a:lnTo>
                    <a:pt x="8168" y="19099"/>
                  </a:lnTo>
                  <a:lnTo>
                    <a:pt x="6712" y="19099"/>
                  </a:lnTo>
                  <a:lnTo>
                    <a:pt x="5836" y="18783"/>
                  </a:lnTo>
                  <a:lnTo>
                    <a:pt x="4960" y="18160"/>
                  </a:lnTo>
                  <a:lnTo>
                    <a:pt x="4379" y="16588"/>
                  </a:lnTo>
                  <a:lnTo>
                    <a:pt x="3789" y="11586"/>
                  </a:lnTo>
                  <a:lnTo>
                    <a:pt x="3208" y="8768"/>
                  </a:lnTo>
                  <a:lnTo>
                    <a:pt x="2333" y="6258"/>
                  </a:lnTo>
                  <a:lnTo>
                    <a:pt x="4084" y="6258"/>
                  </a:lnTo>
                  <a:lnTo>
                    <a:pt x="5836" y="5951"/>
                  </a:lnTo>
                  <a:lnTo>
                    <a:pt x="9339" y="4696"/>
                  </a:lnTo>
                  <a:lnTo>
                    <a:pt x="16345" y="2194"/>
                  </a:lnTo>
                  <a:close/>
                  <a:moveTo>
                    <a:pt x="16640" y="0"/>
                  </a:moveTo>
                  <a:lnTo>
                    <a:pt x="8463" y="2501"/>
                  </a:lnTo>
                  <a:lnTo>
                    <a:pt x="4379" y="3757"/>
                  </a:lnTo>
                  <a:lnTo>
                    <a:pt x="286" y="4696"/>
                  </a:lnTo>
                  <a:lnTo>
                    <a:pt x="0" y="5012"/>
                  </a:lnTo>
                  <a:lnTo>
                    <a:pt x="0" y="5951"/>
                  </a:lnTo>
                  <a:lnTo>
                    <a:pt x="286" y="5951"/>
                  </a:lnTo>
                  <a:lnTo>
                    <a:pt x="876" y="6258"/>
                  </a:lnTo>
                  <a:lnTo>
                    <a:pt x="581" y="6574"/>
                  </a:lnTo>
                  <a:lnTo>
                    <a:pt x="581" y="6890"/>
                  </a:lnTo>
                  <a:lnTo>
                    <a:pt x="1457" y="10330"/>
                  </a:lnTo>
                  <a:lnTo>
                    <a:pt x="1752" y="14087"/>
                  </a:lnTo>
                  <a:lnTo>
                    <a:pt x="2333" y="17843"/>
                  </a:lnTo>
                  <a:lnTo>
                    <a:pt x="2627" y="19722"/>
                  </a:lnTo>
                  <a:lnTo>
                    <a:pt x="3503" y="21284"/>
                  </a:lnTo>
                  <a:lnTo>
                    <a:pt x="3789" y="21600"/>
                  </a:lnTo>
                  <a:lnTo>
                    <a:pt x="6712" y="21600"/>
                  </a:lnTo>
                  <a:lnTo>
                    <a:pt x="9339" y="21284"/>
                  </a:lnTo>
                  <a:lnTo>
                    <a:pt x="14299" y="20038"/>
                  </a:lnTo>
                  <a:lnTo>
                    <a:pt x="17516" y="19406"/>
                  </a:lnTo>
                  <a:lnTo>
                    <a:pt x="18973" y="18783"/>
                  </a:lnTo>
                  <a:lnTo>
                    <a:pt x="20429" y="17843"/>
                  </a:lnTo>
                  <a:lnTo>
                    <a:pt x="21019" y="17220"/>
                  </a:lnTo>
                  <a:lnTo>
                    <a:pt x="21305" y="16588"/>
                  </a:lnTo>
                  <a:lnTo>
                    <a:pt x="21600" y="15342"/>
                  </a:lnTo>
                  <a:lnTo>
                    <a:pt x="21305" y="13771"/>
                  </a:lnTo>
                  <a:lnTo>
                    <a:pt x="21305" y="12525"/>
                  </a:lnTo>
                  <a:lnTo>
                    <a:pt x="17802" y="623"/>
                  </a:lnTo>
                  <a:lnTo>
                    <a:pt x="17516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159" name="Shape 251"/>
            <p:cNvSpPr/>
            <p:nvPr/>
          </p:nvSpPr>
          <p:spPr>
            <a:xfrm>
              <a:off x="8347812" y="5771441"/>
              <a:ext cx="172020" cy="15416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267" y="1562"/>
                  </a:moveTo>
                  <a:lnTo>
                    <a:pt x="16833" y="4696"/>
                  </a:lnTo>
                  <a:lnTo>
                    <a:pt x="17392" y="7513"/>
                  </a:lnTo>
                  <a:lnTo>
                    <a:pt x="18233" y="10637"/>
                  </a:lnTo>
                  <a:lnTo>
                    <a:pt x="19633" y="13455"/>
                  </a:lnTo>
                  <a:lnTo>
                    <a:pt x="19075" y="13771"/>
                  </a:lnTo>
                  <a:lnTo>
                    <a:pt x="17950" y="14394"/>
                  </a:lnTo>
                  <a:lnTo>
                    <a:pt x="14025" y="15965"/>
                  </a:lnTo>
                  <a:lnTo>
                    <a:pt x="5608" y="19089"/>
                  </a:lnTo>
                  <a:lnTo>
                    <a:pt x="4483" y="12516"/>
                  </a:lnTo>
                  <a:lnTo>
                    <a:pt x="3642" y="9391"/>
                  </a:lnTo>
                  <a:lnTo>
                    <a:pt x="2525" y="6258"/>
                  </a:lnTo>
                  <a:lnTo>
                    <a:pt x="16267" y="1562"/>
                  </a:lnTo>
                  <a:close/>
                  <a:moveTo>
                    <a:pt x="16833" y="0"/>
                  </a:moveTo>
                  <a:lnTo>
                    <a:pt x="1958" y="4696"/>
                  </a:lnTo>
                  <a:lnTo>
                    <a:pt x="1400" y="4696"/>
                  </a:lnTo>
                  <a:lnTo>
                    <a:pt x="1400" y="5002"/>
                  </a:lnTo>
                  <a:lnTo>
                    <a:pt x="558" y="5002"/>
                  </a:lnTo>
                  <a:lnTo>
                    <a:pt x="0" y="5635"/>
                  </a:lnTo>
                  <a:lnTo>
                    <a:pt x="0" y="6258"/>
                  </a:lnTo>
                  <a:lnTo>
                    <a:pt x="275" y="6574"/>
                  </a:lnTo>
                  <a:lnTo>
                    <a:pt x="842" y="6881"/>
                  </a:lnTo>
                  <a:lnTo>
                    <a:pt x="1117" y="6574"/>
                  </a:lnTo>
                  <a:lnTo>
                    <a:pt x="1400" y="10330"/>
                  </a:lnTo>
                  <a:lnTo>
                    <a:pt x="2242" y="13771"/>
                  </a:lnTo>
                  <a:lnTo>
                    <a:pt x="3642" y="20661"/>
                  </a:lnTo>
                  <a:lnTo>
                    <a:pt x="3925" y="21284"/>
                  </a:lnTo>
                  <a:lnTo>
                    <a:pt x="4208" y="21600"/>
                  </a:lnTo>
                  <a:lnTo>
                    <a:pt x="5050" y="21600"/>
                  </a:lnTo>
                  <a:lnTo>
                    <a:pt x="13742" y="18466"/>
                  </a:lnTo>
                  <a:lnTo>
                    <a:pt x="17675" y="17527"/>
                  </a:lnTo>
                  <a:lnTo>
                    <a:pt x="19633" y="16588"/>
                  </a:lnTo>
                  <a:lnTo>
                    <a:pt x="20475" y="16272"/>
                  </a:lnTo>
                  <a:lnTo>
                    <a:pt x="21042" y="15649"/>
                  </a:lnTo>
                  <a:lnTo>
                    <a:pt x="21600" y="14394"/>
                  </a:lnTo>
                  <a:lnTo>
                    <a:pt x="21600" y="12832"/>
                  </a:lnTo>
                  <a:lnTo>
                    <a:pt x="19075" y="6881"/>
                  </a:lnTo>
                  <a:lnTo>
                    <a:pt x="18233" y="3757"/>
                  </a:lnTo>
                  <a:lnTo>
                    <a:pt x="17675" y="623"/>
                  </a:lnTo>
                  <a:lnTo>
                    <a:pt x="17392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160" name="Shape 252"/>
            <p:cNvSpPr/>
            <p:nvPr/>
          </p:nvSpPr>
          <p:spPr>
            <a:xfrm>
              <a:off x="8095294" y="6126693"/>
              <a:ext cx="149720" cy="14972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765" y="2250"/>
                  </a:moveTo>
                  <a:lnTo>
                    <a:pt x="19340" y="15147"/>
                  </a:lnTo>
                  <a:lnTo>
                    <a:pt x="5802" y="19015"/>
                  </a:lnTo>
                  <a:lnTo>
                    <a:pt x="2901" y="9670"/>
                  </a:lnTo>
                  <a:lnTo>
                    <a:pt x="2260" y="7411"/>
                  </a:lnTo>
                  <a:lnTo>
                    <a:pt x="2260" y="5802"/>
                  </a:lnTo>
                  <a:lnTo>
                    <a:pt x="2576" y="5477"/>
                  </a:lnTo>
                  <a:lnTo>
                    <a:pt x="3227" y="5161"/>
                  </a:lnTo>
                  <a:lnTo>
                    <a:pt x="5477" y="4510"/>
                  </a:lnTo>
                  <a:lnTo>
                    <a:pt x="8062" y="4510"/>
                  </a:lnTo>
                  <a:lnTo>
                    <a:pt x="12571" y="3543"/>
                  </a:lnTo>
                  <a:lnTo>
                    <a:pt x="16765" y="2250"/>
                  </a:lnTo>
                  <a:close/>
                  <a:moveTo>
                    <a:pt x="17081" y="0"/>
                  </a:moveTo>
                  <a:lnTo>
                    <a:pt x="11604" y="1283"/>
                  </a:lnTo>
                  <a:lnTo>
                    <a:pt x="6128" y="2576"/>
                  </a:lnTo>
                  <a:lnTo>
                    <a:pt x="3227" y="2901"/>
                  </a:lnTo>
                  <a:lnTo>
                    <a:pt x="1609" y="3227"/>
                  </a:lnTo>
                  <a:lnTo>
                    <a:pt x="967" y="3543"/>
                  </a:lnTo>
                  <a:lnTo>
                    <a:pt x="326" y="4194"/>
                  </a:lnTo>
                  <a:lnTo>
                    <a:pt x="0" y="5802"/>
                  </a:lnTo>
                  <a:lnTo>
                    <a:pt x="0" y="7411"/>
                  </a:lnTo>
                  <a:lnTo>
                    <a:pt x="967" y="10312"/>
                  </a:lnTo>
                  <a:lnTo>
                    <a:pt x="2901" y="15798"/>
                  </a:lnTo>
                  <a:lnTo>
                    <a:pt x="3543" y="17406"/>
                  </a:lnTo>
                  <a:lnTo>
                    <a:pt x="4835" y="19340"/>
                  </a:lnTo>
                  <a:lnTo>
                    <a:pt x="4194" y="19982"/>
                  </a:lnTo>
                  <a:lnTo>
                    <a:pt x="4194" y="20949"/>
                  </a:lnTo>
                  <a:lnTo>
                    <a:pt x="4835" y="21600"/>
                  </a:lnTo>
                  <a:lnTo>
                    <a:pt x="5802" y="21600"/>
                  </a:lnTo>
                  <a:lnTo>
                    <a:pt x="13213" y="19340"/>
                  </a:lnTo>
                  <a:lnTo>
                    <a:pt x="20949" y="16765"/>
                  </a:lnTo>
                  <a:lnTo>
                    <a:pt x="21600" y="16439"/>
                  </a:lnTo>
                  <a:lnTo>
                    <a:pt x="21600" y="15472"/>
                  </a:lnTo>
                  <a:lnTo>
                    <a:pt x="20307" y="8062"/>
                  </a:lnTo>
                  <a:lnTo>
                    <a:pt x="18699" y="641"/>
                  </a:lnTo>
                  <a:lnTo>
                    <a:pt x="18048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161" name="Shape 253"/>
            <p:cNvSpPr/>
            <p:nvPr/>
          </p:nvSpPr>
          <p:spPr>
            <a:xfrm>
              <a:off x="7793665" y="6104328"/>
              <a:ext cx="44665" cy="6258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634" y="0"/>
                  </a:moveTo>
                  <a:lnTo>
                    <a:pt x="6483" y="779"/>
                  </a:lnTo>
                  <a:lnTo>
                    <a:pt x="5392" y="1535"/>
                  </a:lnTo>
                  <a:lnTo>
                    <a:pt x="4333" y="4627"/>
                  </a:lnTo>
                  <a:lnTo>
                    <a:pt x="0" y="14660"/>
                  </a:lnTo>
                  <a:lnTo>
                    <a:pt x="0" y="15438"/>
                  </a:lnTo>
                  <a:lnTo>
                    <a:pt x="1091" y="16194"/>
                  </a:lnTo>
                  <a:lnTo>
                    <a:pt x="2150" y="16973"/>
                  </a:lnTo>
                  <a:lnTo>
                    <a:pt x="4333" y="16973"/>
                  </a:lnTo>
                  <a:lnTo>
                    <a:pt x="16208" y="13881"/>
                  </a:lnTo>
                  <a:lnTo>
                    <a:pt x="16208" y="20065"/>
                  </a:lnTo>
                  <a:lnTo>
                    <a:pt x="18358" y="20821"/>
                  </a:lnTo>
                  <a:lnTo>
                    <a:pt x="18358" y="21600"/>
                  </a:lnTo>
                  <a:lnTo>
                    <a:pt x="19450" y="20821"/>
                  </a:lnTo>
                  <a:lnTo>
                    <a:pt x="20541" y="20065"/>
                  </a:lnTo>
                  <a:lnTo>
                    <a:pt x="21600" y="18508"/>
                  </a:lnTo>
                  <a:lnTo>
                    <a:pt x="21600" y="14660"/>
                  </a:lnTo>
                  <a:lnTo>
                    <a:pt x="20541" y="10033"/>
                  </a:lnTo>
                  <a:lnTo>
                    <a:pt x="18358" y="5406"/>
                  </a:lnTo>
                  <a:lnTo>
                    <a:pt x="17299" y="9254"/>
                  </a:lnTo>
                  <a:lnTo>
                    <a:pt x="15117" y="9254"/>
                  </a:lnTo>
                  <a:lnTo>
                    <a:pt x="7574" y="11567"/>
                  </a:lnTo>
                  <a:lnTo>
                    <a:pt x="8634" y="8475"/>
                  </a:lnTo>
                  <a:lnTo>
                    <a:pt x="8634" y="5406"/>
                  </a:lnTo>
                  <a:lnTo>
                    <a:pt x="9725" y="3848"/>
                  </a:lnTo>
                  <a:lnTo>
                    <a:pt x="9725" y="3092"/>
                  </a:lnTo>
                  <a:lnTo>
                    <a:pt x="10816" y="2313"/>
                  </a:lnTo>
                  <a:lnTo>
                    <a:pt x="10816" y="1535"/>
                  </a:lnTo>
                  <a:lnTo>
                    <a:pt x="9725" y="779"/>
                  </a:lnTo>
                  <a:lnTo>
                    <a:pt x="9725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162" name="Shape 254"/>
            <p:cNvSpPr/>
            <p:nvPr/>
          </p:nvSpPr>
          <p:spPr>
            <a:xfrm>
              <a:off x="7898654" y="6023893"/>
              <a:ext cx="158680" cy="14301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599" y="2365"/>
                  </a:moveTo>
                  <a:lnTo>
                    <a:pt x="15511" y="2696"/>
                  </a:lnTo>
                  <a:lnTo>
                    <a:pt x="16125" y="3037"/>
                  </a:lnTo>
                  <a:lnTo>
                    <a:pt x="16424" y="3709"/>
                  </a:lnTo>
                  <a:lnTo>
                    <a:pt x="17038" y="5733"/>
                  </a:lnTo>
                  <a:lnTo>
                    <a:pt x="17336" y="7758"/>
                  </a:lnTo>
                  <a:lnTo>
                    <a:pt x="19161" y="16197"/>
                  </a:lnTo>
                  <a:lnTo>
                    <a:pt x="12476" y="17881"/>
                  </a:lnTo>
                  <a:lnTo>
                    <a:pt x="5475" y="18904"/>
                  </a:lnTo>
                  <a:lnTo>
                    <a:pt x="4562" y="15857"/>
                  </a:lnTo>
                  <a:lnTo>
                    <a:pt x="4264" y="12820"/>
                  </a:lnTo>
                  <a:lnTo>
                    <a:pt x="3352" y="6746"/>
                  </a:lnTo>
                  <a:lnTo>
                    <a:pt x="6089" y="5733"/>
                  </a:lnTo>
                  <a:lnTo>
                    <a:pt x="10949" y="3709"/>
                  </a:lnTo>
                  <a:lnTo>
                    <a:pt x="13686" y="2696"/>
                  </a:lnTo>
                  <a:lnTo>
                    <a:pt x="14599" y="2365"/>
                  </a:lnTo>
                  <a:close/>
                  <a:moveTo>
                    <a:pt x="16731" y="0"/>
                  </a:moveTo>
                  <a:lnTo>
                    <a:pt x="14906" y="341"/>
                  </a:lnTo>
                  <a:lnTo>
                    <a:pt x="13081" y="672"/>
                  </a:lnTo>
                  <a:lnTo>
                    <a:pt x="9739" y="2025"/>
                  </a:lnTo>
                  <a:lnTo>
                    <a:pt x="6694" y="3378"/>
                  </a:lnTo>
                  <a:lnTo>
                    <a:pt x="3044" y="4721"/>
                  </a:lnTo>
                  <a:lnTo>
                    <a:pt x="3044" y="4390"/>
                  </a:lnTo>
                  <a:lnTo>
                    <a:pt x="2737" y="3709"/>
                  </a:lnTo>
                  <a:lnTo>
                    <a:pt x="2439" y="3709"/>
                  </a:lnTo>
                  <a:lnTo>
                    <a:pt x="1825" y="4049"/>
                  </a:lnTo>
                  <a:lnTo>
                    <a:pt x="1527" y="4390"/>
                  </a:lnTo>
                  <a:lnTo>
                    <a:pt x="1527" y="5062"/>
                  </a:lnTo>
                  <a:lnTo>
                    <a:pt x="614" y="5403"/>
                  </a:lnTo>
                  <a:lnTo>
                    <a:pt x="307" y="5403"/>
                  </a:lnTo>
                  <a:lnTo>
                    <a:pt x="0" y="5733"/>
                  </a:lnTo>
                  <a:lnTo>
                    <a:pt x="0" y="6415"/>
                  </a:lnTo>
                  <a:lnTo>
                    <a:pt x="614" y="7086"/>
                  </a:lnTo>
                  <a:lnTo>
                    <a:pt x="912" y="7427"/>
                  </a:lnTo>
                  <a:lnTo>
                    <a:pt x="1527" y="7427"/>
                  </a:lnTo>
                  <a:lnTo>
                    <a:pt x="1825" y="10795"/>
                  </a:lnTo>
                  <a:lnTo>
                    <a:pt x="2132" y="14173"/>
                  </a:lnTo>
                  <a:lnTo>
                    <a:pt x="2737" y="17210"/>
                  </a:lnTo>
                  <a:lnTo>
                    <a:pt x="3650" y="20588"/>
                  </a:lnTo>
                  <a:lnTo>
                    <a:pt x="3957" y="21259"/>
                  </a:lnTo>
                  <a:lnTo>
                    <a:pt x="4562" y="21600"/>
                  </a:lnTo>
                  <a:lnTo>
                    <a:pt x="12774" y="20247"/>
                  </a:lnTo>
                  <a:lnTo>
                    <a:pt x="20688" y="18222"/>
                  </a:lnTo>
                  <a:lnTo>
                    <a:pt x="21293" y="17551"/>
                  </a:lnTo>
                  <a:lnTo>
                    <a:pt x="21600" y="16538"/>
                  </a:lnTo>
                  <a:lnTo>
                    <a:pt x="17643" y="1012"/>
                  </a:lnTo>
                  <a:lnTo>
                    <a:pt x="17336" y="341"/>
                  </a:lnTo>
                  <a:lnTo>
                    <a:pt x="1673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163" name="Shape 255"/>
            <p:cNvSpPr/>
            <p:nvPr/>
          </p:nvSpPr>
          <p:spPr>
            <a:xfrm>
              <a:off x="7921019" y="5918904"/>
              <a:ext cx="40218" cy="7817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400" y="3704"/>
                  </a:moveTo>
                  <a:lnTo>
                    <a:pt x="13188" y="6161"/>
                  </a:lnTo>
                  <a:lnTo>
                    <a:pt x="10800" y="9260"/>
                  </a:lnTo>
                  <a:lnTo>
                    <a:pt x="9588" y="8636"/>
                  </a:lnTo>
                  <a:lnTo>
                    <a:pt x="8412" y="7408"/>
                  </a:lnTo>
                  <a:lnTo>
                    <a:pt x="7200" y="6161"/>
                  </a:lnTo>
                  <a:lnTo>
                    <a:pt x="7200" y="4932"/>
                  </a:lnTo>
                  <a:lnTo>
                    <a:pt x="10800" y="3704"/>
                  </a:lnTo>
                  <a:close/>
                  <a:moveTo>
                    <a:pt x="12012" y="0"/>
                  </a:moveTo>
                  <a:lnTo>
                    <a:pt x="7200" y="605"/>
                  </a:lnTo>
                  <a:lnTo>
                    <a:pt x="2388" y="1852"/>
                  </a:lnTo>
                  <a:lnTo>
                    <a:pt x="1212" y="3080"/>
                  </a:lnTo>
                  <a:lnTo>
                    <a:pt x="0" y="4309"/>
                  </a:lnTo>
                  <a:lnTo>
                    <a:pt x="1212" y="7408"/>
                  </a:lnTo>
                  <a:lnTo>
                    <a:pt x="3600" y="10488"/>
                  </a:lnTo>
                  <a:lnTo>
                    <a:pt x="7200" y="12340"/>
                  </a:lnTo>
                  <a:lnTo>
                    <a:pt x="2388" y="14816"/>
                  </a:lnTo>
                  <a:lnTo>
                    <a:pt x="2388" y="17896"/>
                  </a:lnTo>
                  <a:lnTo>
                    <a:pt x="4812" y="19748"/>
                  </a:lnTo>
                  <a:lnTo>
                    <a:pt x="7200" y="20977"/>
                  </a:lnTo>
                  <a:lnTo>
                    <a:pt x="10800" y="21600"/>
                  </a:lnTo>
                  <a:lnTo>
                    <a:pt x="15612" y="20977"/>
                  </a:lnTo>
                  <a:lnTo>
                    <a:pt x="18000" y="19125"/>
                  </a:lnTo>
                  <a:lnTo>
                    <a:pt x="19212" y="17273"/>
                  </a:lnTo>
                  <a:lnTo>
                    <a:pt x="19212" y="14816"/>
                  </a:lnTo>
                  <a:lnTo>
                    <a:pt x="16788" y="12340"/>
                  </a:lnTo>
                  <a:lnTo>
                    <a:pt x="14400" y="10488"/>
                  </a:lnTo>
                  <a:lnTo>
                    <a:pt x="18000" y="9260"/>
                  </a:lnTo>
                  <a:lnTo>
                    <a:pt x="20388" y="6784"/>
                  </a:lnTo>
                  <a:lnTo>
                    <a:pt x="21600" y="4309"/>
                  </a:lnTo>
                  <a:lnTo>
                    <a:pt x="21600" y="1852"/>
                  </a:lnTo>
                  <a:lnTo>
                    <a:pt x="20388" y="605"/>
                  </a:lnTo>
                  <a:lnTo>
                    <a:pt x="1800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164" name="Shape 256"/>
            <p:cNvSpPr/>
            <p:nvPr/>
          </p:nvSpPr>
          <p:spPr>
            <a:xfrm>
              <a:off x="8336597" y="6202681"/>
              <a:ext cx="73732" cy="603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64" y="0"/>
                  </a:moveTo>
                  <a:lnTo>
                    <a:pt x="1322" y="1592"/>
                  </a:lnTo>
                  <a:lnTo>
                    <a:pt x="1964" y="4800"/>
                  </a:lnTo>
                  <a:lnTo>
                    <a:pt x="2625" y="7984"/>
                  </a:lnTo>
                  <a:lnTo>
                    <a:pt x="661" y="9600"/>
                  </a:lnTo>
                  <a:lnTo>
                    <a:pt x="0" y="10384"/>
                  </a:lnTo>
                  <a:lnTo>
                    <a:pt x="0" y="12784"/>
                  </a:lnTo>
                  <a:lnTo>
                    <a:pt x="1964" y="13592"/>
                  </a:lnTo>
                  <a:lnTo>
                    <a:pt x="3286" y="12784"/>
                  </a:lnTo>
                  <a:lnTo>
                    <a:pt x="4588" y="16800"/>
                  </a:lnTo>
                  <a:lnTo>
                    <a:pt x="5891" y="19984"/>
                  </a:lnTo>
                  <a:lnTo>
                    <a:pt x="7213" y="21600"/>
                  </a:lnTo>
                  <a:lnTo>
                    <a:pt x="8516" y="20792"/>
                  </a:lnTo>
                  <a:lnTo>
                    <a:pt x="8516" y="19200"/>
                  </a:lnTo>
                  <a:lnTo>
                    <a:pt x="7855" y="15184"/>
                  </a:lnTo>
                  <a:lnTo>
                    <a:pt x="7213" y="11192"/>
                  </a:lnTo>
                  <a:lnTo>
                    <a:pt x="8516" y="10384"/>
                  </a:lnTo>
                  <a:lnTo>
                    <a:pt x="15068" y="7984"/>
                  </a:lnTo>
                  <a:lnTo>
                    <a:pt x="17673" y="7200"/>
                  </a:lnTo>
                  <a:lnTo>
                    <a:pt x="20958" y="5584"/>
                  </a:lnTo>
                  <a:lnTo>
                    <a:pt x="21600" y="3992"/>
                  </a:lnTo>
                  <a:lnTo>
                    <a:pt x="21600" y="3184"/>
                  </a:lnTo>
                  <a:lnTo>
                    <a:pt x="20958" y="2400"/>
                  </a:lnTo>
                  <a:lnTo>
                    <a:pt x="18334" y="1592"/>
                  </a:lnTo>
                  <a:lnTo>
                    <a:pt x="15709" y="2400"/>
                  </a:lnTo>
                  <a:lnTo>
                    <a:pt x="11140" y="3184"/>
                  </a:lnTo>
                  <a:lnTo>
                    <a:pt x="5891" y="5584"/>
                  </a:lnTo>
                  <a:lnTo>
                    <a:pt x="3927" y="784"/>
                  </a:lnTo>
                  <a:lnTo>
                    <a:pt x="3286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165" name="Shape 257"/>
            <p:cNvSpPr/>
            <p:nvPr/>
          </p:nvSpPr>
          <p:spPr>
            <a:xfrm>
              <a:off x="7871843" y="5880877"/>
              <a:ext cx="147464" cy="14746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040" y="2294"/>
                  </a:moveTo>
                  <a:lnTo>
                    <a:pt x="16691" y="3606"/>
                  </a:lnTo>
                  <a:lnTo>
                    <a:pt x="17352" y="6873"/>
                  </a:lnTo>
                  <a:lnTo>
                    <a:pt x="18985" y="14406"/>
                  </a:lnTo>
                  <a:lnTo>
                    <a:pt x="12112" y="16691"/>
                  </a:lnTo>
                  <a:lnTo>
                    <a:pt x="5240" y="18985"/>
                  </a:lnTo>
                  <a:lnTo>
                    <a:pt x="3606" y="13425"/>
                  </a:lnTo>
                  <a:lnTo>
                    <a:pt x="2625" y="9167"/>
                  </a:lnTo>
                  <a:lnTo>
                    <a:pt x="2294" y="7855"/>
                  </a:lnTo>
                  <a:lnTo>
                    <a:pt x="2294" y="7203"/>
                  </a:lnTo>
                  <a:lnTo>
                    <a:pt x="9167" y="4258"/>
                  </a:lnTo>
                  <a:lnTo>
                    <a:pt x="12443" y="2945"/>
                  </a:lnTo>
                  <a:lnTo>
                    <a:pt x="16040" y="2294"/>
                  </a:lnTo>
                  <a:close/>
                  <a:moveTo>
                    <a:pt x="17021" y="0"/>
                  </a:moveTo>
                  <a:lnTo>
                    <a:pt x="13094" y="331"/>
                  </a:lnTo>
                  <a:lnTo>
                    <a:pt x="8836" y="1312"/>
                  </a:lnTo>
                  <a:lnTo>
                    <a:pt x="4909" y="3276"/>
                  </a:lnTo>
                  <a:lnTo>
                    <a:pt x="1643" y="5240"/>
                  </a:lnTo>
                  <a:lnTo>
                    <a:pt x="982" y="5240"/>
                  </a:lnTo>
                  <a:lnTo>
                    <a:pt x="331" y="5570"/>
                  </a:lnTo>
                  <a:lnTo>
                    <a:pt x="0" y="5891"/>
                  </a:lnTo>
                  <a:lnTo>
                    <a:pt x="0" y="7534"/>
                  </a:lnTo>
                  <a:lnTo>
                    <a:pt x="661" y="9818"/>
                  </a:lnTo>
                  <a:lnTo>
                    <a:pt x="3276" y="20618"/>
                  </a:lnTo>
                  <a:lnTo>
                    <a:pt x="3276" y="21279"/>
                  </a:lnTo>
                  <a:lnTo>
                    <a:pt x="3606" y="21600"/>
                  </a:lnTo>
                  <a:lnTo>
                    <a:pt x="4588" y="21600"/>
                  </a:lnTo>
                  <a:lnTo>
                    <a:pt x="12764" y="18985"/>
                  </a:lnTo>
                  <a:lnTo>
                    <a:pt x="20618" y="16370"/>
                  </a:lnTo>
                  <a:lnTo>
                    <a:pt x="21279" y="16040"/>
                  </a:lnTo>
                  <a:lnTo>
                    <a:pt x="21600" y="15709"/>
                  </a:lnTo>
                  <a:lnTo>
                    <a:pt x="21600" y="14406"/>
                  </a:lnTo>
                  <a:lnTo>
                    <a:pt x="20297" y="11782"/>
                  </a:lnTo>
                  <a:lnTo>
                    <a:pt x="19967" y="8836"/>
                  </a:lnTo>
                  <a:lnTo>
                    <a:pt x="18985" y="2625"/>
                  </a:lnTo>
                  <a:lnTo>
                    <a:pt x="18655" y="1964"/>
                  </a:lnTo>
                  <a:lnTo>
                    <a:pt x="18334" y="982"/>
                  </a:lnTo>
                  <a:lnTo>
                    <a:pt x="17673" y="331"/>
                  </a:lnTo>
                  <a:lnTo>
                    <a:pt x="1702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166" name="Shape 258"/>
            <p:cNvSpPr/>
            <p:nvPr/>
          </p:nvSpPr>
          <p:spPr>
            <a:xfrm>
              <a:off x="8151173" y="6169166"/>
              <a:ext cx="40218" cy="647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588" y="0"/>
                  </a:moveTo>
                  <a:lnTo>
                    <a:pt x="4776" y="2235"/>
                  </a:lnTo>
                  <a:lnTo>
                    <a:pt x="1176" y="5201"/>
                  </a:lnTo>
                  <a:lnTo>
                    <a:pt x="0" y="8189"/>
                  </a:lnTo>
                  <a:lnTo>
                    <a:pt x="0" y="8941"/>
                  </a:lnTo>
                  <a:lnTo>
                    <a:pt x="1176" y="8941"/>
                  </a:lnTo>
                  <a:lnTo>
                    <a:pt x="5988" y="6706"/>
                  </a:lnTo>
                  <a:lnTo>
                    <a:pt x="9588" y="5201"/>
                  </a:lnTo>
                  <a:lnTo>
                    <a:pt x="10800" y="4470"/>
                  </a:lnTo>
                  <a:lnTo>
                    <a:pt x="9588" y="5953"/>
                  </a:lnTo>
                  <a:lnTo>
                    <a:pt x="7200" y="8941"/>
                  </a:lnTo>
                  <a:lnTo>
                    <a:pt x="7200" y="10424"/>
                  </a:lnTo>
                  <a:lnTo>
                    <a:pt x="8376" y="11907"/>
                  </a:lnTo>
                  <a:lnTo>
                    <a:pt x="14400" y="11907"/>
                  </a:lnTo>
                  <a:lnTo>
                    <a:pt x="14400" y="14142"/>
                  </a:lnTo>
                  <a:lnTo>
                    <a:pt x="9588" y="15647"/>
                  </a:lnTo>
                  <a:lnTo>
                    <a:pt x="3600" y="17882"/>
                  </a:lnTo>
                  <a:lnTo>
                    <a:pt x="1176" y="18612"/>
                  </a:lnTo>
                  <a:lnTo>
                    <a:pt x="2388" y="20117"/>
                  </a:lnTo>
                  <a:lnTo>
                    <a:pt x="3600" y="20848"/>
                  </a:lnTo>
                  <a:lnTo>
                    <a:pt x="5988" y="21600"/>
                  </a:lnTo>
                  <a:lnTo>
                    <a:pt x="11976" y="20117"/>
                  </a:lnTo>
                  <a:lnTo>
                    <a:pt x="16788" y="17882"/>
                  </a:lnTo>
                  <a:lnTo>
                    <a:pt x="20388" y="14894"/>
                  </a:lnTo>
                  <a:lnTo>
                    <a:pt x="21600" y="13411"/>
                  </a:lnTo>
                  <a:lnTo>
                    <a:pt x="21600" y="11176"/>
                  </a:lnTo>
                  <a:lnTo>
                    <a:pt x="20388" y="9671"/>
                  </a:lnTo>
                  <a:lnTo>
                    <a:pt x="19176" y="8941"/>
                  </a:lnTo>
                  <a:lnTo>
                    <a:pt x="15576" y="7436"/>
                  </a:lnTo>
                  <a:lnTo>
                    <a:pt x="16788" y="5953"/>
                  </a:lnTo>
                  <a:lnTo>
                    <a:pt x="18000" y="3718"/>
                  </a:lnTo>
                  <a:lnTo>
                    <a:pt x="16788" y="2235"/>
                  </a:lnTo>
                  <a:lnTo>
                    <a:pt x="14400" y="730"/>
                  </a:lnTo>
                  <a:lnTo>
                    <a:pt x="11976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167" name="Shape 259"/>
            <p:cNvSpPr/>
            <p:nvPr/>
          </p:nvSpPr>
          <p:spPr>
            <a:xfrm>
              <a:off x="7958980" y="6068557"/>
              <a:ext cx="38028" cy="5813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704" y="0"/>
                  </a:moveTo>
                  <a:lnTo>
                    <a:pt x="8896" y="838"/>
                  </a:lnTo>
                  <a:lnTo>
                    <a:pt x="5089" y="2490"/>
                  </a:lnTo>
                  <a:lnTo>
                    <a:pt x="2563" y="4167"/>
                  </a:lnTo>
                  <a:lnTo>
                    <a:pt x="0" y="6658"/>
                  </a:lnTo>
                  <a:lnTo>
                    <a:pt x="0" y="11638"/>
                  </a:lnTo>
                  <a:lnTo>
                    <a:pt x="2563" y="14129"/>
                  </a:lnTo>
                  <a:lnTo>
                    <a:pt x="5089" y="14942"/>
                  </a:lnTo>
                  <a:lnTo>
                    <a:pt x="7615" y="14129"/>
                  </a:lnTo>
                  <a:lnTo>
                    <a:pt x="11422" y="12452"/>
                  </a:lnTo>
                  <a:lnTo>
                    <a:pt x="13985" y="12452"/>
                  </a:lnTo>
                  <a:lnTo>
                    <a:pt x="15229" y="14129"/>
                  </a:lnTo>
                  <a:lnTo>
                    <a:pt x="11422" y="16619"/>
                  </a:lnTo>
                  <a:lnTo>
                    <a:pt x="3807" y="16619"/>
                  </a:lnTo>
                  <a:lnTo>
                    <a:pt x="1282" y="17433"/>
                  </a:lnTo>
                  <a:lnTo>
                    <a:pt x="0" y="18271"/>
                  </a:lnTo>
                  <a:lnTo>
                    <a:pt x="3807" y="20762"/>
                  </a:lnTo>
                  <a:lnTo>
                    <a:pt x="6371" y="21600"/>
                  </a:lnTo>
                  <a:lnTo>
                    <a:pt x="13985" y="20762"/>
                  </a:lnTo>
                  <a:lnTo>
                    <a:pt x="16511" y="19923"/>
                  </a:lnTo>
                  <a:lnTo>
                    <a:pt x="19037" y="18271"/>
                  </a:lnTo>
                  <a:lnTo>
                    <a:pt x="21600" y="15781"/>
                  </a:lnTo>
                  <a:lnTo>
                    <a:pt x="21600" y="11638"/>
                  </a:lnTo>
                  <a:lnTo>
                    <a:pt x="20318" y="9962"/>
                  </a:lnTo>
                  <a:lnTo>
                    <a:pt x="17793" y="9148"/>
                  </a:lnTo>
                  <a:lnTo>
                    <a:pt x="15229" y="8310"/>
                  </a:lnTo>
                  <a:lnTo>
                    <a:pt x="10178" y="8310"/>
                  </a:lnTo>
                  <a:lnTo>
                    <a:pt x="6371" y="9962"/>
                  </a:lnTo>
                  <a:lnTo>
                    <a:pt x="5089" y="8310"/>
                  </a:lnTo>
                  <a:lnTo>
                    <a:pt x="10178" y="4981"/>
                  </a:lnTo>
                  <a:lnTo>
                    <a:pt x="17793" y="2490"/>
                  </a:lnTo>
                  <a:lnTo>
                    <a:pt x="17793" y="1677"/>
                  </a:lnTo>
                  <a:lnTo>
                    <a:pt x="16511" y="838"/>
                  </a:lnTo>
                  <a:lnTo>
                    <a:pt x="12704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168" name="Shape 260"/>
            <p:cNvSpPr/>
            <p:nvPr/>
          </p:nvSpPr>
          <p:spPr>
            <a:xfrm>
              <a:off x="7626093" y="6370252"/>
              <a:ext cx="176532" cy="15861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851" y="2738"/>
                  </a:moveTo>
                  <a:lnTo>
                    <a:pt x="16403" y="3344"/>
                  </a:lnTo>
                  <a:lnTo>
                    <a:pt x="16947" y="4257"/>
                  </a:lnTo>
                  <a:lnTo>
                    <a:pt x="19140" y="12165"/>
                  </a:lnTo>
                  <a:lnTo>
                    <a:pt x="19960" y="15518"/>
                  </a:lnTo>
                  <a:lnTo>
                    <a:pt x="18319" y="15518"/>
                  </a:lnTo>
                  <a:lnTo>
                    <a:pt x="16947" y="15816"/>
                  </a:lnTo>
                  <a:lnTo>
                    <a:pt x="13390" y="16729"/>
                  </a:lnTo>
                  <a:lnTo>
                    <a:pt x="10110" y="17949"/>
                  </a:lnTo>
                  <a:lnTo>
                    <a:pt x="7925" y="18862"/>
                  </a:lnTo>
                  <a:lnTo>
                    <a:pt x="7105" y="19169"/>
                  </a:lnTo>
                  <a:lnTo>
                    <a:pt x="6561" y="18862"/>
                  </a:lnTo>
                  <a:lnTo>
                    <a:pt x="6009" y="18554"/>
                  </a:lnTo>
                  <a:lnTo>
                    <a:pt x="5741" y="17949"/>
                  </a:lnTo>
                  <a:lnTo>
                    <a:pt x="5465" y="16729"/>
                  </a:lnTo>
                  <a:lnTo>
                    <a:pt x="5189" y="15210"/>
                  </a:lnTo>
                  <a:lnTo>
                    <a:pt x="3549" y="7908"/>
                  </a:lnTo>
                  <a:lnTo>
                    <a:pt x="7105" y="6390"/>
                  </a:lnTo>
                  <a:lnTo>
                    <a:pt x="9842" y="5477"/>
                  </a:lnTo>
                  <a:lnTo>
                    <a:pt x="11206" y="5170"/>
                  </a:lnTo>
                  <a:lnTo>
                    <a:pt x="12570" y="4257"/>
                  </a:lnTo>
                  <a:lnTo>
                    <a:pt x="13943" y="3344"/>
                  </a:lnTo>
                  <a:lnTo>
                    <a:pt x="15031" y="2738"/>
                  </a:lnTo>
                  <a:close/>
                  <a:moveTo>
                    <a:pt x="16403" y="0"/>
                  </a:moveTo>
                  <a:lnTo>
                    <a:pt x="14487" y="913"/>
                  </a:lnTo>
                  <a:lnTo>
                    <a:pt x="12846" y="1826"/>
                  </a:lnTo>
                  <a:lnTo>
                    <a:pt x="10930" y="3037"/>
                  </a:lnTo>
                  <a:lnTo>
                    <a:pt x="9290" y="3651"/>
                  </a:lnTo>
                  <a:lnTo>
                    <a:pt x="4645" y="5477"/>
                  </a:lnTo>
                  <a:lnTo>
                    <a:pt x="2460" y="6390"/>
                  </a:lnTo>
                  <a:lnTo>
                    <a:pt x="268" y="7601"/>
                  </a:lnTo>
                  <a:lnTo>
                    <a:pt x="0" y="8215"/>
                  </a:lnTo>
                  <a:lnTo>
                    <a:pt x="0" y="8821"/>
                  </a:lnTo>
                  <a:lnTo>
                    <a:pt x="544" y="9426"/>
                  </a:lnTo>
                  <a:lnTo>
                    <a:pt x="1088" y="9426"/>
                  </a:lnTo>
                  <a:lnTo>
                    <a:pt x="2460" y="8513"/>
                  </a:lnTo>
                  <a:lnTo>
                    <a:pt x="2728" y="11559"/>
                  </a:lnTo>
                  <a:lnTo>
                    <a:pt x="3281" y="14605"/>
                  </a:lnTo>
                  <a:lnTo>
                    <a:pt x="4921" y="20687"/>
                  </a:lnTo>
                  <a:lnTo>
                    <a:pt x="5189" y="21293"/>
                  </a:lnTo>
                  <a:lnTo>
                    <a:pt x="5741" y="21600"/>
                  </a:lnTo>
                  <a:lnTo>
                    <a:pt x="7649" y="20994"/>
                  </a:lnTo>
                  <a:lnTo>
                    <a:pt x="9566" y="20380"/>
                  </a:lnTo>
                  <a:lnTo>
                    <a:pt x="13122" y="18862"/>
                  </a:lnTo>
                  <a:lnTo>
                    <a:pt x="16403" y="17949"/>
                  </a:lnTo>
                  <a:lnTo>
                    <a:pt x="19960" y="17642"/>
                  </a:lnTo>
                  <a:lnTo>
                    <a:pt x="20780" y="17343"/>
                  </a:lnTo>
                  <a:lnTo>
                    <a:pt x="21324" y="17036"/>
                  </a:lnTo>
                  <a:lnTo>
                    <a:pt x="21600" y="16123"/>
                  </a:lnTo>
                  <a:lnTo>
                    <a:pt x="21600" y="15210"/>
                  </a:lnTo>
                  <a:lnTo>
                    <a:pt x="21324" y="13385"/>
                  </a:lnTo>
                  <a:lnTo>
                    <a:pt x="19408" y="6995"/>
                  </a:lnTo>
                  <a:lnTo>
                    <a:pt x="17223" y="606"/>
                  </a:lnTo>
                  <a:lnTo>
                    <a:pt x="16947" y="298"/>
                  </a:lnTo>
                  <a:lnTo>
                    <a:pt x="16403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169" name="Shape 261"/>
            <p:cNvSpPr/>
            <p:nvPr/>
          </p:nvSpPr>
          <p:spPr>
            <a:xfrm>
              <a:off x="7983601" y="6195978"/>
              <a:ext cx="64774" cy="5807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6706" y="0"/>
                  </a:moveTo>
                  <a:lnTo>
                    <a:pt x="2235" y="3308"/>
                  </a:lnTo>
                  <a:lnTo>
                    <a:pt x="0" y="6640"/>
                  </a:lnTo>
                  <a:lnTo>
                    <a:pt x="730" y="7480"/>
                  </a:lnTo>
                  <a:lnTo>
                    <a:pt x="1483" y="7480"/>
                  </a:lnTo>
                  <a:lnTo>
                    <a:pt x="4470" y="5801"/>
                  </a:lnTo>
                  <a:lnTo>
                    <a:pt x="8189" y="4987"/>
                  </a:lnTo>
                  <a:lnTo>
                    <a:pt x="7436" y="9134"/>
                  </a:lnTo>
                  <a:lnTo>
                    <a:pt x="6706" y="12466"/>
                  </a:lnTo>
                  <a:lnTo>
                    <a:pt x="5201" y="15774"/>
                  </a:lnTo>
                  <a:lnTo>
                    <a:pt x="5201" y="18267"/>
                  </a:lnTo>
                  <a:lnTo>
                    <a:pt x="5953" y="19946"/>
                  </a:lnTo>
                  <a:lnTo>
                    <a:pt x="6706" y="21600"/>
                  </a:lnTo>
                  <a:lnTo>
                    <a:pt x="12659" y="21600"/>
                  </a:lnTo>
                  <a:lnTo>
                    <a:pt x="20117" y="19946"/>
                  </a:lnTo>
                  <a:lnTo>
                    <a:pt x="20848" y="19107"/>
                  </a:lnTo>
                  <a:lnTo>
                    <a:pt x="21600" y="18267"/>
                  </a:lnTo>
                  <a:lnTo>
                    <a:pt x="21600" y="16613"/>
                  </a:lnTo>
                  <a:lnTo>
                    <a:pt x="20117" y="14120"/>
                  </a:lnTo>
                  <a:lnTo>
                    <a:pt x="18612" y="14120"/>
                  </a:lnTo>
                  <a:lnTo>
                    <a:pt x="12659" y="15774"/>
                  </a:lnTo>
                  <a:lnTo>
                    <a:pt x="10424" y="16613"/>
                  </a:lnTo>
                  <a:lnTo>
                    <a:pt x="9671" y="16613"/>
                  </a:lnTo>
                  <a:lnTo>
                    <a:pt x="10424" y="14960"/>
                  </a:lnTo>
                  <a:lnTo>
                    <a:pt x="11907" y="9134"/>
                  </a:lnTo>
                  <a:lnTo>
                    <a:pt x="12659" y="2493"/>
                  </a:lnTo>
                  <a:lnTo>
                    <a:pt x="11907" y="815"/>
                  </a:lnTo>
                  <a:lnTo>
                    <a:pt x="10424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170" name="Shape 262"/>
            <p:cNvSpPr/>
            <p:nvPr/>
          </p:nvSpPr>
          <p:spPr>
            <a:xfrm>
              <a:off x="7782515" y="6338928"/>
              <a:ext cx="176466" cy="14076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230" y="2403"/>
                  </a:moveTo>
                  <a:lnTo>
                    <a:pt x="17774" y="3086"/>
                  </a:lnTo>
                  <a:lnTo>
                    <a:pt x="18318" y="4461"/>
                  </a:lnTo>
                  <a:lnTo>
                    <a:pt x="18594" y="6171"/>
                  </a:lnTo>
                  <a:lnTo>
                    <a:pt x="19415" y="11314"/>
                  </a:lnTo>
                  <a:lnTo>
                    <a:pt x="19415" y="13718"/>
                  </a:lnTo>
                  <a:lnTo>
                    <a:pt x="19139" y="14746"/>
                  </a:lnTo>
                  <a:lnTo>
                    <a:pt x="18871" y="15429"/>
                  </a:lnTo>
                  <a:lnTo>
                    <a:pt x="17774" y="16803"/>
                  </a:lnTo>
                  <a:lnTo>
                    <a:pt x="16409" y="17832"/>
                  </a:lnTo>
                  <a:lnTo>
                    <a:pt x="14768" y="18514"/>
                  </a:lnTo>
                  <a:lnTo>
                    <a:pt x="13127" y="18861"/>
                  </a:lnTo>
                  <a:lnTo>
                    <a:pt x="9569" y="19207"/>
                  </a:lnTo>
                  <a:lnTo>
                    <a:pt x="8473" y="19207"/>
                  </a:lnTo>
                  <a:lnTo>
                    <a:pt x="7652" y="18178"/>
                  </a:lnTo>
                  <a:lnTo>
                    <a:pt x="6832" y="16803"/>
                  </a:lnTo>
                  <a:lnTo>
                    <a:pt x="6287" y="15429"/>
                  </a:lnTo>
                  <a:lnTo>
                    <a:pt x="5467" y="11661"/>
                  </a:lnTo>
                  <a:lnTo>
                    <a:pt x="4923" y="7893"/>
                  </a:lnTo>
                  <a:lnTo>
                    <a:pt x="9025" y="6518"/>
                  </a:lnTo>
                  <a:lnTo>
                    <a:pt x="12851" y="4807"/>
                  </a:lnTo>
                  <a:lnTo>
                    <a:pt x="16677" y="2403"/>
                  </a:lnTo>
                  <a:close/>
                  <a:moveTo>
                    <a:pt x="16133" y="0"/>
                  </a:moveTo>
                  <a:lnTo>
                    <a:pt x="13395" y="1721"/>
                  </a:lnTo>
                  <a:lnTo>
                    <a:pt x="11210" y="3086"/>
                  </a:lnTo>
                  <a:lnTo>
                    <a:pt x="9025" y="4114"/>
                  </a:lnTo>
                  <a:lnTo>
                    <a:pt x="4370" y="5489"/>
                  </a:lnTo>
                  <a:lnTo>
                    <a:pt x="3826" y="4461"/>
                  </a:lnTo>
                  <a:lnTo>
                    <a:pt x="3826" y="4807"/>
                  </a:lnTo>
                  <a:lnTo>
                    <a:pt x="3550" y="5489"/>
                  </a:lnTo>
                  <a:lnTo>
                    <a:pt x="820" y="6518"/>
                  </a:lnTo>
                  <a:lnTo>
                    <a:pt x="268" y="6518"/>
                  </a:lnTo>
                  <a:lnTo>
                    <a:pt x="0" y="6864"/>
                  </a:lnTo>
                  <a:lnTo>
                    <a:pt x="0" y="7893"/>
                  </a:lnTo>
                  <a:lnTo>
                    <a:pt x="544" y="8575"/>
                  </a:lnTo>
                  <a:lnTo>
                    <a:pt x="1089" y="8575"/>
                  </a:lnTo>
                  <a:lnTo>
                    <a:pt x="3282" y="8229"/>
                  </a:lnTo>
                  <a:lnTo>
                    <a:pt x="3550" y="12007"/>
                  </a:lnTo>
                  <a:lnTo>
                    <a:pt x="4370" y="16121"/>
                  </a:lnTo>
                  <a:lnTo>
                    <a:pt x="5191" y="17832"/>
                  </a:lnTo>
                  <a:lnTo>
                    <a:pt x="5743" y="19207"/>
                  </a:lnTo>
                  <a:lnTo>
                    <a:pt x="6564" y="20571"/>
                  </a:lnTo>
                  <a:lnTo>
                    <a:pt x="7652" y="21264"/>
                  </a:lnTo>
                  <a:lnTo>
                    <a:pt x="9569" y="21600"/>
                  </a:lnTo>
                  <a:lnTo>
                    <a:pt x="11486" y="21600"/>
                  </a:lnTo>
                  <a:lnTo>
                    <a:pt x="13395" y="21264"/>
                  </a:lnTo>
                  <a:lnTo>
                    <a:pt x="15036" y="20918"/>
                  </a:lnTo>
                  <a:lnTo>
                    <a:pt x="18050" y="20235"/>
                  </a:lnTo>
                  <a:lnTo>
                    <a:pt x="19415" y="19543"/>
                  </a:lnTo>
                  <a:lnTo>
                    <a:pt x="19959" y="19207"/>
                  </a:lnTo>
                  <a:lnTo>
                    <a:pt x="20511" y="18514"/>
                  </a:lnTo>
                  <a:lnTo>
                    <a:pt x="21332" y="16457"/>
                  </a:lnTo>
                  <a:lnTo>
                    <a:pt x="21600" y="14746"/>
                  </a:lnTo>
                  <a:lnTo>
                    <a:pt x="21332" y="12689"/>
                  </a:lnTo>
                  <a:lnTo>
                    <a:pt x="21056" y="10632"/>
                  </a:lnTo>
                  <a:lnTo>
                    <a:pt x="20511" y="5143"/>
                  </a:lnTo>
                  <a:lnTo>
                    <a:pt x="19959" y="2403"/>
                  </a:lnTo>
                  <a:lnTo>
                    <a:pt x="18871" y="346"/>
                  </a:lnTo>
                  <a:lnTo>
                    <a:pt x="1805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171" name="Shape 263"/>
            <p:cNvSpPr/>
            <p:nvPr/>
          </p:nvSpPr>
          <p:spPr>
            <a:xfrm>
              <a:off x="7579173" y="6104328"/>
              <a:ext cx="154167" cy="12961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333" y="2610"/>
                  </a:moveTo>
                  <a:lnTo>
                    <a:pt x="15965" y="2975"/>
                  </a:lnTo>
                  <a:lnTo>
                    <a:pt x="16588" y="3351"/>
                  </a:lnTo>
                  <a:lnTo>
                    <a:pt x="17527" y="4844"/>
                  </a:lnTo>
                  <a:lnTo>
                    <a:pt x="18466" y="6702"/>
                  </a:lnTo>
                  <a:lnTo>
                    <a:pt x="18783" y="8936"/>
                  </a:lnTo>
                  <a:lnTo>
                    <a:pt x="19406" y="11171"/>
                  </a:lnTo>
                  <a:lnTo>
                    <a:pt x="19722" y="15639"/>
                  </a:lnTo>
                  <a:lnTo>
                    <a:pt x="8452" y="18625"/>
                  </a:lnTo>
                  <a:lnTo>
                    <a:pt x="4380" y="18625"/>
                  </a:lnTo>
                  <a:lnTo>
                    <a:pt x="3440" y="15274"/>
                  </a:lnTo>
                  <a:lnTo>
                    <a:pt x="1562" y="8195"/>
                  </a:lnTo>
                  <a:lnTo>
                    <a:pt x="7513" y="5209"/>
                  </a:lnTo>
                  <a:lnTo>
                    <a:pt x="10330" y="3727"/>
                  </a:lnTo>
                  <a:lnTo>
                    <a:pt x="13771" y="2610"/>
                  </a:lnTo>
                  <a:close/>
                  <a:moveTo>
                    <a:pt x="15649" y="0"/>
                  </a:moveTo>
                  <a:lnTo>
                    <a:pt x="13771" y="376"/>
                  </a:lnTo>
                  <a:lnTo>
                    <a:pt x="10330" y="1858"/>
                  </a:lnTo>
                  <a:lnTo>
                    <a:pt x="5635" y="4092"/>
                  </a:lnTo>
                  <a:lnTo>
                    <a:pt x="939" y="6702"/>
                  </a:lnTo>
                  <a:lnTo>
                    <a:pt x="623" y="6326"/>
                  </a:lnTo>
                  <a:lnTo>
                    <a:pt x="0" y="6326"/>
                  </a:lnTo>
                  <a:lnTo>
                    <a:pt x="0" y="7078"/>
                  </a:lnTo>
                  <a:lnTo>
                    <a:pt x="307" y="10429"/>
                  </a:lnTo>
                  <a:lnTo>
                    <a:pt x="939" y="14157"/>
                  </a:lnTo>
                  <a:lnTo>
                    <a:pt x="2817" y="20859"/>
                  </a:lnTo>
                  <a:lnTo>
                    <a:pt x="3440" y="21224"/>
                  </a:lnTo>
                  <a:lnTo>
                    <a:pt x="4063" y="21600"/>
                  </a:lnTo>
                  <a:lnTo>
                    <a:pt x="8136" y="20859"/>
                  </a:lnTo>
                  <a:lnTo>
                    <a:pt x="12516" y="20107"/>
                  </a:lnTo>
                  <a:lnTo>
                    <a:pt x="16904" y="18990"/>
                  </a:lnTo>
                  <a:lnTo>
                    <a:pt x="20968" y="17508"/>
                  </a:lnTo>
                  <a:lnTo>
                    <a:pt x="21600" y="16756"/>
                  </a:lnTo>
                  <a:lnTo>
                    <a:pt x="21600" y="16015"/>
                  </a:lnTo>
                  <a:lnTo>
                    <a:pt x="19406" y="4092"/>
                  </a:lnTo>
                  <a:lnTo>
                    <a:pt x="18783" y="1493"/>
                  </a:lnTo>
                  <a:lnTo>
                    <a:pt x="18150" y="741"/>
                  </a:lnTo>
                  <a:lnTo>
                    <a:pt x="1721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172" name="Shape 264"/>
            <p:cNvSpPr/>
            <p:nvPr/>
          </p:nvSpPr>
          <p:spPr>
            <a:xfrm>
              <a:off x="7690866" y="6423875"/>
              <a:ext cx="51367" cy="6477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679" y="0"/>
                  </a:moveTo>
                  <a:lnTo>
                    <a:pt x="18781" y="730"/>
                  </a:lnTo>
                  <a:lnTo>
                    <a:pt x="16912" y="730"/>
                  </a:lnTo>
                  <a:lnTo>
                    <a:pt x="14093" y="2966"/>
                  </a:lnTo>
                  <a:lnTo>
                    <a:pt x="7507" y="10424"/>
                  </a:lnTo>
                  <a:lnTo>
                    <a:pt x="1870" y="15647"/>
                  </a:lnTo>
                  <a:lnTo>
                    <a:pt x="0" y="17882"/>
                  </a:lnTo>
                  <a:lnTo>
                    <a:pt x="0" y="21600"/>
                  </a:lnTo>
                  <a:lnTo>
                    <a:pt x="1870" y="21600"/>
                  </a:lnTo>
                  <a:lnTo>
                    <a:pt x="3767" y="20848"/>
                  </a:lnTo>
                  <a:lnTo>
                    <a:pt x="7507" y="17882"/>
                  </a:lnTo>
                  <a:lnTo>
                    <a:pt x="18781" y="7436"/>
                  </a:lnTo>
                  <a:lnTo>
                    <a:pt x="21600" y="4470"/>
                  </a:lnTo>
                  <a:lnTo>
                    <a:pt x="21600" y="730"/>
                  </a:lnTo>
                  <a:lnTo>
                    <a:pt x="20679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173" name="Shape 265"/>
            <p:cNvSpPr/>
            <p:nvPr/>
          </p:nvSpPr>
          <p:spPr>
            <a:xfrm>
              <a:off x="7597025" y="6231682"/>
              <a:ext cx="165316" cy="15197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097" y="2547"/>
                  </a:moveTo>
                  <a:lnTo>
                    <a:pt x="18686" y="4763"/>
                  </a:lnTo>
                  <a:lnTo>
                    <a:pt x="18973" y="6989"/>
                  </a:lnTo>
                  <a:lnTo>
                    <a:pt x="19267" y="11432"/>
                  </a:lnTo>
                  <a:lnTo>
                    <a:pt x="19267" y="13026"/>
                  </a:lnTo>
                  <a:lnTo>
                    <a:pt x="18686" y="14290"/>
                  </a:lnTo>
                  <a:lnTo>
                    <a:pt x="17811" y="14931"/>
                  </a:lnTo>
                  <a:lnTo>
                    <a:pt x="16640" y="15563"/>
                  </a:lnTo>
                  <a:lnTo>
                    <a:pt x="14013" y="16516"/>
                  </a:lnTo>
                  <a:lnTo>
                    <a:pt x="12842" y="17148"/>
                  </a:lnTo>
                  <a:lnTo>
                    <a:pt x="11680" y="17789"/>
                  </a:lnTo>
                  <a:lnTo>
                    <a:pt x="10510" y="18421"/>
                  </a:lnTo>
                  <a:lnTo>
                    <a:pt x="8463" y="19374"/>
                  </a:lnTo>
                  <a:lnTo>
                    <a:pt x="6425" y="19695"/>
                  </a:lnTo>
                  <a:lnTo>
                    <a:pt x="5836" y="19374"/>
                  </a:lnTo>
                  <a:lnTo>
                    <a:pt x="5255" y="18742"/>
                  </a:lnTo>
                  <a:lnTo>
                    <a:pt x="4379" y="14611"/>
                  </a:lnTo>
                  <a:lnTo>
                    <a:pt x="3798" y="11121"/>
                  </a:lnTo>
                  <a:lnTo>
                    <a:pt x="2922" y="7621"/>
                  </a:lnTo>
                  <a:lnTo>
                    <a:pt x="4960" y="6357"/>
                  </a:lnTo>
                  <a:lnTo>
                    <a:pt x="7006" y="5716"/>
                  </a:lnTo>
                  <a:lnTo>
                    <a:pt x="9339" y="5084"/>
                  </a:lnTo>
                  <a:lnTo>
                    <a:pt x="11680" y="4452"/>
                  </a:lnTo>
                  <a:lnTo>
                    <a:pt x="15183" y="4131"/>
                  </a:lnTo>
                  <a:lnTo>
                    <a:pt x="16640" y="3499"/>
                  </a:lnTo>
                  <a:lnTo>
                    <a:pt x="18097" y="2547"/>
                  </a:lnTo>
                  <a:close/>
                  <a:moveTo>
                    <a:pt x="18097" y="0"/>
                  </a:moveTo>
                  <a:lnTo>
                    <a:pt x="17811" y="321"/>
                  </a:lnTo>
                  <a:lnTo>
                    <a:pt x="16935" y="953"/>
                  </a:lnTo>
                  <a:lnTo>
                    <a:pt x="15764" y="1594"/>
                  </a:lnTo>
                  <a:lnTo>
                    <a:pt x="13432" y="2547"/>
                  </a:lnTo>
                  <a:lnTo>
                    <a:pt x="11090" y="2858"/>
                  </a:lnTo>
                  <a:lnTo>
                    <a:pt x="8463" y="3179"/>
                  </a:lnTo>
                  <a:lnTo>
                    <a:pt x="6131" y="3499"/>
                  </a:lnTo>
                  <a:lnTo>
                    <a:pt x="3798" y="4131"/>
                  </a:lnTo>
                  <a:lnTo>
                    <a:pt x="2627" y="4763"/>
                  </a:lnTo>
                  <a:lnTo>
                    <a:pt x="1752" y="5716"/>
                  </a:lnTo>
                  <a:lnTo>
                    <a:pt x="876" y="6357"/>
                  </a:lnTo>
                  <a:lnTo>
                    <a:pt x="0" y="7621"/>
                  </a:lnTo>
                  <a:lnTo>
                    <a:pt x="0" y="8263"/>
                  </a:lnTo>
                  <a:lnTo>
                    <a:pt x="295" y="8574"/>
                  </a:lnTo>
                  <a:lnTo>
                    <a:pt x="581" y="8895"/>
                  </a:lnTo>
                  <a:lnTo>
                    <a:pt x="1171" y="8574"/>
                  </a:lnTo>
                  <a:lnTo>
                    <a:pt x="2046" y="8263"/>
                  </a:lnTo>
                  <a:lnTo>
                    <a:pt x="2046" y="11121"/>
                  </a:lnTo>
                  <a:lnTo>
                    <a:pt x="2333" y="14290"/>
                  </a:lnTo>
                  <a:lnTo>
                    <a:pt x="2922" y="17148"/>
                  </a:lnTo>
                  <a:lnTo>
                    <a:pt x="3798" y="20006"/>
                  </a:lnTo>
                  <a:lnTo>
                    <a:pt x="4379" y="20959"/>
                  </a:lnTo>
                  <a:lnTo>
                    <a:pt x="4960" y="21600"/>
                  </a:lnTo>
                  <a:lnTo>
                    <a:pt x="7301" y="21600"/>
                  </a:lnTo>
                  <a:lnTo>
                    <a:pt x="9634" y="20959"/>
                  </a:lnTo>
                  <a:lnTo>
                    <a:pt x="11385" y="20327"/>
                  </a:lnTo>
                  <a:lnTo>
                    <a:pt x="12842" y="19695"/>
                  </a:lnTo>
                  <a:lnTo>
                    <a:pt x="14308" y="19053"/>
                  </a:lnTo>
                  <a:lnTo>
                    <a:pt x="16935" y="18421"/>
                  </a:lnTo>
                  <a:lnTo>
                    <a:pt x="18097" y="17789"/>
                  </a:lnTo>
                  <a:lnTo>
                    <a:pt x="19267" y="16837"/>
                  </a:lnTo>
                  <a:lnTo>
                    <a:pt x="20143" y="15884"/>
                  </a:lnTo>
                  <a:lnTo>
                    <a:pt x="21019" y="14290"/>
                  </a:lnTo>
                  <a:lnTo>
                    <a:pt x="21314" y="12705"/>
                  </a:lnTo>
                  <a:lnTo>
                    <a:pt x="21600" y="10800"/>
                  </a:lnTo>
                  <a:lnTo>
                    <a:pt x="21314" y="7310"/>
                  </a:lnTo>
                  <a:lnTo>
                    <a:pt x="20438" y="3499"/>
                  </a:lnTo>
                  <a:lnTo>
                    <a:pt x="19267" y="321"/>
                  </a:lnTo>
                  <a:lnTo>
                    <a:pt x="18973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174" name="Shape 266"/>
            <p:cNvSpPr/>
            <p:nvPr/>
          </p:nvSpPr>
          <p:spPr>
            <a:xfrm>
              <a:off x="7865140" y="6385848"/>
              <a:ext cx="38028" cy="6258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704" y="5406"/>
                  </a:moveTo>
                  <a:lnTo>
                    <a:pt x="12704" y="10811"/>
                  </a:lnTo>
                  <a:lnTo>
                    <a:pt x="10178" y="16194"/>
                  </a:lnTo>
                  <a:lnTo>
                    <a:pt x="8896" y="16194"/>
                  </a:lnTo>
                  <a:lnTo>
                    <a:pt x="7615" y="12346"/>
                  </a:lnTo>
                  <a:lnTo>
                    <a:pt x="8896" y="9254"/>
                  </a:lnTo>
                  <a:lnTo>
                    <a:pt x="10178" y="6940"/>
                  </a:lnTo>
                  <a:lnTo>
                    <a:pt x="12704" y="5406"/>
                  </a:lnTo>
                  <a:close/>
                  <a:moveTo>
                    <a:pt x="11422" y="0"/>
                  </a:moveTo>
                  <a:lnTo>
                    <a:pt x="7615" y="1558"/>
                  </a:lnTo>
                  <a:lnTo>
                    <a:pt x="5089" y="3092"/>
                  </a:lnTo>
                  <a:lnTo>
                    <a:pt x="2563" y="6185"/>
                  </a:lnTo>
                  <a:lnTo>
                    <a:pt x="1282" y="8498"/>
                  </a:lnTo>
                  <a:lnTo>
                    <a:pt x="0" y="11567"/>
                  </a:lnTo>
                  <a:lnTo>
                    <a:pt x="0" y="14660"/>
                  </a:lnTo>
                  <a:lnTo>
                    <a:pt x="1282" y="17752"/>
                  </a:lnTo>
                  <a:lnTo>
                    <a:pt x="3807" y="20065"/>
                  </a:lnTo>
                  <a:lnTo>
                    <a:pt x="5089" y="20821"/>
                  </a:lnTo>
                  <a:lnTo>
                    <a:pt x="7615" y="21600"/>
                  </a:lnTo>
                  <a:lnTo>
                    <a:pt x="12704" y="20821"/>
                  </a:lnTo>
                  <a:lnTo>
                    <a:pt x="16511" y="19287"/>
                  </a:lnTo>
                  <a:lnTo>
                    <a:pt x="17793" y="17752"/>
                  </a:lnTo>
                  <a:lnTo>
                    <a:pt x="19037" y="15438"/>
                  </a:lnTo>
                  <a:lnTo>
                    <a:pt x="21600" y="9254"/>
                  </a:lnTo>
                  <a:lnTo>
                    <a:pt x="21600" y="3871"/>
                  </a:lnTo>
                  <a:lnTo>
                    <a:pt x="20318" y="2313"/>
                  </a:lnTo>
                  <a:lnTo>
                    <a:pt x="17793" y="1558"/>
                  </a:lnTo>
                  <a:lnTo>
                    <a:pt x="15229" y="779"/>
                  </a:lnTo>
                  <a:lnTo>
                    <a:pt x="13985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175" name="Shape 267"/>
            <p:cNvSpPr/>
            <p:nvPr/>
          </p:nvSpPr>
          <p:spPr>
            <a:xfrm>
              <a:off x="8200283" y="6350144"/>
              <a:ext cx="15663" cy="1340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6224" y="0"/>
                  </a:moveTo>
                  <a:lnTo>
                    <a:pt x="3112" y="3529"/>
                  </a:lnTo>
                  <a:lnTo>
                    <a:pt x="0" y="10800"/>
                  </a:lnTo>
                  <a:lnTo>
                    <a:pt x="3112" y="17964"/>
                  </a:lnTo>
                  <a:lnTo>
                    <a:pt x="6224" y="21600"/>
                  </a:lnTo>
                  <a:lnTo>
                    <a:pt x="12356" y="21600"/>
                  </a:lnTo>
                  <a:lnTo>
                    <a:pt x="18488" y="17964"/>
                  </a:lnTo>
                  <a:lnTo>
                    <a:pt x="21600" y="17964"/>
                  </a:lnTo>
                  <a:lnTo>
                    <a:pt x="21600" y="7164"/>
                  </a:lnTo>
                  <a:lnTo>
                    <a:pt x="18488" y="3529"/>
                  </a:lnTo>
                  <a:lnTo>
                    <a:pt x="12356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176" name="Shape 268"/>
            <p:cNvSpPr/>
            <p:nvPr/>
          </p:nvSpPr>
          <p:spPr>
            <a:xfrm>
              <a:off x="8122105" y="6258494"/>
              <a:ext cx="156424" cy="14301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275" y="2025"/>
                  </a:moveTo>
                  <a:lnTo>
                    <a:pt x="18200" y="6415"/>
                  </a:lnTo>
                  <a:lnTo>
                    <a:pt x="19126" y="10464"/>
                  </a:lnTo>
                  <a:lnTo>
                    <a:pt x="19437" y="13160"/>
                  </a:lnTo>
                  <a:lnTo>
                    <a:pt x="19437" y="14514"/>
                  </a:lnTo>
                  <a:lnTo>
                    <a:pt x="19126" y="15185"/>
                  </a:lnTo>
                  <a:lnTo>
                    <a:pt x="18512" y="15526"/>
                  </a:lnTo>
                  <a:lnTo>
                    <a:pt x="13572" y="17551"/>
                  </a:lnTo>
                  <a:lnTo>
                    <a:pt x="9870" y="18904"/>
                  </a:lnTo>
                  <a:lnTo>
                    <a:pt x="8642" y="19235"/>
                  </a:lnTo>
                  <a:lnTo>
                    <a:pt x="7405" y="19235"/>
                  </a:lnTo>
                  <a:lnTo>
                    <a:pt x="6791" y="18904"/>
                  </a:lnTo>
                  <a:lnTo>
                    <a:pt x="6168" y="17551"/>
                  </a:lnTo>
                  <a:lnTo>
                    <a:pt x="5865" y="15867"/>
                  </a:lnTo>
                  <a:lnTo>
                    <a:pt x="3391" y="7086"/>
                  </a:lnTo>
                  <a:lnTo>
                    <a:pt x="17275" y="2025"/>
                  </a:lnTo>
                  <a:close/>
                  <a:moveTo>
                    <a:pt x="17586" y="0"/>
                  </a:moveTo>
                  <a:lnTo>
                    <a:pt x="12344" y="2025"/>
                  </a:lnTo>
                  <a:lnTo>
                    <a:pt x="7093" y="3719"/>
                  </a:lnTo>
                  <a:lnTo>
                    <a:pt x="3391" y="4390"/>
                  </a:lnTo>
                  <a:lnTo>
                    <a:pt x="1851" y="5062"/>
                  </a:lnTo>
                  <a:lnTo>
                    <a:pt x="926" y="5743"/>
                  </a:lnTo>
                  <a:lnTo>
                    <a:pt x="312" y="6415"/>
                  </a:lnTo>
                  <a:lnTo>
                    <a:pt x="0" y="7086"/>
                  </a:lnTo>
                  <a:lnTo>
                    <a:pt x="312" y="7768"/>
                  </a:lnTo>
                  <a:lnTo>
                    <a:pt x="312" y="8099"/>
                  </a:lnTo>
                  <a:lnTo>
                    <a:pt x="614" y="8440"/>
                  </a:lnTo>
                  <a:lnTo>
                    <a:pt x="1851" y="8440"/>
                  </a:lnTo>
                  <a:lnTo>
                    <a:pt x="2163" y="7768"/>
                  </a:lnTo>
                  <a:lnTo>
                    <a:pt x="2163" y="10805"/>
                  </a:lnTo>
                  <a:lnTo>
                    <a:pt x="2777" y="13842"/>
                  </a:lnTo>
                  <a:lnTo>
                    <a:pt x="4628" y="19235"/>
                  </a:lnTo>
                  <a:lnTo>
                    <a:pt x="5242" y="20588"/>
                  </a:lnTo>
                  <a:lnTo>
                    <a:pt x="6168" y="21259"/>
                  </a:lnTo>
                  <a:lnTo>
                    <a:pt x="7093" y="21600"/>
                  </a:lnTo>
                  <a:lnTo>
                    <a:pt x="8330" y="21600"/>
                  </a:lnTo>
                  <a:lnTo>
                    <a:pt x="10493" y="20928"/>
                  </a:lnTo>
                  <a:lnTo>
                    <a:pt x="12958" y="20247"/>
                  </a:lnTo>
                  <a:lnTo>
                    <a:pt x="17586" y="18563"/>
                  </a:lnTo>
                  <a:lnTo>
                    <a:pt x="18823" y="17891"/>
                  </a:lnTo>
                  <a:lnTo>
                    <a:pt x="20051" y="17210"/>
                  </a:lnTo>
                  <a:lnTo>
                    <a:pt x="20977" y="16538"/>
                  </a:lnTo>
                  <a:lnTo>
                    <a:pt x="21288" y="15526"/>
                  </a:lnTo>
                  <a:lnTo>
                    <a:pt x="21600" y="13842"/>
                  </a:lnTo>
                  <a:lnTo>
                    <a:pt x="21600" y="11817"/>
                  </a:lnTo>
                  <a:lnTo>
                    <a:pt x="20977" y="7768"/>
                  </a:lnTo>
                  <a:lnTo>
                    <a:pt x="19749" y="4049"/>
                  </a:lnTo>
                  <a:lnTo>
                    <a:pt x="18512" y="682"/>
                  </a:lnTo>
                  <a:lnTo>
                    <a:pt x="1820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177" name="Shape 269"/>
            <p:cNvSpPr/>
            <p:nvPr/>
          </p:nvSpPr>
          <p:spPr>
            <a:xfrm>
              <a:off x="7965683" y="6294265"/>
              <a:ext cx="169829" cy="14746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632" y="2945"/>
                  </a:moveTo>
                  <a:lnTo>
                    <a:pt x="16485" y="3276"/>
                  </a:lnTo>
                  <a:lnTo>
                    <a:pt x="16772" y="3597"/>
                  </a:lnTo>
                  <a:lnTo>
                    <a:pt x="17050" y="4258"/>
                  </a:lnTo>
                  <a:lnTo>
                    <a:pt x="17050" y="6873"/>
                  </a:lnTo>
                  <a:lnTo>
                    <a:pt x="17337" y="9488"/>
                  </a:lnTo>
                  <a:lnTo>
                    <a:pt x="17903" y="12112"/>
                  </a:lnTo>
                  <a:lnTo>
                    <a:pt x="19042" y="14397"/>
                  </a:lnTo>
                  <a:lnTo>
                    <a:pt x="13075" y="17021"/>
                  </a:lnTo>
                  <a:lnTo>
                    <a:pt x="9952" y="18324"/>
                  </a:lnTo>
                  <a:lnTo>
                    <a:pt x="6820" y="18985"/>
                  </a:lnTo>
                  <a:lnTo>
                    <a:pt x="6255" y="18985"/>
                  </a:lnTo>
                  <a:lnTo>
                    <a:pt x="5402" y="18003"/>
                  </a:lnTo>
                  <a:lnTo>
                    <a:pt x="4837" y="16691"/>
                  </a:lnTo>
                  <a:lnTo>
                    <a:pt x="3984" y="15058"/>
                  </a:lnTo>
                  <a:lnTo>
                    <a:pt x="1992" y="7855"/>
                  </a:lnTo>
                  <a:lnTo>
                    <a:pt x="8247" y="5240"/>
                  </a:lnTo>
                  <a:lnTo>
                    <a:pt x="9952" y="4579"/>
                  </a:lnTo>
                  <a:lnTo>
                    <a:pt x="13075" y="3276"/>
                  </a:lnTo>
                  <a:lnTo>
                    <a:pt x="14493" y="2945"/>
                  </a:lnTo>
                  <a:close/>
                  <a:moveTo>
                    <a:pt x="15919" y="0"/>
                  </a:moveTo>
                  <a:lnTo>
                    <a:pt x="14493" y="331"/>
                  </a:lnTo>
                  <a:lnTo>
                    <a:pt x="11657" y="1312"/>
                  </a:lnTo>
                  <a:lnTo>
                    <a:pt x="574" y="5891"/>
                  </a:lnTo>
                  <a:lnTo>
                    <a:pt x="0" y="6542"/>
                  </a:lnTo>
                  <a:lnTo>
                    <a:pt x="0" y="7203"/>
                  </a:lnTo>
                  <a:lnTo>
                    <a:pt x="287" y="7855"/>
                  </a:lnTo>
                  <a:lnTo>
                    <a:pt x="853" y="8185"/>
                  </a:lnTo>
                  <a:lnTo>
                    <a:pt x="1140" y="10469"/>
                  </a:lnTo>
                  <a:lnTo>
                    <a:pt x="1705" y="12433"/>
                  </a:lnTo>
                  <a:lnTo>
                    <a:pt x="2845" y="16691"/>
                  </a:lnTo>
                  <a:lnTo>
                    <a:pt x="3410" y="19306"/>
                  </a:lnTo>
                  <a:lnTo>
                    <a:pt x="3984" y="20618"/>
                  </a:lnTo>
                  <a:lnTo>
                    <a:pt x="4263" y="21269"/>
                  </a:lnTo>
                  <a:lnTo>
                    <a:pt x="4837" y="21600"/>
                  </a:lnTo>
                  <a:lnTo>
                    <a:pt x="6542" y="21600"/>
                  </a:lnTo>
                  <a:lnTo>
                    <a:pt x="8247" y="21269"/>
                  </a:lnTo>
                  <a:lnTo>
                    <a:pt x="11935" y="20288"/>
                  </a:lnTo>
                  <a:lnTo>
                    <a:pt x="14214" y="19306"/>
                  </a:lnTo>
                  <a:lnTo>
                    <a:pt x="16485" y="18324"/>
                  </a:lnTo>
                  <a:lnTo>
                    <a:pt x="21034" y="16040"/>
                  </a:lnTo>
                  <a:lnTo>
                    <a:pt x="21313" y="15709"/>
                  </a:lnTo>
                  <a:lnTo>
                    <a:pt x="21313" y="15379"/>
                  </a:lnTo>
                  <a:lnTo>
                    <a:pt x="21600" y="14727"/>
                  </a:lnTo>
                  <a:lnTo>
                    <a:pt x="21313" y="14397"/>
                  </a:lnTo>
                  <a:lnTo>
                    <a:pt x="20182" y="12112"/>
                  </a:lnTo>
                  <a:lnTo>
                    <a:pt x="19329" y="9488"/>
                  </a:lnTo>
                  <a:lnTo>
                    <a:pt x="19042" y="6873"/>
                  </a:lnTo>
                  <a:lnTo>
                    <a:pt x="19042" y="2945"/>
                  </a:lnTo>
                  <a:lnTo>
                    <a:pt x="18755" y="1964"/>
                  </a:lnTo>
                  <a:lnTo>
                    <a:pt x="18190" y="982"/>
                  </a:lnTo>
                  <a:lnTo>
                    <a:pt x="17337" y="331"/>
                  </a:lnTo>
                  <a:lnTo>
                    <a:pt x="15919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178" name="Shape 270"/>
            <p:cNvSpPr/>
            <p:nvPr/>
          </p:nvSpPr>
          <p:spPr>
            <a:xfrm>
              <a:off x="7941128" y="6166910"/>
              <a:ext cx="149720" cy="14746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798" y="2294"/>
                  </a:moveTo>
                  <a:lnTo>
                    <a:pt x="16765" y="5560"/>
                  </a:lnTo>
                  <a:lnTo>
                    <a:pt x="17732" y="9167"/>
                  </a:lnTo>
                  <a:lnTo>
                    <a:pt x="18699" y="13415"/>
                  </a:lnTo>
                  <a:lnTo>
                    <a:pt x="19015" y="14397"/>
                  </a:lnTo>
                  <a:lnTo>
                    <a:pt x="19015" y="15058"/>
                  </a:lnTo>
                  <a:lnTo>
                    <a:pt x="18699" y="15058"/>
                  </a:lnTo>
                  <a:lnTo>
                    <a:pt x="17732" y="15379"/>
                  </a:lnTo>
                  <a:lnTo>
                    <a:pt x="14505" y="15709"/>
                  </a:lnTo>
                  <a:lnTo>
                    <a:pt x="11604" y="16360"/>
                  </a:lnTo>
                  <a:lnTo>
                    <a:pt x="8378" y="17673"/>
                  </a:lnTo>
                  <a:lnTo>
                    <a:pt x="5477" y="18985"/>
                  </a:lnTo>
                  <a:lnTo>
                    <a:pt x="5161" y="18985"/>
                  </a:lnTo>
                  <a:lnTo>
                    <a:pt x="4835" y="18324"/>
                  </a:lnTo>
                  <a:lnTo>
                    <a:pt x="4194" y="15709"/>
                  </a:lnTo>
                  <a:lnTo>
                    <a:pt x="3227" y="11782"/>
                  </a:lnTo>
                  <a:lnTo>
                    <a:pt x="1934" y="4579"/>
                  </a:lnTo>
                  <a:lnTo>
                    <a:pt x="10312" y="2945"/>
                  </a:lnTo>
                  <a:lnTo>
                    <a:pt x="13864" y="2294"/>
                  </a:lnTo>
                  <a:close/>
                  <a:moveTo>
                    <a:pt x="14831" y="0"/>
                  </a:moveTo>
                  <a:lnTo>
                    <a:pt x="11930" y="651"/>
                  </a:lnTo>
                  <a:lnTo>
                    <a:pt x="6444" y="1633"/>
                  </a:lnTo>
                  <a:lnTo>
                    <a:pt x="3868" y="2615"/>
                  </a:lnTo>
                  <a:lnTo>
                    <a:pt x="1293" y="3276"/>
                  </a:lnTo>
                  <a:lnTo>
                    <a:pt x="641" y="3597"/>
                  </a:lnTo>
                  <a:lnTo>
                    <a:pt x="0" y="3927"/>
                  </a:lnTo>
                  <a:lnTo>
                    <a:pt x="0" y="6873"/>
                  </a:lnTo>
                  <a:lnTo>
                    <a:pt x="641" y="9167"/>
                  </a:lnTo>
                  <a:lnTo>
                    <a:pt x="1609" y="14076"/>
                  </a:lnTo>
                  <a:lnTo>
                    <a:pt x="2260" y="18003"/>
                  </a:lnTo>
                  <a:lnTo>
                    <a:pt x="2901" y="19967"/>
                  </a:lnTo>
                  <a:lnTo>
                    <a:pt x="3543" y="20618"/>
                  </a:lnTo>
                  <a:lnTo>
                    <a:pt x="4194" y="21269"/>
                  </a:lnTo>
                  <a:lnTo>
                    <a:pt x="4835" y="21600"/>
                  </a:lnTo>
                  <a:lnTo>
                    <a:pt x="5802" y="21269"/>
                  </a:lnTo>
                  <a:lnTo>
                    <a:pt x="8062" y="20618"/>
                  </a:lnTo>
                  <a:lnTo>
                    <a:pt x="11279" y="18655"/>
                  </a:lnTo>
                  <a:lnTo>
                    <a:pt x="13864" y="18324"/>
                  </a:lnTo>
                  <a:lnTo>
                    <a:pt x="16114" y="18003"/>
                  </a:lnTo>
                  <a:lnTo>
                    <a:pt x="18373" y="17673"/>
                  </a:lnTo>
                  <a:lnTo>
                    <a:pt x="20633" y="17021"/>
                  </a:lnTo>
                  <a:lnTo>
                    <a:pt x="21274" y="16360"/>
                  </a:lnTo>
                  <a:lnTo>
                    <a:pt x="21600" y="15709"/>
                  </a:lnTo>
                  <a:lnTo>
                    <a:pt x="21274" y="14076"/>
                  </a:lnTo>
                  <a:lnTo>
                    <a:pt x="20633" y="11451"/>
                  </a:lnTo>
                  <a:lnTo>
                    <a:pt x="19340" y="5891"/>
                  </a:lnTo>
                  <a:lnTo>
                    <a:pt x="18373" y="3276"/>
                  </a:lnTo>
                  <a:lnTo>
                    <a:pt x="17406" y="982"/>
                  </a:lnTo>
                  <a:lnTo>
                    <a:pt x="16439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179" name="Shape 271"/>
            <p:cNvSpPr/>
            <p:nvPr/>
          </p:nvSpPr>
          <p:spPr>
            <a:xfrm>
              <a:off x="8014859" y="6330035"/>
              <a:ext cx="69286" cy="7817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717" y="3704"/>
                  </a:moveTo>
                  <a:lnTo>
                    <a:pt x="17421" y="6161"/>
                  </a:lnTo>
                  <a:lnTo>
                    <a:pt x="18103" y="9260"/>
                  </a:lnTo>
                  <a:lnTo>
                    <a:pt x="17421" y="12340"/>
                  </a:lnTo>
                  <a:lnTo>
                    <a:pt x="16717" y="12964"/>
                  </a:lnTo>
                  <a:lnTo>
                    <a:pt x="16717" y="14192"/>
                  </a:lnTo>
                  <a:lnTo>
                    <a:pt x="14628" y="14192"/>
                  </a:lnTo>
                  <a:lnTo>
                    <a:pt x="13241" y="13569"/>
                  </a:lnTo>
                  <a:lnTo>
                    <a:pt x="13241" y="5556"/>
                  </a:lnTo>
                  <a:lnTo>
                    <a:pt x="14628" y="5556"/>
                  </a:lnTo>
                  <a:lnTo>
                    <a:pt x="16014" y="4932"/>
                  </a:lnTo>
                  <a:lnTo>
                    <a:pt x="16717" y="3704"/>
                  </a:lnTo>
                  <a:close/>
                  <a:moveTo>
                    <a:pt x="4179" y="6784"/>
                  </a:moveTo>
                  <a:lnTo>
                    <a:pt x="5566" y="7408"/>
                  </a:lnTo>
                  <a:lnTo>
                    <a:pt x="6972" y="7408"/>
                  </a:lnTo>
                  <a:lnTo>
                    <a:pt x="8359" y="8013"/>
                  </a:lnTo>
                  <a:lnTo>
                    <a:pt x="7655" y="10488"/>
                  </a:lnTo>
                  <a:lnTo>
                    <a:pt x="6972" y="12964"/>
                  </a:lnTo>
                  <a:lnTo>
                    <a:pt x="6269" y="15421"/>
                  </a:lnTo>
                  <a:lnTo>
                    <a:pt x="4179" y="17896"/>
                  </a:lnTo>
                  <a:lnTo>
                    <a:pt x="3476" y="15421"/>
                  </a:lnTo>
                  <a:lnTo>
                    <a:pt x="2793" y="12340"/>
                  </a:lnTo>
                  <a:lnTo>
                    <a:pt x="3476" y="9865"/>
                  </a:lnTo>
                  <a:lnTo>
                    <a:pt x="4179" y="6784"/>
                  </a:lnTo>
                  <a:close/>
                  <a:moveTo>
                    <a:pt x="15331" y="0"/>
                  </a:moveTo>
                  <a:lnTo>
                    <a:pt x="14628" y="605"/>
                  </a:lnTo>
                  <a:lnTo>
                    <a:pt x="13924" y="1229"/>
                  </a:lnTo>
                  <a:lnTo>
                    <a:pt x="13241" y="1852"/>
                  </a:lnTo>
                  <a:lnTo>
                    <a:pt x="11834" y="3704"/>
                  </a:lnTo>
                  <a:lnTo>
                    <a:pt x="11152" y="5556"/>
                  </a:lnTo>
                  <a:lnTo>
                    <a:pt x="7655" y="2457"/>
                  </a:lnTo>
                  <a:lnTo>
                    <a:pt x="6972" y="2457"/>
                  </a:lnTo>
                  <a:lnTo>
                    <a:pt x="5566" y="3080"/>
                  </a:lnTo>
                  <a:lnTo>
                    <a:pt x="4179" y="4932"/>
                  </a:lnTo>
                  <a:lnTo>
                    <a:pt x="2090" y="6161"/>
                  </a:lnTo>
                  <a:lnTo>
                    <a:pt x="703" y="8013"/>
                  </a:lnTo>
                  <a:lnTo>
                    <a:pt x="0" y="10488"/>
                  </a:lnTo>
                  <a:lnTo>
                    <a:pt x="0" y="17273"/>
                  </a:lnTo>
                  <a:lnTo>
                    <a:pt x="1386" y="19125"/>
                  </a:lnTo>
                  <a:lnTo>
                    <a:pt x="2793" y="20977"/>
                  </a:lnTo>
                  <a:lnTo>
                    <a:pt x="4179" y="21600"/>
                  </a:lnTo>
                  <a:lnTo>
                    <a:pt x="5566" y="21600"/>
                  </a:lnTo>
                  <a:lnTo>
                    <a:pt x="8359" y="18520"/>
                  </a:lnTo>
                  <a:lnTo>
                    <a:pt x="10448" y="14192"/>
                  </a:lnTo>
                  <a:lnTo>
                    <a:pt x="11152" y="16044"/>
                  </a:lnTo>
                  <a:lnTo>
                    <a:pt x="12538" y="17273"/>
                  </a:lnTo>
                  <a:lnTo>
                    <a:pt x="14628" y="17896"/>
                  </a:lnTo>
                  <a:lnTo>
                    <a:pt x="16717" y="17273"/>
                  </a:lnTo>
                  <a:lnTo>
                    <a:pt x="18807" y="16044"/>
                  </a:lnTo>
                  <a:lnTo>
                    <a:pt x="20193" y="14192"/>
                  </a:lnTo>
                  <a:lnTo>
                    <a:pt x="21600" y="11717"/>
                  </a:lnTo>
                  <a:lnTo>
                    <a:pt x="21600" y="5556"/>
                  </a:lnTo>
                  <a:lnTo>
                    <a:pt x="20193" y="3080"/>
                  </a:lnTo>
                  <a:lnTo>
                    <a:pt x="19510" y="1229"/>
                  </a:lnTo>
                  <a:lnTo>
                    <a:pt x="18807" y="605"/>
                  </a:lnTo>
                  <a:lnTo>
                    <a:pt x="1533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180" name="Shape 272"/>
            <p:cNvSpPr/>
            <p:nvPr/>
          </p:nvSpPr>
          <p:spPr>
            <a:xfrm>
              <a:off x="6399402" y="10"/>
              <a:ext cx="2587440" cy="17048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37" y="114"/>
                  </a:lnTo>
                  <a:lnTo>
                    <a:pt x="243" y="764"/>
                  </a:lnTo>
                  <a:lnTo>
                    <a:pt x="466" y="1415"/>
                  </a:lnTo>
                  <a:lnTo>
                    <a:pt x="709" y="2038"/>
                  </a:lnTo>
                  <a:lnTo>
                    <a:pt x="932" y="2689"/>
                  </a:lnTo>
                  <a:lnTo>
                    <a:pt x="1194" y="3454"/>
                  </a:lnTo>
                  <a:lnTo>
                    <a:pt x="1474" y="4246"/>
                  </a:lnTo>
                  <a:lnTo>
                    <a:pt x="2052" y="5775"/>
                  </a:lnTo>
                  <a:lnTo>
                    <a:pt x="2649" y="7303"/>
                  </a:lnTo>
                  <a:lnTo>
                    <a:pt x="3227" y="8804"/>
                  </a:lnTo>
                  <a:lnTo>
                    <a:pt x="3768" y="10277"/>
                  </a:lnTo>
                  <a:lnTo>
                    <a:pt x="4271" y="11777"/>
                  </a:lnTo>
                  <a:lnTo>
                    <a:pt x="5242" y="14778"/>
                  </a:lnTo>
                  <a:lnTo>
                    <a:pt x="5763" y="16278"/>
                  </a:lnTo>
                  <a:lnTo>
                    <a:pt x="6286" y="17750"/>
                  </a:lnTo>
                  <a:lnTo>
                    <a:pt x="6566" y="18458"/>
                  </a:lnTo>
                  <a:lnTo>
                    <a:pt x="6864" y="19165"/>
                  </a:lnTo>
                  <a:lnTo>
                    <a:pt x="7163" y="19873"/>
                  </a:lnTo>
                  <a:lnTo>
                    <a:pt x="7480" y="20552"/>
                  </a:lnTo>
                  <a:lnTo>
                    <a:pt x="7592" y="20836"/>
                  </a:lnTo>
                  <a:lnTo>
                    <a:pt x="7722" y="21062"/>
                  </a:lnTo>
                  <a:lnTo>
                    <a:pt x="7871" y="21288"/>
                  </a:lnTo>
                  <a:lnTo>
                    <a:pt x="8058" y="21430"/>
                  </a:lnTo>
                  <a:lnTo>
                    <a:pt x="8244" y="21543"/>
                  </a:lnTo>
                  <a:lnTo>
                    <a:pt x="8431" y="21600"/>
                  </a:lnTo>
                  <a:lnTo>
                    <a:pt x="8636" y="21600"/>
                  </a:lnTo>
                  <a:lnTo>
                    <a:pt x="8842" y="21543"/>
                  </a:lnTo>
                  <a:lnTo>
                    <a:pt x="8860" y="21571"/>
                  </a:lnTo>
                  <a:lnTo>
                    <a:pt x="8916" y="21543"/>
                  </a:lnTo>
                  <a:lnTo>
                    <a:pt x="10408" y="20298"/>
                  </a:lnTo>
                  <a:lnTo>
                    <a:pt x="11900" y="19052"/>
                  </a:lnTo>
                  <a:lnTo>
                    <a:pt x="13411" y="17778"/>
                  </a:lnTo>
                  <a:lnTo>
                    <a:pt x="14922" y="16561"/>
                  </a:lnTo>
                  <a:lnTo>
                    <a:pt x="16433" y="15372"/>
                  </a:lnTo>
                  <a:lnTo>
                    <a:pt x="17962" y="14211"/>
                  </a:lnTo>
                  <a:lnTo>
                    <a:pt x="18709" y="13616"/>
                  </a:lnTo>
                  <a:lnTo>
                    <a:pt x="19081" y="13305"/>
                  </a:lnTo>
                  <a:lnTo>
                    <a:pt x="19455" y="12966"/>
                  </a:lnTo>
                  <a:lnTo>
                    <a:pt x="20182" y="12315"/>
                  </a:lnTo>
                  <a:lnTo>
                    <a:pt x="20555" y="12003"/>
                  </a:lnTo>
                  <a:lnTo>
                    <a:pt x="20947" y="11748"/>
                  </a:lnTo>
                  <a:lnTo>
                    <a:pt x="21096" y="11663"/>
                  </a:lnTo>
                  <a:lnTo>
                    <a:pt x="21208" y="11550"/>
                  </a:lnTo>
                  <a:lnTo>
                    <a:pt x="21320" y="11408"/>
                  </a:lnTo>
                  <a:lnTo>
                    <a:pt x="21413" y="11296"/>
                  </a:lnTo>
                  <a:lnTo>
                    <a:pt x="21469" y="11126"/>
                  </a:lnTo>
                  <a:lnTo>
                    <a:pt x="21525" y="10984"/>
                  </a:lnTo>
                  <a:lnTo>
                    <a:pt x="21562" y="10814"/>
                  </a:lnTo>
                  <a:lnTo>
                    <a:pt x="21581" y="10616"/>
                  </a:lnTo>
                  <a:lnTo>
                    <a:pt x="21600" y="10446"/>
                  </a:lnTo>
                  <a:lnTo>
                    <a:pt x="21562" y="10050"/>
                  </a:lnTo>
                  <a:lnTo>
                    <a:pt x="21525" y="9823"/>
                  </a:lnTo>
                  <a:lnTo>
                    <a:pt x="21469" y="9625"/>
                  </a:lnTo>
                  <a:lnTo>
                    <a:pt x="21394" y="9399"/>
                  </a:lnTo>
                  <a:lnTo>
                    <a:pt x="21227" y="8946"/>
                  </a:lnTo>
                  <a:lnTo>
                    <a:pt x="20462" y="6738"/>
                  </a:lnTo>
                  <a:lnTo>
                    <a:pt x="19660" y="4530"/>
                  </a:lnTo>
                  <a:lnTo>
                    <a:pt x="18839" y="2293"/>
                  </a:lnTo>
                  <a:lnTo>
                    <a:pt x="18429" y="1160"/>
                  </a:lnTo>
                  <a:lnTo>
                    <a:pt x="18242" y="566"/>
                  </a:lnTo>
                  <a:lnTo>
                    <a:pt x="18074" y="0"/>
                  </a:lnTo>
                  <a:lnTo>
                    <a:pt x="17944" y="0"/>
                  </a:lnTo>
                  <a:lnTo>
                    <a:pt x="18093" y="538"/>
                  </a:lnTo>
                  <a:lnTo>
                    <a:pt x="18261" y="1075"/>
                  </a:lnTo>
                  <a:lnTo>
                    <a:pt x="18634" y="2152"/>
                  </a:lnTo>
                  <a:lnTo>
                    <a:pt x="19025" y="3199"/>
                  </a:lnTo>
                  <a:lnTo>
                    <a:pt x="19399" y="4246"/>
                  </a:lnTo>
                  <a:lnTo>
                    <a:pt x="20294" y="6624"/>
                  </a:lnTo>
                  <a:lnTo>
                    <a:pt x="20854" y="8181"/>
                  </a:lnTo>
                  <a:lnTo>
                    <a:pt x="21189" y="9172"/>
                  </a:lnTo>
                  <a:lnTo>
                    <a:pt x="21301" y="9540"/>
                  </a:lnTo>
                  <a:lnTo>
                    <a:pt x="21376" y="9880"/>
                  </a:lnTo>
                  <a:lnTo>
                    <a:pt x="21432" y="10192"/>
                  </a:lnTo>
                  <a:lnTo>
                    <a:pt x="21450" y="10503"/>
                  </a:lnTo>
                  <a:lnTo>
                    <a:pt x="21450" y="10673"/>
                  </a:lnTo>
                  <a:lnTo>
                    <a:pt x="21432" y="10814"/>
                  </a:lnTo>
                  <a:lnTo>
                    <a:pt x="21394" y="10956"/>
                  </a:lnTo>
                  <a:lnTo>
                    <a:pt x="21357" y="11097"/>
                  </a:lnTo>
                  <a:lnTo>
                    <a:pt x="21208" y="11323"/>
                  </a:lnTo>
                  <a:lnTo>
                    <a:pt x="21115" y="11437"/>
                  </a:lnTo>
                  <a:lnTo>
                    <a:pt x="20984" y="11550"/>
                  </a:lnTo>
                  <a:lnTo>
                    <a:pt x="20630" y="11777"/>
                  </a:lnTo>
                  <a:lnTo>
                    <a:pt x="20294" y="12031"/>
                  </a:lnTo>
                  <a:lnTo>
                    <a:pt x="19660" y="12626"/>
                  </a:lnTo>
                  <a:lnTo>
                    <a:pt x="18895" y="13249"/>
                  </a:lnTo>
                  <a:lnTo>
                    <a:pt x="18149" y="13843"/>
                  </a:lnTo>
                  <a:lnTo>
                    <a:pt x="16563" y="15060"/>
                  </a:lnTo>
                  <a:lnTo>
                    <a:pt x="14978" y="16278"/>
                  </a:lnTo>
                  <a:lnTo>
                    <a:pt x="13505" y="17466"/>
                  </a:lnTo>
                  <a:lnTo>
                    <a:pt x="12031" y="18684"/>
                  </a:lnTo>
                  <a:lnTo>
                    <a:pt x="10576" y="19929"/>
                  </a:lnTo>
                  <a:lnTo>
                    <a:pt x="9121" y="21175"/>
                  </a:lnTo>
                  <a:lnTo>
                    <a:pt x="9084" y="21175"/>
                  </a:lnTo>
                  <a:lnTo>
                    <a:pt x="8879" y="21288"/>
                  </a:lnTo>
                  <a:lnTo>
                    <a:pt x="8692" y="21345"/>
                  </a:lnTo>
                  <a:lnTo>
                    <a:pt x="8487" y="21402"/>
                  </a:lnTo>
                  <a:lnTo>
                    <a:pt x="8394" y="21402"/>
                  </a:lnTo>
                  <a:lnTo>
                    <a:pt x="8282" y="21373"/>
                  </a:lnTo>
                  <a:lnTo>
                    <a:pt x="8151" y="21317"/>
                  </a:lnTo>
                  <a:lnTo>
                    <a:pt x="8039" y="21232"/>
                  </a:lnTo>
                  <a:lnTo>
                    <a:pt x="7946" y="21147"/>
                  </a:lnTo>
                  <a:lnTo>
                    <a:pt x="7853" y="21006"/>
                  </a:lnTo>
                  <a:lnTo>
                    <a:pt x="7778" y="20863"/>
                  </a:lnTo>
                  <a:lnTo>
                    <a:pt x="7685" y="20722"/>
                  </a:lnTo>
                  <a:lnTo>
                    <a:pt x="7555" y="20411"/>
                  </a:lnTo>
                  <a:lnTo>
                    <a:pt x="7536" y="20382"/>
                  </a:lnTo>
                  <a:lnTo>
                    <a:pt x="7237" y="19647"/>
                  </a:lnTo>
                  <a:lnTo>
                    <a:pt x="6939" y="18939"/>
                  </a:lnTo>
                  <a:lnTo>
                    <a:pt x="6379" y="17439"/>
                  </a:lnTo>
                  <a:lnTo>
                    <a:pt x="5857" y="15938"/>
                  </a:lnTo>
                  <a:lnTo>
                    <a:pt x="5335" y="14409"/>
                  </a:lnTo>
                  <a:lnTo>
                    <a:pt x="4309" y="11381"/>
                  </a:lnTo>
                  <a:lnTo>
                    <a:pt x="3768" y="9851"/>
                  </a:lnTo>
                  <a:lnTo>
                    <a:pt x="3227" y="8380"/>
                  </a:lnTo>
                  <a:lnTo>
                    <a:pt x="2630" y="6851"/>
                  </a:lnTo>
                  <a:lnTo>
                    <a:pt x="2331" y="6114"/>
                  </a:lnTo>
                  <a:lnTo>
                    <a:pt x="2033" y="5350"/>
                  </a:lnTo>
                  <a:lnTo>
                    <a:pt x="1436" y="3709"/>
                  </a:lnTo>
                  <a:lnTo>
                    <a:pt x="876" y="2038"/>
                  </a:lnTo>
                  <a:lnTo>
                    <a:pt x="709" y="1529"/>
                  </a:lnTo>
                  <a:lnTo>
                    <a:pt x="522" y="1019"/>
                  </a:lnTo>
                  <a:lnTo>
                    <a:pt x="149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181" name="Shape 273"/>
            <p:cNvSpPr/>
            <p:nvPr/>
          </p:nvSpPr>
          <p:spPr>
            <a:xfrm>
              <a:off x="8070739" y="1148456"/>
              <a:ext cx="142951" cy="13405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459" y="2887"/>
                  </a:moveTo>
                  <a:lnTo>
                    <a:pt x="12485" y="3240"/>
                  </a:lnTo>
                  <a:lnTo>
                    <a:pt x="14179" y="4320"/>
                  </a:lnTo>
                  <a:lnTo>
                    <a:pt x="15864" y="5400"/>
                  </a:lnTo>
                  <a:lnTo>
                    <a:pt x="17218" y="7207"/>
                  </a:lnTo>
                  <a:lnTo>
                    <a:pt x="18231" y="8640"/>
                  </a:lnTo>
                  <a:lnTo>
                    <a:pt x="18903" y="10447"/>
                  </a:lnTo>
                  <a:lnTo>
                    <a:pt x="19243" y="12607"/>
                  </a:lnTo>
                  <a:lnTo>
                    <a:pt x="18903" y="14404"/>
                  </a:lnTo>
                  <a:lnTo>
                    <a:pt x="17549" y="15847"/>
                  </a:lnTo>
                  <a:lnTo>
                    <a:pt x="16205" y="16927"/>
                  </a:lnTo>
                  <a:lnTo>
                    <a:pt x="14510" y="18007"/>
                  </a:lnTo>
                  <a:lnTo>
                    <a:pt x="12485" y="18724"/>
                  </a:lnTo>
                  <a:lnTo>
                    <a:pt x="10800" y="19087"/>
                  </a:lnTo>
                  <a:lnTo>
                    <a:pt x="9115" y="19087"/>
                  </a:lnTo>
                  <a:lnTo>
                    <a:pt x="7421" y="18724"/>
                  </a:lnTo>
                  <a:lnTo>
                    <a:pt x="6077" y="18360"/>
                  </a:lnTo>
                  <a:lnTo>
                    <a:pt x="4051" y="16200"/>
                  </a:lnTo>
                  <a:lnTo>
                    <a:pt x="3369" y="15120"/>
                  </a:lnTo>
                  <a:lnTo>
                    <a:pt x="2697" y="13687"/>
                  </a:lnTo>
                  <a:lnTo>
                    <a:pt x="2697" y="11880"/>
                  </a:lnTo>
                  <a:lnTo>
                    <a:pt x="2357" y="10447"/>
                  </a:lnTo>
                  <a:lnTo>
                    <a:pt x="2697" y="8287"/>
                  </a:lnTo>
                  <a:lnTo>
                    <a:pt x="3369" y="6480"/>
                  </a:lnTo>
                  <a:lnTo>
                    <a:pt x="4382" y="5047"/>
                  </a:lnTo>
                  <a:lnTo>
                    <a:pt x="5736" y="3604"/>
                  </a:lnTo>
                  <a:lnTo>
                    <a:pt x="6408" y="3967"/>
                  </a:lnTo>
                  <a:lnTo>
                    <a:pt x="7090" y="3604"/>
                  </a:lnTo>
                  <a:lnTo>
                    <a:pt x="8774" y="2887"/>
                  </a:lnTo>
                  <a:close/>
                  <a:moveTo>
                    <a:pt x="7090" y="0"/>
                  </a:moveTo>
                  <a:lnTo>
                    <a:pt x="5064" y="364"/>
                  </a:lnTo>
                  <a:lnTo>
                    <a:pt x="3710" y="1807"/>
                  </a:lnTo>
                  <a:lnTo>
                    <a:pt x="2357" y="3240"/>
                  </a:lnTo>
                  <a:lnTo>
                    <a:pt x="1344" y="5047"/>
                  </a:lnTo>
                  <a:lnTo>
                    <a:pt x="672" y="7207"/>
                  </a:lnTo>
                  <a:lnTo>
                    <a:pt x="0" y="9004"/>
                  </a:lnTo>
                  <a:lnTo>
                    <a:pt x="0" y="13324"/>
                  </a:lnTo>
                  <a:lnTo>
                    <a:pt x="672" y="15484"/>
                  </a:lnTo>
                  <a:lnTo>
                    <a:pt x="1685" y="17280"/>
                  </a:lnTo>
                  <a:lnTo>
                    <a:pt x="3038" y="19087"/>
                  </a:lnTo>
                  <a:lnTo>
                    <a:pt x="6408" y="21247"/>
                  </a:lnTo>
                  <a:lnTo>
                    <a:pt x="8433" y="21600"/>
                  </a:lnTo>
                  <a:lnTo>
                    <a:pt x="12826" y="21600"/>
                  </a:lnTo>
                  <a:lnTo>
                    <a:pt x="15192" y="20520"/>
                  </a:lnTo>
                  <a:lnTo>
                    <a:pt x="17218" y="19440"/>
                  </a:lnTo>
                  <a:lnTo>
                    <a:pt x="18903" y="18007"/>
                  </a:lnTo>
                  <a:lnTo>
                    <a:pt x="20256" y="16200"/>
                  </a:lnTo>
                  <a:lnTo>
                    <a:pt x="21269" y="14040"/>
                  </a:lnTo>
                  <a:lnTo>
                    <a:pt x="21600" y="11527"/>
                  </a:lnTo>
                  <a:lnTo>
                    <a:pt x="21269" y="9004"/>
                  </a:lnTo>
                  <a:lnTo>
                    <a:pt x="20587" y="7207"/>
                  </a:lnTo>
                  <a:lnTo>
                    <a:pt x="19574" y="5764"/>
                  </a:lnTo>
                  <a:lnTo>
                    <a:pt x="18231" y="3967"/>
                  </a:lnTo>
                  <a:lnTo>
                    <a:pt x="16536" y="2887"/>
                  </a:lnTo>
                  <a:lnTo>
                    <a:pt x="13167" y="727"/>
                  </a:lnTo>
                  <a:lnTo>
                    <a:pt x="11141" y="364"/>
                  </a:lnTo>
                  <a:lnTo>
                    <a:pt x="9446" y="364"/>
                  </a:lnTo>
                  <a:lnTo>
                    <a:pt x="9115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182" name="Shape 274"/>
            <p:cNvSpPr/>
            <p:nvPr/>
          </p:nvSpPr>
          <p:spPr>
            <a:xfrm>
              <a:off x="8325447" y="5657492"/>
              <a:ext cx="167573" cy="11169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571" y="2593"/>
                  </a:moveTo>
                  <a:lnTo>
                    <a:pt x="18435" y="6905"/>
                  </a:lnTo>
                  <a:lnTo>
                    <a:pt x="19299" y="11666"/>
                  </a:lnTo>
                  <a:lnTo>
                    <a:pt x="19008" y="12963"/>
                  </a:lnTo>
                  <a:lnTo>
                    <a:pt x="18435" y="14259"/>
                  </a:lnTo>
                  <a:lnTo>
                    <a:pt x="17280" y="15119"/>
                  </a:lnTo>
                  <a:lnTo>
                    <a:pt x="16125" y="15555"/>
                  </a:lnTo>
                  <a:lnTo>
                    <a:pt x="13251" y="15979"/>
                  </a:lnTo>
                  <a:lnTo>
                    <a:pt x="10941" y="16415"/>
                  </a:lnTo>
                  <a:lnTo>
                    <a:pt x="9213" y="17275"/>
                  </a:lnTo>
                  <a:lnTo>
                    <a:pt x="6912" y="18148"/>
                  </a:lnTo>
                  <a:lnTo>
                    <a:pt x="5757" y="18148"/>
                  </a:lnTo>
                  <a:lnTo>
                    <a:pt x="4611" y="17711"/>
                  </a:lnTo>
                  <a:lnTo>
                    <a:pt x="4029" y="17275"/>
                  </a:lnTo>
                  <a:lnTo>
                    <a:pt x="3456" y="15979"/>
                  </a:lnTo>
                  <a:lnTo>
                    <a:pt x="2883" y="12526"/>
                  </a:lnTo>
                  <a:lnTo>
                    <a:pt x="2301" y="9497"/>
                  </a:lnTo>
                  <a:lnTo>
                    <a:pt x="4029" y="8201"/>
                  </a:lnTo>
                  <a:lnTo>
                    <a:pt x="5757" y="7341"/>
                  </a:lnTo>
                  <a:lnTo>
                    <a:pt x="9795" y="6481"/>
                  </a:lnTo>
                  <a:lnTo>
                    <a:pt x="13824" y="4749"/>
                  </a:lnTo>
                  <a:lnTo>
                    <a:pt x="17571" y="2593"/>
                  </a:lnTo>
                  <a:close/>
                  <a:moveTo>
                    <a:pt x="17853" y="0"/>
                  </a:moveTo>
                  <a:lnTo>
                    <a:pt x="15552" y="1296"/>
                  </a:lnTo>
                  <a:lnTo>
                    <a:pt x="12960" y="2593"/>
                  </a:lnTo>
                  <a:lnTo>
                    <a:pt x="8067" y="4312"/>
                  </a:lnTo>
                  <a:lnTo>
                    <a:pt x="4611" y="5609"/>
                  </a:lnTo>
                  <a:lnTo>
                    <a:pt x="3165" y="6045"/>
                  </a:lnTo>
                  <a:lnTo>
                    <a:pt x="1437" y="6905"/>
                  </a:lnTo>
                  <a:lnTo>
                    <a:pt x="1437" y="6481"/>
                  </a:lnTo>
                  <a:lnTo>
                    <a:pt x="1155" y="6905"/>
                  </a:lnTo>
                  <a:lnTo>
                    <a:pt x="291" y="7778"/>
                  </a:lnTo>
                  <a:lnTo>
                    <a:pt x="0" y="8637"/>
                  </a:lnTo>
                  <a:lnTo>
                    <a:pt x="0" y="9497"/>
                  </a:lnTo>
                  <a:lnTo>
                    <a:pt x="291" y="9934"/>
                  </a:lnTo>
                  <a:lnTo>
                    <a:pt x="864" y="10370"/>
                  </a:lnTo>
                  <a:lnTo>
                    <a:pt x="864" y="12963"/>
                  </a:lnTo>
                  <a:lnTo>
                    <a:pt x="1437" y="15555"/>
                  </a:lnTo>
                  <a:lnTo>
                    <a:pt x="2592" y="20304"/>
                  </a:lnTo>
                  <a:lnTo>
                    <a:pt x="2883" y="21164"/>
                  </a:lnTo>
                  <a:lnTo>
                    <a:pt x="3747" y="21600"/>
                  </a:lnTo>
                  <a:lnTo>
                    <a:pt x="20736" y="16851"/>
                  </a:lnTo>
                  <a:lnTo>
                    <a:pt x="21309" y="16415"/>
                  </a:lnTo>
                  <a:lnTo>
                    <a:pt x="21600" y="15555"/>
                  </a:lnTo>
                  <a:lnTo>
                    <a:pt x="20736" y="7778"/>
                  </a:lnTo>
                  <a:lnTo>
                    <a:pt x="19872" y="4312"/>
                  </a:lnTo>
                  <a:lnTo>
                    <a:pt x="19008" y="424"/>
                  </a:lnTo>
                  <a:lnTo>
                    <a:pt x="18435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183" name="Shape 275"/>
            <p:cNvSpPr/>
            <p:nvPr/>
          </p:nvSpPr>
          <p:spPr>
            <a:xfrm>
              <a:off x="8106443" y="1188673"/>
              <a:ext cx="69286" cy="5362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152" y="6309"/>
                  </a:moveTo>
                  <a:lnTo>
                    <a:pt x="13945" y="9918"/>
                  </a:lnTo>
                  <a:lnTo>
                    <a:pt x="15331" y="14409"/>
                  </a:lnTo>
                  <a:lnTo>
                    <a:pt x="9766" y="16200"/>
                  </a:lnTo>
                  <a:lnTo>
                    <a:pt x="7676" y="17109"/>
                  </a:lnTo>
                  <a:lnTo>
                    <a:pt x="6269" y="15318"/>
                  </a:lnTo>
                  <a:lnTo>
                    <a:pt x="4883" y="13500"/>
                  </a:lnTo>
                  <a:lnTo>
                    <a:pt x="4883" y="10800"/>
                  </a:lnTo>
                  <a:lnTo>
                    <a:pt x="11152" y="6309"/>
                  </a:lnTo>
                  <a:close/>
                  <a:moveTo>
                    <a:pt x="9766" y="0"/>
                  </a:moveTo>
                  <a:lnTo>
                    <a:pt x="4883" y="3609"/>
                  </a:lnTo>
                  <a:lnTo>
                    <a:pt x="703" y="8100"/>
                  </a:lnTo>
                  <a:lnTo>
                    <a:pt x="0" y="9009"/>
                  </a:lnTo>
                  <a:lnTo>
                    <a:pt x="0" y="11709"/>
                  </a:lnTo>
                  <a:lnTo>
                    <a:pt x="1407" y="12618"/>
                  </a:lnTo>
                  <a:lnTo>
                    <a:pt x="2090" y="15318"/>
                  </a:lnTo>
                  <a:lnTo>
                    <a:pt x="3497" y="18018"/>
                  </a:lnTo>
                  <a:lnTo>
                    <a:pt x="4883" y="19809"/>
                  </a:lnTo>
                  <a:lnTo>
                    <a:pt x="7676" y="21600"/>
                  </a:lnTo>
                  <a:lnTo>
                    <a:pt x="11152" y="21600"/>
                  </a:lnTo>
                  <a:lnTo>
                    <a:pt x="13945" y="19809"/>
                  </a:lnTo>
                  <a:lnTo>
                    <a:pt x="20214" y="16200"/>
                  </a:lnTo>
                  <a:lnTo>
                    <a:pt x="21600" y="15318"/>
                  </a:lnTo>
                  <a:lnTo>
                    <a:pt x="21600" y="13500"/>
                  </a:lnTo>
                  <a:lnTo>
                    <a:pt x="20897" y="12618"/>
                  </a:lnTo>
                  <a:lnTo>
                    <a:pt x="19510" y="11709"/>
                  </a:lnTo>
                  <a:lnTo>
                    <a:pt x="18807" y="11709"/>
                  </a:lnTo>
                  <a:lnTo>
                    <a:pt x="18124" y="8100"/>
                  </a:lnTo>
                  <a:lnTo>
                    <a:pt x="16717" y="5400"/>
                  </a:lnTo>
                  <a:lnTo>
                    <a:pt x="12538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184" name="Shape 276"/>
            <p:cNvSpPr/>
            <p:nvPr/>
          </p:nvSpPr>
          <p:spPr>
            <a:xfrm>
              <a:off x="8227094" y="5941203"/>
              <a:ext cx="163126" cy="15416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573" y="2511"/>
                  </a:moveTo>
                  <a:lnTo>
                    <a:pt x="19535" y="11902"/>
                  </a:lnTo>
                  <a:lnTo>
                    <a:pt x="19825" y="13148"/>
                  </a:lnTo>
                  <a:lnTo>
                    <a:pt x="19825" y="13780"/>
                  </a:lnTo>
                  <a:lnTo>
                    <a:pt x="19236" y="14403"/>
                  </a:lnTo>
                  <a:lnTo>
                    <a:pt x="18050" y="15026"/>
                  </a:lnTo>
                  <a:lnTo>
                    <a:pt x="12724" y="16904"/>
                  </a:lnTo>
                  <a:lnTo>
                    <a:pt x="8287" y="18476"/>
                  </a:lnTo>
                  <a:lnTo>
                    <a:pt x="6512" y="18783"/>
                  </a:lnTo>
                  <a:lnTo>
                    <a:pt x="5923" y="19099"/>
                  </a:lnTo>
                  <a:lnTo>
                    <a:pt x="5325" y="18783"/>
                  </a:lnTo>
                  <a:lnTo>
                    <a:pt x="5035" y="18476"/>
                  </a:lnTo>
                  <a:lnTo>
                    <a:pt x="4438" y="18160"/>
                  </a:lnTo>
                  <a:lnTo>
                    <a:pt x="3849" y="15965"/>
                  </a:lnTo>
                  <a:lnTo>
                    <a:pt x="2961" y="13780"/>
                  </a:lnTo>
                  <a:lnTo>
                    <a:pt x="2373" y="11270"/>
                  </a:lnTo>
                  <a:lnTo>
                    <a:pt x="1186" y="6574"/>
                  </a:lnTo>
                  <a:lnTo>
                    <a:pt x="1485" y="6267"/>
                  </a:lnTo>
                  <a:lnTo>
                    <a:pt x="1775" y="5951"/>
                  </a:lnTo>
                  <a:lnTo>
                    <a:pt x="2663" y="5635"/>
                  </a:lnTo>
                  <a:lnTo>
                    <a:pt x="4438" y="5012"/>
                  </a:lnTo>
                  <a:lnTo>
                    <a:pt x="7698" y="4696"/>
                  </a:lnTo>
                  <a:lnTo>
                    <a:pt x="16275" y="2511"/>
                  </a:lnTo>
                  <a:close/>
                  <a:moveTo>
                    <a:pt x="15985" y="0"/>
                  </a:moveTo>
                  <a:lnTo>
                    <a:pt x="15985" y="632"/>
                  </a:lnTo>
                  <a:lnTo>
                    <a:pt x="15686" y="632"/>
                  </a:lnTo>
                  <a:lnTo>
                    <a:pt x="4737" y="3134"/>
                  </a:lnTo>
                  <a:lnTo>
                    <a:pt x="2373" y="3757"/>
                  </a:lnTo>
                  <a:lnTo>
                    <a:pt x="1186" y="4389"/>
                  </a:lnTo>
                  <a:lnTo>
                    <a:pt x="598" y="4696"/>
                  </a:lnTo>
                  <a:lnTo>
                    <a:pt x="299" y="5328"/>
                  </a:lnTo>
                  <a:lnTo>
                    <a:pt x="0" y="5635"/>
                  </a:lnTo>
                  <a:lnTo>
                    <a:pt x="0" y="9707"/>
                  </a:lnTo>
                  <a:lnTo>
                    <a:pt x="888" y="13780"/>
                  </a:lnTo>
                  <a:lnTo>
                    <a:pt x="2074" y="17537"/>
                  </a:lnTo>
                  <a:lnTo>
                    <a:pt x="3550" y="21293"/>
                  </a:lnTo>
                  <a:lnTo>
                    <a:pt x="4148" y="21600"/>
                  </a:lnTo>
                  <a:lnTo>
                    <a:pt x="4737" y="21600"/>
                  </a:lnTo>
                  <a:lnTo>
                    <a:pt x="9174" y="20354"/>
                  </a:lnTo>
                  <a:lnTo>
                    <a:pt x="13322" y="19099"/>
                  </a:lnTo>
                  <a:lnTo>
                    <a:pt x="17461" y="17220"/>
                  </a:lnTo>
                  <a:lnTo>
                    <a:pt x="21310" y="15342"/>
                  </a:lnTo>
                  <a:lnTo>
                    <a:pt x="21600" y="15026"/>
                  </a:lnTo>
                  <a:lnTo>
                    <a:pt x="21600" y="14403"/>
                  </a:lnTo>
                  <a:lnTo>
                    <a:pt x="17162" y="316"/>
                  </a:lnTo>
                  <a:lnTo>
                    <a:pt x="16872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185" name="Shape 278"/>
            <p:cNvSpPr/>
            <p:nvPr/>
          </p:nvSpPr>
          <p:spPr>
            <a:xfrm>
              <a:off x="8162322" y="5697709"/>
              <a:ext cx="160870" cy="1049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503" y="3673"/>
                  </a:moveTo>
                  <a:lnTo>
                    <a:pt x="16797" y="5967"/>
                  </a:lnTo>
                  <a:lnTo>
                    <a:pt x="18900" y="10568"/>
                  </a:lnTo>
                  <a:lnTo>
                    <a:pt x="19203" y="11947"/>
                  </a:lnTo>
                  <a:lnTo>
                    <a:pt x="19203" y="14241"/>
                  </a:lnTo>
                  <a:lnTo>
                    <a:pt x="18597" y="14705"/>
                  </a:lnTo>
                  <a:lnTo>
                    <a:pt x="17100" y="15620"/>
                  </a:lnTo>
                  <a:lnTo>
                    <a:pt x="15300" y="15620"/>
                  </a:lnTo>
                  <a:lnTo>
                    <a:pt x="12003" y="16084"/>
                  </a:lnTo>
                  <a:lnTo>
                    <a:pt x="8697" y="16999"/>
                  </a:lnTo>
                  <a:lnTo>
                    <a:pt x="5703" y="18378"/>
                  </a:lnTo>
                  <a:lnTo>
                    <a:pt x="3903" y="10104"/>
                  </a:lnTo>
                  <a:lnTo>
                    <a:pt x="10203" y="7346"/>
                  </a:lnTo>
                  <a:lnTo>
                    <a:pt x="16503" y="3673"/>
                  </a:lnTo>
                  <a:close/>
                  <a:moveTo>
                    <a:pt x="17100" y="0"/>
                  </a:moveTo>
                  <a:lnTo>
                    <a:pt x="10203" y="3673"/>
                  </a:lnTo>
                  <a:lnTo>
                    <a:pt x="3003" y="7346"/>
                  </a:lnTo>
                  <a:lnTo>
                    <a:pt x="2397" y="6895"/>
                  </a:lnTo>
                  <a:lnTo>
                    <a:pt x="2103" y="7810"/>
                  </a:lnTo>
                  <a:lnTo>
                    <a:pt x="597" y="8274"/>
                  </a:lnTo>
                  <a:lnTo>
                    <a:pt x="0" y="9189"/>
                  </a:lnTo>
                  <a:lnTo>
                    <a:pt x="0" y="10104"/>
                  </a:lnTo>
                  <a:lnTo>
                    <a:pt x="303" y="10568"/>
                  </a:lnTo>
                  <a:lnTo>
                    <a:pt x="1203" y="11032"/>
                  </a:lnTo>
                  <a:lnTo>
                    <a:pt x="2397" y="10568"/>
                  </a:lnTo>
                  <a:lnTo>
                    <a:pt x="3297" y="15620"/>
                  </a:lnTo>
                  <a:lnTo>
                    <a:pt x="4197" y="20685"/>
                  </a:lnTo>
                  <a:lnTo>
                    <a:pt x="4500" y="21600"/>
                  </a:lnTo>
                  <a:lnTo>
                    <a:pt x="5400" y="21600"/>
                  </a:lnTo>
                  <a:lnTo>
                    <a:pt x="10800" y="19306"/>
                  </a:lnTo>
                  <a:lnTo>
                    <a:pt x="16200" y="18378"/>
                  </a:lnTo>
                  <a:lnTo>
                    <a:pt x="18303" y="18378"/>
                  </a:lnTo>
                  <a:lnTo>
                    <a:pt x="19497" y="17927"/>
                  </a:lnTo>
                  <a:lnTo>
                    <a:pt x="20406" y="16999"/>
                  </a:lnTo>
                  <a:lnTo>
                    <a:pt x="21306" y="15169"/>
                  </a:lnTo>
                  <a:lnTo>
                    <a:pt x="21600" y="13326"/>
                  </a:lnTo>
                  <a:lnTo>
                    <a:pt x="21306" y="11483"/>
                  </a:lnTo>
                  <a:lnTo>
                    <a:pt x="20700" y="9653"/>
                  </a:lnTo>
                  <a:lnTo>
                    <a:pt x="19203" y="5516"/>
                  </a:lnTo>
                  <a:lnTo>
                    <a:pt x="18597" y="3209"/>
                  </a:lnTo>
                  <a:lnTo>
                    <a:pt x="18303" y="1379"/>
                  </a:lnTo>
                  <a:lnTo>
                    <a:pt x="18303" y="915"/>
                  </a:lnTo>
                  <a:lnTo>
                    <a:pt x="18000" y="451"/>
                  </a:lnTo>
                  <a:lnTo>
                    <a:pt x="17697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186" name="Shape 279"/>
            <p:cNvSpPr/>
            <p:nvPr/>
          </p:nvSpPr>
          <p:spPr>
            <a:xfrm>
              <a:off x="7554552" y="5833957"/>
              <a:ext cx="232411" cy="11620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616" y="3331"/>
                  </a:moveTo>
                  <a:lnTo>
                    <a:pt x="17030" y="3738"/>
                  </a:lnTo>
                  <a:lnTo>
                    <a:pt x="17443" y="3738"/>
                  </a:lnTo>
                  <a:lnTo>
                    <a:pt x="17862" y="4577"/>
                  </a:lnTo>
                  <a:lnTo>
                    <a:pt x="18066" y="5403"/>
                  </a:lnTo>
                  <a:lnTo>
                    <a:pt x="18485" y="8314"/>
                  </a:lnTo>
                  <a:lnTo>
                    <a:pt x="17030" y="9967"/>
                  </a:lnTo>
                  <a:lnTo>
                    <a:pt x="15161" y="11213"/>
                  </a:lnTo>
                  <a:lnTo>
                    <a:pt x="11633" y="13298"/>
                  </a:lnTo>
                  <a:lnTo>
                    <a:pt x="7475" y="16197"/>
                  </a:lnTo>
                  <a:lnTo>
                    <a:pt x="6230" y="17036"/>
                  </a:lnTo>
                  <a:lnTo>
                    <a:pt x="5403" y="17443"/>
                  </a:lnTo>
                  <a:lnTo>
                    <a:pt x="4780" y="17443"/>
                  </a:lnTo>
                  <a:lnTo>
                    <a:pt x="4361" y="17036"/>
                  </a:lnTo>
                  <a:lnTo>
                    <a:pt x="4157" y="16197"/>
                  </a:lnTo>
                  <a:lnTo>
                    <a:pt x="5403" y="15790"/>
                  </a:lnTo>
                  <a:lnTo>
                    <a:pt x="6439" y="14951"/>
                  </a:lnTo>
                  <a:lnTo>
                    <a:pt x="7685" y="13705"/>
                  </a:lnTo>
                  <a:lnTo>
                    <a:pt x="9141" y="13298"/>
                  </a:lnTo>
                  <a:lnTo>
                    <a:pt x="9554" y="12879"/>
                  </a:lnTo>
                  <a:lnTo>
                    <a:pt x="9764" y="12052"/>
                  </a:lnTo>
                  <a:lnTo>
                    <a:pt x="9967" y="11633"/>
                  </a:lnTo>
                  <a:lnTo>
                    <a:pt x="9967" y="10806"/>
                  </a:lnTo>
                  <a:lnTo>
                    <a:pt x="9764" y="9967"/>
                  </a:lnTo>
                  <a:lnTo>
                    <a:pt x="9344" y="9141"/>
                  </a:lnTo>
                  <a:lnTo>
                    <a:pt x="8518" y="9141"/>
                  </a:lnTo>
                  <a:lnTo>
                    <a:pt x="7272" y="9560"/>
                  </a:lnTo>
                  <a:lnTo>
                    <a:pt x="6026" y="10387"/>
                  </a:lnTo>
                  <a:lnTo>
                    <a:pt x="4984" y="12052"/>
                  </a:lnTo>
                  <a:lnTo>
                    <a:pt x="3947" y="13705"/>
                  </a:lnTo>
                  <a:lnTo>
                    <a:pt x="4157" y="11213"/>
                  </a:lnTo>
                  <a:lnTo>
                    <a:pt x="9554" y="7068"/>
                  </a:lnTo>
                  <a:lnTo>
                    <a:pt x="13915" y="4577"/>
                  </a:lnTo>
                  <a:lnTo>
                    <a:pt x="15370" y="4157"/>
                  </a:lnTo>
                  <a:lnTo>
                    <a:pt x="16616" y="3331"/>
                  </a:lnTo>
                  <a:close/>
                  <a:moveTo>
                    <a:pt x="17653" y="0"/>
                  </a:moveTo>
                  <a:lnTo>
                    <a:pt x="16197" y="419"/>
                  </a:lnTo>
                  <a:lnTo>
                    <a:pt x="14951" y="839"/>
                  </a:lnTo>
                  <a:lnTo>
                    <a:pt x="12256" y="2085"/>
                  </a:lnTo>
                  <a:lnTo>
                    <a:pt x="9344" y="3738"/>
                  </a:lnTo>
                  <a:lnTo>
                    <a:pt x="3947" y="7475"/>
                  </a:lnTo>
                  <a:lnTo>
                    <a:pt x="2911" y="7475"/>
                  </a:lnTo>
                  <a:lnTo>
                    <a:pt x="1869" y="8314"/>
                  </a:lnTo>
                  <a:lnTo>
                    <a:pt x="1042" y="9560"/>
                  </a:lnTo>
                  <a:lnTo>
                    <a:pt x="419" y="11213"/>
                  </a:lnTo>
                  <a:lnTo>
                    <a:pt x="0" y="12879"/>
                  </a:lnTo>
                  <a:lnTo>
                    <a:pt x="0" y="17036"/>
                  </a:lnTo>
                  <a:lnTo>
                    <a:pt x="623" y="19108"/>
                  </a:lnTo>
                  <a:lnTo>
                    <a:pt x="1246" y="20354"/>
                  </a:lnTo>
                  <a:lnTo>
                    <a:pt x="2288" y="21181"/>
                  </a:lnTo>
                  <a:lnTo>
                    <a:pt x="3325" y="21600"/>
                  </a:lnTo>
                  <a:lnTo>
                    <a:pt x="4361" y="21181"/>
                  </a:lnTo>
                  <a:lnTo>
                    <a:pt x="7272" y="19935"/>
                  </a:lnTo>
                  <a:lnTo>
                    <a:pt x="10177" y="17862"/>
                  </a:lnTo>
                  <a:lnTo>
                    <a:pt x="15993" y="13705"/>
                  </a:lnTo>
                  <a:lnTo>
                    <a:pt x="18275" y="12052"/>
                  </a:lnTo>
                  <a:lnTo>
                    <a:pt x="19312" y="10387"/>
                  </a:lnTo>
                  <a:lnTo>
                    <a:pt x="20564" y="8721"/>
                  </a:lnTo>
                  <a:lnTo>
                    <a:pt x="21187" y="7068"/>
                  </a:lnTo>
                  <a:lnTo>
                    <a:pt x="21390" y="6230"/>
                  </a:lnTo>
                  <a:lnTo>
                    <a:pt x="21600" y="4984"/>
                  </a:lnTo>
                  <a:lnTo>
                    <a:pt x="21600" y="4157"/>
                  </a:lnTo>
                  <a:lnTo>
                    <a:pt x="21390" y="2911"/>
                  </a:lnTo>
                  <a:lnTo>
                    <a:pt x="20354" y="839"/>
                  </a:lnTo>
                  <a:lnTo>
                    <a:pt x="19108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187" name="Shape 280"/>
            <p:cNvSpPr/>
            <p:nvPr/>
          </p:nvSpPr>
          <p:spPr>
            <a:xfrm>
              <a:off x="158" y="4629631"/>
              <a:ext cx="1407669" cy="22343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131" y="7150"/>
                  </a:moveTo>
                  <a:lnTo>
                    <a:pt x="19337" y="7171"/>
                  </a:lnTo>
                  <a:lnTo>
                    <a:pt x="19440" y="7193"/>
                  </a:lnTo>
                  <a:lnTo>
                    <a:pt x="19543" y="7236"/>
                  </a:lnTo>
                  <a:lnTo>
                    <a:pt x="19714" y="7366"/>
                  </a:lnTo>
                  <a:lnTo>
                    <a:pt x="19920" y="7538"/>
                  </a:lnTo>
                  <a:lnTo>
                    <a:pt x="20091" y="7733"/>
                  </a:lnTo>
                  <a:lnTo>
                    <a:pt x="19954" y="7819"/>
                  </a:lnTo>
                  <a:lnTo>
                    <a:pt x="19920" y="7798"/>
                  </a:lnTo>
                  <a:lnTo>
                    <a:pt x="19852" y="7776"/>
                  </a:lnTo>
                  <a:lnTo>
                    <a:pt x="19817" y="7798"/>
                  </a:lnTo>
                  <a:lnTo>
                    <a:pt x="19714" y="7862"/>
                  </a:lnTo>
                  <a:lnTo>
                    <a:pt x="19577" y="7712"/>
                  </a:lnTo>
                  <a:lnTo>
                    <a:pt x="19508" y="7560"/>
                  </a:lnTo>
                  <a:lnTo>
                    <a:pt x="19405" y="7388"/>
                  </a:lnTo>
                  <a:lnTo>
                    <a:pt x="19303" y="7236"/>
                  </a:lnTo>
                  <a:lnTo>
                    <a:pt x="19233" y="7193"/>
                  </a:lnTo>
                  <a:lnTo>
                    <a:pt x="19165" y="7193"/>
                  </a:lnTo>
                  <a:lnTo>
                    <a:pt x="19097" y="7214"/>
                  </a:lnTo>
                  <a:lnTo>
                    <a:pt x="19062" y="7279"/>
                  </a:lnTo>
                  <a:lnTo>
                    <a:pt x="19062" y="7538"/>
                  </a:lnTo>
                  <a:lnTo>
                    <a:pt x="19097" y="7798"/>
                  </a:lnTo>
                  <a:lnTo>
                    <a:pt x="18994" y="7560"/>
                  </a:lnTo>
                  <a:lnTo>
                    <a:pt x="18891" y="7344"/>
                  </a:lnTo>
                  <a:lnTo>
                    <a:pt x="18857" y="7323"/>
                  </a:lnTo>
                  <a:lnTo>
                    <a:pt x="18822" y="7301"/>
                  </a:lnTo>
                  <a:lnTo>
                    <a:pt x="19131" y="7150"/>
                  </a:lnTo>
                  <a:close/>
                  <a:moveTo>
                    <a:pt x="17828" y="7862"/>
                  </a:moveTo>
                  <a:lnTo>
                    <a:pt x="17793" y="7971"/>
                  </a:lnTo>
                  <a:lnTo>
                    <a:pt x="17760" y="7949"/>
                  </a:lnTo>
                  <a:lnTo>
                    <a:pt x="17691" y="7949"/>
                  </a:lnTo>
                  <a:lnTo>
                    <a:pt x="17828" y="7862"/>
                  </a:lnTo>
                  <a:close/>
                  <a:moveTo>
                    <a:pt x="19371" y="7776"/>
                  </a:moveTo>
                  <a:lnTo>
                    <a:pt x="19440" y="7906"/>
                  </a:lnTo>
                  <a:lnTo>
                    <a:pt x="19577" y="8014"/>
                  </a:lnTo>
                  <a:lnTo>
                    <a:pt x="19337" y="8143"/>
                  </a:lnTo>
                  <a:lnTo>
                    <a:pt x="19371" y="7971"/>
                  </a:lnTo>
                  <a:lnTo>
                    <a:pt x="19371" y="7776"/>
                  </a:lnTo>
                  <a:close/>
                  <a:moveTo>
                    <a:pt x="18616" y="7409"/>
                  </a:moveTo>
                  <a:lnTo>
                    <a:pt x="18583" y="7603"/>
                  </a:lnTo>
                  <a:lnTo>
                    <a:pt x="18548" y="7819"/>
                  </a:lnTo>
                  <a:lnTo>
                    <a:pt x="18445" y="8230"/>
                  </a:lnTo>
                  <a:lnTo>
                    <a:pt x="18342" y="7927"/>
                  </a:lnTo>
                  <a:lnTo>
                    <a:pt x="18205" y="7625"/>
                  </a:lnTo>
                  <a:lnTo>
                    <a:pt x="18616" y="7409"/>
                  </a:lnTo>
                  <a:close/>
                  <a:moveTo>
                    <a:pt x="18822" y="7755"/>
                  </a:moveTo>
                  <a:lnTo>
                    <a:pt x="18994" y="8338"/>
                  </a:lnTo>
                  <a:lnTo>
                    <a:pt x="17863" y="9007"/>
                  </a:lnTo>
                  <a:lnTo>
                    <a:pt x="17931" y="8726"/>
                  </a:lnTo>
                  <a:lnTo>
                    <a:pt x="17966" y="8424"/>
                  </a:lnTo>
                  <a:lnTo>
                    <a:pt x="17999" y="8143"/>
                  </a:lnTo>
                  <a:lnTo>
                    <a:pt x="18068" y="7862"/>
                  </a:lnTo>
                  <a:lnTo>
                    <a:pt x="18205" y="8208"/>
                  </a:lnTo>
                  <a:lnTo>
                    <a:pt x="18342" y="8554"/>
                  </a:lnTo>
                  <a:lnTo>
                    <a:pt x="18377" y="8597"/>
                  </a:lnTo>
                  <a:lnTo>
                    <a:pt x="18445" y="8619"/>
                  </a:lnTo>
                  <a:lnTo>
                    <a:pt x="18513" y="8597"/>
                  </a:lnTo>
                  <a:lnTo>
                    <a:pt x="18583" y="8554"/>
                  </a:lnTo>
                  <a:lnTo>
                    <a:pt x="18686" y="8360"/>
                  </a:lnTo>
                  <a:lnTo>
                    <a:pt x="18719" y="8165"/>
                  </a:lnTo>
                  <a:lnTo>
                    <a:pt x="18822" y="7755"/>
                  </a:lnTo>
                  <a:close/>
                  <a:moveTo>
                    <a:pt x="21394" y="8791"/>
                  </a:moveTo>
                  <a:lnTo>
                    <a:pt x="21428" y="8921"/>
                  </a:lnTo>
                  <a:lnTo>
                    <a:pt x="21463" y="9029"/>
                  </a:lnTo>
                  <a:lnTo>
                    <a:pt x="21394" y="9007"/>
                  </a:lnTo>
                  <a:lnTo>
                    <a:pt x="21394" y="8791"/>
                  </a:lnTo>
                  <a:close/>
                  <a:moveTo>
                    <a:pt x="17622" y="7992"/>
                  </a:moveTo>
                  <a:lnTo>
                    <a:pt x="17622" y="8014"/>
                  </a:lnTo>
                  <a:lnTo>
                    <a:pt x="17588" y="8143"/>
                  </a:lnTo>
                  <a:lnTo>
                    <a:pt x="17554" y="8165"/>
                  </a:lnTo>
                  <a:lnTo>
                    <a:pt x="17554" y="8295"/>
                  </a:lnTo>
                  <a:lnTo>
                    <a:pt x="17520" y="8424"/>
                  </a:lnTo>
                  <a:lnTo>
                    <a:pt x="17554" y="8683"/>
                  </a:lnTo>
                  <a:lnTo>
                    <a:pt x="17554" y="8705"/>
                  </a:lnTo>
                  <a:lnTo>
                    <a:pt x="17485" y="8878"/>
                  </a:lnTo>
                  <a:lnTo>
                    <a:pt x="17382" y="9050"/>
                  </a:lnTo>
                  <a:lnTo>
                    <a:pt x="17246" y="8878"/>
                  </a:lnTo>
                  <a:lnTo>
                    <a:pt x="17176" y="8683"/>
                  </a:lnTo>
                  <a:lnTo>
                    <a:pt x="17143" y="8489"/>
                  </a:lnTo>
                  <a:lnTo>
                    <a:pt x="17143" y="8295"/>
                  </a:lnTo>
                  <a:lnTo>
                    <a:pt x="17622" y="7992"/>
                  </a:lnTo>
                  <a:close/>
                  <a:moveTo>
                    <a:pt x="17588" y="9093"/>
                  </a:moveTo>
                  <a:lnTo>
                    <a:pt x="17657" y="9137"/>
                  </a:lnTo>
                  <a:lnTo>
                    <a:pt x="17485" y="9245"/>
                  </a:lnTo>
                  <a:lnTo>
                    <a:pt x="17588" y="9093"/>
                  </a:lnTo>
                  <a:close/>
                  <a:moveTo>
                    <a:pt x="16971" y="8424"/>
                  </a:moveTo>
                  <a:lnTo>
                    <a:pt x="16971" y="8791"/>
                  </a:lnTo>
                  <a:lnTo>
                    <a:pt x="16902" y="9050"/>
                  </a:lnTo>
                  <a:lnTo>
                    <a:pt x="16800" y="9288"/>
                  </a:lnTo>
                  <a:lnTo>
                    <a:pt x="16662" y="9029"/>
                  </a:lnTo>
                  <a:lnTo>
                    <a:pt x="16559" y="8791"/>
                  </a:lnTo>
                  <a:lnTo>
                    <a:pt x="16491" y="8748"/>
                  </a:lnTo>
                  <a:lnTo>
                    <a:pt x="16971" y="8424"/>
                  </a:lnTo>
                  <a:close/>
                  <a:moveTo>
                    <a:pt x="17108" y="9050"/>
                  </a:moveTo>
                  <a:lnTo>
                    <a:pt x="17279" y="9245"/>
                  </a:lnTo>
                  <a:lnTo>
                    <a:pt x="17348" y="9288"/>
                  </a:lnTo>
                  <a:lnTo>
                    <a:pt x="17417" y="9288"/>
                  </a:lnTo>
                  <a:lnTo>
                    <a:pt x="16320" y="9979"/>
                  </a:lnTo>
                  <a:lnTo>
                    <a:pt x="16388" y="9807"/>
                  </a:lnTo>
                  <a:lnTo>
                    <a:pt x="16456" y="9612"/>
                  </a:lnTo>
                  <a:lnTo>
                    <a:pt x="16491" y="9223"/>
                  </a:lnTo>
                  <a:lnTo>
                    <a:pt x="16697" y="9526"/>
                  </a:lnTo>
                  <a:lnTo>
                    <a:pt x="16731" y="9548"/>
                  </a:lnTo>
                  <a:lnTo>
                    <a:pt x="16868" y="9548"/>
                  </a:lnTo>
                  <a:lnTo>
                    <a:pt x="16937" y="9504"/>
                  </a:lnTo>
                  <a:lnTo>
                    <a:pt x="17040" y="9288"/>
                  </a:lnTo>
                  <a:lnTo>
                    <a:pt x="17108" y="9050"/>
                  </a:lnTo>
                  <a:close/>
                  <a:moveTo>
                    <a:pt x="21360" y="9137"/>
                  </a:moveTo>
                  <a:lnTo>
                    <a:pt x="21360" y="9288"/>
                  </a:lnTo>
                  <a:lnTo>
                    <a:pt x="21291" y="9374"/>
                  </a:lnTo>
                  <a:lnTo>
                    <a:pt x="21154" y="9548"/>
                  </a:lnTo>
                  <a:lnTo>
                    <a:pt x="21016" y="9698"/>
                  </a:lnTo>
                  <a:lnTo>
                    <a:pt x="20845" y="9850"/>
                  </a:lnTo>
                  <a:lnTo>
                    <a:pt x="20640" y="9979"/>
                  </a:lnTo>
                  <a:lnTo>
                    <a:pt x="20880" y="9785"/>
                  </a:lnTo>
                  <a:lnTo>
                    <a:pt x="21086" y="9569"/>
                  </a:lnTo>
                  <a:lnTo>
                    <a:pt x="21257" y="9353"/>
                  </a:lnTo>
                  <a:lnTo>
                    <a:pt x="21360" y="9137"/>
                  </a:lnTo>
                  <a:close/>
                  <a:moveTo>
                    <a:pt x="16285" y="8899"/>
                  </a:moveTo>
                  <a:lnTo>
                    <a:pt x="16217" y="9353"/>
                  </a:lnTo>
                  <a:lnTo>
                    <a:pt x="16148" y="9785"/>
                  </a:lnTo>
                  <a:lnTo>
                    <a:pt x="16045" y="9591"/>
                  </a:lnTo>
                  <a:lnTo>
                    <a:pt x="16011" y="9374"/>
                  </a:lnTo>
                  <a:lnTo>
                    <a:pt x="15977" y="9331"/>
                  </a:lnTo>
                  <a:lnTo>
                    <a:pt x="15908" y="9310"/>
                  </a:lnTo>
                  <a:lnTo>
                    <a:pt x="15839" y="9310"/>
                  </a:lnTo>
                  <a:lnTo>
                    <a:pt x="15771" y="9353"/>
                  </a:lnTo>
                  <a:lnTo>
                    <a:pt x="15634" y="9807"/>
                  </a:lnTo>
                  <a:lnTo>
                    <a:pt x="15497" y="10260"/>
                  </a:lnTo>
                  <a:lnTo>
                    <a:pt x="15360" y="9936"/>
                  </a:lnTo>
                  <a:lnTo>
                    <a:pt x="15257" y="9591"/>
                  </a:lnTo>
                  <a:lnTo>
                    <a:pt x="16285" y="8899"/>
                  </a:lnTo>
                  <a:close/>
                  <a:moveTo>
                    <a:pt x="15874" y="9807"/>
                  </a:moveTo>
                  <a:lnTo>
                    <a:pt x="16045" y="10066"/>
                  </a:lnTo>
                  <a:lnTo>
                    <a:pt x="16080" y="10087"/>
                  </a:lnTo>
                  <a:lnTo>
                    <a:pt x="16148" y="10087"/>
                  </a:lnTo>
                  <a:lnTo>
                    <a:pt x="15703" y="10368"/>
                  </a:lnTo>
                  <a:lnTo>
                    <a:pt x="15806" y="10087"/>
                  </a:lnTo>
                  <a:lnTo>
                    <a:pt x="15874" y="9807"/>
                  </a:lnTo>
                  <a:close/>
                  <a:moveTo>
                    <a:pt x="15189" y="10152"/>
                  </a:moveTo>
                  <a:lnTo>
                    <a:pt x="15291" y="10346"/>
                  </a:lnTo>
                  <a:lnTo>
                    <a:pt x="15428" y="10520"/>
                  </a:lnTo>
                  <a:lnTo>
                    <a:pt x="15428" y="10541"/>
                  </a:lnTo>
                  <a:lnTo>
                    <a:pt x="15119" y="10735"/>
                  </a:lnTo>
                  <a:lnTo>
                    <a:pt x="15189" y="10433"/>
                  </a:lnTo>
                  <a:lnTo>
                    <a:pt x="15189" y="10152"/>
                  </a:lnTo>
                  <a:close/>
                  <a:moveTo>
                    <a:pt x="15016" y="9763"/>
                  </a:moveTo>
                  <a:lnTo>
                    <a:pt x="14948" y="10346"/>
                  </a:lnTo>
                  <a:lnTo>
                    <a:pt x="14880" y="10627"/>
                  </a:lnTo>
                  <a:lnTo>
                    <a:pt x="14845" y="10779"/>
                  </a:lnTo>
                  <a:lnTo>
                    <a:pt x="14777" y="10908"/>
                  </a:lnTo>
                  <a:lnTo>
                    <a:pt x="14674" y="10714"/>
                  </a:lnTo>
                  <a:lnTo>
                    <a:pt x="14605" y="10520"/>
                  </a:lnTo>
                  <a:lnTo>
                    <a:pt x="14469" y="10087"/>
                  </a:lnTo>
                  <a:lnTo>
                    <a:pt x="15016" y="9763"/>
                  </a:lnTo>
                  <a:close/>
                  <a:moveTo>
                    <a:pt x="14160" y="10260"/>
                  </a:moveTo>
                  <a:lnTo>
                    <a:pt x="14023" y="10649"/>
                  </a:lnTo>
                  <a:lnTo>
                    <a:pt x="13817" y="11038"/>
                  </a:lnTo>
                  <a:lnTo>
                    <a:pt x="13714" y="10800"/>
                  </a:lnTo>
                  <a:lnTo>
                    <a:pt x="13577" y="10563"/>
                  </a:lnTo>
                  <a:lnTo>
                    <a:pt x="14160" y="10260"/>
                  </a:lnTo>
                  <a:close/>
                  <a:moveTo>
                    <a:pt x="13234" y="10735"/>
                  </a:moveTo>
                  <a:lnTo>
                    <a:pt x="13165" y="10973"/>
                  </a:lnTo>
                  <a:lnTo>
                    <a:pt x="13131" y="11232"/>
                  </a:lnTo>
                  <a:lnTo>
                    <a:pt x="13062" y="10822"/>
                  </a:lnTo>
                  <a:lnTo>
                    <a:pt x="13234" y="10735"/>
                  </a:lnTo>
                  <a:close/>
                  <a:moveTo>
                    <a:pt x="12720" y="10973"/>
                  </a:moveTo>
                  <a:lnTo>
                    <a:pt x="12685" y="11211"/>
                  </a:lnTo>
                  <a:lnTo>
                    <a:pt x="12617" y="11427"/>
                  </a:lnTo>
                  <a:lnTo>
                    <a:pt x="12583" y="11664"/>
                  </a:lnTo>
                  <a:lnTo>
                    <a:pt x="12480" y="11880"/>
                  </a:lnTo>
                  <a:lnTo>
                    <a:pt x="12377" y="11556"/>
                  </a:lnTo>
                  <a:lnTo>
                    <a:pt x="12206" y="11211"/>
                  </a:lnTo>
                  <a:lnTo>
                    <a:pt x="12720" y="10973"/>
                  </a:lnTo>
                  <a:close/>
                  <a:moveTo>
                    <a:pt x="8366" y="151"/>
                  </a:moveTo>
                  <a:lnTo>
                    <a:pt x="9051" y="518"/>
                  </a:lnTo>
                  <a:lnTo>
                    <a:pt x="9703" y="929"/>
                  </a:lnTo>
                  <a:lnTo>
                    <a:pt x="10320" y="1340"/>
                  </a:lnTo>
                  <a:lnTo>
                    <a:pt x="10902" y="1771"/>
                  </a:lnTo>
                  <a:lnTo>
                    <a:pt x="12103" y="2636"/>
                  </a:lnTo>
                  <a:lnTo>
                    <a:pt x="12720" y="3067"/>
                  </a:lnTo>
                  <a:lnTo>
                    <a:pt x="13337" y="3478"/>
                  </a:lnTo>
                  <a:lnTo>
                    <a:pt x="14743" y="4320"/>
                  </a:lnTo>
                  <a:lnTo>
                    <a:pt x="15394" y="4752"/>
                  </a:lnTo>
                  <a:lnTo>
                    <a:pt x="16080" y="5206"/>
                  </a:lnTo>
                  <a:lnTo>
                    <a:pt x="17382" y="6178"/>
                  </a:lnTo>
                  <a:lnTo>
                    <a:pt x="18719" y="7150"/>
                  </a:lnTo>
                  <a:lnTo>
                    <a:pt x="18137" y="7452"/>
                  </a:lnTo>
                  <a:lnTo>
                    <a:pt x="17554" y="7776"/>
                  </a:lnTo>
                  <a:lnTo>
                    <a:pt x="17040" y="8121"/>
                  </a:lnTo>
                  <a:lnTo>
                    <a:pt x="16491" y="8489"/>
                  </a:lnTo>
                  <a:lnTo>
                    <a:pt x="15462" y="9202"/>
                  </a:lnTo>
                  <a:lnTo>
                    <a:pt x="14948" y="9548"/>
                  </a:lnTo>
                  <a:lnTo>
                    <a:pt x="14434" y="9893"/>
                  </a:lnTo>
                  <a:lnTo>
                    <a:pt x="13885" y="10217"/>
                  </a:lnTo>
                  <a:lnTo>
                    <a:pt x="13303" y="10498"/>
                  </a:lnTo>
                  <a:lnTo>
                    <a:pt x="12137" y="11059"/>
                  </a:lnTo>
                  <a:lnTo>
                    <a:pt x="12068" y="11038"/>
                  </a:lnTo>
                  <a:lnTo>
                    <a:pt x="12000" y="11016"/>
                  </a:lnTo>
                  <a:lnTo>
                    <a:pt x="11931" y="11016"/>
                  </a:lnTo>
                  <a:lnTo>
                    <a:pt x="11897" y="11059"/>
                  </a:lnTo>
                  <a:lnTo>
                    <a:pt x="11863" y="11189"/>
                  </a:lnTo>
                  <a:lnTo>
                    <a:pt x="11554" y="11340"/>
                  </a:lnTo>
                  <a:lnTo>
                    <a:pt x="11005" y="11621"/>
                  </a:lnTo>
                  <a:lnTo>
                    <a:pt x="10526" y="11902"/>
                  </a:lnTo>
                  <a:lnTo>
                    <a:pt x="10114" y="11729"/>
                  </a:lnTo>
                  <a:lnTo>
                    <a:pt x="9703" y="11513"/>
                  </a:lnTo>
                  <a:lnTo>
                    <a:pt x="9360" y="11297"/>
                  </a:lnTo>
                  <a:lnTo>
                    <a:pt x="9016" y="11059"/>
                  </a:lnTo>
                  <a:lnTo>
                    <a:pt x="8331" y="10563"/>
                  </a:lnTo>
                  <a:lnTo>
                    <a:pt x="7679" y="10066"/>
                  </a:lnTo>
                  <a:lnTo>
                    <a:pt x="6959" y="9591"/>
                  </a:lnTo>
                  <a:lnTo>
                    <a:pt x="6583" y="9353"/>
                  </a:lnTo>
                  <a:lnTo>
                    <a:pt x="6239" y="9072"/>
                  </a:lnTo>
                  <a:lnTo>
                    <a:pt x="5657" y="8619"/>
                  </a:lnTo>
                  <a:lnTo>
                    <a:pt x="5040" y="8186"/>
                  </a:lnTo>
                  <a:lnTo>
                    <a:pt x="4285" y="7733"/>
                  </a:lnTo>
                  <a:lnTo>
                    <a:pt x="3943" y="7495"/>
                  </a:lnTo>
                  <a:lnTo>
                    <a:pt x="3600" y="7236"/>
                  </a:lnTo>
                  <a:lnTo>
                    <a:pt x="2948" y="6675"/>
                  </a:lnTo>
                  <a:lnTo>
                    <a:pt x="2263" y="6092"/>
                  </a:lnTo>
                  <a:lnTo>
                    <a:pt x="1782" y="5724"/>
                  </a:lnTo>
                  <a:lnTo>
                    <a:pt x="1543" y="5530"/>
                  </a:lnTo>
                  <a:lnTo>
                    <a:pt x="1268" y="5357"/>
                  </a:lnTo>
                  <a:lnTo>
                    <a:pt x="754" y="5076"/>
                  </a:lnTo>
                  <a:lnTo>
                    <a:pt x="480" y="4946"/>
                  </a:lnTo>
                  <a:lnTo>
                    <a:pt x="274" y="4774"/>
                  </a:lnTo>
                  <a:lnTo>
                    <a:pt x="548" y="4644"/>
                  </a:lnTo>
                  <a:lnTo>
                    <a:pt x="823" y="4515"/>
                  </a:lnTo>
                  <a:lnTo>
                    <a:pt x="1371" y="4191"/>
                  </a:lnTo>
                  <a:lnTo>
                    <a:pt x="1851" y="3867"/>
                  </a:lnTo>
                  <a:lnTo>
                    <a:pt x="2296" y="3521"/>
                  </a:lnTo>
                  <a:lnTo>
                    <a:pt x="2812" y="3132"/>
                  </a:lnTo>
                  <a:lnTo>
                    <a:pt x="3360" y="2765"/>
                  </a:lnTo>
                  <a:lnTo>
                    <a:pt x="3943" y="2398"/>
                  </a:lnTo>
                  <a:lnTo>
                    <a:pt x="4560" y="2074"/>
                  </a:lnTo>
                  <a:lnTo>
                    <a:pt x="6480" y="1123"/>
                  </a:lnTo>
                  <a:lnTo>
                    <a:pt x="8366" y="151"/>
                  </a:lnTo>
                  <a:close/>
                  <a:moveTo>
                    <a:pt x="14331" y="10455"/>
                  </a:moveTo>
                  <a:lnTo>
                    <a:pt x="14434" y="10757"/>
                  </a:lnTo>
                  <a:lnTo>
                    <a:pt x="14502" y="10908"/>
                  </a:lnTo>
                  <a:lnTo>
                    <a:pt x="14605" y="11038"/>
                  </a:lnTo>
                  <a:lnTo>
                    <a:pt x="13920" y="11427"/>
                  </a:lnTo>
                  <a:lnTo>
                    <a:pt x="13200" y="11794"/>
                  </a:lnTo>
                  <a:lnTo>
                    <a:pt x="12617" y="12096"/>
                  </a:lnTo>
                  <a:lnTo>
                    <a:pt x="12720" y="11923"/>
                  </a:lnTo>
                  <a:lnTo>
                    <a:pt x="12823" y="11729"/>
                  </a:lnTo>
                  <a:lnTo>
                    <a:pt x="12891" y="11362"/>
                  </a:lnTo>
                  <a:lnTo>
                    <a:pt x="12926" y="11556"/>
                  </a:lnTo>
                  <a:lnTo>
                    <a:pt x="12994" y="11751"/>
                  </a:lnTo>
                  <a:lnTo>
                    <a:pt x="13029" y="11772"/>
                  </a:lnTo>
                  <a:lnTo>
                    <a:pt x="13097" y="11794"/>
                  </a:lnTo>
                  <a:lnTo>
                    <a:pt x="13200" y="11794"/>
                  </a:lnTo>
                  <a:lnTo>
                    <a:pt x="13268" y="11751"/>
                  </a:lnTo>
                  <a:lnTo>
                    <a:pt x="13337" y="11513"/>
                  </a:lnTo>
                  <a:lnTo>
                    <a:pt x="13371" y="11275"/>
                  </a:lnTo>
                  <a:lnTo>
                    <a:pt x="13405" y="11038"/>
                  </a:lnTo>
                  <a:lnTo>
                    <a:pt x="13440" y="10822"/>
                  </a:lnTo>
                  <a:lnTo>
                    <a:pt x="13577" y="11038"/>
                  </a:lnTo>
                  <a:lnTo>
                    <a:pt x="13714" y="11254"/>
                  </a:lnTo>
                  <a:lnTo>
                    <a:pt x="13749" y="11297"/>
                  </a:lnTo>
                  <a:lnTo>
                    <a:pt x="13885" y="11297"/>
                  </a:lnTo>
                  <a:lnTo>
                    <a:pt x="13920" y="11254"/>
                  </a:lnTo>
                  <a:lnTo>
                    <a:pt x="14057" y="11081"/>
                  </a:lnTo>
                  <a:lnTo>
                    <a:pt x="14160" y="10865"/>
                  </a:lnTo>
                  <a:lnTo>
                    <a:pt x="14331" y="10455"/>
                  </a:lnTo>
                  <a:close/>
                  <a:moveTo>
                    <a:pt x="11828" y="11405"/>
                  </a:moveTo>
                  <a:lnTo>
                    <a:pt x="11794" y="11923"/>
                  </a:lnTo>
                  <a:lnTo>
                    <a:pt x="11760" y="12183"/>
                  </a:lnTo>
                  <a:lnTo>
                    <a:pt x="11692" y="12442"/>
                  </a:lnTo>
                  <a:lnTo>
                    <a:pt x="11554" y="12075"/>
                  </a:lnTo>
                  <a:lnTo>
                    <a:pt x="11451" y="11707"/>
                  </a:lnTo>
                  <a:lnTo>
                    <a:pt x="11417" y="11664"/>
                  </a:lnTo>
                  <a:lnTo>
                    <a:pt x="11348" y="11642"/>
                  </a:lnTo>
                  <a:lnTo>
                    <a:pt x="11519" y="11556"/>
                  </a:lnTo>
                  <a:lnTo>
                    <a:pt x="11828" y="11405"/>
                  </a:lnTo>
                  <a:close/>
                  <a:moveTo>
                    <a:pt x="12068" y="11470"/>
                  </a:moveTo>
                  <a:lnTo>
                    <a:pt x="12206" y="11816"/>
                  </a:lnTo>
                  <a:lnTo>
                    <a:pt x="12309" y="12140"/>
                  </a:lnTo>
                  <a:lnTo>
                    <a:pt x="12342" y="12183"/>
                  </a:lnTo>
                  <a:lnTo>
                    <a:pt x="12412" y="12204"/>
                  </a:lnTo>
                  <a:lnTo>
                    <a:pt x="12309" y="12247"/>
                  </a:lnTo>
                  <a:lnTo>
                    <a:pt x="11931" y="12464"/>
                  </a:lnTo>
                  <a:lnTo>
                    <a:pt x="12000" y="12204"/>
                  </a:lnTo>
                  <a:lnTo>
                    <a:pt x="12034" y="11966"/>
                  </a:lnTo>
                  <a:lnTo>
                    <a:pt x="12068" y="11470"/>
                  </a:lnTo>
                  <a:close/>
                  <a:moveTo>
                    <a:pt x="11177" y="11729"/>
                  </a:moveTo>
                  <a:lnTo>
                    <a:pt x="11074" y="11988"/>
                  </a:lnTo>
                  <a:lnTo>
                    <a:pt x="11005" y="12247"/>
                  </a:lnTo>
                  <a:lnTo>
                    <a:pt x="10937" y="12528"/>
                  </a:lnTo>
                  <a:lnTo>
                    <a:pt x="10834" y="12788"/>
                  </a:lnTo>
                  <a:lnTo>
                    <a:pt x="10697" y="12420"/>
                  </a:lnTo>
                  <a:lnTo>
                    <a:pt x="10594" y="12053"/>
                  </a:lnTo>
                  <a:lnTo>
                    <a:pt x="11177" y="11729"/>
                  </a:lnTo>
                  <a:close/>
                  <a:moveTo>
                    <a:pt x="11314" y="12031"/>
                  </a:moveTo>
                  <a:lnTo>
                    <a:pt x="11519" y="12679"/>
                  </a:lnTo>
                  <a:lnTo>
                    <a:pt x="10972" y="12982"/>
                  </a:lnTo>
                  <a:lnTo>
                    <a:pt x="11108" y="12766"/>
                  </a:lnTo>
                  <a:lnTo>
                    <a:pt x="11177" y="12507"/>
                  </a:lnTo>
                  <a:lnTo>
                    <a:pt x="11314" y="12031"/>
                  </a:lnTo>
                  <a:close/>
                  <a:moveTo>
                    <a:pt x="10320" y="12226"/>
                  </a:moveTo>
                  <a:lnTo>
                    <a:pt x="10285" y="12679"/>
                  </a:lnTo>
                  <a:lnTo>
                    <a:pt x="10251" y="12895"/>
                  </a:lnTo>
                  <a:lnTo>
                    <a:pt x="10217" y="13112"/>
                  </a:lnTo>
                  <a:lnTo>
                    <a:pt x="10148" y="12766"/>
                  </a:lnTo>
                  <a:lnTo>
                    <a:pt x="10114" y="12420"/>
                  </a:lnTo>
                  <a:lnTo>
                    <a:pt x="10080" y="12377"/>
                  </a:lnTo>
                  <a:lnTo>
                    <a:pt x="10320" y="12226"/>
                  </a:lnTo>
                  <a:close/>
                  <a:moveTo>
                    <a:pt x="10526" y="12636"/>
                  </a:moveTo>
                  <a:lnTo>
                    <a:pt x="10731" y="13025"/>
                  </a:lnTo>
                  <a:lnTo>
                    <a:pt x="10765" y="13047"/>
                  </a:lnTo>
                  <a:lnTo>
                    <a:pt x="10834" y="13068"/>
                  </a:lnTo>
                  <a:lnTo>
                    <a:pt x="10388" y="13327"/>
                  </a:lnTo>
                  <a:lnTo>
                    <a:pt x="10491" y="12982"/>
                  </a:lnTo>
                  <a:lnTo>
                    <a:pt x="10526" y="12636"/>
                  </a:lnTo>
                  <a:close/>
                  <a:moveTo>
                    <a:pt x="9839" y="12507"/>
                  </a:moveTo>
                  <a:lnTo>
                    <a:pt x="9771" y="12744"/>
                  </a:lnTo>
                  <a:lnTo>
                    <a:pt x="9703" y="12982"/>
                  </a:lnTo>
                  <a:lnTo>
                    <a:pt x="9600" y="13436"/>
                  </a:lnTo>
                  <a:lnTo>
                    <a:pt x="9462" y="13112"/>
                  </a:lnTo>
                  <a:lnTo>
                    <a:pt x="9394" y="12788"/>
                  </a:lnTo>
                  <a:lnTo>
                    <a:pt x="9839" y="12507"/>
                  </a:lnTo>
                  <a:close/>
                  <a:moveTo>
                    <a:pt x="9977" y="12874"/>
                  </a:moveTo>
                  <a:lnTo>
                    <a:pt x="10011" y="13198"/>
                  </a:lnTo>
                  <a:lnTo>
                    <a:pt x="10080" y="13479"/>
                  </a:lnTo>
                  <a:lnTo>
                    <a:pt x="10080" y="13500"/>
                  </a:lnTo>
                  <a:lnTo>
                    <a:pt x="9736" y="13695"/>
                  </a:lnTo>
                  <a:lnTo>
                    <a:pt x="9806" y="13500"/>
                  </a:lnTo>
                  <a:lnTo>
                    <a:pt x="9874" y="13284"/>
                  </a:lnTo>
                  <a:lnTo>
                    <a:pt x="9977" y="12874"/>
                  </a:lnTo>
                  <a:close/>
                  <a:moveTo>
                    <a:pt x="20091" y="7949"/>
                  </a:moveTo>
                  <a:lnTo>
                    <a:pt x="20434" y="8079"/>
                  </a:lnTo>
                  <a:lnTo>
                    <a:pt x="20708" y="8251"/>
                  </a:lnTo>
                  <a:lnTo>
                    <a:pt x="20914" y="8424"/>
                  </a:lnTo>
                  <a:lnTo>
                    <a:pt x="21016" y="8619"/>
                  </a:lnTo>
                  <a:lnTo>
                    <a:pt x="21086" y="8834"/>
                  </a:lnTo>
                  <a:lnTo>
                    <a:pt x="21086" y="9050"/>
                  </a:lnTo>
                  <a:lnTo>
                    <a:pt x="21016" y="9267"/>
                  </a:lnTo>
                  <a:lnTo>
                    <a:pt x="20880" y="9504"/>
                  </a:lnTo>
                  <a:lnTo>
                    <a:pt x="20845" y="9483"/>
                  </a:lnTo>
                  <a:lnTo>
                    <a:pt x="20811" y="9504"/>
                  </a:lnTo>
                  <a:lnTo>
                    <a:pt x="20399" y="9915"/>
                  </a:lnTo>
                  <a:lnTo>
                    <a:pt x="19920" y="10217"/>
                  </a:lnTo>
                  <a:lnTo>
                    <a:pt x="19440" y="10498"/>
                  </a:lnTo>
                  <a:lnTo>
                    <a:pt x="18377" y="10994"/>
                  </a:lnTo>
                  <a:lnTo>
                    <a:pt x="17725" y="11297"/>
                  </a:lnTo>
                  <a:lnTo>
                    <a:pt x="17073" y="11642"/>
                  </a:lnTo>
                  <a:lnTo>
                    <a:pt x="15839" y="12334"/>
                  </a:lnTo>
                  <a:lnTo>
                    <a:pt x="14640" y="13068"/>
                  </a:lnTo>
                  <a:lnTo>
                    <a:pt x="13474" y="13802"/>
                  </a:lnTo>
                  <a:lnTo>
                    <a:pt x="12959" y="13543"/>
                  </a:lnTo>
                  <a:lnTo>
                    <a:pt x="12514" y="13262"/>
                  </a:lnTo>
                  <a:lnTo>
                    <a:pt x="12171" y="13003"/>
                  </a:lnTo>
                  <a:lnTo>
                    <a:pt x="11965" y="12895"/>
                  </a:lnTo>
                  <a:lnTo>
                    <a:pt x="11794" y="12788"/>
                  </a:lnTo>
                  <a:lnTo>
                    <a:pt x="11828" y="12744"/>
                  </a:lnTo>
                  <a:lnTo>
                    <a:pt x="11828" y="12701"/>
                  </a:lnTo>
                  <a:lnTo>
                    <a:pt x="12103" y="12550"/>
                  </a:lnTo>
                  <a:lnTo>
                    <a:pt x="13440" y="11859"/>
                  </a:lnTo>
                  <a:lnTo>
                    <a:pt x="14743" y="11168"/>
                  </a:lnTo>
                  <a:lnTo>
                    <a:pt x="14811" y="11168"/>
                  </a:lnTo>
                  <a:lnTo>
                    <a:pt x="14880" y="11124"/>
                  </a:lnTo>
                  <a:lnTo>
                    <a:pt x="14983" y="11016"/>
                  </a:lnTo>
                  <a:lnTo>
                    <a:pt x="15600" y="10649"/>
                  </a:lnTo>
                  <a:lnTo>
                    <a:pt x="16251" y="10260"/>
                  </a:lnTo>
                  <a:lnTo>
                    <a:pt x="17485" y="9461"/>
                  </a:lnTo>
                  <a:lnTo>
                    <a:pt x="18754" y="8683"/>
                  </a:lnTo>
                  <a:lnTo>
                    <a:pt x="19405" y="8295"/>
                  </a:lnTo>
                  <a:lnTo>
                    <a:pt x="20091" y="7949"/>
                  </a:lnTo>
                  <a:close/>
                  <a:moveTo>
                    <a:pt x="8434" y="13371"/>
                  </a:moveTo>
                  <a:lnTo>
                    <a:pt x="8366" y="13651"/>
                  </a:lnTo>
                  <a:lnTo>
                    <a:pt x="8296" y="13932"/>
                  </a:lnTo>
                  <a:lnTo>
                    <a:pt x="8194" y="13802"/>
                  </a:lnTo>
                  <a:lnTo>
                    <a:pt x="8125" y="13651"/>
                  </a:lnTo>
                  <a:lnTo>
                    <a:pt x="8091" y="13608"/>
                  </a:lnTo>
                  <a:lnTo>
                    <a:pt x="8022" y="13586"/>
                  </a:lnTo>
                  <a:lnTo>
                    <a:pt x="8434" y="13371"/>
                  </a:lnTo>
                  <a:close/>
                  <a:moveTo>
                    <a:pt x="9086" y="12960"/>
                  </a:moveTo>
                  <a:lnTo>
                    <a:pt x="9016" y="13479"/>
                  </a:lnTo>
                  <a:lnTo>
                    <a:pt x="8983" y="13738"/>
                  </a:lnTo>
                  <a:lnTo>
                    <a:pt x="8880" y="13975"/>
                  </a:lnTo>
                  <a:lnTo>
                    <a:pt x="8674" y="13241"/>
                  </a:lnTo>
                  <a:lnTo>
                    <a:pt x="9086" y="12960"/>
                  </a:lnTo>
                  <a:close/>
                  <a:moveTo>
                    <a:pt x="9291" y="13219"/>
                  </a:moveTo>
                  <a:lnTo>
                    <a:pt x="9394" y="13479"/>
                  </a:lnTo>
                  <a:lnTo>
                    <a:pt x="9497" y="13716"/>
                  </a:lnTo>
                  <a:lnTo>
                    <a:pt x="9565" y="13760"/>
                  </a:lnTo>
                  <a:lnTo>
                    <a:pt x="9600" y="13781"/>
                  </a:lnTo>
                  <a:lnTo>
                    <a:pt x="9119" y="14062"/>
                  </a:lnTo>
                  <a:lnTo>
                    <a:pt x="9188" y="13845"/>
                  </a:lnTo>
                  <a:lnTo>
                    <a:pt x="9222" y="13651"/>
                  </a:lnTo>
                  <a:lnTo>
                    <a:pt x="9291" y="13219"/>
                  </a:lnTo>
                  <a:close/>
                  <a:moveTo>
                    <a:pt x="7885" y="13673"/>
                  </a:moveTo>
                  <a:lnTo>
                    <a:pt x="7920" y="14105"/>
                  </a:lnTo>
                  <a:lnTo>
                    <a:pt x="7885" y="14537"/>
                  </a:lnTo>
                  <a:lnTo>
                    <a:pt x="7782" y="14234"/>
                  </a:lnTo>
                  <a:lnTo>
                    <a:pt x="7714" y="13910"/>
                  </a:lnTo>
                  <a:lnTo>
                    <a:pt x="7679" y="13889"/>
                  </a:lnTo>
                  <a:lnTo>
                    <a:pt x="7646" y="13867"/>
                  </a:lnTo>
                  <a:lnTo>
                    <a:pt x="7576" y="13867"/>
                  </a:lnTo>
                  <a:lnTo>
                    <a:pt x="7885" y="13673"/>
                  </a:lnTo>
                  <a:close/>
                  <a:moveTo>
                    <a:pt x="8571" y="13802"/>
                  </a:moveTo>
                  <a:lnTo>
                    <a:pt x="8640" y="14019"/>
                  </a:lnTo>
                  <a:lnTo>
                    <a:pt x="8742" y="14234"/>
                  </a:lnTo>
                  <a:lnTo>
                    <a:pt x="8125" y="14558"/>
                  </a:lnTo>
                  <a:lnTo>
                    <a:pt x="8160" y="14321"/>
                  </a:lnTo>
                  <a:lnTo>
                    <a:pt x="8160" y="14083"/>
                  </a:lnTo>
                  <a:lnTo>
                    <a:pt x="8228" y="14169"/>
                  </a:lnTo>
                  <a:lnTo>
                    <a:pt x="8296" y="14213"/>
                  </a:lnTo>
                  <a:lnTo>
                    <a:pt x="8366" y="14213"/>
                  </a:lnTo>
                  <a:lnTo>
                    <a:pt x="8434" y="14191"/>
                  </a:lnTo>
                  <a:lnTo>
                    <a:pt x="8469" y="14169"/>
                  </a:lnTo>
                  <a:lnTo>
                    <a:pt x="8537" y="13975"/>
                  </a:lnTo>
                  <a:lnTo>
                    <a:pt x="8571" y="13802"/>
                  </a:lnTo>
                  <a:close/>
                  <a:moveTo>
                    <a:pt x="7474" y="13910"/>
                  </a:moveTo>
                  <a:lnTo>
                    <a:pt x="7371" y="14343"/>
                  </a:lnTo>
                  <a:lnTo>
                    <a:pt x="7337" y="14558"/>
                  </a:lnTo>
                  <a:lnTo>
                    <a:pt x="7268" y="14774"/>
                  </a:lnTo>
                  <a:lnTo>
                    <a:pt x="6856" y="14256"/>
                  </a:lnTo>
                  <a:lnTo>
                    <a:pt x="7474" y="13910"/>
                  </a:lnTo>
                  <a:close/>
                  <a:moveTo>
                    <a:pt x="7611" y="14450"/>
                  </a:moveTo>
                  <a:lnTo>
                    <a:pt x="7714" y="14774"/>
                  </a:lnTo>
                  <a:lnTo>
                    <a:pt x="7440" y="14904"/>
                  </a:lnTo>
                  <a:lnTo>
                    <a:pt x="7543" y="14667"/>
                  </a:lnTo>
                  <a:lnTo>
                    <a:pt x="7611" y="14450"/>
                  </a:lnTo>
                  <a:close/>
                  <a:moveTo>
                    <a:pt x="6856" y="14602"/>
                  </a:moveTo>
                  <a:lnTo>
                    <a:pt x="7029" y="14818"/>
                  </a:lnTo>
                  <a:lnTo>
                    <a:pt x="7165" y="15012"/>
                  </a:lnTo>
                  <a:lnTo>
                    <a:pt x="7200" y="15034"/>
                  </a:lnTo>
                  <a:lnTo>
                    <a:pt x="6788" y="15228"/>
                  </a:lnTo>
                  <a:lnTo>
                    <a:pt x="6856" y="14926"/>
                  </a:lnTo>
                  <a:lnTo>
                    <a:pt x="6856" y="14602"/>
                  </a:lnTo>
                  <a:close/>
                  <a:moveTo>
                    <a:pt x="6617" y="14386"/>
                  </a:moveTo>
                  <a:lnTo>
                    <a:pt x="6617" y="15034"/>
                  </a:lnTo>
                  <a:lnTo>
                    <a:pt x="6548" y="15250"/>
                  </a:lnTo>
                  <a:lnTo>
                    <a:pt x="6445" y="15098"/>
                  </a:lnTo>
                  <a:lnTo>
                    <a:pt x="6377" y="14948"/>
                  </a:lnTo>
                  <a:lnTo>
                    <a:pt x="6206" y="14623"/>
                  </a:lnTo>
                  <a:lnTo>
                    <a:pt x="6617" y="14386"/>
                  </a:lnTo>
                  <a:close/>
                  <a:moveTo>
                    <a:pt x="5897" y="14796"/>
                  </a:moveTo>
                  <a:lnTo>
                    <a:pt x="5828" y="15228"/>
                  </a:lnTo>
                  <a:lnTo>
                    <a:pt x="5760" y="15444"/>
                  </a:lnTo>
                  <a:lnTo>
                    <a:pt x="5657" y="15660"/>
                  </a:lnTo>
                  <a:lnTo>
                    <a:pt x="5519" y="15358"/>
                  </a:lnTo>
                  <a:lnTo>
                    <a:pt x="5383" y="15077"/>
                  </a:lnTo>
                  <a:lnTo>
                    <a:pt x="5897" y="14796"/>
                  </a:lnTo>
                  <a:close/>
                  <a:moveTo>
                    <a:pt x="6103" y="14926"/>
                  </a:moveTo>
                  <a:lnTo>
                    <a:pt x="6239" y="15185"/>
                  </a:lnTo>
                  <a:lnTo>
                    <a:pt x="6342" y="15293"/>
                  </a:lnTo>
                  <a:lnTo>
                    <a:pt x="6445" y="15422"/>
                  </a:lnTo>
                  <a:lnTo>
                    <a:pt x="5863" y="15725"/>
                  </a:lnTo>
                  <a:lnTo>
                    <a:pt x="6000" y="15531"/>
                  </a:lnTo>
                  <a:lnTo>
                    <a:pt x="6068" y="15336"/>
                  </a:lnTo>
                  <a:lnTo>
                    <a:pt x="6103" y="14926"/>
                  </a:lnTo>
                  <a:close/>
                  <a:moveTo>
                    <a:pt x="5040" y="15250"/>
                  </a:moveTo>
                  <a:lnTo>
                    <a:pt x="5074" y="15574"/>
                  </a:lnTo>
                  <a:lnTo>
                    <a:pt x="5040" y="15725"/>
                  </a:lnTo>
                  <a:lnTo>
                    <a:pt x="4972" y="15876"/>
                  </a:lnTo>
                  <a:lnTo>
                    <a:pt x="4869" y="15639"/>
                  </a:lnTo>
                  <a:lnTo>
                    <a:pt x="4799" y="15401"/>
                  </a:lnTo>
                  <a:lnTo>
                    <a:pt x="5040" y="15250"/>
                  </a:lnTo>
                  <a:close/>
                  <a:moveTo>
                    <a:pt x="4457" y="15596"/>
                  </a:moveTo>
                  <a:lnTo>
                    <a:pt x="4457" y="15833"/>
                  </a:lnTo>
                  <a:lnTo>
                    <a:pt x="4423" y="16092"/>
                  </a:lnTo>
                  <a:lnTo>
                    <a:pt x="4252" y="15703"/>
                  </a:lnTo>
                  <a:lnTo>
                    <a:pt x="4457" y="15596"/>
                  </a:lnTo>
                  <a:close/>
                  <a:moveTo>
                    <a:pt x="5314" y="15487"/>
                  </a:moveTo>
                  <a:lnTo>
                    <a:pt x="5417" y="15660"/>
                  </a:lnTo>
                  <a:lnTo>
                    <a:pt x="5519" y="15855"/>
                  </a:lnTo>
                  <a:lnTo>
                    <a:pt x="5554" y="15876"/>
                  </a:lnTo>
                  <a:lnTo>
                    <a:pt x="5108" y="16135"/>
                  </a:lnTo>
                  <a:lnTo>
                    <a:pt x="5211" y="15984"/>
                  </a:lnTo>
                  <a:lnTo>
                    <a:pt x="5280" y="15811"/>
                  </a:lnTo>
                  <a:lnTo>
                    <a:pt x="5280" y="15639"/>
                  </a:lnTo>
                  <a:lnTo>
                    <a:pt x="5314" y="15487"/>
                  </a:lnTo>
                  <a:close/>
                  <a:moveTo>
                    <a:pt x="3874" y="15920"/>
                  </a:moveTo>
                  <a:lnTo>
                    <a:pt x="3874" y="16265"/>
                  </a:lnTo>
                  <a:lnTo>
                    <a:pt x="3806" y="16589"/>
                  </a:lnTo>
                  <a:lnTo>
                    <a:pt x="3565" y="16092"/>
                  </a:lnTo>
                  <a:lnTo>
                    <a:pt x="3874" y="15920"/>
                  </a:lnTo>
                  <a:close/>
                  <a:moveTo>
                    <a:pt x="3257" y="16287"/>
                  </a:moveTo>
                  <a:lnTo>
                    <a:pt x="3257" y="16805"/>
                  </a:lnTo>
                  <a:lnTo>
                    <a:pt x="3120" y="16351"/>
                  </a:lnTo>
                  <a:lnTo>
                    <a:pt x="3257" y="16287"/>
                  </a:lnTo>
                  <a:close/>
                  <a:moveTo>
                    <a:pt x="4697" y="15811"/>
                  </a:moveTo>
                  <a:lnTo>
                    <a:pt x="4766" y="15984"/>
                  </a:lnTo>
                  <a:lnTo>
                    <a:pt x="4869" y="16157"/>
                  </a:lnTo>
                  <a:lnTo>
                    <a:pt x="4937" y="16200"/>
                  </a:lnTo>
                  <a:lnTo>
                    <a:pt x="5005" y="16200"/>
                  </a:lnTo>
                  <a:lnTo>
                    <a:pt x="4594" y="16459"/>
                  </a:lnTo>
                  <a:lnTo>
                    <a:pt x="4149" y="16740"/>
                  </a:lnTo>
                  <a:lnTo>
                    <a:pt x="3921" y="16897"/>
                  </a:lnTo>
                  <a:lnTo>
                    <a:pt x="3943" y="16870"/>
                  </a:lnTo>
                  <a:lnTo>
                    <a:pt x="4046" y="16675"/>
                  </a:lnTo>
                  <a:lnTo>
                    <a:pt x="4079" y="16459"/>
                  </a:lnTo>
                  <a:lnTo>
                    <a:pt x="4149" y="16049"/>
                  </a:lnTo>
                  <a:lnTo>
                    <a:pt x="4217" y="16244"/>
                  </a:lnTo>
                  <a:lnTo>
                    <a:pt x="4354" y="16416"/>
                  </a:lnTo>
                  <a:lnTo>
                    <a:pt x="4388" y="16459"/>
                  </a:lnTo>
                  <a:lnTo>
                    <a:pt x="4457" y="16459"/>
                  </a:lnTo>
                  <a:lnTo>
                    <a:pt x="4526" y="16438"/>
                  </a:lnTo>
                  <a:lnTo>
                    <a:pt x="4594" y="16416"/>
                  </a:lnTo>
                  <a:lnTo>
                    <a:pt x="4628" y="16265"/>
                  </a:lnTo>
                  <a:lnTo>
                    <a:pt x="4663" y="16114"/>
                  </a:lnTo>
                  <a:lnTo>
                    <a:pt x="4697" y="15811"/>
                  </a:lnTo>
                  <a:close/>
                  <a:moveTo>
                    <a:pt x="3497" y="16546"/>
                  </a:moveTo>
                  <a:lnTo>
                    <a:pt x="3703" y="16892"/>
                  </a:lnTo>
                  <a:lnTo>
                    <a:pt x="3771" y="16935"/>
                  </a:lnTo>
                  <a:lnTo>
                    <a:pt x="3840" y="16935"/>
                  </a:lnTo>
                  <a:lnTo>
                    <a:pt x="3889" y="16919"/>
                  </a:lnTo>
                  <a:lnTo>
                    <a:pt x="3429" y="17237"/>
                  </a:lnTo>
                  <a:lnTo>
                    <a:pt x="3497" y="16892"/>
                  </a:lnTo>
                  <a:lnTo>
                    <a:pt x="3497" y="16546"/>
                  </a:lnTo>
                  <a:close/>
                  <a:moveTo>
                    <a:pt x="11622" y="12831"/>
                  </a:moveTo>
                  <a:lnTo>
                    <a:pt x="11760" y="12982"/>
                  </a:lnTo>
                  <a:lnTo>
                    <a:pt x="12342" y="13349"/>
                  </a:lnTo>
                  <a:lnTo>
                    <a:pt x="12788" y="13651"/>
                  </a:lnTo>
                  <a:lnTo>
                    <a:pt x="13029" y="13781"/>
                  </a:lnTo>
                  <a:lnTo>
                    <a:pt x="13303" y="13889"/>
                  </a:lnTo>
                  <a:lnTo>
                    <a:pt x="12377" y="14450"/>
                  </a:lnTo>
                  <a:lnTo>
                    <a:pt x="9977" y="15898"/>
                  </a:lnTo>
                  <a:lnTo>
                    <a:pt x="7611" y="17345"/>
                  </a:lnTo>
                  <a:lnTo>
                    <a:pt x="7576" y="17345"/>
                  </a:lnTo>
                  <a:lnTo>
                    <a:pt x="7062" y="17021"/>
                  </a:lnTo>
                  <a:lnTo>
                    <a:pt x="6583" y="16718"/>
                  </a:lnTo>
                  <a:lnTo>
                    <a:pt x="6103" y="16394"/>
                  </a:lnTo>
                  <a:lnTo>
                    <a:pt x="5622" y="16049"/>
                  </a:lnTo>
                  <a:lnTo>
                    <a:pt x="6617" y="15509"/>
                  </a:lnTo>
                  <a:lnTo>
                    <a:pt x="6685" y="15487"/>
                  </a:lnTo>
                  <a:lnTo>
                    <a:pt x="7817" y="14904"/>
                  </a:lnTo>
                  <a:lnTo>
                    <a:pt x="7851" y="14948"/>
                  </a:lnTo>
                  <a:lnTo>
                    <a:pt x="7988" y="14948"/>
                  </a:lnTo>
                  <a:lnTo>
                    <a:pt x="8022" y="14904"/>
                  </a:lnTo>
                  <a:lnTo>
                    <a:pt x="8057" y="14774"/>
                  </a:lnTo>
                  <a:lnTo>
                    <a:pt x="9394" y="14083"/>
                  </a:lnTo>
                  <a:lnTo>
                    <a:pt x="10526" y="13457"/>
                  </a:lnTo>
                  <a:lnTo>
                    <a:pt x="11622" y="12831"/>
                  </a:lnTo>
                  <a:close/>
                  <a:moveTo>
                    <a:pt x="21497" y="9245"/>
                  </a:moveTo>
                  <a:lnTo>
                    <a:pt x="21463" y="9374"/>
                  </a:lnTo>
                  <a:lnTo>
                    <a:pt x="21428" y="9526"/>
                  </a:lnTo>
                  <a:lnTo>
                    <a:pt x="21291" y="9785"/>
                  </a:lnTo>
                  <a:lnTo>
                    <a:pt x="21086" y="10044"/>
                  </a:lnTo>
                  <a:lnTo>
                    <a:pt x="20845" y="10260"/>
                  </a:lnTo>
                  <a:lnTo>
                    <a:pt x="20366" y="10649"/>
                  </a:lnTo>
                  <a:lnTo>
                    <a:pt x="19885" y="11016"/>
                  </a:lnTo>
                  <a:lnTo>
                    <a:pt x="19337" y="11362"/>
                  </a:lnTo>
                  <a:lnTo>
                    <a:pt x="18788" y="11686"/>
                  </a:lnTo>
                  <a:lnTo>
                    <a:pt x="17657" y="12334"/>
                  </a:lnTo>
                  <a:lnTo>
                    <a:pt x="16526" y="12960"/>
                  </a:lnTo>
                  <a:lnTo>
                    <a:pt x="15360" y="13586"/>
                  </a:lnTo>
                  <a:lnTo>
                    <a:pt x="14263" y="14234"/>
                  </a:lnTo>
                  <a:lnTo>
                    <a:pt x="13131" y="14926"/>
                  </a:lnTo>
                  <a:lnTo>
                    <a:pt x="11965" y="15617"/>
                  </a:lnTo>
                  <a:lnTo>
                    <a:pt x="10765" y="16265"/>
                  </a:lnTo>
                  <a:lnTo>
                    <a:pt x="9565" y="16892"/>
                  </a:lnTo>
                  <a:lnTo>
                    <a:pt x="8469" y="17496"/>
                  </a:lnTo>
                  <a:lnTo>
                    <a:pt x="9497" y="16892"/>
                  </a:lnTo>
                  <a:lnTo>
                    <a:pt x="10491" y="16287"/>
                  </a:lnTo>
                  <a:lnTo>
                    <a:pt x="12959" y="14904"/>
                  </a:lnTo>
                  <a:lnTo>
                    <a:pt x="14160" y="14191"/>
                  </a:lnTo>
                  <a:lnTo>
                    <a:pt x="15325" y="13479"/>
                  </a:lnTo>
                  <a:lnTo>
                    <a:pt x="15874" y="13155"/>
                  </a:lnTo>
                  <a:lnTo>
                    <a:pt x="16423" y="12852"/>
                  </a:lnTo>
                  <a:lnTo>
                    <a:pt x="17520" y="12269"/>
                  </a:lnTo>
                  <a:lnTo>
                    <a:pt x="18616" y="11664"/>
                  </a:lnTo>
                  <a:lnTo>
                    <a:pt x="19165" y="11362"/>
                  </a:lnTo>
                  <a:lnTo>
                    <a:pt x="19714" y="11038"/>
                  </a:lnTo>
                  <a:lnTo>
                    <a:pt x="20057" y="10800"/>
                  </a:lnTo>
                  <a:lnTo>
                    <a:pt x="20399" y="10541"/>
                  </a:lnTo>
                  <a:lnTo>
                    <a:pt x="20708" y="10282"/>
                  </a:lnTo>
                  <a:lnTo>
                    <a:pt x="20983" y="10001"/>
                  </a:lnTo>
                  <a:lnTo>
                    <a:pt x="21154" y="9850"/>
                  </a:lnTo>
                  <a:lnTo>
                    <a:pt x="21291" y="9655"/>
                  </a:lnTo>
                  <a:lnTo>
                    <a:pt x="21428" y="9461"/>
                  </a:lnTo>
                  <a:lnTo>
                    <a:pt x="21463" y="9267"/>
                  </a:lnTo>
                  <a:lnTo>
                    <a:pt x="21497" y="9245"/>
                  </a:lnTo>
                  <a:close/>
                  <a:moveTo>
                    <a:pt x="2709" y="16611"/>
                  </a:moveTo>
                  <a:lnTo>
                    <a:pt x="2674" y="17129"/>
                  </a:lnTo>
                  <a:lnTo>
                    <a:pt x="2640" y="17410"/>
                  </a:lnTo>
                  <a:lnTo>
                    <a:pt x="2571" y="17669"/>
                  </a:lnTo>
                  <a:lnTo>
                    <a:pt x="2468" y="17453"/>
                  </a:lnTo>
                  <a:lnTo>
                    <a:pt x="2434" y="17259"/>
                  </a:lnTo>
                  <a:lnTo>
                    <a:pt x="2366" y="16827"/>
                  </a:lnTo>
                  <a:lnTo>
                    <a:pt x="2709" y="16611"/>
                  </a:lnTo>
                  <a:close/>
                  <a:moveTo>
                    <a:pt x="2948" y="16632"/>
                  </a:moveTo>
                  <a:lnTo>
                    <a:pt x="3051" y="16978"/>
                  </a:lnTo>
                  <a:lnTo>
                    <a:pt x="3154" y="17345"/>
                  </a:lnTo>
                  <a:lnTo>
                    <a:pt x="3188" y="17366"/>
                  </a:lnTo>
                  <a:lnTo>
                    <a:pt x="3223" y="17388"/>
                  </a:lnTo>
                  <a:lnTo>
                    <a:pt x="2812" y="17712"/>
                  </a:lnTo>
                  <a:lnTo>
                    <a:pt x="2880" y="17431"/>
                  </a:lnTo>
                  <a:lnTo>
                    <a:pt x="2914" y="17172"/>
                  </a:lnTo>
                  <a:lnTo>
                    <a:pt x="2948" y="16632"/>
                  </a:lnTo>
                  <a:close/>
                  <a:moveTo>
                    <a:pt x="2057" y="17021"/>
                  </a:moveTo>
                  <a:lnTo>
                    <a:pt x="2022" y="17453"/>
                  </a:lnTo>
                  <a:lnTo>
                    <a:pt x="1954" y="17885"/>
                  </a:lnTo>
                  <a:lnTo>
                    <a:pt x="1714" y="17237"/>
                  </a:lnTo>
                  <a:lnTo>
                    <a:pt x="2057" y="17021"/>
                  </a:lnTo>
                  <a:close/>
                  <a:moveTo>
                    <a:pt x="1440" y="17431"/>
                  </a:moveTo>
                  <a:lnTo>
                    <a:pt x="1440" y="17820"/>
                  </a:lnTo>
                  <a:lnTo>
                    <a:pt x="1405" y="18188"/>
                  </a:lnTo>
                  <a:lnTo>
                    <a:pt x="1302" y="17907"/>
                  </a:lnTo>
                  <a:lnTo>
                    <a:pt x="1165" y="17604"/>
                  </a:lnTo>
                  <a:lnTo>
                    <a:pt x="1440" y="17431"/>
                  </a:lnTo>
                  <a:close/>
                  <a:moveTo>
                    <a:pt x="2263" y="17561"/>
                  </a:moveTo>
                  <a:lnTo>
                    <a:pt x="2366" y="17755"/>
                  </a:lnTo>
                  <a:lnTo>
                    <a:pt x="2502" y="17928"/>
                  </a:lnTo>
                  <a:lnTo>
                    <a:pt x="2502" y="17950"/>
                  </a:lnTo>
                  <a:lnTo>
                    <a:pt x="2093" y="18248"/>
                  </a:lnTo>
                  <a:lnTo>
                    <a:pt x="2194" y="17907"/>
                  </a:lnTo>
                  <a:lnTo>
                    <a:pt x="2263" y="17561"/>
                  </a:lnTo>
                  <a:close/>
                  <a:moveTo>
                    <a:pt x="994" y="17734"/>
                  </a:moveTo>
                  <a:lnTo>
                    <a:pt x="1062" y="17928"/>
                  </a:lnTo>
                  <a:lnTo>
                    <a:pt x="1131" y="18144"/>
                  </a:lnTo>
                  <a:lnTo>
                    <a:pt x="1234" y="18338"/>
                  </a:lnTo>
                  <a:lnTo>
                    <a:pt x="1371" y="18533"/>
                  </a:lnTo>
                  <a:lnTo>
                    <a:pt x="1440" y="18576"/>
                  </a:lnTo>
                  <a:lnTo>
                    <a:pt x="1508" y="18576"/>
                  </a:lnTo>
                  <a:lnTo>
                    <a:pt x="1576" y="18555"/>
                  </a:lnTo>
                  <a:lnTo>
                    <a:pt x="1611" y="18512"/>
                  </a:lnTo>
                  <a:lnTo>
                    <a:pt x="1679" y="18188"/>
                  </a:lnTo>
                  <a:lnTo>
                    <a:pt x="1679" y="17842"/>
                  </a:lnTo>
                  <a:lnTo>
                    <a:pt x="1851" y="18252"/>
                  </a:lnTo>
                  <a:lnTo>
                    <a:pt x="1885" y="18295"/>
                  </a:lnTo>
                  <a:lnTo>
                    <a:pt x="1988" y="18295"/>
                  </a:lnTo>
                  <a:lnTo>
                    <a:pt x="2057" y="18274"/>
                  </a:lnTo>
                  <a:lnTo>
                    <a:pt x="1508" y="18684"/>
                  </a:lnTo>
                  <a:lnTo>
                    <a:pt x="926" y="19051"/>
                  </a:lnTo>
                  <a:lnTo>
                    <a:pt x="926" y="17755"/>
                  </a:lnTo>
                  <a:lnTo>
                    <a:pt x="994" y="17734"/>
                  </a:lnTo>
                  <a:close/>
                  <a:moveTo>
                    <a:pt x="411" y="18144"/>
                  </a:moveTo>
                  <a:lnTo>
                    <a:pt x="342" y="18684"/>
                  </a:lnTo>
                  <a:lnTo>
                    <a:pt x="309" y="19030"/>
                  </a:lnTo>
                  <a:lnTo>
                    <a:pt x="274" y="19095"/>
                  </a:lnTo>
                  <a:lnTo>
                    <a:pt x="239" y="19008"/>
                  </a:lnTo>
                  <a:lnTo>
                    <a:pt x="206" y="18836"/>
                  </a:lnTo>
                  <a:lnTo>
                    <a:pt x="206" y="18447"/>
                  </a:lnTo>
                  <a:lnTo>
                    <a:pt x="171" y="18317"/>
                  </a:lnTo>
                  <a:lnTo>
                    <a:pt x="206" y="18295"/>
                  </a:lnTo>
                  <a:lnTo>
                    <a:pt x="274" y="18274"/>
                  </a:lnTo>
                  <a:lnTo>
                    <a:pt x="309" y="18252"/>
                  </a:lnTo>
                  <a:lnTo>
                    <a:pt x="309" y="18209"/>
                  </a:lnTo>
                  <a:lnTo>
                    <a:pt x="411" y="18144"/>
                  </a:lnTo>
                  <a:close/>
                  <a:moveTo>
                    <a:pt x="18994" y="10908"/>
                  </a:moveTo>
                  <a:lnTo>
                    <a:pt x="18513" y="11168"/>
                  </a:lnTo>
                  <a:lnTo>
                    <a:pt x="18068" y="11427"/>
                  </a:lnTo>
                  <a:lnTo>
                    <a:pt x="15806" y="12874"/>
                  </a:lnTo>
                  <a:lnTo>
                    <a:pt x="13508" y="14278"/>
                  </a:lnTo>
                  <a:lnTo>
                    <a:pt x="12377" y="14969"/>
                  </a:lnTo>
                  <a:lnTo>
                    <a:pt x="11177" y="15639"/>
                  </a:lnTo>
                  <a:lnTo>
                    <a:pt x="10011" y="16287"/>
                  </a:lnTo>
                  <a:lnTo>
                    <a:pt x="8845" y="16978"/>
                  </a:lnTo>
                  <a:lnTo>
                    <a:pt x="6651" y="18360"/>
                  </a:lnTo>
                  <a:lnTo>
                    <a:pt x="6103" y="18684"/>
                  </a:lnTo>
                  <a:lnTo>
                    <a:pt x="5519" y="19008"/>
                  </a:lnTo>
                  <a:lnTo>
                    <a:pt x="4354" y="19656"/>
                  </a:lnTo>
                  <a:lnTo>
                    <a:pt x="3326" y="20283"/>
                  </a:lnTo>
                  <a:lnTo>
                    <a:pt x="2812" y="20585"/>
                  </a:lnTo>
                  <a:lnTo>
                    <a:pt x="2537" y="20715"/>
                  </a:lnTo>
                  <a:lnTo>
                    <a:pt x="2263" y="20844"/>
                  </a:lnTo>
                  <a:lnTo>
                    <a:pt x="1817" y="21017"/>
                  </a:lnTo>
                  <a:lnTo>
                    <a:pt x="2091" y="20866"/>
                  </a:lnTo>
                  <a:lnTo>
                    <a:pt x="2366" y="20693"/>
                  </a:lnTo>
                  <a:lnTo>
                    <a:pt x="2845" y="20369"/>
                  </a:lnTo>
                  <a:lnTo>
                    <a:pt x="3771" y="19807"/>
                  </a:lnTo>
                  <a:lnTo>
                    <a:pt x="4663" y="19267"/>
                  </a:lnTo>
                  <a:lnTo>
                    <a:pt x="6548" y="18209"/>
                  </a:lnTo>
                  <a:lnTo>
                    <a:pt x="8469" y="17086"/>
                  </a:lnTo>
                  <a:lnTo>
                    <a:pt x="10353" y="15941"/>
                  </a:lnTo>
                  <a:lnTo>
                    <a:pt x="12206" y="14796"/>
                  </a:lnTo>
                  <a:lnTo>
                    <a:pt x="14091" y="13651"/>
                  </a:lnTo>
                  <a:lnTo>
                    <a:pt x="15806" y="12614"/>
                  </a:lnTo>
                  <a:lnTo>
                    <a:pt x="16628" y="12118"/>
                  </a:lnTo>
                  <a:lnTo>
                    <a:pt x="17520" y="11621"/>
                  </a:lnTo>
                  <a:lnTo>
                    <a:pt x="18239" y="11254"/>
                  </a:lnTo>
                  <a:lnTo>
                    <a:pt x="18994" y="10908"/>
                  </a:lnTo>
                  <a:close/>
                  <a:moveTo>
                    <a:pt x="8263" y="0"/>
                  </a:moveTo>
                  <a:lnTo>
                    <a:pt x="4560" y="1879"/>
                  </a:lnTo>
                  <a:lnTo>
                    <a:pt x="4011" y="2182"/>
                  </a:lnTo>
                  <a:lnTo>
                    <a:pt x="3462" y="2484"/>
                  </a:lnTo>
                  <a:lnTo>
                    <a:pt x="2983" y="2808"/>
                  </a:lnTo>
                  <a:lnTo>
                    <a:pt x="2502" y="3132"/>
                  </a:lnTo>
                  <a:lnTo>
                    <a:pt x="1920" y="3564"/>
                  </a:lnTo>
                  <a:lnTo>
                    <a:pt x="1337" y="3974"/>
                  </a:lnTo>
                  <a:lnTo>
                    <a:pt x="1029" y="4191"/>
                  </a:lnTo>
                  <a:lnTo>
                    <a:pt x="720" y="4363"/>
                  </a:lnTo>
                  <a:lnTo>
                    <a:pt x="377" y="4536"/>
                  </a:lnTo>
                  <a:lnTo>
                    <a:pt x="0" y="4709"/>
                  </a:lnTo>
                  <a:lnTo>
                    <a:pt x="0" y="4882"/>
                  </a:lnTo>
                  <a:lnTo>
                    <a:pt x="103" y="4839"/>
                  </a:lnTo>
                  <a:lnTo>
                    <a:pt x="239" y="4968"/>
                  </a:lnTo>
                  <a:lnTo>
                    <a:pt x="377" y="5055"/>
                  </a:lnTo>
                  <a:lnTo>
                    <a:pt x="720" y="5249"/>
                  </a:lnTo>
                  <a:lnTo>
                    <a:pt x="1097" y="5465"/>
                  </a:lnTo>
                  <a:lnTo>
                    <a:pt x="1440" y="5703"/>
                  </a:lnTo>
                  <a:lnTo>
                    <a:pt x="2057" y="6178"/>
                  </a:lnTo>
                  <a:lnTo>
                    <a:pt x="3326" y="7214"/>
                  </a:lnTo>
                  <a:lnTo>
                    <a:pt x="3977" y="7712"/>
                  </a:lnTo>
                  <a:lnTo>
                    <a:pt x="4320" y="7971"/>
                  </a:lnTo>
                  <a:lnTo>
                    <a:pt x="4697" y="8186"/>
                  </a:lnTo>
                  <a:lnTo>
                    <a:pt x="5108" y="8445"/>
                  </a:lnTo>
                  <a:lnTo>
                    <a:pt x="5486" y="8705"/>
                  </a:lnTo>
                  <a:lnTo>
                    <a:pt x="6171" y="9267"/>
                  </a:lnTo>
                  <a:lnTo>
                    <a:pt x="6480" y="9504"/>
                  </a:lnTo>
                  <a:lnTo>
                    <a:pt x="6823" y="9742"/>
                  </a:lnTo>
                  <a:lnTo>
                    <a:pt x="7508" y="10174"/>
                  </a:lnTo>
                  <a:lnTo>
                    <a:pt x="8160" y="10670"/>
                  </a:lnTo>
                  <a:lnTo>
                    <a:pt x="8845" y="11146"/>
                  </a:lnTo>
                  <a:lnTo>
                    <a:pt x="9188" y="11405"/>
                  </a:lnTo>
                  <a:lnTo>
                    <a:pt x="9531" y="11621"/>
                  </a:lnTo>
                  <a:lnTo>
                    <a:pt x="9908" y="11816"/>
                  </a:lnTo>
                  <a:lnTo>
                    <a:pt x="10353" y="11988"/>
                  </a:lnTo>
                  <a:lnTo>
                    <a:pt x="9291" y="12636"/>
                  </a:lnTo>
                  <a:lnTo>
                    <a:pt x="9188" y="12636"/>
                  </a:lnTo>
                  <a:lnTo>
                    <a:pt x="9154" y="12658"/>
                  </a:lnTo>
                  <a:lnTo>
                    <a:pt x="9154" y="12701"/>
                  </a:lnTo>
                  <a:lnTo>
                    <a:pt x="9119" y="12723"/>
                  </a:lnTo>
                  <a:lnTo>
                    <a:pt x="9119" y="12744"/>
                  </a:lnTo>
                  <a:lnTo>
                    <a:pt x="8194" y="13306"/>
                  </a:lnTo>
                  <a:lnTo>
                    <a:pt x="7234" y="13845"/>
                  </a:lnTo>
                  <a:lnTo>
                    <a:pt x="5314" y="14904"/>
                  </a:lnTo>
                  <a:lnTo>
                    <a:pt x="5280" y="14818"/>
                  </a:lnTo>
                  <a:lnTo>
                    <a:pt x="5211" y="14774"/>
                  </a:lnTo>
                  <a:lnTo>
                    <a:pt x="5143" y="14774"/>
                  </a:lnTo>
                  <a:lnTo>
                    <a:pt x="5040" y="14796"/>
                  </a:lnTo>
                  <a:lnTo>
                    <a:pt x="5040" y="15077"/>
                  </a:lnTo>
                  <a:lnTo>
                    <a:pt x="4766" y="15228"/>
                  </a:lnTo>
                  <a:lnTo>
                    <a:pt x="4731" y="15185"/>
                  </a:lnTo>
                  <a:lnTo>
                    <a:pt x="4663" y="15142"/>
                  </a:lnTo>
                  <a:lnTo>
                    <a:pt x="4560" y="15142"/>
                  </a:lnTo>
                  <a:lnTo>
                    <a:pt x="3840" y="14710"/>
                  </a:lnTo>
                  <a:lnTo>
                    <a:pt x="3120" y="14278"/>
                  </a:lnTo>
                  <a:lnTo>
                    <a:pt x="1748" y="13371"/>
                  </a:lnTo>
                  <a:lnTo>
                    <a:pt x="68" y="12312"/>
                  </a:lnTo>
                  <a:lnTo>
                    <a:pt x="0" y="12247"/>
                  </a:lnTo>
                  <a:lnTo>
                    <a:pt x="0" y="12442"/>
                  </a:lnTo>
                  <a:lnTo>
                    <a:pt x="136" y="12528"/>
                  </a:lnTo>
                  <a:lnTo>
                    <a:pt x="1782" y="13608"/>
                  </a:lnTo>
                  <a:lnTo>
                    <a:pt x="3086" y="14472"/>
                  </a:lnTo>
                  <a:lnTo>
                    <a:pt x="3771" y="14904"/>
                  </a:lnTo>
                  <a:lnTo>
                    <a:pt x="4491" y="15315"/>
                  </a:lnTo>
                  <a:lnTo>
                    <a:pt x="4457" y="15379"/>
                  </a:lnTo>
                  <a:lnTo>
                    <a:pt x="4182" y="15552"/>
                  </a:lnTo>
                  <a:lnTo>
                    <a:pt x="4149" y="15487"/>
                  </a:lnTo>
                  <a:lnTo>
                    <a:pt x="4114" y="15444"/>
                  </a:lnTo>
                  <a:lnTo>
                    <a:pt x="4011" y="15444"/>
                  </a:lnTo>
                  <a:lnTo>
                    <a:pt x="3943" y="15466"/>
                  </a:lnTo>
                  <a:lnTo>
                    <a:pt x="3908" y="15509"/>
                  </a:lnTo>
                  <a:lnTo>
                    <a:pt x="3908" y="15703"/>
                  </a:lnTo>
                  <a:lnTo>
                    <a:pt x="3462" y="15941"/>
                  </a:lnTo>
                  <a:lnTo>
                    <a:pt x="3462" y="15920"/>
                  </a:lnTo>
                  <a:lnTo>
                    <a:pt x="3394" y="15876"/>
                  </a:lnTo>
                  <a:lnTo>
                    <a:pt x="3326" y="15876"/>
                  </a:lnTo>
                  <a:lnTo>
                    <a:pt x="3257" y="15898"/>
                  </a:lnTo>
                  <a:lnTo>
                    <a:pt x="3223" y="15920"/>
                  </a:lnTo>
                  <a:lnTo>
                    <a:pt x="3223" y="16092"/>
                  </a:lnTo>
                  <a:lnTo>
                    <a:pt x="3051" y="16179"/>
                  </a:lnTo>
                  <a:lnTo>
                    <a:pt x="3051" y="16135"/>
                  </a:lnTo>
                  <a:lnTo>
                    <a:pt x="2983" y="16092"/>
                  </a:lnTo>
                  <a:lnTo>
                    <a:pt x="2914" y="16070"/>
                  </a:lnTo>
                  <a:lnTo>
                    <a:pt x="2845" y="16092"/>
                  </a:lnTo>
                  <a:lnTo>
                    <a:pt x="2812" y="16135"/>
                  </a:lnTo>
                  <a:lnTo>
                    <a:pt x="2742" y="16373"/>
                  </a:lnTo>
                  <a:lnTo>
                    <a:pt x="2296" y="16632"/>
                  </a:lnTo>
                  <a:lnTo>
                    <a:pt x="2296" y="16589"/>
                  </a:lnTo>
                  <a:lnTo>
                    <a:pt x="2228" y="16546"/>
                  </a:lnTo>
                  <a:lnTo>
                    <a:pt x="2160" y="16546"/>
                  </a:lnTo>
                  <a:lnTo>
                    <a:pt x="2091" y="16568"/>
                  </a:lnTo>
                  <a:lnTo>
                    <a:pt x="2057" y="16611"/>
                  </a:lnTo>
                  <a:lnTo>
                    <a:pt x="2057" y="16783"/>
                  </a:lnTo>
                  <a:lnTo>
                    <a:pt x="1646" y="17042"/>
                  </a:lnTo>
                  <a:lnTo>
                    <a:pt x="1576" y="17021"/>
                  </a:lnTo>
                  <a:lnTo>
                    <a:pt x="1508" y="17021"/>
                  </a:lnTo>
                  <a:lnTo>
                    <a:pt x="1440" y="17042"/>
                  </a:lnTo>
                  <a:lnTo>
                    <a:pt x="1405" y="17086"/>
                  </a:lnTo>
                  <a:lnTo>
                    <a:pt x="1405" y="17172"/>
                  </a:lnTo>
                  <a:lnTo>
                    <a:pt x="1029" y="17431"/>
                  </a:lnTo>
                  <a:lnTo>
                    <a:pt x="959" y="17345"/>
                  </a:lnTo>
                  <a:lnTo>
                    <a:pt x="891" y="17345"/>
                  </a:lnTo>
                  <a:lnTo>
                    <a:pt x="823" y="17366"/>
                  </a:lnTo>
                  <a:lnTo>
                    <a:pt x="788" y="17410"/>
                  </a:lnTo>
                  <a:lnTo>
                    <a:pt x="720" y="17647"/>
                  </a:lnTo>
                  <a:lnTo>
                    <a:pt x="651" y="17690"/>
                  </a:lnTo>
                  <a:lnTo>
                    <a:pt x="617" y="17669"/>
                  </a:lnTo>
                  <a:lnTo>
                    <a:pt x="617" y="17647"/>
                  </a:lnTo>
                  <a:lnTo>
                    <a:pt x="514" y="17626"/>
                  </a:lnTo>
                  <a:lnTo>
                    <a:pt x="445" y="17647"/>
                  </a:lnTo>
                  <a:lnTo>
                    <a:pt x="411" y="17669"/>
                  </a:lnTo>
                  <a:lnTo>
                    <a:pt x="411" y="17864"/>
                  </a:lnTo>
                  <a:lnTo>
                    <a:pt x="103" y="18101"/>
                  </a:lnTo>
                  <a:lnTo>
                    <a:pt x="34" y="18101"/>
                  </a:lnTo>
                  <a:lnTo>
                    <a:pt x="0" y="18144"/>
                  </a:lnTo>
                  <a:lnTo>
                    <a:pt x="0" y="18943"/>
                  </a:lnTo>
                  <a:lnTo>
                    <a:pt x="34" y="19181"/>
                  </a:lnTo>
                  <a:lnTo>
                    <a:pt x="68" y="19224"/>
                  </a:lnTo>
                  <a:lnTo>
                    <a:pt x="136" y="19245"/>
                  </a:lnTo>
                  <a:lnTo>
                    <a:pt x="377" y="19245"/>
                  </a:lnTo>
                  <a:lnTo>
                    <a:pt x="445" y="19224"/>
                  </a:lnTo>
                  <a:lnTo>
                    <a:pt x="480" y="19181"/>
                  </a:lnTo>
                  <a:lnTo>
                    <a:pt x="582" y="18771"/>
                  </a:lnTo>
                  <a:lnTo>
                    <a:pt x="685" y="19095"/>
                  </a:lnTo>
                  <a:lnTo>
                    <a:pt x="720" y="19138"/>
                  </a:lnTo>
                  <a:lnTo>
                    <a:pt x="788" y="19138"/>
                  </a:lnTo>
                  <a:lnTo>
                    <a:pt x="411" y="19375"/>
                  </a:lnTo>
                  <a:lnTo>
                    <a:pt x="0" y="19591"/>
                  </a:lnTo>
                  <a:lnTo>
                    <a:pt x="0" y="19764"/>
                  </a:lnTo>
                  <a:lnTo>
                    <a:pt x="582" y="19483"/>
                  </a:lnTo>
                  <a:lnTo>
                    <a:pt x="1131" y="19160"/>
                  </a:lnTo>
                  <a:lnTo>
                    <a:pt x="1646" y="18814"/>
                  </a:lnTo>
                  <a:lnTo>
                    <a:pt x="2125" y="18468"/>
                  </a:lnTo>
                  <a:lnTo>
                    <a:pt x="4046" y="17042"/>
                  </a:lnTo>
                  <a:lnTo>
                    <a:pt x="4731" y="16589"/>
                  </a:lnTo>
                  <a:lnTo>
                    <a:pt x="5451" y="16157"/>
                  </a:lnTo>
                  <a:lnTo>
                    <a:pt x="5897" y="16503"/>
                  </a:lnTo>
                  <a:lnTo>
                    <a:pt x="6377" y="16827"/>
                  </a:lnTo>
                  <a:lnTo>
                    <a:pt x="6891" y="17129"/>
                  </a:lnTo>
                  <a:lnTo>
                    <a:pt x="7405" y="17453"/>
                  </a:lnTo>
                  <a:lnTo>
                    <a:pt x="7440" y="17453"/>
                  </a:lnTo>
                  <a:lnTo>
                    <a:pt x="6309" y="18101"/>
                  </a:lnTo>
                  <a:lnTo>
                    <a:pt x="5211" y="18749"/>
                  </a:lnTo>
                  <a:lnTo>
                    <a:pt x="4320" y="19245"/>
                  </a:lnTo>
                  <a:lnTo>
                    <a:pt x="3497" y="19764"/>
                  </a:lnTo>
                  <a:lnTo>
                    <a:pt x="2674" y="20283"/>
                  </a:lnTo>
                  <a:lnTo>
                    <a:pt x="1817" y="20779"/>
                  </a:lnTo>
                  <a:lnTo>
                    <a:pt x="1474" y="20952"/>
                  </a:lnTo>
                  <a:lnTo>
                    <a:pt x="1131" y="21103"/>
                  </a:lnTo>
                  <a:lnTo>
                    <a:pt x="377" y="21341"/>
                  </a:lnTo>
                  <a:lnTo>
                    <a:pt x="171" y="21406"/>
                  </a:lnTo>
                  <a:lnTo>
                    <a:pt x="0" y="21492"/>
                  </a:lnTo>
                  <a:lnTo>
                    <a:pt x="0" y="21600"/>
                  </a:lnTo>
                  <a:lnTo>
                    <a:pt x="171" y="21600"/>
                  </a:lnTo>
                  <a:lnTo>
                    <a:pt x="480" y="21470"/>
                  </a:lnTo>
                  <a:lnTo>
                    <a:pt x="788" y="21384"/>
                  </a:lnTo>
                  <a:lnTo>
                    <a:pt x="1371" y="21211"/>
                  </a:lnTo>
                  <a:lnTo>
                    <a:pt x="1097" y="21384"/>
                  </a:lnTo>
                  <a:lnTo>
                    <a:pt x="926" y="21492"/>
                  </a:lnTo>
                  <a:lnTo>
                    <a:pt x="823" y="21600"/>
                  </a:lnTo>
                  <a:lnTo>
                    <a:pt x="926" y="21600"/>
                  </a:lnTo>
                  <a:lnTo>
                    <a:pt x="1097" y="21470"/>
                  </a:lnTo>
                  <a:lnTo>
                    <a:pt x="1302" y="21341"/>
                  </a:lnTo>
                  <a:lnTo>
                    <a:pt x="1508" y="21233"/>
                  </a:lnTo>
                  <a:lnTo>
                    <a:pt x="1748" y="21125"/>
                  </a:lnTo>
                  <a:lnTo>
                    <a:pt x="2228" y="20931"/>
                  </a:lnTo>
                  <a:lnTo>
                    <a:pt x="2674" y="20736"/>
                  </a:lnTo>
                  <a:lnTo>
                    <a:pt x="3257" y="20434"/>
                  </a:lnTo>
                  <a:lnTo>
                    <a:pt x="3806" y="20110"/>
                  </a:lnTo>
                  <a:lnTo>
                    <a:pt x="4354" y="19764"/>
                  </a:lnTo>
                  <a:lnTo>
                    <a:pt x="4902" y="19440"/>
                  </a:lnTo>
                  <a:lnTo>
                    <a:pt x="6034" y="18792"/>
                  </a:lnTo>
                  <a:lnTo>
                    <a:pt x="6617" y="18468"/>
                  </a:lnTo>
                  <a:lnTo>
                    <a:pt x="9360" y="16740"/>
                  </a:lnTo>
                  <a:lnTo>
                    <a:pt x="9942" y="16416"/>
                  </a:lnTo>
                  <a:lnTo>
                    <a:pt x="10526" y="16070"/>
                  </a:lnTo>
                  <a:lnTo>
                    <a:pt x="11692" y="15422"/>
                  </a:lnTo>
                  <a:lnTo>
                    <a:pt x="12891" y="14731"/>
                  </a:lnTo>
                  <a:lnTo>
                    <a:pt x="14057" y="14040"/>
                  </a:lnTo>
                  <a:lnTo>
                    <a:pt x="18583" y="11189"/>
                  </a:lnTo>
                  <a:lnTo>
                    <a:pt x="19200" y="10844"/>
                  </a:lnTo>
                  <a:lnTo>
                    <a:pt x="19852" y="10498"/>
                  </a:lnTo>
                  <a:lnTo>
                    <a:pt x="19577" y="10779"/>
                  </a:lnTo>
                  <a:lnTo>
                    <a:pt x="19165" y="11103"/>
                  </a:lnTo>
                  <a:lnTo>
                    <a:pt x="18686" y="11427"/>
                  </a:lnTo>
                  <a:lnTo>
                    <a:pt x="18480" y="11535"/>
                  </a:lnTo>
                  <a:lnTo>
                    <a:pt x="18239" y="11642"/>
                  </a:lnTo>
                  <a:lnTo>
                    <a:pt x="17793" y="11837"/>
                  </a:lnTo>
                  <a:lnTo>
                    <a:pt x="17999" y="11794"/>
                  </a:lnTo>
                  <a:lnTo>
                    <a:pt x="18239" y="11729"/>
                  </a:lnTo>
                  <a:lnTo>
                    <a:pt x="18616" y="11535"/>
                  </a:lnTo>
                  <a:lnTo>
                    <a:pt x="19062" y="11254"/>
                  </a:lnTo>
                  <a:lnTo>
                    <a:pt x="19440" y="10951"/>
                  </a:lnTo>
                  <a:lnTo>
                    <a:pt x="19782" y="10649"/>
                  </a:lnTo>
                  <a:lnTo>
                    <a:pt x="20091" y="10368"/>
                  </a:lnTo>
                  <a:lnTo>
                    <a:pt x="20434" y="10174"/>
                  </a:lnTo>
                  <a:lnTo>
                    <a:pt x="20743" y="9958"/>
                  </a:lnTo>
                  <a:lnTo>
                    <a:pt x="21016" y="9742"/>
                  </a:lnTo>
                  <a:lnTo>
                    <a:pt x="21257" y="9504"/>
                  </a:lnTo>
                  <a:lnTo>
                    <a:pt x="21119" y="9720"/>
                  </a:lnTo>
                  <a:lnTo>
                    <a:pt x="20845" y="10044"/>
                  </a:lnTo>
                  <a:lnTo>
                    <a:pt x="20537" y="10346"/>
                  </a:lnTo>
                  <a:lnTo>
                    <a:pt x="20091" y="10714"/>
                  </a:lnTo>
                  <a:lnTo>
                    <a:pt x="19577" y="11038"/>
                  </a:lnTo>
                  <a:lnTo>
                    <a:pt x="19062" y="11340"/>
                  </a:lnTo>
                  <a:lnTo>
                    <a:pt x="18513" y="11642"/>
                  </a:lnTo>
                  <a:lnTo>
                    <a:pt x="17417" y="12226"/>
                  </a:lnTo>
                  <a:lnTo>
                    <a:pt x="16285" y="12831"/>
                  </a:lnTo>
                  <a:lnTo>
                    <a:pt x="15703" y="13155"/>
                  </a:lnTo>
                  <a:lnTo>
                    <a:pt x="15154" y="13500"/>
                  </a:lnTo>
                  <a:lnTo>
                    <a:pt x="14023" y="14191"/>
                  </a:lnTo>
                  <a:lnTo>
                    <a:pt x="12823" y="14883"/>
                  </a:lnTo>
                  <a:lnTo>
                    <a:pt x="11622" y="15574"/>
                  </a:lnTo>
                  <a:lnTo>
                    <a:pt x="10423" y="16265"/>
                  </a:lnTo>
                  <a:lnTo>
                    <a:pt x="9222" y="16956"/>
                  </a:lnTo>
                  <a:lnTo>
                    <a:pt x="6926" y="18360"/>
                  </a:lnTo>
                  <a:lnTo>
                    <a:pt x="5725" y="19030"/>
                  </a:lnTo>
                  <a:lnTo>
                    <a:pt x="4526" y="19699"/>
                  </a:lnTo>
                  <a:lnTo>
                    <a:pt x="3703" y="20196"/>
                  </a:lnTo>
                  <a:lnTo>
                    <a:pt x="2880" y="20693"/>
                  </a:lnTo>
                  <a:lnTo>
                    <a:pt x="2571" y="20931"/>
                  </a:lnTo>
                  <a:lnTo>
                    <a:pt x="2228" y="21146"/>
                  </a:lnTo>
                  <a:lnTo>
                    <a:pt x="1920" y="21384"/>
                  </a:lnTo>
                  <a:lnTo>
                    <a:pt x="1576" y="21600"/>
                  </a:lnTo>
                  <a:lnTo>
                    <a:pt x="1679" y="21600"/>
                  </a:lnTo>
                  <a:lnTo>
                    <a:pt x="2057" y="21363"/>
                  </a:lnTo>
                  <a:lnTo>
                    <a:pt x="2399" y="21103"/>
                  </a:lnTo>
                  <a:lnTo>
                    <a:pt x="2914" y="20758"/>
                  </a:lnTo>
                  <a:lnTo>
                    <a:pt x="3462" y="20412"/>
                  </a:lnTo>
                  <a:lnTo>
                    <a:pt x="4423" y="19829"/>
                  </a:lnTo>
                  <a:lnTo>
                    <a:pt x="5451" y="19267"/>
                  </a:lnTo>
                  <a:lnTo>
                    <a:pt x="4834" y="19634"/>
                  </a:lnTo>
                  <a:lnTo>
                    <a:pt x="4079" y="20110"/>
                  </a:lnTo>
                  <a:lnTo>
                    <a:pt x="3360" y="20585"/>
                  </a:lnTo>
                  <a:lnTo>
                    <a:pt x="2640" y="21082"/>
                  </a:lnTo>
                  <a:lnTo>
                    <a:pt x="1954" y="21600"/>
                  </a:lnTo>
                  <a:lnTo>
                    <a:pt x="2022" y="21600"/>
                  </a:lnTo>
                  <a:lnTo>
                    <a:pt x="4149" y="20196"/>
                  </a:lnTo>
                  <a:lnTo>
                    <a:pt x="5211" y="19505"/>
                  </a:lnTo>
                  <a:lnTo>
                    <a:pt x="6309" y="18836"/>
                  </a:lnTo>
                  <a:lnTo>
                    <a:pt x="7474" y="18144"/>
                  </a:lnTo>
                  <a:lnTo>
                    <a:pt x="8674" y="17475"/>
                  </a:lnTo>
                  <a:lnTo>
                    <a:pt x="9874" y="16805"/>
                  </a:lnTo>
                  <a:lnTo>
                    <a:pt x="11074" y="16157"/>
                  </a:lnTo>
                  <a:lnTo>
                    <a:pt x="11692" y="15833"/>
                  </a:lnTo>
                  <a:lnTo>
                    <a:pt x="12274" y="15509"/>
                  </a:lnTo>
                  <a:lnTo>
                    <a:pt x="13405" y="14818"/>
                  </a:lnTo>
                  <a:lnTo>
                    <a:pt x="14537" y="14148"/>
                  </a:lnTo>
                  <a:lnTo>
                    <a:pt x="15703" y="13457"/>
                  </a:lnTo>
                  <a:lnTo>
                    <a:pt x="17966" y="12226"/>
                  </a:lnTo>
                  <a:lnTo>
                    <a:pt x="19062" y="11599"/>
                  </a:lnTo>
                  <a:lnTo>
                    <a:pt x="19611" y="11275"/>
                  </a:lnTo>
                  <a:lnTo>
                    <a:pt x="20125" y="10930"/>
                  </a:lnTo>
                  <a:lnTo>
                    <a:pt x="20743" y="10455"/>
                  </a:lnTo>
                  <a:lnTo>
                    <a:pt x="21051" y="10174"/>
                  </a:lnTo>
                  <a:lnTo>
                    <a:pt x="21291" y="9893"/>
                  </a:lnTo>
                  <a:lnTo>
                    <a:pt x="21394" y="9742"/>
                  </a:lnTo>
                  <a:lnTo>
                    <a:pt x="21497" y="9591"/>
                  </a:lnTo>
                  <a:lnTo>
                    <a:pt x="21565" y="9439"/>
                  </a:lnTo>
                  <a:lnTo>
                    <a:pt x="21600" y="9267"/>
                  </a:lnTo>
                  <a:lnTo>
                    <a:pt x="21600" y="9115"/>
                  </a:lnTo>
                  <a:lnTo>
                    <a:pt x="21565" y="8964"/>
                  </a:lnTo>
                  <a:lnTo>
                    <a:pt x="21497" y="8813"/>
                  </a:lnTo>
                  <a:lnTo>
                    <a:pt x="21394" y="8662"/>
                  </a:lnTo>
                  <a:lnTo>
                    <a:pt x="21360" y="8640"/>
                  </a:lnTo>
                  <a:lnTo>
                    <a:pt x="21325" y="8640"/>
                  </a:lnTo>
                  <a:lnTo>
                    <a:pt x="21189" y="8402"/>
                  </a:lnTo>
                  <a:lnTo>
                    <a:pt x="20983" y="8208"/>
                  </a:lnTo>
                  <a:lnTo>
                    <a:pt x="20708" y="8014"/>
                  </a:lnTo>
                  <a:lnTo>
                    <a:pt x="20399" y="7862"/>
                  </a:lnTo>
                  <a:lnTo>
                    <a:pt x="20434" y="7819"/>
                  </a:lnTo>
                  <a:lnTo>
                    <a:pt x="20434" y="7755"/>
                  </a:lnTo>
                  <a:lnTo>
                    <a:pt x="20469" y="7712"/>
                  </a:lnTo>
                  <a:lnTo>
                    <a:pt x="20469" y="7668"/>
                  </a:lnTo>
                  <a:lnTo>
                    <a:pt x="20399" y="7625"/>
                  </a:lnTo>
                  <a:lnTo>
                    <a:pt x="20331" y="7647"/>
                  </a:lnTo>
                  <a:lnTo>
                    <a:pt x="20091" y="7388"/>
                  </a:lnTo>
                  <a:lnTo>
                    <a:pt x="19817" y="7171"/>
                  </a:lnTo>
                  <a:lnTo>
                    <a:pt x="19679" y="7107"/>
                  </a:lnTo>
                  <a:lnTo>
                    <a:pt x="19543" y="7042"/>
                  </a:lnTo>
                  <a:lnTo>
                    <a:pt x="19337" y="6999"/>
                  </a:lnTo>
                  <a:lnTo>
                    <a:pt x="19165" y="6977"/>
                  </a:lnTo>
                  <a:lnTo>
                    <a:pt x="19062" y="6977"/>
                  </a:lnTo>
                  <a:lnTo>
                    <a:pt x="18925" y="7020"/>
                  </a:lnTo>
                  <a:lnTo>
                    <a:pt x="18925" y="7042"/>
                  </a:lnTo>
                  <a:lnTo>
                    <a:pt x="17657" y="6113"/>
                  </a:lnTo>
                  <a:lnTo>
                    <a:pt x="16388" y="5206"/>
                  </a:lnTo>
                  <a:lnTo>
                    <a:pt x="15051" y="4320"/>
                  </a:lnTo>
                  <a:lnTo>
                    <a:pt x="14399" y="3888"/>
                  </a:lnTo>
                  <a:lnTo>
                    <a:pt x="13679" y="3456"/>
                  </a:lnTo>
                  <a:lnTo>
                    <a:pt x="13029" y="3045"/>
                  </a:lnTo>
                  <a:lnTo>
                    <a:pt x="12377" y="2592"/>
                  </a:lnTo>
                  <a:lnTo>
                    <a:pt x="11143" y="1707"/>
                  </a:lnTo>
                  <a:lnTo>
                    <a:pt x="10526" y="1253"/>
                  </a:lnTo>
                  <a:lnTo>
                    <a:pt x="9874" y="821"/>
                  </a:lnTo>
                  <a:lnTo>
                    <a:pt x="9188" y="389"/>
                  </a:lnTo>
                  <a:lnTo>
                    <a:pt x="8469" y="22"/>
                  </a:lnTo>
                  <a:lnTo>
                    <a:pt x="8434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188" name="Shape 281"/>
            <p:cNvSpPr/>
            <p:nvPr/>
          </p:nvSpPr>
          <p:spPr>
            <a:xfrm>
              <a:off x="7992495" y="5726711"/>
              <a:ext cx="180978" cy="13405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000" y="0"/>
                  </a:moveTo>
                  <a:lnTo>
                    <a:pt x="539" y="7207"/>
                  </a:lnTo>
                  <a:lnTo>
                    <a:pt x="0" y="7560"/>
                  </a:lnTo>
                  <a:lnTo>
                    <a:pt x="0" y="8640"/>
                  </a:lnTo>
                  <a:lnTo>
                    <a:pt x="269" y="9367"/>
                  </a:lnTo>
                  <a:lnTo>
                    <a:pt x="1069" y="9367"/>
                  </a:lnTo>
                  <a:lnTo>
                    <a:pt x="12269" y="3967"/>
                  </a:lnTo>
                  <a:lnTo>
                    <a:pt x="13600" y="3240"/>
                  </a:lnTo>
                  <a:lnTo>
                    <a:pt x="14939" y="2887"/>
                  </a:lnTo>
                  <a:lnTo>
                    <a:pt x="15469" y="2887"/>
                  </a:lnTo>
                  <a:lnTo>
                    <a:pt x="16000" y="3240"/>
                  </a:lnTo>
                  <a:lnTo>
                    <a:pt x="16269" y="3967"/>
                  </a:lnTo>
                  <a:lnTo>
                    <a:pt x="16800" y="5047"/>
                  </a:lnTo>
                  <a:lnTo>
                    <a:pt x="19469" y="11880"/>
                  </a:lnTo>
                  <a:lnTo>
                    <a:pt x="10400" y="15484"/>
                  </a:lnTo>
                  <a:lnTo>
                    <a:pt x="7469" y="16564"/>
                  </a:lnTo>
                  <a:lnTo>
                    <a:pt x="6400" y="17280"/>
                  </a:lnTo>
                  <a:lnTo>
                    <a:pt x="5069" y="18360"/>
                  </a:lnTo>
                  <a:lnTo>
                    <a:pt x="4269" y="13324"/>
                  </a:lnTo>
                  <a:lnTo>
                    <a:pt x="3739" y="10800"/>
                  </a:lnTo>
                  <a:lnTo>
                    <a:pt x="2939" y="8640"/>
                  </a:lnTo>
                  <a:lnTo>
                    <a:pt x="2669" y="8640"/>
                  </a:lnTo>
                  <a:lnTo>
                    <a:pt x="2400" y="10084"/>
                  </a:lnTo>
                  <a:lnTo>
                    <a:pt x="2400" y="11527"/>
                  </a:lnTo>
                  <a:lnTo>
                    <a:pt x="2669" y="14767"/>
                  </a:lnTo>
                  <a:lnTo>
                    <a:pt x="3200" y="17644"/>
                  </a:lnTo>
                  <a:lnTo>
                    <a:pt x="4000" y="20520"/>
                  </a:lnTo>
                  <a:lnTo>
                    <a:pt x="4269" y="21247"/>
                  </a:lnTo>
                  <a:lnTo>
                    <a:pt x="4539" y="21247"/>
                  </a:lnTo>
                  <a:lnTo>
                    <a:pt x="5069" y="21600"/>
                  </a:lnTo>
                  <a:lnTo>
                    <a:pt x="5339" y="21247"/>
                  </a:lnTo>
                  <a:lnTo>
                    <a:pt x="6939" y="19804"/>
                  </a:lnTo>
                  <a:lnTo>
                    <a:pt x="8539" y="18724"/>
                  </a:lnTo>
                  <a:lnTo>
                    <a:pt x="12269" y="17280"/>
                  </a:lnTo>
                  <a:lnTo>
                    <a:pt x="20800" y="14040"/>
                  </a:lnTo>
                  <a:lnTo>
                    <a:pt x="21339" y="13687"/>
                  </a:lnTo>
                  <a:lnTo>
                    <a:pt x="21600" y="13324"/>
                  </a:lnTo>
                  <a:lnTo>
                    <a:pt x="21600" y="12607"/>
                  </a:lnTo>
                  <a:lnTo>
                    <a:pt x="21339" y="12244"/>
                  </a:lnTo>
                  <a:lnTo>
                    <a:pt x="17069" y="364"/>
                  </a:lnTo>
                  <a:lnTo>
                    <a:pt x="16539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189" name="Shape 282"/>
            <p:cNvSpPr/>
            <p:nvPr/>
          </p:nvSpPr>
          <p:spPr>
            <a:xfrm>
              <a:off x="6640706" y="10"/>
              <a:ext cx="2151687" cy="149480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25" y="678"/>
                  </a:lnTo>
                  <a:lnTo>
                    <a:pt x="1144" y="3164"/>
                  </a:lnTo>
                  <a:lnTo>
                    <a:pt x="1795" y="4908"/>
                  </a:lnTo>
                  <a:lnTo>
                    <a:pt x="2445" y="6586"/>
                  </a:lnTo>
                  <a:lnTo>
                    <a:pt x="3095" y="8298"/>
                  </a:lnTo>
                  <a:lnTo>
                    <a:pt x="3723" y="10041"/>
                  </a:lnTo>
                  <a:lnTo>
                    <a:pt x="4867" y="13367"/>
                  </a:lnTo>
                  <a:lnTo>
                    <a:pt x="6011" y="16660"/>
                  </a:lnTo>
                  <a:lnTo>
                    <a:pt x="6191" y="17306"/>
                  </a:lnTo>
                  <a:lnTo>
                    <a:pt x="6393" y="17951"/>
                  </a:lnTo>
                  <a:lnTo>
                    <a:pt x="6797" y="19243"/>
                  </a:lnTo>
                  <a:lnTo>
                    <a:pt x="6999" y="19857"/>
                  </a:lnTo>
                  <a:lnTo>
                    <a:pt x="7245" y="20470"/>
                  </a:lnTo>
                  <a:lnTo>
                    <a:pt x="7514" y="21051"/>
                  </a:lnTo>
                  <a:lnTo>
                    <a:pt x="7671" y="21309"/>
                  </a:lnTo>
                  <a:lnTo>
                    <a:pt x="7828" y="21567"/>
                  </a:lnTo>
                  <a:lnTo>
                    <a:pt x="7873" y="21600"/>
                  </a:lnTo>
                  <a:lnTo>
                    <a:pt x="7895" y="21600"/>
                  </a:lnTo>
                  <a:lnTo>
                    <a:pt x="7963" y="21567"/>
                  </a:lnTo>
                  <a:lnTo>
                    <a:pt x="7985" y="21471"/>
                  </a:lnTo>
                  <a:lnTo>
                    <a:pt x="7985" y="21439"/>
                  </a:lnTo>
                  <a:lnTo>
                    <a:pt x="7963" y="21374"/>
                  </a:lnTo>
                  <a:lnTo>
                    <a:pt x="7941" y="21374"/>
                  </a:lnTo>
                  <a:lnTo>
                    <a:pt x="8299" y="21245"/>
                  </a:lnTo>
                  <a:lnTo>
                    <a:pt x="8635" y="21083"/>
                  </a:lnTo>
                  <a:lnTo>
                    <a:pt x="8972" y="20858"/>
                  </a:lnTo>
                  <a:lnTo>
                    <a:pt x="9286" y="20599"/>
                  </a:lnTo>
                  <a:lnTo>
                    <a:pt x="9623" y="20308"/>
                  </a:lnTo>
                  <a:lnTo>
                    <a:pt x="9914" y="19986"/>
                  </a:lnTo>
                  <a:lnTo>
                    <a:pt x="10520" y="19405"/>
                  </a:lnTo>
                  <a:lnTo>
                    <a:pt x="10946" y="19017"/>
                  </a:lnTo>
                  <a:lnTo>
                    <a:pt x="11372" y="18629"/>
                  </a:lnTo>
                  <a:lnTo>
                    <a:pt x="12270" y="17919"/>
                  </a:lnTo>
                  <a:lnTo>
                    <a:pt x="14086" y="16563"/>
                  </a:lnTo>
                  <a:lnTo>
                    <a:pt x="15006" y="15917"/>
                  </a:lnTo>
                  <a:lnTo>
                    <a:pt x="15925" y="15272"/>
                  </a:lnTo>
                  <a:lnTo>
                    <a:pt x="16845" y="14658"/>
                  </a:lnTo>
                  <a:lnTo>
                    <a:pt x="17765" y="14013"/>
                  </a:lnTo>
                  <a:lnTo>
                    <a:pt x="18236" y="13658"/>
                  </a:lnTo>
                  <a:lnTo>
                    <a:pt x="18707" y="13270"/>
                  </a:lnTo>
                  <a:lnTo>
                    <a:pt x="19627" y="12463"/>
                  </a:lnTo>
                  <a:lnTo>
                    <a:pt x="20075" y="12075"/>
                  </a:lnTo>
                  <a:lnTo>
                    <a:pt x="20546" y="11721"/>
                  </a:lnTo>
                  <a:lnTo>
                    <a:pt x="21017" y="11365"/>
                  </a:lnTo>
                  <a:lnTo>
                    <a:pt x="21511" y="11074"/>
                  </a:lnTo>
                  <a:lnTo>
                    <a:pt x="21555" y="11074"/>
                  </a:lnTo>
                  <a:lnTo>
                    <a:pt x="21600" y="11010"/>
                  </a:lnTo>
                  <a:lnTo>
                    <a:pt x="21600" y="10977"/>
                  </a:lnTo>
                  <a:lnTo>
                    <a:pt x="21578" y="10913"/>
                  </a:lnTo>
                  <a:lnTo>
                    <a:pt x="21488" y="10751"/>
                  </a:lnTo>
                  <a:lnTo>
                    <a:pt x="21398" y="10623"/>
                  </a:lnTo>
                  <a:lnTo>
                    <a:pt x="21242" y="10267"/>
                  </a:lnTo>
                  <a:lnTo>
                    <a:pt x="20972" y="9557"/>
                  </a:lnTo>
                  <a:lnTo>
                    <a:pt x="20793" y="9170"/>
                  </a:lnTo>
                  <a:lnTo>
                    <a:pt x="20187" y="8007"/>
                  </a:lnTo>
                  <a:lnTo>
                    <a:pt x="19985" y="7555"/>
                  </a:lnTo>
                  <a:lnTo>
                    <a:pt x="19627" y="6651"/>
                  </a:lnTo>
                  <a:lnTo>
                    <a:pt x="19469" y="6199"/>
                  </a:lnTo>
                  <a:lnTo>
                    <a:pt x="19156" y="5230"/>
                  </a:lnTo>
                  <a:lnTo>
                    <a:pt x="18887" y="4294"/>
                  </a:lnTo>
                  <a:lnTo>
                    <a:pt x="18572" y="3293"/>
                  </a:lnTo>
                  <a:lnTo>
                    <a:pt x="18214" y="2357"/>
                  </a:lnTo>
                  <a:lnTo>
                    <a:pt x="17495" y="452"/>
                  </a:lnTo>
                  <a:lnTo>
                    <a:pt x="17339" y="0"/>
                  </a:lnTo>
                  <a:lnTo>
                    <a:pt x="17182" y="0"/>
                  </a:lnTo>
                  <a:lnTo>
                    <a:pt x="17339" y="517"/>
                  </a:lnTo>
                  <a:lnTo>
                    <a:pt x="17518" y="1001"/>
                  </a:lnTo>
                  <a:lnTo>
                    <a:pt x="18258" y="2970"/>
                  </a:lnTo>
                  <a:lnTo>
                    <a:pt x="18595" y="4004"/>
                  </a:lnTo>
                  <a:lnTo>
                    <a:pt x="18908" y="5005"/>
                  </a:lnTo>
                  <a:lnTo>
                    <a:pt x="19200" y="5941"/>
                  </a:lnTo>
                  <a:lnTo>
                    <a:pt x="19492" y="6813"/>
                  </a:lnTo>
                  <a:lnTo>
                    <a:pt x="19851" y="7652"/>
                  </a:lnTo>
                  <a:lnTo>
                    <a:pt x="20232" y="8459"/>
                  </a:lnTo>
                  <a:lnTo>
                    <a:pt x="20613" y="9201"/>
                  </a:lnTo>
                  <a:lnTo>
                    <a:pt x="20771" y="9589"/>
                  </a:lnTo>
                  <a:lnTo>
                    <a:pt x="20927" y="9976"/>
                  </a:lnTo>
                  <a:lnTo>
                    <a:pt x="21129" y="10493"/>
                  </a:lnTo>
                  <a:lnTo>
                    <a:pt x="21242" y="10719"/>
                  </a:lnTo>
                  <a:lnTo>
                    <a:pt x="21376" y="10945"/>
                  </a:lnTo>
                  <a:lnTo>
                    <a:pt x="20950" y="11204"/>
                  </a:lnTo>
                  <a:lnTo>
                    <a:pt x="20546" y="11494"/>
                  </a:lnTo>
                  <a:lnTo>
                    <a:pt x="20120" y="11785"/>
                  </a:lnTo>
                  <a:lnTo>
                    <a:pt x="19716" y="12140"/>
                  </a:lnTo>
                  <a:lnTo>
                    <a:pt x="18931" y="12818"/>
                  </a:lnTo>
                  <a:lnTo>
                    <a:pt x="18124" y="13496"/>
                  </a:lnTo>
                  <a:lnTo>
                    <a:pt x="17675" y="13851"/>
                  </a:lnTo>
                  <a:lnTo>
                    <a:pt x="17226" y="14174"/>
                  </a:lnTo>
                  <a:lnTo>
                    <a:pt x="16307" y="14787"/>
                  </a:lnTo>
                  <a:lnTo>
                    <a:pt x="15387" y="15401"/>
                  </a:lnTo>
                  <a:lnTo>
                    <a:pt x="14916" y="15723"/>
                  </a:lnTo>
                  <a:lnTo>
                    <a:pt x="14468" y="16047"/>
                  </a:lnTo>
                  <a:lnTo>
                    <a:pt x="13525" y="16757"/>
                  </a:lnTo>
                  <a:lnTo>
                    <a:pt x="12583" y="17467"/>
                  </a:lnTo>
                  <a:lnTo>
                    <a:pt x="11664" y="18177"/>
                  </a:lnTo>
                  <a:lnTo>
                    <a:pt x="11215" y="18565"/>
                  </a:lnTo>
                  <a:lnTo>
                    <a:pt x="10744" y="18952"/>
                  </a:lnTo>
                  <a:lnTo>
                    <a:pt x="10049" y="19599"/>
                  </a:lnTo>
                  <a:lnTo>
                    <a:pt x="9354" y="20244"/>
                  </a:lnTo>
                  <a:lnTo>
                    <a:pt x="8995" y="20567"/>
                  </a:lnTo>
                  <a:lnTo>
                    <a:pt x="8635" y="20825"/>
                  </a:lnTo>
                  <a:lnTo>
                    <a:pt x="8254" y="21051"/>
                  </a:lnTo>
                  <a:lnTo>
                    <a:pt x="7851" y="21213"/>
                  </a:lnTo>
                  <a:lnTo>
                    <a:pt x="7559" y="20664"/>
                  </a:lnTo>
                  <a:lnTo>
                    <a:pt x="7290" y="20083"/>
                  </a:lnTo>
                  <a:lnTo>
                    <a:pt x="7066" y="19469"/>
                  </a:lnTo>
                  <a:lnTo>
                    <a:pt x="6841" y="18823"/>
                  </a:lnTo>
                  <a:lnTo>
                    <a:pt x="6460" y="17499"/>
                  </a:lnTo>
                  <a:lnTo>
                    <a:pt x="6258" y="16886"/>
                  </a:lnTo>
                  <a:lnTo>
                    <a:pt x="6057" y="16240"/>
                  </a:lnTo>
                  <a:lnTo>
                    <a:pt x="3656" y="9267"/>
                  </a:lnTo>
                  <a:lnTo>
                    <a:pt x="3342" y="8395"/>
                  </a:lnTo>
                  <a:lnTo>
                    <a:pt x="3028" y="7523"/>
                  </a:lnTo>
                  <a:lnTo>
                    <a:pt x="2378" y="5811"/>
                  </a:lnTo>
                  <a:lnTo>
                    <a:pt x="1705" y="4133"/>
                  </a:lnTo>
                  <a:lnTo>
                    <a:pt x="1055" y="2421"/>
                  </a:lnTo>
                  <a:lnTo>
                    <a:pt x="202" y="129"/>
                  </a:lnTo>
                  <a:lnTo>
                    <a:pt x="157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190" name="Shape 283"/>
            <p:cNvSpPr/>
            <p:nvPr/>
          </p:nvSpPr>
          <p:spPr>
            <a:xfrm>
              <a:off x="7536699" y="5963568"/>
              <a:ext cx="160870" cy="13850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403" y="2091"/>
                  </a:moveTo>
                  <a:lnTo>
                    <a:pt x="18303" y="6272"/>
                  </a:lnTo>
                  <a:lnTo>
                    <a:pt x="18900" y="10805"/>
                  </a:lnTo>
                  <a:lnTo>
                    <a:pt x="19203" y="13589"/>
                  </a:lnTo>
                  <a:lnTo>
                    <a:pt x="19203" y="16032"/>
                  </a:lnTo>
                  <a:lnTo>
                    <a:pt x="18900" y="16373"/>
                  </a:lnTo>
                  <a:lnTo>
                    <a:pt x="17403" y="16725"/>
                  </a:lnTo>
                  <a:lnTo>
                    <a:pt x="15897" y="16725"/>
                  </a:lnTo>
                  <a:lnTo>
                    <a:pt x="12600" y="17077"/>
                  </a:lnTo>
                  <a:lnTo>
                    <a:pt x="10203" y="17771"/>
                  </a:lnTo>
                  <a:lnTo>
                    <a:pt x="7797" y="18464"/>
                  </a:lnTo>
                  <a:lnTo>
                    <a:pt x="6603" y="18464"/>
                  </a:lnTo>
                  <a:lnTo>
                    <a:pt x="5703" y="18122"/>
                  </a:lnTo>
                  <a:lnTo>
                    <a:pt x="4803" y="17077"/>
                  </a:lnTo>
                  <a:lnTo>
                    <a:pt x="4197" y="15328"/>
                  </a:lnTo>
                  <a:lnTo>
                    <a:pt x="3600" y="11499"/>
                  </a:lnTo>
                  <a:lnTo>
                    <a:pt x="3003" y="9408"/>
                  </a:lnTo>
                  <a:lnTo>
                    <a:pt x="2397" y="7317"/>
                  </a:lnTo>
                  <a:lnTo>
                    <a:pt x="4500" y="6272"/>
                  </a:lnTo>
                  <a:lnTo>
                    <a:pt x="6603" y="5579"/>
                  </a:lnTo>
                  <a:lnTo>
                    <a:pt x="11103" y="4875"/>
                  </a:lnTo>
                  <a:lnTo>
                    <a:pt x="14400" y="3829"/>
                  </a:lnTo>
                  <a:lnTo>
                    <a:pt x="17403" y="2091"/>
                  </a:lnTo>
                  <a:close/>
                  <a:moveTo>
                    <a:pt x="18000" y="0"/>
                  </a:moveTo>
                  <a:lnTo>
                    <a:pt x="17403" y="352"/>
                  </a:lnTo>
                  <a:lnTo>
                    <a:pt x="14997" y="1397"/>
                  </a:lnTo>
                  <a:lnTo>
                    <a:pt x="12297" y="2443"/>
                  </a:lnTo>
                  <a:lnTo>
                    <a:pt x="6897" y="3829"/>
                  </a:lnTo>
                  <a:lnTo>
                    <a:pt x="4803" y="4181"/>
                  </a:lnTo>
                  <a:lnTo>
                    <a:pt x="3003" y="4533"/>
                  </a:lnTo>
                  <a:lnTo>
                    <a:pt x="1497" y="5579"/>
                  </a:lnTo>
                  <a:lnTo>
                    <a:pt x="597" y="6272"/>
                  </a:lnTo>
                  <a:lnTo>
                    <a:pt x="0" y="6965"/>
                  </a:lnTo>
                  <a:lnTo>
                    <a:pt x="0" y="8011"/>
                  </a:lnTo>
                  <a:lnTo>
                    <a:pt x="597" y="8363"/>
                  </a:lnTo>
                  <a:lnTo>
                    <a:pt x="900" y="8715"/>
                  </a:lnTo>
                  <a:lnTo>
                    <a:pt x="1497" y="11499"/>
                  </a:lnTo>
                  <a:lnTo>
                    <a:pt x="1800" y="14283"/>
                  </a:lnTo>
                  <a:lnTo>
                    <a:pt x="2397" y="16373"/>
                  </a:lnTo>
                  <a:lnTo>
                    <a:pt x="2700" y="18122"/>
                  </a:lnTo>
                  <a:lnTo>
                    <a:pt x="3297" y="19861"/>
                  </a:lnTo>
                  <a:lnTo>
                    <a:pt x="4803" y="21258"/>
                  </a:lnTo>
                  <a:lnTo>
                    <a:pt x="5400" y="21600"/>
                  </a:lnTo>
                  <a:lnTo>
                    <a:pt x="5997" y="21600"/>
                  </a:lnTo>
                  <a:lnTo>
                    <a:pt x="7503" y="21258"/>
                  </a:lnTo>
                  <a:lnTo>
                    <a:pt x="10203" y="20213"/>
                  </a:lnTo>
                  <a:lnTo>
                    <a:pt x="12903" y="19509"/>
                  </a:lnTo>
                  <a:lnTo>
                    <a:pt x="15603" y="19168"/>
                  </a:lnTo>
                  <a:lnTo>
                    <a:pt x="18303" y="18816"/>
                  </a:lnTo>
                  <a:lnTo>
                    <a:pt x="20700" y="18122"/>
                  </a:lnTo>
                  <a:lnTo>
                    <a:pt x="21297" y="17419"/>
                  </a:lnTo>
                  <a:lnTo>
                    <a:pt x="21600" y="16725"/>
                  </a:lnTo>
                  <a:lnTo>
                    <a:pt x="21003" y="12544"/>
                  </a:lnTo>
                  <a:lnTo>
                    <a:pt x="20103" y="8715"/>
                  </a:lnTo>
                  <a:lnTo>
                    <a:pt x="18597" y="693"/>
                  </a:lnTo>
                  <a:lnTo>
                    <a:pt x="1800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191" name="Shape 284"/>
            <p:cNvSpPr/>
            <p:nvPr/>
          </p:nvSpPr>
          <p:spPr>
            <a:xfrm>
              <a:off x="7831625" y="5773631"/>
              <a:ext cx="163127" cy="12516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275" y="3092"/>
                  </a:moveTo>
                  <a:lnTo>
                    <a:pt x="16863" y="3860"/>
                  </a:lnTo>
                  <a:lnTo>
                    <a:pt x="17751" y="5406"/>
                  </a:lnTo>
                  <a:lnTo>
                    <a:pt x="18349" y="7330"/>
                  </a:lnTo>
                  <a:lnTo>
                    <a:pt x="19236" y="11189"/>
                  </a:lnTo>
                  <a:lnTo>
                    <a:pt x="13313" y="13503"/>
                  </a:lnTo>
                  <a:lnTo>
                    <a:pt x="10651" y="14660"/>
                  </a:lnTo>
                  <a:lnTo>
                    <a:pt x="7988" y="16194"/>
                  </a:lnTo>
                  <a:lnTo>
                    <a:pt x="6512" y="17351"/>
                  </a:lnTo>
                  <a:lnTo>
                    <a:pt x="5624" y="18130"/>
                  </a:lnTo>
                  <a:lnTo>
                    <a:pt x="5325" y="18130"/>
                  </a:lnTo>
                  <a:lnTo>
                    <a:pt x="5035" y="17740"/>
                  </a:lnTo>
                  <a:lnTo>
                    <a:pt x="4438" y="15816"/>
                  </a:lnTo>
                  <a:lnTo>
                    <a:pt x="3260" y="8876"/>
                  </a:lnTo>
                  <a:lnTo>
                    <a:pt x="8586" y="7330"/>
                  </a:lnTo>
                  <a:lnTo>
                    <a:pt x="13612" y="5016"/>
                  </a:lnTo>
                  <a:lnTo>
                    <a:pt x="15088" y="3470"/>
                  </a:lnTo>
                  <a:lnTo>
                    <a:pt x="15976" y="3092"/>
                  </a:lnTo>
                  <a:close/>
                  <a:moveTo>
                    <a:pt x="15976" y="0"/>
                  </a:moveTo>
                  <a:lnTo>
                    <a:pt x="14500" y="779"/>
                  </a:lnTo>
                  <a:lnTo>
                    <a:pt x="13023" y="1936"/>
                  </a:lnTo>
                  <a:lnTo>
                    <a:pt x="11538" y="3092"/>
                  </a:lnTo>
                  <a:lnTo>
                    <a:pt x="10062" y="3860"/>
                  </a:lnTo>
                  <a:lnTo>
                    <a:pt x="5325" y="5406"/>
                  </a:lnTo>
                  <a:lnTo>
                    <a:pt x="598" y="7330"/>
                  </a:lnTo>
                  <a:lnTo>
                    <a:pt x="0" y="8097"/>
                  </a:lnTo>
                  <a:lnTo>
                    <a:pt x="0" y="8876"/>
                  </a:lnTo>
                  <a:lnTo>
                    <a:pt x="299" y="9643"/>
                  </a:lnTo>
                  <a:lnTo>
                    <a:pt x="598" y="10033"/>
                  </a:lnTo>
                  <a:lnTo>
                    <a:pt x="888" y="9643"/>
                  </a:lnTo>
                  <a:lnTo>
                    <a:pt x="1775" y="9643"/>
                  </a:lnTo>
                  <a:lnTo>
                    <a:pt x="1775" y="13113"/>
                  </a:lnTo>
                  <a:lnTo>
                    <a:pt x="2373" y="16973"/>
                  </a:lnTo>
                  <a:lnTo>
                    <a:pt x="2663" y="18508"/>
                  </a:lnTo>
                  <a:lnTo>
                    <a:pt x="2961" y="20054"/>
                  </a:lnTo>
                  <a:lnTo>
                    <a:pt x="3550" y="21211"/>
                  </a:lnTo>
                  <a:lnTo>
                    <a:pt x="4438" y="21600"/>
                  </a:lnTo>
                  <a:lnTo>
                    <a:pt x="5923" y="21600"/>
                  </a:lnTo>
                  <a:lnTo>
                    <a:pt x="6810" y="20821"/>
                  </a:lnTo>
                  <a:lnTo>
                    <a:pt x="8876" y="18897"/>
                  </a:lnTo>
                  <a:lnTo>
                    <a:pt x="11837" y="16973"/>
                  </a:lnTo>
                  <a:lnTo>
                    <a:pt x="14798" y="15816"/>
                  </a:lnTo>
                  <a:lnTo>
                    <a:pt x="21011" y="13503"/>
                  </a:lnTo>
                  <a:lnTo>
                    <a:pt x="21600" y="13113"/>
                  </a:lnTo>
                  <a:lnTo>
                    <a:pt x="21600" y="11957"/>
                  </a:lnTo>
                  <a:lnTo>
                    <a:pt x="21011" y="8876"/>
                  </a:lnTo>
                  <a:lnTo>
                    <a:pt x="19825" y="4627"/>
                  </a:lnTo>
                  <a:lnTo>
                    <a:pt x="18937" y="2703"/>
                  </a:lnTo>
                  <a:lnTo>
                    <a:pt x="18050" y="1157"/>
                  </a:lnTo>
                  <a:lnTo>
                    <a:pt x="17162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192" name="Shape 285"/>
            <p:cNvSpPr/>
            <p:nvPr/>
          </p:nvSpPr>
          <p:spPr>
            <a:xfrm>
              <a:off x="4721364" y="5979230"/>
              <a:ext cx="55880" cy="469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290" y="0"/>
                  </a:moveTo>
                  <a:lnTo>
                    <a:pt x="15546" y="1008"/>
                  </a:lnTo>
                  <a:lnTo>
                    <a:pt x="15546" y="7180"/>
                  </a:lnTo>
                  <a:lnTo>
                    <a:pt x="14699" y="11304"/>
                  </a:lnTo>
                  <a:lnTo>
                    <a:pt x="13827" y="13351"/>
                  </a:lnTo>
                  <a:lnTo>
                    <a:pt x="12108" y="14390"/>
                  </a:lnTo>
                  <a:lnTo>
                    <a:pt x="8645" y="15429"/>
                  </a:lnTo>
                  <a:lnTo>
                    <a:pt x="6926" y="15429"/>
                  </a:lnTo>
                  <a:lnTo>
                    <a:pt x="6054" y="14390"/>
                  </a:lnTo>
                  <a:lnTo>
                    <a:pt x="5182" y="12343"/>
                  </a:lnTo>
                  <a:lnTo>
                    <a:pt x="4335" y="10265"/>
                  </a:lnTo>
                  <a:lnTo>
                    <a:pt x="5182" y="9257"/>
                  </a:lnTo>
                  <a:lnTo>
                    <a:pt x="5182" y="7180"/>
                  </a:lnTo>
                  <a:lnTo>
                    <a:pt x="6926" y="4094"/>
                  </a:lnTo>
                  <a:lnTo>
                    <a:pt x="6054" y="3086"/>
                  </a:lnTo>
                  <a:lnTo>
                    <a:pt x="6054" y="2047"/>
                  </a:lnTo>
                  <a:lnTo>
                    <a:pt x="2591" y="2047"/>
                  </a:lnTo>
                  <a:lnTo>
                    <a:pt x="872" y="4094"/>
                  </a:lnTo>
                  <a:lnTo>
                    <a:pt x="0" y="7180"/>
                  </a:lnTo>
                  <a:lnTo>
                    <a:pt x="0" y="14390"/>
                  </a:lnTo>
                  <a:lnTo>
                    <a:pt x="1744" y="17476"/>
                  </a:lnTo>
                  <a:lnTo>
                    <a:pt x="4335" y="19522"/>
                  </a:lnTo>
                  <a:lnTo>
                    <a:pt x="6926" y="20561"/>
                  </a:lnTo>
                  <a:lnTo>
                    <a:pt x="10364" y="21600"/>
                  </a:lnTo>
                  <a:lnTo>
                    <a:pt x="12955" y="20561"/>
                  </a:lnTo>
                  <a:lnTo>
                    <a:pt x="16418" y="18514"/>
                  </a:lnTo>
                  <a:lnTo>
                    <a:pt x="19009" y="15429"/>
                  </a:lnTo>
                  <a:lnTo>
                    <a:pt x="20728" y="12343"/>
                  </a:lnTo>
                  <a:lnTo>
                    <a:pt x="21600" y="8218"/>
                  </a:lnTo>
                  <a:lnTo>
                    <a:pt x="21600" y="5133"/>
                  </a:lnTo>
                  <a:lnTo>
                    <a:pt x="19881" y="1008"/>
                  </a:lnTo>
                  <a:lnTo>
                    <a:pt x="18137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193" name="Shape 286"/>
            <p:cNvSpPr/>
            <p:nvPr/>
          </p:nvSpPr>
          <p:spPr>
            <a:xfrm>
              <a:off x="4663294" y="5914391"/>
              <a:ext cx="169829" cy="1631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18" y="1775"/>
                  </a:moveTo>
                  <a:lnTo>
                    <a:pt x="10517" y="2373"/>
                  </a:lnTo>
                  <a:lnTo>
                    <a:pt x="19608" y="2074"/>
                  </a:lnTo>
                  <a:lnTo>
                    <a:pt x="19608" y="19526"/>
                  </a:lnTo>
                  <a:lnTo>
                    <a:pt x="17616" y="19236"/>
                  </a:lnTo>
                  <a:lnTo>
                    <a:pt x="5115" y="19236"/>
                  </a:lnTo>
                  <a:lnTo>
                    <a:pt x="2845" y="19825"/>
                  </a:lnTo>
                  <a:lnTo>
                    <a:pt x="2558" y="14798"/>
                  </a:lnTo>
                  <a:lnTo>
                    <a:pt x="1992" y="10062"/>
                  </a:lnTo>
                  <a:lnTo>
                    <a:pt x="1992" y="5923"/>
                  </a:lnTo>
                  <a:lnTo>
                    <a:pt x="1418" y="1775"/>
                  </a:lnTo>
                  <a:close/>
                  <a:moveTo>
                    <a:pt x="5968" y="0"/>
                  </a:moveTo>
                  <a:lnTo>
                    <a:pt x="1418" y="299"/>
                  </a:lnTo>
                  <a:lnTo>
                    <a:pt x="853" y="598"/>
                  </a:lnTo>
                  <a:lnTo>
                    <a:pt x="566" y="1186"/>
                  </a:lnTo>
                  <a:lnTo>
                    <a:pt x="287" y="3260"/>
                  </a:lnTo>
                  <a:lnTo>
                    <a:pt x="0" y="5624"/>
                  </a:lnTo>
                  <a:lnTo>
                    <a:pt x="287" y="10062"/>
                  </a:lnTo>
                  <a:lnTo>
                    <a:pt x="566" y="15387"/>
                  </a:lnTo>
                  <a:lnTo>
                    <a:pt x="853" y="18050"/>
                  </a:lnTo>
                  <a:lnTo>
                    <a:pt x="1418" y="20414"/>
                  </a:lnTo>
                  <a:lnTo>
                    <a:pt x="1418" y="21011"/>
                  </a:lnTo>
                  <a:lnTo>
                    <a:pt x="2558" y="21011"/>
                  </a:lnTo>
                  <a:lnTo>
                    <a:pt x="4550" y="21301"/>
                  </a:lnTo>
                  <a:lnTo>
                    <a:pt x="10796" y="21301"/>
                  </a:lnTo>
                  <a:lnTo>
                    <a:pt x="15345" y="21600"/>
                  </a:lnTo>
                  <a:lnTo>
                    <a:pt x="17616" y="21600"/>
                  </a:lnTo>
                  <a:lnTo>
                    <a:pt x="19895" y="21301"/>
                  </a:lnTo>
                  <a:lnTo>
                    <a:pt x="20174" y="21600"/>
                  </a:lnTo>
                  <a:lnTo>
                    <a:pt x="20460" y="21600"/>
                  </a:lnTo>
                  <a:lnTo>
                    <a:pt x="21026" y="21011"/>
                  </a:lnTo>
                  <a:lnTo>
                    <a:pt x="21313" y="18639"/>
                  </a:lnTo>
                  <a:lnTo>
                    <a:pt x="21600" y="16275"/>
                  </a:lnTo>
                  <a:lnTo>
                    <a:pt x="21313" y="11538"/>
                  </a:lnTo>
                  <a:lnTo>
                    <a:pt x="21313" y="3550"/>
                  </a:lnTo>
                  <a:lnTo>
                    <a:pt x="20747" y="888"/>
                  </a:lnTo>
                  <a:lnTo>
                    <a:pt x="20460" y="598"/>
                  </a:lnTo>
                  <a:lnTo>
                    <a:pt x="20174" y="299"/>
                  </a:lnTo>
                  <a:lnTo>
                    <a:pt x="19608" y="299"/>
                  </a:lnTo>
                  <a:lnTo>
                    <a:pt x="10517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194" name="Shape 287"/>
            <p:cNvSpPr/>
            <p:nvPr/>
          </p:nvSpPr>
          <p:spPr>
            <a:xfrm>
              <a:off x="4752688" y="5731224"/>
              <a:ext cx="20109" cy="16086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200" y="0"/>
                  </a:moveTo>
                  <a:lnTo>
                    <a:pt x="4776" y="294"/>
                  </a:lnTo>
                  <a:lnTo>
                    <a:pt x="2352" y="2700"/>
                  </a:lnTo>
                  <a:lnTo>
                    <a:pt x="0" y="5097"/>
                  </a:lnTo>
                  <a:lnTo>
                    <a:pt x="2352" y="9900"/>
                  </a:lnTo>
                  <a:lnTo>
                    <a:pt x="2352" y="15594"/>
                  </a:lnTo>
                  <a:lnTo>
                    <a:pt x="4776" y="18294"/>
                  </a:lnTo>
                  <a:lnTo>
                    <a:pt x="9552" y="20994"/>
                  </a:lnTo>
                  <a:lnTo>
                    <a:pt x="11976" y="21600"/>
                  </a:lnTo>
                  <a:lnTo>
                    <a:pt x="14400" y="21600"/>
                  </a:lnTo>
                  <a:lnTo>
                    <a:pt x="16752" y="21297"/>
                  </a:lnTo>
                  <a:lnTo>
                    <a:pt x="19176" y="20994"/>
                  </a:lnTo>
                  <a:lnTo>
                    <a:pt x="21600" y="18294"/>
                  </a:lnTo>
                  <a:lnTo>
                    <a:pt x="19176" y="15300"/>
                  </a:lnTo>
                  <a:lnTo>
                    <a:pt x="16752" y="9900"/>
                  </a:lnTo>
                  <a:lnTo>
                    <a:pt x="16752" y="5097"/>
                  </a:lnTo>
                  <a:lnTo>
                    <a:pt x="14400" y="2700"/>
                  </a:lnTo>
                  <a:lnTo>
                    <a:pt x="11976" y="294"/>
                  </a:lnTo>
                  <a:lnTo>
                    <a:pt x="11976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195" name="Shape 288"/>
            <p:cNvSpPr/>
            <p:nvPr/>
          </p:nvSpPr>
          <p:spPr>
            <a:xfrm>
              <a:off x="4672253" y="6350144"/>
              <a:ext cx="51368" cy="4466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819" y="0"/>
                  </a:moveTo>
                  <a:lnTo>
                    <a:pt x="1870" y="1059"/>
                  </a:lnTo>
                  <a:lnTo>
                    <a:pt x="921" y="3242"/>
                  </a:lnTo>
                  <a:lnTo>
                    <a:pt x="921" y="4301"/>
                  </a:lnTo>
                  <a:lnTo>
                    <a:pt x="0" y="8634"/>
                  </a:lnTo>
                  <a:lnTo>
                    <a:pt x="0" y="20509"/>
                  </a:lnTo>
                  <a:lnTo>
                    <a:pt x="1870" y="21600"/>
                  </a:lnTo>
                  <a:lnTo>
                    <a:pt x="3740" y="21600"/>
                  </a:lnTo>
                  <a:lnTo>
                    <a:pt x="4688" y="19450"/>
                  </a:lnTo>
                  <a:lnTo>
                    <a:pt x="6558" y="11875"/>
                  </a:lnTo>
                  <a:lnTo>
                    <a:pt x="11274" y="19450"/>
                  </a:lnTo>
                  <a:lnTo>
                    <a:pt x="13144" y="20509"/>
                  </a:lnTo>
                  <a:lnTo>
                    <a:pt x="15963" y="21600"/>
                  </a:lnTo>
                  <a:lnTo>
                    <a:pt x="18781" y="21600"/>
                  </a:lnTo>
                  <a:lnTo>
                    <a:pt x="20651" y="19450"/>
                  </a:lnTo>
                  <a:lnTo>
                    <a:pt x="21600" y="17267"/>
                  </a:lnTo>
                  <a:lnTo>
                    <a:pt x="21600" y="15117"/>
                  </a:lnTo>
                  <a:lnTo>
                    <a:pt x="20651" y="9725"/>
                  </a:lnTo>
                  <a:lnTo>
                    <a:pt x="20651" y="5392"/>
                  </a:lnTo>
                  <a:lnTo>
                    <a:pt x="19730" y="3242"/>
                  </a:lnTo>
                  <a:lnTo>
                    <a:pt x="18781" y="2150"/>
                  </a:lnTo>
                  <a:lnTo>
                    <a:pt x="16912" y="2150"/>
                  </a:lnTo>
                  <a:lnTo>
                    <a:pt x="15963" y="3242"/>
                  </a:lnTo>
                  <a:lnTo>
                    <a:pt x="15014" y="5392"/>
                  </a:lnTo>
                  <a:lnTo>
                    <a:pt x="15014" y="8634"/>
                  </a:lnTo>
                  <a:lnTo>
                    <a:pt x="15963" y="15117"/>
                  </a:lnTo>
                  <a:lnTo>
                    <a:pt x="14093" y="14026"/>
                  </a:lnTo>
                  <a:lnTo>
                    <a:pt x="13144" y="10784"/>
                  </a:lnTo>
                  <a:lnTo>
                    <a:pt x="6558" y="1059"/>
                  </a:lnTo>
                  <a:lnTo>
                    <a:pt x="4688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196" name="Shape 289"/>
            <p:cNvSpPr/>
            <p:nvPr/>
          </p:nvSpPr>
          <p:spPr>
            <a:xfrm>
              <a:off x="4609671" y="6289818"/>
              <a:ext cx="169829" cy="16306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18" y="1776"/>
                  </a:moveTo>
                  <a:lnTo>
                    <a:pt x="5968" y="2066"/>
                  </a:lnTo>
                  <a:lnTo>
                    <a:pt x="10517" y="2365"/>
                  </a:lnTo>
                  <a:lnTo>
                    <a:pt x="19608" y="2066"/>
                  </a:lnTo>
                  <a:lnTo>
                    <a:pt x="19608" y="19534"/>
                  </a:lnTo>
                  <a:lnTo>
                    <a:pt x="17616" y="19235"/>
                  </a:lnTo>
                  <a:lnTo>
                    <a:pt x="5115" y="19235"/>
                  </a:lnTo>
                  <a:lnTo>
                    <a:pt x="2845" y="19824"/>
                  </a:lnTo>
                  <a:lnTo>
                    <a:pt x="2558" y="14796"/>
                  </a:lnTo>
                  <a:lnTo>
                    <a:pt x="1992" y="10057"/>
                  </a:lnTo>
                  <a:lnTo>
                    <a:pt x="1992" y="5916"/>
                  </a:lnTo>
                  <a:lnTo>
                    <a:pt x="1418" y="1776"/>
                  </a:lnTo>
                  <a:close/>
                  <a:moveTo>
                    <a:pt x="5968" y="0"/>
                  </a:moveTo>
                  <a:lnTo>
                    <a:pt x="1418" y="290"/>
                  </a:lnTo>
                  <a:lnTo>
                    <a:pt x="853" y="589"/>
                  </a:lnTo>
                  <a:lnTo>
                    <a:pt x="566" y="1178"/>
                  </a:lnTo>
                  <a:lnTo>
                    <a:pt x="287" y="3253"/>
                  </a:lnTo>
                  <a:lnTo>
                    <a:pt x="0" y="5618"/>
                  </a:lnTo>
                  <a:lnTo>
                    <a:pt x="287" y="10057"/>
                  </a:lnTo>
                  <a:lnTo>
                    <a:pt x="566" y="15385"/>
                  </a:lnTo>
                  <a:lnTo>
                    <a:pt x="853" y="18048"/>
                  </a:lnTo>
                  <a:lnTo>
                    <a:pt x="1418" y="20422"/>
                  </a:lnTo>
                  <a:lnTo>
                    <a:pt x="1418" y="21011"/>
                  </a:lnTo>
                  <a:lnTo>
                    <a:pt x="2558" y="21011"/>
                  </a:lnTo>
                  <a:lnTo>
                    <a:pt x="4550" y="21310"/>
                  </a:lnTo>
                  <a:lnTo>
                    <a:pt x="10796" y="21310"/>
                  </a:lnTo>
                  <a:lnTo>
                    <a:pt x="15345" y="21600"/>
                  </a:lnTo>
                  <a:lnTo>
                    <a:pt x="17616" y="21600"/>
                  </a:lnTo>
                  <a:lnTo>
                    <a:pt x="19895" y="21310"/>
                  </a:lnTo>
                  <a:lnTo>
                    <a:pt x="20174" y="21600"/>
                  </a:lnTo>
                  <a:lnTo>
                    <a:pt x="20460" y="21600"/>
                  </a:lnTo>
                  <a:lnTo>
                    <a:pt x="20747" y="21310"/>
                  </a:lnTo>
                  <a:lnTo>
                    <a:pt x="21026" y="21011"/>
                  </a:lnTo>
                  <a:lnTo>
                    <a:pt x="21313" y="18646"/>
                  </a:lnTo>
                  <a:lnTo>
                    <a:pt x="21600" y="16273"/>
                  </a:lnTo>
                  <a:lnTo>
                    <a:pt x="21313" y="11543"/>
                  </a:lnTo>
                  <a:lnTo>
                    <a:pt x="21313" y="3552"/>
                  </a:lnTo>
                  <a:lnTo>
                    <a:pt x="20747" y="888"/>
                  </a:lnTo>
                  <a:lnTo>
                    <a:pt x="20174" y="290"/>
                  </a:lnTo>
                  <a:lnTo>
                    <a:pt x="19608" y="290"/>
                  </a:lnTo>
                  <a:lnTo>
                    <a:pt x="10517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197" name="Shape 290"/>
            <p:cNvSpPr/>
            <p:nvPr/>
          </p:nvSpPr>
          <p:spPr>
            <a:xfrm>
              <a:off x="4761581" y="6160207"/>
              <a:ext cx="38028" cy="5362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229" y="0"/>
                  </a:moveTo>
                  <a:lnTo>
                    <a:pt x="15229" y="909"/>
                  </a:lnTo>
                  <a:lnTo>
                    <a:pt x="16511" y="6309"/>
                  </a:lnTo>
                  <a:lnTo>
                    <a:pt x="16511" y="11709"/>
                  </a:lnTo>
                  <a:lnTo>
                    <a:pt x="15229" y="13500"/>
                  </a:lnTo>
                  <a:lnTo>
                    <a:pt x="13985" y="15291"/>
                  </a:lnTo>
                  <a:lnTo>
                    <a:pt x="11422" y="17109"/>
                  </a:lnTo>
                  <a:lnTo>
                    <a:pt x="7615" y="17109"/>
                  </a:lnTo>
                  <a:lnTo>
                    <a:pt x="7615" y="14409"/>
                  </a:lnTo>
                  <a:lnTo>
                    <a:pt x="6371" y="11709"/>
                  </a:lnTo>
                  <a:lnTo>
                    <a:pt x="3807" y="10800"/>
                  </a:lnTo>
                  <a:lnTo>
                    <a:pt x="1282" y="11709"/>
                  </a:lnTo>
                  <a:lnTo>
                    <a:pt x="0" y="12591"/>
                  </a:lnTo>
                  <a:lnTo>
                    <a:pt x="0" y="14409"/>
                  </a:lnTo>
                  <a:lnTo>
                    <a:pt x="1282" y="16200"/>
                  </a:lnTo>
                  <a:lnTo>
                    <a:pt x="1282" y="19809"/>
                  </a:lnTo>
                  <a:lnTo>
                    <a:pt x="3807" y="20691"/>
                  </a:lnTo>
                  <a:lnTo>
                    <a:pt x="7615" y="21600"/>
                  </a:lnTo>
                  <a:lnTo>
                    <a:pt x="11422" y="20691"/>
                  </a:lnTo>
                  <a:lnTo>
                    <a:pt x="15229" y="18900"/>
                  </a:lnTo>
                  <a:lnTo>
                    <a:pt x="19037" y="16200"/>
                  </a:lnTo>
                  <a:lnTo>
                    <a:pt x="20318" y="12591"/>
                  </a:lnTo>
                  <a:lnTo>
                    <a:pt x="21600" y="8100"/>
                  </a:lnTo>
                  <a:lnTo>
                    <a:pt x="20318" y="3609"/>
                  </a:lnTo>
                  <a:lnTo>
                    <a:pt x="17793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198" name="Shape 291"/>
            <p:cNvSpPr/>
            <p:nvPr/>
          </p:nvSpPr>
          <p:spPr>
            <a:xfrm>
              <a:off x="4466655" y="6106584"/>
              <a:ext cx="20109" cy="16087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624" y="0"/>
                  </a:moveTo>
                  <a:lnTo>
                    <a:pt x="7200" y="294"/>
                  </a:lnTo>
                  <a:lnTo>
                    <a:pt x="4776" y="2700"/>
                  </a:lnTo>
                  <a:lnTo>
                    <a:pt x="4776" y="9900"/>
                  </a:lnTo>
                  <a:lnTo>
                    <a:pt x="2424" y="15300"/>
                  </a:lnTo>
                  <a:lnTo>
                    <a:pt x="0" y="18303"/>
                  </a:lnTo>
                  <a:lnTo>
                    <a:pt x="2424" y="21003"/>
                  </a:lnTo>
                  <a:lnTo>
                    <a:pt x="7200" y="21600"/>
                  </a:lnTo>
                  <a:lnTo>
                    <a:pt x="9624" y="21600"/>
                  </a:lnTo>
                  <a:lnTo>
                    <a:pt x="11976" y="21003"/>
                  </a:lnTo>
                  <a:lnTo>
                    <a:pt x="16824" y="18303"/>
                  </a:lnTo>
                  <a:lnTo>
                    <a:pt x="19176" y="15603"/>
                  </a:lnTo>
                  <a:lnTo>
                    <a:pt x="19176" y="9900"/>
                  </a:lnTo>
                  <a:lnTo>
                    <a:pt x="21600" y="5097"/>
                  </a:lnTo>
                  <a:lnTo>
                    <a:pt x="19176" y="2700"/>
                  </a:lnTo>
                  <a:lnTo>
                    <a:pt x="16824" y="294"/>
                  </a:lnTo>
                  <a:lnTo>
                    <a:pt x="1440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199" name="Shape 292"/>
            <p:cNvSpPr/>
            <p:nvPr/>
          </p:nvSpPr>
          <p:spPr>
            <a:xfrm>
              <a:off x="4473357" y="5909945"/>
              <a:ext cx="167573" cy="1809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28" y="1331"/>
                  </a:moveTo>
                  <a:lnTo>
                    <a:pt x="6339" y="1869"/>
                  </a:lnTo>
                  <a:lnTo>
                    <a:pt x="10950" y="2131"/>
                  </a:lnTo>
                  <a:lnTo>
                    <a:pt x="20163" y="1869"/>
                  </a:lnTo>
                  <a:lnTo>
                    <a:pt x="19590" y="6131"/>
                  </a:lnTo>
                  <a:lnTo>
                    <a:pt x="19299" y="10669"/>
                  </a:lnTo>
                  <a:lnTo>
                    <a:pt x="19299" y="14931"/>
                  </a:lnTo>
                  <a:lnTo>
                    <a:pt x="19590" y="19200"/>
                  </a:lnTo>
                  <a:lnTo>
                    <a:pt x="19590" y="19469"/>
                  </a:lnTo>
                  <a:lnTo>
                    <a:pt x="19299" y="19469"/>
                  </a:lnTo>
                  <a:lnTo>
                    <a:pt x="17280" y="19200"/>
                  </a:lnTo>
                  <a:lnTo>
                    <a:pt x="6912" y="19200"/>
                  </a:lnTo>
                  <a:lnTo>
                    <a:pt x="2592" y="18931"/>
                  </a:lnTo>
                  <a:lnTo>
                    <a:pt x="2019" y="10131"/>
                  </a:lnTo>
                  <a:lnTo>
                    <a:pt x="1728" y="1331"/>
                  </a:lnTo>
                  <a:close/>
                  <a:moveTo>
                    <a:pt x="6339" y="0"/>
                  </a:moveTo>
                  <a:lnTo>
                    <a:pt x="1437" y="269"/>
                  </a:lnTo>
                  <a:lnTo>
                    <a:pt x="1155" y="269"/>
                  </a:lnTo>
                  <a:lnTo>
                    <a:pt x="864" y="800"/>
                  </a:lnTo>
                  <a:lnTo>
                    <a:pt x="573" y="800"/>
                  </a:lnTo>
                  <a:lnTo>
                    <a:pt x="291" y="1331"/>
                  </a:lnTo>
                  <a:lnTo>
                    <a:pt x="0" y="6131"/>
                  </a:lnTo>
                  <a:lnTo>
                    <a:pt x="0" y="11200"/>
                  </a:lnTo>
                  <a:lnTo>
                    <a:pt x="291" y="16000"/>
                  </a:lnTo>
                  <a:lnTo>
                    <a:pt x="864" y="21069"/>
                  </a:lnTo>
                  <a:lnTo>
                    <a:pt x="1155" y="21331"/>
                  </a:lnTo>
                  <a:lnTo>
                    <a:pt x="1437" y="21600"/>
                  </a:lnTo>
                  <a:lnTo>
                    <a:pt x="2019" y="21600"/>
                  </a:lnTo>
                  <a:lnTo>
                    <a:pt x="2592" y="21331"/>
                  </a:lnTo>
                  <a:lnTo>
                    <a:pt x="2883" y="21069"/>
                  </a:lnTo>
                  <a:lnTo>
                    <a:pt x="2883" y="20269"/>
                  </a:lnTo>
                  <a:lnTo>
                    <a:pt x="6912" y="21069"/>
                  </a:lnTo>
                  <a:lnTo>
                    <a:pt x="11232" y="21331"/>
                  </a:lnTo>
                  <a:lnTo>
                    <a:pt x="15552" y="21331"/>
                  </a:lnTo>
                  <a:lnTo>
                    <a:pt x="17571" y="21069"/>
                  </a:lnTo>
                  <a:lnTo>
                    <a:pt x="19299" y="20800"/>
                  </a:lnTo>
                  <a:lnTo>
                    <a:pt x="19872" y="20531"/>
                  </a:lnTo>
                  <a:lnTo>
                    <a:pt x="19872" y="19731"/>
                  </a:lnTo>
                  <a:lnTo>
                    <a:pt x="20163" y="20000"/>
                  </a:lnTo>
                  <a:lnTo>
                    <a:pt x="20454" y="20000"/>
                  </a:lnTo>
                  <a:lnTo>
                    <a:pt x="21027" y="19731"/>
                  </a:lnTo>
                  <a:lnTo>
                    <a:pt x="21027" y="19200"/>
                  </a:lnTo>
                  <a:lnTo>
                    <a:pt x="21318" y="14931"/>
                  </a:lnTo>
                  <a:lnTo>
                    <a:pt x="21600" y="10400"/>
                  </a:lnTo>
                  <a:lnTo>
                    <a:pt x="21318" y="6131"/>
                  </a:lnTo>
                  <a:lnTo>
                    <a:pt x="21027" y="1600"/>
                  </a:lnTo>
                  <a:lnTo>
                    <a:pt x="21318" y="1331"/>
                  </a:lnTo>
                  <a:lnTo>
                    <a:pt x="21318" y="800"/>
                  </a:lnTo>
                  <a:lnTo>
                    <a:pt x="21027" y="269"/>
                  </a:lnTo>
                  <a:lnTo>
                    <a:pt x="15843" y="269"/>
                  </a:lnTo>
                  <a:lnTo>
                    <a:pt x="1095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200" name="Shape 293"/>
            <p:cNvSpPr/>
            <p:nvPr/>
          </p:nvSpPr>
          <p:spPr>
            <a:xfrm>
              <a:off x="4506872" y="6099881"/>
              <a:ext cx="172086" cy="16531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711" y="0"/>
                  </a:moveTo>
                  <a:lnTo>
                    <a:pt x="11221" y="286"/>
                  </a:lnTo>
                  <a:lnTo>
                    <a:pt x="6173" y="876"/>
                  </a:lnTo>
                  <a:lnTo>
                    <a:pt x="1399" y="1457"/>
                  </a:lnTo>
                  <a:lnTo>
                    <a:pt x="1125" y="581"/>
                  </a:lnTo>
                  <a:lnTo>
                    <a:pt x="1125" y="286"/>
                  </a:lnTo>
                  <a:lnTo>
                    <a:pt x="558" y="286"/>
                  </a:lnTo>
                  <a:lnTo>
                    <a:pt x="283" y="581"/>
                  </a:lnTo>
                  <a:lnTo>
                    <a:pt x="0" y="3503"/>
                  </a:lnTo>
                  <a:lnTo>
                    <a:pt x="0" y="18686"/>
                  </a:lnTo>
                  <a:lnTo>
                    <a:pt x="283" y="21019"/>
                  </a:lnTo>
                  <a:lnTo>
                    <a:pt x="558" y="21314"/>
                  </a:lnTo>
                  <a:lnTo>
                    <a:pt x="841" y="21314"/>
                  </a:lnTo>
                  <a:lnTo>
                    <a:pt x="1125" y="21019"/>
                  </a:lnTo>
                  <a:lnTo>
                    <a:pt x="1683" y="21314"/>
                  </a:lnTo>
                  <a:lnTo>
                    <a:pt x="10663" y="21600"/>
                  </a:lnTo>
                  <a:lnTo>
                    <a:pt x="15144" y="21600"/>
                  </a:lnTo>
                  <a:lnTo>
                    <a:pt x="17110" y="21314"/>
                  </a:lnTo>
                  <a:lnTo>
                    <a:pt x="19351" y="20724"/>
                  </a:lnTo>
                  <a:lnTo>
                    <a:pt x="19351" y="21314"/>
                  </a:lnTo>
                  <a:lnTo>
                    <a:pt x="19917" y="21314"/>
                  </a:lnTo>
                  <a:lnTo>
                    <a:pt x="20759" y="21019"/>
                  </a:lnTo>
                  <a:lnTo>
                    <a:pt x="21317" y="20143"/>
                  </a:lnTo>
                  <a:lnTo>
                    <a:pt x="21600" y="19267"/>
                  </a:lnTo>
                  <a:lnTo>
                    <a:pt x="21600" y="7301"/>
                  </a:lnTo>
                  <a:lnTo>
                    <a:pt x="21034" y="4084"/>
                  </a:lnTo>
                  <a:lnTo>
                    <a:pt x="20759" y="2627"/>
                  </a:lnTo>
                  <a:lnTo>
                    <a:pt x="19917" y="1162"/>
                  </a:lnTo>
                  <a:lnTo>
                    <a:pt x="19351" y="3503"/>
                  </a:lnTo>
                  <a:lnTo>
                    <a:pt x="19351" y="5836"/>
                  </a:lnTo>
                  <a:lnTo>
                    <a:pt x="19634" y="10510"/>
                  </a:lnTo>
                  <a:lnTo>
                    <a:pt x="19634" y="15183"/>
                  </a:lnTo>
                  <a:lnTo>
                    <a:pt x="19351" y="19848"/>
                  </a:lnTo>
                  <a:lnTo>
                    <a:pt x="17393" y="19267"/>
                  </a:lnTo>
                  <a:lnTo>
                    <a:pt x="15144" y="18973"/>
                  </a:lnTo>
                  <a:lnTo>
                    <a:pt x="10663" y="18973"/>
                  </a:lnTo>
                  <a:lnTo>
                    <a:pt x="1683" y="19267"/>
                  </a:lnTo>
                  <a:lnTo>
                    <a:pt x="1966" y="16935"/>
                  </a:lnTo>
                  <a:lnTo>
                    <a:pt x="1966" y="14594"/>
                  </a:lnTo>
                  <a:lnTo>
                    <a:pt x="1683" y="9929"/>
                  </a:lnTo>
                  <a:lnTo>
                    <a:pt x="1683" y="3208"/>
                  </a:lnTo>
                  <a:lnTo>
                    <a:pt x="7014" y="2914"/>
                  </a:lnTo>
                  <a:lnTo>
                    <a:pt x="12620" y="2333"/>
                  </a:lnTo>
                  <a:lnTo>
                    <a:pt x="16269" y="2333"/>
                  </a:lnTo>
                  <a:lnTo>
                    <a:pt x="18235" y="2038"/>
                  </a:lnTo>
                  <a:lnTo>
                    <a:pt x="19076" y="1752"/>
                  </a:lnTo>
                  <a:lnTo>
                    <a:pt x="19634" y="1162"/>
                  </a:lnTo>
                  <a:lnTo>
                    <a:pt x="18793" y="581"/>
                  </a:lnTo>
                  <a:lnTo>
                    <a:pt x="17668" y="286"/>
                  </a:lnTo>
                  <a:lnTo>
                    <a:pt x="1571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201" name="Shape 294"/>
            <p:cNvSpPr/>
            <p:nvPr/>
          </p:nvSpPr>
          <p:spPr>
            <a:xfrm>
              <a:off x="4578413" y="6169166"/>
              <a:ext cx="53624" cy="5136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200" y="0"/>
                  </a:moveTo>
                  <a:lnTo>
                    <a:pt x="14382" y="921"/>
                  </a:lnTo>
                  <a:lnTo>
                    <a:pt x="13500" y="2819"/>
                  </a:lnTo>
                  <a:lnTo>
                    <a:pt x="12591" y="7507"/>
                  </a:lnTo>
                  <a:lnTo>
                    <a:pt x="12591" y="8456"/>
                  </a:lnTo>
                  <a:lnTo>
                    <a:pt x="5400" y="9377"/>
                  </a:lnTo>
                  <a:lnTo>
                    <a:pt x="5400" y="3740"/>
                  </a:lnTo>
                  <a:lnTo>
                    <a:pt x="4491" y="2819"/>
                  </a:lnTo>
                  <a:lnTo>
                    <a:pt x="2700" y="2819"/>
                  </a:lnTo>
                  <a:lnTo>
                    <a:pt x="1791" y="3740"/>
                  </a:lnTo>
                  <a:lnTo>
                    <a:pt x="882" y="9377"/>
                  </a:lnTo>
                  <a:lnTo>
                    <a:pt x="0" y="10326"/>
                  </a:lnTo>
                  <a:lnTo>
                    <a:pt x="882" y="12195"/>
                  </a:lnTo>
                  <a:lnTo>
                    <a:pt x="1791" y="17833"/>
                  </a:lnTo>
                  <a:lnTo>
                    <a:pt x="2700" y="18781"/>
                  </a:lnTo>
                  <a:lnTo>
                    <a:pt x="3582" y="19730"/>
                  </a:lnTo>
                  <a:lnTo>
                    <a:pt x="4491" y="19730"/>
                  </a:lnTo>
                  <a:lnTo>
                    <a:pt x="5400" y="18781"/>
                  </a:lnTo>
                  <a:lnTo>
                    <a:pt x="6282" y="15963"/>
                  </a:lnTo>
                  <a:lnTo>
                    <a:pt x="5400" y="14093"/>
                  </a:lnTo>
                  <a:lnTo>
                    <a:pt x="13500" y="14093"/>
                  </a:lnTo>
                  <a:lnTo>
                    <a:pt x="13500" y="17833"/>
                  </a:lnTo>
                  <a:lnTo>
                    <a:pt x="14382" y="19730"/>
                  </a:lnTo>
                  <a:lnTo>
                    <a:pt x="15291" y="20651"/>
                  </a:lnTo>
                  <a:lnTo>
                    <a:pt x="16200" y="21600"/>
                  </a:lnTo>
                  <a:lnTo>
                    <a:pt x="17082" y="20651"/>
                  </a:lnTo>
                  <a:lnTo>
                    <a:pt x="17991" y="18781"/>
                  </a:lnTo>
                  <a:lnTo>
                    <a:pt x="17991" y="16912"/>
                  </a:lnTo>
                  <a:lnTo>
                    <a:pt x="17082" y="13144"/>
                  </a:lnTo>
                  <a:lnTo>
                    <a:pt x="20691" y="11274"/>
                  </a:lnTo>
                  <a:lnTo>
                    <a:pt x="21600" y="10326"/>
                  </a:lnTo>
                  <a:lnTo>
                    <a:pt x="21600" y="8456"/>
                  </a:lnTo>
                  <a:lnTo>
                    <a:pt x="20691" y="7507"/>
                  </a:lnTo>
                  <a:lnTo>
                    <a:pt x="18900" y="6558"/>
                  </a:lnTo>
                  <a:lnTo>
                    <a:pt x="16200" y="6558"/>
                  </a:lnTo>
                  <a:lnTo>
                    <a:pt x="17082" y="4688"/>
                  </a:lnTo>
                  <a:lnTo>
                    <a:pt x="17991" y="2819"/>
                  </a:lnTo>
                  <a:lnTo>
                    <a:pt x="17991" y="921"/>
                  </a:lnTo>
                  <a:lnTo>
                    <a:pt x="17082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202" name="Shape 295"/>
            <p:cNvSpPr/>
            <p:nvPr/>
          </p:nvSpPr>
          <p:spPr>
            <a:xfrm>
              <a:off x="4377261" y="6160207"/>
              <a:ext cx="67030" cy="6477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8640" y="752"/>
                  </a:lnTo>
                  <a:lnTo>
                    <a:pt x="5774" y="1483"/>
                  </a:lnTo>
                  <a:lnTo>
                    <a:pt x="3614" y="2988"/>
                  </a:lnTo>
                  <a:lnTo>
                    <a:pt x="2160" y="5223"/>
                  </a:lnTo>
                  <a:lnTo>
                    <a:pt x="727" y="7458"/>
                  </a:lnTo>
                  <a:lnTo>
                    <a:pt x="0" y="10424"/>
                  </a:lnTo>
                  <a:lnTo>
                    <a:pt x="0" y="13411"/>
                  </a:lnTo>
                  <a:lnTo>
                    <a:pt x="1454" y="14894"/>
                  </a:lnTo>
                  <a:lnTo>
                    <a:pt x="2160" y="17130"/>
                  </a:lnTo>
                  <a:lnTo>
                    <a:pt x="4320" y="18634"/>
                  </a:lnTo>
                  <a:lnTo>
                    <a:pt x="6480" y="20117"/>
                  </a:lnTo>
                  <a:lnTo>
                    <a:pt x="8640" y="20870"/>
                  </a:lnTo>
                  <a:lnTo>
                    <a:pt x="12960" y="19365"/>
                  </a:lnTo>
                  <a:lnTo>
                    <a:pt x="12960" y="20870"/>
                  </a:lnTo>
                  <a:lnTo>
                    <a:pt x="13687" y="21600"/>
                  </a:lnTo>
                  <a:lnTo>
                    <a:pt x="14414" y="21600"/>
                  </a:lnTo>
                  <a:lnTo>
                    <a:pt x="15120" y="20870"/>
                  </a:lnTo>
                  <a:lnTo>
                    <a:pt x="15120" y="13411"/>
                  </a:lnTo>
                  <a:lnTo>
                    <a:pt x="20167" y="13411"/>
                  </a:lnTo>
                  <a:lnTo>
                    <a:pt x="21600" y="12659"/>
                  </a:lnTo>
                  <a:lnTo>
                    <a:pt x="21600" y="9693"/>
                  </a:lnTo>
                  <a:lnTo>
                    <a:pt x="20167" y="8941"/>
                  </a:lnTo>
                  <a:lnTo>
                    <a:pt x="11527" y="8941"/>
                  </a:lnTo>
                  <a:lnTo>
                    <a:pt x="9367" y="10424"/>
                  </a:lnTo>
                  <a:lnTo>
                    <a:pt x="9367" y="11929"/>
                  </a:lnTo>
                  <a:lnTo>
                    <a:pt x="12960" y="13411"/>
                  </a:lnTo>
                  <a:lnTo>
                    <a:pt x="12960" y="14894"/>
                  </a:lnTo>
                  <a:lnTo>
                    <a:pt x="10094" y="15647"/>
                  </a:lnTo>
                  <a:lnTo>
                    <a:pt x="6480" y="15647"/>
                  </a:lnTo>
                  <a:lnTo>
                    <a:pt x="5047" y="14164"/>
                  </a:lnTo>
                  <a:lnTo>
                    <a:pt x="4320" y="12659"/>
                  </a:lnTo>
                  <a:lnTo>
                    <a:pt x="4320" y="9693"/>
                  </a:lnTo>
                  <a:lnTo>
                    <a:pt x="5047" y="8189"/>
                  </a:lnTo>
                  <a:lnTo>
                    <a:pt x="5774" y="5953"/>
                  </a:lnTo>
                  <a:lnTo>
                    <a:pt x="7934" y="5223"/>
                  </a:lnTo>
                  <a:lnTo>
                    <a:pt x="12254" y="3718"/>
                  </a:lnTo>
                  <a:lnTo>
                    <a:pt x="15847" y="2988"/>
                  </a:lnTo>
                  <a:lnTo>
                    <a:pt x="16574" y="2988"/>
                  </a:lnTo>
                  <a:lnTo>
                    <a:pt x="16574" y="2235"/>
                  </a:lnTo>
                  <a:lnTo>
                    <a:pt x="13687" y="752"/>
                  </a:lnTo>
                  <a:lnTo>
                    <a:pt x="1080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203" name="Shape 296"/>
            <p:cNvSpPr/>
            <p:nvPr/>
          </p:nvSpPr>
          <p:spPr>
            <a:xfrm>
              <a:off x="4560495" y="5724521"/>
              <a:ext cx="172085" cy="16531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889" y="0"/>
                  </a:moveTo>
                  <a:lnTo>
                    <a:pt x="3649" y="286"/>
                  </a:lnTo>
                  <a:lnTo>
                    <a:pt x="2807" y="581"/>
                  </a:lnTo>
                  <a:lnTo>
                    <a:pt x="1966" y="1162"/>
                  </a:lnTo>
                  <a:lnTo>
                    <a:pt x="2524" y="1752"/>
                  </a:lnTo>
                  <a:lnTo>
                    <a:pt x="3365" y="2038"/>
                  </a:lnTo>
                  <a:lnTo>
                    <a:pt x="5331" y="2333"/>
                  </a:lnTo>
                  <a:lnTo>
                    <a:pt x="8980" y="2333"/>
                  </a:lnTo>
                  <a:lnTo>
                    <a:pt x="14586" y="2914"/>
                  </a:lnTo>
                  <a:lnTo>
                    <a:pt x="19917" y="3208"/>
                  </a:lnTo>
                  <a:lnTo>
                    <a:pt x="19917" y="9920"/>
                  </a:lnTo>
                  <a:lnTo>
                    <a:pt x="19634" y="14594"/>
                  </a:lnTo>
                  <a:lnTo>
                    <a:pt x="19634" y="16926"/>
                  </a:lnTo>
                  <a:lnTo>
                    <a:pt x="19917" y="19267"/>
                  </a:lnTo>
                  <a:lnTo>
                    <a:pt x="10937" y="18973"/>
                  </a:lnTo>
                  <a:lnTo>
                    <a:pt x="6456" y="18973"/>
                  </a:lnTo>
                  <a:lnTo>
                    <a:pt x="4207" y="19267"/>
                  </a:lnTo>
                  <a:lnTo>
                    <a:pt x="2249" y="19848"/>
                  </a:lnTo>
                  <a:lnTo>
                    <a:pt x="1966" y="15175"/>
                  </a:lnTo>
                  <a:lnTo>
                    <a:pt x="1966" y="10510"/>
                  </a:lnTo>
                  <a:lnTo>
                    <a:pt x="2249" y="5836"/>
                  </a:lnTo>
                  <a:lnTo>
                    <a:pt x="2249" y="3503"/>
                  </a:lnTo>
                  <a:lnTo>
                    <a:pt x="1683" y="1162"/>
                  </a:lnTo>
                  <a:lnTo>
                    <a:pt x="841" y="2627"/>
                  </a:lnTo>
                  <a:lnTo>
                    <a:pt x="566" y="4084"/>
                  </a:lnTo>
                  <a:lnTo>
                    <a:pt x="0" y="7292"/>
                  </a:lnTo>
                  <a:lnTo>
                    <a:pt x="0" y="19267"/>
                  </a:lnTo>
                  <a:lnTo>
                    <a:pt x="283" y="20143"/>
                  </a:lnTo>
                  <a:lnTo>
                    <a:pt x="841" y="21019"/>
                  </a:lnTo>
                  <a:lnTo>
                    <a:pt x="1683" y="21305"/>
                  </a:lnTo>
                  <a:lnTo>
                    <a:pt x="2249" y="21305"/>
                  </a:lnTo>
                  <a:lnTo>
                    <a:pt x="2249" y="20724"/>
                  </a:lnTo>
                  <a:lnTo>
                    <a:pt x="4490" y="21305"/>
                  </a:lnTo>
                  <a:lnTo>
                    <a:pt x="6456" y="21600"/>
                  </a:lnTo>
                  <a:lnTo>
                    <a:pt x="10937" y="21600"/>
                  </a:lnTo>
                  <a:lnTo>
                    <a:pt x="19917" y="21305"/>
                  </a:lnTo>
                  <a:lnTo>
                    <a:pt x="20475" y="21019"/>
                  </a:lnTo>
                  <a:lnTo>
                    <a:pt x="20759" y="21305"/>
                  </a:lnTo>
                  <a:lnTo>
                    <a:pt x="21034" y="21305"/>
                  </a:lnTo>
                  <a:lnTo>
                    <a:pt x="21317" y="21019"/>
                  </a:lnTo>
                  <a:lnTo>
                    <a:pt x="21600" y="18678"/>
                  </a:lnTo>
                  <a:lnTo>
                    <a:pt x="21600" y="3503"/>
                  </a:lnTo>
                  <a:lnTo>
                    <a:pt x="21317" y="581"/>
                  </a:lnTo>
                  <a:lnTo>
                    <a:pt x="21034" y="286"/>
                  </a:lnTo>
                  <a:lnTo>
                    <a:pt x="20475" y="286"/>
                  </a:lnTo>
                  <a:lnTo>
                    <a:pt x="20475" y="581"/>
                  </a:lnTo>
                  <a:lnTo>
                    <a:pt x="20192" y="1457"/>
                  </a:lnTo>
                  <a:lnTo>
                    <a:pt x="15427" y="876"/>
                  </a:lnTo>
                  <a:lnTo>
                    <a:pt x="10379" y="286"/>
                  </a:lnTo>
                  <a:lnTo>
                    <a:pt x="5889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204" name="Shape 297"/>
            <p:cNvSpPr/>
            <p:nvPr/>
          </p:nvSpPr>
          <p:spPr>
            <a:xfrm>
              <a:off x="4629780" y="5818361"/>
              <a:ext cx="31259" cy="4911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455" y="0"/>
                  </a:moveTo>
                  <a:lnTo>
                    <a:pt x="7704" y="963"/>
                  </a:lnTo>
                  <a:lnTo>
                    <a:pt x="1559" y="2948"/>
                  </a:lnTo>
                  <a:lnTo>
                    <a:pt x="0" y="3911"/>
                  </a:lnTo>
                  <a:lnTo>
                    <a:pt x="1559" y="4904"/>
                  </a:lnTo>
                  <a:lnTo>
                    <a:pt x="1559" y="5896"/>
                  </a:lnTo>
                  <a:lnTo>
                    <a:pt x="12336" y="5896"/>
                  </a:lnTo>
                  <a:lnTo>
                    <a:pt x="10823" y="11792"/>
                  </a:lnTo>
                  <a:lnTo>
                    <a:pt x="6191" y="16696"/>
                  </a:lnTo>
                  <a:lnTo>
                    <a:pt x="6191" y="19644"/>
                  </a:lnTo>
                  <a:lnTo>
                    <a:pt x="7704" y="20637"/>
                  </a:lnTo>
                  <a:lnTo>
                    <a:pt x="10823" y="21600"/>
                  </a:lnTo>
                  <a:lnTo>
                    <a:pt x="13896" y="19644"/>
                  </a:lnTo>
                  <a:lnTo>
                    <a:pt x="18527" y="15704"/>
                  </a:lnTo>
                  <a:lnTo>
                    <a:pt x="20087" y="11792"/>
                  </a:lnTo>
                  <a:lnTo>
                    <a:pt x="21600" y="6859"/>
                  </a:lnTo>
                  <a:lnTo>
                    <a:pt x="20087" y="1956"/>
                  </a:lnTo>
                  <a:lnTo>
                    <a:pt x="18527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205" name="Shape 298"/>
            <p:cNvSpPr/>
            <p:nvPr/>
          </p:nvSpPr>
          <p:spPr>
            <a:xfrm>
              <a:off x="4542643" y="5976973"/>
              <a:ext cx="42474" cy="491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47" y="0"/>
                  </a:moveTo>
                  <a:lnTo>
                    <a:pt x="1147" y="991"/>
                  </a:lnTo>
                  <a:lnTo>
                    <a:pt x="0" y="1953"/>
                  </a:lnTo>
                  <a:lnTo>
                    <a:pt x="1147" y="4897"/>
                  </a:lnTo>
                  <a:lnTo>
                    <a:pt x="4556" y="8832"/>
                  </a:lnTo>
                  <a:lnTo>
                    <a:pt x="6818" y="9823"/>
                  </a:lnTo>
                  <a:lnTo>
                    <a:pt x="1147" y="16674"/>
                  </a:lnTo>
                  <a:lnTo>
                    <a:pt x="0" y="17665"/>
                  </a:lnTo>
                  <a:lnTo>
                    <a:pt x="0" y="19618"/>
                  </a:lnTo>
                  <a:lnTo>
                    <a:pt x="2261" y="20609"/>
                  </a:lnTo>
                  <a:lnTo>
                    <a:pt x="4556" y="21600"/>
                  </a:lnTo>
                  <a:lnTo>
                    <a:pt x="5670" y="20609"/>
                  </a:lnTo>
                  <a:lnTo>
                    <a:pt x="6818" y="19618"/>
                  </a:lnTo>
                  <a:lnTo>
                    <a:pt x="13635" y="11777"/>
                  </a:lnTo>
                  <a:lnTo>
                    <a:pt x="14782" y="11777"/>
                  </a:lnTo>
                  <a:lnTo>
                    <a:pt x="15896" y="10785"/>
                  </a:lnTo>
                  <a:lnTo>
                    <a:pt x="15896" y="7841"/>
                  </a:lnTo>
                  <a:lnTo>
                    <a:pt x="21600" y="991"/>
                  </a:lnTo>
                  <a:lnTo>
                    <a:pt x="21600" y="0"/>
                  </a:lnTo>
                  <a:lnTo>
                    <a:pt x="20453" y="0"/>
                  </a:lnTo>
                  <a:lnTo>
                    <a:pt x="14782" y="2944"/>
                  </a:lnTo>
                  <a:lnTo>
                    <a:pt x="10226" y="5888"/>
                  </a:lnTo>
                  <a:lnTo>
                    <a:pt x="7965" y="4897"/>
                  </a:lnTo>
                  <a:lnTo>
                    <a:pt x="5670" y="2944"/>
                  </a:lnTo>
                  <a:lnTo>
                    <a:pt x="3409" y="991"/>
                  </a:lnTo>
                  <a:lnTo>
                    <a:pt x="1147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206" name="Shape 299"/>
            <p:cNvSpPr/>
            <p:nvPr/>
          </p:nvSpPr>
          <p:spPr>
            <a:xfrm>
              <a:off x="4439843" y="5818361"/>
              <a:ext cx="37962" cy="4911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972" y="0"/>
                  </a:moveTo>
                  <a:lnTo>
                    <a:pt x="10158" y="963"/>
                  </a:lnTo>
                  <a:lnTo>
                    <a:pt x="7628" y="1956"/>
                  </a:lnTo>
                  <a:lnTo>
                    <a:pt x="0" y="7852"/>
                  </a:lnTo>
                  <a:lnTo>
                    <a:pt x="0" y="15704"/>
                  </a:lnTo>
                  <a:lnTo>
                    <a:pt x="3814" y="19644"/>
                  </a:lnTo>
                  <a:lnTo>
                    <a:pt x="8912" y="21600"/>
                  </a:lnTo>
                  <a:lnTo>
                    <a:pt x="12726" y="21600"/>
                  </a:lnTo>
                  <a:lnTo>
                    <a:pt x="16540" y="20637"/>
                  </a:lnTo>
                  <a:lnTo>
                    <a:pt x="21600" y="16696"/>
                  </a:lnTo>
                  <a:lnTo>
                    <a:pt x="21600" y="13748"/>
                  </a:lnTo>
                  <a:lnTo>
                    <a:pt x="20354" y="11792"/>
                  </a:lnTo>
                  <a:lnTo>
                    <a:pt x="5098" y="11792"/>
                  </a:lnTo>
                  <a:lnTo>
                    <a:pt x="6344" y="8844"/>
                  </a:lnTo>
                  <a:lnTo>
                    <a:pt x="8912" y="5896"/>
                  </a:lnTo>
                  <a:lnTo>
                    <a:pt x="11442" y="3911"/>
                  </a:lnTo>
                  <a:lnTo>
                    <a:pt x="13972" y="963"/>
                  </a:lnTo>
                  <a:lnTo>
                    <a:pt x="13972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207" name="Shape 300"/>
            <p:cNvSpPr/>
            <p:nvPr/>
          </p:nvSpPr>
          <p:spPr>
            <a:xfrm>
              <a:off x="4415288" y="5601613"/>
              <a:ext cx="180978" cy="11169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061" y="0"/>
                  </a:moveTo>
                  <a:lnTo>
                    <a:pt x="2931" y="424"/>
                  </a:lnTo>
                  <a:lnTo>
                    <a:pt x="800" y="1296"/>
                  </a:lnTo>
                  <a:lnTo>
                    <a:pt x="800" y="860"/>
                  </a:lnTo>
                  <a:lnTo>
                    <a:pt x="261" y="860"/>
                  </a:lnTo>
                  <a:lnTo>
                    <a:pt x="0" y="5185"/>
                  </a:lnTo>
                  <a:lnTo>
                    <a:pt x="0" y="9934"/>
                  </a:lnTo>
                  <a:lnTo>
                    <a:pt x="261" y="19007"/>
                  </a:lnTo>
                  <a:lnTo>
                    <a:pt x="261" y="19880"/>
                  </a:lnTo>
                  <a:lnTo>
                    <a:pt x="531" y="20740"/>
                  </a:lnTo>
                  <a:lnTo>
                    <a:pt x="800" y="21176"/>
                  </a:lnTo>
                  <a:lnTo>
                    <a:pt x="1331" y="21600"/>
                  </a:lnTo>
                  <a:lnTo>
                    <a:pt x="1861" y="21176"/>
                  </a:lnTo>
                  <a:lnTo>
                    <a:pt x="2131" y="20740"/>
                  </a:lnTo>
                  <a:lnTo>
                    <a:pt x="2131" y="20304"/>
                  </a:lnTo>
                  <a:lnTo>
                    <a:pt x="6131" y="20740"/>
                  </a:lnTo>
                  <a:lnTo>
                    <a:pt x="14669" y="20740"/>
                  </a:lnTo>
                  <a:lnTo>
                    <a:pt x="16800" y="20304"/>
                  </a:lnTo>
                  <a:lnTo>
                    <a:pt x="18669" y="19444"/>
                  </a:lnTo>
                  <a:lnTo>
                    <a:pt x="16531" y="18584"/>
                  </a:lnTo>
                  <a:lnTo>
                    <a:pt x="14669" y="18148"/>
                  </a:lnTo>
                  <a:lnTo>
                    <a:pt x="1600" y="18148"/>
                  </a:lnTo>
                  <a:lnTo>
                    <a:pt x="1600" y="10370"/>
                  </a:lnTo>
                  <a:lnTo>
                    <a:pt x="1331" y="6045"/>
                  </a:lnTo>
                  <a:lnTo>
                    <a:pt x="800" y="2156"/>
                  </a:lnTo>
                  <a:lnTo>
                    <a:pt x="2931" y="3029"/>
                  </a:lnTo>
                  <a:lnTo>
                    <a:pt x="5331" y="3029"/>
                  </a:lnTo>
                  <a:lnTo>
                    <a:pt x="9600" y="2593"/>
                  </a:lnTo>
                  <a:lnTo>
                    <a:pt x="14669" y="2593"/>
                  </a:lnTo>
                  <a:lnTo>
                    <a:pt x="19731" y="2156"/>
                  </a:lnTo>
                  <a:lnTo>
                    <a:pt x="19731" y="10806"/>
                  </a:lnTo>
                  <a:lnTo>
                    <a:pt x="20000" y="19880"/>
                  </a:lnTo>
                  <a:lnTo>
                    <a:pt x="20269" y="20740"/>
                  </a:lnTo>
                  <a:lnTo>
                    <a:pt x="20800" y="21176"/>
                  </a:lnTo>
                  <a:lnTo>
                    <a:pt x="21331" y="20740"/>
                  </a:lnTo>
                  <a:lnTo>
                    <a:pt x="21600" y="19880"/>
                  </a:lnTo>
                  <a:lnTo>
                    <a:pt x="21331" y="10370"/>
                  </a:lnTo>
                  <a:lnTo>
                    <a:pt x="21331" y="5621"/>
                  </a:lnTo>
                  <a:lnTo>
                    <a:pt x="21069" y="860"/>
                  </a:lnTo>
                  <a:lnTo>
                    <a:pt x="20800" y="0"/>
                  </a:lnTo>
                  <a:lnTo>
                    <a:pt x="20269" y="0"/>
                  </a:lnTo>
                  <a:lnTo>
                    <a:pt x="20000" y="424"/>
                  </a:lnTo>
                  <a:lnTo>
                    <a:pt x="1733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208" name="Shape 301"/>
            <p:cNvSpPr/>
            <p:nvPr/>
          </p:nvSpPr>
          <p:spPr>
            <a:xfrm>
              <a:off x="4701255" y="6102071"/>
              <a:ext cx="167573" cy="1631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163" y="1775"/>
                  </a:moveTo>
                  <a:lnTo>
                    <a:pt x="19872" y="5923"/>
                  </a:lnTo>
                  <a:lnTo>
                    <a:pt x="19872" y="10062"/>
                  </a:lnTo>
                  <a:lnTo>
                    <a:pt x="19299" y="14798"/>
                  </a:lnTo>
                  <a:lnTo>
                    <a:pt x="19008" y="19825"/>
                  </a:lnTo>
                  <a:lnTo>
                    <a:pt x="16707" y="19236"/>
                  </a:lnTo>
                  <a:lnTo>
                    <a:pt x="4038" y="19236"/>
                  </a:lnTo>
                  <a:lnTo>
                    <a:pt x="2019" y="19535"/>
                  </a:lnTo>
                  <a:lnTo>
                    <a:pt x="2019" y="2074"/>
                  </a:lnTo>
                  <a:lnTo>
                    <a:pt x="11232" y="2373"/>
                  </a:lnTo>
                  <a:lnTo>
                    <a:pt x="15843" y="2074"/>
                  </a:lnTo>
                  <a:lnTo>
                    <a:pt x="20163" y="1775"/>
                  </a:lnTo>
                  <a:close/>
                  <a:moveTo>
                    <a:pt x="11232" y="0"/>
                  </a:moveTo>
                  <a:lnTo>
                    <a:pt x="2019" y="299"/>
                  </a:lnTo>
                  <a:lnTo>
                    <a:pt x="1446" y="299"/>
                  </a:lnTo>
                  <a:lnTo>
                    <a:pt x="1155" y="598"/>
                  </a:lnTo>
                  <a:lnTo>
                    <a:pt x="864" y="888"/>
                  </a:lnTo>
                  <a:lnTo>
                    <a:pt x="291" y="3550"/>
                  </a:lnTo>
                  <a:lnTo>
                    <a:pt x="291" y="6222"/>
                  </a:lnTo>
                  <a:lnTo>
                    <a:pt x="0" y="11547"/>
                  </a:lnTo>
                  <a:lnTo>
                    <a:pt x="0" y="16275"/>
                  </a:lnTo>
                  <a:lnTo>
                    <a:pt x="291" y="18647"/>
                  </a:lnTo>
                  <a:lnTo>
                    <a:pt x="582" y="21011"/>
                  </a:lnTo>
                  <a:lnTo>
                    <a:pt x="864" y="21310"/>
                  </a:lnTo>
                  <a:lnTo>
                    <a:pt x="1155" y="21600"/>
                  </a:lnTo>
                  <a:lnTo>
                    <a:pt x="1446" y="21600"/>
                  </a:lnTo>
                  <a:lnTo>
                    <a:pt x="1728" y="21310"/>
                  </a:lnTo>
                  <a:lnTo>
                    <a:pt x="4038" y="21600"/>
                  </a:lnTo>
                  <a:lnTo>
                    <a:pt x="6339" y="21600"/>
                  </a:lnTo>
                  <a:lnTo>
                    <a:pt x="10950" y="21310"/>
                  </a:lnTo>
                  <a:lnTo>
                    <a:pt x="17280" y="21310"/>
                  </a:lnTo>
                  <a:lnTo>
                    <a:pt x="19299" y="21011"/>
                  </a:lnTo>
                  <a:lnTo>
                    <a:pt x="20163" y="21011"/>
                  </a:lnTo>
                  <a:lnTo>
                    <a:pt x="20454" y="20422"/>
                  </a:lnTo>
                  <a:lnTo>
                    <a:pt x="21027" y="18050"/>
                  </a:lnTo>
                  <a:lnTo>
                    <a:pt x="21318" y="15387"/>
                  </a:lnTo>
                  <a:lnTo>
                    <a:pt x="21600" y="10062"/>
                  </a:lnTo>
                  <a:lnTo>
                    <a:pt x="21600" y="3260"/>
                  </a:lnTo>
                  <a:lnTo>
                    <a:pt x="21318" y="1186"/>
                  </a:lnTo>
                  <a:lnTo>
                    <a:pt x="21027" y="598"/>
                  </a:lnTo>
                  <a:lnTo>
                    <a:pt x="20454" y="299"/>
                  </a:lnTo>
                  <a:lnTo>
                    <a:pt x="15843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209" name="Shape 302"/>
            <p:cNvSpPr/>
            <p:nvPr/>
          </p:nvSpPr>
          <p:spPr>
            <a:xfrm>
              <a:off x="4607415" y="5594910"/>
              <a:ext cx="183235" cy="12509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4" y="0"/>
                  </a:moveTo>
                  <a:lnTo>
                    <a:pt x="5531" y="378"/>
                  </a:lnTo>
                  <a:lnTo>
                    <a:pt x="3161" y="768"/>
                  </a:lnTo>
                  <a:lnTo>
                    <a:pt x="532" y="1535"/>
                  </a:lnTo>
                  <a:lnTo>
                    <a:pt x="266" y="1925"/>
                  </a:lnTo>
                  <a:lnTo>
                    <a:pt x="0" y="2704"/>
                  </a:lnTo>
                  <a:lnTo>
                    <a:pt x="0" y="3472"/>
                  </a:lnTo>
                  <a:lnTo>
                    <a:pt x="532" y="3862"/>
                  </a:lnTo>
                  <a:lnTo>
                    <a:pt x="532" y="10027"/>
                  </a:lnTo>
                  <a:lnTo>
                    <a:pt x="266" y="19675"/>
                  </a:lnTo>
                  <a:lnTo>
                    <a:pt x="266" y="20065"/>
                  </a:lnTo>
                  <a:lnTo>
                    <a:pt x="532" y="20443"/>
                  </a:lnTo>
                  <a:lnTo>
                    <a:pt x="1322" y="20443"/>
                  </a:lnTo>
                  <a:lnTo>
                    <a:pt x="3951" y="21222"/>
                  </a:lnTo>
                  <a:lnTo>
                    <a:pt x="6587" y="21600"/>
                  </a:lnTo>
                  <a:lnTo>
                    <a:pt x="9224" y="21222"/>
                  </a:lnTo>
                  <a:lnTo>
                    <a:pt x="11852" y="20832"/>
                  </a:lnTo>
                  <a:lnTo>
                    <a:pt x="15803" y="20443"/>
                  </a:lnTo>
                  <a:lnTo>
                    <a:pt x="17649" y="20065"/>
                  </a:lnTo>
                  <a:lnTo>
                    <a:pt x="19496" y="18907"/>
                  </a:lnTo>
                  <a:lnTo>
                    <a:pt x="17383" y="18128"/>
                  </a:lnTo>
                  <a:lnTo>
                    <a:pt x="15013" y="18128"/>
                  </a:lnTo>
                  <a:lnTo>
                    <a:pt x="10538" y="18907"/>
                  </a:lnTo>
                  <a:lnTo>
                    <a:pt x="3951" y="18907"/>
                  </a:lnTo>
                  <a:lnTo>
                    <a:pt x="1846" y="19285"/>
                  </a:lnTo>
                  <a:lnTo>
                    <a:pt x="1846" y="6176"/>
                  </a:lnTo>
                  <a:lnTo>
                    <a:pt x="1580" y="3862"/>
                  </a:lnTo>
                  <a:lnTo>
                    <a:pt x="6321" y="3082"/>
                  </a:lnTo>
                  <a:lnTo>
                    <a:pt x="11062" y="3082"/>
                  </a:lnTo>
                  <a:lnTo>
                    <a:pt x="16069" y="3472"/>
                  </a:lnTo>
                  <a:lnTo>
                    <a:pt x="18439" y="3082"/>
                  </a:lnTo>
                  <a:lnTo>
                    <a:pt x="20810" y="2704"/>
                  </a:lnTo>
                  <a:lnTo>
                    <a:pt x="20286" y="6554"/>
                  </a:lnTo>
                  <a:lnTo>
                    <a:pt x="20286" y="10027"/>
                  </a:lnTo>
                  <a:lnTo>
                    <a:pt x="19754" y="14656"/>
                  </a:lnTo>
                  <a:lnTo>
                    <a:pt x="19754" y="18907"/>
                  </a:lnTo>
                  <a:lnTo>
                    <a:pt x="20020" y="19675"/>
                  </a:lnTo>
                  <a:lnTo>
                    <a:pt x="20810" y="19675"/>
                  </a:lnTo>
                  <a:lnTo>
                    <a:pt x="21076" y="19285"/>
                  </a:lnTo>
                  <a:lnTo>
                    <a:pt x="21334" y="15435"/>
                  </a:lnTo>
                  <a:lnTo>
                    <a:pt x="21334" y="11573"/>
                  </a:lnTo>
                  <a:lnTo>
                    <a:pt x="21600" y="6944"/>
                  </a:lnTo>
                  <a:lnTo>
                    <a:pt x="21600" y="2704"/>
                  </a:lnTo>
                  <a:lnTo>
                    <a:pt x="21334" y="1925"/>
                  </a:lnTo>
                  <a:lnTo>
                    <a:pt x="20810" y="2315"/>
                  </a:lnTo>
                  <a:lnTo>
                    <a:pt x="18439" y="1157"/>
                  </a:lnTo>
                  <a:lnTo>
                    <a:pt x="16069" y="768"/>
                  </a:lnTo>
                  <a:lnTo>
                    <a:pt x="13433" y="378"/>
                  </a:lnTo>
                  <a:lnTo>
                    <a:pt x="10804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210" name="Shape 303"/>
            <p:cNvSpPr/>
            <p:nvPr/>
          </p:nvSpPr>
          <p:spPr>
            <a:xfrm>
              <a:off x="4828609" y="5818361"/>
              <a:ext cx="31326" cy="5362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866" y="5400"/>
                  </a:moveTo>
                  <a:lnTo>
                    <a:pt x="13866" y="8100"/>
                  </a:lnTo>
                  <a:lnTo>
                    <a:pt x="12356" y="10800"/>
                  </a:lnTo>
                  <a:lnTo>
                    <a:pt x="9244" y="8982"/>
                  </a:lnTo>
                  <a:lnTo>
                    <a:pt x="7734" y="7191"/>
                  </a:lnTo>
                  <a:lnTo>
                    <a:pt x="7734" y="5400"/>
                  </a:lnTo>
                  <a:close/>
                  <a:moveTo>
                    <a:pt x="7734" y="0"/>
                  </a:moveTo>
                  <a:lnTo>
                    <a:pt x="3112" y="1791"/>
                  </a:lnTo>
                  <a:lnTo>
                    <a:pt x="0" y="3582"/>
                  </a:lnTo>
                  <a:lnTo>
                    <a:pt x="0" y="8982"/>
                  </a:lnTo>
                  <a:lnTo>
                    <a:pt x="3112" y="11682"/>
                  </a:lnTo>
                  <a:lnTo>
                    <a:pt x="6178" y="12591"/>
                  </a:lnTo>
                  <a:lnTo>
                    <a:pt x="1556" y="15291"/>
                  </a:lnTo>
                  <a:lnTo>
                    <a:pt x="0" y="17082"/>
                  </a:lnTo>
                  <a:lnTo>
                    <a:pt x="0" y="17991"/>
                  </a:lnTo>
                  <a:lnTo>
                    <a:pt x="3112" y="20691"/>
                  </a:lnTo>
                  <a:lnTo>
                    <a:pt x="7734" y="21600"/>
                  </a:lnTo>
                  <a:lnTo>
                    <a:pt x="12356" y="21600"/>
                  </a:lnTo>
                  <a:lnTo>
                    <a:pt x="18488" y="19782"/>
                  </a:lnTo>
                  <a:lnTo>
                    <a:pt x="21600" y="17991"/>
                  </a:lnTo>
                  <a:lnTo>
                    <a:pt x="21600" y="16200"/>
                  </a:lnTo>
                  <a:lnTo>
                    <a:pt x="20044" y="13500"/>
                  </a:lnTo>
                  <a:lnTo>
                    <a:pt x="21600" y="12591"/>
                  </a:lnTo>
                  <a:lnTo>
                    <a:pt x="21600" y="11682"/>
                  </a:lnTo>
                  <a:lnTo>
                    <a:pt x="18488" y="9891"/>
                  </a:lnTo>
                  <a:lnTo>
                    <a:pt x="21600" y="8100"/>
                  </a:lnTo>
                  <a:lnTo>
                    <a:pt x="21600" y="5400"/>
                  </a:lnTo>
                  <a:lnTo>
                    <a:pt x="20044" y="2700"/>
                  </a:lnTo>
                  <a:lnTo>
                    <a:pt x="16978" y="882"/>
                  </a:lnTo>
                  <a:lnTo>
                    <a:pt x="12356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211" name="Shape 304"/>
            <p:cNvSpPr/>
            <p:nvPr/>
          </p:nvSpPr>
          <p:spPr>
            <a:xfrm>
              <a:off x="4922449" y="5976973"/>
              <a:ext cx="15664" cy="469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356" y="0"/>
                  </a:moveTo>
                  <a:lnTo>
                    <a:pt x="9244" y="1039"/>
                  </a:lnTo>
                  <a:lnTo>
                    <a:pt x="3112" y="5133"/>
                  </a:lnTo>
                  <a:lnTo>
                    <a:pt x="0" y="10296"/>
                  </a:lnTo>
                  <a:lnTo>
                    <a:pt x="0" y="15429"/>
                  </a:lnTo>
                  <a:lnTo>
                    <a:pt x="3112" y="19553"/>
                  </a:lnTo>
                  <a:lnTo>
                    <a:pt x="3112" y="21600"/>
                  </a:lnTo>
                  <a:lnTo>
                    <a:pt x="15468" y="21600"/>
                  </a:lnTo>
                  <a:lnTo>
                    <a:pt x="18488" y="20561"/>
                  </a:lnTo>
                  <a:lnTo>
                    <a:pt x="21600" y="18514"/>
                  </a:lnTo>
                  <a:lnTo>
                    <a:pt x="21600" y="1039"/>
                  </a:lnTo>
                  <a:lnTo>
                    <a:pt x="18488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212" name="Shape 305"/>
            <p:cNvSpPr/>
            <p:nvPr/>
          </p:nvSpPr>
          <p:spPr>
            <a:xfrm>
              <a:off x="5016290" y="5816105"/>
              <a:ext cx="42474" cy="469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965" y="0"/>
                  </a:moveTo>
                  <a:lnTo>
                    <a:pt x="4556" y="2047"/>
                  </a:lnTo>
                  <a:lnTo>
                    <a:pt x="2295" y="4124"/>
                  </a:lnTo>
                  <a:lnTo>
                    <a:pt x="0" y="6171"/>
                  </a:lnTo>
                  <a:lnTo>
                    <a:pt x="0" y="9257"/>
                  </a:lnTo>
                  <a:lnTo>
                    <a:pt x="1147" y="11304"/>
                  </a:lnTo>
                  <a:lnTo>
                    <a:pt x="3409" y="12343"/>
                  </a:lnTo>
                  <a:lnTo>
                    <a:pt x="6818" y="13382"/>
                  </a:lnTo>
                  <a:lnTo>
                    <a:pt x="11374" y="14390"/>
                  </a:lnTo>
                  <a:lnTo>
                    <a:pt x="14782" y="13382"/>
                  </a:lnTo>
                  <a:lnTo>
                    <a:pt x="14782" y="21600"/>
                  </a:lnTo>
                  <a:lnTo>
                    <a:pt x="17044" y="21600"/>
                  </a:lnTo>
                  <a:lnTo>
                    <a:pt x="19339" y="19553"/>
                  </a:lnTo>
                  <a:lnTo>
                    <a:pt x="20453" y="16467"/>
                  </a:lnTo>
                  <a:lnTo>
                    <a:pt x="21600" y="9257"/>
                  </a:lnTo>
                  <a:lnTo>
                    <a:pt x="21600" y="8218"/>
                  </a:lnTo>
                  <a:lnTo>
                    <a:pt x="19339" y="6171"/>
                  </a:lnTo>
                  <a:lnTo>
                    <a:pt x="12521" y="9257"/>
                  </a:lnTo>
                  <a:lnTo>
                    <a:pt x="7965" y="9257"/>
                  </a:lnTo>
                  <a:lnTo>
                    <a:pt x="5704" y="8218"/>
                  </a:lnTo>
                  <a:lnTo>
                    <a:pt x="6818" y="6171"/>
                  </a:lnTo>
                  <a:lnTo>
                    <a:pt x="7965" y="5133"/>
                  </a:lnTo>
                  <a:lnTo>
                    <a:pt x="18191" y="5133"/>
                  </a:lnTo>
                  <a:lnTo>
                    <a:pt x="18191" y="6171"/>
                  </a:lnTo>
                  <a:lnTo>
                    <a:pt x="20453" y="6171"/>
                  </a:lnTo>
                  <a:lnTo>
                    <a:pt x="21600" y="5133"/>
                  </a:lnTo>
                  <a:lnTo>
                    <a:pt x="19339" y="3086"/>
                  </a:lnTo>
                  <a:lnTo>
                    <a:pt x="17044" y="1039"/>
                  </a:lnTo>
                  <a:lnTo>
                    <a:pt x="10226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213" name="Shape 306"/>
            <p:cNvSpPr/>
            <p:nvPr/>
          </p:nvSpPr>
          <p:spPr>
            <a:xfrm>
              <a:off x="4766093" y="5726711"/>
              <a:ext cx="151911" cy="16538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218" y="0"/>
                  </a:moveTo>
                  <a:lnTo>
                    <a:pt x="953" y="295"/>
                  </a:lnTo>
                  <a:lnTo>
                    <a:pt x="0" y="589"/>
                  </a:lnTo>
                  <a:lnTo>
                    <a:pt x="0" y="875"/>
                  </a:lnTo>
                  <a:lnTo>
                    <a:pt x="632" y="1465"/>
                  </a:lnTo>
                  <a:lnTo>
                    <a:pt x="1585" y="1751"/>
                  </a:lnTo>
                  <a:lnTo>
                    <a:pt x="3491" y="2340"/>
                  </a:lnTo>
                  <a:lnTo>
                    <a:pt x="19694" y="2340"/>
                  </a:lnTo>
                  <a:lnTo>
                    <a:pt x="19373" y="4091"/>
                  </a:lnTo>
                  <a:lnTo>
                    <a:pt x="19373" y="17223"/>
                  </a:lnTo>
                  <a:lnTo>
                    <a:pt x="19694" y="19554"/>
                  </a:lnTo>
                  <a:lnTo>
                    <a:pt x="8578" y="19260"/>
                  </a:lnTo>
                  <a:lnTo>
                    <a:pt x="4765" y="18974"/>
                  </a:lnTo>
                  <a:lnTo>
                    <a:pt x="2859" y="19260"/>
                  </a:lnTo>
                  <a:lnTo>
                    <a:pt x="1906" y="19554"/>
                  </a:lnTo>
                  <a:lnTo>
                    <a:pt x="1264" y="20135"/>
                  </a:lnTo>
                  <a:lnTo>
                    <a:pt x="1906" y="20725"/>
                  </a:lnTo>
                  <a:lnTo>
                    <a:pt x="2859" y="21305"/>
                  </a:lnTo>
                  <a:lnTo>
                    <a:pt x="4765" y="21600"/>
                  </a:lnTo>
                  <a:lnTo>
                    <a:pt x="21279" y="21600"/>
                  </a:lnTo>
                  <a:lnTo>
                    <a:pt x="21600" y="21011"/>
                  </a:lnTo>
                  <a:lnTo>
                    <a:pt x="21600" y="4091"/>
                  </a:lnTo>
                  <a:lnTo>
                    <a:pt x="21279" y="2046"/>
                  </a:lnTo>
                  <a:lnTo>
                    <a:pt x="21600" y="1751"/>
                  </a:lnTo>
                  <a:lnTo>
                    <a:pt x="21600" y="1170"/>
                  </a:lnTo>
                  <a:lnTo>
                    <a:pt x="21279" y="589"/>
                  </a:lnTo>
                  <a:lnTo>
                    <a:pt x="20647" y="295"/>
                  </a:lnTo>
                  <a:lnTo>
                    <a:pt x="8889" y="295"/>
                  </a:lnTo>
                  <a:lnTo>
                    <a:pt x="4445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214" name="Shape 307"/>
            <p:cNvSpPr/>
            <p:nvPr/>
          </p:nvSpPr>
          <p:spPr>
            <a:xfrm>
              <a:off x="4037671" y="6294265"/>
              <a:ext cx="20110" cy="16086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200" y="0"/>
                  </a:moveTo>
                  <a:lnTo>
                    <a:pt x="4776" y="303"/>
                  </a:lnTo>
                  <a:lnTo>
                    <a:pt x="2424" y="2700"/>
                  </a:lnTo>
                  <a:lnTo>
                    <a:pt x="0" y="5097"/>
                  </a:lnTo>
                  <a:lnTo>
                    <a:pt x="2424" y="9900"/>
                  </a:lnTo>
                  <a:lnTo>
                    <a:pt x="2424" y="15603"/>
                  </a:lnTo>
                  <a:lnTo>
                    <a:pt x="4776" y="18303"/>
                  </a:lnTo>
                  <a:lnTo>
                    <a:pt x="9624" y="21003"/>
                  </a:lnTo>
                  <a:lnTo>
                    <a:pt x="11976" y="21600"/>
                  </a:lnTo>
                  <a:lnTo>
                    <a:pt x="14400" y="21600"/>
                  </a:lnTo>
                  <a:lnTo>
                    <a:pt x="19176" y="21003"/>
                  </a:lnTo>
                  <a:lnTo>
                    <a:pt x="21600" y="18303"/>
                  </a:lnTo>
                  <a:lnTo>
                    <a:pt x="19176" y="15300"/>
                  </a:lnTo>
                  <a:lnTo>
                    <a:pt x="16824" y="9900"/>
                  </a:lnTo>
                  <a:lnTo>
                    <a:pt x="16824" y="5097"/>
                  </a:lnTo>
                  <a:lnTo>
                    <a:pt x="11976" y="303"/>
                  </a:lnTo>
                  <a:lnTo>
                    <a:pt x="11976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215" name="Shape 308"/>
            <p:cNvSpPr/>
            <p:nvPr/>
          </p:nvSpPr>
          <p:spPr>
            <a:xfrm>
              <a:off x="4855421" y="5912201"/>
              <a:ext cx="172085" cy="16531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889" y="0"/>
                  </a:moveTo>
                  <a:lnTo>
                    <a:pt x="3649" y="286"/>
                  </a:lnTo>
                  <a:lnTo>
                    <a:pt x="2807" y="581"/>
                  </a:lnTo>
                  <a:lnTo>
                    <a:pt x="1966" y="1162"/>
                  </a:lnTo>
                  <a:lnTo>
                    <a:pt x="2524" y="1752"/>
                  </a:lnTo>
                  <a:lnTo>
                    <a:pt x="3365" y="2038"/>
                  </a:lnTo>
                  <a:lnTo>
                    <a:pt x="5331" y="2333"/>
                  </a:lnTo>
                  <a:lnTo>
                    <a:pt x="8980" y="2333"/>
                  </a:lnTo>
                  <a:lnTo>
                    <a:pt x="14586" y="2914"/>
                  </a:lnTo>
                  <a:lnTo>
                    <a:pt x="19917" y="3208"/>
                  </a:lnTo>
                  <a:lnTo>
                    <a:pt x="19917" y="9920"/>
                  </a:lnTo>
                  <a:lnTo>
                    <a:pt x="19634" y="14594"/>
                  </a:lnTo>
                  <a:lnTo>
                    <a:pt x="19634" y="16926"/>
                  </a:lnTo>
                  <a:lnTo>
                    <a:pt x="19917" y="19267"/>
                  </a:lnTo>
                  <a:lnTo>
                    <a:pt x="10937" y="18973"/>
                  </a:lnTo>
                  <a:lnTo>
                    <a:pt x="6456" y="18973"/>
                  </a:lnTo>
                  <a:lnTo>
                    <a:pt x="4207" y="19267"/>
                  </a:lnTo>
                  <a:lnTo>
                    <a:pt x="2249" y="19848"/>
                  </a:lnTo>
                  <a:lnTo>
                    <a:pt x="1966" y="15175"/>
                  </a:lnTo>
                  <a:lnTo>
                    <a:pt x="1966" y="10510"/>
                  </a:lnTo>
                  <a:lnTo>
                    <a:pt x="2249" y="5836"/>
                  </a:lnTo>
                  <a:lnTo>
                    <a:pt x="2249" y="3503"/>
                  </a:lnTo>
                  <a:lnTo>
                    <a:pt x="1683" y="1162"/>
                  </a:lnTo>
                  <a:lnTo>
                    <a:pt x="841" y="2627"/>
                  </a:lnTo>
                  <a:lnTo>
                    <a:pt x="566" y="4084"/>
                  </a:lnTo>
                  <a:lnTo>
                    <a:pt x="0" y="7292"/>
                  </a:lnTo>
                  <a:lnTo>
                    <a:pt x="0" y="19267"/>
                  </a:lnTo>
                  <a:lnTo>
                    <a:pt x="283" y="20143"/>
                  </a:lnTo>
                  <a:lnTo>
                    <a:pt x="841" y="21019"/>
                  </a:lnTo>
                  <a:lnTo>
                    <a:pt x="1683" y="21305"/>
                  </a:lnTo>
                  <a:lnTo>
                    <a:pt x="2249" y="21305"/>
                  </a:lnTo>
                  <a:lnTo>
                    <a:pt x="2249" y="20724"/>
                  </a:lnTo>
                  <a:lnTo>
                    <a:pt x="4490" y="21305"/>
                  </a:lnTo>
                  <a:lnTo>
                    <a:pt x="6456" y="21600"/>
                  </a:lnTo>
                  <a:lnTo>
                    <a:pt x="10937" y="21600"/>
                  </a:lnTo>
                  <a:lnTo>
                    <a:pt x="19917" y="21305"/>
                  </a:lnTo>
                  <a:lnTo>
                    <a:pt x="20475" y="21019"/>
                  </a:lnTo>
                  <a:lnTo>
                    <a:pt x="20759" y="21305"/>
                  </a:lnTo>
                  <a:lnTo>
                    <a:pt x="21034" y="21305"/>
                  </a:lnTo>
                  <a:lnTo>
                    <a:pt x="21317" y="21019"/>
                  </a:lnTo>
                  <a:lnTo>
                    <a:pt x="21600" y="18678"/>
                  </a:lnTo>
                  <a:lnTo>
                    <a:pt x="21600" y="3503"/>
                  </a:lnTo>
                  <a:lnTo>
                    <a:pt x="21317" y="581"/>
                  </a:lnTo>
                  <a:lnTo>
                    <a:pt x="21034" y="286"/>
                  </a:lnTo>
                  <a:lnTo>
                    <a:pt x="20475" y="286"/>
                  </a:lnTo>
                  <a:lnTo>
                    <a:pt x="20475" y="581"/>
                  </a:lnTo>
                  <a:lnTo>
                    <a:pt x="20192" y="1457"/>
                  </a:lnTo>
                  <a:lnTo>
                    <a:pt x="15427" y="876"/>
                  </a:lnTo>
                  <a:lnTo>
                    <a:pt x="10379" y="286"/>
                  </a:lnTo>
                  <a:lnTo>
                    <a:pt x="5889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216" name="Shape 309"/>
            <p:cNvSpPr/>
            <p:nvPr/>
          </p:nvSpPr>
          <p:spPr>
            <a:xfrm>
              <a:off x="4473357" y="6341185"/>
              <a:ext cx="51434" cy="603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890" y="3992"/>
                  </a:moveTo>
                  <a:lnTo>
                    <a:pt x="16890" y="5608"/>
                  </a:lnTo>
                  <a:lnTo>
                    <a:pt x="15022" y="7200"/>
                  </a:lnTo>
                  <a:lnTo>
                    <a:pt x="11260" y="8008"/>
                  </a:lnTo>
                  <a:lnTo>
                    <a:pt x="8445" y="8792"/>
                  </a:lnTo>
                  <a:lnTo>
                    <a:pt x="6578" y="3992"/>
                  </a:lnTo>
                  <a:close/>
                  <a:moveTo>
                    <a:pt x="14075" y="12000"/>
                  </a:moveTo>
                  <a:lnTo>
                    <a:pt x="15942" y="12808"/>
                  </a:lnTo>
                  <a:lnTo>
                    <a:pt x="16890" y="13592"/>
                  </a:lnTo>
                  <a:lnTo>
                    <a:pt x="15022" y="15992"/>
                  </a:lnTo>
                  <a:lnTo>
                    <a:pt x="14075" y="16800"/>
                  </a:lnTo>
                  <a:lnTo>
                    <a:pt x="12207" y="17608"/>
                  </a:lnTo>
                  <a:lnTo>
                    <a:pt x="8445" y="16800"/>
                  </a:lnTo>
                  <a:lnTo>
                    <a:pt x="8445" y="12808"/>
                  </a:lnTo>
                  <a:lnTo>
                    <a:pt x="9393" y="12808"/>
                  </a:lnTo>
                  <a:lnTo>
                    <a:pt x="14075" y="12000"/>
                  </a:lnTo>
                  <a:close/>
                  <a:moveTo>
                    <a:pt x="14075" y="0"/>
                  </a:moveTo>
                  <a:lnTo>
                    <a:pt x="8445" y="1592"/>
                  </a:lnTo>
                  <a:lnTo>
                    <a:pt x="3763" y="3208"/>
                  </a:lnTo>
                  <a:lnTo>
                    <a:pt x="2815" y="3992"/>
                  </a:lnTo>
                  <a:lnTo>
                    <a:pt x="3763" y="12000"/>
                  </a:lnTo>
                  <a:lnTo>
                    <a:pt x="3763" y="15992"/>
                  </a:lnTo>
                  <a:lnTo>
                    <a:pt x="948" y="15992"/>
                  </a:lnTo>
                  <a:lnTo>
                    <a:pt x="0" y="17608"/>
                  </a:lnTo>
                  <a:lnTo>
                    <a:pt x="0" y="19200"/>
                  </a:lnTo>
                  <a:lnTo>
                    <a:pt x="1867" y="20792"/>
                  </a:lnTo>
                  <a:lnTo>
                    <a:pt x="7497" y="21600"/>
                  </a:lnTo>
                  <a:lnTo>
                    <a:pt x="14075" y="21600"/>
                  </a:lnTo>
                  <a:lnTo>
                    <a:pt x="15942" y="20792"/>
                  </a:lnTo>
                  <a:lnTo>
                    <a:pt x="18757" y="20008"/>
                  </a:lnTo>
                  <a:lnTo>
                    <a:pt x="20652" y="17608"/>
                  </a:lnTo>
                  <a:lnTo>
                    <a:pt x="21600" y="15208"/>
                  </a:lnTo>
                  <a:lnTo>
                    <a:pt x="21600" y="12000"/>
                  </a:lnTo>
                  <a:lnTo>
                    <a:pt x="20652" y="10408"/>
                  </a:lnTo>
                  <a:lnTo>
                    <a:pt x="19705" y="9600"/>
                  </a:lnTo>
                  <a:lnTo>
                    <a:pt x="21600" y="7200"/>
                  </a:lnTo>
                  <a:lnTo>
                    <a:pt x="21600" y="3992"/>
                  </a:lnTo>
                  <a:lnTo>
                    <a:pt x="20652" y="1592"/>
                  </a:lnTo>
                  <a:lnTo>
                    <a:pt x="19705" y="808"/>
                  </a:lnTo>
                  <a:lnTo>
                    <a:pt x="1689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217" name="Shape 310"/>
            <p:cNvSpPr/>
            <p:nvPr/>
          </p:nvSpPr>
          <p:spPr>
            <a:xfrm>
              <a:off x="4942558" y="5724521"/>
              <a:ext cx="172086" cy="16531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25" y="0"/>
                  </a:moveTo>
                  <a:lnTo>
                    <a:pt x="841" y="286"/>
                  </a:lnTo>
                  <a:lnTo>
                    <a:pt x="283" y="2627"/>
                  </a:lnTo>
                  <a:lnTo>
                    <a:pt x="0" y="4960"/>
                  </a:lnTo>
                  <a:lnTo>
                    <a:pt x="0" y="15175"/>
                  </a:lnTo>
                  <a:lnTo>
                    <a:pt x="283" y="17802"/>
                  </a:lnTo>
                  <a:lnTo>
                    <a:pt x="841" y="20724"/>
                  </a:lnTo>
                  <a:lnTo>
                    <a:pt x="1125" y="21019"/>
                  </a:lnTo>
                  <a:lnTo>
                    <a:pt x="1966" y="21019"/>
                  </a:lnTo>
                  <a:lnTo>
                    <a:pt x="2249" y="20429"/>
                  </a:lnTo>
                  <a:lnTo>
                    <a:pt x="2249" y="17802"/>
                  </a:lnTo>
                  <a:lnTo>
                    <a:pt x="1966" y="14888"/>
                  </a:lnTo>
                  <a:lnTo>
                    <a:pt x="1966" y="2038"/>
                  </a:lnTo>
                  <a:lnTo>
                    <a:pt x="3932" y="2333"/>
                  </a:lnTo>
                  <a:lnTo>
                    <a:pt x="19076" y="2333"/>
                  </a:lnTo>
                  <a:lnTo>
                    <a:pt x="19634" y="2914"/>
                  </a:lnTo>
                  <a:lnTo>
                    <a:pt x="19917" y="2914"/>
                  </a:lnTo>
                  <a:lnTo>
                    <a:pt x="19917" y="4379"/>
                  </a:lnTo>
                  <a:lnTo>
                    <a:pt x="19634" y="5836"/>
                  </a:lnTo>
                  <a:lnTo>
                    <a:pt x="19634" y="8758"/>
                  </a:lnTo>
                  <a:lnTo>
                    <a:pt x="19359" y="19267"/>
                  </a:lnTo>
                  <a:lnTo>
                    <a:pt x="17677" y="18973"/>
                  </a:lnTo>
                  <a:lnTo>
                    <a:pt x="15427" y="18973"/>
                  </a:lnTo>
                  <a:lnTo>
                    <a:pt x="11504" y="19267"/>
                  </a:lnTo>
                  <a:lnTo>
                    <a:pt x="6456" y="18973"/>
                  </a:lnTo>
                  <a:lnTo>
                    <a:pt x="5331" y="18973"/>
                  </a:lnTo>
                  <a:lnTo>
                    <a:pt x="3932" y="19267"/>
                  </a:lnTo>
                  <a:lnTo>
                    <a:pt x="3090" y="19554"/>
                  </a:lnTo>
                  <a:lnTo>
                    <a:pt x="2249" y="20429"/>
                  </a:lnTo>
                  <a:lnTo>
                    <a:pt x="2807" y="21019"/>
                  </a:lnTo>
                  <a:lnTo>
                    <a:pt x="3932" y="21600"/>
                  </a:lnTo>
                  <a:lnTo>
                    <a:pt x="17393" y="21600"/>
                  </a:lnTo>
                  <a:lnTo>
                    <a:pt x="19634" y="21305"/>
                  </a:lnTo>
                  <a:lnTo>
                    <a:pt x="19917" y="21600"/>
                  </a:lnTo>
                  <a:lnTo>
                    <a:pt x="20475" y="21600"/>
                  </a:lnTo>
                  <a:lnTo>
                    <a:pt x="21042" y="21305"/>
                  </a:lnTo>
                  <a:lnTo>
                    <a:pt x="21317" y="20724"/>
                  </a:lnTo>
                  <a:lnTo>
                    <a:pt x="21317" y="10215"/>
                  </a:lnTo>
                  <a:lnTo>
                    <a:pt x="21600" y="5541"/>
                  </a:lnTo>
                  <a:lnTo>
                    <a:pt x="21317" y="3503"/>
                  </a:lnTo>
                  <a:lnTo>
                    <a:pt x="21042" y="1162"/>
                  </a:lnTo>
                  <a:lnTo>
                    <a:pt x="20759" y="1162"/>
                  </a:lnTo>
                  <a:lnTo>
                    <a:pt x="20475" y="1457"/>
                  </a:lnTo>
                  <a:lnTo>
                    <a:pt x="19917" y="876"/>
                  </a:lnTo>
                  <a:lnTo>
                    <a:pt x="19076" y="581"/>
                  </a:lnTo>
                  <a:lnTo>
                    <a:pt x="17393" y="581"/>
                  </a:lnTo>
                  <a:lnTo>
                    <a:pt x="13745" y="876"/>
                  </a:lnTo>
                  <a:lnTo>
                    <a:pt x="7855" y="581"/>
                  </a:lnTo>
                  <a:lnTo>
                    <a:pt x="4773" y="581"/>
                  </a:lnTo>
                  <a:lnTo>
                    <a:pt x="1683" y="876"/>
                  </a:lnTo>
                  <a:lnTo>
                    <a:pt x="1683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218" name="Shape 311"/>
            <p:cNvSpPr/>
            <p:nvPr/>
          </p:nvSpPr>
          <p:spPr>
            <a:xfrm>
              <a:off x="4419735" y="6285305"/>
              <a:ext cx="167572" cy="1809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28" y="1339"/>
                  </a:moveTo>
                  <a:lnTo>
                    <a:pt x="6339" y="1869"/>
                  </a:lnTo>
                  <a:lnTo>
                    <a:pt x="10941" y="2139"/>
                  </a:lnTo>
                  <a:lnTo>
                    <a:pt x="20163" y="1869"/>
                  </a:lnTo>
                  <a:lnTo>
                    <a:pt x="19590" y="6139"/>
                  </a:lnTo>
                  <a:lnTo>
                    <a:pt x="19299" y="10669"/>
                  </a:lnTo>
                  <a:lnTo>
                    <a:pt x="19299" y="14939"/>
                  </a:lnTo>
                  <a:lnTo>
                    <a:pt x="19590" y="19200"/>
                  </a:lnTo>
                  <a:lnTo>
                    <a:pt x="19590" y="19469"/>
                  </a:lnTo>
                  <a:lnTo>
                    <a:pt x="19299" y="19469"/>
                  </a:lnTo>
                  <a:lnTo>
                    <a:pt x="17280" y="19200"/>
                  </a:lnTo>
                  <a:lnTo>
                    <a:pt x="6912" y="19200"/>
                  </a:lnTo>
                  <a:lnTo>
                    <a:pt x="2592" y="18939"/>
                  </a:lnTo>
                  <a:lnTo>
                    <a:pt x="2019" y="10139"/>
                  </a:lnTo>
                  <a:lnTo>
                    <a:pt x="1728" y="1339"/>
                  </a:lnTo>
                  <a:close/>
                  <a:moveTo>
                    <a:pt x="6339" y="0"/>
                  </a:moveTo>
                  <a:lnTo>
                    <a:pt x="1437" y="269"/>
                  </a:lnTo>
                  <a:lnTo>
                    <a:pt x="1155" y="269"/>
                  </a:lnTo>
                  <a:lnTo>
                    <a:pt x="864" y="800"/>
                  </a:lnTo>
                  <a:lnTo>
                    <a:pt x="573" y="800"/>
                  </a:lnTo>
                  <a:lnTo>
                    <a:pt x="291" y="1339"/>
                  </a:lnTo>
                  <a:lnTo>
                    <a:pt x="0" y="6139"/>
                  </a:lnTo>
                  <a:lnTo>
                    <a:pt x="0" y="11200"/>
                  </a:lnTo>
                  <a:lnTo>
                    <a:pt x="291" y="16000"/>
                  </a:lnTo>
                  <a:lnTo>
                    <a:pt x="864" y="21069"/>
                  </a:lnTo>
                  <a:lnTo>
                    <a:pt x="1437" y="21600"/>
                  </a:lnTo>
                  <a:lnTo>
                    <a:pt x="2019" y="21600"/>
                  </a:lnTo>
                  <a:lnTo>
                    <a:pt x="2592" y="21339"/>
                  </a:lnTo>
                  <a:lnTo>
                    <a:pt x="2883" y="21069"/>
                  </a:lnTo>
                  <a:lnTo>
                    <a:pt x="2883" y="20269"/>
                  </a:lnTo>
                  <a:lnTo>
                    <a:pt x="6912" y="21069"/>
                  </a:lnTo>
                  <a:lnTo>
                    <a:pt x="11232" y="21339"/>
                  </a:lnTo>
                  <a:lnTo>
                    <a:pt x="15552" y="21339"/>
                  </a:lnTo>
                  <a:lnTo>
                    <a:pt x="17571" y="21069"/>
                  </a:lnTo>
                  <a:lnTo>
                    <a:pt x="19299" y="20800"/>
                  </a:lnTo>
                  <a:lnTo>
                    <a:pt x="19872" y="20539"/>
                  </a:lnTo>
                  <a:lnTo>
                    <a:pt x="19872" y="19739"/>
                  </a:lnTo>
                  <a:lnTo>
                    <a:pt x="20163" y="20000"/>
                  </a:lnTo>
                  <a:lnTo>
                    <a:pt x="20454" y="20000"/>
                  </a:lnTo>
                  <a:lnTo>
                    <a:pt x="21027" y="19739"/>
                  </a:lnTo>
                  <a:lnTo>
                    <a:pt x="21027" y="19200"/>
                  </a:lnTo>
                  <a:lnTo>
                    <a:pt x="21318" y="14939"/>
                  </a:lnTo>
                  <a:lnTo>
                    <a:pt x="21600" y="10400"/>
                  </a:lnTo>
                  <a:lnTo>
                    <a:pt x="21318" y="6139"/>
                  </a:lnTo>
                  <a:lnTo>
                    <a:pt x="21027" y="1600"/>
                  </a:lnTo>
                  <a:lnTo>
                    <a:pt x="21318" y="1339"/>
                  </a:lnTo>
                  <a:lnTo>
                    <a:pt x="21318" y="800"/>
                  </a:lnTo>
                  <a:lnTo>
                    <a:pt x="21027" y="269"/>
                  </a:lnTo>
                  <a:lnTo>
                    <a:pt x="15843" y="269"/>
                  </a:lnTo>
                  <a:lnTo>
                    <a:pt x="1094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219" name="Shape 312"/>
            <p:cNvSpPr/>
            <p:nvPr/>
          </p:nvSpPr>
          <p:spPr>
            <a:xfrm>
              <a:off x="4227608" y="6287561"/>
              <a:ext cx="172019" cy="16531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17" y="0"/>
                  </a:moveTo>
                  <a:lnTo>
                    <a:pt x="842" y="295"/>
                  </a:lnTo>
                  <a:lnTo>
                    <a:pt x="275" y="2627"/>
                  </a:lnTo>
                  <a:lnTo>
                    <a:pt x="0" y="4960"/>
                  </a:lnTo>
                  <a:lnTo>
                    <a:pt x="0" y="15183"/>
                  </a:lnTo>
                  <a:lnTo>
                    <a:pt x="275" y="17811"/>
                  </a:lnTo>
                  <a:lnTo>
                    <a:pt x="842" y="20724"/>
                  </a:lnTo>
                  <a:lnTo>
                    <a:pt x="1117" y="21019"/>
                  </a:lnTo>
                  <a:lnTo>
                    <a:pt x="1958" y="21019"/>
                  </a:lnTo>
                  <a:lnTo>
                    <a:pt x="2242" y="20438"/>
                  </a:lnTo>
                  <a:lnTo>
                    <a:pt x="2242" y="17811"/>
                  </a:lnTo>
                  <a:lnTo>
                    <a:pt x="1958" y="14888"/>
                  </a:lnTo>
                  <a:lnTo>
                    <a:pt x="1958" y="2046"/>
                  </a:lnTo>
                  <a:lnTo>
                    <a:pt x="3925" y="2333"/>
                  </a:lnTo>
                  <a:lnTo>
                    <a:pt x="19075" y="2333"/>
                  </a:lnTo>
                  <a:lnTo>
                    <a:pt x="19358" y="2627"/>
                  </a:lnTo>
                  <a:lnTo>
                    <a:pt x="19633" y="2922"/>
                  </a:lnTo>
                  <a:lnTo>
                    <a:pt x="19917" y="2922"/>
                  </a:lnTo>
                  <a:lnTo>
                    <a:pt x="19917" y="4379"/>
                  </a:lnTo>
                  <a:lnTo>
                    <a:pt x="19633" y="5836"/>
                  </a:lnTo>
                  <a:lnTo>
                    <a:pt x="19633" y="8758"/>
                  </a:lnTo>
                  <a:lnTo>
                    <a:pt x="19358" y="19267"/>
                  </a:lnTo>
                  <a:lnTo>
                    <a:pt x="17675" y="18973"/>
                  </a:lnTo>
                  <a:lnTo>
                    <a:pt x="15425" y="18973"/>
                  </a:lnTo>
                  <a:lnTo>
                    <a:pt x="11500" y="19267"/>
                  </a:lnTo>
                  <a:lnTo>
                    <a:pt x="6450" y="18973"/>
                  </a:lnTo>
                  <a:lnTo>
                    <a:pt x="5325" y="18973"/>
                  </a:lnTo>
                  <a:lnTo>
                    <a:pt x="3925" y="19267"/>
                  </a:lnTo>
                  <a:lnTo>
                    <a:pt x="3083" y="19562"/>
                  </a:lnTo>
                  <a:lnTo>
                    <a:pt x="2242" y="20438"/>
                  </a:lnTo>
                  <a:lnTo>
                    <a:pt x="2800" y="21019"/>
                  </a:lnTo>
                  <a:lnTo>
                    <a:pt x="3925" y="21600"/>
                  </a:lnTo>
                  <a:lnTo>
                    <a:pt x="17392" y="21600"/>
                  </a:lnTo>
                  <a:lnTo>
                    <a:pt x="19633" y="21314"/>
                  </a:lnTo>
                  <a:lnTo>
                    <a:pt x="19917" y="21600"/>
                  </a:lnTo>
                  <a:lnTo>
                    <a:pt x="20475" y="21600"/>
                  </a:lnTo>
                  <a:lnTo>
                    <a:pt x="21042" y="21314"/>
                  </a:lnTo>
                  <a:lnTo>
                    <a:pt x="21317" y="20724"/>
                  </a:lnTo>
                  <a:lnTo>
                    <a:pt x="21317" y="10215"/>
                  </a:lnTo>
                  <a:lnTo>
                    <a:pt x="21600" y="5550"/>
                  </a:lnTo>
                  <a:lnTo>
                    <a:pt x="21317" y="3503"/>
                  </a:lnTo>
                  <a:lnTo>
                    <a:pt x="21042" y="1171"/>
                  </a:lnTo>
                  <a:lnTo>
                    <a:pt x="20758" y="1171"/>
                  </a:lnTo>
                  <a:lnTo>
                    <a:pt x="20475" y="1457"/>
                  </a:lnTo>
                  <a:lnTo>
                    <a:pt x="19917" y="876"/>
                  </a:lnTo>
                  <a:lnTo>
                    <a:pt x="19075" y="581"/>
                  </a:lnTo>
                  <a:lnTo>
                    <a:pt x="17392" y="581"/>
                  </a:lnTo>
                  <a:lnTo>
                    <a:pt x="13742" y="876"/>
                  </a:lnTo>
                  <a:lnTo>
                    <a:pt x="7850" y="581"/>
                  </a:lnTo>
                  <a:lnTo>
                    <a:pt x="4767" y="581"/>
                  </a:lnTo>
                  <a:lnTo>
                    <a:pt x="1683" y="876"/>
                  </a:lnTo>
                  <a:lnTo>
                    <a:pt x="1683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220" name="Shape 313"/>
            <p:cNvSpPr/>
            <p:nvPr/>
          </p:nvSpPr>
          <p:spPr>
            <a:xfrm>
              <a:off x="4294637" y="6343441"/>
              <a:ext cx="49111" cy="4466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56" y="0"/>
                  </a:moveTo>
                  <a:lnTo>
                    <a:pt x="0" y="2150"/>
                  </a:lnTo>
                  <a:lnTo>
                    <a:pt x="0" y="5392"/>
                  </a:lnTo>
                  <a:lnTo>
                    <a:pt x="963" y="6483"/>
                  </a:lnTo>
                  <a:lnTo>
                    <a:pt x="1956" y="10784"/>
                  </a:lnTo>
                  <a:lnTo>
                    <a:pt x="2948" y="14026"/>
                  </a:lnTo>
                  <a:lnTo>
                    <a:pt x="4904" y="18358"/>
                  </a:lnTo>
                  <a:lnTo>
                    <a:pt x="7852" y="21600"/>
                  </a:lnTo>
                  <a:lnTo>
                    <a:pt x="11792" y="21600"/>
                  </a:lnTo>
                  <a:lnTo>
                    <a:pt x="12756" y="20509"/>
                  </a:lnTo>
                  <a:lnTo>
                    <a:pt x="14741" y="16208"/>
                  </a:lnTo>
                  <a:lnTo>
                    <a:pt x="17689" y="11875"/>
                  </a:lnTo>
                  <a:lnTo>
                    <a:pt x="20637" y="8634"/>
                  </a:lnTo>
                  <a:lnTo>
                    <a:pt x="21600" y="6483"/>
                  </a:lnTo>
                  <a:lnTo>
                    <a:pt x="21600" y="3242"/>
                  </a:lnTo>
                  <a:lnTo>
                    <a:pt x="20637" y="2150"/>
                  </a:lnTo>
                  <a:lnTo>
                    <a:pt x="18652" y="2150"/>
                  </a:lnTo>
                  <a:lnTo>
                    <a:pt x="16696" y="3242"/>
                  </a:lnTo>
                  <a:lnTo>
                    <a:pt x="13748" y="5392"/>
                  </a:lnTo>
                  <a:lnTo>
                    <a:pt x="11792" y="8634"/>
                  </a:lnTo>
                  <a:lnTo>
                    <a:pt x="8844" y="12966"/>
                  </a:lnTo>
                  <a:lnTo>
                    <a:pt x="6859" y="7542"/>
                  </a:lnTo>
                  <a:lnTo>
                    <a:pt x="5896" y="2150"/>
                  </a:lnTo>
                  <a:lnTo>
                    <a:pt x="5896" y="1059"/>
                  </a:lnTo>
                  <a:lnTo>
                    <a:pt x="4904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221" name="Shape 314"/>
            <p:cNvSpPr/>
            <p:nvPr/>
          </p:nvSpPr>
          <p:spPr>
            <a:xfrm>
              <a:off x="5000694" y="6477498"/>
              <a:ext cx="185425" cy="223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598" y="0"/>
                  </a:moveTo>
                  <a:lnTo>
                    <a:pt x="1299" y="2121"/>
                  </a:lnTo>
                  <a:lnTo>
                    <a:pt x="0" y="6493"/>
                  </a:lnTo>
                  <a:lnTo>
                    <a:pt x="0" y="8614"/>
                  </a:lnTo>
                  <a:lnTo>
                    <a:pt x="1036" y="12986"/>
                  </a:lnTo>
                  <a:lnTo>
                    <a:pt x="2342" y="15107"/>
                  </a:lnTo>
                  <a:lnTo>
                    <a:pt x="4685" y="17293"/>
                  </a:lnTo>
                  <a:lnTo>
                    <a:pt x="9633" y="17293"/>
                  </a:lnTo>
                  <a:lnTo>
                    <a:pt x="15616" y="21600"/>
                  </a:lnTo>
                  <a:lnTo>
                    <a:pt x="18477" y="21600"/>
                  </a:lnTo>
                  <a:lnTo>
                    <a:pt x="21345" y="17293"/>
                  </a:lnTo>
                  <a:lnTo>
                    <a:pt x="21600" y="15107"/>
                  </a:lnTo>
                  <a:lnTo>
                    <a:pt x="21345" y="10800"/>
                  </a:lnTo>
                  <a:lnTo>
                    <a:pt x="19002" y="6493"/>
                  </a:lnTo>
                  <a:lnTo>
                    <a:pt x="16397" y="4307"/>
                  </a:lnTo>
                  <a:lnTo>
                    <a:pt x="11194" y="4307"/>
                  </a:lnTo>
                  <a:lnTo>
                    <a:pt x="5466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222" name="Shape 315"/>
            <p:cNvSpPr/>
            <p:nvPr/>
          </p:nvSpPr>
          <p:spPr>
            <a:xfrm>
              <a:off x="5422974" y="6106584"/>
              <a:ext cx="20110" cy="16087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624" y="0"/>
                  </a:moveTo>
                  <a:lnTo>
                    <a:pt x="7200" y="294"/>
                  </a:lnTo>
                  <a:lnTo>
                    <a:pt x="4776" y="2700"/>
                  </a:lnTo>
                  <a:lnTo>
                    <a:pt x="4776" y="9900"/>
                  </a:lnTo>
                  <a:lnTo>
                    <a:pt x="2424" y="15300"/>
                  </a:lnTo>
                  <a:lnTo>
                    <a:pt x="0" y="18303"/>
                  </a:lnTo>
                  <a:lnTo>
                    <a:pt x="2424" y="21003"/>
                  </a:lnTo>
                  <a:lnTo>
                    <a:pt x="7200" y="21600"/>
                  </a:lnTo>
                  <a:lnTo>
                    <a:pt x="9624" y="21600"/>
                  </a:lnTo>
                  <a:lnTo>
                    <a:pt x="11976" y="21003"/>
                  </a:lnTo>
                  <a:lnTo>
                    <a:pt x="16824" y="18303"/>
                  </a:lnTo>
                  <a:lnTo>
                    <a:pt x="19176" y="15603"/>
                  </a:lnTo>
                  <a:lnTo>
                    <a:pt x="19176" y="9900"/>
                  </a:lnTo>
                  <a:lnTo>
                    <a:pt x="21600" y="5097"/>
                  </a:lnTo>
                  <a:lnTo>
                    <a:pt x="19176" y="2700"/>
                  </a:lnTo>
                  <a:lnTo>
                    <a:pt x="16824" y="294"/>
                  </a:lnTo>
                  <a:lnTo>
                    <a:pt x="1440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223" name="Shape 316"/>
            <p:cNvSpPr/>
            <p:nvPr/>
          </p:nvSpPr>
          <p:spPr>
            <a:xfrm>
              <a:off x="4319192" y="6102071"/>
              <a:ext cx="154167" cy="16538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220" y="0"/>
                  </a:moveTo>
                  <a:lnTo>
                    <a:pt x="12832" y="295"/>
                  </a:lnTo>
                  <a:lnTo>
                    <a:pt x="1255" y="295"/>
                  </a:lnTo>
                  <a:lnTo>
                    <a:pt x="623" y="589"/>
                  </a:lnTo>
                  <a:lnTo>
                    <a:pt x="316" y="1170"/>
                  </a:lnTo>
                  <a:lnTo>
                    <a:pt x="316" y="1751"/>
                  </a:lnTo>
                  <a:lnTo>
                    <a:pt x="623" y="2046"/>
                  </a:lnTo>
                  <a:lnTo>
                    <a:pt x="316" y="4091"/>
                  </a:lnTo>
                  <a:lnTo>
                    <a:pt x="316" y="9925"/>
                  </a:lnTo>
                  <a:lnTo>
                    <a:pt x="0" y="14891"/>
                  </a:lnTo>
                  <a:lnTo>
                    <a:pt x="316" y="17517"/>
                  </a:lnTo>
                  <a:lnTo>
                    <a:pt x="316" y="21019"/>
                  </a:lnTo>
                  <a:lnTo>
                    <a:pt x="623" y="21600"/>
                  </a:lnTo>
                  <a:lnTo>
                    <a:pt x="16904" y="21600"/>
                  </a:lnTo>
                  <a:lnTo>
                    <a:pt x="18783" y="21305"/>
                  </a:lnTo>
                  <a:lnTo>
                    <a:pt x="19722" y="20725"/>
                  </a:lnTo>
                  <a:lnTo>
                    <a:pt x="20345" y="20144"/>
                  </a:lnTo>
                  <a:lnTo>
                    <a:pt x="19722" y="19554"/>
                  </a:lnTo>
                  <a:lnTo>
                    <a:pt x="18783" y="19268"/>
                  </a:lnTo>
                  <a:lnTo>
                    <a:pt x="16904" y="18974"/>
                  </a:lnTo>
                  <a:lnTo>
                    <a:pt x="13148" y="19268"/>
                  </a:lnTo>
                  <a:lnTo>
                    <a:pt x="2194" y="19554"/>
                  </a:lnTo>
                  <a:lnTo>
                    <a:pt x="2501" y="17223"/>
                  </a:lnTo>
                  <a:lnTo>
                    <a:pt x="2501" y="4091"/>
                  </a:lnTo>
                  <a:lnTo>
                    <a:pt x="2194" y="2340"/>
                  </a:lnTo>
                  <a:lnTo>
                    <a:pt x="18160" y="2340"/>
                  </a:lnTo>
                  <a:lnTo>
                    <a:pt x="20038" y="1751"/>
                  </a:lnTo>
                  <a:lnTo>
                    <a:pt x="20661" y="1465"/>
                  </a:lnTo>
                  <a:lnTo>
                    <a:pt x="21600" y="875"/>
                  </a:lnTo>
                  <a:lnTo>
                    <a:pt x="21600" y="589"/>
                  </a:lnTo>
                  <a:lnTo>
                    <a:pt x="20661" y="295"/>
                  </a:lnTo>
                  <a:lnTo>
                    <a:pt x="19406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224" name="Shape 317"/>
            <p:cNvSpPr/>
            <p:nvPr/>
          </p:nvSpPr>
          <p:spPr>
            <a:xfrm>
              <a:off x="5324688" y="5726711"/>
              <a:ext cx="169762" cy="1631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19" y="1775"/>
                  </a:moveTo>
                  <a:lnTo>
                    <a:pt x="5970" y="2074"/>
                  </a:lnTo>
                  <a:lnTo>
                    <a:pt x="10513" y="2373"/>
                  </a:lnTo>
                  <a:lnTo>
                    <a:pt x="19616" y="2074"/>
                  </a:lnTo>
                  <a:lnTo>
                    <a:pt x="19616" y="19526"/>
                  </a:lnTo>
                  <a:lnTo>
                    <a:pt x="17623" y="19236"/>
                  </a:lnTo>
                  <a:lnTo>
                    <a:pt x="5117" y="19236"/>
                  </a:lnTo>
                  <a:lnTo>
                    <a:pt x="2837" y="19825"/>
                  </a:lnTo>
                  <a:lnTo>
                    <a:pt x="2559" y="14798"/>
                  </a:lnTo>
                  <a:lnTo>
                    <a:pt x="1984" y="10062"/>
                  </a:lnTo>
                  <a:lnTo>
                    <a:pt x="1984" y="5923"/>
                  </a:lnTo>
                  <a:lnTo>
                    <a:pt x="1419" y="1775"/>
                  </a:lnTo>
                  <a:close/>
                  <a:moveTo>
                    <a:pt x="5970" y="0"/>
                  </a:moveTo>
                  <a:lnTo>
                    <a:pt x="1419" y="299"/>
                  </a:lnTo>
                  <a:lnTo>
                    <a:pt x="853" y="598"/>
                  </a:lnTo>
                  <a:lnTo>
                    <a:pt x="566" y="1186"/>
                  </a:lnTo>
                  <a:lnTo>
                    <a:pt x="279" y="3260"/>
                  </a:lnTo>
                  <a:lnTo>
                    <a:pt x="0" y="5624"/>
                  </a:lnTo>
                  <a:lnTo>
                    <a:pt x="279" y="10062"/>
                  </a:lnTo>
                  <a:lnTo>
                    <a:pt x="566" y="15387"/>
                  </a:lnTo>
                  <a:lnTo>
                    <a:pt x="853" y="18050"/>
                  </a:lnTo>
                  <a:lnTo>
                    <a:pt x="1419" y="20414"/>
                  </a:lnTo>
                  <a:lnTo>
                    <a:pt x="1419" y="21011"/>
                  </a:lnTo>
                  <a:lnTo>
                    <a:pt x="2559" y="21011"/>
                  </a:lnTo>
                  <a:lnTo>
                    <a:pt x="4543" y="21301"/>
                  </a:lnTo>
                  <a:lnTo>
                    <a:pt x="10800" y="21301"/>
                  </a:lnTo>
                  <a:lnTo>
                    <a:pt x="15351" y="21600"/>
                  </a:lnTo>
                  <a:lnTo>
                    <a:pt x="17623" y="21600"/>
                  </a:lnTo>
                  <a:lnTo>
                    <a:pt x="19894" y="21301"/>
                  </a:lnTo>
                  <a:lnTo>
                    <a:pt x="20181" y="21600"/>
                  </a:lnTo>
                  <a:lnTo>
                    <a:pt x="20468" y="21600"/>
                  </a:lnTo>
                  <a:lnTo>
                    <a:pt x="20747" y="21301"/>
                  </a:lnTo>
                  <a:lnTo>
                    <a:pt x="21034" y="21011"/>
                  </a:lnTo>
                  <a:lnTo>
                    <a:pt x="21321" y="18639"/>
                  </a:lnTo>
                  <a:lnTo>
                    <a:pt x="21600" y="16275"/>
                  </a:lnTo>
                  <a:lnTo>
                    <a:pt x="21321" y="11538"/>
                  </a:lnTo>
                  <a:lnTo>
                    <a:pt x="21321" y="3550"/>
                  </a:lnTo>
                  <a:lnTo>
                    <a:pt x="20747" y="888"/>
                  </a:lnTo>
                  <a:lnTo>
                    <a:pt x="20181" y="299"/>
                  </a:lnTo>
                  <a:lnTo>
                    <a:pt x="19616" y="299"/>
                  </a:lnTo>
                  <a:lnTo>
                    <a:pt x="10513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225" name="Shape 318"/>
            <p:cNvSpPr/>
            <p:nvPr/>
          </p:nvSpPr>
          <p:spPr>
            <a:xfrm>
              <a:off x="5134751" y="5722265"/>
              <a:ext cx="167573" cy="1809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28" y="1331"/>
                  </a:moveTo>
                  <a:lnTo>
                    <a:pt x="6339" y="1869"/>
                  </a:lnTo>
                  <a:lnTo>
                    <a:pt x="10941" y="2131"/>
                  </a:lnTo>
                  <a:lnTo>
                    <a:pt x="20163" y="1869"/>
                  </a:lnTo>
                  <a:lnTo>
                    <a:pt x="19581" y="6131"/>
                  </a:lnTo>
                  <a:lnTo>
                    <a:pt x="19299" y="10669"/>
                  </a:lnTo>
                  <a:lnTo>
                    <a:pt x="19299" y="14931"/>
                  </a:lnTo>
                  <a:lnTo>
                    <a:pt x="19581" y="19200"/>
                  </a:lnTo>
                  <a:lnTo>
                    <a:pt x="19581" y="19469"/>
                  </a:lnTo>
                  <a:lnTo>
                    <a:pt x="19299" y="19469"/>
                  </a:lnTo>
                  <a:lnTo>
                    <a:pt x="17280" y="19200"/>
                  </a:lnTo>
                  <a:lnTo>
                    <a:pt x="6912" y="19200"/>
                  </a:lnTo>
                  <a:lnTo>
                    <a:pt x="2592" y="18931"/>
                  </a:lnTo>
                  <a:lnTo>
                    <a:pt x="2019" y="10131"/>
                  </a:lnTo>
                  <a:lnTo>
                    <a:pt x="1728" y="1331"/>
                  </a:lnTo>
                  <a:close/>
                  <a:moveTo>
                    <a:pt x="6339" y="0"/>
                  </a:moveTo>
                  <a:lnTo>
                    <a:pt x="1437" y="269"/>
                  </a:lnTo>
                  <a:lnTo>
                    <a:pt x="1155" y="269"/>
                  </a:lnTo>
                  <a:lnTo>
                    <a:pt x="864" y="800"/>
                  </a:lnTo>
                  <a:lnTo>
                    <a:pt x="573" y="800"/>
                  </a:lnTo>
                  <a:lnTo>
                    <a:pt x="291" y="1331"/>
                  </a:lnTo>
                  <a:lnTo>
                    <a:pt x="0" y="6131"/>
                  </a:lnTo>
                  <a:lnTo>
                    <a:pt x="0" y="11200"/>
                  </a:lnTo>
                  <a:lnTo>
                    <a:pt x="291" y="16000"/>
                  </a:lnTo>
                  <a:lnTo>
                    <a:pt x="864" y="21069"/>
                  </a:lnTo>
                  <a:lnTo>
                    <a:pt x="1155" y="21331"/>
                  </a:lnTo>
                  <a:lnTo>
                    <a:pt x="1437" y="21600"/>
                  </a:lnTo>
                  <a:lnTo>
                    <a:pt x="2019" y="21600"/>
                  </a:lnTo>
                  <a:lnTo>
                    <a:pt x="2592" y="21331"/>
                  </a:lnTo>
                  <a:lnTo>
                    <a:pt x="2883" y="21069"/>
                  </a:lnTo>
                  <a:lnTo>
                    <a:pt x="2883" y="20269"/>
                  </a:lnTo>
                  <a:lnTo>
                    <a:pt x="6912" y="21069"/>
                  </a:lnTo>
                  <a:lnTo>
                    <a:pt x="11232" y="21331"/>
                  </a:lnTo>
                  <a:lnTo>
                    <a:pt x="15552" y="21331"/>
                  </a:lnTo>
                  <a:lnTo>
                    <a:pt x="17571" y="21069"/>
                  </a:lnTo>
                  <a:lnTo>
                    <a:pt x="19299" y="20800"/>
                  </a:lnTo>
                  <a:lnTo>
                    <a:pt x="19872" y="20531"/>
                  </a:lnTo>
                  <a:lnTo>
                    <a:pt x="19872" y="19731"/>
                  </a:lnTo>
                  <a:lnTo>
                    <a:pt x="20163" y="20000"/>
                  </a:lnTo>
                  <a:lnTo>
                    <a:pt x="20445" y="20000"/>
                  </a:lnTo>
                  <a:lnTo>
                    <a:pt x="21027" y="19731"/>
                  </a:lnTo>
                  <a:lnTo>
                    <a:pt x="21027" y="19200"/>
                  </a:lnTo>
                  <a:lnTo>
                    <a:pt x="21309" y="14931"/>
                  </a:lnTo>
                  <a:lnTo>
                    <a:pt x="21600" y="10400"/>
                  </a:lnTo>
                  <a:lnTo>
                    <a:pt x="21309" y="6131"/>
                  </a:lnTo>
                  <a:lnTo>
                    <a:pt x="21027" y="1600"/>
                  </a:lnTo>
                  <a:lnTo>
                    <a:pt x="21309" y="1331"/>
                  </a:lnTo>
                  <a:lnTo>
                    <a:pt x="21309" y="800"/>
                  </a:lnTo>
                  <a:lnTo>
                    <a:pt x="21027" y="269"/>
                  </a:lnTo>
                  <a:lnTo>
                    <a:pt x="15843" y="269"/>
                  </a:lnTo>
                  <a:lnTo>
                    <a:pt x="1094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226" name="Shape 319"/>
            <p:cNvSpPr/>
            <p:nvPr/>
          </p:nvSpPr>
          <p:spPr>
            <a:xfrm>
              <a:off x="5867620" y="884854"/>
              <a:ext cx="20109" cy="3125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976" y="0"/>
                  </a:moveTo>
                  <a:lnTo>
                    <a:pt x="7200" y="1513"/>
                  </a:lnTo>
                  <a:lnTo>
                    <a:pt x="2424" y="9264"/>
                  </a:lnTo>
                  <a:lnTo>
                    <a:pt x="0" y="13896"/>
                  </a:lnTo>
                  <a:lnTo>
                    <a:pt x="2424" y="18527"/>
                  </a:lnTo>
                  <a:lnTo>
                    <a:pt x="7200" y="21600"/>
                  </a:lnTo>
                  <a:lnTo>
                    <a:pt x="11976" y="20041"/>
                  </a:lnTo>
                  <a:lnTo>
                    <a:pt x="14400" y="18527"/>
                  </a:lnTo>
                  <a:lnTo>
                    <a:pt x="16824" y="12336"/>
                  </a:lnTo>
                  <a:lnTo>
                    <a:pt x="21600" y="4632"/>
                  </a:lnTo>
                  <a:lnTo>
                    <a:pt x="21600" y="1513"/>
                  </a:lnTo>
                  <a:lnTo>
                    <a:pt x="16824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227" name="Shape 320"/>
            <p:cNvSpPr/>
            <p:nvPr/>
          </p:nvSpPr>
          <p:spPr>
            <a:xfrm>
              <a:off x="4091294" y="5918904"/>
              <a:ext cx="20110" cy="16087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200" y="0"/>
                  </a:moveTo>
                  <a:lnTo>
                    <a:pt x="4776" y="294"/>
                  </a:lnTo>
                  <a:lnTo>
                    <a:pt x="2424" y="2700"/>
                  </a:lnTo>
                  <a:lnTo>
                    <a:pt x="0" y="5097"/>
                  </a:lnTo>
                  <a:lnTo>
                    <a:pt x="2424" y="9900"/>
                  </a:lnTo>
                  <a:lnTo>
                    <a:pt x="2424" y="15594"/>
                  </a:lnTo>
                  <a:lnTo>
                    <a:pt x="4776" y="18294"/>
                  </a:lnTo>
                  <a:lnTo>
                    <a:pt x="9624" y="20994"/>
                  </a:lnTo>
                  <a:lnTo>
                    <a:pt x="11976" y="21600"/>
                  </a:lnTo>
                  <a:lnTo>
                    <a:pt x="14400" y="21600"/>
                  </a:lnTo>
                  <a:lnTo>
                    <a:pt x="16824" y="21297"/>
                  </a:lnTo>
                  <a:lnTo>
                    <a:pt x="19176" y="20994"/>
                  </a:lnTo>
                  <a:lnTo>
                    <a:pt x="21600" y="18294"/>
                  </a:lnTo>
                  <a:lnTo>
                    <a:pt x="19176" y="15300"/>
                  </a:lnTo>
                  <a:lnTo>
                    <a:pt x="16824" y="9900"/>
                  </a:lnTo>
                  <a:lnTo>
                    <a:pt x="16824" y="5097"/>
                  </a:lnTo>
                  <a:lnTo>
                    <a:pt x="14400" y="2700"/>
                  </a:lnTo>
                  <a:lnTo>
                    <a:pt x="11976" y="294"/>
                  </a:lnTo>
                  <a:lnTo>
                    <a:pt x="11976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228" name="Shape 321"/>
            <p:cNvSpPr/>
            <p:nvPr/>
          </p:nvSpPr>
          <p:spPr>
            <a:xfrm>
              <a:off x="4281231" y="5912201"/>
              <a:ext cx="172019" cy="16531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17" y="0"/>
                  </a:moveTo>
                  <a:lnTo>
                    <a:pt x="842" y="286"/>
                  </a:lnTo>
                  <a:lnTo>
                    <a:pt x="275" y="2627"/>
                  </a:lnTo>
                  <a:lnTo>
                    <a:pt x="0" y="4960"/>
                  </a:lnTo>
                  <a:lnTo>
                    <a:pt x="0" y="15175"/>
                  </a:lnTo>
                  <a:lnTo>
                    <a:pt x="275" y="17802"/>
                  </a:lnTo>
                  <a:lnTo>
                    <a:pt x="842" y="20724"/>
                  </a:lnTo>
                  <a:lnTo>
                    <a:pt x="1117" y="21019"/>
                  </a:lnTo>
                  <a:lnTo>
                    <a:pt x="1958" y="21019"/>
                  </a:lnTo>
                  <a:lnTo>
                    <a:pt x="2242" y="20429"/>
                  </a:lnTo>
                  <a:lnTo>
                    <a:pt x="2242" y="17802"/>
                  </a:lnTo>
                  <a:lnTo>
                    <a:pt x="1958" y="14888"/>
                  </a:lnTo>
                  <a:lnTo>
                    <a:pt x="1958" y="2038"/>
                  </a:lnTo>
                  <a:lnTo>
                    <a:pt x="3925" y="2333"/>
                  </a:lnTo>
                  <a:lnTo>
                    <a:pt x="19075" y="2333"/>
                  </a:lnTo>
                  <a:lnTo>
                    <a:pt x="19633" y="2914"/>
                  </a:lnTo>
                  <a:lnTo>
                    <a:pt x="19917" y="2914"/>
                  </a:lnTo>
                  <a:lnTo>
                    <a:pt x="19917" y="4379"/>
                  </a:lnTo>
                  <a:lnTo>
                    <a:pt x="19633" y="5836"/>
                  </a:lnTo>
                  <a:lnTo>
                    <a:pt x="19633" y="8758"/>
                  </a:lnTo>
                  <a:lnTo>
                    <a:pt x="19358" y="19267"/>
                  </a:lnTo>
                  <a:lnTo>
                    <a:pt x="17675" y="18973"/>
                  </a:lnTo>
                  <a:lnTo>
                    <a:pt x="15425" y="18973"/>
                  </a:lnTo>
                  <a:lnTo>
                    <a:pt x="11500" y="19267"/>
                  </a:lnTo>
                  <a:lnTo>
                    <a:pt x="6450" y="18973"/>
                  </a:lnTo>
                  <a:lnTo>
                    <a:pt x="5325" y="18973"/>
                  </a:lnTo>
                  <a:lnTo>
                    <a:pt x="3925" y="19267"/>
                  </a:lnTo>
                  <a:lnTo>
                    <a:pt x="3083" y="19554"/>
                  </a:lnTo>
                  <a:lnTo>
                    <a:pt x="2242" y="20429"/>
                  </a:lnTo>
                  <a:lnTo>
                    <a:pt x="2800" y="21019"/>
                  </a:lnTo>
                  <a:lnTo>
                    <a:pt x="3925" y="21600"/>
                  </a:lnTo>
                  <a:lnTo>
                    <a:pt x="17392" y="21600"/>
                  </a:lnTo>
                  <a:lnTo>
                    <a:pt x="19633" y="21305"/>
                  </a:lnTo>
                  <a:lnTo>
                    <a:pt x="19917" y="21600"/>
                  </a:lnTo>
                  <a:lnTo>
                    <a:pt x="20475" y="21600"/>
                  </a:lnTo>
                  <a:lnTo>
                    <a:pt x="21042" y="21305"/>
                  </a:lnTo>
                  <a:lnTo>
                    <a:pt x="21317" y="20724"/>
                  </a:lnTo>
                  <a:lnTo>
                    <a:pt x="21317" y="10215"/>
                  </a:lnTo>
                  <a:lnTo>
                    <a:pt x="21600" y="5541"/>
                  </a:lnTo>
                  <a:lnTo>
                    <a:pt x="21317" y="3503"/>
                  </a:lnTo>
                  <a:lnTo>
                    <a:pt x="21042" y="1162"/>
                  </a:lnTo>
                  <a:lnTo>
                    <a:pt x="20758" y="1162"/>
                  </a:lnTo>
                  <a:lnTo>
                    <a:pt x="20475" y="1457"/>
                  </a:lnTo>
                  <a:lnTo>
                    <a:pt x="19917" y="876"/>
                  </a:lnTo>
                  <a:lnTo>
                    <a:pt x="19075" y="581"/>
                  </a:lnTo>
                  <a:lnTo>
                    <a:pt x="17392" y="581"/>
                  </a:lnTo>
                  <a:lnTo>
                    <a:pt x="13742" y="876"/>
                  </a:lnTo>
                  <a:lnTo>
                    <a:pt x="7850" y="581"/>
                  </a:lnTo>
                  <a:lnTo>
                    <a:pt x="4767" y="581"/>
                  </a:lnTo>
                  <a:lnTo>
                    <a:pt x="1683" y="876"/>
                  </a:lnTo>
                  <a:lnTo>
                    <a:pt x="1683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229" name="Shape 322"/>
            <p:cNvSpPr/>
            <p:nvPr/>
          </p:nvSpPr>
          <p:spPr>
            <a:xfrm>
              <a:off x="4124809" y="6099881"/>
              <a:ext cx="172019" cy="16531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917" y="0"/>
                  </a:moveTo>
                  <a:lnTo>
                    <a:pt x="19917" y="876"/>
                  </a:lnTo>
                  <a:lnTo>
                    <a:pt x="16833" y="581"/>
                  </a:lnTo>
                  <a:lnTo>
                    <a:pt x="13750" y="581"/>
                  </a:lnTo>
                  <a:lnTo>
                    <a:pt x="7575" y="876"/>
                  </a:lnTo>
                  <a:lnTo>
                    <a:pt x="4208" y="581"/>
                  </a:lnTo>
                  <a:lnTo>
                    <a:pt x="2525" y="581"/>
                  </a:lnTo>
                  <a:lnTo>
                    <a:pt x="1683" y="876"/>
                  </a:lnTo>
                  <a:lnTo>
                    <a:pt x="1125" y="1457"/>
                  </a:lnTo>
                  <a:lnTo>
                    <a:pt x="842" y="1162"/>
                  </a:lnTo>
                  <a:lnTo>
                    <a:pt x="558" y="1162"/>
                  </a:lnTo>
                  <a:lnTo>
                    <a:pt x="283" y="3503"/>
                  </a:lnTo>
                  <a:lnTo>
                    <a:pt x="0" y="5541"/>
                  </a:lnTo>
                  <a:lnTo>
                    <a:pt x="283" y="10215"/>
                  </a:lnTo>
                  <a:lnTo>
                    <a:pt x="283" y="20724"/>
                  </a:lnTo>
                  <a:lnTo>
                    <a:pt x="558" y="21314"/>
                  </a:lnTo>
                  <a:lnTo>
                    <a:pt x="1125" y="21600"/>
                  </a:lnTo>
                  <a:lnTo>
                    <a:pt x="1683" y="21600"/>
                  </a:lnTo>
                  <a:lnTo>
                    <a:pt x="1967" y="21314"/>
                  </a:lnTo>
                  <a:lnTo>
                    <a:pt x="4208" y="21600"/>
                  </a:lnTo>
                  <a:lnTo>
                    <a:pt x="17675" y="21600"/>
                  </a:lnTo>
                  <a:lnTo>
                    <a:pt x="18800" y="21019"/>
                  </a:lnTo>
                  <a:lnTo>
                    <a:pt x="19358" y="20438"/>
                  </a:lnTo>
                  <a:lnTo>
                    <a:pt x="18517" y="19562"/>
                  </a:lnTo>
                  <a:lnTo>
                    <a:pt x="17392" y="19267"/>
                  </a:lnTo>
                  <a:lnTo>
                    <a:pt x="16275" y="18973"/>
                  </a:lnTo>
                  <a:lnTo>
                    <a:pt x="15150" y="18973"/>
                  </a:lnTo>
                  <a:lnTo>
                    <a:pt x="10100" y="19267"/>
                  </a:lnTo>
                  <a:lnTo>
                    <a:pt x="6175" y="18973"/>
                  </a:lnTo>
                  <a:lnTo>
                    <a:pt x="3925" y="18973"/>
                  </a:lnTo>
                  <a:lnTo>
                    <a:pt x="2242" y="19267"/>
                  </a:lnTo>
                  <a:lnTo>
                    <a:pt x="1967" y="8758"/>
                  </a:lnTo>
                  <a:lnTo>
                    <a:pt x="1967" y="5836"/>
                  </a:lnTo>
                  <a:lnTo>
                    <a:pt x="1683" y="4379"/>
                  </a:lnTo>
                  <a:lnTo>
                    <a:pt x="1400" y="2914"/>
                  </a:lnTo>
                  <a:lnTo>
                    <a:pt x="1967" y="2914"/>
                  </a:lnTo>
                  <a:lnTo>
                    <a:pt x="2525" y="2333"/>
                  </a:lnTo>
                  <a:lnTo>
                    <a:pt x="17675" y="2333"/>
                  </a:lnTo>
                  <a:lnTo>
                    <a:pt x="19642" y="2038"/>
                  </a:lnTo>
                  <a:lnTo>
                    <a:pt x="19642" y="9634"/>
                  </a:lnTo>
                  <a:lnTo>
                    <a:pt x="19358" y="14888"/>
                  </a:lnTo>
                  <a:lnTo>
                    <a:pt x="19358" y="20438"/>
                  </a:lnTo>
                  <a:lnTo>
                    <a:pt x="19642" y="21019"/>
                  </a:lnTo>
                  <a:lnTo>
                    <a:pt x="20483" y="21019"/>
                  </a:lnTo>
                  <a:lnTo>
                    <a:pt x="20758" y="20724"/>
                  </a:lnTo>
                  <a:lnTo>
                    <a:pt x="21325" y="17811"/>
                  </a:lnTo>
                  <a:lnTo>
                    <a:pt x="21600" y="15183"/>
                  </a:lnTo>
                  <a:lnTo>
                    <a:pt x="21600" y="4960"/>
                  </a:lnTo>
                  <a:lnTo>
                    <a:pt x="21325" y="2627"/>
                  </a:lnTo>
                  <a:lnTo>
                    <a:pt x="20758" y="286"/>
                  </a:lnTo>
                  <a:lnTo>
                    <a:pt x="20483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230" name="Shape 323"/>
            <p:cNvSpPr/>
            <p:nvPr/>
          </p:nvSpPr>
          <p:spPr>
            <a:xfrm>
              <a:off x="4341557" y="5976973"/>
              <a:ext cx="58070" cy="469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15" y="0"/>
                  </a:moveTo>
                  <a:lnTo>
                    <a:pt x="0" y="1039"/>
                  </a:lnTo>
                  <a:lnTo>
                    <a:pt x="0" y="2047"/>
                  </a:lnTo>
                  <a:lnTo>
                    <a:pt x="815" y="3086"/>
                  </a:lnTo>
                  <a:lnTo>
                    <a:pt x="3308" y="5133"/>
                  </a:lnTo>
                  <a:lnTo>
                    <a:pt x="5801" y="6171"/>
                  </a:lnTo>
                  <a:lnTo>
                    <a:pt x="4147" y="12343"/>
                  </a:lnTo>
                  <a:lnTo>
                    <a:pt x="3308" y="18514"/>
                  </a:lnTo>
                  <a:lnTo>
                    <a:pt x="4147" y="20561"/>
                  </a:lnTo>
                  <a:lnTo>
                    <a:pt x="4987" y="21600"/>
                  </a:lnTo>
                  <a:lnTo>
                    <a:pt x="6640" y="21600"/>
                  </a:lnTo>
                  <a:lnTo>
                    <a:pt x="7480" y="19553"/>
                  </a:lnTo>
                  <a:lnTo>
                    <a:pt x="9134" y="13382"/>
                  </a:lnTo>
                  <a:lnTo>
                    <a:pt x="9973" y="6171"/>
                  </a:lnTo>
                  <a:lnTo>
                    <a:pt x="10788" y="7210"/>
                  </a:lnTo>
                  <a:lnTo>
                    <a:pt x="18267" y="7210"/>
                  </a:lnTo>
                  <a:lnTo>
                    <a:pt x="20761" y="6171"/>
                  </a:lnTo>
                  <a:lnTo>
                    <a:pt x="21600" y="5133"/>
                  </a:lnTo>
                  <a:lnTo>
                    <a:pt x="21600" y="2047"/>
                  </a:lnTo>
                  <a:lnTo>
                    <a:pt x="20761" y="1039"/>
                  </a:lnTo>
                  <a:lnTo>
                    <a:pt x="19107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231" name="Shape 324"/>
            <p:cNvSpPr/>
            <p:nvPr/>
          </p:nvSpPr>
          <p:spPr>
            <a:xfrm>
              <a:off x="4051077" y="6289818"/>
              <a:ext cx="151911" cy="16531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227" y="0"/>
                  </a:moveTo>
                  <a:lnTo>
                    <a:pt x="953" y="286"/>
                  </a:lnTo>
                  <a:lnTo>
                    <a:pt x="0" y="581"/>
                  </a:lnTo>
                  <a:lnTo>
                    <a:pt x="0" y="876"/>
                  </a:lnTo>
                  <a:lnTo>
                    <a:pt x="632" y="1457"/>
                  </a:lnTo>
                  <a:lnTo>
                    <a:pt x="1585" y="1752"/>
                  </a:lnTo>
                  <a:lnTo>
                    <a:pt x="3491" y="2333"/>
                  </a:lnTo>
                  <a:lnTo>
                    <a:pt x="19694" y="2333"/>
                  </a:lnTo>
                  <a:lnTo>
                    <a:pt x="19382" y="4084"/>
                  </a:lnTo>
                  <a:lnTo>
                    <a:pt x="19382" y="17221"/>
                  </a:lnTo>
                  <a:lnTo>
                    <a:pt x="19694" y="19554"/>
                  </a:lnTo>
                  <a:lnTo>
                    <a:pt x="8578" y="19267"/>
                  </a:lnTo>
                  <a:lnTo>
                    <a:pt x="4765" y="18973"/>
                  </a:lnTo>
                  <a:lnTo>
                    <a:pt x="2859" y="19267"/>
                  </a:lnTo>
                  <a:lnTo>
                    <a:pt x="1906" y="19554"/>
                  </a:lnTo>
                  <a:lnTo>
                    <a:pt x="1274" y="20143"/>
                  </a:lnTo>
                  <a:lnTo>
                    <a:pt x="1906" y="20724"/>
                  </a:lnTo>
                  <a:lnTo>
                    <a:pt x="2859" y="21305"/>
                  </a:lnTo>
                  <a:lnTo>
                    <a:pt x="4765" y="21600"/>
                  </a:lnTo>
                  <a:lnTo>
                    <a:pt x="21289" y="21600"/>
                  </a:lnTo>
                  <a:lnTo>
                    <a:pt x="21600" y="21019"/>
                  </a:lnTo>
                  <a:lnTo>
                    <a:pt x="21600" y="4084"/>
                  </a:lnTo>
                  <a:lnTo>
                    <a:pt x="21289" y="2038"/>
                  </a:lnTo>
                  <a:lnTo>
                    <a:pt x="21600" y="1752"/>
                  </a:lnTo>
                  <a:lnTo>
                    <a:pt x="21600" y="1162"/>
                  </a:lnTo>
                  <a:lnTo>
                    <a:pt x="21289" y="581"/>
                  </a:lnTo>
                  <a:lnTo>
                    <a:pt x="20647" y="286"/>
                  </a:lnTo>
                  <a:lnTo>
                    <a:pt x="8899" y="286"/>
                  </a:lnTo>
                  <a:lnTo>
                    <a:pt x="4445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232" name="Shape 325"/>
            <p:cNvSpPr/>
            <p:nvPr/>
          </p:nvSpPr>
          <p:spPr>
            <a:xfrm>
              <a:off x="4191837" y="6160207"/>
              <a:ext cx="49178" cy="7147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712" y="0"/>
                  </a:moveTo>
                  <a:lnTo>
                    <a:pt x="10785" y="682"/>
                  </a:lnTo>
                  <a:lnTo>
                    <a:pt x="3935" y="682"/>
                  </a:lnTo>
                  <a:lnTo>
                    <a:pt x="2944" y="1344"/>
                  </a:lnTo>
                  <a:lnTo>
                    <a:pt x="991" y="1344"/>
                  </a:lnTo>
                  <a:lnTo>
                    <a:pt x="0" y="2708"/>
                  </a:lnTo>
                  <a:lnTo>
                    <a:pt x="0" y="3369"/>
                  </a:lnTo>
                  <a:lnTo>
                    <a:pt x="991" y="4051"/>
                  </a:lnTo>
                  <a:lnTo>
                    <a:pt x="1953" y="4051"/>
                  </a:lnTo>
                  <a:lnTo>
                    <a:pt x="1953" y="12154"/>
                  </a:lnTo>
                  <a:lnTo>
                    <a:pt x="3935" y="20256"/>
                  </a:lnTo>
                  <a:lnTo>
                    <a:pt x="4897" y="21600"/>
                  </a:lnTo>
                  <a:lnTo>
                    <a:pt x="6879" y="21600"/>
                  </a:lnTo>
                  <a:lnTo>
                    <a:pt x="8832" y="20938"/>
                  </a:lnTo>
                  <a:lnTo>
                    <a:pt x="9823" y="19574"/>
                  </a:lnTo>
                  <a:lnTo>
                    <a:pt x="8832" y="12154"/>
                  </a:lnTo>
                  <a:lnTo>
                    <a:pt x="10785" y="12836"/>
                  </a:lnTo>
                  <a:lnTo>
                    <a:pt x="16674" y="11472"/>
                  </a:lnTo>
                  <a:lnTo>
                    <a:pt x="17665" y="10810"/>
                  </a:lnTo>
                  <a:lnTo>
                    <a:pt x="17665" y="10128"/>
                  </a:lnTo>
                  <a:lnTo>
                    <a:pt x="16674" y="8784"/>
                  </a:lnTo>
                  <a:lnTo>
                    <a:pt x="14721" y="8784"/>
                  </a:lnTo>
                  <a:lnTo>
                    <a:pt x="9823" y="9446"/>
                  </a:lnTo>
                  <a:lnTo>
                    <a:pt x="7841" y="10128"/>
                  </a:lnTo>
                  <a:lnTo>
                    <a:pt x="6879" y="4733"/>
                  </a:lnTo>
                  <a:lnTo>
                    <a:pt x="15712" y="4733"/>
                  </a:lnTo>
                  <a:lnTo>
                    <a:pt x="18656" y="4051"/>
                  </a:lnTo>
                  <a:lnTo>
                    <a:pt x="20609" y="3369"/>
                  </a:lnTo>
                  <a:lnTo>
                    <a:pt x="21600" y="2708"/>
                  </a:lnTo>
                  <a:lnTo>
                    <a:pt x="21600" y="1344"/>
                  </a:lnTo>
                  <a:lnTo>
                    <a:pt x="19618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233" name="Shape 326"/>
            <p:cNvSpPr/>
            <p:nvPr/>
          </p:nvSpPr>
          <p:spPr>
            <a:xfrm>
              <a:off x="4368368" y="5726711"/>
              <a:ext cx="169829" cy="1631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18" y="1775"/>
                  </a:moveTo>
                  <a:lnTo>
                    <a:pt x="5968" y="2074"/>
                  </a:lnTo>
                  <a:lnTo>
                    <a:pt x="10509" y="2373"/>
                  </a:lnTo>
                  <a:lnTo>
                    <a:pt x="19608" y="2074"/>
                  </a:lnTo>
                  <a:lnTo>
                    <a:pt x="19608" y="19526"/>
                  </a:lnTo>
                  <a:lnTo>
                    <a:pt x="17616" y="19236"/>
                  </a:lnTo>
                  <a:lnTo>
                    <a:pt x="5115" y="19236"/>
                  </a:lnTo>
                  <a:lnTo>
                    <a:pt x="2836" y="19825"/>
                  </a:lnTo>
                  <a:lnTo>
                    <a:pt x="2558" y="14798"/>
                  </a:lnTo>
                  <a:lnTo>
                    <a:pt x="1984" y="10062"/>
                  </a:lnTo>
                  <a:lnTo>
                    <a:pt x="1984" y="5923"/>
                  </a:lnTo>
                  <a:lnTo>
                    <a:pt x="1418" y="1775"/>
                  </a:lnTo>
                  <a:close/>
                  <a:moveTo>
                    <a:pt x="5968" y="0"/>
                  </a:moveTo>
                  <a:lnTo>
                    <a:pt x="1418" y="299"/>
                  </a:lnTo>
                  <a:lnTo>
                    <a:pt x="853" y="598"/>
                  </a:lnTo>
                  <a:lnTo>
                    <a:pt x="566" y="1186"/>
                  </a:lnTo>
                  <a:lnTo>
                    <a:pt x="279" y="3260"/>
                  </a:lnTo>
                  <a:lnTo>
                    <a:pt x="0" y="5624"/>
                  </a:lnTo>
                  <a:lnTo>
                    <a:pt x="279" y="10062"/>
                  </a:lnTo>
                  <a:lnTo>
                    <a:pt x="566" y="15387"/>
                  </a:lnTo>
                  <a:lnTo>
                    <a:pt x="853" y="18050"/>
                  </a:lnTo>
                  <a:lnTo>
                    <a:pt x="1418" y="20414"/>
                  </a:lnTo>
                  <a:lnTo>
                    <a:pt x="1418" y="21011"/>
                  </a:lnTo>
                  <a:lnTo>
                    <a:pt x="2558" y="21011"/>
                  </a:lnTo>
                  <a:lnTo>
                    <a:pt x="4541" y="21301"/>
                  </a:lnTo>
                  <a:lnTo>
                    <a:pt x="10796" y="21301"/>
                  </a:lnTo>
                  <a:lnTo>
                    <a:pt x="15345" y="21600"/>
                  </a:lnTo>
                  <a:lnTo>
                    <a:pt x="17616" y="21600"/>
                  </a:lnTo>
                  <a:lnTo>
                    <a:pt x="19895" y="21301"/>
                  </a:lnTo>
                  <a:lnTo>
                    <a:pt x="20174" y="21600"/>
                  </a:lnTo>
                  <a:lnTo>
                    <a:pt x="20460" y="21600"/>
                  </a:lnTo>
                  <a:lnTo>
                    <a:pt x="21026" y="21011"/>
                  </a:lnTo>
                  <a:lnTo>
                    <a:pt x="21313" y="18639"/>
                  </a:lnTo>
                  <a:lnTo>
                    <a:pt x="21600" y="16275"/>
                  </a:lnTo>
                  <a:lnTo>
                    <a:pt x="21313" y="11538"/>
                  </a:lnTo>
                  <a:lnTo>
                    <a:pt x="21313" y="3550"/>
                  </a:lnTo>
                  <a:lnTo>
                    <a:pt x="20747" y="888"/>
                  </a:lnTo>
                  <a:lnTo>
                    <a:pt x="20460" y="598"/>
                  </a:lnTo>
                  <a:lnTo>
                    <a:pt x="20174" y="299"/>
                  </a:lnTo>
                  <a:lnTo>
                    <a:pt x="19608" y="299"/>
                  </a:lnTo>
                  <a:lnTo>
                    <a:pt x="10509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234" name="Shape 327"/>
            <p:cNvSpPr/>
            <p:nvPr/>
          </p:nvSpPr>
          <p:spPr>
            <a:xfrm>
              <a:off x="4102444" y="6347887"/>
              <a:ext cx="44731" cy="4247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653" y="0"/>
                  </a:moveTo>
                  <a:lnTo>
                    <a:pt x="5416" y="2261"/>
                  </a:lnTo>
                  <a:lnTo>
                    <a:pt x="1090" y="6818"/>
                  </a:lnTo>
                  <a:lnTo>
                    <a:pt x="0" y="10226"/>
                  </a:lnTo>
                  <a:lnTo>
                    <a:pt x="2179" y="17044"/>
                  </a:lnTo>
                  <a:lnTo>
                    <a:pt x="5416" y="19305"/>
                  </a:lnTo>
                  <a:lnTo>
                    <a:pt x="11890" y="21600"/>
                  </a:lnTo>
                  <a:lnTo>
                    <a:pt x="15126" y="20453"/>
                  </a:lnTo>
                  <a:lnTo>
                    <a:pt x="17274" y="18191"/>
                  </a:lnTo>
                  <a:lnTo>
                    <a:pt x="19421" y="15896"/>
                  </a:lnTo>
                  <a:lnTo>
                    <a:pt x="18363" y="13635"/>
                  </a:lnTo>
                  <a:lnTo>
                    <a:pt x="17274" y="12487"/>
                  </a:lnTo>
                  <a:lnTo>
                    <a:pt x="15126" y="12487"/>
                  </a:lnTo>
                  <a:lnTo>
                    <a:pt x="12947" y="13635"/>
                  </a:lnTo>
                  <a:lnTo>
                    <a:pt x="9710" y="13635"/>
                  </a:lnTo>
                  <a:lnTo>
                    <a:pt x="7563" y="12487"/>
                  </a:lnTo>
                  <a:lnTo>
                    <a:pt x="6474" y="11374"/>
                  </a:lnTo>
                  <a:lnTo>
                    <a:pt x="6474" y="10226"/>
                  </a:lnTo>
                  <a:lnTo>
                    <a:pt x="7563" y="7965"/>
                  </a:lnTo>
                  <a:lnTo>
                    <a:pt x="8653" y="6818"/>
                  </a:lnTo>
                  <a:lnTo>
                    <a:pt x="12947" y="5670"/>
                  </a:lnTo>
                  <a:lnTo>
                    <a:pt x="16184" y="5670"/>
                  </a:lnTo>
                  <a:lnTo>
                    <a:pt x="20510" y="4556"/>
                  </a:lnTo>
                  <a:lnTo>
                    <a:pt x="21600" y="4556"/>
                  </a:lnTo>
                  <a:lnTo>
                    <a:pt x="21600" y="2261"/>
                  </a:lnTo>
                  <a:lnTo>
                    <a:pt x="18363" y="1147"/>
                  </a:lnTo>
                  <a:lnTo>
                    <a:pt x="15126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235" name="Shape 328"/>
            <p:cNvSpPr/>
            <p:nvPr/>
          </p:nvSpPr>
          <p:spPr>
            <a:xfrm>
              <a:off x="4104700" y="5914391"/>
              <a:ext cx="151911" cy="16538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227" y="0"/>
                  </a:moveTo>
                  <a:lnTo>
                    <a:pt x="953" y="295"/>
                  </a:lnTo>
                  <a:lnTo>
                    <a:pt x="0" y="589"/>
                  </a:lnTo>
                  <a:lnTo>
                    <a:pt x="0" y="875"/>
                  </a:lnTo>
                  <a:lnTo>
                    <a:pt x="632" y="1465"/>
                  </a:lnTo>
                  <a:lnTo>
                    <a:pt x="1585" y="1751"/>
                  </a:lnTo>
                  <a:lnTo>
                    <a:pt x="3491" y="2340"/>
                  </a:lnTo>
                  <a:lnTo>
                    <a:pt x="19694" y="2340"/>
                  </a:lnTo>
                  <a:lnTo>
                    <a:pt x="19382" y="4091"/>
                  </a:lnTo>
                  <a:lnTo>
                    <a:pt x="19382" y="17223"/>
                  </a:lnTo>
                  <a:lnTo>
                    <a:pt x="19694" y="19554"/>
                  </a:lnTo>
                  <a:lnTo>
                    <a:pt x="8578" y="19260"/>
                  </a:lnTo>
                  <a:lnTo>
                    <a:pt x="4765" y="18974"/>
                  </a:lnTo>
                  <a:lnTo>
                    <a:pt x="2859" y="19260"/>
                  </a:lnTo>
                  <a:lnTo>
                    <a:pt x="1906" y="19554"/>
                  </a:lnTo>
                  <a:lnTo>
                    <a:pt x="1274" y="20135"/>
                  </a:lnTo>
                  <a:lnTo>
                    <a:pt x="1906" y="20725"/>
                  </a:lnTo>
                  <a:lnTo>
                    <a:pt x="2859" y="21305"/>
                  </a:lnTo>
                  <a:lnTo>
                    <a:pt x="4765" y="21600"/>
                  </a:lnTo>
                  <a:lnTo>
                    <a:pt x="21289" y="21600"/>
                  </a:lnTo>
                  <a:lnTo>
                    <a:pt x="21600" y="21011"/>
                  </a:lnTo>
                  <a:lnTo>
                    <a:pt x="21600" y="4091"/>
                  </a:lnTo>
                  <a:lnTo>
                    <a:pt x="21289" y="2046"/>
                  </a:lnTo>
                  <a:lnTo>
                    <a:pt x="21600" y="1751"/>
                  </a:lnTo>
                  <a:lnTo>
                    <a:pt x="21600" y="1170"/>
                  </a:lnTo>
                  <a:lnTo>
                    <a:pt x="21289" y="589"/>
                  </a:lnTo>
                  <a:lnTo>
                    <a:pt x="20647" y="295"/>
                  </a:lnTo>
                  <a:lnTo>
                    <a:pt x="8899" y="295"/>
                  </a:lnTo>
                  <a:lnTo>
                    <a:pt x="4445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236" name="Shape 329"/>
            <p:cNvSpPr/>
            <p:nvPr/>
          </p:nvSpPr>
          <p:spPr>
            <a:xfrm>
              <a:off x="4160579" y="5974717"/>
              <a:ext cx="37962" cy="5813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972" y="4167"/>
                  </a:moveTo>
                  <a:lnTo>
                    <a:pt x="12688" y="7471"/>
                  </a:lnTo>
                  <a:lnTo>
                    <a:pt x="10158" y="9148"/>
                  </a:lnTo>
                  <a:lnTo>
                    <a:pt x="7628" y="9962"/>
                  </a:lnTo>
                  <a:lnTo>
                    <a:pt x="6344" y="10800"/>
                  </a:lnTo>
                  <a:lnTo>
                    <a:pt x="6344" y="8310"/>
                  </a:lnTo>
                  <a:lnTo>
                    <a:pt x="7628" y="6658"/>
                  </a:lnTo>
                  <a:lnTo>
                    <a:pt x="8874" y="5819"/>
                  </a:lnTo>
                  <a:lnTo>
                    <a:pt x="11442" y="4167"/>
                  </a:lnTo>
                  <a:close/>
                  <a:moveTo>
                    <a:pt x="15256" y="0"/>
                  </a:moveTo>
                  <a:lnTo>
                    <a:pt x="8874" y="838"/>
                  </a:lnTo>
                  <a:lnTo>
                    <a:pt x="3814" y="3329"/>
                  </a:lnTo>
                  <a:lnTo>
                    <a:pt x="2530" y="3329"/>
                  </a:lnTo>
                  <a:lnTo>
                    <a:pt x="2530" y="4167"/>
                  </a:lnTo>
                  <a:lnTo>
                    <a:pt x="1246" y="4981"/>
                  </a:lnTo>
                  <a:lnTo>
                    <a:pt x="0" y="8310"/>
                  </a:lnTo>
                  <a:lnTo>
                    <a:pt x="0" y="11638"/>
                  </a:lnTo>
                  <a:lnTo>
                    <a:pt x="1246" y="18271"/>
                  </a:lnTo>
                  <a:lnTo>
                    <a:pt x="2530" y="19923"/>
                  </a:lnTo>
                  <a:lnTo>
                    <a:pt x="3814" y="19923"/>
                  </a:lnTo>
                  <a:lnTo>
                    <a:pt x="6344" y="18271"/>
                  </a:lnTo>
                  <a:lnTo>
                    <a:pt x="6344" y="14942"/>
                  </a:lnTo>
                  <a:lnTo>
                    <a:pt x="7628" y="16619"/>
                  </a:lnTo>
                  <a:lnTo>
                    <a:pt x="10158" y="19110"/>
                  </a:lnTo>
                  <a:lnTo>
                    <a:pt x="13972" y="20762"/>
                  </a:lnTo>
                  <a:lnTo>
                    <a:pt x="17786" y="21600"/>
                  </a:lnTo>
                  <a:lnTo>
                    <a:pt x="20316" y="21600"/>
                  </a:lnTo>
                  <a:lnTo>
                    <a:pt x="21600" y="19923"/>
                  </a:lnTo>
                  <a:lnTo>
                    <a:pt x="21600" y="18271"/>
                  </a:lnTo>
                  <a:lnTo>
                    <a:pt x="19070" y="16619"/>
                  </a:lnTo>
                  <a:lnTo>
                    <a:pt x="15256" y="15781"/>
                  </a:lnTo>
                  <a:lnTo>
                    <a:pt x="12688" y="13290"/>
                  </a:lnTo>
                  <a:lnTo>
                    <a:pt x="17786" y="10800"/>
                  </a:lnTo>
                  <a:lnTo>
                    <a:pt x="21600" y="6658"/>
                  </a:lnTo>
                  <a:lnTo>
                    <a:pt x="21600" y="1677"/>
                  </a:lnTo>
                  <a:lnTo>
                    <a:pt x="1907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237" name="Shape 330"/>
            <p:cNvSpPr/>
            <p:nvPr/>
          </p:nvSpPr>
          <p:spPr>
            <a:xfrm>
              <a:off x="4850974" y="6343441"/>
              <a:ext cx="62584" cy="5581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35" y="0"/>
                  </a:moveTo>
                  <a:lnTo>
                    <a:pt x="779" y="848"/>
                  </a:lnTo>
                  <a:lnTo>
                    <a:pt x="0" y="2594"/>
                  </a:lnTo>
                  <a:lnTo>
                    <a:pt x="0" y="17285"/>
                  </a:lnTo>
                  <a:lnTo>
                    <a:pt x="779" y="19006"/>
                  </a:lnTo>
                  <a:lnTo>
                    <a:pt x="2313" y="19879"/>
                  </a:lnTo>
                  <a:lnTo>
                    <a:pt x="3848" y="19006"/>
                  </a:lnTo>
                  <a:lnTo>
                    <a:pt x="4627" y="17285"/>
                  </a:lnTo>
                  <a:lnTo>
                    <a:pt x="4627" y="11224"/>
                  </a:lnTo>
                  <a:lnTo>
                    <a:pt x="6940" y="16412"/>
                  </a:lnTo>
                  <a:lnTo>
                    <a:pt x="7719" y="17285"/>
                  </a:lnTo>
                  <a:lnTo>
                    <a:pt x="10033" y="17285"/>
                  </a:lnTo>
                  <a:lnTo>
                    <a:pt x="10789" y="16412"/>
                  </a:lnTo>
                  <a:lnTo>
                    <a:pt x="15415" y="11224"/>
                  </a:lnTo>
                  <a:lnTo>
                    <a:pt x="16194" y="15564"/>
                  </a:lnTo>
                  <a:lnTo>
                    <a:pt x="17729" y="19879"/>
                  </a:lnTo>
                  <a:lnTo>
                    <a:pt x="18508" y="21600"/>
                  </a:lnTo>
                  <a:lnTo>
                    <a:pt x="20042" y="20752"/>
                  </a:lnTo>
                  <a:lnTo>
                    <a:pt x="21600" y="19879"/>
                  </a:lnTo>
                  <a:lnTo>
                    <a:pt x="21600" y="17285"/>
                  </a:lnTo>
                  <a:lnTo>
                    <a:pt x="20042" y="14691"/>
                  </a:lnTo>
                  <a:lnTo>
                    <a:pt x="20042" y="2594"/>
                  </a:lnTo>
                  <a:lnTo>
                    <a:pt x="19287" y="1721"/>
                  </a:lnTo>
                  <a:lnTo>
                    <a:pt x="17729" y="848"/>
                  </a:lnTo>
                  <a:lnTo>
                    <a:pt x="16194" y="1721"/>
                  </a:lnTo>
                  <a:lnTo>
                    <a:pt x="9254" y="10376"/>
                  </a:lnTo>
                  <a:lnTo>
                    <a:pt x="4627" y="848"/>
                  </a:lnTo>
                  <a:lnTo>
                    <a:pt x="3092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238" name="Shape 331"/>
            <p:cNvSpPr/>
            <p:nvPr/>
          </p:nvSpPr>
          <p:spPr>
            <a:xfrm>
              <a:off x="3993008" y="6155761"/>
              <a:ext cx="51367" cy="7147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144" y="5395"/>
                  </a:moveTo>
                  <a:lnTo>
                    <a:pt x="15963" y="6077"/>
                  </a:lnTo>
                  <a:lnTo>
                    <a:pt x="17833" y="7421"/>
                  </a:lnTo>
                  <a:lnTo>
                    <a:pt x="17833" y="12816"/>
                  </a:lnTo>
                  <a:lnTo>
                    <a:pt x="15963" y="14179"/>
                  </a:lnTo>
                  <a:lnTo>
                    <a:pt x="14093" y="15523"/>
                  </a:lnTo>
                  <a:lnTo>
                    <a:pt x="12195" y="16867"/>
                  </a:lnTo>
                  <a:lnTo>
                    <a:pt x="9377" y="17549"/>
                  </a:lnTo>
                  <a:lnTo>
                    <a:pt x="8456" y="17549"/>
                  </a:lnTo>
                  <a:lnTo>
                    <a:pt x="8456" y="9446"/>
                  </a:lnTo>
                  <a:lnTo>
                    <a:pt x="9377" y="5395"/>
                  </a:lnTo>
                  <a:close/>
                  <a:moveTo>
                    <a:pt x="8456" y="0"/>
                  </a:moveTo>
                  <a:lnTo>
                    <a:pt x="6558" y="1344"/>
                  </a:lnTo>
                  <a:lnTo>
                    <a:pt x="5637" y="3369"/>
                  </a:lnTo>
                  <a:lnTo>
                    <a:pt x="3740" y="8103"/>
                  </a:lnTo>
                  <a:lnTo>
                    <a:pt x="2819" y="12816"/>
                  </a:lnTo>
                  <a:lnTo>
                    <a:pt x="3740" y="17549"/>
                  </a:lnTo>
                  <a:lnTo>
                    <a:pt x="921" y="18231"/>
                  </a:lnTo>
                  <a:lnTo>
                    <a:pt x="0" y="18231"/>
                  </a:lnTo>
                  <a:lnTo>
                    <a:pt x="0" y="20256"/>
                  </a:lnTo>
                  <a:lnTo>
                    <a:pt x="921" y="20918"/>
                  </a:lnTo>
                  <a:lnTo>
                    <a:pt x="3740" y="21600"/>
                  </a:lnTo>
                  <a:lnTo>
                    <a:pt x="6558" y="21600"/>
                  </a:lnTo>
                  <a:lnTo>
                    <a:pt x="9377" y="20918"/>
                  </a:lnTo>
                  <a:lnTo>
                    <a:pt x="13144" y="20256"/>
                  </a:lnTo>
                  <a:lnTo>
                    <a:pt x="17833" y="16867"/>
                  </a:lnTo>
                  <a:lnTo>
                    <a:pt x="19730" y="14841"/>
                  </a:lnTo>
                  <a:lnTo>
                    <a:pt x="21600" y="13497"/>
                  </a:lnTo>
                  <a:lnTo>
                    <a:pt x="21600" y="8764"/>
                  </a:lnTo>
                  <a:lnTo>
                    <a:pt x="20651" y="6739"/>
                  </a:lnTo>
                  <a:lnTo>
                    <a:pt x="19730" y="4713"/>
                  </a:lnTo>
                  <a:lnTo>
                    <a:pt x="17833" y="4051"/>
                  </a:lnTo>
                  <a:lnTo>
                    <a:pt x="15014" y="3369"/>
                  </a:lnTo>
                  <a:lnTo>
                    <a:pt x="9377" y="3369"/>
                  </a:lnTo>
                  <a:lnTo>
                    <a:pt x="9377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239" name="Shape 332"/>
            <p:cNvSpPr/>
            <p:nvPr/>
          </p:nvSpPr>
          <p:spPr>
            <a:xfrm>
              <a:off x="3653352" y="6289818"/>
              <a:ext cx="169829" cy="16306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18" y="1776"/>
                  </a:moveTo>
                  <a:lnTo>
                    <a:pt x="5968" y="2066"/>
                  </a:lnTo>
                  <a:lnTo>
                    <a:pt x="10517" y="2365"/>
                  </a:lnTo>
                  <a:lnTo>
                    <a:pt x="19608" y="2066"/>
                  </a:lnTo>
                  <a:lnTo>
                    <a:pt x="19608" y="19534"/>
                  </a:lnTo>
                  <a:lnTo>
                    <a:pt x="17616" y="19235"/>
                  </a:lnTo>
                  <a:lnTo>
                    <a:pt x="5115" y="19235"/>
                  </a:lnTo>
                  <a:lnTo>
                    <a:pt x="2845" y="19824"/>
                  </a:lnTo>
                  <a:lnTo>
                    <a:pt x="2558" y="14796"/>
                  </a:lnTo>
                  <a:lnTo>
                    <a:pt x="1992" y="10057"/>
                  </a:lnTo>
                  <a:lnTo>
                    <a:pt x="1992" y="5916"/>
                  </a:lnTo>
                  <a:lnTo>
                    <a:pt x="1418" y="1776"/>
                  </a:lnTo>
                  <a:close/>
                  <a:moveTo>
                    <a:pt x="5968" y="0"/>
                  </a:moveTo>
                  <a:lnTo>
                    <a:pt x="1418" y="290"/>
                  </a:lnTo>
                  <a:lnTo>
                    <a:pt x="853" y="589"/>
                  </a:lnTo>
                  <a:lnTo>
                    <a:pt x="566" y="1178"/>
                  </a:lnTo>
                  <a:lnTo>
                    <a:pt x="287" y="3253"/>
                  </a:lnTo>
                  <a:lnTo>
                    <a:pt x="0" y="5618"/>
                  </a:lnTo>
                  <a:lnTo>
                    <a:pt x="287" y="10057"/>
                  </a:lnTo>
                  <a:lnTo>
                    <a:pt x="566" y="15385"/>
                  </a:lnTo>
                  <a:lnTo>
                    <a:pt x="853" y="18048"/>
                  </a:lnTo>
                  <a:lnTo>
                    <a:pt x="1418" y="20422"/>
                  </a:lnTo>
                  <a:lnTo>
                    <a:pt x="1418" y="21011"/>
                  </a:lnTo>
                  <a:lnTo>
                    <a:pt x="2558" y="21011"/>
                  </a:lnTo>
                  <a:lnTo>
                    <a:pt x="4550" y="21310"/>
                  </a:lnTo>
                  <a:lnTo>
                    <a:pt x="10796" y="21310"/>
                  </a:lnTo>
                  <a:lnTo>
                    <a:pt x="15345" y="21600"/>
                  </a:lnTo>
                  <a:lnTo>
                    <a:pt x="17616" y="21600"/>
                  </a:lnTo>
                  <a:lnTo>
                    <a:pt x="19895" y="21310"/>
                  </a:lnTo>
                  <a:lnTo>
                    <a:pt x="20174" y="21600"/>
                  </a:lnTo>
                  <a:lnTo>
                    <a:pt x="20460" y="21600"/>
                  </a:lnTo>
                  <a:lnTo>
                    <a:pt x="20747" y="21310"/>
                  </a:lnTo>
                  <a:lnTo>
                    <a:pt x="21026" y="21011"/>
                  </a:lnTo>
                  <a:lnTo>
                    <a:pt x="21313" y="18646"/>
                  </a:lnTo>
                  <a:lnTo>
                    <a:pt x="21600" y="16273"/>
                  </a:lnTo>
                  <a:lnTo>
                    <a:pt x="21313" y="11543"/>
                  </a:lnTo>
                  <a:lnTo>
                    <a:pt x="21313" y="3552"/>
                  </a:lnTo>
                  <a:lnTo>
                    <a:pt x="20747" y="888"/>
                  </a:lnTo>
                  <a:lnTo>
                    <a:pt x="20174" y="290"/>
                  </a:lnTo>
                  <a:lnTo>
                    <a:pt x="19608" y="290"/>
                  </a:lnTo>
                  <a:lnTo>
                    <a:pt x="10517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240" name="Shape 333"/>
            <p:cNvSpPr/>
            <p:nvPr/>
          </p:nvSpPr>
          <p:spPr>
            <a:xfrm>
              <a:off x="4801798" y="6287561"/>
              <a:ext cx="172085" cy="16531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889" y="0"/>
                  </a:moveTo>
                  <a:lnTo>
                    <a:pt x="3649" y="295"/>
                  </a:lnTo>
                  <a:lnTo>
                    <a:pt x="2807" y="581"/>
                  </a:lnTo>
                  <a:lnTo>
                    <a:pt x="1966" y="1171"/>
                  </a:lnTo>
                  <a:lnTo>
                    <a:pt x="2524" y="1752"/>
                  </a:lnTo>
                  <a:lnTo>
                    <a:pt x="3365" y="2046"/>
                  </a:lnTo>
                  <a:lnTo>
                    <a:pt x="5331" y="2333"/>
                  </a:lnTo>
                  <a:lnTo>
                    <a:pt x="8980" y="2333"/>
                  </a:lnTo>
                  <a:lnTo>
                    <a:pt x="14586" y="2922"/>
                  </a:lnTo>
                  <a:lnTo>
                    <a:pt x="19917" y="3208"/>
                  </a:lnTo>
                  <a:lnTo>
                    <a:pt x="19917" y="9929"/>
                  </a:lnTo>
                  <a:lnTo>
                    <a:pt x="19634" y="14594"/>
                  </a:lnTo>
                  <a:lnTo>
                    <a:pt x="19634" y="16935"/>
                  </a:lnTo>
                  <a:lnTo>
                    <a:pt x="19917" y="19267"/>
                  </a:lnTo>
                  <a:lnTo>
                    <a:pt x="10937" y="18973"/>
                  </a:lnTo>
                  <a:lnTo>
                    <a:pt x="6456" y="18973"/>
                  </a:lnTo>
                  <a:lnTo>
                    <a:pt x="4207" y="19267"/>
                  </a:lnTo>
                  <a:lnTo>
                    <a:pt x="2249" y="19848"/>
                  </a:lnTo>
                  <a:lnTo>
                    <a:pt x="1966" y="15183"/>
                  </a:lnTo>
                  <a:lnTo>
                    <a:pt x="1966" y="10510"/>
                  </a:lnTo>
                  <a:lnTo>
                    <a:pt x="2249" y="5836"/>
                  </a:lnTo>
                  <a:lnTo>
                    <a:pt x="2249" y="3503"/>
                  </a:lnTo>
                  <a:lnTo>
                    <a:pt x="1966" y="2333"/>
                  </a:lnTo>
                  <a:lnTo>
                    <a:pt x="1683" y="1171"/>
                  </a:lnTo>
                  <a:lnTo>
                    <a:pt x="841" y="2627"/>
                  </a:lnTo>
                  <a:lnTo>
                    <a:pt x="566" y="4084"/>
                  </a:lnTo>
                  <a:lnTo>
                    <a:pt x="0" y="7301"/>
                  </a:lnTo>
                  <a:lnTo>
                    <a:pt x="0" y="19267"/>
                  </a:lnTo>
                  <a:lnTo>
                    <a:pt x="283" y="20143"/>
                  </a:lnTo>
                  <a:lnTo>
                    <a:pt x="841" y="21019"/>
                  </a:lnTo>
                  <a:lnTo>
                    <a:pt x="1683" y="21314"/>
                  </a:lnTo>
                  <a:lnTo>
                    <a:pt x="2249" y="21314"/>
                  </a:lnTo>
                  <a:lnTo>
                    <a:pt x="2249" y="20724"/>
                  </a:lnTo>
                  <a:lnTo>
                    <a:pt x="4490" y="21314"/>
                  </a:lnTo>
                  <a:lnTo>
                    <a:pt x="6456" y="21600"/>
                  </a:lnTo>
                  <a:lnTo>
                    <a:pt x="10937" y="21600"/>
                  </a:lnTo>
                  <a:lnTo>
                    <a:pt x="19917" y="21314"/>
                  </a:lnTo>
                  <a:lnTo>
                    <a:pt x="20475" y="21019"/>
                  </a:lnTo>
                  <a:lnTo>
                    <a:pt x="20759" y="21314"/>
                  </a:lnTo>
                  <a:lnTo>
                    <a:pt x="21034" y="21314"/>
                  </a:lnTo>
                  <a:lnTo>
                    <a:pt x="21317" y="21019"/>
                  </a:lnTo>
                  <a:lnTo>
                    <a:pt x="21600" y="18686"/>
                  </a:lnTo>
                  <a:lnTo>
                    <a:pt x="21600" y="3503"/>
                  </a:lnTo>
                  <a:lnTo>
                    <a:pt x="21317" y="581"/>
                  </a:lnTo>
                  <a:lnTo>
                    <a:pt x="21034" y="295"/>
                  </a:lnTo>
                  <a:lnTo>
                    <a:pt x="20475" y="295"/>
                  </a:lnTo>
                  <a:lnTo>
                    <a:pt x="20475" y="581"/>
                  </a:lnTo>
                  <a:lnTo>
                    <a:pt x="20192" y="1457"/>
                  </a:lnTo>
                  <a:lnTo>
                    <a:pt x="15427" y="876"/>
                  </a:lnTo>
                  <a:lnTo>
                    <a:pt x="10379" y="295"/>
                  </a:lnTo>
                  <a:lnTo>
                    <a:pt x="5889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241" name="Shape 334"/>
            <p:cNvSpPr/>
            <p:nvPr/>
          </p:nvSpPr>
          <p:spPr>
            <a:xfrm>
              <a:off x="3937129" y="6097625"/>
              <a:ext cx="167572" cy="1809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72" y="1331"/>
                  </a:moveTo>
                  <a:lnTo>
                    <a:pt x="19299" y="10139"/>
                  </a:lnTo>
                  <a:lnTo>
                    <a:pt x="19008" y="18939"/>
                  </a:lnTo>
                  <a:lnTo>
                    <a:pt x="14688" y="19200"/>
                  </a:lnTo>
                  <a:lnTo>
                    <a:pt x="4320" y="19200"/>
                  </a:lnTo>
                  <a:lnTo>
                    <a:pt x="2301" y="19469"/>
                  </a:lnTo>
                  <a:lnTo>
                    <a:pt x="2010" y="19469"/>
                  </a:lnTo>
                  <a:lnTo>
                    <a:pt x="2010" y="19200"/>
                  </a:lnTo>
                  <a:lnTo>
                    <a:pt x="2301" y="14939"/>
                  </a:lnTo>
                  <a:lnTo>
                    <a:pt x="2301" y="10669"/>
                  </a:lnTo>
                  <a:lnTo>
                    <a:pt x="2010" y="6139"/>
                  </a:lnTo>
                  <a:lnTo>
                    <a:pt x="1437" y="1869"/>
                  </a:lnTo>
                  <a:lnTo>
                    <a:pt x="10659" y="2131"/>
                  </a:lnTo>
                  <a:lnTo>
                    <a:pt x="15261" y="1869"/>
                  </a:lnTo>
                  <a:lnTo>
                    <a:pt x="19872" y="1331"/>
                  </a:lnTo>
                  <a:close/>
                  <a:moveTo>
                    <a:pt x="10659" y="0"/>
                  </a:moveTo>
                  <a:lnTo>
                    <a:pt x="5757" y="269"/>
                  </a:lnTo>
                  <a:lnTo>
                    <a:pt x="573" y="269"/>
                  </a:lnTo>
                  <a:lnTo>
                    <a:pt x="282" y="800"/>
                  </a:lnTo>
                  <a:lnTo>
                    <a:pt x="282" y="1331"/>
                  </a:lnTo>
                  <a:lnTo>
                    <a:pt x="573" y="1600"/>
                  </a:lnTo>
                  <a:lnTo>
                    <a:pt x="282" y="6139"/>
                  </a:lnTo>
                  <a:lnTo>
                    <a:pt x="0" y="10400"/>
                  </a:lnTo>
                  <a:lnTo>
                    <a:pt x="282" y="14939"/>
                  </a:lnTo>
                  <a:lnTo>
                    <a:pt x="573" y="19200"/>
                  </a:lnTo>
                  <a:lnTo>
                    <a:pt x="573" y="19739"/>
                  </a:lnTo>
                  <a:lnTo>
                    <a:pt x="864" y="20000"/>
                  </a:lnTo>
                  <a:lnTo>
                    <a:pt x="1437" y="20000"/>
                  </a:lnTo>
                  <a:lnTo>
                    <a:pt x="1728" y="19739"/>
                  </a:lnTo>
                  <a:lnTo>
                    <a:pt x="1728" y="20539"/>
                  </a:lnTo>
                  <a:lnTo>
                    <a:pt x="2301" y="20800"/>
                  </a:lnTo>
                  <a:lnTo>
                    <a:pt x="4029" y="21069"/>
                  </a:lnTo>
                  <a:lnTo>
                    <a:pt x="6048" y="21339"/>
                  </a:lnTo>
                  <a:lnTo>
                    <a:pt x="10368" y="21339"/>
                  </a:lnTo>
                  <a:lnTo>
                    <a:pt x="14688" y="21069"/>
                  </a:lnTo>
                  <a:lnTo>
                    <a:pt x="18717" y="20269"/>
                  </a:lnTo>
                  <a:lnTo>
                    <a:pt x="18717" y="21069"/>
                  </a:lnTo>
                  <a:lnTo>
                    <a:pt x="19008" y="21339"/>
                  </a:lnTo>
                  <a:lnTo>
                    <a:pt x="19581" y="21600"/>
                  </a:lnTo>
                  <a:lnTo>
                    <a:pt x="20163" y="21600"/>
                  </a:lnTo>
                  <a:lnTo>
                    <a:pt x="20736" y="21069"/>
                  </a:lnTo>
                  <a:lnTo>
                    <a:pt x="21309" y="16000"/>
                  </a:lnTo>
                  <a:lnTo>
                    <a:pt x="21600" y="11200"/>
                  </a:lnTo>
                  <a:lnTo>
                    <a:pt x="21600" y="6139"/>
                  </a:lnTo>
                  <a:lnTo>
                    <a:pt x="21027" y="1331"/>
                  </a:lnTo>
                  <a:lnTo>
                    <a:pt x="21027" y="800"/>
                  </a:lnTo>
                  <a:lnTo>
                    <a:pt x="20736" y="800"/>
                  </a:lnTo>
                  <a:lnTo>
                    <a:pt x="20445" y="269"/>
                  </a:lnTo>
                  <a:lnTo>
                    <a:pt x="19872" y="269"/>
                  </a:lnTo>
                  <a:lnTo>
                    <a:pt x="1526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242" name="Shape 335"/>
            <p:cNvSpPr/>
            <p:nvPr/>
          </p:nvSpPr>
          <p:spPr>
            <a:xfrm>
              <a:off x="3718124" y="6343441"/>
              <a:ext cx="51434" cy="603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763" y="0"/>
                  </a:moveTo>
                  <a:lnTo>
                    <a:pt x="1895" y="784"/>
                  </a:lnTo>
                  <a:lnTo>
                    <a:pt x="948" y="784"/>
                  </a:lnTo>
                  <a:lnTo>
                    <a:pt x="948" y="2400"/>
                  </a:lnTo>
                  <a:lnTo>
                    <a:pt x="1895" y="3992"/>
                  </a:lnTo>
                  <a:lnTo>
                    <a:pt x="4710" y="4800"/>
                  </a:lnTo>
                  <a:lnTo>
                    <a:pt x="10340" y="6392"/>
                  </a:lnTo>
                  <a:lnTo>
                    <a:pt x="5630" y="12000"/>
                  </a:lnTo>
                  <a:lnTo>
                    <a:pt x="948" y="17584"/>
                  </a:lnTo>
                  <a:lnTo>
                    <a:pt x="0" y="19200"/>
                  </a:lnTo>
                  <a:lnTo>
                    <a:pt x="948" y="19984"/>
                  </a:lnTo>
                  <a:lnTo>
                    <a:pt x="1895" y="20792"/>
                  </a:lnTo>
                  <a:lnTo>
                    <a:pt x="3763" y="21600"/>
                  </a:lnTo>
                  <a:lnTo>
                    <a:pt x="15022" y="19200"/>
                  </a:lnTo>
                  <a:lnTo>
                    <a:pt x="18785" y="18392"/>
                  </a:lnTo>
                  <a:lnTo>
                    <a:pt x="20652" y="17584"/>
                  </a:lnTo>
                  <a:lnTo>
                    <a:pt x="21600" y="15992"/>
                  </a:lnTo>
                  <a:lnTo>
                    <a:pt x="20652" y="14400"/>
                  </a:lnTo>
                  <a:lnTo>
                    <a:pt x="19705" y="13592"/>
                  </a:lnTo>
                  <a:lnTo>
                    <a:pt x="17837" y="13592"/>
                  </a:lnTo>
                  <a:lnTo>
                    <a:pt x="14075" y="14400"/>
                  </a:lnTo>
                  <a:lnTo>
                    <a:pt x="10340" y="15184"/>
                  </a:lnTo>
                  <a:lnTo>
                    <a:pt x="18785" y="6392"/>
                  </a:lnTo>
                  <a:lnTo>
                    <a:pt x="19705" y="4800"/>
                  </a:lnTo>
                  <a:lnTo>
                    <a:pt x="18785" y="3184"/>
                  </a:lnTo>
                  <a:lnTo>
                    <a:pt x="17837" y="2400"/>
                  </a:lnTo>
                  <a:lnTo>
                    <a:pt x="16890" y="1592"/>
                  </a:lnTo>
                  <a:lnTo>
                    <a:pt x="7525" y="784"/>
                  </a:lnTo>
                  <a:lnTo>
                    <a:pt x="3763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243" name="Shape 336"/>
            <p:cNvSpPr/>
            <p:nvPr/>
          </p:nvSpPr>
          <p:spPr>
            <a:xfrm>
              <a:off x="3222112" y="6287561"/>
              <a:ext cx="216749" cy="1787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79" y="2158"/>
                  </a:moveTo>
                  <a:lnTo>
                    <a:pt x="3783" y="2430"/>
                  </a:lnTo>
                  <a:lnTo>
                    <a:pt x="5569" y="2430"/>
                  </a:lnTo>
                  <a:lnTo>
                    <a:pt x="9352" y="2703"/>
                  </a:lnTo>
                  <a:lnTo>
                    <a:pt x="14695" y="2968"/>
                  </a:lnTo>
                  <a:lnTo>
                    <a:pt x="19814" y="3513"/>
                  </a:lnTo>
                  <a:lnTo>
                    <a:pt x="19596" y="7291"/>
                  </a:lnTo>
                  <a:lnTo>
                    <a:pt x="19371" y="11341"/>
                  </a:lnTo>
                  <a:lnTo>
                    <a:pt x="19596" y="15392"/>
                  </a:lnTo>
                  <a:lnTo>
                    <a:pt x="19814" y="19170"/>
                  </a:lnTo>
                  <a:lnTo>
                    <a:pt x="16031" y="19170"/>
                  </a:lnTo>
                  <a:lnTo>
                    <a:pt x="10688" y="19442"/>
                  </a:lnTo>
                  <a:lnTo>
                    <a:pt x="5787" y="19442"/>
                  </a:lnTo>
                  <a:lnTo>
                    <a:pt x="3783" y="19170"/>
                  </a:lnTo>
                  <a:lnTo>
                    <a:pt x="2672" y="18632"/>
                  </a:lnTo>
                  <a:lnTo>
                    <a:pt x="2672" y="14044"/>
                  </a:lnTo>
                  <a:lnTo>
                    <a:pt x="2447" y="9448"/>
                  </a:lnTo>
                  <a:lnTo>
                    <a:pt x="2229" y="5671"/>
                  </a:lnTo>
                  <a:lnTo>
                    <a:pt x="1779" y="2158"/>
                  </a:lnTo>
                  <a:close/>
                  <a:moveTo>
                    <a:pt x="893" y="0"/>
                  </a:moveTo>
                  <a:lnTo>
                    <a:pt x="668" y="273"/>
                  </a:lnTo>
                  <a:lnTo>
                    <a:pt x="443" y="810"/>
                  </a:lnTo>
                  <a:lnTo>
                    <a:pt x="443" y="1083"/>
                  </a:lnTo>
                  <a:lnTo>
                    <a:pt x="0" y="1620"/>
                  </a:lnTo>
                  <a:lnTo>
                    <a:pt x="225" y="1893"/>
                  </a:lnTo>
                  <a:lnTo>
                    <a:pt x="443" y="1893"/>
                  </a:lnTo>
                  <a:lnTo>
                    <a:pt x="443" y="6208"/>
                  </a:lnTo>
                  <a:lnTo>
                    <a:pt x="668" y="10804"/>
                  </a:lnTo>
                  <a:lnTo>
                    <a:pt x="893" y="15119"/>
                  </a:lnTo>
                  <a:lnTo>
                    <a:pt x="893" y="17285"/>
                  </a:lnTo>
                  <a:lnTo>
                    <a:pt x="1336" y="19442"/>
                  </a:lnTo>
                  <a:lnTo>
                    <a:pt x="1336" y="19980"/>
                  </a:lnTo>
                  <a:lnTo>
                    <a:pt x="1561" y="20253"/>
                  </a:lnTo>
                  <a:lnTo>
                    <a:pt x="2229" y="19980"/>
                  </a:lnTo>
                  <a:lnTo>
                    <a:pt x="6680" y="21063"/>
                  </a:lnTo>
                  <a:lnTo>
                    <a:pt x="11356" y="21600"/>
                  </a:lnTo>
                  <a:lnTo>
                    <a:pt x="15806" y="21335"/>
                  </a:lnTo>
                  <a:lnTo>
                    <a:pt x="20264" y="20525"/>
                  </a:lnTo>
                  <a:lnTo>
                    <a:pt x="20707" y="20790"/>
                  </a:lnTo>
                  <a:lnTo>
                    <a:pt x="21157" y="20525"/>
                  </a:lnTo>
                  <a:lnTo>
                    <a:pt x="21375" y="20253"/>
                  </a:lnTo>
                  <a:lnTo>
                    <a:pt x="21600" y="19715"/>
                  </a:lnTo>
                  <a:lnTo>
                    <a:pt x="21375" y="14582"/>
                  </a:lnTo>
                  <a:lnTo>
                    <a:pt x="21375" y="9448"/>
                  </a:lnTo>
                  <a:lnTo>
                    <a:pt x="21600" y="5133"/>
                  </a:lnTo>
                  <a:lnTo>
                    <a:pt x="21600" y="2968"/>
                  </a:lnTo>
                  <a:lnTo>
                    <a:pt x="21375" y="810"/>
                  </a:lnTo>
                  <a:lnTo>
                    <a:pt x="21375" y="273"/>
                  </a:lnTo>
                  <a:lnTo>
                    <a:pt x="20707" y="273"/>
                  </a:lnTo>
                  <a:lnTo>
                    <a:pt x="20482" y="810"/>
                  </a:lnTo>
                  <a:lnTo>
                    <a:pt x="20264" y="1893"/>
                  </a:lnTo>
                  <a:lnTo>
                    <a:pt x="15588" y="1347"/>
                  </a:lnTo>
                  <a:lnTo>
                    <a:pt x="10912" y="810"/>
                  </a:lnTo>
                  <a:lnTo>
                    <a:pt x="6237" y="537"/>
                  </a:lnTo>
                  <a:lnTo>
                    <a:pt x="4008" y="537"/>
                  </a:lnTo>
                  <a:lnTo>
                    <a:pt x="1779" y="810"/>
                  </a:lnTo>
                  <a:lnTo>
                    <a:pt x="1561" y="537"/>
                  </a:lnTo>
                  <a:lnTo>
                    <a:pt x="1336" y="273"/>
                  </a:lnTo>
                  <a:lnTo>
                    <a:pt x="893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244" name="Shape 337"/>
            <p:cNvSpPr/>
            <p:nvPr/>
          </p:nvSpPr>
          <p:spPr>
            <a:xfrm>
              <a:off x="3224368" y="6099881"/>
              <a:ext cx="310590" cy="17427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74" y="2213"/>
                  </a:moveTo>
                  <a:lnTo>
                    <a:pt x="20668" y="2764"/>
                  </a:lnTo>
                  <a:lnTo>
                    <a:pt x="20354" y="4425"/>
                  </a:lnTo>
                  <a:lnTo>
                    <a:pt x="20354" y="18557"/>
                  </a:lnTo>
                  <a:lnTo>
                    <a:pt x="11031" y="17997"/>
                  </a:lnTo>
                  <a:lnTo>
                    <a:pt x="8543" y="17997"/>
                  </a:lnTo>
                  <a:lnTo>
                    <a:pt x="6212" y="18277"/>
                  </a:lnTo>
                  <a:lnTo>
                    <a:pt x="3729" y="18557"/>
                  </a:lnTo>
                  <a:lnTo>
                    <a:pt x="2483" y="19108"/>
                  </a:lnTo>
                  <a:lnTo>
                    <a:pt x="1398" y="19659"/>
                  </a:lnTo>
                  <a:lnTo>
                    <a:pt x="1242" y="9969"/>
                  </a:lnTo>
                  <a:lnTo>
                    <a:pt x="1398" y="6095"/>
                  </a:lnTo>
                  <a:lnTo>
                    <a:pt x="1085" y="2213"/>
                  </a:lnTo>
                  <a:close/>
                  <a:moveTo>
                    <a:pt x="3882" y="0"/>
                  </a:moveTo>
                  <a:lnTo>
                    <a:pt x="2797" y="271"/>
                  </a:lnTo>
                  <a:lnTo>
                    <a:pt x="1865" y="831"/>
                  </a:lnTo>
                  <a:lnTo>
                    <a:pt x="932" y="1382"/>
                  </a:lnTo>
                  <a:lnTo>
                    <a:pt x="775" y="1102"/>
                  </a:lnTo>
                  <a:lnTo>
                    <a:pt x="618" y="831"/>
                  </a:lnTo>
                  <a:lnTo>
                    <a:pt x="466" y="1102"/>
                  </a:lnTo>
                  <a:lnTo>
                    <a:pt x="152" y="2764"/>
                  </a:lnTo>
                  <a:lnTo>
                    <a:pt x="0" y="4705"/>
                  </a:lnTo>
                  <a:lnTo>
                    <a:pt x="152" y="8308"/>
                  </a:lnTo>
                  <a:lnTo>
                    <a:pt x="309" y="20218"/>
                  </a:lnTo>
                  <a:lnTo>
                    <a:pt x="309" y="20490"/>
                  </a:lnTo>
                  <a:lnTo>
                    <a:pt x="466" y="20769"/>
                  </a:lnTo>
                  <a:lnTo>
                    <a:pt x="932" y="21049"/>
                  </a:lnTo>
                  <a:lnTo>
                    <a:pt x="1242" y="20769"/>
                  </a:lnTo>
                  <a:lnTo>
                    <a:pt x="1398" y="20490"/>
                  </a:lnTo>
                  <a:lnTo>
                    <a:pt x="1398" y="19938"/>
                  </a:lnTo>
                  <a:lnTo>
                    <a:pt x="3415" y="20218"/>
                  </a:lnTo>
                  <a:lnTo>
                    <a:pt x="5594" y="20218"/>
                  </a:lnTo>
                  <a:lnTo>
                    <a:pt x="9789" y="19938"/>
                  </a:lnTo>
                  <a:lnTo>
                    <a:pt x="15074" y="19938"/>
                  </a:lnTo>
                  <a:lnTo>
                    <a:pt x="20511" y="20218"/>
                  </a:lnTo>
                  <a:lnTo>
                    <a:pt x="20511" y="20769"/>
                  </a:lnTo>
                  <a:lnTo>
                    <a:pt x="20668" y="21600"/>
                  </a:lnTo>
                  <a:lnTo>
                    <a:pt x="21286" y="21600"/>
                  </a:lnTo>
                  <a:lnTo>
                    <a:pt x="21443" y="20769"/>
                  </a:lnTo>
                  <a:lnTo>
                    <a:pt x="21600" y="15785"/>
                  </a:lnTo>
                  <a:lnTo>
                    <a:pt x="21600" y="4705"/>
                  </a:lnTo>
                  <a:lnTo>
                    <a:pt x="21286" y="2764"/>
                  </a:lnTo>
                  <a:lnTo>
                    <a:pt x="21600" y="2492"/>
                  </a:lnTo>
                  <a:lnTo>
                    <a:pt x="21600" y="1933"/>
                  </a:lnTo>
                  <a:lnTo>
                    <a:pt x="21443" y="1382"/>
                  </a:lnTo>
                  <a:lnTo>
                    <a:pt x="21134" y="1102"/>
                  </a:lnTo>
                  <a:lnTo>
                    <a:pt x="18180" y="831"/>
                  </a:lnTo>
                  <a:lnTo>
                    <a:pt x="15383" y="551"/>
                  </a:lnTo>
                  <a:lnTo>
                    <a:pt x="9475" y="271"/>
                  </a:lnTo>
                  <a:lnTo>
                    <a:pt x="7458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245" name="Shape 338"/>
            <p:cNvSpPr/>
            <p:nvPr/>
          </p:nvSpPr>
          <p:spPr>
            <a:xfrm>
              <a:off x="3412049" y="5726711"/>
              <a:ext cx="169829" cy="1631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18" y="1775"/>
                  </a:moveTo>
                  <a:lnTo>
                    <a:pt x="10517" y="2373"/>
                  </a:lnTo>
                  <a:lnTo>
                    <a:pt x="19608" y="2074"/>
                  </a:lnTo>
                  <a:lnTo>
                    <a:pt x="19608" y="19526"/>
                  </a:lnTo>
                  <a:lnTo>
                    <a:pt x="17616" y="19236"/>
                  </a:lnTo>
                  <a:lnTo>
                    <a:pt x="11935" y="19236"/>
                  </a:lnTo>
                  <a:lnTo>
                    <a:pt x="12222" y="18937"/>
                  </a:lnTo>
                  <a:lnTo>
                    <a:pt x="12222" y="11837"/>
                  </a:lnTo>
                  <a:lnTo>
                    <a:pt x="11935" y="11248"/>
                  </a:lnTo>
                  <a:lnTo>
                    <a:pt x="11370" y="10949"/>
                  </a:lnTo>
                  <a:lnTo>
                    <a:pt x="11083" y="11248"/>
                  </a:lnTo>
                  <a:lnTo>
                    <a:pt x="10796" y="11837"/>
                  </a:lnTo>
                  <a:lnTo>
                    <a:pt x="10517" y="15387"/>
                  </a:lnTo>
                  <a:lnTo>
                    <a:pt x="10517" y="17461"/>
                  </a:lnTo>
                  <a:lnTo>
                    <a:pt x="11083" y="18937"/>
                  </a:lnTo>
                  <a:lnTo>
                    <a:pt x="11083" y="19236"/>
                  </a:lnTo>
                  <a:lnTo>
                    <a:pt x="4828" y="19236"/>
                  </a:lnTo>
                  <a:lnTo>
                    <a:pt x="2845" y="19825"/>
                  </a:lnTo>
                  <a:lnTo>
                    <a:pt x="2558" y="14798"/>
                  </a:lnTo>
                  <a:lnTo>
                    <a:pt x="1984" y="10062"/>
                  </a:lnTo>
                  <a:lnTo>
                    <a:pt x="1984" y="5923"/>
                  </a:lnTo>
                  <a:lnTo>
                    <a:pt x="1418" y="1775"/>
                  </a:lnTo>
                  <a:close/>
                  <a:moveTo>
                    <a:pt x="5968" y="0"/>
                  </a:moveTo>
                  <a:lnTo>
                    <a:pt x="1418" y="299"/>
                  </a:lnTo>
                  <a:lnTo>
                    <a:pt x="853" y="598"/>
                  </a:lnTo>
                  <a:lnTo>
                    <a:pt x="566" y="1186"/>
                  </a:lnTo>
                  <a:lnTo>
                    <a:pt x="279" y="3260"/>
                  </a:lnTo>
                  <a:lnTo>
                    <a:pt x="0" y="5624"/>
                  </a:lnTo>
                  <a:lnTo>
                    <a:pt x="279" y="10062"/>
                  </a:lnTo>
                  <a:lnTo>
                    <a:pt x="566" y="15387"/>
                  </a:lnTo>
                  <a:lnTo>
                    <a:pt x="853" y="18050"/>
                  </a:lnTo>
                  <a:lnTo>
                    <a:pt x="1418" y="20414"/>
                  </a:lnTo>
                  <a:lnTo>
                    <a:pt x="1418" y="21011"/>
                  </a:lnTo>
                  <a:lnTo>
                    <a:pt x="2558" y="21011"/>
                  </a:lnTo>
                  <a:lnTo>
                    <a:pt x="4550" y="21301"/>
                  </a:lnTo>
                  <a:lnTo>
                    <a:pt x="10796" y="21301"/>
                  </a:lnTo>
                  <a:lnTo>
                    <a:pt x="15345" y="21600"/>
                  </a:lnTo>
                  <a:lnTo>
                    <a:pt x="17616" y="21600"/>
                  </a:lnTo>
                  <a:lnTo>
                    <a:pt x="19895" y="21301"/>
                  </a:lnTo>
                  <a:lnTo>
                    <a:pt x="20174" y="21600"/>
                  </a:lnTo>
                  <a:lnTo>
                    <a:pt x="20460" y="21600"/>
                  </a:lnTo>
                  <a:lnTo>
                    <a:pt x="21026" y="21011"/>
                  </a:lnTo>
                  <a:lnTo>
                    <a:pt x="21313" y="18639"/>
                  </a:lnTo>
                  <a:lnTo>
                    <a:pt x="21600" y="16275"/>
                  </a:lnTo>
                  <a:lnTo>
                    <a:pt x="21313" y="11538"/>
                  </a:lnTo>
                  <a:lnTo>
                    <a:pt x="21313" y="3550"/>
                  </a:lnTo>
                  <a:lnTo>
                    <a:pt x="20747" y="888"/>
                  </a:lnTo>
                  <a:lnTo>
                    <a:pt x="20460" y="598"/>
                  </a:lnTo>
                  <a:lnTo>
                    <a:pt x="20174" y="299"/>
                  </a:lnTo>
                  <a:lnTo>
                    <a:pt x="19608" y="299"/>
                  </a:lnTo>
                  <a:lnTo>
                    <a:pt x="10517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246" name="Shape 339"/>
            <p:cNvSpPr/>
            <p:nvPr/>
          </p:nvSpPr>
          <p:spPr>
            <a:xfrm>
              <a:off x="3463415" y="6285305"/>
              <a:ext cx="167573" cy="1809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28" y="1339"/>
                  </a:moveTo>
                  <a:lnTo>
                    <a:pt x="6339" y="1869"/>
                  </a:lnTo>
                  <a:lnTo>
                    <a:pt x="10950" y="2139"/>
                  </a:lnTo>
                  <a:lnTo>
                    <a:pt x="20163" y="1869"/>
                  </a:lnTo>
                  <a:lnTo>
                    <a:pt x="19590" y="6139"/>
                  </a:lnTo>
                  <a:lnTo>
                    <a:pt x="19299" y="10669"/>
                  </a:lnTo>
                  <a:lnTo>
                    <a:pt x="19299" y="14939"/>
                  </a:lnTo>
                  <a:lnTo>
                    <a:pt x="19590" y="19200"/>
                  </a:lnTo>
                  <a:lnTo>
                    <a:pt x="19590" y="19469"/>
                  </a:lnTo>
                  <a:lnTo>
                    <a:pt x="19299" y="19469"/>
                  </a:lnTo>
                  <a:lnTo>
                    <a:pt x="17280" y="19200"/>
                  </a:lnTo>
                  <a:lnTo>
                    <a:pt x="6912" y="19200"/>
                  </a:lnTo>
                  <a:lnTo>
                    <a:pt x="2592" y="18939"/>
                  </a:lnTo>
                  <a:lnTo>
                    <a:pt x="2019" y="10139"/>
                  </a:lnTo>
                  <a:lnTo>
                    <a:pt x="1728" y="1339"/>
                  </a:lnTo>
                  <a:close/>
                  <a:moveTo>
                    <a:pt x="6339" y="0"/>
                  </a:moveTo>
                  <a:lnTo>
                    <a:pt x="1446" y="269"/>
                  </a:lnTo>
                  <a:lnTo>
                    <a:pt x="1155" y="269"/>
                  </a:lnTo>
                  <a:lnTo>
                    <a:pt x="864" y="800"/>
                  </a:lnTo>
                  <a:lnTo>
                    <a:pt x="582" y="800"/>
                  </a:lnTo>
                  <a:lnTo>
                    <a:pt x="291" y="1339"/>
                  </a:lnTo>
                  <a:lnTo>
                    <a:pt x="0" y="6139"/>
                  </a:lnTo>
                  <a:lnTo>
                    <a:pt x="0" y="11200"/>
                  </a:lnTo>
                  <a:lnTo>
                    <a:pt x="291" y="16000"/>
                  </a:lnTo>
                  <a:lnTo>
                    <a:pt x="864" y="21069"/>
                  </a:lnTo>
                  <a:lnTo>
                    <a:pt x="1155" y="21339"/>
                  </a:lnTo>
                  <a:lnTo>
                    <a:pt x="1446" y="21600"/>
                  </a:lnTo>
                  <a:lnTo>
                    <a:pt x="2019" y="21600"/>
                  </a:lnTo>
                  <a:lnTo>
                    <a:pt x="2592" y="21339"/>
                  </a:lnTo>
                  <a:lnTo>
                    <a:pt x="2883" y="21069"/>
                  </a:lnTo>
                  <a:lnTo>
                    <a:pt x="2883" y="20269"/>
                  </a:lnTo>
                  <a:lnTo>
                    <a:pt x="6912" y="21069"/>
                  </a:lnTo>
                  <a:lnTo>
                    <a:pt x="11232" y="21339"/>
                  </a:lnTo>
                  <a:lnTo>
                    <a:pt x="15552" y="21339"/>
                  </a:lnTo>
                  <a:lnTo>
                    <a:pt x="17571" y="21069"/>
                  </a:lnTo>
                  <a:lnTo>
                    <a:pt x="19299" y="20800"/>
                  </a:lnTo>
                  <a:lnTo>
                    <a:pt x="19872" y="20539"/>
                  </a:lnTo>
                  <a:lnTo>
                    <a:pt x="19872" y="19739"/>
                  </a:lnTo>
                  <a:lnTo>
                    <a:pt x="20163" y="20000"/>
                  </a:lnTo>
                  <a:lnTo>
                    <a:pt x="20454" y="20000"/>
                  </a:lnTo>
                  <a:lnTo>
                    <a:pt x="21027" y="19739"/>
                  </a:lnTo>
                  <a:lnTo>
                    <a:pt x="21027" y="19200"/>
                  </a:lnTo>
                  <a:lnTo>
                    <a:pt x="21318" y="14939"/>
                  </a:lnTo>
                  <a:lnTo>
                    <a:pt x="21600" y="10400"/>
                  </a:lnTo>
                  <a:lnTo>
                    <a:pt x="21318" y="6139"/>
                  </a:lnTo>
                  <a:lnTo>
                    <a:pt x="21027" y="1600"/>
                  </a:lnTo>
                  <a:lnTo>
                    <a:pt x="21318" y="1339"/>
                  </a:lnTo>
                  <a:lnTo>
                    <a:pt x="21318" y="800"/>
                  </a:lnTo>
                  <a:lnTo>
                    <a:pt x="21027" y="269"/>
                  </a:lnTo>
                  <a:lnTo>
                    <a:pt x="15843" y="269"/>
                  </a:lnTo>
                  <a:lnTo>
                    <a:pt x="1095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247" name="Shape 340"/>
            <p:cNvSpPr/>
            <p:nvPr/>
          </p:nvSpPr>
          <p:spPr>
            <a:xfrm>
              <a:off x="3599729" y="6477498"/>
              <a:ext cx="169829" cy="18987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18" y="1525"/>
                  </a:moveTo>
                  <a:lnTo>
                    <a:pt x="5968" y="1774"/>
                  </a:lnTo>
                  <a:lnTo>
                    <a:pt x="10517" y="2031"/>
                  </a:lnTo>
                  <a:lnTo>
                    <a:pt x="19608" y="1774"/>
                  </a:lnTo>
                  <a:lnTo>
                    <a:pt x="19608" y="19826"/>
                  </a:lnTo>
                  <a:lnTo>
                    <a:pt x="17616" y="19569"/>
                  </a:lnTo>
                  <a:lnTo>
                    <a:pt x="5115" y="19569"/>
                  </a:lnTo>
                  <a:lnTo>
                    <a:pt x="2845" y="20075"/>
                  </a:lnTo>
                  <a:lnTo>
                    <a:pt x="2558" y="14231"/>
                  </a:lnTo>
                  <a:lnTo>
                    <a:pt x="1992" y="8637"/>
                  </a:lnTo>
                  <a:lnTo>
                    <a:pt x="1992" y="5081"/>
                  </a:lnTo>
                  <a:lnTo>
                    <a:pt x="1418" y="1525"/>
                  </a:lnTo>
                  <a:close/>
                  <a:moveTo>
                    <a:pt x="5968" y="0"/>
                  </a:moveTo>
                  <a:lnTo>
                    <a:pt x="1418" y="249"/>
                  </a:lnTo>
                  <a:lnTo>
                    <a:pt x="853" y="506"/>
                  </a:lnTo>
                  <a:lnTo>
                    <a:pt x="566" y="1012"/>
                  </a:lnTo>
                  <a:lnTo>
                    <a:pt x="287" y="2793"/>
                  </a:lnTo>
                  <a:lnTo>
                    <a:pt x="0" y="4824"/>
                  </a:lnTo>
                  <a:lnTo>
                    <a:pt x="287" y="8637"/>
                  </a:lnTo>
                  <a:lnTo>
                    <a:pt x="566" y="14737"/>
                  </a:lnTo>
                  <a:lnTo>
                    <a:pt x="853" y="18044"/>
                  </a:lnTo>
                  <a:lnTo>
                    <a:pt x="1418" y="20588"/>
                  </a:lnTo>
                  <a:lnTo>
                    <a:pt x="1418" y="21094"/>
                  </a:lnTo>
                  <a:lnTo>
                    <a:pt x="2558" y="21094"/>
                  </a:lnTo>
                  <a:lnTo>
                    <a:pt x="4550" y="21351"/>
                  </a:lnTo>
                  <a:lnTo>
                    <a:pt x="10796" y="21351"/>
                  </a:lnTo>
                  <a:lnTo>
                    <a:pt x="15345" y="21600"/>
                  </a:lnTo>
                  <a:lnTo>
                    <a:pt x="17616" y="21600"/>
                  </a:lnTo>
                  <a:lnTo>
                    <a:pt x="19895" y="21351"/>
                  </a:lnTo>
                  <a:lnTo>
                    <a:pt x="20174" y="21600"/>
                  </a:lnTo>
                  <a:lnTo>
                    <a:pt x="20460" y="21600"/>
                  </a:lnTo>
                  <a:lnTo>
                    <a:pt x="20747" y="21351"/>
                  </a:lnTo>
                  <a:lnTo>
                    <a:pt x="21026" y="21094"/>
                  </a:lnTo>
                  <a:lnTo>
                    <a:pt x="21313" y="18550"/>
                  </a:lnTo>
                  <a:lnTo>
                    <a:pt x="21600" y="15500"/>
                  </a:lnTo>
                  <a:lnTo>
                    <a:pt x="21313" y="9913"/>
                  </a:lnTo>
                  <a:lnTo>
                    <a:pt x="21313" y="3050"/>
                  </a:lnTo>
                  <a:lnTo>
                    <a:pt x="20747" y="763"/>
                  </a:lnTo>
                  <a:lnTo>
                    <a:pt x="20174" y="249"/>
                  </a:lnTo>
                  <a:lnTo>
                    <a:pt x="19608" y="249"/>
                  </a:lnTo>
                  <a:lnTo>
                    <a:pt x="10517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248" name="Shape 341"/>
            <p:cNvSpPr/>
            <p:nvPr/>
          </p:nvSpPr>
          <p:spPr>
            <a:xfrm>
              <a:off x="4993991" y="6294265"/>
              <a:ext cx="20110" cy="16086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200" y="0"/>
                  </a:moveTo>
                  <a:lnTo>
                    <a:pt x="4776" y="303"/>
                  </a:lnTo>
                  <a:lnTo>
                    <a:pt x="2352" y="2700"/>
                  </a:lnTo>
                  <a:lnTo>
                    <a:pt x="0" y="5097"/>
                  </a:lnTo>
                  <a:lnTo>
                    <a:pt x="2352" y="9900"/>
                  </a:lnTo>
                  <a:lnTo>
                    <a:pt x="2352" y="15603"/>
                  </a:lnTo>
                  <a:lnTo>
                    <a:pt x="4776" y="18303"/>
                  </a:lnTo>
                  <a:lnTo>
                    <a:pt x="9552" y="21003"/>
                  </a:lnTo>
                  <a:lnTo>
                    <a:pt x="11976" y="21600"/>
                  </a:lnTo>
                  <a:lnTo>
                    <a:pt x="14400" y="21600"/>
                  </a:lnTo>
                  <a:lnTo>
                    <a:pt x="16752" y="21297"/>
                  </a:lnTo>
                  <a:lnTo>
                    <a:pt x="19176" y="21003"/>
                  </a:lnTo>
                  <a:lnTo>
                    <a:pt x="21600" y="18303"/>
                  </a:lnTo>
                  <a:lnTo>
                    <a:pt x="19176" y="15300"/>
                  </a:lnTo>
                  <a:lnTo>
                    <a:pt x="16752" y="9900"/>
                  </a:lnTo>
                  <a:lnTo>
                    <a:pt x="16752" y="5097"/>
                  </a:lnTo>
                  <a:lnTo>
                    <a:pt x="14400" y="2700"/>
                  </a:lnTo>
                  <a:lnTo>
                    <a:pt x="11976" y="303"/>
                  </a:lnTo>
                  <a:lnTo>
                    <a:pt x="11976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249" name="Shape 342"/>
            <p:cNvSpPr/>
            <p:nvPr/>
          </p:nvSpPr>
          <p:spPr>
            <a:xfrm>
              <a:off x="5210739" y="6493094"/>
              <a:ext cx="20110" cy="1809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976" y="0"/>
                  </a:moveTo>
                  <a:lnTo>
                    <a:pt x="7200" y="1869"/>
                  </a:lnTo>
                  <a:lnTo>
                    <a:pt x="4776" y="4000"/>
                  </a:lnTo>
                  <a:lnTo>
                    <a:pt x="4776" y="8000"/>
                  </a:lnTo>
                  <a:lnTo>
                    <a:pt x="0" y="14669"/>
                  </a:lnTo>
                  <a:lnTo>
                    <a:pt x="0" y="17869"/>
                  </a:lnTo>
                  <a:lnTo>
                    <a:pt x="2352" y="21069"/>
                  </a:lnTo>
                  <a:lnTo>
                    <a:pt x="4776" y="21339"/>
                  </a:lnTo>
                  <a:lnTo>
                    <a:pt x="7200" y="21600"/>
                  </a:lnTo>
                  <a:lnTo>
                    <a:pt x="11976" y="21600"/>
                  </a:lnTo>
                  <a:lnTo>
                    <a:pt x="14400" y="21069"/>
                  </a:lnTo>
                  <a:lnTo>
                    <a:pt x="16752" y="18669"/>
                  </a:lnTo>
                  <a:lnTo>
                    <a:pt x="16752" y="16269"/>
                  </a:lnTo>
                  <a:lnTo>
                    <a:pt x="19176" y="11200"/>
                  </a:lnTo>
                  <a:lnTo>
                    <a:pt x="21600" y="5600"/>
                  </a:lnTo>
                  <a:lnTo>
                    <a:pt x="19176" y="2669"/>
                  </a:lnTo>
                  <a:lnTo>
                    <a:pt x="19176" y="1339"/>
                  </a:lnTo>
                  <a:lnTo>
                    <a:pt x="1440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250" name="Shape 343"/>
            <p:cNvSpPr/>
            <p:nvPr/>
          </p:nvSpPr>
          <p:spPr>
            <a:xfrm>
              <a:off x="5492259" y="6598149"/>
              <a:ext cx="31259" cy="469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896" y="0"/>
                  </a:moveTo>
                  <a:lnTo>
                    <a:pt x="9264" y="2047"/>
                  </a:lnTo>
                  <a:lnTo>
                    <a:pt x="6145" y="4094"/>
                  </a:lnTo>
                  <a:lnTo>
                    <a:pt x="3073" y="7180"/>
                  </a:lnTo>
                  <a:lnTo>
                    <a:pt x="0" y="11304"/>
                  </a:lnTo>
                  <a:lnTo>
                    <a:pt x="0" y="13351"/>
                  </a:lnTo>
                  <a:lnTo>
                    <a:pt x="1513" y="13351"/>
                  </a:lnTo>
                  <a:lnTo>
                    <a:pt x="3073" y="14390"/>
                  </a:lnTo>
                  <a:lnTo>
                    <a:pt x="6145" y="13351"/>
                  </a:lnTo>
                  <a:lnTo>
                    <a:pt x="7704" y="15429"/>
                  </a:lnTo>
                  <a:lnTo>
                    <a:pt x="13896" y="20561"/>
                  </a:lnTo>
                  <a:lnTo>
                    <a:pt x="16968" y="21600"/>
                  </a:lnTo>
                  <a:lnTo>
                    <a:pt x="18527" y="20561"/>
                  </a:lnTo>
                  <a:lnTo>
                    <a:pt x="20041" y="19522"/>
                  </a:lnTo>
                  <a:lnTo>
                    <a:pt x="20041" y="17476"/>
                  </a:lnTo>
                  <a:lnTo>
                    <a:pt x="15409" y="13351"/>
                  </a:lnTo>
                  <a:lnTo>
                    <a:pt x="10777" y="10265"/>
                  </a:lnTo>
                  <a:lnTo>
                    <a:pt x="20041" y="6171"/>
                  </a:lnTo>
                  <a:lnTo>
                    <a:pt x="21600" y="4094"/>
                  </a:lnTo>
                  <a:lnTo>
                    <a:pt x="21600" y="2047"/>
                  </a:lnTo>
                  <a:lnTo>
                    <a:pt x="18527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251" name="Shape 344"/>
            <p:cNvSpPr/>
            <p:nvPr/>
          </p:nvSpPr>
          <p:spPr>
            <a:xfrm>
              <a:off x="5427421" y="6562379"/>
              <a:ext cx="172085" cy="11620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08" y="2911"/>
                  </a:moveTo>
                  <a:lnTo>
                    <a:pt x="3649" y="3738"/>
                  </a:lnTo>
                  <a:lnTo>
                    <a:pt x="5615" y="4157"/>
                  </a:lnTo>
                  <a:lnTo>
                    <a:pt x="10096" y="4564"/>
                  </a:lnTo>
                  <a:lnTo>
                    <a:pt x="14586" y="4564"/>
                  </a:lnTo>
                  <a:lnTo>
                    <a:pt x="16827" y="4157"/>
                  </a:lnTo>
                  <a:lnTo>
                    <a:pt x="19076" y="3738"/>
                  </a:lnTo>
                  <a:lnTo>
                    <a:pt x="19351" y="11633"/>
                  </a:lnTo>
                  <a:lnTo>
                    <a:pt x="19917" y="17443"/>
                  </a:lnTo>
                  <a:lnTo>
                    <a:pt x="17668" y="17023"/>
                  </a:lnTo>
                  <a:lnTo>
                    <a:pt x="4207" y="17023"/>
                  </a:lnTo>
                  <a:lnTo>
                    <a:pt x="1683" y="17862"/>
                  </a:lnTo>
                  <a:lnTo>
                    <a:pt x="1683" y="4564"/>
                  </a:lnTo>
                  <a:lnTo>
                    <a:pt x="1408" y="2911"/>
                  </a:lnTo>
                  <a:close/>
                  <a:moveTo>
                    <a:pt x="19076" y="0"/>
                  </a:moveTo>
                  <a:lnTo>
                    <a:pt x="19076" y="1665"/>
                  </a:lnTo>
                  <a:lnTo>
                    <a:pt x="15144" y="1665"/>
                  </a:lnTo>
                  <a:lnTo>
                    <a:pt x="11504" y="2072"/>
                  </a:lnTo>
                  <a:lnTo>
                    <a:pt x="6456" y="1665"/>
                  </a:lnTo>
                  <a:lnTo>
                    <a:pt x="3932" y="1246"/>
                  </a:lnTo>
                  <a:lnTo>
                    <a:pt x="1408" y="1665"/>
                  </a:lnTo>
                  <a:lnTo>
                    <a:pt x="841" y="1665"/>
                  </a:lnTo>
                  <a:lnTo>
                    <a:pt x="566" y="2072"/>
                  </a:lnTo>
                  <a:lnTo>
                    <a:pt x="0" y="5403"/>
                  </a:lnTo>
                  <a:lnTo>
                    <a:pt x="0" y="18689"/>
                  </a:lnTo>
                  <a:lnTo>
                    <a:pt x="283" y="19515"/>
                  </a:lnTo>
                  <a:lnTo>
                    <a:pt x="841" y="19935"/>
                  </a:lnTo>
                  <a:lnTo>
                    <a:pt x="1408" y="19515"/>
                  </a:lnTo>
                  <a:lnTo>
                    <a:pt x="1683" y="19108"/>
                  </a:lnTo>
                  <a:lnTo>
                    <a:pt x="3932" y="19515"/>
                  </a:lnTo>
                  <a:lnTo>
                    <a:pt x="5889" y="19935"/>
                  </a:lnTo>
                  <a:lnTo>
                    <a:pt x="10096" y="19515"/>
                  </a:lnTo>
                  <a:lnTo>
                    <a:pt x="15144" y="19935"/>
                  </a:lnTo>
                  <a:lnTo>
                    <a:pt x="17668" y="19515"/>
                  </a:lnTo>
                  <a:lnTo>
                    <a:pt x="19917" y="19108"/>
                  </a:lnTo>
                  <a:lnTo>
                    <a:pt x="20475" y="21600"/>
                  </a:lnTo>
                  <a:lnTo>
                    <a:pt x="21034" y="21600"/>
                  </a:lnTo>
                  <a:lnTo>
                    <a:pt x="21317" y="21181"/>
                  </a:lnTo>
                  <a:lnTo>
                    <a:pt x="21600" y="18689"/>
                  </a:lnTo>
                  <a:lnTo>
                    <a:pt x="21600" y="16616"/>
                  </a:lnTo>
                  <a:lnTo>
                    <a:pt x="21034" y="11633"/>
                  </a:lnTo>
                  <a:lnTo>
                    <a:pt x="20759" y="7475"/>
                  </a:lnTo>
                  <a:lnTo>
                    <a:pt x="20475" y="3318"/>
                  </a:lnTo>
                  <a:lnTo>
                    <a:pt x="20475" y="2911"/>
                  </a:lnTo>
                  <a:lnTo>
                    <a:pt x="20759" y="2492"/>
                  </a:lnTo>
                  <a:lnTo>
                    <a:pt x="20475" y="2072"/>
                  </a:lnTo>
                  <a:lnTo>
                    <a:pt x="20192" y="2072"/>
                  </a:lnTo>
                  <a:lnTo>
                    <a:pt x="19917" y="419"/>
                  </a:lnTo>
                  <a:lnTo>
                    <a:pt x="19634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252" name="Shape 345"/>
            <p:cNvSpPr/>
            <p:nvPr/>
          </p:nvSpPr>
          <p:spPr>
            <a:xfrm>
              <a:off x="5592802" y="5594910"/>
              <a:ext cx="183235" cy="12509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062" y="0"/>
                  </a:moveTo>
                  <a:lnTo>
                    <a:pt x="8426" y="378"/>
                  </a:lnTo>
                  <a:lnTo>
                    <a:pt x="5797" y="768"/>
                  </a:lnTo>
                  <a:lnTo>
                    <a:pt x="3161" y="1157"/>
                  </a:lnTo>
                  <a:lnTo>
                    <a:pt x="790" y="2315"/>
                  </a:lnTo>
                  <a:lnTo>
                    <a:pt x="258" y="1925"/>
                  </a:lnTo>
                  <a:lnTo>
                    <a:pt x="0" y="2704"/>
                  </a:lnTo>
                  <a:lnTo>
                    <a:pt x="0" y="6944"/>
                  </a:lnTo>
                  <a:lnTo>
                    <a:pt x="258" y="11573"/>
                  </a:lnTo>
                  <a:lnTo>
                    <a:pt x="258" y="15435"/>
                  </a:lnTo>
                  <a:lnTo>
                    <a:pt x="790" y="19285"/>
                  </a:lnTo>
                  <a:lnTo>
                    <a:pt x="1048" y="19675"/>
                  </a:lnTo>
                  <a:lnTo>
                    <a:pt x="1846" y="19675"/>
                  </a:lnTo>
                  <a:lnTo>
                    <a:pt x="1846" y="14656"/>
                  </a:lnTo>
                  <a:lnTo>
                    <a:pt x="1580" y="10027"/>
                  </a:lnTo>
                  <a:lnTo>
                    <a:pt x="1314" y="6554"/>
                  </a:lnTo>
                  <a:lnTo>
                    <a:pt x="790" y="2704"/>
                  </a:lnTo>
                  <a:lnTo>
                    <a:pt x="3427" y="3082"/>
                  </a:lnTo>
                  <a:lnTo>
                    <a:pt x="5797" y="3472"/>
                  </a:lnTo>
                  <a:lnTo>
                    <a:pt x="10538" y="3082"/>
                  </a:lnTo>
                  <a:lnTo>
                    <a:pt x="15537" y="3082"/>
                  </a:lnTo>
                  <a:lnTo>
                    <a:pt x="20278" y="3862"/>
                  </a:lnTo>
                  <a:lnTo>
                    <a:pt x="20020" y="6176"/>
                  </a:lnTo>
                  <a:lnTo>
                    <a:pt x="19754" y="8869"/>
                  </a:lnTo>
                  <a:lnTo>
                    <a:pt x="19754" y="13888"/>
                  </a:lnTo>
                  <a:lnTo>
                    <a:pt x="20020" y="19285"/>
                  </a:lnTo>
                  <a:lnTo>
                    <a:pt x="17649" y="18907"/>
                  </a:lnTo>
                  <a:lnTo>
                    <a:pt x="11062" y="18907"/>
                  </a:lnTo>
                  <a:lnTo>
                    <a:pt x="6587" y="18128"/>
                  </a:lnTo>
                  <a:lnTo>
                    <a:pt x="4217" y="18128"/>
                  </a:lnTo>
                  <a:lnTo>
                    <a:pt x="2104" y="18907"/>
                  </a:lnTo>
                  <a:lnTo>
                    <a:pt x="3951" y="20065"/>
                  </a:lnTo>
                  <a:lnTo>
                    <a:pt x="5797" y="20443"/>
                  </a:lnTo>
                  <a:lnTo>
                    <a:pt x="10006" y="20832"/>
                  </a:lnTo>
                  <a:lnTo>
                    <a:pt x="12376" y="21222"/>
                  </a:lnTo>
                  <a:lnTo>
                    <a:pt x="15279" y="21600"/>
                  </a:lnTo>
                  <a:lnTo>
                    <a:pt x="17907" y="21222"/>
                  </a:lnTo>
                  <a:lnTo>
                    <a:pt x="20278" y="20443"/>
                  </a:lnTo>
                  <a:lnTo>
                    <a:pt x="21068" y="20443"/>
                  </a:lnTo>
                  <a:lnTo>
                    <a:pt x="21334" y="20065"/>
                  </a:lnTo>
                  <a:lnTo>
                    <a:pt x="21334" y="19675"/>
                  </a:lnTo>
                  <a:lnTo>
                    <a:pt x="21068" y="10027"/>
                  </a:lnTo>
                  <a:lnTo>
                    <a:pt x="21334" y="6944"/>
                  </a:lnTo>
                  <a:lnTo>
                    <a:pt x="21334" y="3862"/>
                  </a:lnTo>
                  <a:lnTo>
                    <a:pt x="21600" y="3472"/>
                  </a:lnTo>
                  <a:lnTo>
                    <a:pt x="21600" y="1925"/>
                  </a:lnTo>
                  <a:lnTo>
                    <a:pt x="21068" y="1535"/>
                  </a:lnTo>
                  <a:lnTo>
                    <a:pt x="18698" y="768"/>
                  </a:lnTo>
                  <a:lnTo>
                    <a:pt x="16069" y="378"/>
                  </a:lnTo>
                  <a:lnTo>
                    <a:pt x="11062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253" name="Shape 346"/>
            <p:cNvSpPr/>
            <p:nvPr/>
          </p:nvSpPr>
          <p:spPr>
            <a:xfrm>
              <a:off x="4955964" y="6162464"/>
              <a:ext cx="55880" cy="603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72" y="0"/>
                  </a:moveTo>
                  <a:lnTo>
                    <a:pt x="0" y="3184"/>
                  </a:lnTo>
                  <a:lnTo>
                    <a:pt x="0" y="6392"/>
                  </a:lnTo>
                  <a:lnTo>
                    <a:pt x="872" y="16800"/>
                  </a:lnTo>
                  <a:lnTo>
                    <a:pt x="872" y="17584"/>
                  </a:lnTo>
                  <a:lnTo>
                    <a:pt x="1744" y="18392"/>
                  </a:lnTo>
                  <a:lnTo>
                    <a:pt x="4335" y="18392"/>
                  </a:lnTo>
                  <a:lnTo>
                    <a:pt x="10364" y="13592"/>
                  </a:lnTo>
                  <a:lnTo>
                    <a:pt x="11236" y="15184"/>
                  </a:lnTo>
                  <a:lnTo>
                    <a:pt x="12955" y="18392"/>
                  </a:lnTo>
                  <a:lnTo>
                    <a:pt x="14699" y="20792"/>
                  </a:lnTo>
                  <a:lnTo>
                    <a:pt x="16418" y="21600"/>
                  </a:lnTo>
                  <a:lnTo>
                    <a:pt x="17290" y="21600"/>
                  </a:lnTo>
                  <a:lnTo>
                    <a:pt x="18137" y="20792"/>
                  </a:lnTo>
                  <a:lnTo>
                    <a:pt x="18137" y="19200"/>
                  </a:lnTo>
                  <a:lnTo>
                    <a:pt x="16418" y="16800"/>
                  </a:lnTo>
                  <a:lnTo>
                    <a:pt x="13827" y="13592"/>
                  </a:lnTo>
                  <a:lnTo>
                    <a:pt x="12108" y="12000"/>
                  </a:lnTo>
                  <a:lnTo>
                    <a:pt x="11236" y="12000"/>
                  </a:lnTo>
                  <a:lnTo>
                    <a:pt x="13827" y="10384"/>
                  </a:lnTo>
                  <a:lnTo>
                    <a:pt x="17290" y="7984"/>
                  </a:lnTo>
                  <a:lnTo>
                    <a:pt x="19881" y="7984"/>
                  </a:lnTo>
                  <a:lnTo>
                    <a:pt x="21600" y="6392"/>
                  </a:lnTo>
                  <a:lnTo>
                    <a:pt x="21600" y="3992"/>
                  </a:lnTo>
                  <a:lnTo>
                    <a:pt x="19881" y="3184"/>
                  </a:lnTo>
                  <a:lnTo>
                    <a:pt x="19009" y="2400"/>
                  </a:lnTo>
                  <a:lnTo>
                    <a:pt x="16418" y="2400"/>
                  </a:lnTo>
                  <a:lnTo>
                    <a:pt x="12108" y="4800"/>
                  </a:lnTo>
                  <a:lnTo>
                    <a:pt x="8645" y="7984"/>
                  </a:lnTo>
                  <a:lnTo>
                    <a:pt x="4335" y="12000"/>
                  </a:lnTo>
                  <a:lnTo>
                    <a:pt x="4335" y="7984"/>
                  </a:lnTo>
                  <a:lnTo>
                    <a:pt x="3463" y="3992"/>
                  </a:lnTo>
                  <a:lnTo>
                    <a:pt x="3463" y="2400"/>
                  </a:lnTo>
                  <a:lnTo>
                    <a:pt x="259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254" name="Shape 347"/>
            <p:cNvSpPr/>
            <p:nvPr/>
          </p:nvSpPr>
          <p:spPr>
            <a:xfrm>
              <a:off x="5751415" y="4361517"/>
              <a:ext cx="788749" cy="250249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21233" y="174"/>
                  </a:lnTo>
                  <a:lnTo>
                    <a:pt x="20928" y="347"/>
                  </a:lnTo>
                  <a:lnTo>
                    <a:pt x="20499" y="733"/>
                  </a:lnTo>
                  <a:lnTo>
                    <a:pt x="18968" y="1871"/>
                  </a:lnTo>
                  <a:lnTo>
                    <a:pt x="15848" y="4301"/>
                  </a:lnTo>
                  <a:lnTo>
                    <a:pt x="9545" y="9142"/>
                  </a:lnTo>
                  <a:lnTo>
                    <a:pt x="9545" y="9180"/>
                  </a:lnTo>
                  <a:lnTo>
                    <a:pt x="8444" y="9161"/>
                  </a:lnTo>
                  <a:lnTo>
                    <a:pt x="5263" y="9161"/>
                  </a:lnTo>
                  <a:lnTo>
                    <a:pt x="3978" y="9142"/>
                  </a:lnTo>
                  <a:lnTo>
                    <a:pt x="2632" y="9103"/>
                  </a:lnTo>
                  <a:lnTo>
                    <a:pt x="1285" y="9103"/>
                  </a:lnTo>
                  <a:lnTo>
                    <a:pt x="674" y="9122"/>
                  </a:lnTo>
                  <a:lnTo>
                    <a:pt x="62" y="9161"/>
                  </a:lnTo>
                  <a:lnTo>
                    <a:pt x="0" y="9180"/>
                  </a:lnTo>
                  <a:lnTo>
                    <a:pt x="62" y="9200"/>
                  </a:lnTo>
                  <a:lnTo>
                    <a:pt x="1163" y="9276"/>
                  </a:lnTo>
                  <a:lnTo>
                    <a:pt x="2386" y="9296"/>
                  </a:lnTo>
                  <a:lnTo>
                    <a:pt x="4834" y="9296"/>
                  </a:lnTo>
                  <a:lnTo>
                    <a:pt x="6975" y="9334"/>
                  </a:lnTo>
                  <a:lnTo>
                    <a:pt x="8077" y="9354"/>
                  </a:lnTo>
                  <a:lnTo>
                    <a:pt x="9178" y="9354"/>
                  </a:lnTo>
                  <a:lnTo>
                    <a:pt x="10219" y="9605"/>
                  </a:lnTo>
                  <a:lnTo>
                    <a:pt x="10708" y="9720"/>
                  </a:lnTo>
                  <a:lnTo>
                    <a:pt x="11442" y="10028"/>
                  </a:lnTo>
                  <a:lnTo>
                    <a:pt x="11750" y="10183"/>
                  </a:lnTo>
                  <a:lnTo>
                    <a:pt x="11933" y="10376"/>
                  </a:lnTo>
                  <a:lnTo>
                    <a:pt x="12055" y="10588"/>
                  </a:lnTo>
                  <a:lnTo>
                    <a:pt x="12117" y="10781"/>
                  </a:lnTo>
                  <a:lnTo>
                    <a:pt x="12117" y="10974"/>
                  </a:lnTo>
                  <a:lnTo>
                    <a:pt x="12055" y="11379"/>
                  </a:lnTo>
                  <a:lnTo>
                    <a:pt x="11871" y="12189"/>
                  </a:lnTo>
                  <a:lnTo>
                    <a:pt x="11626" y="13770"/>
                  </a:lnTo>
                  <a:lnTo>
                    <a:pt x="11566" y="15371"/>
                  </a:lnTo>
                  <a:lnTo>
                    <a:pt x="11504" y="16933"/>
                  </a:lnTo>
                  <a:lnTo>
                    <a:pt x="11504" y="18495"/>
                  </a:lnTo>
                  <a:lnTo>
                    <a:pt x="11566" y="21600"/>
                  </a:lnTo>
                  <a:lnTo>
                    <a:pt x="12117" y="21600"/>
                  </a:lnTo>
                  <a:lnTo>
                    <a:pt x="11993" y="18264"/>
                  </a:lnTo>
                  <a:lnTo>
                    <a:pt x="11993" y="16586"/>
                  </a:lnTo>
                  <a:lnTo>
                    <a:pt x="12055" y="14908"/>
                  </a:lnTo>
                  <a:lnTo>
                    <a:pt x="12177" y="13172"/>
                  </a:lnTo>
                  <a:lnTo>
                    <a:pt x="12422" y="11418"/>
                  </a:lnTo>
                  <a:lnTo>
                    <a:pt x="12484" y="11070"/>
                  </a:lnTo>
                  <a:lnTo>
                    <a:pt x="12484" y="10569"/>
                  </a:lnTo>
                  <a:lnTo>
                    <a:pt x="12360" y="10395"/>
                  </a:lnTo>
                  <a:lnTo>
                    <a:pt x="12238" y="10221"/>
                  </a:lnTo>
                  <a:lnTo>
                    <a:pt x="12055" y="10067"/>
                  </a:lnTo>
                  <a:lnTo>
                    <a:pt x="11871" y="9952"/>
                  </a:lnTo>
                  <a:lnTo>
                    <a:pt x="11626" y="9836"/>
                  </a:lnTo>
                  <a:lnTo>
                    <a:pt x="11075" y="9662"/>
                  </a:lnTo>
                  <a:lnTo>
                    <a:pt x="10463" y="9489"/>
                  </a:lnTo>
                  <a:lnTo>
                    <a:pt x="9790" y="9354"/>
                  </a:lnTo>
                  <a:lnTo>
                    <a:pt x="10525" y="9315"/>
                  </a:lnTo>
                  <a:lnTo>
                    <a:pt x="10586" y="9315"/>
                  </a:lnTo>
                  <a:lnTo>
                    <a:pt x="10646" y="9276"/>
                  </a:lnTo>
                  <a:lnTo>
                    <a:pt x="10646" y="9238"/>
                  </a:lnTo>
                  <a:lnTo>
                    <a:pt x="10525" y="9218"/>
                  </a:lnTo>
                  <a:lnTo>
                    <a:pt x="9912" y="9200"/>
                  </a:lnTo>
                  <a:lnTo>
                    <a:pt x="9912" y="9180"/>
                  </a:lnTo>
                  <a:lnTo>
                    <a:pt x="12973" y="6827"/>
                  </a:lnTo>
                  <a:lnTo>
                    <a:pt x="16031" y="4474"/>
                  </a:lnTo>
                  <a:lnTo>
                    <a:pt x="18968" y="2180"/>
                  </a:lnTo>
                  <a:lnTo>
                    <a:pt x="20437" y="1041"/>
                  </a:lnTo>
                  <a:lnTo>
                    <a:pt x="21171" y="540"/>
                  </a:lnTo>
                  <a:lnTo>
                    <a:pt x="21478" y="270"/>
                  </a:lnTo>
                  <a:lnTo>
                    <a:pt x="21538" y="135"/>
                  </a:lnTo>
                  <a:lnTo>
                    <a:pt x="21600" y="19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255" name="Shape 348"/>
            <p:cNvSpPr/>
            <p:nvPr/>
          </p:nvSpPr>
          <p:spPr>
            <a:xfrm>
              <a:off x="8624820" y="3280099"/>
              <a:ext cx="527337" cy="69265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632" y="2577"/>
                  </a:moveTo>
                  <a:lnTo>
                    <a:pt x="12358" y="2647"/>
                  </a:lnTo>
                  <a:lnTo>
                    <a:pt x="12265" y="2786"/>
                  </a:lnTo>
                  <a:lnTo>
                    <a:pt x="12358" y="2856"/>
                  </a:lnTo>
                  <a:lnTo>
                    <a:pt x="12447" y="2995"/>
                  </a:lnTo>
                  <a:lnTo>
                    <a:pt x="12540" y="3065"/>
                  </a:lnTo>
                  <a:lnTo>
                    <a:pt x="12722" y="3135"/>
                  </a:lnTo>
                  <a:lnTo>
                    <a:pt x="12907" y="3135"/>
                  </a:lnTo>
                  <a:lnTo>
                    <a:pt x="13089" y="3204"/>
                  </a:lnTo>
                  <a:lnTo>
                    <a:pt x="13363" y="3413"/>
                  </a:lnTo>
                  <a:lnTo>
                    <a:pt x="13546" y="3762"/>
                  </a:lnTo>
                  <a:lnTo>
                    <a:pt x="13638" y="4181"/>
                  </a:lnTo>
                  <a:lnTo>
                    <a:pt x="13638" y="4946"/>
                  </a:lnTo>
                  <a:lnTo>
                    <a:pt x="13546" y="5573"/>
                  </a:lnTo>
                  <a:lnTo>
                    <a:pt x="13456" y="6062"/>
                  </a:lnTo>
                  <a:lnTo>
                    <a:pt x="13181" y="6618"/>
                  </a:lnTo>
                  <a:lnTo>
                    <a:pt x="12632" y="7595"/>
                  </a:lnTo>
                  <a:lnTo>
                    <a:pt x="11898" y="8570"/>
                  </a:lnTo>
                  <a:lnTo>
                    <a:pt x="11075" y="9477"/>
                  </a:lnTo>
                  <a:lnTo>
                    <a:pt x="7780" y="13098"/>
                  </a:lnTo>
                  <a:lnTo>
                    <a:pt x="6040" y="14841"/>
                  </a:lnTo>
                  <a:lnTo>
                    <a:pt x="4118" y="16513"/>
                  </a:lnTo>
                  <a:lnTo>
                    <a:pt x="4118" y="16583"/>
                  </a:lnTo>
                  <a:lnTo>
                    <a:pt x="3569" y="16792"/>
                  </a:lnTo>
                  <a:lnTo>
                    <a:pt x="2930" y="16861"/>
                  </a:lnTo>
                  <a:lnTo>
                    <a:pt x="2381" y="16792"/>
                  </a:lnTo>
                  <a:lnTo>
                    <a:pt x="1740" y="16722"/>
                  </a:lnTo>
                  <a:lnTo>
                    <a:pt x="916" y="16583"/>
                  </a:lnTo>
                  <a:lnTo>
                    <a:pt x="549" y="16583"/>
                  </a:lnTo>
                  <a:lnTo>
                    <a:pt x="92" y="16652"/>
                  </a:lnTo>
                  <a:lnTo>
                    <a:pt x="0" y="16652"/>
                  </a:lnTo>
                  <a:lnTo>
                    <a:pt x="0" y="16861"/>
                  </a:lnTo>
                  <a:lnTo>
                    <a:pt x="92" y="16861"/>
                  </a:lnTo>
                  <a:lnTo>
                    <a:pt x="1283" y="17210"/>
                  </a:lnTo>
                  <a:lnTo>
                    <a:pt x="1922" y="17279"/>
                  </a:lnTo>
                  <a:lnTo>
                    <a:pt x="2563" y="17349"/>
                  </a:lnTo>
                  <a:lnTo>
                    <a:pt x="3205" y="17349"/>
                  </a:lnTo>
                  <a:lnTo>
                    <a:pt x="3754" y="17279"/>
                  </a:lnTo>
                  <a:lnTo>
                    <a:pt x="4303" y="17070"/>
                  </a:lnTo>
                  <a:lnTo>
                    <a:pt x="4852" y="16792"/>
                  </a:lnTo>
                  <a:lnTo>
                    <a:pt x="4942" y="16652"/>
                  </a:lnTo>
                  <a:lnTo>
                    <a:pt x="4852" y="16513"/>
                  </a:lnTo>
                  <a:lnTo>
                    <a:pt x="5401" y="16095"/>
                  </a:lnTo>
                  <a:lnTo>
                    <a:pt x="6315" y="15329"/>
                  </a:lnTo>
                  <a:lnTo>
                    <a:pt x="7231" y="14561"/>
                  </a:lnTo>
                  <a:lnTo>
                    <a:pt x="8786" y="12889"/>
                  </a:lnTo>
                  <a:lnTo>
                    <a:pt x="10710" y="10799"/>
                  </a:lnTo>
                  <a:lnTo>
                    <a:pt x="12540" y="8709"/>
                  </a:lnTo>
                  <a:lnTo>
                    <a:pt x="13638" y="7037"/>
                  </a:lnTo>
                  <a:lnTo>
                    <a:pt x="14095" y="7177"/>
                  </a:lnTo>
                  <a:lnTo>
                    <a:pt x="14554" y="7246"/>
                  </a:lnTo>
                  <a:lnTo>
                    <a:pt x="15011" y="7246"/>
                  </a:lnTo>
                  <a:lnTo>
                    <a:pt x="15560" y="7177"/>
                  </a:lnTo>
                  <a:lnTo>
                    <a:pt x="16017" y="7107"/>
                  </a:lnTo>
                  <a:lnTo>
                    <a:pt x="16201" y="6968"/>
                  </a:lnTo>
                  <a:lnTo>
                    <a:pt x="16291" y="6827"/>
                  </a:lnTo>
                  <a:lnTo>
                    <a:pt x="16383" y="6759"/>
                  </a:lnTo>
                  <a:lnTo>
                    <a:pt x="16291" y="6689"/>
                  </a:lnTo>
                  <a:lnTo>
                    <a:pt x="16291" y="6618"/>
                  </a:lnTo>
                  <a:lnTo>
                    <a:pt x="16109" y="6550"/>
                  </a:lnTo>
                  <a:lnTo>
                    <a:pt x="15834" y="6618"/>
                  </a:lnTo>
                  <a:lnTo>
                    <a:pt x="15560" y="6689"/>
                  </a:lnTo>
                  <a:lnTo>
                    <a:pt x="15193" y="6759"/>
                  </a:lnTo>
                  <a:lnTo>
                    <a:pt x="14918" y="6827"/>
                  </a:lnTo>
                  <a:lnTo>
                    <a:pt x="14279" y="6759"/>
                  </a:lnTo>
                  <a:lnTo>
                    <a:pt x="14095" y="6689"/>
                  </a:lnTo>
                  <a:lnTo>
                    <a:pt x="13820" y="6550"/>
                  </a:lnTo>
                  <a:lnTo>
                    <a:pt x="14187" y="5782"/>
                  </a:lnTo>
                  <a:lnTo>
                    <a:pt x="14279" y="4876"/>
                  </a:lnTo>
                  <a:lnTo>
                    <a:pt x="14279" y="4110"/>
                  </a:lnTo>
                  <a:lnTo>
                    <a:pt x="14095" y="3762"/>
                  </a:lnTo>
                  <a:lnTo>
                    <a:pt x="13913" y="3413"/>
                  </a:lnTo>
                  <a:lnTo>
                    <a:pt x="13638" y="2995"/>
                  </a:lnTo>
                  <a:lnTo>
                    <a:pt x="13363" y="2717"/>
                  </a:lnTo>
                  <a:lnTo>
                    <a:pt x="13271" y="2647"/>
                  </a:lnTo>
                  <a:lnTo>
                    <a:pt x="12996" y="2647"/>
                  </a:lnTo>
                  <a:lnTo>
                    <a:pt x="12907" y="2577"/>
                  </a:lnTo>
                  <a:close/>
                  <a:moveTo>
                    <a:pt x="21600" y="0"/>
                  </a:moveTo>
                  <a:lnTo>
                    <a:pt x="19404" y="2926"/>
                  </a:lnTo>
                  <a:lnTo>
                    <a:pt x="18213" y="4458"/>
                  </a:lnTo>
                  <a:lnTo>
                    <a:pt x="17025" y="6062"/>
                  </a:lnTo>
                  <a:lnTo>
                    <a:pt x="14736" y="9336"/>
                  </a:lnTo>
                  <a:lnTo>
                    <a:pt x="13638" y="10799"/>
                  </a:lnTo>
                  <a:lnTo>
                    <a:pt x="12447" y="12194"/>
                  </a:lnTo>
                  <a:lnTo>
                    <a:pt x="11167" y="13516"/>
                  </a:lnTo>
                  <a:lnTo>
                    <a:pt x="9702" y="14770"/>
                  </a:lnTo>
                  <a:lnTo>
                    <a:pt x="8421" y="15886"/>
                  </a:lnTo>
                  <a:lnTo>
                    <a:pt x="7138" y="17070"/>
                  </a:lnTo>
                  <a:lnTo>
                    <a:pt x="7138" y="17001"/>
                  </a:lnTo>
                  <a:lnTo>
                    <a:pt x="6774" y="16443"/>
                  </a:lnTo>
                  <a:lnTo>
                    <a:pt x="6589" y="16234"/>
                  </a:lnTo>
                  <a:lnTo>
                    <a:pt x="6225" y="16095"/>
                  </a:lnTo>
                  <a:lnTo>
                    <a:pt x="5858" y="16025"/>
                  </a:lnTo>
                  <a:lnTo>
                    <a:pt x="5491" y="16025"/>
                  </a:lnTo>
                  <a:lnTo>
                    <a:pt x="5401" y="16095"/>
                  </a:lnTo>
                  <a:lnTo>
                    <a:pt x="5309" y="16234"/>
                  </a:lnTo>
                  <a:lnTo>
                    <a:pt x="5309" y="16304"/>
                  </a:lnTo>
                  <a:lnTo>
                    <a:pt x="5401" y="16443"/>
                  </a:lnTo>
                  <a:lnTo>
                    <a:pt x="5583" y="16443"/>
                  </a:lnTo>
                  <a:lnTo>
                    <a:pt x="5858" y="16513"/>
                  </a:lnTo>
                  <a:lnTo>
                    <a:pt x="6040" y="16513"/>
                  </a:lnTo>
                  <a:lnTo>
                    <a:pt x="6225" y="16652"/>
                  </a:lnTo>
                  <a:lnTo>
                    <a:pt x="6407" y="16792"/>
                  </a:lnTo>
                  <a:lnTo>
                    <a:pt x="6500" y="17210"/>
                  </a:lnTo>
                  <a:lnTo>
                    <a:pt x="6589" y="17349"/>
                  </a:lnTo>
                  <a:lnTo>
                    <a:pt x="6682" y="17488"/>
                  </a:lnTo>
                  <a:lnTo>
                    <a:pt x="5766" y="18394"/>
                  </a:lnTo>
                  <a:lnTo>
                    <a:pt x="4760" y="19230"/>
                  </a:lnTo>
                  <a:lnTo>
                    <a:pt x="4667" y="19301"/>
                  </a:lnTo>
                  <a:lnTo>
                    <a:pt x="4760" y="19439"/>
                  </a:lnTo>
                  <a:lnTo>
                    <a:pt x="4578" y="19719"/>
                  </a:lnTo>
                  <a:lnTo>
                    <a:pt x="4485" y="20137"/>
                  </a:lnTo>
                  <a:lnTo>
                    <a:pt x="4485" y="20485"/>
                  </a:lnTo>
                  <a:lnTo>
                    <a:pt x="4578" y="20903"/>
                  </a:lnTo>
                  <a:lnTo>
                    <a:pt x="4760" y="21250"/>
                  </a:lnTo>
                  <a:lnTo>
                    <a:pt x="5034" y="21459"/>
                  </a:lnTo>
                  <a:lnTo>
                    <a:pt x="5401" y="21600"/>
                  </a:lnTo>
                  <a:lnTo>
                    <a:pt x="6225" y="21600"/>
                  </a:lnTo>
                  <a:lnTo>
                    <a:pt x="6589" y="21459"/>
                  </a:lnTo>
                  <a:lnTo>
                    <a:pt x="7138" y="21112"/>
                  </a:lnTo>
                  <a:lnTo>
                    <a:pt x="8147" y="20346"/>
                  </a:lnTo>
                  <a:lnTo>
                    <a:pt x="9427" y="19230"/>
                  </a:lnTo>
                  <a:lnTo>
                    <a:pt x="10618" y="17976"/>
                  </a:lnTo>
                  <a:lnTo>
                    <a:pt x="12447" y="16165"/>
                  </a:lnTo>
                  <a:lnTo>
                    <a:pt x="14462" y="14352"/>
                  </a:lnTo>
                  <a:lnTo>
                    <a:pt x="16291" y="12471"/>
                  </a:lnTo>
                  <a:lnTo>
                    <a:pt x="17207" y="11567"/>
                  </a:lnTo>
                  <a:lnTo>
                    <a:pt x="18031" y="10522"/>
                  </a:lnTo>
                  <a:lnTo>
                    <a:pt x="19678" y="8222"/>
                  </a:lnTo>
                  <a:lnTo>
                    <a:pt x="20594" y="7107"/>
                  </a:lnTo>
                  <a:lnTo>
                    <a:pt x="21600" y="5991"/>
                  </a:lnTo>
                  <a:lnTo>
                    <a:pt x="21600" y="5085"/>
                  </a:lnTo>
                  <a:lnTo>
                    <a:pt x="19860" y="7037"/>
                  </a:lnTo>
                  <a:lnTo>
                    <a:pt x="18487" y="8709"/>
                  </a:lnTo>
                  <a:lnTo>
                    <a:pt x="17207" y="10451"/>
                  </a:lnTo>
                  <a:lnTo>
                    <a:pt x="15834" y="12123"/>
                  </a:lnTo>
                  <a:lnTo>
                    <a:pt x="15103" y="12960"/>
                  </a:lnTo>
                  <a:lnTo>
                    <a:pt x="14279" y="13725"/>
                  </a:lnTo>
                  <a:lnTo>
                    <a:pt x="11809" y="16025"/>
                  </a:lnTo>
                  <a:lnTo>
                    <a:pt x="9427" y="18324"/>
                  </a:lnTo>
                  <a:lnTo>
                    <a:pt x="8329" y="19439"/>
                  </a:lnTo>
                  <a:lnTo>
                    <a:pt x="6500" y="20832"/>
                  </a:lnTo>
                  <a:lnTo>
                    <a:pt x="6133" y="21041"/>
                  </a:lnTo>
                  <a:lnTo>
                    <a:pt x="5766" y="21182"/>
                  </a:lnTo>
                  <a:lnTo>
                    <a:pt x="5401" y="21182"/>
                  </a:lnTo>
                  <a:lnTo>
                    <a:pt x="5217" y="21041"/>
                  </a:lnTo>
                  <a:lnTo>
                    <a:pt x="5127" y="20832"/>
                  </a:lnTo>
                  <a:lnTo>
                    <a:pt x="5034" y="20485"/>
                  </a:lnTo>
                  <a:lnTo>
                    <a:pt x="5127" y="19857"/>
                  </a:lnTo>
                  <a:lnTo>
                    <a:pt x="5217" y="19439"/>
                  </a:lnTo>
                  <a:lnTo>
                    <a:pt x="5217" y="19369"/>
                  </a:lnTo>
                  <a:lnTo>
                    <a:pt x="5858" y="18951"/>
                  </a:lnTo>
                  <a:lnTo>
                    <a:pt x="6500" y="18465"/>
                  </a:lnTo>
                  <a:lnTo>
                    <a:pt x="7598" y="17419"/>
                  </a:lnTo>
                  <a:lnTo>
                    <a:pt x="8604" y="16374"/>
                  </a:lnTo>
                  <a:lnTo>
                    <a:pt x="9702" y="15398"/>
                  </a:lnTo>
                  <a:lnTo>
                    <a:pt x="11075" y="14214"/>
                  </a:lnTo>
                  <a:lnTo>
                    <a:pt x="12358" y="13030"/>
                  </a:lnTo>
                  <a:lnTo>
                    <a:pt x="13546" y="11776"/>
                  </a:lnTo>
                  <a:lnTo>
                    <a:pt x="14554" y="10451"/>
                  </a:lnTo>
                  <a:lnTo>
                    <a:pt x="16933" y="7246"/>
                  </a:lnTo>
                  <a:lnTo>
                    <a:pt x="19221" y="4040"/>
                  </a:lnTo>
                  <a:lnTo>
                    <a:pt x="21600" y="1045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256" name="Shape 349"/>
            <p:cNvSpPr/>
            <p:nvPr/>
          </p:nvSpPr>
          <p:spPr>
            <a:xfrm>
              <a:off x="3517038" y="5909945"/>
              <a:ext cx="167573" cy="1809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28" y="1331"/>
                  </a:moveTo>
                  <a:lnTo>
                    <a:pt x="6339" y="1869"/>
                  </a:lnTo>
                  <a:lnTo>
                    <a:pt x="10950" y="2131"/>
                  </a:lnTo>
                  <a:lnTo>
                    <a:pt x="20163" y="1869"/>
                  </a:lnTo>
                  <a:lnTo>
                    <a:pt x="19590" y="6131"/>
                  </a:lnTo>
                  <a:lnTo>
                    <a:pt x="19299" y="10669"/>
                  </a:lnTo>
                  <a:lnTo>
                    <a:pt x="19299" y="14931"/>
                  </a:lnTo>
                  <a:lnTo>
                    <a:pt x="19590" y="19200"/>
                  </a:lnTo>
                  <a:lnTo>
                    <a:pt x="19590" y="19469"/>
                  </a:lnTo>
                  <a:lnTo>
                    <a:pt x="19299" y="19469"/>
                  </a:lnTo>
                  <a:lnTo>
                    <a:pt x="17280" y="19200"/>
                  </a:lnTo>
                  <a:lnTo>
                    <a:pt x="6912" y="19200"/>
                  </a:lnTo>
                  <a:lnTo>
                    <a:pt x="2592" y="18931"/>
                  </a:lnTo>
                  <a:lnTo>
                    <a:pt x="2019" y="10131"/>
                  </a:lnTo>
                  <a:lnTo>
                    <a:pt x="1728" y="1331"/>
                  </a:lnTo>
                  <a:close/>
                  <a:moveTo>
                    <a:pt x="6339" y="0"/>
                  </a:moveTo>
                  <a:lnTo>
                    <a:pt x="1446" y="269"/>
                  </a:lnTo>
                  <a:lnTo>
                    <a:pt x="1155" y="269"/>
                  </a:lnTo>
                  <a:lnTo>
                    <a:pt x="864" y="800"/>
                  </a:lnTo>
                  <a:lnTo>
                    <a:pt x="582" y="800"/>
                  </a:lnTo>
                  <a:lnTo>
                    <a:pt x="291" y="1331"/>
                  </a:lnTo>
                  <a:lnTo>
                    <a:pt x="0" y="6131"/>
                  </a:lnTo>
                  <a:lnTo>
                    <a:pt x="0" y="11200"/>
                  </a:lnTo>
                  <a:lnTo>
                    <a:pt x="291" y="16000"/>
                  </a:lnTo>
                  <a:lnTo>
                    <a:pt x="864" y="21069"/>
                  </a:lnTo>
                  <a:lnTo>
                    <a:pt x="1155" y="21331"/>
                  </a:lnTo>
                  <a:lnTo>
                    <a:pt x="1446" y="21600"/>
                  </a:lnTo>
                  <a:lnTo>
                    <a:pt x="2019" y="21600"/>
                  </a:lnTo>
                  <a:lnTo>
                    <a:pt x="2592" y="21331"/>
                  </a:lnTo>
                  <a:lnTo>
                    <a:pt x="2883" y="21069"/>
                  </a:lnTo>
                  <a:lnTo>
                    <a:pt x="2883" y="20269"/>
                  </a:lnTo>
                  <a:lnTo>
                    <a:pt x="6912" y="21069"/>
                  </a:lnTo>
                  <a:lnTo>
                    <a:pt x="11232" y="21331"/>
                  </a:lnTo>
                  <a:lnTo>
                    <a:pt x="15552" y="21331"/>
                  </a:lnTo>
                  <a:lnTo>
                    <a:pt x="17571" y="21069"/>
                  </a:lnTo>
                  <a:lnTo>
                    <a:pt x="19299" y="20800"/>
                  </a:lnTo>
                  <a:lnTo>
                    <a:pt x="19872" y="20531"/>
                  </a:lnTo>
                  <a:lnTo>
                    <a:pt x="19872" y="19731"/>
                  </a:lnTo>
                  <a:lnTo>
                    <a:pt x="20163" y="20000"/>
                  </a:lnTo>
                  <a:lnTo>
                    <a:pt x="20454" y="20000"/>
                  </a:lnTo>
                  <a:lnTo>
                    <a:pt x="21027" y="19731"/>
                  </a:lnTo>
                  <a:lnTo>
                    <a:pt x="21027" y="19200"/>
                  </a:lnTo>
                  <a:lnTo>
                    <a:pt x="21318" y="14931"/>
                  </a:lnTo>
                  <a:lnTo>
                    <a:pt x="21600" y="10400"/>
                  </a:lnTo>
                  <a:lnTo>
                    <a:pt x="21318" y="6131"/>
                  </a:lnTo>
                  <a:lnTo>
                    <a:pt x="21027" y="1600"/>
                  </a:lnTo>
                  <a:lnTo>
                    <a:pt x="21318" y="1331"/>
                  </a:lnTo>
                  <a:lnTo>
                    <a:pt x="21318" y="800"/>
                  </a:lnTo>
                  <a:lnTo>
                    <a:pt x="21027" y="269"/>
                  </a:lnTo>
                  <a:lnTo>
                    <a:pt x="15843" y="269"/>
                  </a:lnTo>
                  <a:lnTo>
                    <a:pt x="1095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257" name="Shape 350"/>
            <p:cNvSpPr/>
            <p:nvPr/>
          </p:nvSpPr>
          <p:spPr>
            <a:xfrm>
              <a:off x="4893448" y="6097625"/>
              <a:ext cx="167573" cy="1809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72" y="1331"/>
                  </a:moveTo>
                  <a:lnTo>
                    <a:pt x="19290" y="10139"/>
                  </a:lnTo>
                  <a:lnTo>
                    <a:pt x="19008" y="18939"/>
                  </a:lnTo>
                  <a:lnTo>
                    <a:pt x="14688" y="19200"/>
                  </a:lnTo>
                  <a:lnTo>
                    <a:pt x="4320" y="19200"/>
                  </a:lnTo>
                  <a:lnTo>
                    <a:pt x="2301" y="19469"/>
                  </a:lnTo>
                  <a:lnTo>
                    <a:pt x="2010" y="19469"/>
                  </a:lnTo>
                  <a:lnTo>
                    <a:pt x="2010" y="19200"/>
                  </a:lnTo>
                  <a:lnTo>
                    <a:pt x="2301" y="14939"/>
                  </a:lnTo>
                  <a:lnTo>
                    <a:pt x="2301" y="10669"/>
                  </a:lnTo>
                  <a:lnTo>
                    <a:pt x="2010" y="6139"/>
                  </a:lnTo>
                  <a:lnTo>
                    <a:pt x="1437" y="1869"/>
                  </a:lnTo>
                  <a:lnTo>
                    <a:pt x="10650" y="2131"/>
                  </a:lnTo>
                  <a:lnTo>
                    <a:pt x="15261" y="1869"/>
                  </a:lnTo>
                  <a:lnTo>
                    <a:pt x="19872" y="1331"/>
                  </a:lnTo>
                  <a:close/>
                  <a:moveTo>
                    <a:pt x="10650" y="0"/>
                  </a:moveTo>
                  <a:lnTo>
                    <a:pt x="5757" y="269"/>
                  </a:lnTo>
                  <a:lnTo>
                    <a:pt x="573" y="269"/>
                  </a:lnTo>
                  <a:lnTo>
                    <a:pt x="282" y="800"/>
                  </a:lnTo>
                  <a:lnTo>
                    <a:pt x="282" y="1331"/>
                  </a:lnTo>
                  <a:lnTo>
                    <a:pt x="573" y="1600"/>
                  </a:lnTo>
                  <a:lnTo>
                    <a:pt x="282" y="6139"/>
                  </a:lnTo>
                  <a:lnTo>
                    <a:pt x="0" y="10400"/>
                  </a:lnTo>
                  <a:lnTo>
                    <a:pt x="282" y="14939"/>
                  </a:lnTo>
                  <a:lnTo>
                    <a:pt x="573" y="19200"/>
                  </a:lnTo>
                  <a:lnTo>
                    <a:pt x="573" y="19739"/>
                  </a:lnTo>
                  <a:lnTo>
                    <a:pt x="864" y="20000"/>
                  </a:lnTo>
                  <a:lnTo>
                    <a:pt x="1437" y="20000"/>
                  </a:lnTo>
                  <a:lnTo>
                    <a:pt x="1728" y="19739"/>
                  </a:lnTo>
                  <a:lnTo>
                    <a:pt x="1728" y="20539"/>
                  </a:lnTo>
                  <a:lnTo>
                    <a:pt x="2301" y="20800"/>
                  </a:lnTo>
                  <a:lnTo>
                    <a:pt x="4029" y="21069"/>
                  </a:lnTo>
                  <a:lnTo>
                    <a:pt x="6048" y="21339"/>
                  </a:lnTo>
                  <a:lnTo>
                    <a:pt x="10368" y="21339"/>
                  </a:lnTo>
                  <a:lnTo>
                    <a:pt x="14688" y="21069"/>
                  </a:lnTo>
                  <a:lnTo>
                    <a:pt x="18717" y="20269"/>
                  </a:lnTo>
                  <a:lnTo>
                    <a:pt x="18717" y="21069"/>
                  </a:lnTo>
                  <a:lnTo>
                    <a:pt x="19008" y="21339"/>
                  </a:lnTo>
                  <a:lnTo>
                    <a:pt x="19581" y="21600"/>
                  </a:lnTo>
                  <a:lnTo>
                    <a:pt x="20154" y="21600"/>
                  </a:lnTo>
                  <a:lnTo>
                    <a:pt x="20445" y="21339"/>
                  </a:lnTo>
                  <a:lnTo>
                    <a:pt x="20736" y="21069"/>
                  </a:lnTo>
                  <a:lnTo>
                    <a:pt x="21309" y="16000"/>
                  </a:lnTo>
                  <a:lnTo>
                    <a:pt x="21600" y="11200"/>
                  </a:lnTo>
                  <a:lnTo>
                    <a:pt x="21600" y="6139"/>
                  </a:lnTo>
                  <a:lnTo>
                    <a:pt x="21018" y="1331"/>
                  </a:lnTo>
                  <a:lnTo>
                    <a:pt x="21018" y="800"/>
                  </a:lnTo>
                  <a:lnTo>
                    <a:pt x="20736" y="800"/>
                  </a:lnTo>
                  <a:lnTo>
                    <a:pt x="20445" y="269"/>
                  </a:lnTo>
                  <a:lnTo>
                    <a:pt x="19872" y="269"/>
                  </a:lnTo>
                  <a:lnTo>
                    <a:pt x="1526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258" name="Shape 351"/>
            <p:cNvSpPr/>
            <p:nvPr/>
          </p:nvSpPr>
          <p:spPr>
            <a:xfrm>
              <a:off x="5183928" y="6287561"/>
              <a:ext cx="172019" cy="16531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17" y="0"/>
                  </a:moveTo>
                  <a:lnTo>
                    <a:pt x="842" y="295"/>
                  </a:lnTo>
                  <a:lnTo>
                    <a:pt x="275" y="2627"/>
                  </a:lnTo>
                  <a:lnTo>
                    <a:pt x="0" y="4960"/>
                  </a:lnTo>
                  <a:lnTo>
                    <a:pt x="0" y="15183"/>
                  </a:lnTo>
                  <a:lnTo>
                    <a:pt x="275" y="17811"/>
                  </a:lnTo>
                  <a:lnTo>
                    <a:pt x="842" y="20724"/>
                  </a:lnTo>
                  <a:lnTo>
                    <a:pt x="1117" y="21019"/>
                  </a:lnTo>
                  <a:lnTo>
                    <a:pt x="1958" y="21019"/>
                  </a:lnTo>
                  <a:lnTo>
                    <a:pt x="2242" y="20438"/>
                  </a:lnTo>
                  <a:lnTo>
                    <a:pt x="2242" y="17811"/>
                  </a:lnTo>
                  <a:lnTo>
                    <a:pt x="1958" y="14888"/>
                  </a:lnTo>
                  <a:lnTo>
                    <a:pt x="1958" y="2046"/>
                  </a:lnTo>
                  <a:lnTo>
                    <a:pt x="3925" y="2333"/>
                  </a:lnTo>
                  <a:lnTo>
                    <a:pt x="19075" y="2333"/>
                  </a:lnTo>
                  <a:lnTo>
                    <a:pt x="19358" y="2627"/>
                  </a:lnTo>
                  <a:lnTo>
                    <a:pt x="19633" y="2922"/>
                  </a:lnTo>
                  <a:lnTo>
                    <a:pt x="19917" y="2922"/>
                  </a:lnTo>
                  <a:lnTo>
                    <a:pt x="19917" y="4379"/>
                  </a:lnTo>
                  <a:lnTo>
                    <a:pt x="19633" y="5836"/>
                  </a:lnTo>
                  <a:lnTo>
                    <a:pt x="19633" y="8758"/>
                  </a:lnTo>
                  <a:lnTo>
                    <a:pt x="19358" y="19267"/>
                  </a:lnTo>
                  <a:lnTo>
                    <a:pt x="17675" y="18973"/>
                  </a:lnTo>
                  <a:lnTo>
                    <a:pt x="15425" y="18973"/>
                  </a:lnTo>
                  <a:lnTo>
                    <a:pt x="11500" y="19267"/>
                  </a:lnTo>
                  <a:lnTo>
                    <a:pt x="6450" y="18973"/>
                  </a:lnTo>
                  <a:lnTo>
                    <a:pt x="5325" y="18973"/>
                  </a:lnTo>
                  <a:lnTo>
                    <a:pt x="3925" y="19267"/>
                  </a:lnTo>
                  <a:lnTo>
                    <a:pt x="3083" y="19562"/>
                  </a:lnTo>
                  <a:lnTo>
                    <a:pt x="2242" y="20438"/>
                  </a:lnTo>
                  <a:lnTo>
                    <a:pt x="2800" y="21019"/>
                  </a:lnTo>
                  <a:lnTo>
                    <a:pt x="3925" y="21600"/>
                  </a:lnTo>
                  <a:lnTo>
                    <a:pt x="17392" y="21600"/>
                  </a:lnTo>
                  <a:lnTo>
                    <a:pt x="19633" y="21314"/>
                  </a:lnTo>
                  <a:lnTo>
                    <a:pt x="19917" y="21600"/>
                  </a:lnTo>
                  <a:lnTo>
                    <a:pt x="20475" y="21600"/>
                  </a:lnTo>
                  <a:lnTo>
                    <a:pt x="21042" y="21314"/>
                  </a:lnTo>
                  <a:lnTo>
                    <a:pt x="21317" y="20724"/>
                  </a:lnTo>
                  <a:lnTo>
                    <a:pt x="21317" y="10215"/>
                  </a:lnTo>
                  <a:lnTo>
                    <a:pt x="21600" y="5550"/>
                  </a:lnTo>
                  <a:lnTo>
                    <a:pt x="21317" y="3503"/>
                  </a:lnTo>
                  <a:lnTo>
                    <a:pt x="21042" y="1171"/>
                  </a:lnTo>
                  <a:lnTo>
                    <a:pt x="20758" y="1171"/>
                  </a:lnTo>
                  <a:lnTo>
                    <a:pt x="20475" y="1457"/>
                  </a:lnTo>
                  <a:lnTo>
                    <a:pt x="19917" y="876"/>
                  </a:lnTo>
                  <a:lnTo>
                    <a:pt x="19075" y="581"/>
                  </a:lnTo>
                  <a:lnTo>
                    <a:pt x="17392" y="581"/>
                  </a:lnTo>
                  <a:lnTo>
                    <a:pt x="13742" y="876"/>
                  </a:lnTo>
                  <a:lnTo>
                    <a:pt x="7850" y="581"/>
                  </a:lnTo>
                  <a:lnTo>
                    <a:pt x="4767" y="581"/>
                  </a:lnTo>
                  <a:lnTo>
                    <a:pt x="1683" y="876"/>
                  </a:lnTo>
                  <a:lnTo>
                    <a:pt x="1683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259" name="Shape 352"/>
            <p:cNvSpPr/>
            <p:nvPr/>
          </p:nvSpPr>
          <p:spPr>
            <a:xfrm>
              <a:off x="5241997" y="6321076"/>
              <a:ext cx="44665" cy="4466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3242"/>
                  </a:lnTo>
                  <a:lnTo>
                    <a:pt x="5392" y="7574"/>
                  </a:lnTo>
                  <a:lnTo>
                    <a:pt x="10816" y="9725"/>
                  </a:lnTo>
                  <a:lnTo>
                    <a:pt x="2150" y="16208"/>
                  </a:lnTo>
                  <a:lnTo>
                    <a:pt x="1091" y="18358"/>
                  </a:lnTo>
                  <a:lnTo>
                    <a:pt x="2150" y="20541"/>
                  </a:lnTo>
                  <a:lnTo>
                    <a:pt x="4333" y="21600"/>
                  </a:lnTo>
                  <a:lnTo>
                    <a:pt x="6483" y="21600"/>
                  </a:lnTo>
                  <a:lnTo>
                    <a:pt x="12966" y="16208"/>
                  </a:lnTo>
                  <a:lnTo>
                    <a:pt x="20541" y="11875"/>
                  </a:lnTo>
                  <a:lnTo>
                    <a:pt x="21600" y="9725"/>
                  </a:lnTo>
                  <a:lnTo>
                    <a:pt x="21600" y="6483"/>
                  </a:lnTo>
                  <a:lnTo>
                    <a:pt x="19450" y="5392"/>
                  </a:lnTo>
                  <a:lnTo>
                    <a:pt x="10816" y="2150"/>
                  </a:lnTo>
                  <a:lnTo>
                    <a:pt x="6483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260" name="Shape 353"/>
            <p:cNvSpPr/>
            <p:nvPr/>
          </p:nvSpPr>
          <p:spPr>
            <a:xfrm>
              <a:off x="3814221" y="5601613"/>
              <a:ext cx="180978" cy="11169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31" y="0"/>
                  </a:moveTo>
                  <a:lnTo>
                    <a:pt x="531" y="860"/>
                  </a:lnTo>
                  <a:lnTo>
                    <a:pt x="269" y="5621"/>
                  </a:lnTo>
                  <a:lnTo>
                    <a:pt x="0" y="10370"/>
                  </a:lnTo>
                  <a:lnTo>
                    <a:pt x="0" y="20740"/>
                  </a:lnTo>
                  <a:lnTo>
                    <a:pt x="531" y="21176"/>
                  </a:lnTo>
                  <a:lnTo>
                    <a:pt x="1069" y="20740"/>
                  </a:lnTo>
                  <a:lnTo>
                    <a:pt x="1331" y="19880"/>
                  </a:lnTo>
                  <a:lnTo>
                    <a:pt x="1600" y="10806"/>
                  </a:lnTo>
                  <a:lnTo>
                    <a:pt x="1600" y="2156"/>
                  </a:lnTo>
                  <a:lnTo>
                    <a:pt x="6669" y="2593"/>
                  </a:lnTo>
                  <a:lnTo>
                    <a:pt x="11731" y="2593"/>
                  </a:lnTo>
                  <a:lnTo>
                    <a:pt x="16269" y="3029"/>
                  </a:lnTo>
                  <a:lnTo>
                    <a:pt x="18400" y="3029"/>
                  </a:lnTo>
                  <a:lnTo>
                    <a:pt x="20539" y="2156"/>
                  </a:lnTo>
                  <a:lnTo>
                    <a:pt x="20000" y="6045"/>
                  </a:lnTo>
                  <a:lnTo>
                    <a:pt x="20000" y="18148"/>
                  </a:lnTo>
                  <a:lnTo>
                    <a:pt x="6931" y="18148"/>
                  </a:lnTo>
                  <a:lnTo>
                    <a:pt x="4800" y="18584"/>
                  </a:lnTo>
                  <a:lnTo>
                    <a:pt x="2669" y="19444"/>
                  </a:lnTo>
                  <a:lnTo>
                    <a:pt x="4800" y="20304"/>
                  </a:lnTo>
                  <a:lnTo>
                    <a:pt x="6669" y="20740"/>
                  </a:lnTo>
                  <a:lnTo>
                    <a:pt x="15469" y="20740"/>
                  </a:lnTo>
                  <a:lnTo>
                    <a:pt x="19469" y="20304"/>
                  </a:lnTo>
                  <a:lnTo>
                    <a:pt x="19469" y="20740"/>
                  </a:lnTo>
                  <a:lnTo>
                    <a:pt x="19739" y="21176"/>
                  </a:lnTo>
                  <a:lnTo>
                    <a:pt x="20269" y="21600"/>
                  </a:lnTo>
                  <a:lnTo>
                    <a:pt x="20800" y="21176"/>
                  </a:lnTo>
                  <a:lnTo>
                    <a:pt x="21069" y="20740"/>
                  </a:lnTo>
                  <a:lnTo>
                    <a:pt x="21069" y="19880"/>
                  </a:lnTo>
                  <a:lnTo>
                    <a:pt x="21339" y="19007"/>
                  </a:lnTo>
                  <a:lnTo>
                    <a:pt x="21600" y="9934"/>
                  </a:lnTo>
                  <a:lnTo>
                    <a:pt x="21600" y="5185"/>
                  </a:lnTo>
                  <a:lnTo>
                    <a:pt x="21069" y="860"/>
                  </a:lnTo>
                  <a:lnTo>
                    <a:pt x="20800" y="860"/>
                  </a:lnTo>
                  <a:lnTo>
                    <a:pt x="20539" y="1296"/>
                  </a:lnTo>
                  <a:lnTo>
                    <a:pt x="18669" y="424"/>
                  </a:lnTo>
                  <a:lnTo>
                    <a:pt x="16269" y="0"/>
                  </a:lnTo>
                  <a:lnTo>
                    <a:pt x="4000" y="0"/>
                  </a:lnTo>
                  <a:lnTo>
                    <a:pt x="1600" y="424"/>
                  </a:lnTo>
                  <a:lnTo>
                    <a:pt x="133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261" name="Shape 354"/>
            <p:cNvSpPr/>
            <p:nvPr/>
          </p:nvSpPr>
          <p:spPr>
            <a:xfrm>
              <a:off x="3767301" y="5979230"/>
              <a:ext cx="64773" cy="469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365" y="0"/>
                  </a:moveTo>
                  <a:lnTo>
                    <a:pt x="18634" y="1008"/>
                  </a:lnTo>
                  <a:lnTo>
                    <a:pt x="17130" y="4094"/>
                  </a:lnTo>
                  <a:lnTo>
                    <a:pt x="15647" y="7180"/>
                  </a:lnTo>
                  <a:lnTo>
                    <a:pt x="13411" y="15429"/>
                  </a:lnTo>
                  <a:lnTo>
                    <a:pt x="11929" y="11304"/>
                  </a:lnTo>
                  <a:lnTo>
                    <a:pt x="10424" y="8218"/>
                  </a:lnTo>
                  <a:lnTo>
                    <a:pt x="11929" y="5133"/>
                  </a:lnTo>
                  <a:lnTo>
                    <a:pt x="11929" y="3086"/>
                  </a:lnTo>
                  <a:lnTo>
                    <a:pt x="11176" y="2047"/>
                  </a:lnTo>
                  <a:lnTo>
                    <a:pt x="9693" y="1008"/>
                  </a:lnTo>
                  <a:lnTo>
                    <a:pt x="8189" y="2047"/>
                  </a:lnTo>
                  <a:lnTo>
                    <a:pt x="3718" y="12343"/>
                  </a:lnTo>
                  <a:lnTo>
                    <a:pt x="3718" y="10265"/>
                  </a:lnTo>
                  <a:lnTo>
                    <a:pt x="2988" y="6171"/>
                  </a:lnTo>
                  <a:lnTo>
                    <a:pt x="2988" y="5133"/>
                  </a:lnTo>
                  <a:lnTo>
                    <a:pt x="2235" y="4094"/>
                  </a:lnTo>
                  <a:lnTo>
                    <a:pt x="1483" y="4094"/>
                  </a:lnTo>
                  <a:lnTo>
                    <a:pt x="752" y="5133"/>
                  </a:lnTo>
                  <a:lnTo>
                    <a:pt x="0" y="7180"/>
                  </a:lnTo>
                  <a:lnTo>
                    <a:pt x="0" y="11304"/>
                  </a:lnTo>
                  <a:lnTo>
                    <a:pt x="1483" y="18514"/>
                  </a:lnTo>
                  <a:lnTo>
                    <a:pt x="2235" y="20561"/>
                  </a:lnTo>
                  <a:lnTo>
                    <a:pt x="4470" y="20561"/>
                  </a:lnTo>
                  <a:lnTo>
                    <a:pt x="5223" y="19522"/>
                  </a:lnTo>
                  <a:lnTo>
                    <a:pt x="8189" y="12343"/>
                  </a:lnTo>
                  <a:lnTo>
                    <a:pt x="8941" y="14390"/>
                  </a:lnTo>
                  <a:lnTo>
                    <a:pt x="11176" y="18514"/>
                  </a:lnTo>
                  <a:lnTo>
                    <a:pt x="14164" y="21600"/>
                  </a:lnTo>
                  <a:lnTo>
                    <a:pt x="15647" y="21600"/>
                  </a:lnTo>
                  <a:lnTo>
                    <a:pt x="16399" y="19522"/>
                  </a:lnTo>
                  <a:lnTo>
                    <a:pt x="18634" y="11304"/>
                  </a:lnTo>
                  <a:lnTo>
                    <a:pt x="21600" y="3086"/>
                  </a:lnTo>
                  <a:lnTo>
                    <a:pt x="20870" y="1008"/>
                  </a:lnTo>
                  <a:lnTo>
                    <a:pt x="20117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262" name="Shape 355"/>
            <p:cNvSpPr/>
            <p:nvPr/>
          </p:nvSpPr>
          <p:spPr>
            <a:xfrm>
              <a:off x="3706975" y="5914391"/>
              <a:ext cx="169829" cy="1631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18" y="1775"/>
                  </a:moveTo>
                  <a:lnTo>
                    <a:pt x="10517" y="2373"/>
                  </a:lnTo>
                  <a:lnTo>
                    <a:pt x="19608" y="2074"/>
                  </a:lnTo>
                  <a:lnTo>
                    <a:pt x="19608" y="19526"/>
                  </a:lnTo>
                  <a:lnTo>
                    <a:pt x="17616" y="19236"/>
                  </a:lnTo>
                  <a:lnTo>
                    <a:pt x="5115" y="19236"/>
                  </a:lnTo>
                  <a:lnTo>
                    <a:pt x="2845" y="19825"/>
                  </a:lnTo>
                  <a:lnTo>
                    <a:pt x="2558" y="14798"/>
                  </a:lnTo>
                  <a:lnTo>
                    <a:pt x="1992" y="10062"/>
                  </a:lnTo>
                  <a:lnTo>
                    <a:pt x="1992" y="5923"/>
                  </a:lnTo>
                  <a:lnTo>
                    <a:pt x="1418" y="1775"/>
                  </a:lnTo>
                  <a:close/>
                  <a:moveTo>
                    <a:pt x="5968" y="0"/>
                  </a:moveTo>
                  <a:lnTo>
                    <a:pt x="1418" y="299"/>
                  </a:lnTo>
                  <a:lnTo>
                    <a:pt x="853" y="598"/>
                  </a:lnTo>
                  <a:lnTo>
                    <a:pt x="566" y="1186"/>
                  </a:lnTo>
                  <a:lnTo>
                    <a:pt x="287" y="3260"/>
                  </a:lnTo>
                  <a:lnTo>
                    <a:pt x="0" y="5624"/>
                  </a:lnTo>
                  <a:lnTo>
                    <a:pt x="287" y="10062"/>
                  </a:lnTo>
                  <a:lnTo>
                    <a:pt x="566" y="15387"/>
                  </a:lnTo>
                  <a:lnTo>
                    <a:pt x="853" y="18050"/>
                  </a:lnTo>
                  <a:lnTo>
                    <a:pt x="1418" y="20414"/>
                  </a:lnTo>
                  <a:lnTo>
                    <a:pt x="1418" y="21011"/>
                  </a:lnTo>
                  <a:lnTo>
                    <a:pt x="2558" y="21011"/>
                  </a:lnTo>
                  <a:lnTo>
                    <a:pt x="4550" y="21301"/>
                  </a:lnTo>
                  <a:lnTo>
                    <a:pt x="10796" y="21301"/>
                  </a:lnTo>
                  <a:lnTo>
                    <a:pt x="15345" y="21600"/>
                  </a:lnTo>
                  <a:lnTo>
                    <a:pt x="17616" y="21600"/>
                  </a:lnTo>
                  <a:lnTo>
                    <a:pt x="19895" y="21301"/>
                  </a:lnTo>
                  <a:lnTo>
                    <a:pt x="20174" y="21600"/>
                  </a:lnTo>
                  <a:lnTo>
                    <a:pt x="20460" y="21600"/>
                  </a:lnTo>
                  <a:lnTo>
                    <a:pt x="21026" y="21011"/>
                  </a:lnTo>
                  <a:lnTo>
                    <a:pt x="21313" y="18639"/>
                  </a:lnTo>
                  <a:lnTo>
                    <a:pt x="21600" y="16275"/>
                  </a:lnTo>
                  <a:lnTo>
                    <a:pt x="21313" y="11538"/>
                  </a:lnTo>
                  <a:lnTo>
                    <a:pt x="21313" y="3550"/>
                  </a:lnTo>
                  <a:lnTo>
                    <a:pt x="20747" y="888"/>
                  </a:lnTo>
                  <a:lnTo>
                    <a:pt x="20460" y="598"/>
                  </a:lnTo>
                  <a:lnTo>
                    <a:pt x="20174" y="299"/>
                  </a:lnTo>
                  <a:lnTo>
                    <a:pt x="19608" y="299"/>
                  </a:lnTo>
                  <a:lnTo>
                    <a:pt x="10517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263" name="Shape 356"/>
            <p:cNvSpPr/>
            <p:nvPr/>
          </p:nvSpPr>
          <p:spPr>
            <a:xfrm>
              <a:off x="3626540" y="6153504"/>
              <a:ext cx="40218" cy="6258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012" y="0"/>
                  </a:moveTo>
                  <a:lnTo>
                    <a:pt x="9588" y="779"/>
                  </a:lnTo>
                  <a:lnTo>
                    <a:pt x="8412" y="1535"/>
                  </a:lnTo>
                  <a:lnTo>
                    <a:pt x="3600" y="11567"/>
                  </a:lnTo>
                  <a:lnTo>
                    <a:pt x="1212" y="14660"/>
                  </a:lnTo>
                  <a:lnTo>
                    <a:pt x="0" y="16973"/>
                  </a:lnTo>
                  <a:lnTo>
                    <a:pt x="1212" y="19287"/>
                  </a:lnTo>
                  <a:lnTo>
                    <a:pt x="2388" y="20042"/>
                  </a:lnTo>
                  <a:lnTo>
                    <a:pt x="5988" y="18508"/>
                  </a:lnTo>
                  <a:lnTo>
                    <a:pt x="8412" y="16973"/>
                  </a:lnTo>
                  <a:lnTo>
                    <a:pt x="13188" y="16973"/>
                  </a:lnTo>
                  <a:lnTo>
                    <a:pt x="14400" y="18508"/>
                  </a:lnTo>
                  <a:lnTo>
                    <a:pt x="15612" y="20821"/>
                  </a:lnTo>
                  <a:lnTo>
                    <a:pt x="16788" y="21600"/>
                  </a:lnTo>
                  <a:lnTo>
                    <a:pt x="19212" y="21600"/>
                  </a:lnTo>
                  <a:lnTo>
                    <a:pt x="20388" y="20821"/>
                  </a:lnTo>
                  <a:lnTo>
                    <a:pt x="21600" y="19287"/>
                  </a:lnTo>
                  <a:lnTo>
                    <a:pt x="20388" y="16194"/>
                  </a:lnTo>
                  <a:lnTo>
                    <a:pt x="21600" y="15415"/>
                  </a:lnTo>
                  <a:lnTo>
                    <a:pt x="21600" y="13881"/>
                  </a:lnTo>
                  <a:lnTo>
                    <a:pt x="20388" y="13881"/>
                  </a:lnTo>
                  <a:lnTo>
                    <a:pt x="19212" y="10789"/>
                  </a:lnTo>
                  <a:lnTo>
                    <a:pt x="15612" y="1535"/>
                  </a:lnTo>
                  <a:lnTo>
                    <a:pt x="14400" y="779"/>
                  </a:lnTo>
                  <a:lnTo>
                    <a:pt x="12012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264" name="Shape 357"/>
            <p:cNvSpPr/>
            <p:nvPr/>
          </p:nvSpPr>
          <p:spPr>
            <a:xfrm>
              <a:off x="3744935" y="6102071"/>
              <a:ext cx="167573" cy="1631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163" y="1775"/>
                  </a:moveTo>
                  <a:lnTo>
                    <a:pt x="19872" y="5923"/>
                  </a:lnTo>
                  <a:lnTo>
                    <a:pt x="19872" y="10062"/>
                  </a:lnTo>
                  <a:lnTo>
                    <a:pt x="19299" y="14798"/>
                  </a:lnTo>
                  <a:lnTo>
                    <a:pt x="19008" y="19825"/>
                  </a:lnTo>
                  <a:lnTo>
                    <a:pt x="16707" y="19236"/>
                  </a:lnTo>
                  <a:lnTo>
                    <a:pt x="4038" y="19236"/>
                  </a:lnTo>
                  <a:lnTo>
                    <a:pt x="2019" y="19535"/>
                  </a:lnTo>
                  <a:lnTo>
                    <a:pt x="2019" y="2074"/>
                  </a:lnTo>
                  <a:lnTo>
                    <a:pt x="11232" y="2373"/>
                  </a:lnTo>
                  <a:lnTo>
                    <a:pt x="15843" y="2074"/>
                  </a:lnTo>
                  <a:lnTo>
                    <a:pt x="20163" y="1775"/>
                  </a:lnTo>
                  <a:close/>
                  <a:moveTo>
                    <a:pt x="11232" y="0"/>
                  </a:moveTo>
                  <a:lnTo>
                    <a:pt x="2019" y="299"/>
                  </a:lnTo>
                  <a:lnTo>
                    <a:pt x="1446" y="299"/>
                  </a:lnTo>
                  <a:lnTo>
                    <a:pt x="1155" y="598"/>
                  </a:lnTo>
                  <a:lnTo>
                    <a:pt x="864" y="888"/>
                  </a:lnTo>
                  <a:lnTo>
                    <a:pt x="291" y="3550"/>
                  </a:lnTo>
                  <a:lnTo>
                    <a:pt x="291" y="6222"/>
                  </a:lnTo>
                  <a:lnTo>
                    <a:pt x="0" y="11547"/>
                  </a:lnTo>
                  <a:lnTo>
                    <a:pt x="0" y="16275"/>
                  </a:lnTo>
                  <a:lnTo>
                    <a:pt x="291" y="18647"/>
                  </a:lnTo>
                  <a:lnTo>
                    <a:pt x="582" y="21011"/>
                  </a:lnTo>
                  <a:lnTo>
                    <a:pt x="864" y="21310"/>
                  </a:lnTo>
                  <a:lnTo>
                    <a:pt x="1155" y="21600"/>
                  </a:lnTo>
                  <a:lnTo>
                    <a:pt x="1446" y="21600"/>
                  </a:lnTo>
                  <a:lnTo>
                    <a:pt x="1728" y="21310"/>
                  </a:lnTo>
                  <a:lnTo>
                    <a:pt x="4038" y="21600"/>
                  </a:lnTo>
                  <a:lnTo>
                    <a:pt x="6339" y="21600"/>
                  </a:lnTo>
                  <a:lnTo>
                    <a:pt x="10950" y="21310"/>
                  </a:lnTo>
                  <a:lnTo>
                    <a:pt x="17280" y="21310"/>
                  </a:lnTo>
                  <a:lnTo>
                    <a:pt x="19299" y="21011"/>
                  </a:lnTo>
                  <a:lnTo>
                    <a:pt x="20163" y="21011"/>
                  </a:lnTo>
                  <a:lnTo>
                    <a:pt x="20454" y="20422"/>
                  </a:lnTo>
                  <a:lnTo>
                    <a:pt x="21027" y="18050"/>
                  </a:lnTo>
                  <a:lnTo>
                    <a:pt x="21318" y="15387"/>
                  </a:lnTo>
                  <a:lnTo>
                    <a:pt x="21600" y="10062"/>
                  </a:lnTo>
                  <a:lnTo>
                    <a:pt x="21600" y="3260"/>
                  </a:lnTo>
                  <a:lnTo>
                    <a:pt x="21318" y="1186"/>
                  </a:lnTo>
                  <a:lnTo>
                    <a:pt x="21027" y="598"/>
                  </a:lnTo>
                  <a:lnTo>
                    <a:pt x="20454" y="299"/>
                  </a:lnTo>
                  <a:lnTo>
                    <a:pt x="15843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265" name="Shape 358"/>
            <p:cNvSpPr/>
            <p:nvPr/>
          </p:nvSpPr>
          <p:spPr>
            <a:xfrm>
              <a:off x="3809774" y="6164653"/>
              <a:ext cx="42408" cy="5813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358" y="0"/>
                  </a:moveTo>
                  <a:lnTo>
                    <a:pt x="6828" y="1677"/>
                  </a:lnTo>
                  <a:lnTo>
                    <a:pt x="4530" y="2490"/>
                  </a:lnTo>
                  <a:lnTo>
                    <a:pt x="3414" y="4167"/>
                  </a:lnTo>
                  <a:lnTo>
                    <a:pt x="3414" y="7471"/>
                  </a:lnTo>
                  <a:lnTo>
                    <a:pt x="5679" y="10800"/>
                  </a:lnTo>
                  <a:lnTo>
                    <a:pt x="9093" y="12452"/>
                  </a:lnTo>
                  <a:lnTo>
                    <a:pt x="14772" y="14129"/>
                  </a:lnTo>
                  <a:lnTo>
                    <a:pt x="13656" y="14942"/>
                  </a:lnTo>
                  <a:lnTo>
                    <a:pt x="12507" y="16619"/>
                  </a:lnTo>
                  <a:lnTo>
                    <a:pt x="10242" y="17433"/>
                  </a:lnTo>
                  <a:lnTo>
                    <a:pt x="7944" y="17433"/>
                  </a:lnTo>
                  <a:lnTo>
                    <a:pt x="4530" y="15781"/>
                  </a:lnTo>
                  <a:lnTo>
                    <a:pt x="1115" y="15781"/>
                  </a:lnTo>
                  <a:lnTo>
                    <a:pt x="0" y="16619"/>
                  </a:lnTo>
                  <a:lnTo>
                    <a:pt x="0" y="18271"/>
                  </a:lnTo>
                  <a:lnTo>
                    <a:pt x="1115" y="19110"/>
                  </a:lnTo>
                  <a:lnTo>
                    <a:pt x="4530" y="20762"/>
                  </a:lnTo>
                  <a:lnTo>
                    <a:pt x="7944" y="21600"/>
                  </a:lnTo>
                  <a:lnTo>
                    <a:pt x="11358" y="21600"/>
                  </a:lnTo>
                  <a:lnTo>
                    <a:pt x="15921" y="20762"/>
                  </a:lnTo>
                  <a:lnTo>
                    <a:pt x="18186" y="19110"/>
                  </a:lnTo>
                  <a:lnTo>
                    <a:pt x="20485" y="16619"/>
                  </a:lnTo>
                  <a:lnTo>
                    <a:pt x="21600" y="14129"/>
                  </a:lnTo>
                  <a:lnTo>
                    <a:pt x="20485" y="10800"/>
                  </a:lnTo>
                  <a:lnTo>
                    <a:pt x="19335" y="9962"/>
                  </a:lnTo>
                  <a:lnTo>
                    <a:pt x="17070" y="9148"/>
                  </a:lnTo>
                  <a:lnTo>
                    <a:pt x="12507" y="8310"/>
                  </a:lnTo>
                  <a:lnTo>
                    <a:pt x="10242" y="7471"/>
                  </a:lnTo>
                  <a:lnTo>
                    <a:pt x="10242" y="4981"/>
                  </a:lnTo>
                  <a:lnTo>
                    <a:pt x="12507" y="4167"/>
                  </a:lnTo>
                  <a:lnTo>
                    <a:pt x="18186" y="4167"/>
                  </a:lnTo>
                  <a:lnTo>
                    <a:pt x="18186" y="3329"/>
                  </a:lnTo>
                  <a:lnTo>
                    <a:pt x="17070" y="1677"/>
                  </a:lnTo>
                  <a:lnTo>
                    <a:pt x="15921" y="838"/>
                  </a:lnTo>
                  <a:lnTo>
                    <a:pt x="13656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266" name="Shape 359"/>
            <p:cNvSpPr/>
            <p:nvPr/>
          </p:nvSpPr>
          <p:spPr>
            <a:xfrm>
              <a:off x="3550552" y="6099881"/>
              <a:ext cx="172086" cy="16531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711" y="0"/>
                  </a:moveTo>
                  <a:lnTo>
                    <a:pt x="11221" y="286"/>
                  </a:lnTo>
                  <a:lnTo>
                    <a:pt x="6173" y="876"/>
                  </a:lnTo>
                  <a:lnTo>
                    <a:pt x="1408" y="1457"/>
                  </a:lnTo>
                  <a:lnTo>
                    <a:pt x="1125" y="581"/>
                  </a:lnTo>
                  <a:lnTo>
                    <a:pt x="1125" y="286"/>
                  </a:lnTo>
                  <a:lnTo>
                    <a:pt x="566" y="286"/>
                  </a:lnTo>
                  <a:lnTo>
                    <a:pt x="283" y="581"/>
                  </a:lnTo>
                  <a:lnTo>
                    <a:pt x="0" y="3503"/>
                  </a:lnTo>
                  <a:lnTo>
                    <a:pt x="0" y="18686"/>
                  </a:lnTo>
                  <a:lnTo>
                    <a:pt x="283" y="21019"/>
                  </a:lnTo>
                  <a:lnTo>
                    <a:pt x="566" y="21314"/>
                  </a:lnTo>
                  <a:lnTo>
                    <a:pt x="841" y="21314"/>
                  </a:lnTo>
                  <a:lnTo>
                    <a:pt x="1125" y="21019"/>
                  </a:lnTo>
                  <a:lnTo>
                    <a:pt x="1683" y="21314"/>
                  </a:lnTo>
                  <a:lnTo>
                    <a:pt x="10663" y="21600"/>
                  </a:lnTo>
                  <a:lnTo>
                    <a:pt x="15144" y="21600"/>
                  </a:lnTo>
                  <a:lnTo>
                    <a:pt x="17110" y="21314"/>
                  </a:lnTo>
                  <a:lnTo>
                    <a:pt x="19351" y="20724"/>
                  </a:lnTo>
                  <a:lnTo>
                    <a:pt x="19351" y="21314"/>
                  </a:lnTo>
                  <a:lnTo>
                    <a:pt x="19917" y="21314"/>
                  </a:lnTo>
                  <a:lnTo>
                    <a:pt x="20759" y="21019"/>
                  </a:lnTo>
                  <a:lnTo>
                    <a:pt x="21317" y="20143"/>
                  </a:lnTo>
                  <a:lnTo>
                    <a:pt x="21600" y="19267"/>
                  </a:lnTo>
                  <a:lnTo>
                    <a:pt x="21600" y="7301"/>
                  </a:lnTo>
                  <a:lnTo>
                    <a:pt x="21034" y="4084"/>
                  </a:lnTo>
                  <a:lnTo>
                    <a:pt x="20759" y="2627"/>
                  </a:lnTo>
                  <a:lnTo>
                    <a:pt x="19917" y="1162"/>
                  </a:lnTo>
                  <a:lnTo>
                    <a:pt x="19351" y="3503"/>
                  </a:lnTo>
                  <a:lnTo>
                    <a:pt x="19351" y="5836"/>
                  </a:lnTo>
                  <a:lnTo>
                    <a:pt x="19634" y="10510"/>
                  </a:lnTo>
                  <a:lnTo>
                    <a:pt x="19634" y="15183"/>
                  </a:lnTo>
                  <a:lnTo>
                    <a:pt x="19351" y="19848"/>
                  </a:lnTo>
                  <a:lnTo>
                    <a:pt x="17393" y="19267"/>
                  </a:lnTo>
                  <a:lnTo>
                    <a:pt x="15144" y="18973"/>
                  </a:lnTo>
                  <a:lnTo>
                    <a:pt x="10663" y="18973"/>
                  </a:lnTo>
                  <a:lnTo>
                    <a:pt x="1683" y="19267"/>
                  </a:lnTo>
                  <a:lnTo>
                    <a:pt x="1966" y="16935"/>
                  </a:lnTo>
                  <a:lnTo>
                    <a:pt x="1966" y="14594"/>
                  </a:lnTo>
                  <a:lnTo>
                    <a:pt x="1683" y="9929"/>
                  </a:lnTo>
                  <a:lnTo>
                    <a:pt x="1683" y="3208"/>
                  </a:lnTo>
                  <a:lnTo>
                    <a:pt x="7014" y="2914"/>
                  </a:lnTo>
                  <a:lnTo>
                    <a:pt x="12620" y="2333"/>
                  </a:lnTo>
                  <a:lnTo>
                    <a:pt x="16269" y="2333"/>
                  </a:lnTo>
                  <a:lnTo>
                    <a:pt x="18235" y="2038"/>
                  </a:lnTo>
                  <a:lnTo>
                    <a:pt x="19076" y="1752"/>
                  </a:lnTo>
                  <a:lnTo>
                    <a:pt x="19634" y="1162"/>
                  </a:lnTo>
                  <a:lnTo>
                    <a:pt x="18793" y="581"/>
                  </a:lnTo>
                  <a:lnTo>
                    <a:pt x="17668" y="286"/>
                  </a:lnTo>
                  <a:lnTo>
                    <a:pt x="1571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267" name="Shape 360"/>
            <p:cNvSpPr/>
            <p:nvPr/>
          </p:nvSpPr>
          <p:spPr>
            <a:xfrm>
              <a:off x="3908061" y="6347887"/>
              <a:ext cx="53623" cy="5136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09" y="0"/>
                  </a:moveTo>
                  <a:lnTo>
                    <a:pt x="14409" y="2819"/>
                  </a:lnTo>
                  <a:lnTo>
                    <a:pt x="10800" y="6586"/>
                  </a:lnTo>
                  <a:lnTo>
                    <a:pt x="5400" y="2819"/>
                  </a:lnTo>
                  <a:lnTo>
                    <a:pt x="3609" y="2819"/>
                  </a:lnTo>
                  <a:lnTo>
                    <a:pt x="2700" y="4688"/>
                  </a:lnTo>
                  <a:lnTo>
                    <a:pt x="2700" y="5637"/>
                  </a:lnTo>
                  <a:lnTo>
                    <a:pt x="7191" y="10326"/>
                  </a:lnTo>
                  <a:lnTo>
                    <a:pt x="1791" y="15963"/>
                  </a:lnTo>
                  <a:lnTo>
                    <a:pt x="909" y="16912"/>
                  </a:lnTo>
                  <a:lnTo>
                    <a:pt x="0" y="18781"/>
                  </a:lnTo>
                  <a:lnTo>
                    <a:pt x="909" y="20679"/>
                  </a:lnTo>
                  <a:lnTo>
                    <a:pt x="2700" y="21600"/>
                  </a:lnTo>
                  <a:lnTo>
                    <a:pt x="5400" y="20679"/>
                  </a:lnTo>
                  <a:lnTo>
                    <a:pt x="8100" y="18781"/>
                  </a:lnTo>
                  <a:lnTo>
                    <a:pt x="11709" y="13144"/>
                  </a:lnTo>
                  <a:lnTo>
                    <a:pt x="17991" y="15963"/>
                  </a:lnTo>
                  <a:lnTo>
                    <a:pt x="19809" y="15963"/>
                  </a:lnTo>
                  <a:lnTo>
                    <a:pt x="21600" y="14093"/>
                  </a:lnTo>
                  <a:lnTo>
                    <a:pt x="20691" y="12223"/>
                  </a:lnTo>
                  <a:lnTo>
                    <a:pt x="19809" y="10326"/>
                  </a:lnTo>
                  <a:lnTo>
                    <a:pt x="15291" y="9405"/>
                  </a:lnTo>
                  <a:lnTo>
                    <a:pt x="17109" y="7507"/>
                  </a:lnTo>
                  <a:lnTo>
                    <a:pt x="20691" y="949"/>
                  </a:lnTo>
                  <a:lnTo>
                    <a:pt x="2069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268" name="Shape 361"/>
            <p:cNvSpPr/>
            <p:nvPr/>
          </p:nvSpPr>
          <p:spPr>
            <a:xfrm>
              <a:off x="3986305" y="5724521"/>
              <a:ext cx="172019" cy="16531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17" y="0"/>
                  </a:moveTo>
                  <a:lnTo>
                    <a:pt x="842" y="286"/>
                  </a:lnTo>
                  <a:lnTo>
                    <a:pt x="275" y="2627"/>
                  </a:lnTo>
                  <a:lnTo>
                    <a:pt x="0" y="4960"/>
                  </a:lnTo>
                  <a:lnTo>
                    <a:pt x="0" y="15175"/>
                  </a:lnTo>
                  <a:lnTo>
                    <a:pt x="275" y="17802"/>
                  </a:lnTo>
                  <a:lnTo>
                    <a:pt x="842" y="20724"/>
                  </a:lnTo>
                  <a:lnTo>
                    <a:pt x="1117" y="21019"/>
                  </a:lnTo>
                  <a:lnTo>
                    <a:pt x="1958" y="21019"/>
                  </a:lnTo>
                  <a:lnTo>
                    <a:pt x="2242" y="20429"/>
                  </a:lnTo>
                  <a:lnTo>
                    <a:pt x="2242" y="17802"/>
                  </a:lnTo>
                  <a:lnTo>
                    <a:pt x="1958" y="14888"/>
                  </a:lnTo>
                  <a:lnTo>
                    <a:pt x="1958" y="2038"/>
                  </a:lnTo>
                  <a:lnTo>
                    <a:pt x="3925" y="2333"/>
                  </a:lnTo>
                  <a:lnTo>
                    <a:pt x="19075" y="2333"/>
                  </a:lnTo>
                  <a:lnTo>
                    <a:pt x="19633" y="2914"/>
                  </a:lnTo>
                  <a:lnTo>
                    <a:pt x="19917" y="2914"/>
                  </a:lnTo>
                  <a:lnTo>
                    <a:pt x="19917" y="4379"/>
                  </a:lnTo>
                  <a:lnTo>
                    <a:pt x="19633" y="5836"/>
                  </a:lnTo>
                  <a:lnTo>
                    <a:pt x="19633" y="8758"/>
                  </a:lnTo>
                  <a:lnTo>
                    <a:pt x="19358" y="19267"/>
                  </a:lnTo>
                  <a:lnTo>
                    <a:pt x="17675" y="18973"/>
                  </a:lnTo>
                  <a:lnTo>
                    <a:pt x="15425" y="18973"/>
                  </a:lnTo>
                  <a:lnTo>
                    <a:pt x="11500" y="19267"/>
                  </a:lnTo>
                  <a:lnTo>
                    <a:pt x="6450" y="18973"/>
                  </a:lnTo>
                  <a:lnTo>
                    <a:pt x="5325" y="18973"/>
                  </a:lnTo>
                  <a:lnTo>
                    <a:pt x="3925" y="19267"/>
                  </a:lnTo>
                  <a:lnTo>
                    <a:pt x="3083" y="19554"/>
                  </a:lnTo>
                  <a:lnTo>
                    <a:pt x="2242" y="20429"/>
                  </a:lnTo>
                  <a:lnTo>
                    <a:pt x="2800" y="21019"/>
                  </a:lnTo>
                  <a:lnTo>
                    <a:pt x="3925" y="21600"/>
                  </a:lnTo>
                  <a:lnTo>
                    <a:pt x="17392" y="21600"/>
                  </a:lnTo>
                  <a:lnTo>
                    <a:pt x="19633" y="21305"/>
                  </a:lnTo>
                  <a:lnTo>
                    <a:pt x="19917" y="21600"/>
                  </a:lnTo>
                  <a:lnTo>
                    <a:pt x="20475" y="21600"/>
                  </a:lnTo>
                  <a:lnTo>
                    <a:pt x="21042" y="21305"/>
                  </a:lnTo>
                  <a:lnTo>
                    <a:pt x="21317" y="20724"/>
                  </a:lnTo>
                  <a:lnTo>
                    <a:pt x="21317" y="10215"/>
                  </a:lnTo>
                  <a:lnTo>
                    <a:pt x="21600" y="5541"/>
                  </a:lnTo>
                  <a:lnTo>
                    <a:pt x="21317" y="3503"/>
                  </a:lnTo>
                  <a:lnTo>
                    <a:pt x="21042" y="1162"/>
                  </a:lnTo>
                  <a:lnTo>
                    <a:pt x="20758" y="1162"/>
                  </a:lnTo>
                  <a:lnTo>
                    <a:pt x="20475" y="1457"/>
                  </a:lnTo>
                  <a:lnTo>
                    <a:pt x="19917" y="876"/>
                  </a:lnTo>
                  <a:lnTo>
                    <a:pt x="19075" y="581"/>
                  </a:lnTo>
                  <a:lnTo>
                    <a:pt x="17392" y="581"/>
                  </a:lnTo>
                  <a:lnTo>
                    <a:pt x="13742" y="876"/>
                  </a:lnTo>
                  <a:lnTo>
                    <a:pt x="7850" y="581"/>
                  </a:lnTo>
                  <a:lnTo>
                    <a:pt x="4767" y="581"/>
                  </a:lnTo>
                  <a:lnTo>
                    <a:pt x="1683" y="876"/>
                  </a:lnTo>
                  <a:lnTo>
                    <a:pt x="1683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269" name="Shape 362"/>
            <p:cNvSpPr/>
            <p:nvPr/>
          </p:nvSpPr>
          <p:spPr>
            <a:xfrm>
              <a:off x="4178432" y="5722265"/>
              <a:ext cx="167572" cy="1809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28" y="1331"/>
                  </a:moveTo>
                  <a:lnTo>
                    <a:pt x="6339" y="1869"/>
                  </a:lnTo>
                  <a:lnTo>
                    <a:pt x="10941" y="2131"/>
                  </a:lnTo>
                  <a:lnTo>
                    <a:pt x="20163" y="1869"/>
                  </a:lnTo>
                  <a:lnTo>
                    <a:pt x="19581" y="6131"/>
                  </a:lnTo>
                  <a:lnTo>
                    <a:pt x="19299" y="10669"/>
                  </a:lnTo>
                  <a:lnTo>
                    <a:pt x="19299" y="14931"/>
                  </a:lnTo>
                  <a:lnTo>
                    <a:pt x="19581" y="19200"/>
                  </a:lnTo>
                  <a:lnTo>
                    <a:pt x="19581" y="19469"/>
                  </a:lnTo>
                  <a:lnTo>
                    <a:pt x="19299" y="19469"/>
                  </a:lnTo>
                  <a:lnTo>
                    <a:pt x="17280" y="19200"/>
                  </a:lnTo>
                  <a:lnTo>
                    <a:pt x="6912" y="19200"/>
                  </a:lnTo>
                  <a:lnTo>
                    <a:pt x="2592" y="18931"/>
                  </a:lnTo>
                  <a:lnTo>
                    <a:pt x="2019" y="10131"/>
                  </a:lnTo>
                  <a:lnTo>
                    <a:pt x="1728" y="1331"/>
                  </a:lnTo>
                  <a:close/>
                  <a:moveTo>
                    <a:pt x="6339" y="0"/>
                  </a:moveTo>
                  <a:lnTo>
                    <a:pt x="1437" y="269"/>
                  </a:lnTo>
                  <a:lnTo>
                    <a:pt x="1155" y="269"/>
                  </a:lnTo>
                  <a:lnTo>
                    <a:pt x="864" y="800"/>
                  </a:lnTo>
                  <a:lnTo>
                    <a:pt x="573" y="800"/>
                  </a:lnTo>
                  <a:lnTo>
                    <a:pt x="291" y="1331"/>
                  </a:lnTo>
                  <a:lnTo>
                    <a:pt x="0" y="6131"/>
                  </a:lnTo>
                  <a:lnTo>
                    <a:pt x="0" y="11200"/>
                  </a:lnTo>
                  <a:lnTo>
                    <a:pt x="291" y="16000"/>
                  </a:lnTo>
                  <a:lnTo>
                    <a:pt x="864" y="21069"/>
                  </a:lnTo>
                  <a:lnTo>
                    <a:pt x="1155" y="21331"/>
                  </a:lnTo>
                  <a:lnTo>
                    <a:pt x="1437" y="21600"/>
                  </a:lnTo>
                  <a:lnTo>
                    <a:pt x="2019" y="21600"/>
                  </a:lnTo>
                  <a:lnTo>
                    <a:pt x="2592" y="21331"/>
                  </a:lnTo>
                  <a:lnTo>
                    <a:pt x="2883" y="21069"/>
                  </a:lnTo>
                  <a:lnTo>
                    <a:pt x="2883" y="20269"/>
                  </a:lnTo>
                  <a:lnTo>
                    <a:pt x="6912" y="21069"/>
                  </a:lnTo>
                  <a:lnTo>
                    <a:pt x="11232" y="21331"/>
                  </a:lnTo>
                  <a:lnTo>
                    <a:pt x="15552" y="21331"/>
                  </a:lnTo>
                  <a:lnTo>
                    <a:pt x="17571" y="21069"/>
                  </a:lnTo>
                  <a:lnTo>
                    <a:pt x="19299" y="20800"/>
                  </a:lnTo>
                  <a:lnTo>
                    <a:pt x="19872" y="20531"/>
                  </a:lnTo>
                  <a:lnTo>
                    <a:pt x="19872" y="19731"/>
                  </a:lnTo>
                  <a:lnTo>
                    <a:pt x="20163" y="20000"/>
                  </a:lnTo>
                  <a:lnTo>
                    <a:pt x="20445" y="20000"/>
                  </a:lnTo>
                  <a:lnTo>
                    <a:pt x="21027" y="19731"/>
                  </a:lnTo>
                  <a:lnTo>
                    <a:pt x="21027" y="19200"/>
                  </a:lnTo>
                  <a:lnTo>
                    <a:pt x="21309" y="14931"/>
                  </a:lnTo>
                  <a:lnTo>
                    <a:pt x="21600" y="10400"/>
                  </a:lnTo>
                  <a:lnTo>
                    <a:pt x="21309" y="6131"/>
                  </a:lnTo>
                  <a:lnTo>
                    <a:pt x="21027" y="1600"/>
                  </a:lnTo>
                  <a:lnTo>
                    <a:pt x="21309" y="1331"/>
                  </a:lnTo>
                  <a:lnTo>
                    <a:pt x="21309" y="800"/>
                  </a:lnTo>
                  <a:lnTo>
                    <a:pt x="21027" y="269"/>
                  </a:lnTo>
                  <a:lnTo>
                    <a:pt x="15843" y="269"/>
                  </a:lnTo>
                  <a:lnTo>
                    <a:pt x="1094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270" name="Shape 363"/>
            <p:cNvSpPr/>
            <p:nvPr/>
          </p:nvSpPr>
          <p:spPr>
            <a:xfrm>
              <a:off x="3845478" y="6287561"/>
              <a:ext cx="172086" cy="16531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889" y="0"/>
                  </a:moveTo>
                  <a:lnTo>
                    <a:pt x="3649" y="295"/>
                  </a:lnTo>
                  <a:lnTo>
                    <a:pt x="2807" y="581"/>
                  </a:lnTo>
                  <a:lnTo>
                    <a:pt x="1966" y="1171"/>
                  </a:lnTo>
                  <a:lnTo>
                    <a:pt x="2524" y="1752"/>
                  </a:lnTo>
                  <a:lnTo>
                    <a:pt x="3365" y="2046"/>
                  </a:lnTo>
                  <a:lnTo>
                    <a:pt x="5331" y="2333"/>
                  </a:lnTo>
                  <a:lnTo>
                    <a:pt x="8980" y="2333"/>
                  </a:lnTo>
                  <a:lnTo>
                    <a:pt x="14586" y="2922"/>
                  </a:lnTo>
                  <a:lnTo>
                    <a:pt x="19917" y="3208"/>
                  </a:lnTo>
                  <a:lnTo>
                    <a:pt x="19917" y="9929"/>
                  </a:lnTo>
                  <a:lnTo>
                    <a:pt x="19634" y="14594"/>
                  </a:lnTo>
                  <a:lnTo>
                    <a:pt x="19634" y="16935"/>
                  </a:lnTo>
                  <a:lnTo>
                    <a:pt x="19917" y="19267"/>
                  </a:lnTo>
                  <a:lnTo>
                    <a:pt x="10937" y="18973"/>
                  </a:lnTo>
                  <a:lnTo>
                    <a:pt x="6456" y="18973"/>
                  </a:lnTo>
                  <a:lnTo>
                    <a:pt x="4207" y="19267"/>
                  </a:lnTo>
                  <a:lnTo>
                    <a:pt x="2249" y="19848"/>
                  </a:lnTo>
                  <a:lnTo>
                    <a:pt x="1966" y="15183"/>
                  </a:lnTo>
                  <a:lnTo>
                    <a:pt x="1966" y="10510"/>
                  </a:lnTo>
                  <a:lnTo>
                    <a:pt x="2249" y="5836"/>
                  </a:lnTo>
                  <a:lnTo>
                    <a:pt x="2249" y="3503"/>
                  </a:lnTo>
                  <a:lnTo>
                    <a:pt x="1966" y="2333"/>
                  </a:lnTo>
                  <a:lnTo>
                    <a:pt x="1683" y="1171"/>
                  </a:lnTo>
                  <a:lnTo>
                    <a:pt x="841" y="2627"/>
                  </a:lnTo>
                  <a:lnTo>
                    <a:pt x="566" y="4084"/>
                  </a:lnTo>
                  <a:lnTo>
                    <a:pt x="0" y="7301"/>
                  </a:lnTo>
                  <a:lnTo>
                    <a:pt x="0" y="19267"/>
                  </a:lnTo>
                  <a:lnTo>
                    <a:pt x="283" y="20143"/>
                  </a:lnTo>
                  <a:lnTo>
                    <a:pt x="841" y="21019"/>
                  </a:lnTo>
                  <a:lnTo>
                    <a:pt x="1683" y="21314"/>
                  </a:lnTo>
                  <a:lnTo>
                    <a:pt x="2249" y="21314"/>
                  </a:lnTo>
                  <a:lnTo>
                    <a:pt x="2249" y="20724"/>
                  </a:lnTo>
                  <a:lnTo>
                    <a:pt x="4490" y="21314"/>
                  </a:lnTo>
                  <a:lnTo>
                    <a:pt x="6456" y="21600"/>
                  </a:lnTo>
                  <a:lnTo>
                    <a:pt x="10937" y="21600"/>
                  </a:lnTo>
                  <a:lnTo>
                    <a:pt x="19917" y="21314"/>
                  </a:lnTo>
                  <a:lnTo>
                    <a:pt x="20475" y="21019"/>
                  </a:lnTo>
                  <a:lnTo>
                    <a:pt x="20759" y="21314"/>
                  </a:lnTo>
                  <a:lnTo>
                    <a:pt x="21042" y="21314"/>
                  </a:lnTo>
                  <a:lnTo>
                    <a:pt x="21317" y="21019"/>
                  </a:lnTo>
                  <a:lnTo>
                    <a:pt x="21600" y="18686"/>
                  </a:lnTo>
                  <a:lnTo>
                    <a:pt x="21600" y="3503"/>
                  </a:lnTo>
                  <a:lnTo>
                    <a:pt x="21317" y="581"/>
                  </a:lnTo>
                  <a:lnTo>
                    <a:pt x="21042" y="295"/>
                  </a:lnTo>
                  <a:lnTo>
                    <a:pt x="20475" y="295"/>
                  </a:lnTo>
                  <a:lnTo>
                    <a:pt x="20475" y="581"/>
                  </a:lnTo>
                  <a:lnTo>
                    <a:pt x="20201" y="1457"/>
                  </a:lnTo>
                  <a:lnTo>
                    <a:pt x="15427" y="876"/>
                  </a:lnTo>
                  <a:lnTo>
                    <a:pt x="10379" y="295"/>
                  </a:lnTo>
                  <a:lnTo>
                    <a:pt x="5889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271" name="Shape 364"/>
            <p:cNvSpPr/>
            <p:nvPr/>
          </p:nvSpPr>
          <p:spPr>
            <a:xfrm>
              <a:off x="3673460" y="5802699"/>
              <a:ext cx="51368" cy="603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456" y="0"/>
                  </a:moveTo>
                  <a:lnTo>
                    <a:pt x="4688" y="1592"/>
                  </a:lnTo>
                  <a:lnTo>
                    <a:pt x="3767" y="3208"/>
                  </a:lnTo>
                  <a:lnTo>
                    <a:pt x="2819" y="3992"/>
                  </a:lnTo>
                  <a:lnTo>
                    <a:pt x="3767" y="5608"/>
                  </a:lnTo>
                  <a:lnTo>
                    <a:pt x="4688" y="6392"/>
                  </a:lnTo>
                  <a:lnTo>
                    <a:pt x="5637" y="6392"/>
                  </a:lnTo>
                  <a:lnTo>
                    <a:pt x="10326" y="4800"/>
                  </a:lnTo>
                  <a:lnTo>
                    <a:pt x="6586" y="11192"/>
                  </a:lnTo>
                  <a:lnTo>
                    <a:pt x="949" y="17608"/>
                  </a:lnTo>
                  <a:lnTo>
                    <a:pt x="0" y="19200"/>
                  </a:lnTo>
                  <a:lnTo>
                    <a:pt x="0" y="20008"/>
                  </a:lnTo>
                  <a:lnTo>
                    <a:pt x="949" y="21600"/>
                  </a:lnTo>
                  <a:lnTo>
                    <a:pt x="2819" y="21600"/>
                  </a:lnTo>
                  <a:lnTo>
                    <a:pt x="12223" y="20792"/>
                  </a:lnTo>
                  <a:lnTo>
                    <a:pt x="16912" y="20792"/>
                  </a:lnTo>
                  <a:lnTo>
                    <a:pt x="20679" y="19200"/>
                  </a:lnTo>
                  <a:lnTo>
                    <a:pt x="21600" y="18392"/>
                  </a:lnTo>
                  <a:lnTo>
                    <a:pt x="21600" y="16800"/>
                  </a:lnTo>
                  <a:lnTo>
                    <a:pt x="20679" y="15992"/>
                  </a:lnTo>
                  <a:lnTo>
                    <a:pt x="12223" y="15992"/>
                  </a:lnTo>
                  <a:lnTo>
                    <a:pt x="9405" y="16800"/>
                  </a:lnTo>
                  <a:lnTo>
                    <a:pt x="14093" y="10408"/>
                  </a:lnTo>
                  <a:lnTo>
                    <a:pt x="16912" y="3208"/>
                  </a:lnTo>
                  <a:lnTo>
                    <a:pt x="16912" y="1592"/>
                  </a:lnTo>
                  <a:lnTo>
                    <a:pt x="15042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272" name="Shape 365"/>
            <p:cNvSpPr/>
            <p:nvPr/>
          </p:nvSpPr>
          <p:spPr>
            <a:xfrm>
              <a:off x="3809774" y="5726711"/>
              <a:ext cx="151910" cy="16538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218" y="0"/>
                  </a:moveTo>
                  <a:lnTo>
                    <a:pt x="953" y="295"/>
                  </a:lnTo>
                  <a:lnTo>
                    <a:pt x="0" y="589"/>
                  </a:lnTo>
                  <a:lnTo>
                    <a:pt x="0" y="875"/>
                  </a:lnTo>
                  <a:lnTo>
                    <a:pt x="632" y="1465"/>
                  </a:lnTo>
                  <a:lnTo>
                    <a:pt x="1585" y="1751"/>
                  </a:lnTo>
                  <a:lnTo>
                    <a:pt x="3491" y="2340"/>
                  </a:lnTo>
                  <a:lnTo>
                    <a:pt x="19694" y="2340"/>
                  </a:lnTo>
                  <a:lnTo>
                    <a:pt x="19373" y="4091"/>
                  </a:lnTo>
                  <a:lnTo>
                    <a:pt x="19373" y="17223"/>
                  </a:lnTo>
                  <a:lnTo>
                    <a:pt x="19694" y="19554"/>
                  </a:lnTo>
                  <a:lnTo>
                    <a:pt x="8578" y="19260"/>
                  </a:lnTo>
                  <a:lnTo>
                    <a:pt x="4765" y="18974"/>
                  </a:lnTo>
                  <a:lnTo>
                    <a:pt x="2859" y="19260"/>
                  </a:lnTo>
                  <a:lnTo>
                    <a:pt x="1906" y="19554"/>
                  </a:lnTo>
                  <a:lnTo>
                    <a:pt x="1264" y="20135"/>
                  </a:lnTo>
                  <a:lnTo>
                    <a:pt x="1906" y="20725"/>
                  </a:lnTo>
                  <a:lnTo>
                    <a:pt x="2859" y="21305"/>
                  </a:lnTo>
                  <a:lnTo>
                    <a:pt x="4765" y="21600"/>
                  </a:lnTo>
                  <a:lnTo>
                    <a:pt x="21279" y="21600"/>
                  </a:lnTo>
                  <a:lnTo>
                    <a:pt x="21600" y="21011"/>
                  </a:lnTo>
                  <a:lnTo>
                    <a:pt x="21600" y="4091"/>
                  </a:lnTo>
                  <a:lnTo>
                    <a:pt x="21279" y="2046"/>
                  </a:lnTo>
                  <a:lnTo>
                    <a:pt x="21600" y="1751"/>
                  </a:lnTo>
                  <a:lnTo>
                    <a:pt x="21600" y="1170"/>
                  </a:lnTo>
                  <a:lnTo>
                    <a:pt x="21279" y="589"/>
                  </a:lnTo>
                  <a:lnTo>
                    <a:pt x="20647" y="295"/>
                  </a:lnTo>
                  <a:lnTo>
                    <a:pt x="8889" y="295"/>
                  </a:lnTo>
                  <a:lnTo>
                    <a:pt x="4445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273" name="Shape 366"/>
            <p:cNvSpPr/>
            <p:nvPr/>
          </p:nvSpPr>
          <p:spPr>
            <a:xfrm>
              <a:off x="3863397" y="5802699"/>
              <a:ext cx="49111" cy="7147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808" y="0"/>
                  </a:moveTo>
                  <a:lnTo>
                    <a:pt x="6859" y="682"/>
                  </a:lnTo>
                  <a:lnTo>
                    <a:pt x="3911" y="2026"/>
                  </a:lnTo>
                  <a:lnTo>
                    <a:pt x="963" y="4051"/>
                  </a:lnTo>
                  <a:lnTo>
                    <a:pt x="0" y="4733"/>
                  </a:lnTo>
                  <a:lnTo>
                    <a:pt x="963" y="6077"/>
                  </a:lnTo>
                  <a:lnTo>
                    <a:pt x="1956" y="6759"/>
                  </a:lnTo>
                  <a:lnTo>
                    <a:pt x="3911" y="6077"/>
                  </a:lnTo>
                  <a:lnTo>
                    <a:pt x="6859" y="4733"/>
                  </a:lnTo>
                  <a:lnTo>
                    <a:pt x="9808" y="4051"/>
                  </a:lnTo>
                  <a:lnTo>
                    <a:pt x="10800" y="3369"/>
                  </a:lnTo>
                  <a:lnTo>
                    <a:pt x="12756" y="4051"/>
                  </a:lnTo>
                  <a:lnTo>
                    <a:pt x="12756" y="4733"/>
                  </a:lnTo>
                  <a:lnTo>
                    <a:pt x="13748" y="6077"/>
                  </a:lnTo>
                  <a:lnTo>
                    <a:pt x="10800" y="7421"/>
                  </a:lnTo>
                  <a:lnTo>
                    <a:pt x="7852" y="10128"/>
                  </a:lnTo>
                  <a:lnTo>
                    <a:pt x="4904" y="13497"/>
                  </a:lnTo>
                  <a:lnTo>
                    <a:pt x="4904" y="14179"/>
                  </a:lnTo>
                  <a:lnTo>
                    <a:pt x="5896" y="15523"/>
                  </a:lnTo>
                  <a:lnTo>
                    <a:pt x="13748" y="15523"/>
                  </a:lnTo>
                  <a:lnTo>
                    <a:pt x="13748" y="18231"/>
                  </a:lnTo>
                  <a:lnTo>
                    <a:pt x="5896" y="18231"/>
                  </a:lnTo>
                  <a:lnTo>
                    <a:pt x="4904" y="18913"/>
                  </a:lnTo>
                  <a:lnTo>
                    <a:pt x="4904" y="20256"/>
                  </a:lnTo>
                  <a:lnTo>
                    <a:pt x="6859" y="20938"/>
                  </a:lnTo>
                  <a:lnTo>
                    <a:pt x="9808" y="21600"/>
                  </a:lnTo>
                  <a:lnTo>
                    <a:pt x="14741" y="21600"/>
                  </a:lnTo>
                  <a:lnTo>
                    <a:pt x="17689" y="20938"/>
                  </a:lnTo>
                  <a:lnTo>
                    <a:pt x="19644" y="19574"/>
                  </a:lnTo>
                  <a:lnTo>
                    <a:pt x="20637" y="18231"/>
                  </a:lnTo>
                  <a:lnTo>
                    <a:pt x="21600" y="16887"/>
                  </a:lnTo>
                  <a:lnTo>
                    <a:pt x="20637" y="14179"/>
                  </a:lnTo>
                  <a:lnTo>
                    <a:pt x="18652" y="12836"/>
                  </a:lnTo>
                  <a:lnTo>
                    <a:pt x="12756" y="11472"/>
                  </a:lnTo>
                  <a:lnTo>
                    <a:pt x="15704" y="9446"/>
                  </a:lnTo>
                  <a:lnTo>
                    <a:pt x="17689" y="7421"/>
                  </a:lnTo>
                  <a:lnTo>
                    <a:pt x="18652" y="5395"/>
                  </a:lnTo>
                  <a:lnTo>
                    <a:pt x="17689" y="2708"/>
                  </a:lnTo>
                  <a:lnTo>
                    <a:pt x="16696" y="1344"/>
                  </a:lnTo>
                  <a:lnTo>
                    <a:pt x="13748" y="682"/>
                  </a:lnTo>
                  <a:lnTo>
                    <a:pt x="11792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274" name="Shape 367"/>
            <p:cNvSpPr/>
            <p:nvPr/>
          </p:nvSpPr>
          <p:spPr>
            <a:xfrm>
              <a:off x="3796368" y="5731224"/>
              <a:ext cx="20110" cy="16086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200" y="0"/>
                  </a:moveTo>
                  <a:lnTo>
                    <a:pt x="4776" y="294"/>
                  </a:lnTo>
                  <a:lnTo>
                    <a:pt x="2352" y="2700"/>
                  </a:lnTo>
                  <a:lnTo>
                    <a:pt x="0" y="5097"/>
                  </a:lnTo>
                  <a:lnTo>
                    <a:pt x="2352" y="9900"/>
                  </a:lnTo>
                  <a:lnTo>
                    <a:pt x="2352" y="15594"/>
                  </a:lnTo>
                  <a:lnTo>
                    <a:pt x="4776" y="18294"/>
                  </a:lnTo>
                  <a:lnTo>
                    <a:pt x="9552" y="20994"/>
                  </a:lnTo>
                  <a:lnTo>
                    <a:pt x="11976" y="21600"/>
                  </a:lnTo>
                  <a:lnTo>
                    <a:pt x="14400" y="21600"/>
                  </a:lnTo>
                  <a:lnTo>
                    <a:pt x="16752" y="21297"/>
                  </a:lnTo>
                  <a:lnTo>
                    <a:pt x="19176" y="20994"/>
                  </a:lnTo>
                  <a:lnTo>
                    <a:pt x="21600" y="18294"/>
                  </a:lnTo>
                  <a:lnTo>
                    <a:pt x="19176" y="15300"/>
                  </a:lnTo>
                  <a:lnTo>
                    <a:pt x="16752" y="9900"/>
                  </a:lnTo>
                  <a:lnTo>
                    <a:pt x="16752" y="5097"/>
                  </a:lnTo>
                  <a:lnTo>
                    <a:pt x="14400" y="2700"/>
                  </a:lnTo>
                  <a:lnTo>
                    <a:pt x="11976" y="294"/>
                  </a:lnTo>
                  <a:lnTo>
                    <a:pt x="11976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275" name="Shape 368"/>
            <p:cNvSpPr/>
            <p:nvPr/>
          </p:nvSpPr>
          <p:spPr>
            <a:xfrm>
              <a:off x="3617581" y="5594910"/>
              <a:ext cx="183235" cy="12509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062" y="0"/>
                  </a:moveTo>
                  <a:lnTo>
                    <a:pt x="8433" y="378"/>
                  </a:lnTo>
                  <a:lnTo>
                    <a:pt x="3161" y="1157"/>
                  </a:lnTo>
                  <a:lnTo>
                    <a:pt x="790" y="2315"/>
                  </a:lnTo>
                  <a:lnTo>
                    <a:pt x="266" y="1925"/>
                  </a:lnTo>
                  <a:lnTo>
                    <a:pt x="0" y="2704"/>
                  </a:lnTo>
                  <a:lnTo>
                    <a:pt x="0" y="6944"/>
                  </a:lnTo>
                  <a:lnTo>
                    <a:pt x="266" y="11573"/>
                  </a:lnTo>
                  <a:lnTo>
                    <a:pt x="266" y="15435"/>
                  </a:lnTo>
                  <a:lnTo>
                    <a:pt x="790" y="19285"/>
                  </a:lnTo>
                  <a:lnTo>
                    <a:pt x="1056" y="19675"/>
                  </a:lnTo>
                  <a:lnTo>
                    <a:pt x="1846" y="19675"/>
                  </a:lnTo>
                  <a:lnTo>
                    <a:pt x="1846" y="14656"/>
                  </a:lnTo>
                  <a:lnTo>
                    <a:pt x="1580" y="10027"/>
                  </a:lnTo>
                  <a:lnTo>
                    <a:pt x="1322" y="6554"/>
                  </a:lnTo>
                  <a:lnTo>
                    <a:pt x="790" y="2704"/>
                  </a:lnTo>
                  <a:lnTo>
                    <a:pt x="3427" y="3082"/>
                  </a:lnTo>
                  <a:lnTo>
                    <a:pt x="5797" y="3472"/>
                  </a:lnTo>
                  <a:lnTo>
                    <a:pt x="10538" y="3082"/>
                  </a:lnTo>
                  <a:lnTo>
                    <a:pt x="15545" y="3082"/>
                  </a:lnTo>
                  <a:lnTo>
                    <a:pt x="20286" y="3862"/>
                  </a:lnTo>
                  <a:lnTo>
                    <a:pt x="20020" y="6176"/>
                  </a:lnTo>
                  <a:lnTo>
                    <a:pt x="19754" y="8869"/>
                  </a:lnTo>
                  <a:lnTo>
                    <a:pt x="19754" y="13888"/>
                  </a:lnTo>
                  <a:lnTo>
                    <a:pt x="20020" y="19285"/>
                  </a:lnTo>
                  <a:lnTo>
                    <a:pt x="17649" y="18907"/>
                  </a:lnTo>
                  <a:lnTo>
                    <a:pt x="11062" y="18907"/>
                  </a:lnTo>
                  <a:lnTo>
                    <a:pt x="6587" y="18128"/>
                  </a:lnTo>
                  <a:lnTo>
                    <a:pt x="4217" y="18128"/>
                  </a:lnTo>
                  <a:lnTo>
                    <a:pt x="2112" y="18907"/>
                  </a:lnTo>
                  <a:lnTo>
                    <a:pt x="3951" y="20065"/>
                  </a:lnTo>
                  <a:lnTo>
                    <a:pt x="5797" y="20443"/>
                  </a:lnTo>
                  <a:lnTo>
                    <a:pt x="10014" y="20832"/>
                  </a:lnTo>
                  <a:lnTo>
                    <a:pt x="12384" y="21222"/>
                  </a:lnTo>
                  <a:lnTo>
                    <a:pt x="15279" y="21600"/>
                  </a:lnTo>
                  <a:lnTo>
                    <a:pt x="17915" y="21222"/>
                  </a:lnTo>
                  <a:lnTo>
                    <a:pt x="20286" y="20443"/>
                  </a:lnTo>
                  <a:lnTo>
                    <a:pt x="21076" y="20443"/>
                  </a:lnTo>
                  <a:lnTo>
                    <a:pt x="21334" y="20065"/>
                  </a:lnTo>
                  <a:lnTo>
                    <a:pt x="21334" y="19675"/>
                  </a:lnTo>
                  <a:lnTo>
                    <a:pt x="21076" y="10027"/>
                  </a:lnTo>
                  <a:lnTo>
                    <a:pt x="21334" y="6944"/>
                  </a:lnTo>
                  <a:lnTo>
                    <a:pt x="21334" y="3862"/>
                  </a:lnTo>
                  <a:lnTo>
                    <a:pt x="21600" y="3472"/>
                  </a:lnTo>
                  <a:lnTo>
                    <a:pt x="21600" y="1925"/>
                  </a:lnTo>
                  <a:lnTo>
                    <a:pt x="21076" y="1535"/>
                  </a:lnTo>
                  <a:lnTo>
                    <a:pt x="18705" y="768"/>
                  </a:lnTo>
                  <a:lnTo>
                    <a:pt x="16069" y="378"/>
                  </a:lnTo>
                  <a:lnTo>
                    <a:pt x="11062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276" name="Shape 369"/>
            <p:cNvSpPr/>
            <p:nvPr/>
          </p:nvSpPr>
          <p:spPr>
            <a:xfrm>
              <a:off x="3575174" y="5965824"/>
              <a:ext cx="53624" cy="6922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591" y="4867"/>
                  </a:moveTo>
                  <a:lnTo>
                    <a:pt x="13500" y="5571"/>
                  </a:lnTo>
                  <a:lnTo>
                    <a:pt x="13500" y="7663"/>
                  </a:lnTo>
                  <a:lnTo>
                    <a:pt x="12591" y="9050"/>
                  </a:lnTo>
                  <a:lnTo>
                    <a:pt x="11682" y="10458"/>
                  </a:lnTo>
                  <a:lnTo>
                    <a:pt x="9891" y="11142"/>
                  </a:lnTo>
                  <a:lnTo>
                    <a:pt x="6282" y="11846"/>
                  </a:lnTo>
                  <a:lnTo>
                    <a:pt x="6282" y="9050"/>
                  </a:lnTo>
                  <a:lnTo>
                    <a:pt x="8100" y="6958"/>
                  </a:lnTo>
                  <a:lnTo>
                    <a:pt x="9891" y="5571"/>
                  </a:lnTo>
                  <a:lnTo>
                    <a:pt x="10800" y="5571"/>
                  </a:lnTo>
                  <a:lnTo>
                    <a:pt x="12591" y="4867"/>
                  </a:lnTo>
                  <a:close/>
                  <a:moveTo>
                    <a:pt x="11682" y="0"/>
                  </a:moveTo>
                  <a:lnTo>
                    <a:pt x="8982" y="683"/>
                  </a:lnTo>
                  <a:lnTo>
                    <a:pt x="6282" y="2092"/>
                  </a:lnTo>
                  <a:lnTo>
                    <a:pt x="4491" y="3479"/>
                  </a:lnTo>
                  <a:lnTo>
                    <a:pt x="1791" y="6958"/>
                  </a:lnTo>
                  <a:lnTo>
                    <a:pt x="0" y="10458"/>
                  </a:lnTo>
                  <a:lnTo>
                    <a:pt x="0" y="13937"/>
                  </a:lnTo>
                  <a:lnTo>
                    <a:pt x="1791" y="15325"/>
                  </a:lnTo>
                  <a:lnTo>
                    <a:pt x="3582" y="16733"/>
                  </a:lnTo>
                  <a:lnTo>
                    <a:pt x="8100" y="16733"/>
                  </a:lnTo>
                  <a:lnTo>
                    <a:pt x="11682" y="15325"/>
                  </a:lnTo>
                  <a:lnTo>
                    <a:pt x="11682" y="16733"/>
                  </a:lnTo>
                  <a:lnTo>
                    <a:pt x="13500" y="18121"/>
                  </a:lnTo>
                  <a:lnTo>
                    <a:pt x="14382" y="19508"/>
                  </a:lnTo>
                  <a:lnTo>
                    <a:pt x="18900" y="21600"/>
                  </a:lnTo>
                  <a:lnTo>
                    <a:pt x="20691" y="21600"/>
                  </a:lnTo>
                  <a:lnTo>
                    <a:pt x="21600" y="20212"/>
                  </a:lnTo>
                  <a:lnTo>
                    <a:pt x="16200" y="16029"/>
                  </a:lnTo>
                  <a:lnTo>
                    <a:pt x="14382" y="13937"/>
                  </a:lnTo>
                  <a:lnTo>
                    <a:pt x="17082" y="12550"/>
                  </a:lnTo>
                  <a:lnTo>
                    <a:pt x="17991" y="10458"/>
                  </a:lnTo>
                  <a:lnTo>
                    <a:pt x="19782" y="8367"/>
                  </a:lnTo>
                  <a:lnTo>
                    <a:pt x="19782" y="4183"/>
                  </a:lnTo>
                  <a:lnTo>
                    <a:pt x="18900" y="2775"/>
                  </a:lnTo>
                  <a:lnTo>
                    <a:pt x="17082" y="1388"/>
                  </a:lnTo>
                  <a:lnTo>
                    <a:pt x="1529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277" name="Shape 370"/>
            <p:cNvSpPr/>
            <p:nvPr/>
          </p:nvSpPr>
          <p:spPr>
            <a:xfrm>
              <a:off x="3977345" y="5976198"/>
              <a:ext cx="37962" cy="127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84" y="0"/>
                  </a:moveTo>
                  <a:lnTo>
                    <a:pt x="0" y="4371"/>
                  </a:lnTo>
                  <a:lnTo>
                    <a:pt x="1284" y="12986"/>
                  </a:lnTo>
                  <a:lnTo>
                    <a:pt x="2530" y="17357"/>
                  </a:lnTo>
                  <a:lnTo>
                    <a:pt x="7628" y="21600"/>
                  </a:lnTo>
                  <a:lnTo>
                    <a:pt x="16540" y="21600"/>
                  </a:lnTo>
                  <a:lnTo>
                    <a:pt x="20354" y="17357"/>
                  </a:lnTo>
                  <a:lnTo>
                    <a:pt x="21600" y="12986"/>
                  </a:lnTo>
                  <a:lnTo>
                    <a:pt x="21600" y="8614"/>
                  </a:lnTo>
                  <a:lnTo>
                    <a:pt x="1907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278" name="Shape 371"/>
            <p:cNvSpPr/>
            <p:nvPr/>
          </p:nvSpPr>
          <p:spPr>
            <a:xfrm>
              <a:off x="3899101" y="5912201"/>
              <a:ext cx="172086" cy="16531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889" y="0"/>
                  </a:moveTo>
                  <a:lnTo>
                    <a:pt x="3649" y="286"/>
                  </a:lnTo>
                  <a:lnTo>
                    <a:pt x="2807" y="581"/>
                  </a:lnTo>
                  <a:lnTo>
                    <a:pt x="1966" y="1162"/>
                  </a:lnTo>
                  <a:lnTo>
                    <a:pt x="2524" y="1752"/>
                  </a:lnTo>
                  <a:lnTo>
                    <a:pt x="3365" y="2038"/>
                  </a:lnTo>
                  <a:lnTo>
                    <a:pt x="5331" y="2333"/>
                  </a:lnTo>
                  <a:lnTo>
                    <a:pt x="8980" y="2333"/>
                  </a:lnTo>
                  <a:lnTo>
                    <a:pt x="14586" y="2914"/>
                  </a:lnTo>
                  <a:lnTo>
                    <a:pt x="19917" y="3208"/>
                  </a:lnTo>
                  <a:lnTo>
                    <a:pt x="19917" y="9920"/>
                  </a:lnTo>
                  <a:lnTo>
                    <a:pt x="19634" y="14594"/>
                  </a:lnTo>
                  <a:lnTo>
                    <a:pt x="19634" y="16926"/>
                  </a:lnTo>
                  <a:lnTo>
                    <a:pt x="19917" y="19267"/>
                  </a:lnTo>
                  <a:lnTo>
                    <a:pt x="10946" y="18973"/>
                  </a:lnTo>
                  <a:lnTo>
                    <a:pt x="6456" y="18973"/>
                  </a:lnTo>
                  <a:lnTo>
                    <a:pt x="4207" y="19267"/>
                  </a:lnTo>
                  <a:lnTo>
                    <a:pt x="2249" y="19848"/>
                  </a:lnTo>
                  <a:lnTo>
                    <a:pt x="1966" y="15175"/>
                  </a:lnTo>
                  <a:lnTo>
                    <a:pt x="1966" y="10510"/>
                  </a:lnTo>
                  <a:lnTo>
                    <a:pt x="2249" y="5836"/>
                  </a:lnTo>
                  <a:lnTo>
                    <a:pt x="2249" y="3503"/>
                  </a:lnTo>
                  <a:lnTo>
                    <a:pt x="1683" y="1162"/>
                  </a:lnTo>
                  <a:lnTo>
                    <a:pt x="841" y="2627"/>
                  </a:lnTo>
                  <a:lnTo>
                    <a:pt x="566" y="4084"/>
                  </a:lnTo>
                  <a:lnTo>
                    <a:pt x="0" y="7292"/>
                  </a:lnTo>
                  <a:lnTo>
                    <a:pt x="0" y="19267"/>
                  </a:lnTo>
                  <a:lnTo>
                    <a:pt x="283" y="20143"/>
                  </a:lnTo>
                  <a:lnTo>
                    <a:pt x="841" y="21019"/>
                  </a:lnTo>
                  <a:lnTo>
                    <a:pt x="1683" y="21305"/>
                  </a:lnTo>
                  <a:lnTo>
                    <a:pt x="2249" y="21305"/>
                  </a:lnTo>
                  <a:lnTo>
                    <a:pt x="2249" y="20724"/>
                  </a:lnTo>
                  <a:lnTo>
                    <a:pt x="4490" y="21305"/>
                  </a:lnTo>
                  <a:lnTo>
                    <a:pt x="6456" y="21600"/>
                  </a:lnTo>
                  <a:lnTo>
                    <a:pt x="10946" y="21600"/>
                  </a:lnTo>
                  <a:lnTo>
                    <a:pt x="19917" y="21305"/>
                  </a:lnTo>
                  <a:lnTo>
                    <a:pt x="20475" y="21019"/>
                  </a:lnTo>
                  <a:lnTo>
                    <a:pt x="20759" y="21305"/>
                  </a:lnTo>
                  <a:lnTo>
                    <a:pt x="21042" y="21305"/>
                  </a:lnTo>
                  <a:lnTo>
                    <a:pt x="21317" y="21019"/>
                  </a:lnTo>
                  <a:lnTo>
                    <a:pt x="21600" y="18678"/>
                  </a:lnTo>
                  <a:lnTo>
                    <a:pt x="21600" y="3503"/>
                  </a:lnTo>
                  <a:lnTo>
                    <a:pt x="21317" y="581"/>
                  </a:lnTo>
                  <a:lnTo>
                    <a:pt x="21042" y="286"/>
                  </a:lnTo>
                  <a:lnTo>
                    <a:pt x="20475" y="286"/>
                  </a:lnTo>
                  <a:lnTo>
                    <a:pt x="20475" y="581"/>
                  </a:lnTo>
                  <a:lnTo>
                    <a:pt x="20201" y="1457"/>
                  </a:lnTo>
                  <a:lnTo>
                    <a:pt x="15427" y="876"/>
                  </a:lnTo>
                  <a:lnTo>
                    <a:pt x="10379" y="286"/>
                  </a:lnTo>
                  <a:lnTo>
                    <a:pt x="5889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279" name="Shape 372"/>
            <p:cNvSpPr/>
            <p:nvPr/>
          </p:nvSpPr>
          <p:spPr>
            <a:xfrm>
              <a:off x="3966130" y="5979230"/>
              <a:ext cx="44731" cy="5362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237" y="0"/>
                  </a:moveTo>
                  <a:lnTo>
                    <a:pt x="3237" y="882"/>
                  </a:lnTo>
                  <a:lnTo>
                    <a:pt x="2179" y="8982"/>
                  </a:lnTo>
                  <a:lnTo>
                    <a:pt x="1090" y="17082"/>
                  </a:lnTo>
                  <a:lnTo>
                    <a:pt x="2179" y="17991"/>
                  </a:lnTo>
                  <a:lnTo>
                    <a:pt x="3237" y="17991"/>
                  </a:lnTo>
                  <a:lnTo>
                    <a:pt x="1090" y="18900"/>
                  </a:lnTo>
                  <a:lnTo>
                    <a:pt x="0" y="18900"/>
                  </a:lnTo>
                  <a:lnTo>
                    <a:pt x="0" y="19782"/>
                  </a:lnTo>
                  <a:lnTo>
                    <a:pt x="5416" y="21600"/>
                  </a:lnTo>
                  <a:lnTo>
                    <a:pt x="11890" y="21600"/>
                  </a:lnTo>
                  <a:lnTo>
                    <a:pt x="17274" y="20691"/>
                  </a:lnTo>
                  <a:lnTo>
                    <a:pt x="19453" y="20691"/>
                  </a:lnTo>
                  <a:lnTo>
                    <a:pt x="20510" y="18900"/>
                  </a:lnTo>
                  <a:lnTo>
                    <a:pt x="21600" y="17991"/>
                  </a:lnTo>
                  <a:lnTo>
                    <a:pt x="20510" y="17082"/>
                  </a:lnTo>
                  <a:lnTo>
                    <a:pt x="18363" y="16200"/>
                  </a:lnTo>
                  <a:lnTo>
                    <a:pt x="16216" y="16200"/>
                  </a:lnTo>
                  <a:lnTo>
                    <a:pt x="11890" y="17082"/>
                  </a:lnTo>
                  <a:lnTo>
                    <a:pt x="5416" y="17991"/>
                  </a:lnTo>
                  <a:lnTo>
                    <a:pt x="6506" y="17082"/>
                  </a:lnTo>
                  <a:lnTo>
                    <a:pt x="6506" y="10800"/>
                  </a:lnTo>
                  <a:lnTo>
                    <a:pt x="7563" y="10800"/>
                  </a:lnTo>
                  <a:lnTo>
                    <a:pt x="9742" y="11682"/>
                  </a:lnTo>
                  <a:lnTo>
                    <a:pt x="14037" y="11682"/>
                  </a:lnTo>
                  <a:lnTo>
                    <a:pt x="16216" y="10800"/>
                  </a:lnTo>
                  <a:lnTo>
                    <a:pt x="17274" y="9891"/>
                  </a:lnTo>
                  <a:lnTo>
                    <a:pt x="17274" y="8100"/>
                  </a:lnTo>
                  <a:lnTo>
                    <a:pt x="16216" y="7191"/>
                  </a:lnTo>
                  <a:lnTo>
                    <a:pt x="12979" y="6282"/>
                  </a:lnTo>
                  <a:lnTo>
                    <a:pt x="7563" y="6282"/>
                  </a:lnTo>
                  <a:lnTo>
                    <a:pt x="5416" y="7191"/>
                  </a:lnTo>
                  <a:lnTo>
                    <a:pt x="5416" y="882"/>
                  </a:lnTo>
                  <a:lnTo>
                    <a:pt x="4326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280" name="Shape 373"/>
            <p:cNvSpPr/>
            <p:nvPr/>
          </p:nvSpPr>
          <p:spPr>
            <a:xfrm>
              <a:off x="4044374" y="5807145"/>
              <a:ext cx="53624" cy="603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709" y="0"/>
                  </a:moveTo>
                  <a:lnTo>
                    <a:pt x="8100" y="2400"/>
                  </a:lnTo>
                  <a:lnTo>
                    <a:pt x="5400" y="6416"/>
                  </a:lnTo>
                  <a:lnTo>
                    <a:pt x="909" y="13616"/>
                  </a:lnTo>
                  <a:lnTo>
                    <a:pt x="0" y="15208"/>
                  </a:lnTo>
                  <a:lnTo>
                    <a:pt x="2700" y="17608"/>
                  </a:lnTo>
                  <a:lnTo>
                    <a:pt x="15291" y="17608"/>
                  </a:lnTo>
                  <a:lnTo>
                    <a:pt x="15291" y="19200"/>
                  </a:lnTo>
                  <a:lnTo>
                    <a:pt x="17109" y="21600"/>
                  </a:lnTo>
                  <a:lnTo>
                    <a:pt x="17991" y="21600"/>
                  </a:lnTo>
                  <a:lnTo>
                    <a:pt x="18900" y="20816"/>
                  </a:lnTo>
                  <a:lnTo>
                    <a:pt x="19809" y="19200"/>
                  </a:lnTo>
                  <a:lnTo>
                    <a:pt x="19809" y="16800"/>
                  </a:lnTo>
                  <a:lnTo>
                    <a:pt x="21600" y="15208"/>
                  </a:lnTo>
                  <a:lnTo>
                    <a:pt x="21600" y="13616"/>
                  </a:lnTo>
                  <a:lnTo>
                    <a:pt x="19809" y="12000"/>
                  </a:lnTo>
                  <a:lnTo>
                    <a:pt x="20691" y="8008"/>
                  </a:lnTo>
                  <a:lnTo>
                    <a:pt x="20691" y="7200"/>
                  </a:lnTo>
                  <a:lnTo>
                    <a:pt x="19809" y="7200"/>
                  </a:lnTo>
                  <a:lnTo>
                    <a:pt x="16200" y="12000"/>
                  </a:lnTo>
                  <a:lnTo>
                    <a:pt x="7191" y="12808"/>
                  </a:lnTo>
                  <a:lnTo>
                    <a:pt x="10800" y="7200"/>
                  </a:lnTo>
                  <a:lnTo>
                    <a:pt x="13500" y="808"/>
                  </a:lnTo>
                  <a:lnTo>
                    <a:pt x="1350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281" name="Shape 374"/>
            <p:cNvSpPr/>
            <p:nvPr/>
          </p:nvSpPr>
          <p:spPr>
            <a:xfrm>
              <a:off x="4241014" y="5813848"/>
              <a:ext cx="49111" cy="6484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704" y="0"/>
                  </a:moveTo>
                  <a:lnTo>
                    <a:pt x="11792" y="752"/>
                  </a:lnTo>
                  <a:lnTo>
                    <a:pt x="2948" y="2985"/>
                  </a:lnTo>
                  <a:lnTo>
                    <a:pt x="1956" y="4466"/>
                  </a:lnTo>
                  <a:lnTo>
                    <a:pt x="1956" y="5218"/>
                  </a:lnTo>
                  <a:lnTo>
                    <a:pt x="4904" y="11916"/>
                  </a:lnTo>
                  <a:lnTo>
                    <a:pt x="5896" y="13398"/>
                  </a:lnTo>
                  <a:lnTo>
                    <a:pt x="8844" y="13398"/>
                  </a:lnTo>
                  <a:lnTo>
                    <a:pt x="11792" y="11916"/>
                  </a:lnTo>
                  <a:lnTo>
                    <a:pt x="13748" y="11916"/>
                  </a:lnTo>
                  <a:lnTo>
                    <a:pt x="15704" y="12668"/>
                  </a:lnTo>
                  <a:lnTo>
                    <a:pt x="16696" y="14149"/>
                  </a:lnTo>
                  <a:lnTo>
                    <a:pt x="16696" y="14901"/>
                  </a:lnTo>
                  <a:lnTo>
                    <a:pt x="13748" y="15631"/>
                  </a:lnTo>
                  <a:lnTo>
                    <a:pt x="7852" y="16382"/>
                  </a:lnTo>
                  <a:lnTo>
                    <a:pt x="2948" y="17134"/>
                  </a:lnTo>
                  <a:lnTo>
                    <a:pt x="963" y="17864"/>
                  </a:lnTo>
                  <a:lnTo>
                    <a:pt x="0" y="19367"/>
                  </a:lnTo>
                  <a:lnTo>
                    <a:pt x="0" y="20848"/>
                  </a:lnTo>
                  <a:lnTo>
                    <a:pt x="963" y="21600"/>
                  </a:lnTo>
                  <a:lnTo>
                    <a:pt x="2948" y="21600"/>
                  </a:lnTo>
                  <a:lnTo>
                    <a:pt x="4904" y="20848"/>
                  </a:lnTo>
                  <a:lnTo>
                    <a:pt x="7852" y="20097"/>
                  </a:lnTo>
                  <a:lnTo>
                    <a:pt x="12756" y="20097"/>
                  </a:lnTo>
                  <a:lnTo>
                    <a:pt x="17689" y="19367"/>
                  </a:lnTo>
                  <a:lnTo>
                    <a:pt x="19644" y="17864"/>
                  </a:lnTo>
                  <a:lnTo>
                    <a:pt x="20637" y="16382"/>
                  </a:lnTo>
                  <a:lnTo>
                    <a:pt x="21600" y="14901"/>
                  </a:lnTo>
                  <a:lnTo>
                    <a:pt x="21600" y="12668"/>
                  </a:lnTo>
                  <a:lnTo>
                    <a:pt x="19644" y="11165"/>
                  </a:lnTo>
                  <a:lnTo>
                    <a:pt x="18652" y="9684"/>
                  </a:lnTo>
                  <a:lnTo>
                    <a:pt x="15704" y="8932"/>
                  </a:lnTo>
                  <a:lnTo>
                    <a:pt x="13748" y="8202"/>
                  </a:lnTo>
                  <a:lnTo>
                    <a:pt x="8844" y="8932"/>
                  </a:lnTo>
                  <a:lnTo>
                    <a:pt x="7852" y="5969"/>
                  </a:lnTo>
                  <a:lnTo>
                    <a:pt x="14741" y="4466"/>
                  </a:lnTo>
                  <a:lnTo>
                    <a:pt x="20637" y="2233"/>
                  </a:lnTo>
                  <a:lnTo>
                    <a:pt x="21600" y="1503"/>
                  </a:lnTo>
                  <a:lnTo>
                    <a:pt x="20637" y="752"/>
                  </a:lnTo>
                  <a:lnTo>
                    <a:pt x="15704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282" name="Shape 375"/>
            <p:cNvSpPr/>
            <p:nvPr/>
          </p:nvSpPr>
          <p:spPr>
            <a:xfrm>
              <a:off x="5201780" y="5820551"/>
              <a:ext cx="42474" cy="491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635" y="10815"/>
                  </a:moveTo>
                  <a:lnTo>
                    <a:pt x="12488" y="12768"/>
                  </a:lnTo>
                  <a:lnTo>
                    <a:pt x="11374" y="14721"/>
                  </a:lnTo>
                  <a:lnTo>
                    <a:pt x="9079" y="15712"/>
                  </a:lnTo>
                  <a:lnTo>
                    <a:pt x="6818" y="15712"/>
                  </a:lnTo>
                  <a:lnTo>
                    <a:pt x="5670" y="14721"/>
                  </a:lnTo>
                  <a:lnTo>
                    <a:pt x="6818" y="13759"/>
                  </a:lnTo>
                  <a:lnTo>
                    <a:pt x="7965" y="12768"/>
                  </a:lnTo>
                  <a:lnTo>
                    <a:pt x="11374" y="10815"/>
                  </a:lnTo>
                  <a:close/>
                  <a:moveTo>
                    <a:pt x="13635" y="0"/>
                  </a:moveTo>
                  <a:lnTo>
                    <a:pt x="9079" y="991"/>
                  </a:lnTo>
                  <a:lnTo>
                    <a:pt x="6818" y="1982"/>
                  </a:lnTo>
                  <a:lnTo>
                    <a:pt x="5670" y="3935"/>
                  </a:lnTo>
                  <a:lnTo>
                    <a:pt x="5670" y="4926"/>
                  </a:lnTo>
                  <a:lnTo>
                    <a:pt x="6818" y="6879"/>
                  </a:lnTo>
                  <a:lnTo>
                    <a:pt x="4556" y="7870"/>
                  </a:lnTo>
                  <a:lnTo>
                    <a:pt x="1147" y="10815"/>
                  </a:lnTo>
                  <a:lnTo>
                    <a:pt x="0" y="13759"/>
                  </a:lnTo>
                  <a:lnTo>
                    <a:pt x="0" y="16703"/>
                  </a:lnTo>
                  <a:lnTo>
                    <a:pt x="1147" y="19647"/>
                  </a:lnTo>
                  <a:lnTo>
                    <a:pt x="4556" y="21600"/>
                  </a:lnTo>
                  <a:lnTo>
                    <a:pt x="9079" y="21600"/>
                  </a:lnTo>
                  <a:lnTo>
                    <a:pt x="12488" y="20609"/>
                  </a:lnTo>
                  <a:lnTo>
                    <a:pt x="15896" y="19647"/>
                  </a:lnTo>
                  <a:lnTo>
                    <a:pt x="19305" y="15712"/>
                  </a:lnTo>
                  <a:lnTo>
                    <a:pt x="20453" y="11777"/>
                  </a:lnTo>
                  <a:lnTo>
                    <a:pt x="21600" y="7870"/>
                  </a:lnTo>
                  <a:lnTo>
                    <a:pt x="20453" y="3935"/>
                  </a:lnTo>
                  <a:lnTo>
                    <a:pt x="19305" y="991"/>
                  </a:lnTo>
                  <a:lnTo>
                    <a:pt x="17044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283" name="Shape 376"/>
            <p:cNvSpPr/>
            <p:nvPr/>
          </p:nvSpPr>
          <p:spPr>
            <a:xfrm>
              <a:off x="4842015" y="790947"/>
              <a:ext cx="15663" cy="3802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356" y="0"/>
                  </a:moveTo>
                  <a:lnTo>
                    <a:pt x="9244" y="1282"/>
                  </a:lnTo>
                  <a:lnTo>
                    <a:pt x="0" y="8896"/>
                  </a:lnTo>
                  <a:lnTo>
                    <a:pt x="0" y="19074"/>
                  </a:lnTo>
                  <a:lnTo>
                    <a:pt x="3112" y="20318"/>
                  </a:lnTo>
                  <a:lnTo>
                    <a:pt x="6224" y="21600"/>
                  </a:lnTo>
                  <a:lnTo>
                    <a:pt x="9244" y="20318"/>
                  </a:lnTo>
                  <a:lnTo>
                    <a:pt x="15468" y="19074"/>
                  </a:lnTo>
                  <a:lnTo>
                    <a:pt x="15468" y="16511"/>
                  </a:lnTo>
                  <a:lnTo>
                    <a:pt x="18488" y="12704"/>
                  </a:lnTo>
                  <a:lnTo>
                    <a:pt x="21600" y="3807"/>
                  </a:lnTo>
                  <a:lnTo>
                    <a:pt x="21600" y="1282"/>
                  </a:lnTo>
                  <a:lnTo>
                    <a:pt x="18488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284" name="Shape 377"/>
            <p:cNvSpPr/>
            <p:nvPr/>
          </p:nvSpPr>
          <p:spPr>
            <a:xfrm>
              <a:off x="4866637" y="717216"/>
              <a:ext cx="22299" cy="4473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107" y="0"/>
                  </a:moveTo>
                  <a:lnTo>
                    <a:pt x="12986" y="1090"/>
                  </a:lnTo>
                  <a:lnTo>
                    <a:pt x="6493" y="5416"/>
                  </a:lnTo>
                  <a:lnTo>
                    <a:pt x="4307" y="9710"/>
                  </a:lnTo>
                  <a:lnTo>
                    <a:pt x="2121" y="15126"/>
                  </a:lnTo>
                  <a:lnTo>
                    <a:pt x="0" y="17274"/>
                  </a:lnTo>
                  <a:lnTo>
                    <a:pt x="2121" y="19421"/>
                  </a:lnTo>
                  <a:lnTo>
                    <a:pt x="4307" y="21600"/>
                  </a:lnTo>
                  <a:lnTo>
                    <a:pt x="10800" y="21600"/>
                  </a:lnTo>
                  <a:lnTo>
                    <a:pt x="12986" y="19421"/>
                  </a:lnTo>
                  <a:lnTo>
                    <a:pt x="12986" y="16184"/>
                  </a:lnTo>
                  <a:lnTo>
                    <a:pt x="15107" y="12947"/>
                  </a:lnTo>
                  <a:lnTo>
                    <a:pt x="19479" y="4326"/>
                  </a:lnTo>
                  <a:lnTo>
                    <a:pt x="21600" y="2179"/>
                  </a:lnTo>
                  <a:lnTo>
                    <a:pt x="19479" y="1090"/>
                  </a:lnTo>
                  <a:lnTo>
                    <a:pt x="15107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285" name="Shape 378"/>
            <p:cNvSpPr/>
            <p:nvPr/>
          </p:nvSpPr>
          <p:spPr>
            <a:xfrm>
              <a:off x="4745985" y="75997"/>
              <a:ext cx="1378601" cy="115740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741" y="834"/>
                  </a:moveTo>
                  <a:lnTo>
                    <a:pt x="7526" y="1292"/>
                  </a:lnTo>
                  <a:lnTo>
                    <a:pt x="9312" y="1834"/>
                  </a:lnTo>
                  <a:lnTo>
                    <a:pt x="10222" y="2084"/>
                  </a:lnTo>
                  <a:lnTo>
                    <a:pt x="11097" y="2377"/>
                  </a:lnTo>
                  <a:lnTo>
                    <a:pt x="11972" y="2710"/>
                  </a:lnTo>
                  <a:lnTo>
                    <a:pt x="12848" y="3085"/>
                  </a:lnTo>
                  <a:lnTo>
                    <a:pt x="14879" y="4003"/>
                  </a:lnTo>
                  <a:lnTo>
                    <a:pt x="15894" y="4420"/>
                  </a:lnTo>
                  <a:lnTo>
                    <a:pt x="16944" y="4796"/>
                  </a:lnTo>
                  <a:lnTo>
                    <a:pt x="18169" y="5171"/>
                  </a:lnTo>
                  <a:lnTo>
                    <a:pt x="19395" y="5587"/>
                  </a:lnTo>
                  <a:lnTo>
                    <a:pt x="19254" y="6172"/>
                  </a:lnTo>
                  <a:lnTo>
                    <a:pt x="19185" y="6755"/>
                  </a:lnTo>
                  <a:lnTo>
                    <a:pt x="19079" y="7923"/>
                  </a:lnTo>
                  <a:lnTo>
                    <a:pt x="19044" y="8214"/>
                  </a:lnTo>
                  <a:lnTo>
                    <a:pt x="18974" y="8506"/>
                  </a:lnTo>
                  <a:lnTo>
                    <a:pt x="18764" y="9049"/>
                  </a:lnTo>
                  <a:lnTo>
                    <a:pt x="18554" y="9590"/>
                  </a:lnTo>
                  <a:lnTo>
                    <a:pt x="18484" y="9882"/>
                  </a:lnTo>
                  <a:lnTo>
                    <a:pt x="18449" y="10175"/>
                  </a:lnTo>
                  <a:lnTo>
                    <a:pt x="16803" y="9424"/>
                  </a:lnTo>
                  <a:lnTo>
                    <a:pt x="15963" y="9049"/>
                  </a:lnTo>
                  <a:lnTo>
                    <a:pt x="15123" y="8714"/>
                  </a:lnTo>
                  <a:lnTo>
                    <a:pt x="14144" y="8381"/>
                  </a:lnTo>
                  <a:lnTo>
                    <a:pt x="13163" y="8048"/>
                  </a:lnTo>
                  <a:lnTo>
                    <a:pt x="11202" y="7380"/>
                  </a:lnTo>
                  <a:lnTo>
                    <a:pt x="9452" y="6797"/>
                  </a:lnTo>
                  <a:lnTo>
                    <a:pt x="8576" y="6547"/>
                  </a:lnTo>
                  <a:lnTo>
                    <a:pt x="7667" y="6338"/>
                  </a:lnTo>
                  <a:lnTo>
                    <a:pt x="6862" y="6129"/>
                  </a:lnTo>
                  <a:lnTo>
                    <a:pt x="6091" y="5921"/>
                  </a:lnTo>
                  <a:lnTo>
                    <a:pt x="5321" y="5629"/>
                  </a:lnTo>
                  <a:lnTo>
                    <a:pt x="4550" y="5254"/>
                  </a:lnTo>
                  <a:lnTo>
                    <a:pt x="4865" y="4086"/>
                  </a:lnTo>
                  <a:lnTo>
                    <a:pt x="5006" y="3503"/>
                  </a:lnTo>
                  <a:lnTo>
                    <a:pt x="5216" y="2918"/>
                  </a:lnTo>
                  <a:lnTo>
                    <a:pt x="5531" y="1917"/>
                  </a:lnTo>
                  <a:lnTo>
                    <a:pt x="5671" y="1376"/>
                  </a:lnTo>
                  <a:lnTo>
                    <a:pt x="5741" y="834"/>
                  </a:lnTo>
                  <a:close/>
                  <a:moveTo>
                    <a:pt x="4096" y="333"/>
                  </a:moveTo>
                  <a:lnTo>
                    <a:pt x="5111" y="625"/>
                  </a:lnTo>
                  <a:lnTo>
                    <a:pt x="5111" y="666"/>
                  </a:lnTo>
                  <a:lnTo>
                    <a:pt x="5076" y="666"/>
                  </a:lnTo>
                  <a:lnTo>
                    <a:pt x="5076" y="751"/>
                  </a:lnTo>
                  <a:lnTo>
                    <a:pt x="5006" y="959"/>
                  </a:lnTo>
                  <a:lnTo>
                    <a:pt x="4971" y="1084"/>
                  </a:lnTo>
                  <a:lnTo>
                    <a:pt x="4936" y="1209"/>
                  </a:lnTo>
                  <a:lnTo>
                    <a:pt x="5006" y="1292"/>
                  </a:lnTo>
                  <a:lnTo>
                    <a:pt x="5111" y="1292"/>
                  </a:lnTo>
                  <a:lnTo>
                    <a:pt x="5181" y="1042"/>
                  </a:lnTo>
                  <a:lnTo>
                    <a:pt x="5251" y="791"/>
                  </a:lnTo>
                  <a:lnTo>
                    <a:pt x="5251" y="666"/>
                  </a:lnTo>
                  <a:lnTo>
                    <a:pt x="5531" y="751"/>
                  </a:lnTo>
                  <a:lnTo>
                    <a:pt x="5391" y="1376"/>
                  </a:lnTo>
                  <a:lnTo>
                    <a:pt x="5251" y="1959"/>
                  </a:lnTo>
                  <a:lnTo>
                    <a:pt x="4865" y="3127"/>
                  </a:lnTo>
                  <a:lnTo>
                    <a:pt x="4691" y="3670"/>
                  </a:lnTo>
                  <a:lnTo>
                    <a:pt x="4516" y="4253"/>
                  </a:lnTo>
                  <a:lnTo>
                    <a:pt x="4376" y="4836"/>
                  </a:lnTo>
                  <a:lnTo>
                    <a:pt x="4376" y="5129"/>
                  </a:lnTo>
                  <a:lnTo>
                    <a:pt x="4340" y="5421"/>
                  </a:lnTo>
                  <a:lnTo>
                    <a:pt x="4376" y="5462"/>
                  </a:lnTo>
                  <a:lnTo>
                    <a:pt x="4411" y="5504"/>
                  </a:lnTo>
                  <a:lnTo>
                    <a:pt x="4481" y="5504"/>
                  </a:lnTo>
                  <a:lnTo>
                    <a:pt x="4760" y="5712"/>
                  </a:lnTo>
                  <a:lnTo>
                    <a:pt x="5041" y="5879"/>
                  </a:lnTo>
                  <a:lnTo>
                    <a:pt x="5356" y="6047"/>
                  </a:lnTo>
                  <a:lnTo>
                    <a:pt x="5671" y="6129"/>
                  </a:lnTo>
                  <a:lnTo>
                    <a:pt x="6371" y="6338"/>
                  </a:lnTo>
                  <a:lnTo>
                    <a:pt x="7001" y="6463"/>
                  </a:lnTo>
                  <a:lnTo>
                    <a:pt x="8822" y="6963"/>
                  </a:lnTo>
                  <a:lnTo>
                    <a:pt x="10607" y="7506"/>
                  </a:lnTo>
                  <a:lnTo>
                    <a:pt x="14808" y="8924"/>
                  </a:lnTo>
                  <a:lnTo>
                    <a:pt x="15753" y="9257"/>
                  </a:lnTo>
                  <a:lnTo>
                    <a:pt x="16698" y="9674"/>
                  </a:lnTo>
                  <a:lnTo>
                    <a:pt x="18554" y="10508"/>
                  </a:lnTo>
                  <a:lnTo>
                    <a:pt x="18624" y="10508"/>
                  </a:lnTo>
                  <a:lnTo>
                    <a:pt x="18694" y="10425"/>
                  </a:lnTo>
                  <a:lnTo>
                    <a:pt x="18694" y="10300"/>
                  </a:lnTo>
                  <a:lnTo>
                    <a:pt x="18729" y="10007"/>
                  </a:lnTo>
                  <a:lnTo>
                    <a:pt x="18799" y="9715"/>
                  </a:lnTo>
                  <a:lnTo>
                    <a:pt x="19009" y="9174"/>
                  </a:lnTo>
                  <a:lnTo>
                    <a:pt x="19185" y="8589"/>
                  </a:lnTo>
                  <a:lnTo>
                    <a:pt x="19290" y="8298"/>
                  </a:lnTo>
                  <a:lnTo>
                    <a:pt x="19359" y="8006"/>
                  </a:lnTo>
                  <a:lnTo>
                    <a:pt x="19395" y="7423"/>
                  </a:lnTo>
                  <a:lnTo>
                    <a:pt x="19464" y="6838"/>
                  </a:lnTo>
                  <a:lnTo>
                    <a:pt x="19534" y="6255"/>
                  </a:lnTo>
                  <a:lnTo>
                    <a:pt x="19639" y="5671"/>
                  </a:lnTo>
                  <a:lnTo>
                    <a:pt x="19815" y="5712"/>
                  </a:lnTo>
                  <a:lnTo>
                    <a:pt x="19779" y="5796"/>
                  </a:lnTo>
                  <a:lnTo>
                    <a:pt x="19744" y="5962"/>
                  </a:lnTo>
                  <a:lnTo>
                    <a:pt x="19710" y="6172"/>
                  </a:lnTo>
                  <a:lnTo>
                    <a:pt x="19674" y="6297"/>
                  </a:lnTo>
                  <a:lnTo>
                    <a:pt x="19605" y="6463"/>
                  </a:lnTo>
                  <a:lnTo>
                    <a:pt x="19605" y="6505"/>
                  </a:lnTo>
                  <a:lnTo>
                    <a:pt x="19639" y="6547"/>
                  </a:lnTo>
                  <a:lnTo>
                    <a:pt x="19674" y="6588"/>
                  </a:lnTo>
                  <a:lnTo>
                    <a:pt x="19744" y="6588"/>
                  </a:lnTo>
                  <a:lnTo>
                    <a:pt x="19849" y="6422"/>
                  </a:lnTo>
                  <a:lnTo>
                    <a:pt x="19920" y="6212"/>
                  </a:lnTo>
                  <a:lnTo>
                    <a:pt x="19989" y="6004"/>
                  </a:lnTo>
                  <a:lnTo>
                    <a:pt x="19989" y="5796"/>
                  </a:lnTo>
                  <a:lnTo>
                    <a:pt x="20655" y="6087"/>
                  </a:lnTo>
                  <a:lnTo>
                    <a:pt x="21285" y="6380"/>
                  </a:lnTo>
                  <a:lnTo>
                    <a:pt x="21180" y="6588"/>
                  </a:lnTo>
                  <a:lnTo>
                    <a:pt x="21075" y="6797"/>
                  </a:lnTo>
                  <a:lnTo>
                    <a:pt x="20970" y="7338"/>
                  </a:lnTo>
                  <a:lnTo>
                    <a:pt x="20899" y="7881"/>
                  </a:lnTo>
                  <a:lnTo>
                    <a:pt x="20829" y="8339"/>
                  </a:lnTo>
                  <a:lnTo>
                    <a:pt x="20655" y="9382"/>
                  </a:lnTo>
                  <a:lnTo>
                    <a:pt x="20409" y="10466"/>
                  </a:lnTo>
                  <a:lnTo>
                    <a:pt x="20130" y="11508"/>
                  </a:lnTo>
                  <a:lnTo>
                    <a:pt x="19815" y="12551"/>
                  </a:lnTo>
                  <a:lnTo>
                    <a:pt x="19254" y="12467"/>
                  </a:lnTo>
                  <a:lnTo>
                    <a:pt x="18694" y="12342"/>
                  </a:lnTo>
                  <a:lnTo>
                    <a:pt x="17609" y="12009"/>
                  </a:lnTo>
                  <a:lnTo>
                    <a:pt x="16488" y="11634"/>
                  </a:lnTo>
                  <a:lnTo>
                    <a:pt x="15404" y="11216"/>
                  </a:lnTo>
                  <a:lnTo>
                    <a:pt x="14318" y="10800"/>
                  </a:lnTo>
                  <a:lnTo>
                    <a:pt x="13233" y="10341"/>
                  </a:lnTo>
                  <a:lnTo>
                    <a:pt x="11063" y="9382"/>
                  </a:lnTo>
                  <a:lnTo>
                    <a:pt x="10537" y="9174"/>
                  </a:lnTo>
                  <a:lnTo>
                    <a:pt x="9977" y="8964"/>
                  </a:lnTo>
                  <a:lnTo>
                    <a:pt x="8891" y="8631"/>
                  </a:lnTo>
                  <a:lnTo>
                    <a:pt x="7772" y="8339"/>
                  </a:lnTo>
                  <a:lnTo>
                    <a:pt x="6652" y="8006"/>
                  </a:lnTo>
                  <a:lnTo>
                    <a:pt x="5566" y="7673"/>
                  </a:lnTo>
                  <a:lnTo>
                    <a:pt x="4481" y="7255"/>
                  </a:lnTo>
                  <a:lnTo>
                    <a:pt x="3395" y="6880"/>
                  </a:lnTo>
                  <a:lnTo>
                    <a:pt x="2310" y="6505"/>
                  </a:lnTo>
                  <a:lnTo>
                    <a:pt x="2590" y="5587"/>
                  </a:lnTo>
                  <a:lnTo>
                    <a:pt x="2836" y="4711"/>
                  </a:lnTo>
                  <a:lnTo>
                    <a:pt x="3080" y="3795"/>
                  </a:lnTo>
                  <a:lnTo>
                    <a:pt x="3361" y="2877"/>
                  </a:lnTo>
                  <a:lnTo>
                    <a:pt x="3571" y="2293"/>
                  </a:lnTo>
                  <a:lnTo>
                    <a:pt x="3815" y="1626"/>
                  </a:lnTo>
                  <a:lnTo>
                    <a:pt x="3920" y="1292"/>
                  </a:lnTo>
                  <a:lnTo>
                    <a:pt x="4025" y="959"/>
                  </a:lnTo>
                  <a:lnTo>
                    <a:pt x="4060" y="666"/>
                  </a:lnTo>
                  <a:lnTo>
                    <a:pt x="4096" y="333"/>
                  </a:lnTo>
                  <a:close/>
                  <a:moveTo>
                    <a:pt x="2485" y="6838"/>
                  </a:moveTo>
                  <a:lnTo>
                    <a:pt x="3745" y="7297"/>
                  </a:lnTo>
                  <a:lnTo>
                    <a:pt x="3640" y="7380"/>
                  </a:lnTo>
                  <a:lnTo>
                    <a:pt x="3571" y="7506"/>
                  </a:lnTo>
                  <a:lnTo>
                    <a:pt x="3430" y="7756"/>
                  </a:lnTo>
                  <a:lnTo>
                    <a:pt x="3325" y="8048"/>
                  </a:lnTo>
                  <a:lnTo>
                    <a:pt x="3256" y="8298"/>
                  </a:lnTo>
                  <a:lnTo>
                    <a:pt x="3151" y="8839"/>
                  </a:lnTo>
                  <a:lnTo>
                    <a:pt x="3046" y="9340"/>
                  </a:lnTo>
                  <a:lnTo>
                    <a:pt x="2836" y="10383"/>
                  </a:lnTo>
                  <a:lnTo>
                    <a:pt x="2555" y="11717"/>
                  </a:lnTo>
                  <a:lnTo>
                    <a:pt x="2240" y="13010"/>
                  </a:lnTo>
                  <a:lnTo>
                    <a:pt x="1855" y="14303"/>
                  </a:lnTo>
                  <a:lnTo>
                    <a:pt x="1645" y="14928"/>
                  </a:lnTo>
                  <a:lnTo>
                    <a:pt x="1400" y="15511"/>
                  </a:lnTo>
                  <a:lnTo>
                    <a:pt x="1400" y="15553"/>
                  </a:lnTo>
                  <a:lnTo>
                    <a:pt x="805" y="15386"/>
                  </a:lnTo>
                  <a:lnTo>
                    <a:pt x="525" y="15303"/>
                  </a:lnTo>
                  <a:lnTo>
                    <a:pt x="280" y="15178"/>
                  </a:lnTo>
                  <a:lnTo>
                    <a:pt x="490" y="14803"/>
                  </a:lnTo>
                  <a:lnTo>
                    <a:pt x="664" y="14345"/>
                  </a:lnTo>
                  <a:lnTo>
                    <a:pt x="805" y="13927"/>
                  </a:lnTo>
                  <a:lnTo>
                    <a:pt x="945" y="13427"/>
                  </a:lnTo>
                  <a:lnTo>
                    <a:pt x="1155" y="12467"/>
                  </a:lnTo>
                  <a:lnTo>
                    <a:pt x="1330" y="11591"/>
                  </a:lnTo>
                  <a:lnTo>
                    <a:pt x="1575" y="10425"/>
                  </a:lnTo>
                  <a:lnTo>
                    <a:pt x="1855" y="9299"/>
                  </a:lnTo>
                  <a:lnTo>
                    <a:pt x="2240" y="8089"/>
                  </a:lnTo>
                  <a:lnTo>
                    <a:pt x="2380" y="7463"/>
                  </a:lnTo>
                  <a:lnTo>
                    <a:pt x="2485" y="6838"/>
                  </a:lnTo>
                  <a:close/>
                  <a:moveTo>
                    <a:pt x="3850" y="7338"/>
                  </a:moveTo>
                  <a:lnTo>
                    <a:pt x="5216" y="7839"/>
                  </a:lnTo>
                  <a:lnTo>
                    <a:pt x="6581" y="8298"/>
                  </a:lnTo>
                  <a:lnTo>
                    <a:pt x="7702" y="8631"/>
                  </a:lnTo>
                  <a:lnTo>
                    <a:pt x="8786" y="8964"/>
                  </a:lnTo>
                  <a:lnTo>
                    <a:pt x="9907" y="9299"/>
                  </a:lnTo>
                  <a:lnTo>
                    <a:pt x="10467" y="9465"/>
                  </a:lnTo>
                  <a:lnTo>
                    <a:pt x="10992" y="9674"/>
                  </a:lnTo>
                  <a:lnTo>
                    <a:pt x="14423" y="11175"/>
                  </a:lnTo>
                  <a:lnTo>
                    <a:pt x="15299" y="11551"/>
                  </a:lnTo>
                  <a:lnTo>
                    <a:pt x="16173" y="11884"/>
                  </a:lnTo>
                  <a:lnTo>
                    <a:pt x="17049" y="12217"/>
                  </a:lnTo>
                  <a:lnTo>
                    <a:pt x="17924" y="12467"/>
                  </a:lnTo>
                  <a:lnTo>
                    <a:pt x="17889" y="12509"/>
                  </a:lnTo>
                  <a:lnTo>
                    <a:pt x="17889" y="12592"/>
                  </a:lnTo>
                  <a:lnTo>
                    <a:pt x="17223" y="14636"/>
                  </a:lnTo>
                  <a:lnTo>
                    <a:pt x="16593" y="16679"/>
                  </a:lnTo>
                  <a:lnTo>
                    <a:pt x="16349" y="17597"/>
                  </a:lnTo>
                  <a:lnTo>
                    <a:pt x="15929" y="19514"/>
                  </a:lnTo>
                  <a:lnTo>
                    <a:pt x="15683" y="20474"/>
                  </a:lnTo>
                  <a:lnTo>
                    <a:pt x="14318" y="20140"/>
                  </a:lnTo>
                  <a:lnTo>
                    <a:pt x="12708" y="19639"/>
                  </a:lnTo>
                  <a:lnTo>
                    <a:pt x="11097" y="19098"/>
                  </a:lnTo>
                  <a:lnTo>
                    <a:pt x="9487" y="18431"/>
                  </a:lnTo>
                  <a:lnTo>
                    <a:pt x="7912" y="17763"/>
                  </a:lnTo>
                  <a:lnTo>
                    <a:pt x="6791" y="17263"/>
                  </a:lnTo>
                  <a:lnTo>
                    <a:pt x="5706" y="16804"/>
                  </a:lnTo>
                  <a:lnTo>
                    <a:pt x="4586" y="16387"/>
                  </a:lnTo>
                  <a:lnTo>
                    <a:pt x="3991" y="16221"/>
                  </a:lnTo>
                  <a:lnTo>
                    <a:pt x="3430" y="16054"/>
                  </a:lnTo>
                  <a:lnTo>
                    <a:pt x="1610" y="15596"/>
                  </a:lnTo>
                  <a:lnTo>
                    <a:pt x="1855" y="15053"/>
                  </a:lnTo>
                  <a:lnTo>
                    <a:pt x="2030" y="14511"/>
                  </a:lnTo>
                  <a:lnTo>
                    <a:pt x="2345" y="13343"/>
                  </a:lnTo>
                  <a:lnTo>
                    <a:pt x="2905" y="11008"/>
                  </a:lnTo>
                  <a:lnTo>
                    <a:pt x="3080" y="10090"/>
                  </a:lnTo>
                  <a:lnTo>
                    <a:pt x="3256" y="9174"/>
                  </a:lnTo>
                  <a:lnTo>
                    <a:pt x="3361" y="8673"/>
                  </a:lnTo>
                  <a:lnTo>
                    <a:pt x="3500" y="8214"/>
                  </a:lnTo>
                  <a:lnTo>
                    <a:pt x="3640" y="7798"/>
                  </a:lnTo>
                  <a:lnTo>
                    <a:pt x="3850" y="7423"/>
                  </a:lnTo>
                  <a:lnTo>
                    <a:pt x="3850" y="7338"/>
                  </a:lnTo>
                  <a:close/>
                  <a:moveTo>
                    <a:pt x="18134" y="12509"/>
                  </a:moveTo>
                  <a:lnTo>
                    <a:pt x="18834" y="12676"/>
                  </a:lnTo>
                  <a:lnTo>
                    <a:pt x="19534" y="12801"/>
                  </a:lnTo>
                  <a:lnTo>
                    <a:pt x="18974" y="15053"/>
                  </a:lnTo>
                  <a:lnTo>
                    <a:pt x="18799" y="15596"/>
                  </a:lnTo>
                  <a:lnTo>
                    <a:pt x="18624" y="16137"/>
                  </a:lnTo>
                  <a:lnTo>
                    <a:pt x="18449" y="16679"/>
                  </a:lnTo>
                  <a:lnTo>
                    <a:pt x="18274" y="17222"/>
                  </a:lnTo>
                  <a:lnTo>
                    <a:pt x="18029" y="18180"/>
                  </a:lnTo>
                  <a:lnTo>
                    <a:pt x="17854" y="19181"/>
                  </a:lnTo>
                  <a:lnTo>
                    <a:pt x="17609" y="20140"/>
                  </a:lnTo>
                  <a:lnTo>
                    <a:pt x="17469" y="20640"/>
                  </a:lnTo>
                  <a:lnTo>
                    <a:pt x="17259" y="21100"/>
                  </a:lnTo>
                  <a:lnTo>
                    <a:pt x="17049" y="20932"/>
                  </a:lnTo>
                  <a:lnTo>
                    <a:pt x="16803" y="20807"/>
                  </a:lnTo>
                  <a:lnTo>
                    <a:pt x="16278" y="20640"/>
                  </a:lnTo>
                  <a:lnTo>
                    <a:pt x="15963" y="20557"/>
                  </a:lnTo>
                  <a:lnTo>
                    <a:pt x="16209" y="19599"/>
                  </a:lnTo>
                  <a:lnTo>
                    <a:pt x="16419" y="18639"/>
                  </a:lnTo>
                  <a:lnTo>
                    <a:pt x="16629" y="17680"/>
                  </a:lnTo>
                  <a:lnTo>
                    <a:pt x="16839" y="16762"/>
                  </a:lnTo>
                  <a:lnTo>
                    <a:pt x="17154" y="15721"/>
                  </a:lnTo>
                  <a:lnTo>
                    <a:pt x="17504" y="14678"/>
                  </a:lnTo>
                  <a:lnTo>
                    <a:pt x="18134" y="12592"/>
                  </a:lnTo>
                  <a:lnTo>
                    <a:pt x="18134" y="12509"/>
                  </a:lnTo>
                  <a:close/>
                  <a:moveTo>
                    <a:pt x="3955" y="0"/>
                  </a:moveTo>
                  <a:lnTo>
                    <a:pt x="3886" y="41"/>
                  </a:lnTo>
                  <a:lnTo>
                    <a:pt x="3815" y="83"/>
                  </a:lnTo>
                  <a:lnTo>
                    <a:pt x="3815" y="166"/>
                  </a:lnTo>
                  <a:lnTo>
                    <a:pt x="3850" y="250"/>
                  </a:lnTo>
                  <a:lnTo>
                    <a:pt x="3815" y="583"/>
                  </a:lnTo>
                  <a:lnTo>
                    <a:pt x="3745" y="959"/>
                  </a:lnTo>
                  <a:lnTo>
                    <a:pt x="3535" y="1626"/>
                  </a:lnTo>
                  <a:lnTo>
                    <a:pt x="3290" y="2335"/>
                  </a:lnTo>
                  <a:lnTo>
                    <a:pt x="3046" y="3002"/>
                  </a:lnTo>
                  <a:lnTo>
                    <a:pt x="2800" y="3836"/>
                  </a:lnTo>
                  <a:lnTo>
                    <a:pt x="2555" y="4711"/>
                  </a:lnTo>
                  <a:lnTo>
                    <a:pt x="2065" y="6422"/>
                  </a:lnTo>
                  <a:lnTo>
                    <a:pt x="2065" y="6505"/>
                  </a:lnTo>
                  <a:lnTo>
                    <a:pt x="2100" y="6547"/>
                  </a:lnTo>
                  <a:lnTo>
                    <a:pt x="2100" y="6672"/>
                  </a:lnTo>
                  <a:lnTo>
                    <a:pt x="2170" y="6713"/>
                  </a:lnTo>
                  <a:lnTo>
                    <a:pt x="2345" y="6797"/>
                  </a:lnTo>
                  <a:lnTo>
                    <a:pt x="1995" y="7798"/>
                  </a:lnTo>
                  <a:lnTo>
                    <a:pt x="1715" y="8799"/>
                  </a:lnTo>
                  <a:lnTo>
                    <a:pt x="1225" y="10883"/>
                  </a:lnTo>
                  <a:lnTo>
                    <a:pt x="700" y="12967"/>
                  </a:lnTo>
                  <a:lnTo>
                    <a:pt x="420" y="13969"/>
                  </a:lnTo>
                  <a:lnTo>
                    <a:pt x="105" y="14970"/>
                  </a:lnTo>
                  <a:lnTo>
                    <a:pt x="34" y="15011"/>
                  </a:lnTo>
                  <a:lnTo>
                    <a:pt x="0" y="15053"/>
                  </a:lnTo>
                  <a:lnTo>
                    <a:pt x="0" y="15136"/>
                  </a:lnTo>
                  <a:lnTo>
                    <a:pt x="34" y="15220"/>
                  </a:lnTo>
                  <a:lnTo>
                    <a:pt x="70" y="15303"/>
                  </a:lnTo>
                  <a:lnTo>
                    <a:pt x="210" y="15386"/>
                  </a:lnTo>
                  <a:lnTo>
                    <a:pt x="525" y="15553"/>
                  </a:lnTo>
                  <a:lnTo>
                    <a:pt x="945" y="15721"/>
                  </a:lnTo>
                  <a:lnTo>
                    <a:pt x="1365" y="15846"/>
                  </a:lnTo>
                  <a:lnTo>
                    <a:pt x="2205" y="16054"/>
                  </a:lnTo>
                  <a:lnTo>
                    <a:pt x="4165" y="16596"/>
                  </a:lnTo>
                  <a:lnTo>
                    <a:pt x="5146" y="16929"/>
                  </a:lnTo>
                  <a:lnTo>
                    <a:pt x="6127" y="17305"/>
                  </a:lnTo>
                  <a:lnTo>
                    <a:pt x="9347" y="18681"/>
                  </a:lnTo>
                  <a:lnTo>
                    <a:pt x="10958" y="19348"/>
                  </a:lnTo>
                  <a:lnTo>
                    <a:pt x="12603" y="19932"/>
                  </a:lnTo>
                  <a:lnTo>
                    <a:pt x="13828" y="20307"/>
                  </a:lnTo>
                  <a:lnTo>
                    <a:pt x="15053" y="20640"/>
                  </a:lnTo>
                  <a:lnTo>
                    <a:pt x="15683" y="20765"/>
                  </a:lnTo>
                  <a:lnTo>
                    <a:pt x="15753" y="20807"/>
                  </a:lnTo>
                  <a:lnTo>
                    <a:pt x="15824" y="20807"/>
                  </a:lnTo>
                  <a:lnTo>
                    <a:pt x="16244" y="20890"/>
                  </a:lnTo>
                  <a:lnTo>
                    <a:pt x="16593" y="21015"/>
                  </a:lnTo>
                  <a:lnTo>
                    <a:pt x="16908" y="21183"/>
                  </a:lnTo>
                  <a:lnTo>
                    <a:pt x="17049" y="21266"/>
                  </a:lnTo>
                  <a:lnTo>
                    <a:pt x="17154" y="21391"/>
                  </a:lnTo>
                  <a:lnTo>
                    <a:pt x="17154" y="21516"/>
                  </a:lnTo>
                  <a:lnTo>
                    <a:pt x="17223" y="21558"/>
                  </a:lnTo>
                  <a:lnTo>
                    <a:pt x="17294" y="21600"/>
                  </a:lnTo>
                  <a:lnTo>
                    <a:pt x="17364" y="21558"/>
                  </a:lnTo>
                  <a:lnTo>
                    <a:pt x="17399" y="21516"/>
                  </a:lnTo>
                  <a:lnTo>
                    <a:pt x="17609" y="21058"/>
                  </a:lnTo>
                  <a:lnTo>
                    <a:pt x="17784" y="20557"/>
                  </a:lnTo>
                  <a:lnTo>
                    <a:pt x="17924" y="20057"/>
                  </a:lnTo>
                  <a:lnTo>
                    <a:pt x="18239" y="18556"/>
                  </a:lnTo>
                  <a:lnTo>
                    <a:pt x="18484" y="17555"/>
                  </a:lnTo>
                  <a:lnTo>
                    <a:pt x="18624" y="16929"/>
                  </a:lnTo>
                  <a:lnTo>
                    <a:pt x="18799" y="16346"/>
                  </a:lnTo>
                  <a:lnTo>
                    <a:pt x="19185" y="15220"/>
                  </a:lnTo>
                  <a:lnTo>
                    <a:pt x="19359" y="14636"/>
                  </a:lnTo>
                  <a:lnTo>
                    <a:pt x="19500" y="14052"/>
                  </a:lnTo>
                  <a:lnTo>
                    <a:pt x="19639" y="13468"/>
                  </a:lnTo>
                  <a:lnTo>
                    <a:pt x="19710" y="12842"/>
                  </a:lnTo>
                  <a:lnTo>
                    <a:pt x="19744" y="12842"/>
                  </a:lnTo>
                  <a:lnTo>
                    <a:pt x="19779" y="12927"/>
                  </a:lnTo>
                  <a:lnTo>
                    <a:pt x="19884" y="12967"/>
                  </a:lnTo>
                  <a:lnTo>
                    <a:pt x="19954" y="12927"/>
                  </a:lnTo>
                  <a:lnTo>
                    <a:pt x="20025" y="12842"/>
                  </a:lnTo>
                  <a:lnTo>
                    <a:pt x="20514" y="10883"/>
                  </a:lnTo>
                  <a:lnTo>
                    <a:pt x="20970" y="8924"/>
                  </a:lnTo>
                  <a:lnTo>
                    <a:pt x="21109" y="8298"/>
                  </a:lnTo>
                  <a:lnTo>
                    <a:pt x="21180" y="7673"/>
                  </a:lnTo>
                  <a:lnTo>
                    <a:pt x="21319" y="7047"/>
                  </a:lnTo>
                  <a:lnTo>
                    <a:pt x="21390" y="6755"/>
                  </a:lnTo>
                  <a:lnTo>
                    <a:pt x="21529" y="6463"/>
                  </a:lnTo>
                  <a:lnTo>
                    <a:pt x="21565" y="6422"/>
                  </a:lnTo>
                  <a:lnTo>
                    <a:pt x="21600" y="6338"/>
                  </a:lnTo>
                  <a:lnTo>
                    <a:pt x="21600" y="6212"/>
                  </a:lnTo>
                  <a:lnTo>
                    <a:pt x="21529" y="6172"/>
                  </a:lnTo>
                  <a:lnTo>
                    <a:pt x="20584" y="5712"/>
                  </a:lnTo>
                  <a:lnTo>
                    <a:pt x="19639" y="5337"/>
                  </a:lnTo>
                  <a:lnTo>
                    <a:pt x="18694" y="5004"/>
                  </a:lnTo>
                  <a:lnTo>
                    <a:pt x="17714" y="4711"/>
                  </a:lnTo>
                  <a:lnTo>
                    <a:pt x="16593" y="4378"/>
                  </a:lnTo>
                  <a:lnTo>
                    <a:pt x="15509" y="3961"/>
                  </a:lnTo>
                  <a:lnTo>
                    <a:pt x="14423" y="3503"/>
                  </a:lnTo>
                  <a:lnTo>
                    <a:pt x="13373" y="3043"/>
                  </a:lnTo>
                  <a:lnTo>
                    <a:pt x="12252" y="2543"/>
                  </a:lnTo>
                  <a:lnTo>
                    <a:pt x="11168" y="2084"/>
                  </a:lnTo>
                  <a:lnTo>
                    <a:pt x="10012" y="1709"/>
                  </a:lnTo>
                  <a:lnTo>
                    <a:pt x="8891" y="1376"/>
                  </a:lnTo>
                  <a:lnTo>
                    <a:pt x="7631" y="1042"/>
                  </a:lnTo>
                  <a:lnTo>
                    <a:pt x="6406" y="666"/>
                  </a:lnTo>
                  <a:lnTo>
                    <a:pt x="5181" y="333"/>
                  </a:lnTo>
                  <a:lnTo>
                    <a:pt x="3955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286" name="Shape 379"/>
            <p:cNvSpPr/>
            <p:nvPr/>
          </p:nvSpPr>
          <p:spPr>
            <a:xfrm>
              <a:off x="4888935" y="656890"/>
              <a:ext cx="20110" cy="3577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400" y="0"/>
                  </a:moveTo>
                  <a:lnTo>
                    <a:pt x="12048" y="1363"/>
                  </a:lnTo>
                  <a:lnTo>
                    <a:pt x="2424" y="10820"/>
                  </a:lnTo>
                  <a:lnTo>
                    <a:pt x="0" y="16190"/>
                  </a:lnTo>
                  <a:lnTo>
                    <a:pt x="2424" y="20237"/>
                  </a:lnTo>
                  <a:lnTo>
                    <a:pt x="2424" y="21600"/>
                  </a:lnTo>
                  <a:lnTo>
                    <a:pt x="9624" y="21600"/>
                  </a:lnTo>
                  <a:lnTo>
                    <a:pt x="12048" y="20237"/>
                  </a:lnTo>
                  <a:lnTo>
                    <a:pt x="14400" y="16190"/>
                  </a:lnTo>
                  <a:lnTo>
                    <a:pt x="16824" y="12142"/>
                  </a:lnTo>
                  <a:lnTo>
                    <a:pt x="21600" y="4047"/>
                  </a:lnTo>
                  <a:lnTo>
                    <a:pt x="21600" y="1363"/>
                  </a:lnTo>
                  <a:lnTo>
                    <a:pt x="19248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287" name="Shape 380"/>
            <p:cNvSpPr/>
            <p:nvPr/>
          </p:nvSpPr>
          <p:spPr>
            <a:xfrm>
              <a:off x="4815204" y="849083"/>
              <a:ext cx="22366" cy="3577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306" y="0"/>
                  </a:moveTo>
                  <a:lnTo>
                    <a:pt x="12947" y="1363"/>
                  </a:lnTo>
                  <a:lnTo>
                    <a:pt x="8653" y="4047"/>
                  </a:lnTo>
                  <a:lnTo>
                    <a:pt x="4358" y="8095"/>
                  </a:lnTo>
                  <a:lnTo>
                    <a:pt x="0" y="13505"/>
                  </a:lnTo>
                  <a:lnTo>
                    <a:pt x="0" y="18875"/>
                  </a:lnTo>
                  <a:lnTo>
                    <a:pt x="4358" y="21600"/>
                  </a:lnTo>
                  <a:lnTo>
                    <a:pt x="6474" y="21600"/>
                  </a:lnTo>
                  <a:lnTo>
                    <a:pt x="8653" y="20237"/>
                  </a:lnTo>
                  <a:lnTo>
                    <a:pt x="12947" y="16190"/>
                  </a:lnTo>
                  <a:lnTo>
                    <a:pt x="15126" y="12142"/>
                  </a:lnTo>
                  <a:lnTo>
                    <a:pt x="21600" y="5410"/>
                  </a:lnTo>
                  <a:lnTo>
                    <a:pt x="21600" y="2685"/>
                  </a:lnTo>
                  <a:lnTo>
                    <a:pt x="19421" y="1363"/>
                  </a:lnTo>
                  <a:lnTo>
                    <a:pt x="17306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288" name="Shape 381"/>
            <p:cNvSpPr/>
            <p:nvPr/>
          </p:nvSpPr>
          <p:spPr>
            <a:xfrm>
              <a:off x="5072169" y="408884"/>
              <a:ext cx="49177" cy="2011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91" y="0"/>
                  </a:moveTo>
                  <a:lnTo>
                    <a:pt x="0" y="2424"/>
                  </a:lnTo>
                  <a:lnTo>
                    <a:pt x="0" y="7200"/>
                  </a:lnTo>
                  <a:lnTo>
                    <a:pt x="991" y="9624"/>
                  </a:lnTo>
                  <a:lnTo>
                    <a:pt x="4926" y="16824"/>
                  </a:lnTo>
                  <a:lnTo>
                    <a:pt x="9823" y="19248"/>
                  </a:lnTo>
                  <a:lnTo>
                    <a:pt x="14721" y="21600"/>
                  </a:lnTo>
                  <a:lnTo>
                    <a:pt x="19647" y="19248"/>
                  </a:lnTo>
                  <a:lnTo>
                    <a:pt x="21600" y="14400"/>
                  </a:lnTo>
                  <a:lnTo>
                    <a:pt x="21600" y="12048"/>
                  </a:lnTo>
                  <a:lnTo>
                    <a:pt x="20609" y="7200"/>
                  </a:lnTo>
                  <a:lnTo>
                    <a:pt x="18656" y="4848"/>
                  </a:lnTo>
                  <a:lnTo>
                    <a:pt x="6879" y="4848"/>
                  </a:lnTo>
                  <a:lnTo>
                    <a:pt x="2944" y="2424"/>
                  </a:lnTo>
                  <a:lnTo>
                    <a:pt x="99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289" name="Shape 382"/>
            <p:cNvSpPr/>
            <p:nvPr/>
          </p:nvSpPr>
          <p:spPr>
            <a:xfrm>
              <a:off x="5150413" y="431249"/>
              <a:ext cx="55814" cy="2011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48" y="0"/>
                  </a:moveTo>
                  <a:lnTo>
                    <a:pt x="0" y="2424"/>
                  </a:lnTo>
                  <a:lnTo>
                    <a:pt x="0" y="7200"/>
                  </a:lnTo>
                  <a:lnTo>
                    <a:pt x="848" y="9624"/>
                  </a:lnTo>
                  <a:lnTo>
                    <a:pt x="10376" y="16824"/>
                  </a:lnTo>
                  <a:lnTo>
                    <a:pt x="14691" y="21600"/>
                  </a:lnTo>
                  <a:lnTo>
                    <a:pt x="21600" y="21600"/>
                  </a:lnTo>
                  <a:lnTo>
                    <a:pt x="21600" y="14400"/>
                  </a:lnTo>
                  <a:lnTo>
                    <a:pt x="20752" y="11976"/>
                  </a:lnTo>
                  <a:lnTo>
                    <a:pt x="11224" y="4776"/>
                  </a:lnTo>
                  <a:lnTo>
                    <a:pt x="172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290" name="Shape 383"/>
            <p:cNvSpPr/>
            <p:nvPr/>
          </p:nvSpPr>
          <p:spPr>
            <a:xfrm>
              <a:off x="207947" y="1025614"/>
              <a:ext cx="1537213" cy="70154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01" y="1032"/>
                  </a:moveTo>
                  <a:lnTo>
                    <a:pt x="1727" y="1099"/>
                  </a:lnTo>
                  <a:lnTo>
                    <a:pt x="2040" y="1306"/>
                  </a:lnTo>
                  <a:lnTo>
                    <a:pt x="1884" y="2131"/>
                  </a:lnTo>
                  <a:lnTo>
                    <a:pt x="1727" y="3026"/>
                  </a:lnTo>
                  <a:lnTo>
                    <a:pt x="1601" y="3921"/>
                  </a:lnTo>
                  <a:lnTo>
                    <a:pt x="1475" y="4814"/>
                  </a:lnTo>
                  <a:lnTo>
                    <a:pt x="1319" y="5572"/>
                  </a:lnTo>
                  <a:lnTo>
                    <a:pt x="1224" y="6398"/>
                  </a:lnTo>
                  <a:lnTo>
                    <a:pt x="1099" y="7223"/>
                  </a:lnTo>
                  <a:lnTo>
                    <a:pt x="1036" y="8049"/>
                  </a:lnTo>
                  <a:lnTo>
                    <a:pt x="753" y="7910"/>
                  </a:lnTo>
                  <a:lnTo>
                    <a:pt x="533" y="7773"/>
                  </a:lnTo>
                  <a:lnTo>
                    <a:pt x="408" y="7566"/>
                  </a:lnTo>
                  <a:lnTo>
                    <a:pt x="345" y="7360"/>
                  </a:lnTo>
                  <a:lnTo>
                    <a:pt x="283" y="7154"/>
                  </a:lnTo>
                  <a:lnTo>
                    <a:pt x="220" y="6810"/>
                  </a:lnTo>
                  <a:lnTo>
                    <a:pt x="251" y="6122"/>
                  </a:lnTo>
                  <a:lnTo>
                    <a:pt x="283" y="5503"/>
                  </a:lnTo>
                  <a:lnTo>
                    <a:pt x="439" y="4195"/>
                  </a:lnTo>
                  <a:lnTo>
                    <a:pt x="628" y="2889"/>
                  </a:lnTo>
                  <a:lnTo>
                    <a:pt x="785" y="2270"/>
                  </a:lnTo>
                  <a:lnTo>
                    <a:pt x="942" y="1651"/>
                  </a:lnTo>
                  <a:lnTo>
                    <a:pt x="1068" y="1375"/>
                  </a:lnTo>
                  <a:lnTo>
                    <a:pt x="1193" y="1238"/>
                  </a:lnTo>
                  <a:lnTo>
                    <a:pt x="1319" y="1099"/>
                  </a:lnTo>
                  <a:lnTo>
                    <a:pt x="1444" y="1032"/>
                  </a:lnTo>
                  <a:close/>
                  <a:moveTo>
                    <a:pt x="17676" y="9837"/>
                  </a:moveTo>
                  <a:lnTo>
                    <a:pt x="17896" y="9976"/>
                  </a:lnTo>
                  <a:lnTo>
                    <a:pt x="17770" y="10525"/>
                  </a:lnTo>
                  <a:lnTo>
                    <a:pt x="17676" y="11075"/>
                  </a:lnTo>
                  <a:lnTo>
                    <a:pt x="17613" y="11627"/>
                  </a:lnTo>
                  <a:lnTo>
                    <a:pt x="17582" y="11970"/>
                  </a:lnTo>
                  <a:lnTo>
                    <a:pt x="17550" y="12246"/>
                  </a:lnTo>
                  <a:lnTo>
                    <a:pt x="17456" y="12176"/>
                  </a:lnTo>
                  <a:lnTo>
                    <a:pt x="17488" y="12107"/>
                  </a:lnTo>
                  <a:lnTo>
                    <a:pt x="17519" y="11488"/>
                  </a:lnTo>
                  <a:lnTo>
                    <a:pt x="17550" y="10801"/>
                  </a:lnTo>
                  <a:lnTo>
                    <a:pt x="17676" y="9837"/>
                  </a:lnTo>
                  <a:close/>
                  <a:moveTo>
                    <a:pt x="18084" y="10112"/>
                  </a:moveTo>
                  <a:lnTo>
                    <a:pt x="18304" y="10249"/>
                  </a:lnTo>
                  <a:lnTo>
                    <a:pt x="18115" y="10938"/>
                  </a:lnTo>
                  <a:lnTo>
                    <a:pt x="18021" y="11627"/>
                  </a:lnTo>
                  <a:lnTo>
                    <a:pt x="17959" y="12039"/>
                  </a:lnTo>
                  <a:lnTo>
                    <a:pt x="17927" y="12519"/>
                  </a:lnTo>
                  <a:lnTo>
                    <a:pt x="17770" y="12452"/>
                  </a:lnTo>
                  <a:lnTo>
                    <a:pt x="17802" y="11900"/>
                  </a:lnTo>
                  <a:lnTo>
                    <a:pt x="17864" y="11351"/>
                  </a:lnTo>
                  <a:lnTo>
                    <a:pt x="17927" y="10732"/>
                  </a:lnTo>
                  <a:lnTo>
                    <a:pt x="17990" y="10388"/>
                  </a:lnTo>
                  <a:lnTo>
                    <a:pt x="18053" y="10112"/>
                  </a:lnTo>
                  <a:close/>
                  <a:moveTo>
                    <a:pt x="18429" y="10319"/>
                  </a:moveTo>
                  <a:lnTo>
                    <a:pt x="18650" y="10456"/>
                  </a:lnTo>
                  <a:lnTo>
                    <a:pt x="18524" y="11007"/>
                  </a:lnTo>
                  <a:lnTo>
                    <a:pt x="18429" y="11627"/>
                  </a:lnTo>
                  <a:lnTo>
                    <a:pt x="18367" y="12176"/>
                  </a:lnTo>
                  <a:lnTo>
                    <a:pt x="18304" y="12795"/>
                  </a:lnTo>
                  <a:lnTo>
                    <a:pt x="18147" y="12726"/>
                  </a:lnTo>
                  <a:lnTo>
                    <a:pt x="18179" y="12107"/>
                  </a:lnTo>
                  <a:lnTo>
                    <a:pt x="18304" y="10868"/>
                  </a:lnTo>
                  <a:lnTo>
                    <a:pt x="18429" y="10319"/>
                  </a:lnTo>
                  <a:close/>
                  <a:moveTo>
                    <a:pt x="18806" y="10525"/>
                  </a:moveTo>
                  <a:lnTo>
                    <a:pt x="18995" y="10662"/>
                  </a:lnTo>
                  <a:lnTo>
                    <a:pt x="18900" y="11214"/>
                  </a:lnTo>
                  <a:lnTo>
                    <a:pt x="18806" y="11833"/>
                  </a:lnTo>
                  <a:lnTo>
                    <a:pt x="18650" y="13071"/>
                  </a:lnTo>
                  <a:lnTo>
                    <a:pt x="18492" y="12932"/>
                  </a:lnTo>
                  <a:lnTo>
                    <a:pt x="18555" y="12313"/>
                  </a:lnTo>
                  <a:lnTo>
                    <a:pt x="18618" y="11763"/>
                  </a:lnTo>
                  <a:lnTo>
                    <a:pt x="18806" y="10525"/>
                  </a:lnTo>
                  <a:close/>
                  <a:moveTo>
                    <a:pt x="19151" y="10801"/>
                  </a:moveTo>
                  <a:lnTo>
                    <a:pt x="19403" y="10938"/>
                  </a:lnTo>
                  <a:lnTo>
                    <a:pt x="19340" y="11557"/>
                  </a:lnTo>
                  <a:lnTo>
                    <a:pt x="19277" y="12176"/>
                  </a:lnTo>
                  <a:lnTo>
                    <a:pt x="19183" y="13345"/>
                  </a:lnTo>
                  <a:lnTo>
                    <a:pt x="18869" y="13139"/>
                  </a:lnTo>
                  <a:lnTo>
                    <a:pt x="18963" y="12589"/>
                  </a:lnTo>
                  <a:lnTo>
                    <a:pt x="19026" y="11970"/>
                  </a:lnTo>
                  <a:lnTo>
                    <a:pt x="19151" y="10801"/>
                  </a:lnTo>
                  <a:close/>
                  <a:moveTo>
                    <a:pt x="19560" y="11075"/>
                  </a:moveTo>
                  <a:lnTo>
                    <a:pt x="19780" y="11214"/>
                  </a:lnTo>
                  <a:lnTo>
                    <a:pt x="19716" y="11694"/>
                  </a:lnTo>
                  <a:lnTo>
                    <a:pt x="19686" y="12176"/>
                  </a:lnTo>
                  <a:lnTo>
                    <a:pt x="19622" y="12932"/>
                  </a:lnTo>
                  <a:lnTo>
                    <a:pt x="19622" y="13621"/>
                  </a:lnTo>
                  <a:lnTo>
                    <a:pt x="19371" y="13484"/>
                  </a:lnTo>
                  <a:lnTo>
                    <a:pt x="19560" y="11075"/>
                  </a:lnTo>
                  <a:close/>
                  <a:moveTo>
                    <a:pt x="19936" y="11351"/>
                  </a:moveTo>
                  <a:lnTo>
                    <a:pt x="19999" y="11420"/>
                  </a:lnTo>
                  <a:lnTo>
                    <a:pt x="20251" y="11557"/>
                  </a:lnTo>
                  <a:lnTo>
                    <a:pt x="20125" y="12107"/>
                  </a:lnTo>
                  <a:lnTo>
                    <a:pt x="20031" y="12658"/>
                  </a:lnTo>
                  <a:lnTo>
                    <a:pt x="19936" y="13278"/>
                  </a:lnTo>
                  <a:lnTo>
                    <a:pt x="19936" y="13827"/>
                  </a:lnTo>
                  <a:lnTo>
                    <a:pt x="19842" y="13758"/>
                  </a:lnTo>
                  <a:lnTo>
                    <a:pt x="19842" y="12519"/>
                  </a:lnTo>
                  <a:lnTo>
                    <a:pt x="19874" y="11970"/>
                  </a:lnTo>
                  <a:lnTo>
                    <a:pt x="19936" y="11351"/>
                  </a:lnTo>
                  <a:close/>
                  <a:moveTo>
                    <a:pt x="20376" y="11694"/>
                  </a:moveTo>
                  <a:lnTo>
                    <a:pt x="20533" y="11833"/>
                  </a:lnTo>
                  <a:lnTo>
                    <a:pt x="20439" y="12383"/>
                  </a:lnTo>
                  <a:lnTo>
                    <a:pt x="20345" y="12865"/>
                  </a:lnTo>
                  <a:lnTo>
                    <a:pt x="20281" y="13484"/>
                  </a:lnTo>
                  <a:lnTo>
                    <a:pt x="20251" y="14034"/>
                  </a:lnTo>
                  <a:lnTo>
                    <a:pt x="20125" y="13897"/>
                  </a:lnTo>
                  <a:lnTo>
                    <a:pt x="20156" y="13414"/>
                  </a:lnTo>
                  <a:lnTo>
                    <a:pt x="20219" y="12865"/>
                  </a:lnTo>
                  <a:lnTo>
                    <a:pt x="20376" y="11694"/>
                  </a:lnTo>
                  <a:close/>
                  <a:moveTo>
                    <a:pt x="20690" y="11970"/>
                  </a:moveTo>
                  <a:lnTo>
                    <a:pt x="20910" y="12246"/>
                  </a:lnTo>
                  <a:lnTo>
                    <a:pt x="20752" y="13002"/>
                  </a:lnTo>
                  <a:lnTo>
                    <a:pt x="20658" y="13621"/>
                  </a:lnTo>
                  <a:lnTo>
                    <a:pt x="20564" y="14170"/>
                  </a:lnTo>
                  <a:lnTo>
                    <a:pt x="20407" y="14103"/>
                  </a:lnTo>
                  <a:lnTo>
                    <a:pt x="20501" y="13621"/>
                  </a:lnTo>
                  <a:lnTo>
                    <a:pt x="20564" y="13071"/>
                  </a:lnTo>
                  <a:lnTo>
                    <a:pt x="20596" y="12519"/>
                  </a:lnTo>
                  <a:lnTo>
                    <a:pt x="20690" y="11970"/>
                  </a:lnTo>
                  <a:close/>
                  <a:moveTo>
                    <a:pt x="21067" y="12452"/>
                  </a:moveTo>
                  <a:lnTo>
                    <a:pt x="21223" y="12795"/>
                  </a:lnTo>
                  <a:lnTo>
                    <a:pt x="21317" y="13139"/>
                  </a:lnTo>
                  <a:lnTo>
                    <a:pt x="21129" y="14583"/>
                  </a:lnTo>
                  <a:lnTo>
                    <a:pt x="20722" y="14309"/>
                  </a:lnTo>
                  <a:lnTo>
                    <a:pt x="20816" y="13827"/>
                  </a:lnTo>
                  <a:lnTo>
                    <a:pt x="20910" y="13278"/>
                  </a:lnTo>
                  <a:lnTo>
                    <a:pt x="21067" y="12452"/>
                  </a:lnTo>
                  <a:close/>
                  <a:moveTo>
                    <a:pt x="2449" y="413"/>
                  </a:moveTo>
                  <a:lnTo>
                    <a:pt x="2731" y="480"/>
                  </a:lnTo>
                  <a:lnTo>
                    <a:pt x="3014" y="619"/>
                  </a:lnTo>
                  <a:lnTo>
                    <a:pt x="3296" y="893"/>
                  </a:lnTo>
                  <a:lnTo>
                    <a:pt x="3547" y="1169"/>
                  </a:lnTo>
                  <a:lnTo>
                    <a:pt x="4112" y="1788"/>
                  </a:lnTo>
                  <a:lnTo>
                    <a:pt x="4615" y="2338"/>
                  </a:lnTo>
                  <a:lnTo>
                    <a:pt x="4929" y="2613"/>
                  </a:lnTo>
                  <a:lnTo>
                    <a:pt x="5274" y="2889"/>
                  </a:lnTo>
                  <a:lnTo>
                    <a:pt x="5934" y="3233"/>
                  </a:lnTo>
                  <a:lnTo>
                    <a:pt x="7284" y="3852"/>
                  </a:lnTo>
                  <a:lnTo>
                    <a:pt x="8917" y="4677"/>
                  </a:lnTo>
                  <a:lnTo>
                    <a:pt x="10518" y="5640"/>
                  </a:lnTo>
                  <a:lnTo>
                    <a:pt x="13751" y="7566"/>
                  </a:lnTo>
                  <a:lnTo>
                    <a:pt x="15824" y="8805"/>
                  </a:lnTo>
                  <a:lnTo>
                    <a:pt x="15636" y="9837"/>
                  </a:lnTo>
                  <a:lnTo>
                    <a:pt x="15447" y="11007"/>
                  </a:lnTo>
                  <a:lnTo>
                    <a:pt x="15321" y="12107"/>
                  </a:lnTo>
                  <a:lnTo>
                    <a:pt x="15165" y="13278"/>
                  </a:lnTo>
                  <a:lnTo>
                    <a:pt x="15007" y="14377"/>
                  </a:lnTo>
                  <a:lnTo>
                    <a:pt x="14850" y="15478"/>
                  </a:lnTo>
                  <a:lnTo>
                    <a:pt x="14756" y="16580"/>
                  </a:lnTo>
                  <a:lnTo>
                    <a:pt x="14693" y="17748"/>
                  </a:lnTo>
                  <a:lnTo>
                    <a:pt x="13594" y="16992"/>
                  </a:lnTo>
                  <a:lnTo>
                    <a:pt x="12464" y="16304"/>
                  </a:lnTo>
                  <a:lnTo>
                    <a:pt x="10235" y="15065"/>
                  </a:lnTo>
                  <a:lnTo>
                    <a:pt x="7566" y="13484"/>
                  </a:lnTo>
                  <a:lnTo>
                    <a:pt x="6216" y="12658"/>
                  </a:lnTo>
                  <a:lnTo>
                    <a:pt x="4898" y="11694"/>
                  </a:lnTo>
                  <a:lnTo>
                    <a:pt x="4458" y="11351"/>
                  </a:lnTo>
                  <a:lnTo>
                    <a:pt x="4018" y="11007"/>
                  </a:lnTo>
                  <a:lnTo>
                    <a:pt x="3076" y="10182"/>
                  </a:lnTo>
                  <a:lnTo>
                    <a:pt x="2605" y="9837"/>
                  </a:lnTo>
                  <a:lnTo>
                    <a:pt x="2135" y="9563"/>
                  </a:lnTo>
                  <a:lnTo>
                    <a:pt x="1664" y="9424"/>
                  </a:lnTo>
                  <a:lnTo>
                    <a:pt x="1193" y="9354"/>
                  </a:lnTo>
                  <a:lnTo>
                    <a:pt x="1256" y="8255"/>
                  </a:lnTo>
                  <a:lnTo>
                    <a:pt x="1381" y="7154"/>
                  </a:lnTo>
                  <a:lnTo>
                    <a:pt x="1507" y="6052"/>
                  </a:lnTo>
                  <a:lnTo>
                    <a:pt x="1664" y="4953"/>
                  </a:lnTo>
                  <a:lnTo>
                    <a:pt x="2010" y="2683"/>
                  </a:lnTo>
                  <a:lnTo>
                    <a:pt x="2198" y="1512"/>
                  </a:lnTo>
                  <a:lnTo>
                    <a:pt x="2449" y="480"/>
                  </a:lnTo>
                  <a:lnTo>
                    <a:pt x="2449" y="413"/>
                  </a:lnTo>
                  <a:close/>
                  <a:moveTo>
                    <a:pt x="16263" y="12107"/>
                  </a:moveTo>
                  <a:lnTo>
                    <a:pt x="18335" y="13345"/>
                  </a:lnTo>
                  <a:lnTo>
                    <a:pt x="18367" y="13414"/>
                  </a:lnTo>
                  <a:lnTo>
                    <a:pt x="18492" y="13414"/>
                  </a:lnTo>
                  <a:lnTo>
                    <a:pt x="21098" y="14996"/>
                  </a:lnTo>
                  <a:lnTo>
                    <a:pt x="20910" y="16786"/>
                  </a:lnTo>
                  <a:lnTo>
                    <a:pt x="20752" y="18574"/>
                  </a:lnTo>
                  <a:lnTo>
                    <a:pt x="19591" y="17679"/>
                  </a:lnTo>
                  <a:lnTo>
                    <a:pt x="18398" y="16853"/>
                  </a:lnTo>
                  <a:lnTo>
                    <a:pt x="17770" y="16510"/>
                  </a:lnTo>
                  <a:lnTo>
                    <a:pt x="17143" y="16234"/>
                  </a:lnTo>
                  <a:lnTo>
                    <a:pt x="16483" y="15891"/>
                  </a:lnTo>
                  <a:lnTo>
                    <a:pt x="16169" y="15754"/>
                  </a:lnTo>
                  <a:lnTo>
                    <a:pt x="15855" y="15548"/>
                  </a:lnTo>
                  <a:lnTo>
                    <a:pt x="16012" y="13827"/>
                  </a:lnTo>
                  <a:lnTo>
                    <a:pt x="16107" y="13002"/>
                  </a:lnTo>
                  <a:lnTo>
                    <a:pt x="16263" y="12107"/>
                  </a:lnTo>
                  <a:close/>
                  <a:moveTo>
                    <a:pt x="16012" y="8874"/>
                  </a:moveTo>
                  <a:lnTo>
                    <a:pt x="17488" y="9769"/>
                  </a:lnTo>
                  <a:lnTo>
                    <a:pt x="17425" y="10249"/>
                  </a:lnTo>
                  <a:lnTo>
                    <a:pt x="17362" y="10801"/>
                  </a:lnTo>
                  <a:lnTo>
                    <a:pt x="17299" y="11420"/>
                  </a:lnTo>
                  <a:lnTo>
                    <a:pt x="17268" y="11763"/>
                  </a:lnTo>
                  <a:lnTo>
                    <a:pt x="17299" y="12107"/>
                  </a:lnTo>
                  <a:lnTo>
                    <a:pt x="17048" y="11900"/>
                  </a:lnTo>
                  <a:lnTo>
                    <a:pt x="16797" y="11833"/>
                  </a:lnTo>
                  <a:lnTo>
                    <a:pt x="16514" y="11763"/>
                  </a:lnTo>
                  <a:lnTo>
                    <a:pt x="16263" y="11833"/>
                  </a:lnTo>
                  <a:lnTo>
                    <a:pt x="16231" y="11763"/>
                  </a:lnTo>
                  <a:lnTo>
                    <a:pt x="16201" y="11694"/>
                  </a:lnTo>
                  <a:lnTo>
                    <a:pt x="16169" y="11694"/>
                  </a:lnTo>
                  <a:lnTo>
                    <a:pt x="16107" y="11833"/>
                  </a:lnTo>
                  <a:lnTo>
                    <a:pt x="16012" y="12176"/>
                  </a:lnTo>
                  <a:lnTo>
                    <a:pt x="15918" y="12658"/>
                  </a:lnTo>
                  <a:lnTo>
                    <a:pt x="15761" y="13621"/>
                  </a:lnTo>
                  <a:lnTo>
                    <a:pt x="15666" y="14653"/>
                  </a:lnTo>
                  <a:lnTo>
                    <a:pt x="15666" y="15615"/>
                  </a:lnTo>
                  <a:lnTo>
                    <a:pt x="15698" y="15754"/>
                  </a:lnTo>
                  <a:lnTo>
                    <a:pt x="15761" y="15821"/>
                  </a:lnTo>
                  <a:lnTo>
                    <a:pt x="15792" y="15821"/>
                  </a:lnTo>
                  <a:lnTo>
                    <a:pt x="16043" y="16097"/>
                  </a:lnTo>
                  <a:lnTo>
                    <a:pt x="16326" y="16304"/>
                  </a:lnTo>
                  <a:lnTo>
                    <a:pt x="16891" y="16580"/>
                  </a:lnTo>
                  <a:lnTo>
                    <a:pt x="16860" y="16647"/>
                  </a:lnTo>
                  <a:lnTo>
                    <a:pt x="16734" y="17405"/>
                  </a:lnTo>
                  <a:lnTo>
                    <a:pt x="16608" y="18161"/>
                  </a:lnTo>
                  <a:lnTo>
                    <a:pt x="16514" y="18987"/>
                  </a:lnTo>
                  <a:lnTo>
                    <a:pt x="15478" y="18298"/>
                  </a:lnTo>
                  <a:lnTo>
                    <a:pt x="14913" y="17885"/>
                  </a:lnTo>
                  <a:lnTo>
                    <a:pt x="14945" y="16716"/>
                  </a:lnTo>
                  <a:lnTo>
                    <a:pt x="15039" y="15615"/>
                  </a:lnTo>
                  <a:lnTo>
                    <a:pt x="15165" y="14446"/>
                  </a:lnTo>
                  <a:lnTo>
                    <a:pt x="15321" y="13345"/>
                  </a:lnTo>
                  <a:lnTo>
                    <a:pt x="15666" y="11075"/>
                  </a:lnTo>
                  <a:lnTo>
                    <a:pt x="15855" y="9976"/>
                  </a:lnTo>
                  <a:lnTo>
                    <a:pt x="16012" y="8874"/>
                  </a:lnTo>
                  <a:close/>
                  <a:moveTo>
                    <a:pt x="17048" y="16647"/>
                  </a:moveTo>
                  <a:lnTo>
                    <a:pt x="17299" y="16786"/>
                  </a:lnTo>
                  <a:lnTo>
                    <a:pt x="17173" y="17199"/>
                  </a:lnTo>
                  <a:lnTo>
                    <a:pt x="17079" y="17679"/>
                  </a:lnTo>
                  <a:lnTo>
                    <a:pt x="16922" y="18437"/>
                  </a:lnTo>
                  <a:lnTo>
                    <a:pt x="16891" y="18850"/>
                  </a:lnTo>
                  <a:lnTo>
                    <a:pt x="16860" y="19193"/>
                  </a:lnTo>
                  <a:lnTo>
                    <a:pt x="16702" y="19123"/>
                  </a:lnTo>
                  <a:lnTo>
                    <a:pt x="16922" y="17611"/>
                  </a:lnTo>
                  <a:lnTo>
                    <a:pt x="17017" y="16923"/>
                  </a:lnTo>
                  <a:lnTo>
                    <a:pt x="17048" y="16647"/>
                  </a:lnTo>
                  <a:close/>
                  <a:moveTo>
                    <a:pt x="17613" y="16853"/>
                  </a:moveTo>
                  <a:lnTo>
                    <a:pt x="17519" y="17060"/>
                  </a:lnTo>
                  <a:lnTo>
                    <a:pt x="17456" y="17336"/>
                  </a:lnTo>
                  <a:lnTo>
                    <a:pt x="17393" y="17818"/>
                  </a:lnTo>
                  <a:lnTo>
                    <a:pt x="17268" y="18780"/>
                  </a:lnTo>
                  <a:lnTo>
                    <a:pt x="17205" y="19123"/>
                  </a:lnTo>
                  <a:lnTo>
                    <a:pt x="17205" y="19469"/>
                  </a:lnTo>
                  <a:lnTo>
                    <a:pt x="17048" y="19330"/>
                  </a:lnTo>
                  <a:lnTo>
                    <a:pt x="17111" y="18643"/>
                  </a:lnTo>
                  <a:lnTo>
                    <a:pt x="17237" y="18024"/>
                  </a:lnTo>
                  <a:lnTo>
                    <a:pt x="17488" y="16853"/>
                  </a:lnTo>
                  <a:close/>
                  <a:moveTo>
                    <a:pt x="17802" y="16992"/>
                  </a:moveTo>
                  <a:lnTo>
                    <a:pt x="17990" y="17060"/>
                  </a:lnTo>
                  <a:lnTo>
                    <a:pt x="17864" y="17679"/>
                  </a:lnTo>
                  <a:lnTo>
                    <a:pt x="17802" y="18298"/>
                  </a:lnTo>
                  <a:lnTo>
                    <a:pt x="17676" y="19536"/>
                  </a:lnTo>
                  <a:lnTo>
                    <a:pt x="17708" y="19675"/>
                  </a:lnTo>
                  <a:lnTo>
                    <a:pt x="17738" y="19812"/>
                  </a:lnTo>
                  <a:lnTo>
                    <a:pt x="17299" y="19536"/>
                  </a:lnTo>
                  <a:lnTo>
                    <a:pt x="17362" y="19469"/>
                  </a:lnTo>
                  <a:lnTo>
                    <a:pt x="17456" y="19056"/>
                  </a:lnTo>
                  <a:lnTo>
                    <a:pt x="17519" y="18504"/>
                  </a:lnTo>
                  <a:lnTo>
                    <a:pt x="17582" y="17679"/>
                  </a:lnTo>
                  <a:lnTo>
                    <a:pt x="17644" y="17266"/>
                  </a:lnTo>
                  <a:lnTo>
                    <a:pt x="17708" y="17129"/>
                  </a:lnTo>
                  <a:lnTo>
                    <a:pt x="17770" y="17060"/>
                  </a:lnTo>
                  <a:lnTo>
                    <a:pt x="17802" y="16992"/>
                  </a:lnTo>
                  <a:close/>
                  <a:moveTo>
                    <a:pt x="18147" y="17129"/>
                  </a:moveTo>
                  <a:lnTo>
                    <a:pt x="18273" y="17199"/>
                  </a:lnTo>
                  <a:lnTo>
                    <a:pt x="18115" y="18574"/>
                  </a:lnTo>
                  <a:lnTo>
                    <a:pt x="18053" y="19262"/>
                  </a:lnTo>
                  <a:lnTo>
                    <a:pt x="18021" y="19949"/>
                  </a:lnTo>
                  <a:lnTo>
                    <a:pt x="17770" y="19812"/>
                  </a:lnTo>
                  <a:lnTo>
                    <a:pt x="17833" y="19743"/>
                  </a:lnTo>
                  <a:lnTo>
                    <a:pt x="17864" y="19675"/>
                  </a:lnTo>
                  <a:lnTo>
                    <a:pt x="17959" y="18367"/>
                  </a:lnTo>
                  <a:lnTo>
                    <a:pt x="18021" y="17748"/>
                  </a:lnTo>
                  <a:lnTo>
                    <a:pt x="18147" y="17129"/>
                  </a:lnTo>
                  <a:close/>
                  <a:moveTo>
                    <a:pt x="18429" y="17336"/>
                  </a:moveTo>
                  <a:lnTo>
                    <a:pt x="18618" y="17472"/>
                  </a:lnTo>
                  <a:lnTo>
                    <a:pt x="18555" y="17748"/>
                  </a:lnTo>
                  <a:lnTo>
                    <a:pt x="18492" y="18092"/>
                  </a:lnTo>
                  <a:lnTo>
                    <a:pt x="18398" y="18780"/>
                  </a:lnTo>
                  <a:lnTo>
                    <a:pt x="18335" y="19399"/>
                  </a:lnTo>
                  <a:lnTo>
                    <a:pt x="18304" y="20088"/>
                  </a:lnTo>
                  <a:lnTo>
                    <a:pt x="18179" y="20018"/>
                  </a:lnTo>
                  <a:lnTo>
                    <a:pt x="18304" y="18643"/>
                  </a:lnTo>
                  <a:lnTo>
                    <a:pt x="18429" y="17336"/>
                  </a:lnTo>
                  <a:close/>
                  <a:moveTo>
                    <a:pt x="18774" y="17542"/>
                  </a:moveTo>
                  <a:lnTo>
                    <a:pt x="18932" y="17679"/>
                  </a:lnTo>
                  <a:lnTo>
                    <a:pt x="18806" y="18298"/>
                  </a:lnTo>
                  <a:lnTo>
                    <a:pt x="18744" y="18917"/>
                  </a:lnTo>
                  <a:lnTo>
                    <a:pt x="18618" y="20225"/>
                  </a:lnTo>
                  <a:lnTo>
                    <a:pt x="18524" y="20225"/>
                  </a:lnTo>
                  <a:lnTo>
                    <a:pt x="18524" y="19606"/>
                  </a:lnTo>
                  <a:lnTo>
                    <a:pt x="18555" y="19056"/>
                  </a:lnTo>
                  <a:lnTo>
                    <a:pt x="18650" y="18298"/>
                  </a:lnTo>
                  <a:lnTo>
                    <a:pt x="18774" y="17542"/>
                  </a:lnTo>
                  <a:close/>
                  <a:moveTo>
                    <a:pt x="19057" y="17748"/>
                  </a:moveTo>
                  <a:lnTo>
                    <a:pt x="19309" y="17955"/>
                  </a:lnTo>
                  <a:lnTo>
                    <a:pt x="19215" y="18504"/>
                  </a:lnTo>
                  <a:lnTo>
                    <a:pt x="19151" y="19193"/>
                  </a:lnTo>
                  <a:lnTo>
                    <a:pt x="19120" y="19812"/>
                  </a:lnTo>
                  <a:lnTo>
                    <a:pt x="19120" y="20501"/>
                  </a:lnTo>
                  <a:lnTo>
                    <a:pt x="18806" y="20362"/>
                  </a:lnTo>
                  <a:lnTo>
                    <a:pt x="18869" y="19675"/>
                  </a:lnTo>
                  <a:lnTo>
                    <a:pt x="18932" y="19056"/>
                  </a:lnTo>
                  <a:lnTo>
                    <a:pt x="18963" y="18367"/>
                  </a:lnTo>
                  <a:lnTo>
                    <a:pt x="19057" y="17748"/>
                  </a:lnTo>
                  <a:close/>
                  <a:moveTo>
                    <a:pt x="19465" y="18092"/>
                  </a:moveTo>
                  <a:lnTo>
                    <a:pt x="19654" y="18231"/>
                  </a:lnTo>
                  <a:lnTo>
                    <a:pt x="19560" y="18437"/>
                  </a:lnTo>
                  <a:lnTo>
                    <a:pt x="19497" y="18711"/>
                  </a:lnTo>
                  <a:lnTo>
                    <a:pt x="19434" y="19330"/>
                  </a:lnTo>
                  <a:lnTo>
                    <a:pt x="19403" y="19949"/>
                  </a:lnTo>
                  <a:lnTo>
                    <a:pt x="19340" y="20568"/>
                  </a:lnTo>
                  <a:lnTo>
                    <a:pt x="19309" y="20568"/>
                  </a:lnTo>
                  <a:lnTo>
                    <a:pt x="19371" y="19330"/>
                  </a:lnTo>
                  <a:lnTo>
                    <a:pt x="19403" y="18711"/>
                  </a:lnTo>
                  <a:lnTo>
                    <a:pt x="19465" y="18092"/>
                  </a:lnTo>
                  <a:close/>
                  <a:moveTo>
                    <a:pt x="19810" y="18367"/>
                  </a:moveTo>
                  <a:lnTo>
                    <a:pt x="19999" y="18504"/>
                  </a:lnTo>
                  <a:lnTo>
                    <a:pt x="19874" y="18987"/>
                  </a:lnTo>
                  <a:lnTo>
                    <a:pt x="19810" y="19536"/>
                  </a:lnTo>
                  <a:lnTo>
                    <a:pt x="19748" y="20088"/>
                  </a:lnTo>
                  <a:lnTo>
                    <a:pt x="19716" y="20707"/>
                  </a:lnTo>
                  <a:lnTo>
                    <a:pt x="19560" y="20638"/>
                  </a:lnTo>
                  <a:lnTo>
                    <a:pt x="19622" y="20088"/>
                  </a:lnTo>
                  <a:lnTo>
                    <a:pt x="19654" y="19469"/>
                  </a:lnTo>
                  <a:lnTo>
                    <a:pt x="19686" y="18917"/>
                  </a:lnTo>
                  <a:lnTo>
                    <a:pt x="19748" y="18574"/>
                  </a:lnTo>
                  <a:lnTo>
                    <a:pt x="19810" y="18367"/>
                  </a:lnTo>
                  <a:close/>
                  <a:moveTo>
                    <a:pt x="20125" y="18574"/>
                  </a:moveTo>
                  <a:lnTo>
                    <a:pt x="20251" y="18711"/>
                  </a:lnTo>
                  <a:lnTo>
                    <a:pt x="20187" y="18917"/>
                  </a:lnTo>
                  <a:lnTo>
                    <a:pt x="20156" y="19193"/>
                  </a:lnTo>
                  <a:lnTo>
                    <a:pt x="20125" y="19675"/>
                  </a:lnTo>
                  <a:lnTo>
                    <a:pt x="20125" y="20225"/>
                  </a:lnTo>
                  <a:lnTo>
                    <a:pt x="20062" y="20707"/>
                  </a:lnTo>
                  <a:lnTo>
                    <a:pt x="20062" y="20774"/>
                  </a:lnTo>
                  <a:lnTo>
                    <a:pt x="19936" y="20707"/>
                  </a:lnTo>
                  <a:lnTo>
                    <a:pt x="20031" y="19675"/>
                  </a:lnTo>
                  <a:lnTo>
                    <a:pt x="20062" y="19123"/>
                  </a:lnTo>
                  <a:lnTo>
                    <a:pt x="20125" y="18574"/>
                  </a:lnTo>
                  <a:close/>
                  <a:moveTo>
                    <a:pt x="20407" y="18850"/>
                  </a:moveTo>
                  <a:lnTo>
                    <a:pt x="20722" y="19056"/>
                  </a:lnTo>
                  <a:lnTo>
                    <a:pt x="20564" y="20844"/>
                  </a:lnTo>
                  <a:lnTo>
                    <a:pt x="20251" y="20844"/>
                  </a:lnTo>
                  <a:lnTo>
                    <a:pt x="20313" y="20294"/>
                  </a:lnTo>
                  <a:lnTo>
                    <a:pt x="20313" y="19812"/>
                  </a:lnTo>
                  <a:lnTo>
                    <a:pt x="20345" y="19330"/>
                  </a:lnTo>
                  <a:lnTo>
                    <a:pt x="20407" y="18850"/>
                  </a:lnTo>
                  <a:close/>
                  <a:moveTo>
                    <a:pt x="2417" y="0"/>
                  </a:moveTo>
                  <a:lnTo>
                    <a:pt x="2355" y="67"/>
                  </a:lnTo>
                  <a:lnTo>
                    <a:pt x="2323" y="137"/>
                  </a:lnTo>
                  <a:lnTo>
                    <a:pt x="2260" y="206"/>
                  </a:lnTo>
                  <a:lnTo>
                    <a:pt x="2104" y="962"/>
                  </a:lnTo>
                  <a:lnTo>
                    <a:pt x="1946" y="756"/>
                  </a:lnTo>
                  <a:lnTo>
                    <a:pt x="1790" y="550"/>
                  </a:lnTo>
                  <a:lnTo>
                    <a:pt x="1664" y="480"/>
                  </a:lnTo>
                  <a:lnTo>
                    <a:pt x="1539" y="480"/>
                  </a:lnTo>
                  <a:lnTo>
                    <a:pt x="1381" y="550"/>
                  </a:lnTo>
                  <a:lnTo>
                    <a:pt x="1256" y="619"/>
                  </a:lnTo>
                  <a:lnTo>
                    <a:pt x="1130" y="756"/>
                  </a:lnTo>
                  <a:lnTo>
                    <a:pt x="1004" y="962"/>
                  </a:lnTo>
                  <a:lnTo>
                    <a:pt x="816" y="1445"/>
                  </a:lnTo>
                  <a:lnTo>
                    <a:pt x="628" y="1994"/>
                  </a:lnTo>
                  <a:lnTo>
                    <a:pt x="471" y="2544"/>
                  </a:lnTo>
                  <a:lnTo>
                    <a:pt x="377" y="3163"/>
                  </a:lnTo>
                  <a:lnTo>
                    <a:pt x="220" y="4195"/>
                  </a:lnTo>
                  <a:lnTo>
                    <a:pt x="62" y="5296"/>
                  </a:lnTo>
                  <a:lnTo>
                    <a:pt x="32" y="5846"/>
                  </a:lnTo>
                  <a:lnTo>
                    <a:pt x="0" y="6398"/>
                  </a:lnTo>
                  <a:lnTo>
                    <a:pt x="0" y="6878"/>
                  </a:lnTo>
                  <a:lnTo>
                    <a:pt x="62" y="7430"/>
                  </a:lnTo>
                  <a:lnTo>
                    <a:pt x="126" y="7703"/>
                  </a:lnTo>
                  <a:lnTo>
                    <a:pt x="314" y="8116"/>
                  </a:lnTo>
                  <a:lnTo>
                    <a:pt x="439" y="8255"/>
                  </a:lnTo>
                  <a:lnTo>
                    <a:pt x="722" y="8461"/>
                  </a:lnTo>
                  <a:lnTo>
                    <a:pt x="1004" y="8529"/>
                  </a:lnTo>
                  <a:lnTo>
                    <a:pt x="942" y="9424"/>
                  </a:lnTo>
                  <a:lnTo>
                    <a:pt x="974" y="9493"/>
                  </a:lnTo>
                  <a:lnTo>
                    <a:pt x="974" y="9630"/>
                  </a:lnTo>
                  <a:lnTo>
                    <a:pt x="1036" y="9769"/>
                  </a:lnTo>
                  <a:lnTo>
                    <a:pt x="1539" y="9837"/>
                  </a:lnTo>
                  <a:lnTo>
                    <a:pt x="2040" y="10112"/>
                  </a:lnTo>
                  <a:lnTo>
                    <a:pt x="2543" y="10388"/>
                  </a:lnTo>
                  <a:lnTo>
                    <a:pt x="3046" y="10732"/>
                  </a:lnTo>
                  <a:lnTo>
                    <a:pt x="4018" y="11557"/>
                  </a:lnTo>
                  <a:lnTo>
                    <a:pt x="4992" y="12313"/>
                  </a:lnTo>
                  <a:lnTo>
                    <a:pt x="7692" y="14103"/>
                  </a:lnTo>
                  <a:lnTo>
                    <a:pt x="10424" y="15685"/>
                  </a:lnTo>
                  <a:lnTo>
                    <a:pt x="12590" y="16923"/>
                  </a:lnTo>
                  <a:lnTo>
                    <a:pt x="14725" y="18298"/>
                  </a:lnTo>
                  <a:lnTo>
                    <a:pt x="14788" y="18298"/>
                  </a:lnTo>
                  <a:lnTo>
                    <a:pt x="15636" y="18917"/>
                  </a:lnTo>
                  <a:lnTo>
                    <a:pt x="16828" y="19743"/>
                  </a:lnTo>
                  <a:lnTo>
                    <a:pt x="17990" y="20431"/>
                  </a:lnTo>
                  <a:lnTo>
                    <a:pt x="18021" y="20501"/>
                  </a:lnTo>
                  <a:lnTo>
                    <a:pt x="18053" y="20568"/>
                  </a:lnTo>
                  <a:lnTo>
                    <a:pt x="18115" y="20501"/>
                  </a:lnTo>
                  <a:lnTo>
                    <a:pt x="18586" y="20774"/>
                  </a:lnTo>
                  <a:lnTo>
                    <a:pt x="18650" y="20844"/>
                  </a:lnTo>
                  <a:lnTo>
                    <a:pt x="18712" y="20844"/>
                  </a:lnTo>
                  <a:lnTo>
                    <a:pt x="19340" y="21050"/>
                  </a:lnTo>
                  <a:lnTo>
                    <a:pt x="19403" y="21120"/>
                  </a:lnTo>
                  <a:lnTo>
                    <a:pt x="19434" y="21120"/>
                  </a:lnTo>
                  <a:lnTo>
                    <a:pt x="19716" y="21187"/>
                  </a:lnTo>
                  <a:lnTo>
                    <a:pt x="19716" y="21257"/>
                  </a:lnTo>
                  <a:lnTo>
                    <a:pt x="19748" y="21394"/>
                  </a:lnTo>
                  <a:lnTo>
                    <a:pt x="19810" y="21463"/>
                  </a:lnTo>
                  <a:lnTo>
                    <a:pt x="19874" y="21394"/>
                  </a:lnTo>
                  <a:lnTo>
                    <a:pt x="19905" y="21326"/>
                  </a:lnTo>
                  <a:lnTo>
                    <a:pt x="19905" y="21257"/>
                  </a:lnTo>
                  <a:lnTo>
                    <a:pt x="20533" y="21394"/>
                  </a:lnTo>
                  <a:lnTo>
                    <a:pt x="20533" y="21533"/>
                  </a:lnTo>
                  <a:lnTo>
                    <a:pt x="20596" y="21600"/>
                  </a:lnTo>
                  <a:lnTo>
                    <a:pt x="20690" y="21600"/>
                  </a:lnTo>
                  <a:lnTo>
                    <a:pt x="20722" y="21533"/>
                  </a:lnTo>
                  <a:lnTo>
                    <a:pt x="20722" y="21463"/>
                  </a:lnTo>
                  <a:lnTo>
                    <a:pt x="20941" y="19399"/>
                  </a:lnTo>
                  <a:lnTo>
                    <a:pt x="21161" y="17405"/>
                  </a:lnTo>
                  <a:lnTo>
                    <a:pt x="21538" y="13278"/>
                  </a:lnTo>
                  <a:lnTo>
                    <a:pt x="21569" y="13208"/>
                  </a:lnTo>
                  <a:lnTo>
                    <a:pt x="21538" y="13071"/>
                  </a:lnTo>
                  <a:lnTo>
                    <a:pt x="21600" y="12658"/>
                  </a:lnTo>
                  <a:lnTo>
                    <a:pt x="21600" y="12452"/>
                  </a:lnTo>
                  <a:lnTo>
                    <a:pt x="21538" y="12383"/>
                  </a:lnTo>
                  <a:lnTo>
                    <a:pt x="21475" y="12383"/>
                  </a:lnTo>
                  <a:lnTo>
                    <a:pt x="21412" y="12519"/>
                  </a:lnTo>
                  <a:lnTo>
                    <a:pt x="21161" y="11970"/>
                  </a:lnTo>
                  <a:lnTo>
                    <a:pt x="20816" y="11488"/>
                  </a:lnTo>
                  <a:lnTo>
                    <a:pt x="19999" y="10801"/>
                  </a:lnTo>
                  <a:lnTo>
                    <a:pt x="19999" y="10732"/>
                  </a:lnTo>
                  <a:lnTo>
                    <a:pt x="19968" y="10662"/>
                  </a:lnTo>
                  <a:lnTo>
                    <a:pt x="19905" y="10662"/>
                  </a:lnTo>
                  <a:lnTo>
                    <a:pt x="19874" y="10732"/>
                  </a:lnTo>
                  <a:lnTo>
                    <a:pt x="18963" y="10112"/>
                  </a:lnTo>
                  <a:lnTo>
                    <a:pt x="18179" y="9630"/>
                  </a:lnTo>
                  <a:lnTo>
                    <a:pt x="18147" y="9563"/>
                  </a:lnTo>
                  <a:lnTo>
                    <a:pt x="18053" y="9563"/>
                  </a:lnTo>
                  <a:lnTo>
                    <a:pt x="16043" y="8392"/>
                  </a:lnTo>
                  <a:lnTo>
                    <a:pt x="15981" y="8322"/>
                  </a:lnTo>
                  <a:lnTo>
                    <a:pt x="15949" y="8322"/>
                  </a:lnTo>
                  <a:lnTo>
                    <a:pt x="14536" y="7497"/>
                  </a:lnTo>
                  <a:lnTo>
                    <a:pt x="11051" y="5433"/>
                  </a:lnTo>
                  <a:lnTo>
                    <a:pt x="9294" y="4471"/>
                  </a:lnTo>
                  <a:lnTo>
                    <a:pt x="7566" y="3508"/>
                  </a:lnTo>
                  <a:lnTo>
                    <a:pt x="5965" y="2750"/>
                  </a:lnTo>
                  <a:lnTo>
                    <a:pt x="5212" y="2338"/>
                  </a:lnTo>
                  <a:lnTo>
                    <a:pt x="4835" y="2064"/>
                  </a:lnTo>
                  <a:lnTo>
                    <a:pt x="4458" y="1718"/>
                  </a:lnTo>
                  <a:lnTo>
                    <a:pt x="3987" y="1169"/>
                  </a:lnTo>
                  <a:lnTo>
                    <a:pt x="3485" y="550"/>
                  </a:lnTo>
                  <a:lnTo>
                    <a:pt x="3202" y="343"/>
                  </a:lnTo>
                  <a:lnTo>
                    <a:pt x="2951" y="137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291" name="Shape 384"/>
            <p:cNvSpPr/>
            <p:nvPr/>
          </p:nvSpPr>
          <p:spPr>
            <a:xfrm>
              <a:off x="4918003" y="534049"/>
              <a:ext cx="24556" cy="3796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704" y="0"/>
                  </a:moveTo>
                  <a:lnTo>
                    <a:pt x="13777" y="1246"/>
                  </a:lnTo>
                  <a:lnTo>
                    <a:pt x="7881" y="3814"/>
                  </a:lnTo>
                  <a:lnTo>
                    <a:pt x="5896" y="8874"/>
                  </a:lnTo>
                  <a:lnTo>
                    <a:pt x="1985" y="12688"/>
                  </a:lnTo>
                  <a:lnTo>
                    <a:pt x="0" y="17786"/>
                  </a:lnTo>
                  <a:lnTo>
                    <a:pt x="1985" y="20316"/>
                  </a:lnTo>
                  <a:lnTo>
                    <a:pt x="3911" y="21600"/>
                  </a:lnTo>
                  <a:lnTo>
                    <a:pt x="7881" y="21600"/>
                  </a:lnTo>
                  <a:lnTo>
                    <a:pt x="9808" y="20316"/>
                  </a:lnTo>
                  <a:lnTo>
                    <a:pt x="13777" y="16502"/>
                  </a:lnTo>
                  <a:lnTo>
                    <a:pt x="15704" y="12688"/>
                  </a:lnTo>
                  <a:lnTo>
                    <a:pt x="19674" y="5060"/>
                  </a:lnTo>
                  <a:lnTo>
                    <a:pt x="21600" y="2530"/>
                  </a:lnTo>
                  <a:lnTo>
                    <a:pt x="19674" y="1246"/>
                  </a:lnTo>
                  <a:lnTo>
                    <a:pt x="15704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292" name="Shape 385"/>
            <p:cNvSpPr/>
            <p:nvPr/>
          </p:nvSpPr>
          <p:spPr>
            <a:xfrm>
              <a:off x="4909044" y="596564"/>
              <a:ext cx="15663" cy="4021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244" y="0"/>
                  </a:moveTo>
                  <a:lnTo>
                    <a:pt x="6224" y="2424"/>
                  </a:lnTo>
                  <a:lnTo>
                    <a:pt x="3112" y="6024"/>
                  </a:lnTo>
                  <a:lnTo>
                    <a:pt x="0" y="10800"/>
                  </a:lnTo>
                  <a:lnTo>
                    <a:pt x="0" y="14400"/>
                  </a:lnTo>
                  <a:lnTo>
                    <a:pt x="3112" y="19212"/>
                  </a:lnTo>
                  <a:lnTo>
                    <a:pt x="6224" y="21600"/>
                  </a:lnTo>
                  <a:lnTo>
                    <a:pt x="12356" y="21600"/>
                  </a:lnTo>
                  <a:lnTo>
                    <a:pt x="15468" y="19212"/>
                  </a:lnTo>
                  <a:lnTo>
                    <a:pt x="18488" y="15612"/>
                  </a:lnTo>
                  <a:lnTo>
                    <a:pt x="18488" y="10800"/>
                  </a:lnTo>
                  <a:lnTo>
                    <a:pt x="21600" y="3600"/>
                  </a:lnTo>
                  <a:lnTo>
                    <a:pt x="21600" y="1212"/>
                  </a:lnTo>
                  <a:lnTo>
                    <a:pt x="15468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293" name="Shape 386"/>
            <p:cNvSpPr/>
            <p:nvPr/>
          </p:nvSpPr>
          <p:spPr>
            <a:xfrm>
              <a:off x="4935855" y="473723"/>
              <a:ext cx="22366" cy="4240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947" y="0"/>
                  </a:moveTo>
                  <a:lnTo>
                    <a:pt x="10832" y="1115"/>
                  </a:lnTo>
                  <a:lnTo>
                    <a:pt x="2179" y="10242"/>
                  </a:lnTo>
                  <a:lnTo>
                    <a:pt x="0" y="14772"/>
                  </a:lnTo>
                  <a:lnTo>
                    <a:pt x="0" y="17070"/>
                  </a:lnTo>
                  <a:lnTo>
                    <a:pt x="2179" y="19335"/>
                  </a:lnTo>
                  <a:lnTo>
                    <a:pt x="6474" y="21600"/>
                  </a:lnTo>
                  <a:lnTo>
                    <a:pt x="8653" y="20485"/>
                  </a:lnTo>
                  <a:lnTo>
                    <a:pt x="10832" y="19335"/>
                  </a:lnTo>
                  <a:lnTo>
                    <a:pt x="15126" y="15921"/>
                  </a:lnTo>
                  <a:lnTo>
                    <a:pt x="15126" y="12507"/>
                  </a:lnTo>
                  <a:lnTo>
                    <a:pt x="21600" y="3414"/>
                  </a:lnTo>
                  <a:lnTo>
                    <a:pt x="21600" y="1115"/>
                  </a:lnTo>
                  <a:lnTo>
                    <a:pt x="17306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294" name="Shape 387"/>
            <p:cNvSpPr/>
            <p:nvPr/>
          </p:nvSpPr>
          <p:spPr>
            <a:xfrm>
              <a:off x="2634450" y="4350367"/>
              <a:ext cx="3130371" cy="251364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729" y="14919"/>
                  </a:moveTo>
                  <a:lnTo>
                    <a:pt x="2729" y="16512"/>
                  </a:lnTo>
                  <a:lnTo>
                    <a:pt x="2606" y="16570"/>
                  </a:lnTo>
                  <a:lnTo>
                    <a:pt x="2513" y="16627"/>
                  </a:lnTo>
                  <a:lnTo>
                    <a:pt x="2421" y="16724"/>
                  </a:lnTo>
                  <a:lnTo>
                    <a:pt x="2344" y="16819"/>
                  </a:lnTo>
                  <a:lnTo>
                    <a:pt x="2267" y="16935"/>
                  </a:lnTo>
                  <a:lnTo>
                    <a:pt x="2189" y="17069"/>
                  </a:lnTo>
                  <a:lnTo>
                    <a:pt x="2143" y="17203"/>
                  </a:lnTo>
                  <a:lnTo>
                    <a:pt x="2082" y="17357"/>
                  </a:lnTo>
                  <a:lnTo>
                    <a:pt x="2004" y="17645"/>
                  </a:lnTo>
                  <a:lnTo>
                    <a:pt x="1943" y="17952"/>
                  </a:lnTo>
                  <a:lnTo>
                    <a:pt x="1912" y="18259"/>
                  </a:lnTo>
                  <a:lnTo>
                    <a:pt x="1897" y="18528"/>
                  </a:lnTo>
                  <a:lnTo>
                    <a:pt x="1881" y="18758"/>
                  </a:lnTo>
                  <a:lnTo>
                    <a:pt x="1881" y="18989"/>
                  </a:lnTo>
                  <a:lnTo>
                    <a:pt x="1912" y="19219"/>
                  </a:lnTo>
                  <a:lnTo>
                    <a:pt x="1927" y="19449"/>
                  </a:lnTo>
                  <a:lnTo>
                    <a:pt x="1789" y="19315"/>
                  </a:lnTo>
                  <a:lnTo>
                    <a:pt x="1650" y="19161"/>
                  </a:lnTo>
                  <a:lnTo>
                    <a:pt x="1526" y="19008"/>
                  </a:lnTo>
                  <a:lnTo>
                    <a:pt x="1434" y="18855"/>
                  </a:lnTo>
                  <a:lnTo>
                    <a:pt x="1280" y="18509"/>
                  </a:lnTo>
                  <a:lnTo>
                    <a:pt x="1218" y="18317"/>
                  </a:lnTo>
                  <a:lnTo>
                    <a:pt x="1172" y="18125"/>
                  </a:lnTo>
                  <a:lnTo>
                    <a:pt x="1141" y="17914"/>
                  </a:lnTo>
                  <a:lnTo>
                    <a:pt x="1110" y="17722"/>
                  </a:lnTo>
                  <a:lnTo>
                    <a:pt x="1095" y="17511"/>
                  </a:lnTo>
                  <a:lnTo>
                    <a:pt x="1095" y="17318"/>
                  </a:lnTo>
                  <a:lnTo>
                    <a:pt x="1110" y="17088"/>
                  </a:lnTo>
                  <a:lnTo>
                    <a:pt x="1126" y="16877"/>
                  </a:lnTo>
                  <a:lnTo>
                    <a:pt x="1172" y="16666"/>
                  </a:lnTo>
                  <a:lnTo>
                    <a:pt x="1218" y="16454"/>
                  </a:lnTo>
                  <a:lnTo>
                    <a:pt x="1280" y="16243"/>
                  </a:lnTo>
                  <a:lnTo>
                    <a:pt x="1372" y="16051"/>
                  </a:lnTo>
                  <a:lnTo>
                    <a:pt x="1465" y="15860"/>
                  </a:lnTo>
                  <a:lnTo>
                    <a:pt x="1573" y="15687"/>
                  </a:lnTo>
                  <a:lnTo>
                    <a:pt x="1696" y="15533"/>
                  </a:lnTo>
                  <a:lnTo>
                    <a:pt x="1819" y="15398"/>
                  </a:lnTo>
                  <a:lnTo>
                    <a:pt x="1958" y="15283"/>
                  </a:lnTo>
                  <a:lnTo>
                    <a:pt x="2097" y="15187"/>
                  </a:lnTo>
                  <a:lnTo>
                    <a:pt x="2251" y="15110"/>
                  </a:lnTo>
                  <a:lnTo>
                    <a:pt x="2405" y="15034"/>
                  </a:lnTo>
                  <a:lnTo>
                    <a:pt x="2729" y="14919"/>
                  </a:lnTo>
                  <a:close/>
                  <a:moveTo>
                    <a:pt x="2729" y="16627"/>
                  </a:moveTo>
                  <a:lnTo>
                    <a:pt x="2744" y="18451"/>
                  </a:lnTo>
                  <a:lnTo>
                    <a:pt x="2760" y="19334"/>
                  </a:lnTo>
                  <a:lnTo>
                    <a:pt x="2683" y="19449"/>
                  </a:lnTo>
                  <a:lnTo>
                    <a:pt x="2621" y="19526"/>
                  </a:lnTo>
                  <a:lnTo>
                    <a:pt x="2544" y="19584"/>
                  </a:lnTo>
                  <a:lnTo>
                    <a:pt x="2467" y="19622"/>
                  </a:lnTo>
                  <a:lnTo>
                    <a:pt x="2297" y="19622"/>
                  </a:lnTo>
                  <a:lnTo>
                    <a:pt x="2205" y="19603"/>
                  </a:lnTo>
                  <a:lnTo>
                    <a:pt x="2128" y="19565"/>
                  </a:lnTo>
                  <a:lnTo>
                    <a:pt x="2082" y="19334"/>
                  </a:lnTo>
                  <a:lnTo>
                    <a:pt x="2051" y="19123"/>
                  </a:lnTo>
                  <a:lnTo>
                    <a:pt x="2035" y="18893"/>
                  </a:lnTo>
                  <a:lnTo>
                    <a:pt x="2035" y="18662"/>
                  </a:lnTo>
                  <a:lnTo>
                    <a:pt x="2051" y="18374"/>
                  </a:lnTo>
                  <a:lnTo>
                    <a:pt x="2066" y="18086"/>
                  </a:lnTo>
                  <a:lnTo>
                    <a:pt x="2128" y="17798"/>
                  </a:lnTo>
                  <a:lnTo>
                    <a:pt x="2189" y="17530"/>
                  </a:lnTo>
                  <a:lnTo>
                    <a:pt x="2405" y="17030"/>
                  </a:lnTo>
                  <a:lnTo>
                    <a:pt x="2559" y="16819"/>
                  </a:lnTo>
                  <a:lnTo>
                    <a:pt x="2729" y="16627"/>
                  </a:lnTo>
                  <a:close/>
                  <a:moveTo>
                    <a:pt x="2760" y="19584"/>
                  </a:moveTo>
                  <a:lnTo>
                    <a:pt x="2760" y="20160"/>
                  </a:lnTo>
                  <a:lnTo>
                    <a:pt x="2776" y="20755"/>
                  </a:lnTo>
                  <a:lnTo>
                    <a:pt x="2698" y="20755"/>
                  </a:lnTo>
                  <a:lnTo>
                    <a:pt x="2652" y="20717"/>
                  </a:lnTo>
                  <a:lnTo>
                    <a:pt x="2544" y="20602"/>
                  </a:lnTo>
                  <a:lnTo>
                    <a:pt x="2436" y="20448"/>
                  </a:lnTo>
                  <a:lnTo>
                    <a:pt x="2374" y="20372"/>
                  </a:lnTo>
                  <a:lnTo>
                    <a:pt x="2313" y="20237"/>
                  </a:lnTo>
                  <a:lnTo>
                    <a:pt x="2267" y="20102"/>
                  </a:lnTo>
                  <a:lnTo>
                    <a:pt x="2189" y="19814"/>
                  </a:lnTo>
                  <a:lnTo>
                    <a:pt x="2159" y="19737"/>
                  </a:lnTo>
                  <a:lnTo>
                    <a:pt x="2328" y="19776"/>
                  </a:lnTo>
                  <a:lnTo>
                    <a:pt x="2482" y="19757"/>
                  </a:lnTo>
                  <a:lnTo>
                    <a:pt x="2544" y="19737"/>
                  </a:lnTo>
                  <a:lnTo>
                    <a:pt x="2621" y="19699"/>
                  </a:lnTo>
                  <a:lnTo>
                    <a:pt x="2683" y="19642"/>
                  </a:lnTo>
                  <a:lnTo>
                    <a:pt x="2760" y="19584"/>
                  </a:lnTo>
                  <a:close/>
                  <a:moveTo>
                    <a:pt x="16" y="0"/>
                  </a:moveTo>
                  <a:lnTo>
                    <a:pt x="0" y="19"/>
                  </a:lnTo>
                  <a:lnTo>
                    <a:pt x="0" y="58"/>
                  </a:lnTo>
                  <a:lnTo>
                    <a:pt x="139" y="634"/>
                  </a:lnTo>
                  <a:lnTo>
                    <a:pt x="293" y="1210"/>
                  </a:lnTo>
                  <a:lnTo>
                    <a:pt x="617" y="2362"/>
                  </a:lnTo>
                  <a:lnTo>
                    <a:pt x="1264" y="4742"/>
                  </a:lnTo>
                  <a:lnTo>
                    <a:pt x="1604" y="5894"/>
                  </a:lnTo>
                  <a:lnTo>
                    <a:pt x="1958" y="7027"/>
                  </a:lnTo>
                  <a:lnTo>
                    <a:pt x="2344" y="8160"/>
                  </a:lnTo>
                  <a:lnTo>
                    <a:pt x="2744" y="9273"/>
                  </a:lnTo>
                  <a:lnTo>
                    <a:pt x="2760" y="9293"/>
                  </a:lnTo>
                  <a:lnTo>
                    <a:pt x="2744" y="9331"/>
                  </a:lnTo>
                  <a:lnTo>
                    <a:pt x="2760" y="9350"/>
                  </a:lnTo>
                  <a:lnTo>
                    <a:pt x="2760" y="9370"/>
                  </a:lnTo>
                  <a:lnTo>
                    <a:pt x="2791" y="9389"/>
                  </a:lnTo>
                  <a:lnTo>
                    <a:pt x="2976" y="9389"/>
                  </a:lnTo>
                  <a:lnTo>
                    <a:pt x="2929" y="9446"/>
                  </a:lnTo>
                  <a:lnTo>
                    <a:pt x="2883" y="9523"/>
                  </a:lnTo>
                  <a:lnTo>
                    <a:pt x="2822" y="9715"/>
                  </a:lnTo>
                  <a:lnTo>
                    <a:pt x="2791" y="9888"/>
                  </a:lnTo>
                  <a:lnTo>
                    <a:pt x="2776" y="10061"/>
                  </a:lnTo>
                  <a:lnTo>
                    <a:pt x="2760" y="10445"/>
                  </a:lnTo>
                  <a:lnTo>
                    <a:pt x="2760" y="11155"/>
                  </a:lnTo>
                  <a:lnTo>
                    <a:pt x="2729" y="12979"/>
                  </a:lnTo>
                  <a:lnTo>
                    <a:pt x="2729" y="14861"/>
                  </a:lnTo>
                  <a:lnTo>
                    <a:pt x="2544" y="14861"/>
                  </a:lnTo>
                  <a:lnTo>
                    <a:pt x="2359" y="14899"/>
                  </a:lnTo>
                  <a:lnTo>
                    <a:pt x="2174" y="14976"/>
                  </a:lnTo>
                  <a:lnTo>
                    <a:pt x="1989" y="15072"/>
                  </a:lnTo>
                  <a:lnTo>
                    <a:pt x="1819" y="15187"/>
                  </a:lnTo>
                  <a:lnTo>
                    <a:pt x="1665" y="15341"/>
                  </a:lnTo>
                  <a:lnTo>
                    <a:pt x="1526" y="15495"/>
                  </a:lnTo>
                  <a:lnTo>
                    <a:pt x="1403" y="15667"/>
                  </a:lnTo>
                  <a:lnTo>
                    <a:pt x="1280" y="15917"/>
                  </a:lnTo>
                  <a:lnTo>
                    <a:pt x="1172" y="16166"/>
                  </a:lnTo>
                  <a:lnTo>
                    <a:pt x="1095" y="16416"/>
                  </a:lnTo>
                  <a:lnTo>
                    <a:pt x="1018" y="16685"/>
                  </a:lnTo>
                  <a:lnTo>
                    <a:pt x="987" y="16954"/>
                  </a:lnTo>
                  <a:lnTo>
                    <a:pt x="956" y="17242"/>
                  </a:lnTo>
                  <a:lnTo>
                    <a:pt x="956" y="17511"/>
                  </a:lnTo>
                  <a:lnTo>
                    <a:pt x="971" y="17798"/>
                  </a:lnTo>
                  <a:lnTo>
                    <a:pt x="1018" y="18048"/>
                  </a:lnTo>
                  <a:lnTo>
                    <a:pt x="1064" y="18279"/>
                  </a:lnTo>
                  <a:lnTo>
                    <a:pt x="1126" y="18509"/>
                  </a:lnTo>
                  <a:lnTo>
                    <a:pt x="1218" y="18739"/>
                  </a:lnTo>
                  <a:lnTo>
                    <a:pt x="1311" y="18950"/>
                  </a:lnTo>
                  <a:lnTo>
                    <a:pt x="1434" y="19161"/>
                  </a:lnTo>
                  <a:lnTo>
                    <a:pt x="1573" y="19334"/>
                  </a:lnTo>
                  <a:lnTo>
                    <a:pt x="1727" y="19488"/>
                  </a:lnTo>
                  <a:lnTo>
                    <a:pt x="1850" y="19584"/>
                  </a:lnTo>
                  <a:lnTo>
                    <a:pt x="1974" y="19661"/>
                  </a:lnTo>
                  <a:lnTo>
                    <a:pt x="2020" y="19853"/>
                  </a:lnTo>
                  <a:lnTo>
                    <a:pt x="2082" y="20045"/>
                  </a:lnTo>
                  <a:lnTo>
                    <a:pt x="2159" y="20237"/>
                  </a:lnTo>
                  <a:lnTo>
                    <a:pt x="2236" y="20410"/>
                  </a:lnTo>
                  <a:lnTo>
                    <a:pt x="2328" y="20563"/>
                  </a:lnTo>
                  <a:lnTo>
                    <a:pt x="2436" y="20717"/>
                  </a:lnTo>
                  <a:lnTo>
                    <a:pt x="2559" y="20832"/>
                  </a:lnTo>
                  <a:lnTo>
                    <a:pt x="2683" y="20948"/>
                  </a:lnTo>
                  <a:lnTo>
                    <a:pt x="2744" y="20966"/>
                  </a:lnTo>
                  <a:lnTo>
                    <a:pt x="2776" y="20928"/>
                  </a:lnTo>
                  <a:lnTo>
                    <a:pt x="2806" y="21274"/>
                  </a:lnTo>
                  <a:lnTo>
                    <a:pt x="2837" y="21600"/>
                  </a:lnTo>
                  <a:lnTo>
                    <a:pt x="2945" y="21600"/>
                  </a:lnTo>
                  <a:lnTo>
                    <a:pt x="2899" y="21063"/>
                  </a:lnTo>
                  <a:lnTo>
                    <a:pt x="2883" y="20506"/>
                  </a:lnTo>
                  <a:lnTo>
                    <a:pt x="2868" y="19949"/>
                  </a:lnTo>
                  <a:lnTo>
                    <a:pt x="2868" y="19411"/>
                  </a:lnTo>
                  <a:lnTo>
                    <a:pt x="2883" y="19354"/>
                  </a:lnTo>
                  <a:lnTo>
                    <a:pt x="2868" y="19315"/>
                  </a:lnTo>
                  <a:lnTo>
                    <a:pt x="2868" y="18758"/>
                  </a:lnTo>
                  <a:lnTo>
                    <a:pt x="2837" y="17165"/>
                  </a:lnTo>
                  <a:lnTo>
                    <a:pt x="2837" y="12384"/>
                  </a:lnTo>
                  <a:lnTo>
                    <a:pt x="2868" y="10867"/>
                  </a:lnTo>
                  <a:lnTo>
                    <a:pt x="2852" y="10502"/>
                  </a:lnTo>
                  <a:lnTo>
                    <a:pt x="2852" y="10061"/>
                  </a:lnTo>
                  <a:lnTo>
                    <a:pt x="2883" y="9849"/>
                  </a:lnTo>
                  <a:lnTo>
                    <a:pt x="2929" y="9658"/>
                  </a:lnTo>
                  <a:lnTo>
                    <a:pt x="2961" y="9581"/>
                  </a:lnTo>
                  <a:lnTo>
                    <a:pt x="2991" y="9504"/>
                  </a:lnTo>
                  <a:lnTo>
                    <a:pt x="3053" y="9446"/>
                  </a:lnTo>
                  <a:lnTo>
                    <a:pt x="3099" y="9389"/>
                  </a:lnTo>
                  <a:lnTo>
                    <a:pt x="3669" y="9370"/>
                  </a:lnTo>
                  <a:lnTo>
                    <a:pt x="4224" y="9370"/>
                  </a:lnTo>
                  <a:lnTo>
                    <a:pt x="4795" y="9331"/>
                  </a:lnTo>
                  <a:lnTo>
                    <a:pt x="5350" y="9273"/>
                  </a:lnTo>
                  <a:lnTo>
                    <a:pt x="5350" y="9581"/>
                  </a:lnTo>
                  <a:lnTo>
                    <a:pt x="5381" y="9926"/>
                  </a:lnTo>
                  <a:lnTo>
                    <a:pt x="5427" y="10272"/>
                  </a:lnTo>
                  <a:lnTo>
                    <a:pt x="5442" y="10310"/>
                  </a:lnTo>
                  <a:lnTo>
                    <a:pt x="5473" y="10310"/>
                  </a:lnTo>
                  <a:lnTo>
                    <a:pt x="5489" y="10330"/>
                  </a:lnTo>
                  <a:lnTo>
                    <a:pt x="5967" y="10368"/>
                  </a:lnTo>
                  <a:lnTo>
                    <a:pt x="6460" y="10368"/>
                  </a:lnTo>
                  <a:lnTo>
                    <a:pt x="7416" y="10349"/>
                  </a:lnTo>
                  <a:lnTo>
                    <a:pt x="9482" y="10349"/>
                  </a:lnTo>
                  <a:lnTo>
                    <a:pt x="13460" y="10368"/>
                  </a:lnTo>
                  <a:lnTo>
                    <a:pt x="21523" y="10368"/>
                  </a:lnTo>
                  <a:lnTo>
                    <a:pt x="21539" y="10349"/>
                  </a:lnTo>
                  <a:lnTo>
                    <a:pt x="21569" y="10330"/>
                  </a:lnTo>
                  <a:lnTo>
                    <a:pt x="21585" y="10291"/>
                  </a:lnTo>
                  <a:lnTo>
                    <a:pt x="21585" y="10234"/>
                  </a:lnTo>
                  <a:lnTo>
                    <a:pt x="21554" y="10214"/>
                  </a:lnTo>
                  <a:lnTo>
                    <a:pt x="21554" y="10003"/>
                  </a:lnTo>
                  <a:lnTo>
                    <a:pt x="21569" y="10003"/>
                  </a:lnTo>
                  <a:lnTo>
                    <a:pt x="21585" y="9984"/>
                  </a:lnTo>
                  <a:lnTo>
                    <a:pt x="21600" y="9926"/>
                  </a:lnTo>
                  <a:lnTo>
                    <a:pt x="21585" y="9869"/>
                  </a:lnTo>
                  <a:lnTo>
                    <a:pt x="21569" y="9849"/>
                  </a:lnTo>
                  <a:lnTo>
                    <a:pt x="21539" y="9849"/>
                  </a:lnTo>
                  <a:lnTo>
                    <a:pt x="21539" y="9446"/>
                  </a:lnTo>
                  <a:lnTo>
                    <a:pt x="21523" y="9331"/>
                  </a:lnTo>
                  <a:lnTo>
                    <a:pt x="21477" y="9255"/>
                  </a:lnTo>
                  <a:lnTo>
                    <a:pt x="21446" y="9312"/>
                  </a:lnTo>
                  <a:lnTo>
                    <a:pt x="21431" y="9389"/>
                  </a:lnTo>
                  <a:lnTo>
                    <a:pt x="21431" y="9561"/>
                  </a:lnTo>
                  <a:lnTo>
                    <a:pt x="21446" y="9888"/>
                  </a:lnTo>
                  <a:lnTo>
                    <a:pt x="17437" y="9965"/>
                  </a:lnTo>
                  <a:lnTo>
                    <a:pt x="13429" y="10003"/>
                  </a:lnTo>
                  <a:lnTo>
                    <a:pt x="11394" y="10003"/>
                  </a:lnTo>
                  <a:lnTo>
                    <a:pt x="9359" y="9984"/>
                  </a:lnTo>
                  <a:lnTo>
                    <a:pt x="7462" y="9946"/>
                  </a:lnTo>
                  <a:lnTo>
                    <a:pt x="6476" y="9926"/>
                  </a:lnTo>
                  <a:lnTo>
                    <a:pt x="5982" y="9907"/>
                  </a:lnTo>
                  <a:lnTo>
                    <a:pt x="5736" y="9907"/>
                  </a:lnTo>
                  <a:lnTo>
                    <a:pt x="5612" y="9926"/>
                  </a:lnTo>
                  <a:lnTo>
                    <a:pt x="5489" y="9965"/>
                  </a:lnTo>
                  <a:lnTo>
                    <a:pt x="5489" y="9984"/>
                  </a:lnTo>
                  <a:lnTo>
                    <a:pt x="5597" y="10003"/>
                  </a:lnTo>
                  <a:lnTo>
                    <a:pt x="5705" y="10042"/>
                  </a:lnTo>
                  <a:lnTo>
                    <a:pt x="5921" y="10061"/>
                  </a:lnTo>
                  <a:lnTo>
                    <a:pt x="6352" y="10061"/>
                  </a:lnTo>
                  <a:lnTo>
                    <a:pt x="7339" y="10080"/>
                  </a:lnTo>
                  <a:lnTo>
                    <a:pt x="9359" y="10119"/>
                  </a:lnTo>
                  <a:lnTo>
                    <a:pt x="11394" y="10137"/>
                  </a:lnTo>
                  <a:lnTo>
                    <a:pt x="13429" y="10157"/>
                  </a:lnTo>
                  <a:lnTo>
                    <a:pt x="15433" y="10137"/>
                  </a:lnTo>
                  <a:lnTo>
                    <a:pt x="17437" y="10099"/>
                  </a:lnTo>
                  <a:lnTo>
                    <a:pt x="21446" y="10022"/>
                  </a:lnTo>
                  <a:lnTo>
                    <a:pt x="21446" y="10234"/>
                  </a:lnTo>
                  <a:lnTo>
                    <a:pt x="17453" y="10253"/>
                  </a:lnTo>
                  <a:lnTo>
                    <a:pt x="13460" y="10253"/>
                  </a:lnTo>
                  <a:lnTo>
                    <a:pt x="9482" y="10234"/>
                  </a:lnTo>
                  <a:lnTo>
                    <a:pt x="7539" y="10234"/>
                  </a:lnTo>
                  <a:lnTo>
                    <a:pt x="6537" y="10214"/>
                  </a:lnTo>
                  <a:lnTo>
                    <a:pt x="6029" y="10234"/>
                  </a:lnTo>
                  <a:lnTo>
                    <a:pt x="5535" y="10253"/>
                  </a:lnTo>
                  <a:lnTo>
                    <a:pt x="5489" y="9984"/>
                  </a:lnTo>
                  <a:lnTo>
                    <a:pt x="5458" y="9734"/>
                  </a:lnTo>
                  <a:lnTo>
                    <a:pt x="5442" y="9504"/>
                  </a:lnTo>
                  <a:lnTo>
                    <a:pt x="5442" y="9293"/>
                  </a:lnTo>
                  <a:lnTo>
                    <a:pt x="5427" y="9255"/>
                  </a:lnTo>
                  <a:lnTo>
                    <a:pt x="5442" y="9235"/>
                  </a:lnTo>
                  <a:lnTo>
                    <a:pt x="5442" y="9216"/>
                  </a:lnTo>
                  <a:lnTo>
                    <a:pt x="5427" y="9197"/>
                  </a:lnTo>
                  <a:lnTo>
                    <a:pt x="5412" y="9158"/>
                  </a:lnTo>
                  <a:lnTo>
                    <a:pt x="5381" y="9139"/>
                  </a:lnTo>
                  <a:lnTo>
                    <a:pt x="4749" y="9139"/>
                  </a:lnTo>
                  <a:lnTo>
                    <a:pt x="4117" y="9178"/>
                  </a:lnTo>
                  <a:lnTo>
                    <a:pt x="3469" y="9216"/>
                  </a:lnTo>
                  <a:lnTo>
                    <a:pt x="2852" y="9273"/>
                  </a:lnTo>
                  <a:lnTo>
                    <a:pt x="2852" y="9197"/>
                  </a:lnTo>
                  <a:lnTo>
                    <a:pt x="2436" y="8064"/>
                  </a:lnTo>
                  <a:lnTo>
                    <a:pt x="2066" y="6893"/>
                  </a:lnTo>
                  <a:lnTo>
                    <a:pt x="1696" y="5740"/>
                  </a:lnTo>
                  <a:lnTo>
                    <a:pt x="1341" y="4550"/>
                  </a:lnTo>
                  <a:lnTo>
                    <a:pt x="709" y="2323"/>
                  </a:lnTo>
                  <a:lnTo>
                    <a:pt x="401" y="1171"/>
                  </a:lnTo>
                  <a:lnTo>
                    <a:pt x="231" y="595"/>
                  </a:lnTo>
                  <a:lnTo>
                    <a:pt x="46" y="19"/>
                  </a:lnTo>
                  <a:lnTo>
                    <a:pt x="3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295" name="Shape 388"/>
            <p:cNvSpPr/>
            <p:nvPr/>
          </p:nvSpPr>
          <p:spPr>
            <a:xfrm>
              <a:off x="2699289" y="6502053"/>
              <a:ext cx="17853" cy="2455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3911"/>
                  </a:lnTo>
                  <a:lnTo>
                    <a:pt x="2650" y="17689"/>
                  </a:lnTo>
                  <a:lnTo>
                    <a:pt x="2650" y="19674"/>
                  </a:lnTo>
                  <a:lnTo>
                    <a:pt x="5380" y="21600"/>
                  </a:lnTo>
                  <a:lnTo>
                    <a:pt x="13490" y="21600"/>
                  </a:lnTo>
                  <a:lnTo>
                    <a:pt x="21600" y="15704"/>
                  </a:lnTo>
                  <a:lnTo>
                    <a:pt x="18870" y="13777"/>
                  </a:lnTo>
                  <a:lnTo>
                    <a:pt x="13490" y="1985"/>
                  </a:lnTo>
                  <a:lnTo>
                    <a:pt x="1076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296" name="Shape 389"/>
            <p:cNvSpPr/>
            <p:nvPr/>
          </p:nvSpPr>
          <p:spPr>
            <a:xfrm>
              <a:off x="1486004" y="5833957"/>
              <a:ext cx="382064" cy="103005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6191" y="281"/>
                  </a:moveTo>
                  <a:lnTo>
                    <a:pt x="6949" y="328"/>
                  </a:lnTo>
                  <a:lnTo>
                    <a:pt x="7579" y="376"/>
                  </a:lnTo>
                  <a:lnTo>
                    <a:pt x="8209" y="516"/>
                  </a:lnTo>
                  <a:lnTo>
                    <a:pt x="8716" y="703"/>
                  </a:lnTo>
                  <a:lnTo>
                    <a:pt x="9222" y="938"/>
                  </a:lnTo>
                  <a:lnTo>
                    <a:pt x="9601" y="1172"/>
                  </a:lnTo>
                  <a:lnTo>
                    <a:pt x="9095" y="1265"/>
                  </a:lnTo>
                  <a:lnTo>
                    <a:pt x="8588" y="1406"/>
                  </a:lnTo>
                  <a:lnTo>
                    <a:pt x="8337" y="1593"/>
                  </a:lnTo>
                  <a:lnTo>
                    <a:pt x="8209" y="1827"/>
                  </a:lnTo>
                  <a:lnTo>
                    <a:pt x="8085" y="2015"/>
                  </a:lnTo>
                  <a:lnTo>
                    <a:pt x="8209" y="2203"/>
                  </a:lnTo>
                  <a:lnTo>
                    <a:pt x="8337" y="2344"/>
                  </a:lnTo>
                  <a:lnTo>
                    <a:pt x="8716" y="2484"/>
                  </a:lnTo>
                  <a:lnTo>
                    <a:pt x="9095" y="2530"/>
                  </a:lnTo>
                  <a:lnTo>
                    <a:pt x="9725" y="2530"/>
                  </a:lnTo>
                  <a:lnTo>
                    <a:pt x="9980" y="2484"/>
                  </a:lnTo>
                  <a:lnTo>
                    <a:pt x="10104" y="2389"/>
                  </a:lnTo>
                  <a:lnTo>
                    <a:pt x="10104" y="2296"/>
                  </a:lnTo>
                  <a:lnTo>
                    <a:pt x="10232" y="2296"/>
                  </a:lnTo>
                  <a:lnTo>
                    <a:pt x="10232" y="2437"/>
                  </a:lnTo>
                  <a:lnTo>
                    <a:pt x="10104" y="2718"/>
                  </a:lnTo>
                  <a:lnTo>
                    <a:pt x="9853" y="2952"/>
                  </a:lnTo>
                  <a:lnTo>
                    <a:pt x="9474" y="3140"/>
                  </a:lnTo>
                  <a:lnTo>
                    <a:pt x="8967" y="3280"/>
                  </a:lnTo>
                  <a:lnTo>
                    <a:pt x="8464" y="3373"/>
                  </a:lnTo>
                  <a:lnTo>
                    <a:pt x="7707" y="3468"/>
                  </a:lnTo>
                  <a:lnTo>
                    <a:pt x="6949" y="3421"/>
                  </a:lnTo>
                  <a:lnTo>
                    <a:pt x="6821" y="3468"/>
                  </a:lnTo>
                  <a:lnTo>
                    <a:pt x="6693" y="3468"/>
                  </a:lnTo>
                  <a:lnTo>
                    <a:pt x="6693" y="3609"/>
                  </a:lnTo>
                  <a:lnTo>
                    <a:pt x="6949" y="4217"/>
                  </a:lnTo>
                  <a:lnTo>
                    <a:pt x="7200" y="4779"/>
                  </a:lnTo>
                  <a:lnTo>
                    <a:pt x="7958" y="5951"/>
                  </a:lnTo>
                  <a:lnTo>
                    <a:pt x="8464" y="6701"/>
                  </a:lnTo>
                  <a:lnTo>
                    <a:pt x="8588" y="7497"/>
                  </a:lnTo>
                  <a:lnTo>
                    <a:pt x="8588" y="7825"/>
                  </a:lnTo>
                  <a:lnTo>
                    <a:pt x="8464" y="8247"/>
                  </a:lnTo>
                  <a:lnTo>
                    <a:pt x="8337" y="8388"/>
                  </a:lnTo>
                  <a:lnTo>
                    <a:pt x="8085" y="8528"/>
                  </a:lnTo>
                  <a:lnTo>
                    <a:pt x="7830" y="8575"/>
                  </a:lnTo>
                  <a:lnTo>
                    <a:pt x="7451" y="8528"/>
                  </a:lnTo>
                  <a:lnTo>
                    <a:pt x="6949" y="8340"/>
                  </a:lnTo>
                  <a:lnTo>
                    <a:pt x="6570" y="8106"/>
                  </a:lnTo>
                  <a:lnTo>
                    <a:pt x="5812" y="7592"/>
                  </a:lnTo>
                  <a:lnTo>
                    <a:pt x="5178" y="7029"/>
                  </a:lnTo>
                  <a:lnTo>
                    <a:pt x="4799" y="6420"/>
                  </a:lnTo>
                  <a:lnTo>
                    <a:pt x="4547" y="5763"/>
                  </a:lnTo>
                  <a:lnTo>
                    <a:pt x="4420" y="5155"/>
                  </a:lnTo>
                  <a:lnTo>
                    <a:pt x="4296" y="4030"/>
                  </a:lnTo>
                  <a:lnTo>
                    <a:pt x="4296" y="3842"/>
                  </a:lnTo>
                  <a:lnTo>
                    <a:pt x="4168" y="3795"/>
                  </a:lnTo>
                  <a:lnTo>
                    <a:pt x="3917" y="3749"/>
                  </a:lnTo>
                  <a:lnTo>
                    <a:pt x="3032" y="3702"/>
                  </a:lnTo>
                  <a:lnTo>
                    <a:pt x="2401" y="3609"/>
                  </a:lnTo>
                  <a:lnTo>
                    <a:pt x="1767" y="3468"/>
                  </a:lnTo>
                  <a:lnTo>
                    <a:pt x="1388" y="3280"/>
                  </a:lnTo>
                  <a:lnTo>
                    <a:pt x="1137" y="3046"/>
                  </a:lnTo>
                  <a:lnTo>
                    <a:pt x="1009" y="2765"/>
                  </a:lnTo>
                  <a:lnTo>
                    <a:pt x="885" y="2484"/>
                  </a:lnTo>
                  <a:lnTo>
                    <a:pt x="1009" y="2203"/>
                  </a:lnTo>
                  <a:lnTo>
                    <a:pt x="1137" y="1922"/>
                  </a:lnTo>
                  <a:lnTo>
                    <a:pt x="1388" y="1641"/>
                  </a:lnTo>
                  <a:lnTo>
                    <a:pt x="2146" y="1079"/>
                  </a:lnTo>
                  <a:lnTo>
                    <a:pt x="2653" y="843"/>
                  </a:lnTo>
                  <a:lnTo>
                    <a:pt x="3159" y="657"/>
                  </a:lnTo>
                  <a:lnTo>
                    <a:pt x="4420" y="376"/>
                  </a:lnTo>
                  <a:lnTo>
                    <a:pt x="5305" y="281"/>
                  </a:lnTo>
                  <a:close/>
                  <a:moveTo>
                    <a:pt x="4926" y="0"/>
                  </a:moveTo>
                  <a:lnTo>
                    <a:pt x="3917" y="95"/>
                  </a:lnTo>
                  <a:lnTo>
                    <a:pt x="3159" y="235"/>
                  </a:lnTo>
                  <a:lnTo>
                    <a:pt x="2401" y="469"/>
                  </a:lnTo>
                  <a:lnTo>
                    <a:pt x="1767" y="703"/>
                  </a:lnTo>
                  <a:lnTo>
                    <a:pt x="1137" y="1031"/>
                  </a:lnTo>
                  <a:lnTo>
                    <a:pt x="758" y="1360"/>
                  </a:lnTo>
                  <a:lnTo>
                    <a:pt x="379" y="1734"/>
                  </a:lnTo>
                  <a:lnTo>
                    <a:pt x="128" y="2108"/>
                  </a:lnTo>
                  <a:lnTo>
                    <a:pt x="0" y="2437"/>
                  </a:lnTo>
                  <a:lnTo>
                    <a:pt x="128" y="2811"/>
                  </a:lnTo>
                  <a:lnTo>
                    <a:pt x="251" y="3140"/>
                  </a:lnTo>
                  <a:lnTo>
                    <a:pt x="1009" y="3702"/>
                  </a:lnTo>
                  <a:lnTo>
                    <a:pt x="1767" y="3890"/>
                  </a:lnTo>
                  <a:lnTo>
                    <a:pt x="2525" y="4030"/>
                  </a:lnTo>
                  <a:lnTo>
                    <a:pt x="3538" y="4076"/>
                  </a:lnTo>
                  <a:lnTo>
                    <a:pt x="3411" y="4686"/>
                  </a:lnTo>
                  <a:lnTo>
                    <a:pt x="3538" y="5389"/>
                  </a:lnTo>
                  <a:lnTo>
                    <a:pt x="3789" y="6091"/>
                  </a:lnTo>
                  <a:lnTo>
                    <a:pt x="4168" y="6841"/>
                  </a:lnTo>
                  <a:lnTo>
                    <a:pt x="4799" y="7544"/>
                  </a:lnTo>
                  <a:lnTo>
                    <a:pt x="5557" y="8154"/>
                  </a:lnTo>
                  <a:lnTo>
                    <a:pt x="6063" y="8435"/>
                  </a:lnTo>
                  <a:lnTo>
                    <a:pt x="6693" y="8669"/>
                  </a:lnTo>
                  <a:lnTo>
                    <a:pt x="7200" y="8902"/>
                  </a:lnTo>
                  <a:lnTo>
                    <a:pt x="7958" y="9043"/>
                  </a:lnTo>
                  <a:lnTo>
                    <a:pt x="8085" y="9605"/>
                  </a:lnTo>
                  <a:lnTo>
                    <a:pt x="8337" y="10167"/>
                  </a:lnTo>
                  <a:lnTo>
                    <a:pt x="8716" y="10636"/>
                  </a:lnTo>
                  <a:lnTo>
                    <a:pt x="9346" y="11151"/>
                  </a:lnTo>
                  <a:lnTo>
                    <a:pt x="9980" y="11620"/>
                  </a:lnTo>
                  <a:lnTo>
                    <a:pt x="10738" y="12042"/>
                  </a:lnTo>
                  <a:lnTo>
                    <a:pt x="12505" y="12933"/>
                  </a:lnTo>
                  <a:lnTo>
                    <a:pt x="16295" y="14619"/>
                  </a:lnTo>
                  <a:lnTo>
                    <a:pt x="18066" y="15463"/>
                  </a:lnTo>
                  <a:lnTo>
                    <a:pt x="18824" y="15930"/>
                  </a:lnTo>
                  <a:lnTo>
                    <a:pt x="19581" y="16352"/>
                  </a:lnTo>
                  <a:lnTo>
                    <a:pt x="20339" y="17009"/>
                  </a:lnTo>
                  <a:lnTo>
                    <a:pt x="20463" y="17290"/>
                  </a:lnTo>
                  <a:lnTo>
                    <a:pt x="20463" y="17900"/>
                  </a:lnTo>
                  <a:lnTo>
                    <a:pt x="20339" y="18181"/>
                  </a:lnTo>
                  <a:lnTo>
                    <a:pt x="19960" y="18789"/>
                  </a:lnTo>
                  <a:lnTo>
                    <a:pt x="18947" y="19961"/>
                  </a:lnTo>
                  <a:lnTo>
                    <a:pt x="18445" y="20570"/>
                  </a:lnTo>
                  <a:lnTo>
                    <a:pt x="18189" y="21178"/>
                  </a:lnTo>
                  <a:lnTo>
                    <a:pt x="18189" y="21600"/>
                  </a:lnTo>
                  <a:lnTo>
                    <a:pt x="19454" y="21600"/>
                  </a:lnTo>
                  <a:lnTo>
                    <a:pt x="19326" y="21132"/>
                  </a:lnTo>
                  <a:lnTo>
                    <a:pt x="19454" y="20711"/>
                  </a:lnTo>
                  <a:lnTo>
                    <a:pt x="19833" y="20289"/>
                  </a:lnTo>
                  <a:lnTo>
                    <a:pt x="20212" y="19820"/>
                  </a:lnTo>
                  <a:lnTo>
                    <a:pt x="21097" y="18977"/>
                  </a:lnTo>
                  <a:lnTo>
                    <a:pt x="21476" y="18555"/>
                  </a:lnTo>
                  <a:lnTo>
                    <a:pt x="21600" y="18086"/>
                  </a:lnTo>
                  <a:lnTo>
                    <a:pt x="21600" y="17712"/>
                  </a:lnTo>
                  <a:lnTo>
                    <a:pt x="21476" y="17290"/>
                  </a:lnTo>
                  <a:lnTo>
                    <a:pt x="21221" y="16868"/>
                  </a:lnTo>
                  <a:lnTo>
                    <a:pt x="20970" y="16493"/>
                  </a:lnTo>
                  <a:lnTo>
                    <a:pt x="20463" y="16071"/>
                  </a:lnTo>
                  <a:lnTo>
                    <a:pt x="19833" y="15697"/>
                  </a:lnTo>
                  <a:lnTo>
                    <a:pt x="18445" y="14946"/>
                  </a:lnTo>
                  <a:lnTo>
                    <a:pt x="16925" y="14198"/>
                  </a:lnTo>
                  <a:lnTo>
                    <a:pt x="13642" y="12838"/>
                  </a:lnTo>
                  <a:lnTo>
                    <a:pt x="12633" y="12370"/>
                  </a:lnTo>
                  <a:lnTo>
                    <a:pt x="11747" y="11902"/>
                  </a:lnTo>
                  <a:lnTo>
                    <a:pt x="10989" y="11480"/>
                  </a:lnTo>
                  <a:lnTo>
                    <a:pt x="10359" y="11011"/>
                  </a:lnTo>
                  <a:lnTo>
                    <a:pt x="9346" y="9981"/>
                  </a:lnTo>
                  <a:lnTo>
                    <a:pt x="8967" y="9465"/>
                  </a:lnTo>
                  <a:lnTo>
                    <a:pt x="8716" y="8902"/>
                  </a:lnTo>
                  <a:lnTo>
                    <a:pt x="9095" y="8575"/>
                  </a:lnTo>
                  <a:lnTo>
                    <a:pt x="9346" y="8294"/>
                  </a:lnTo>
                  <a:lnTo>
                    <a:pt x="9601" y="7637"/>
                  </a:lnTo>
                  <a:lnTo>
                    <a:pt x="9474" y="6982"/>
                  </a:lnTo>
                  <a:lnTo>
                    <a:pt x="9222" y="6325"/>
                  </a:lnTo>
                  <a:lnTo>
                    <a:pt x="8843" y="5670"/>
                  </a:lnTo>
                  <a:lnTo>
                    <a:pt x="8337" y="5014"/>
                  </a:lnTo>
                  <a:lnTo>
                    <a:pt x="7958" y="4357"/>
                  </a:lnTo>
                  <a:lnTo>
                    <a:pt x="7579" y="3749"/>
                  </a:lnTo>
                  <a:lnTo>
                    <a:pt x="8464" y="3749"/>
                  </a:lnTo>
                  <a:lnTo>
                    <a:pt x="9222" y="3655"/>
                  </a:lnTo>
                  <a:lnTo>
                    <a:pt x="9725" y="3468"/>
                  </a:lnTo>
                  <a:lnTo>
                    <a:pt x="10232" y="3233"/>
                  </a:lnTo>
                  <a:lnTo>
                    <a:pt x="10738" y="2906"/>
                  </a:lnTo>
                  <a:lnTo>
                    <a:pt x="10989" y="2625"/>
                  </a:lnTo>
                  <a:lnTo>
                    <a:pt x="11117" y="2296"/>
                  </a:lnTo>
                  <a:lnTo>
                    <a:pt x="11117" y="1968"/>
                  </a:lnTo>
                  <a:lnTo>
                    <a:pt x="10989" y="1546"/>
                  </a:lnTo>
                  <a:lnTo>
                    <a:pt x="10611" y="1124"/>
                  </a:lnTo>
                  <a:lnTo>
                    <a:pt x="10104" y="750"/>
                  </a:lnTo>
                  <a:lnTo>
                    <a:pt x="9222" y="469"/>
                  </a:lnTo>
                  <a:lnTo>
                    <a:pt x="8337" y="235"/>
                  </a:lnTo>
                  <a:lnTo>
                    <a:pt x="7328" y="47"/>
                  </a:lnTo>
                  <a:lnTo>
                    <a:pt x="6063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297" name="Shape 390"/>
            <p:cNvSpPr/>
            <p:nvPr/>
          </p:nvSpPr>
          <p:spPr>
            <a:xfrm>
              <a:off x="1537370" y="5851875"/>
              <a:ext cx="46921" cy="15416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553" y="0"/>
                  </a:moveTo>
                  <a:lnTo>
                    <a:pt x="18514" y="307"/>
                  </a:lnTo>
                  <a:lnTo>
                    <a:pt x="14420" y="939"/>
                  </a:lnTo>
                  <a:lnTo>
                    <a:pt x="11335" y="2185"/>
                  </a:lnTo>
                  <a:lnTo>
                    <a:pt x="6171" y="4696"/>
                  </a:lnTo>
                  <a:lnTo>
                    <a:pt x="2078" y="7820"/>
                  </a:lnTo>
                  <a:lnTo>
                    <a:pt x="0" y="11270"/>
                  </a:lnTo>
                  <a:lnTo>
                    <a:pt x="0" y="15965"/>
                  </a:lnTo>
                  <a:lnTo>
                    <a:pt x="2078" y="17527"/>
                  </a:lnTo>
                  <a:lnTo>
                    <a:pt x="4124" y="18783"/>
                  </a:lnTo>
                  <a:lnTo>
                    <a:pt x="7210" y="20029"/>
                  </a:lnTo>
                  <a:lnTo>
                    <a:pt x="11335" y="20968"/>
                  </a:lnTo>
                  <a:lnTo>
                    <a:pt x="15429" y="21600"/>
                  </a:lnTo>
                  <a:lnTo>
                    <a:pt x="17506" y="21600"/>
                  </a:lnTo>
                  <a:lnTo>
                    <a:pt x="18514" y="21284"/>
                  </a:lnTo>
                  <a:lnTo>
                    <a:pt x="19553" y="20661"/>
                  </a:lnTo>
                  <a:lnTo>
                    <a:pt x="18514" y="20029"/>
                  </a:lnTo>
                  <a:lnTo>
                    <a:pt x="12343" y="18150"/>
                  </a:lnTo>
                  <a:lnTo>
                    <a:pt x="9257" y="15649"/>
                  </a:lnTo>
                  <a:lnTo>
                    <a:pt x="7210" y="13148"/>
                  </a:lnTo>
                  <a:lnTo>
                    <a:pt x="7210" y="10637"/>
                  </a:lnTo>
                  <a:lnTo>
                    <a:pt x="8249" y="8136"/>
                  </a:lnTo>
                  <a:lnTo>
                    <a:pt x="11335" y="5635"/>
                  </a:lnTo>
                  <a:lnTo>
                    <a:pt x="15429" y="3440"/>
                  </a:lnTo>
                  <a:lnTo>
                    <a:pt x="20592" y="1246"/>
                  </a:lnTo>
                  <a:lnTo>
                    <a:pt x="21600" y="623"/>
                  </a:lnTo>
                  <a:lnTo>
                    <a:pt x="20592" y="307"/>
                  </a:lnTo>
                  <a:lnTo>
                    <a:pt x="19553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298" name="Shape 391"/>
            <p:cNvSpPr/>
            <p:nvPr/>
          </p:nvSpPr>
          <p:spPr>
            <a:xfrm>
              <a:off x="706215" y="178730"/>
              <a:ext cx="567555" cy="53404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551" y="725"/>
                  </a:moveTo>
                  <a:lnTo>
                    <a:pt x="3230" y="1447"/>
                  </a:lnTo>
                  <a:lnTo>
                    <a:pt x="3996" y="2169"/>
                  </a:lnTo>
                  <a:lnTo>
                    <a:pt x="4761" y="2894"/>
                  </a:lnTo>
                  <a:lnTo>
                    <a:pt x="5526" y="3616"/>
                  </a:lnTo>
                  <a:lnTo>
                    <a:pt x="6633" y="4791"/>
                  </a:lnTo>
                  <a:lnTo>
                    <a:pt x="7653" y="5967"/>
                  </a:lnTo>
                  <a:lnTo>
                    <a:pt x="8759" y="7051"/>
                  </a:lnTo>
                  <a:lnTo>
                    <a:pt x="9863" y="8136"/>
                  </a:lnTo>
                  <a:lnTo>
                    <a:pt x="10714" y="8858"/>
                  </a:lnTo>
                  <a:lnTo>
                    <a:pt x="12075" y="10305"/>
                  </a:lnTo>
                  <a:lnTo>
                    <a:pt x="12669" y="11118"/>
                  </a:lnTo>
                  <a:lnTo>
                    <a:pt x="13861" y="12745"/>
                  </a:lnTo>
                  <a:lnTo>
                    <a:pt x="14882" y="14460"/>
                  </a:lnTo>
                  <a:lnTo>
                    <a:pt x="15220" y="15002"/>
                  </a:lnTo>
                  <a:lnTo>
                    <a:pt x="15647" y="15544"/>
                  </a:lnTo>
                  <a:lnTo>
                    <a:pt x="14455" y="14460"/>
                  </a:lnTo>
                  <a:lnTo>
                    <a:pt x="13351" y="13287"/>
                  </a:lnTo>
                  <a:lnTo>
                    <a:pt x="11138" y="11027"/>
                  </a:lnTo>
                  <a:lnTo>
                    <a:pt x="10035" y="9851"/>
                  </a:lnTo>
                  <a:lnTo>
                    <a:pt x="8843" y="8767"/>
                  </a:lnTo>
                  <a:lnTo>
                    <a:pt x="6547" y="6598"/>
                  </a:lnTo>
                  <a:lnTo>
                    <a:pt x="5357" y="5513"/>
                  </a:lnTo>
                  <a:lnTo>
                    <a:pt x="4251" y="4429"/>
                  </a:lnTo>
                  <a:lnTo>
                    <a:pt x="3147" y="3253"/>
                  </a:lnTo>
                  <a:lnTo>
                    <a:pt x="2127" y="1989"/>
                  </a:lnTo>
                  <a:lnTo>
                    <a:pt x="1872" y="1989"/>
                  </a:lnTo>
                  <a:lnTo>
                    <a:pt x="1786" y="2169"/>
                  </a:lnTo>
                  <a:lnTo>
                    <a:pt x="1786" y="2260"/>
                  </a:lnTo>
                  <a:lnTo>
                    <a:pt x="2127" y="2802"/>
                  </a:lnTo>
                  <a:lnTo>
                    <a:pt x="2551" y="3345"/>
                  </a:lnTo>
                  <a:lnTo>
                    <a:pt x="3402" y="4249"/>
                  </a:lnTo>
                  <a:lnTo>
                    <a:pt x="5188" y="6056"/>
                  </a:lnTo>
                  <a:lnTo>
                    <a:pt x="6463" y="7323"/>
                  </a:lnTo>
                  <a:lnTo>
                    <a:pt x="7822" y="8496"/>
                  </a:lnTo>
                  <a:lnTo>
                    <a:pt x="9098" y="9671"/>
                  </a:lnTo>
                  <a:lnTo>
                    <a:pt x="10373" y="10936"/>
                  </a:lnTo>
                  <a:lnTo>
                    <a:pt x="12669" y="13287"/>
                  </a:lnTo>
                  <a:lnTo>
                    <a:pt x="13775" y="14460"/>
                  </a:lnTo>
                  <a:lnTo>
                    <a:pt x="14965" y="15636"/>
                  </a:lnTo>
                  <a:lnTo>
                    <a:pt x="17602" y="17984"/>
                  </a:lnTo>
                  <a:lnTo>
                    <a:pt x="20153" y="20336"/>
                  </a:lnTo>
                  <a:lnTo>
                    <a:pt x="20494" y="20336"/>
                  </a:lnTo>
                  <a:lnTo>
                    <a:pt x="20577" y="20153"/>
                  </a:lnTo>
                  <a:lnTo>
                    <a:pt x="20494" y="19973"/>
                  </a:lnTo>
                  <a:lnTo>
                    <a:pt x="19132" y="18618"/>
                  </a:lnTo>
                  <a:lnTo>
                    <a:pt x="19302" y="18618"/>
                  </a:lnTo>
                  <a:lnTo>
                    <a:pt x="19473" y="18527"/>
                  </a:lnTo>
                  <a:lnTo>
                    <a:pt x="19557" y="18438"/>
                  </a:lnTo>
                  <a:lnTo>
                    <a:pt x="19557" y="18255"/>
                  </a:lnTo>
                  <a:lnTo>
                    <a:pt x="19984" y="17896"/>
                  </a:lnTo>
                  <a:lnTo>
                    <a:pt x="20239" y="18709"/>
                  </a:lnTo>
                  <a:lnTo>
                    <a:pt x="20408" y="19431"/>
                  </a:lnTo>
                  <a:lnTo>
                    <a:pt x="20749" y="20244"/>
                  </a:lnTo>
                  <a:lnTo>
                    <a:pt x="21004" y="20967"/>
                  </a:lnTo>
                  <a:lnTo>
                    <a:pt x="19728" y="20607"/>
                  </a:lnTo>
                  <a:lnTo>
                    <a:pt x="18112" y="19882"/>
                  </a:lnTo>
                  <a:lnTo>
                    <a:pt x="18453" y="19431"/>
                  </a:lnTo>
                  <a:lnTo>
                    <a:pt x="18536" y="19251"/>
                  </a:lnTo>
                  <a:lnTo>
                    <a:pt x="18536" y="19069"/>
                  </a:lnTo>
                  <a:lnTo>
                    <a:pt x="17516" y="17984"/>
                  </a:lnTo>
                  <a:lnTo>
                    <a:pt x="16581" y="17082"/>
                  </a:lnTo>
                  <a:lnTo>
                    <a:pt x="15561" y="16269"/>
                  </a:lnTo>
                  <a:lnTo>
                    <a:pt x="14455" y="15456"/>
                  </a:lnTo>
                  <a:lnTo>
                    <a:pt x="13096" y="14551"/>
                  </a:lnTo>
                  <a:lnTo>
                    <a:pt x="11820" y="13558"/>
                  </a:lnTo>
                  <a:lnTo>
                    <a:pt x="10545" y="12474"/>
                  </a:lnTo>
                  <a:lnTo>
                    <a:pt x="9353" y="11298"/>
                  </a:lnTo>
                  <a:lnTo>
                    <a:pt x="7057" y="8858"/>
                  </a:lnTo>
                  <a:lnTo>
                    <a:pt x="5953" y="7682"/>
                  </a:lnTo>
                  <a:lnTo>
                    <a:pt x="4678" y="6598"/>
                  </a:lnTo>
                  <a:lnTo>
                    <a:pt x="3657" y="5605"/>
                  </a:lnTo>
                  <a:lnTo>
                    <a:pt x="2637" y="4520"/>
                  </a:lnTo>
                  <a:lnTo>
                    <a:pt x="1616" y="3524"/>
                  </a:lnTo>
                  <a:lnTo>
                    <a:pt x="510" y="2622"/>
                  </a:lnTo>
                  <a:lnTo>
                    <a:pt x="1020" y="2080"/>
                  </a:lnTo>
                  <a:lnTo>
                    <a:pt x="1531" y="1627"/>
                  </a:lnTo>
                  <a:lnTo>
                    <a:pt x="2551" y="725"/>
                  </a:lnTo>
                  <a:close/>
                  <a:moveTo>
                    <a:pt x="2637" y="0"/>
                  </a:moveTo>
                  <a:lnTo>
                    <a:pt x="2465" y="91"/>
                  </a:lnTo>
                  <a:lnTo>
                    <a:pt x="1872" y="633"/>
                  </a:lnTo>
                  <a:lnTo>
                    <a:pt x="1106" y="1176"/>
                  </a:lnTo>
                  <a:lnTo>
                    <a:pt x="510" y="1718"/>
                  </a:lnTo>
                  <a:lnTo>
                    <a:pt x="255" y="2080"/>
                  </a:lnTo>
                  <a:lnTo>
                    <a:pt x="0" y="2440"/>
                  </a:lnTo>
                  <a:lnTo>
                    <a:pt x="0" y="2622"/>
                  </a:lnTo>
                  <a:lnTo>
                    <a:pt x="83" y="2711"/>
                  </a:lnTo>
                  <a:lnTo>
                    <a:pt x="83" y="2894"/>
                  </a:lnTo>
                  <a:lnTo>
                    <a:pt x="169" y="2982"/>
                  </a:lnTo>
                  <a:lnTo>
                    <a:pt x="1361" y="3978"/>
                  </a:lnTo>
                  <a:lnTo>
                    <a:pt x="2465" y="5154"/>
                  </a:lnTo>
                  <a:lnTo>
                    <a:pt x="3657" y="6238"/>
                  </a:lnTo>
                  <a:lnTo>
                    <a:pt x="4761" y="7411"/>
                  </a:lnTo>
                  <a:lnTo>
                    <a:pt x="5953" y="8496"/>
                  </a:lnTo>
                  <a:lnTo>
                    <a:pt x="7143" y="9671"/>
                  </a:lnTo>
                  <a:lnTo>
                    <a:pt x="9353" y="12111"/>
                  </a:lnTo>
                  <a:lnTo>
                    <a:pt x="10290" y="13016"/>
                  </a:lnTo>
                  <a:lnTo>
                    <a:pt x="12159" y="14642"/>
                  </a:lnTo>
                  <a:lnTo>
                    <a:pt x="13179" y="15365"/>
                  </a:lnTo>
                  <a:lnTo>
                    <a:pt x="14541" y="16269"/>
                  </a:lnTo>
                  <a:lnTo>
                    <a:pt x="15730" y="17171"/>
                  </a:lnTo>
                  <a:lnTo>
                    <a:pt x="16836" y="18255"/>
                  </a:lnTo>
                  <a:lnTo>
                    <a:pt x="18026" y="19340"/>
                  </a:lnTo>
                  <a:lnTo>
                    <a:pt x="17602" y="19882"/>
                  </a:lnTo>
                  <a:lnTo>
                    <a:pt x="17516" y="19973"/>
                  </a:lnTo>
                  <a:lnTo>
                    <a:pt x="17516" y="20153"/>
                  </a:lnTo>
                  <a:lnTo>
                    <a:pt x="17688" y="20336"/>
                  </a:lnTo>
                  <a:lnTo>
                    <a:pt x="19557" y="21149"/>
                  </a:lnTo>
                  <a:lnTo>
                    <a:pt x="20494" y="21420"/>
                  </a:lnTo>
                  <a:lnTo>
                    <a:pt x="20918" y="21600"/>
                  </a:lnTo>
                  <a:lnTo>
                    <a:pt x="21514" y="21600"/>
                  </a:lnTo>
                  <a:lnTo>
                    <a:pt x="21600" y="21509"/>
                  </a:lnTo>
                  <a:lnTo>
                    <a:pt x="21600" y="21329"/>
                  </a:lnTo>
                  <a:lnTo>
                    <a:pt x="21514" y="21238"/>
                  </a:lnTo>
                  <a:lnTo>
                    <a:pt x="21259" y="20244"/>
                  </a:lnTo>
                  <a:lnTo>
                    <a:pt x="20918" y="19340"/>
                  </a:lnTo>
                  <a:lnTo>
                    <a:pt x="20663" y="18255"/>
                  </a:lnTo>
                  <a:lnTo>
                    <a:pt x="20494" y="17804"/>
                  </a:lnTo>
                  <a:lnTo>
                    <a:pt x="20239" y="17354"/>
                  </a:lnTo>
                  <a:lnTo>
                    <a:pt x="20067" y="17171"/>
                  </a:lnTo>
                  <a:lnTo>
                    <a:pt x="19898" y="17171"/>
                  </a:lnTo>
                  <a:lnTo>
                    <a:pt x="19812" y="17262"/>
                  </a:lnTo>
                  <a:lnTo>
                    <a:pt x="19473" y="17533"/>
                  </a:lnTo>
                  <a:lnTo>
                    <a:pt x="19218" y="17896"/>
                  </a:lnTo>
                  <a:lnTo>
                    <a:pt x="17771" y="16720"/>
                  </a:lnTo>
                  <a:lnTo>
                    <a:pt x="16581" y="15544"/>
                  </a:lnTo>
                  <a:lnTo>
                    <a:pt x="16071" y="14914"/>
                  </a:lnTo>
                  <a:lnTo>
                    <a:pt x="15561" y="14189"/>
                  </a:lnTo>
                  <a:lnTo>
                    <a:pt x="14541" y="12653"/>
                  </a:lnTo>
                  <a:lnTo>
                    <a:pt x="13775" y="11389"/>
                  </a:lnTo>
                  <a:lnTo>
                    <a:pt x="12841" y="10122"/>
                  </a:lnTo>
                  <a:lnTo>
                    <a:pt x="11820" y="9038"/>
                  </a:lnTo>
                  <a:lnTo>
                    <a:pt x="10714" y="8045"/>
                  </a:lnTo>
                  <a:lnTo>
                    <a:pt x="9525" y="6960"/>
                  </a:lnTo>
                  <a:lnTo>
                    <a:pt x="8418" y="5876"/>
                  </a:lnTo>
                  <a:lnTo>
                    <a:pt x="6292" y="3616"/>
                  </a:lnTo>
                  <a:lnTo>
                    <a:pt x="5443" y="2802"/>
                  </a:lnTo>
                  <a:lnTo>
                    <a:pt x="3741" y="1176"/>
                  </a:lnTo>
                  <a:lnTo>
                    <a:pt x="2892" y="362"/>
                  </a:lnTo>
                  <a:lnTo>
                    <a:pt x="2892" y="183"/>
                  </a:lnTo>
                  <a:lnTo>
                    <a:pt x="2806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299" name="Shape 392"/>
            <p:cNvSpPr/>
            <p:nvPr/>
          </p:nvSpPr>
          <p:spPr>
            <a:xfrm>
              <a:off x="2712694" y="6571338"/>
              <a:ext cx="42408" cy="13631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414" y="0"/>
                  </a:moveTo>
                  <a:lnTo>
                    <a:pt x="2265" y="347"/>
                  </a:lnTo>
                  <a:lnTo>
                    <a:pt x="0" y="2124"/>
                  </a:lnTo>
                  <a:lnTo>
                    <a:pt x="0" y="4248"/>
                  </a:lnTo>
                  <a:lnTo>
                    <a:pt x="2265" y="7782"/>
                  </a:lnTo>
                  <a:lnTo>
                    <a:pt x="5679" y="14155"/>
                  </a:lnTo>
                  <a:lnTo>
                    <a:pt x="7944" y="17352"/>
                  </a:lnTo>
                  <a:lnTo>
                    <a:pt x="11358" y="20538"/>
                  </a:lnTo>
                  <a:lnTo>
                    <a:pt x="12507" y="20885"/>
                  </a:lnTo>
                  <a:lnTo>
                    <a:pt x="14772" y="21242"/>
                  </a:lnTo>
                  <a:lnTo>
                    <a:pt x="18186" y="21600"/>
                  </a:lnTo>
                  <a:lnTo>
                    <a:pt x="19335" y="21242"/>
                  </a:lnTo>
                  <a:lnTo>
                    <a:pt x="21600" y="20885"/>
                  </a:lnTo>
                  <a:lnTo>
                    <a:pt x="21600" y="19476"/>
                  </a:lnTo>
                  <a:lnTo>
                    <a:pt x="15921" y="14870"/>
                  </a:lnTo>
                  <a:lnTo>
                    <a:pt x="12507" y="10264"/>
                  </a:lnTo>
                  <a:lnTo>
                    <a:pt x="7944" y="705"/>
                  </a:lnTo>
                  <a:lnTo>
                    <a:pt x="6828" y="347"/>
                  </a:lnTo>
                  <a:lnTo>
                    <a:pt x="453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300" name="Shape 393"/>
            <p:cNvSpPr/>
            <p:nvPr/>
          </p:nvSpPr>
          <p:spPr>
            <a:xfrm>
              <a:off x="5009587" y="393288"/>
              <a:ext cx="44731" cy="1785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237" y="0"/>
                  </a:moveTo>
                  <a:lnTo>
                    <a:pt x="1090" y="2650"/>
                  </a:lnTo>
                  <a:lnTo>
                    <a:pt x="0" y="5380"/>
                  </a:lnTo>
                  <a:lnTo>
                    <a:pt x="0" y="10760"/>
                  </a:lnTo>
                  <a:lnTo>
                    <a:pt x="1090" y="13490"/>
                  </a:lnTo>
                  <a:lnTo>
                    <a:pt x="9710" y="16220"/>
                  </a:lnTo>
                  <a:lnTo>
                    <a:pt x="14037" y="18870"/>
                  </a:lnTo>
                  <a:lnTo>
                    <a:pt x="19421" y="21600"/>
                  </a:lnTo>
                  <a:lnTo>
                    <a:pt x="20510" y="18870"/>
                  </a:lnTo>
                  <a:lnTo>
                    <a:pt x="21600" y="16220"/>
                  </a:lnTo>
                  <a:lnTo>
                    <a:pt x="21600" y="10760"/>
                  </a:lnTo>
                  <a:lnTo>
                    <a:pt x="20510" y="8110"/>
                  </a:lnTo>
                  <a:lnTo>
                    <a:pt x="16184" y="5380"/>
                  </a:lnTo>
                  <a:lnTo>
                    <a:pt x="11890" y="2650"/>
                  </a:lnTo>
                  <a:lnTo>
                    <a:pt x="3237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301" name="Shape 394"/>
            <p:cNvSpPr/>
            <p:nvPr/>
          </p:nvSpPr>
          <p:spPr>
            <a:xfrm>
              <a:off x="31416" y="3306911"/>
              <a:ext cx="759681" cy="77308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326" y="686"/>
                  </a:moveTo>
                  <a:lnTo>
                    <a:pt x="13469" y="810"/>
                  </a:lnTo>
                  <a:lnTo>
                    <a:pt x="14548" y="1124"/>
                  </a:lnTo>
                  <a:lnTo>
                    <a:pt x="15628" y="1559"/>
                  </a:lnTo>
                  <a:lnTo>
                    <a:pt x="16581" y="2060"/>
                  </a:lnTo>
                  <a:lnTo>
                    <a:pt x="16009" y="2247"/>
                  </a:lnTo>
                  <a:lnTo>
                    <a:pt x="16009" y="2121"/>
                  </a:lnTo>
                  <a:lnTo>
                    <a:pt x="15883" y="2060"/>
                  </a:lnTo>
                  <a:lnTo>
                    <a:pt x="14803" y="1934"/>
                  </a:lnTo>
                  <a:lnTo>
                    <a:pt x="13786" y="1934"/>
                  </a:lnTo>
                  <a:lnTo>
                    <a:pt x="14167" y="1810"/>
                  </a:lnTo>
                  <a:lnTo>
                    <a:pt x="14484" y="1559"/>
                  </a:lnTo>
                  <a:lnTo>
                    <a:pt x="14613" y="1498"/>
                  </a:lnTo>
                  <a:lnTo>
                    <a:pt x="14613" y="1372"/>
                  </a:lnTo>
                  <a:lnTo>
                    <a:pt x="14548" y="1248"/>
                  </a:lnTo>
                  <a:lnTo>
                    <a:pt x="14484" y="1185"/>
                  </a:lnTo>
                  <a:lnTo>
                    <a:pt x="13913" y="1061"/>
                  </a:lnTo>
                  <a:lnTo>
                    <a:pt x="13279" y="1061"/>
                  </a:lnTo>
                  <a:lnTo>
                    <a:pt x="12643" y="1124"/>
                  </a:lnTo>
                  <a:lnTo>
                    <a:pt x="12007" y="1248"/>
                  </a:lnTo>
                  <a:lnTo>
                    <a:pt x="10737" y="1498"/>
                  </a:lnTo>
                  <a:lnTo>
                    <a:pt x="9593" y="1810"/>
                  </a:lnTo>
                  <a:lnTo>
                    <a:pt x="8757" y="2069"/>
                  </a:lnTo>
                  <a:lnTo>
                    <a:pt x="9784" y="1686"/>
                  </a:lnTo>
                  <a:lnTo>
                    <a:pt x="11118" y="1248"/>
                  </a:lnTo>
                  <a:lnTo>
                    <a:pt x="12326" y="686"/>
                  </a:lnTo>
                  <a:close/>
                  <a:moveTo>
                    <a:pt x="16835" y="2496"/>
                  </a:moveTo>
                  <a:lnTo>
                    <a:pt x="16454" y="2746"/>
                  </a:lnTo>
                  <a:lnTo>
                    <a:pt x="15947" y="2996"/>
                  </a:lnTo>
                  <a:lnTo>
                    <a:pt x="14994" y="3371"/>
                  </a:lnTo>
                  <a:lnTo>
                    <a:pt x="13088" y="4057"/>
                  </a:lnTo>
                  <a:lnTo>
                    <a:pt x="10801" y="4932"/>
                  </a:lnTo>
                  <a:lnTo>
                    <a:pt x="13405" y="3870"/>
                  </a:lnTo>
                  <a:lnTo>
                    <a:pt x="15056" y="3121"/>
                  </a:lnTo>
                  <a:lnTo>
                    <a:pt x="15947" y="2746"/>
                  </a:lnTo>
                  <a:lnTo>
                    <a:pt x="16835" y="2496"/>
                  </a:lnTo>
                  <a:close/>
                  <a:moveTo>
                    <a:pt x="11244" y="749"/>
                  </a:moveTo>
                  <a:lnTo>
                    <a:pt x="10291" y="1124"/>
                  </a:lnTo>
                  <a:lnTo>
                    <a:pt x="9212" y="1435"/>
                  </a:lnTo>
                  <a:lnTo>
                    <a:pt x="7180" y="2184"/>
                  </a:lnTo>
                  <a:lnTo>
                    <a:pt x="6227" y="2622"/>
                  </a:lnTo>
                  <a:lnTo>
                    <a:pt x="5274" y="3121"/>
                  </a:lnTo>
                  <a:lnTo>
                    <a:pt x="4383" y="3683"/>
                  </a:lnTo>
                  <a:lnTo>
                    <a:pt x="3940" y="3994"/>
                  </a:lnTo>
                  <a:lnTo>
                    <a:pt x="3557" y="4369"/>
                  </a:lnTo>
                  <a:lnTo>
                    <a:pt x="3495" y="4495"/>
                  </a:lnTo>
                  <a:lnTo>
                    <a:pt x="3557" y="4619"/>
                  </a:lnTo>
                  <a:lnTo>
                    <a:pt x="3685" y="4745"/>
                  </a:lnTo>
                  <a:lnTo>
                    <a:pt x="3812" y="4682"/>
                  </a:lnTo>
                  <a:lnTo>
                    <a:pt x="5083" y="4057"/>
                  </a:lnTo>
                  <a:lnTo>
                    <a:pt x="6289" y="3495"/>
                  </a:lnTo>
                  <a:lnTo>
                    <a:pt x="7561" y="2996"/>
                  </a:lnTo>
                  <a:lnTo>
                    <a:pt x="8895" y="2496"/>
                  </a:lnTo>
                  <a:lnTo>
                    <a:pt x="10165" y="2121"/>
                  </a:lnTo>
                  <a:lnTo>
                    <a:pt x="11499" y="1873"/>
                  </a:lnTo>
                  <a:lnTo>
                    <a:pt x="12516" y="1622"/>
                  </a:lnTo>
                  <a:lnTo>
                    <a:pt x="13088" y="1559"/>
                  </a:lnTo>
                  <a:lnTo>
                    <a:pt x="13660" y="1498"/>
                  </a:lnTo>
                  <a:lnTo>
                    <a:pt x="13024" y="1747"/>
                  </a:lnTo>
                  <a:lnTo>
                    <a:pt x="12452" y="1873"/>
                  </a:lnTo>
                  <a:lnTo>
                    <a:pt x="11244" y="2184"/>
                  </a:lnTo>
                  <a:lnTo>
                    <a:pt x="9784" y="2622"/>
                  </a:lnTo>
                  <a:lnTo>
                    <a:pt x="8323" y="3121"/>
                  </a:lnTo>
                  <a:lnTo>
                    <a:pt x="7052" y="3558"/>
                  </a:lnTo>
                  <a:lnTo>
                    <a:pt x="5782" y="3994"/>
                  </a:lnTo>
                  <a:lnTo>
                    <a:pt x="4448" y="4432"/>
                  </a:lnTo>
                  <a:lnTo>
                    <a:pt x="3747" y="4745"/>
                  </a:lnTo>
                  <a:lnTo>
                    <a:pt x="3113" y="5057"/>
                  </a:lnTo>
                  <a:lnTo>
                    <a:pt x="2478" y="5431"/>
                  </a:lnTo>
                  <a:lnTo>
                    <a:pt x="1970" y="5869"/>
                  </a:lnTo>
                  <a:lnTo>
                    <a:pt x="2542" y="4993"/>
                  </a:lnTo>
                  <a:lnTo>
                    <a:pt x="3240" y="4181"/>
                  </a:lnTo>
                  <a:lnTo>
                    <a:pt x="3940" y="3432"/>
                  </a:lnTo>
                  <a:lnTo>
                    <a:pt x="4765" y="2746"/>
                  </a:lnTo>
                  <a:lnTo>
                    <a:pt x="5655" y="2121"/>
                  </a:lnTo>
                  <a:lnTo>
                    <a:pt x="6608" y="1622"/>
                  </a:lnTo>
                  <a:lnTo>
                    <a:pt x="7561" y="1185"/>
                  </a:lnTo>
                  <a:lnTo>
                    <a:pt x="8576" y="810"/>
                  </a:lnTo>
                  <a:lnTo>
                    <a:pt x="7623" y="1185"/>
                  </a:lnTo>
                  <a:lnTo>
                    <a:pt x="6670" y="1622"/>
                  </a:lnTo>
                  <a:lnTo>
                    <a:pt x="5782" y="2121"/>
                  </a:lnTo>
                  <a:lnTo>
                    <a:pt x="4955" y="2683"/>
                  </a:lnTo>
                  <a:lnTo>
                    <a:pt x="4893" y="2809"/>
                  </a:lnTo>
                  <a:lnTo>
                    <a:pt x="4893" y="2933"/>
                  </a:lnTo>
                  <a:lnTo>
                    <a:pt x="4955" y="2996"/>
                  </a:lnTo>
                  <a:lnTo>
                    <a:pt x="5146" y="2996"/>
                  </a:lnTo>
                  <a:lnTo>
                    <a:pt x="6418" y="2247"/>
                  </a:lnTo>
                  <a:lnTo>
                    <a:pt x="7752" y="1559"/>
                  </a:lnTo>
                  <a:lnTo>
                    <a:pt x="8640" y="1248"/>
                  </a:lnTo>
                  <a:lnTo>
                    <a:pt x="9467" y="998"/>
                  </a:lnTo>
                  <a:lnTo>
                    <a:pt x="10356" y="810"/>
                  </a:lnTo>
                  <a:lnTo>
                    <a:pt x="11244" y="749"/>
                  </a:lnTo>
                  <a:close/>
                  <a:moveTo>
                    <a:pt x="4383" y="5057"/>
                  </a:moveTo>
                  <a:lnTo>
                    <a:pt x="3876" y="5307"/>
                  </a:lnTo>
                  <a:lnTo>
                    <a:pt x="3176" y="5743"/>
                  </a:lnTo>
                  <a:lnTo>
                    <a:pt x="2478" y="6180"/>
                  </a:lnTo>
                  <a:lnTo>
                    <a:pt x="2542" y="6056"/>
                  </a:lnTo>
                  <a:lnTo>
                    <a:pt x="2604" y="5930"/>
                  </a:lnTo>
                  <a:lnTo>
                    <a:pt x="2668" y="5869"/>
                  </a:lnTo>
                  <a:lnTo>
                    <a:pt x="2859" y="5806"/>
                  </a:lnTo>
                  <a:lnTo>
                    <a:pt x="3430" y="5494"/>
                  </a:lnTo>
                  <a:lnTo>
                    <a:pt x="4383" y="5057"/>
                  </a:lnTo>
                  <a:close/>
                  <a:moveTo>
                    <a:pt x="12452" y="3746"/>
                  </a:moveTo>
                  <a:lnTo>
                    <a:pt x="10165" y="4682"/>
                  </a:lnTo>
                  <a:lnTo>
                    <a:pt x="8004" y="5555"/>
                  </a:lnTo>
                  <a:lnTo>
                    <a:pt x="5782" y="6492"/>
                  </a:lnTo>
                  <a:lnTo>
                    <a:pt x="5019" y="6866"/>
                  </a:lnTo>
                  <a:lnTo>
                    <a:pt x="4257" y="7367"/>
                  </a:lnTo>
                  <a:lnTo>
                    <a:pt x="3495" y="7803"/>
                  </a:lnTo>
                  <a:lnTo>
                    <a:pt x="2668" y="8240"/>
                  </a:lnTo>
                  <a:lnTo>
                    <a:pt x="3304" y="7741"/>
                  </a:lnTo>
                  <a:lnTo>
                    <a:pt x="3940" y="7241"/>
                  </a:lnTo>
                  <a:lnTo>
                    <a:pt x="4574" y="6805"/>
                  </a:lnTo>
                  <a:lnTo>
                    <a:pt x="5336" y="6430"/>
                  </a:lnTo>
                  <a:lnTo>
                    <a:pt x="6799" y="5806"/>
                  </a:lnTo>
                  <a:lnTo>
                    <a:pt x="8259" y="5244"/>
                  </a:lnTo>
                  <a:lnTo>
                    <a:pt x="12261" y="3807"/>
                  </a:lnTo>
                  <a:lnTo>
                    <a:pt x="12452" y="3746"/>
                  </a:lnTo>
                  <a:close/>
                  <a:moveTo>
                    <a:pt x="17407" y="2622"/>
                  </a:moveTo>
                  <a:lnTo>
                    <a:pt x="18043" y="3184"/>
                  </a:lnTo>
                  <a:lnTo>
                    <a:pt x="18677" y="3807"/>
                  </a:lnTo>
                  <a:lnTo>
                    <a:pt x="19249" y="4495"/>
                  </a:lnTo>
                  <a:lnTo>
                    <a:pt x="19758" y="5181"/>
                  </a:lnTo>
                  <a:lnTo>
                    <a:pt x="19694" y="5181"/>
                  </a:lnTo>
                  <a:lnTo>
                    <a:pt x="19058" y="5244"/>
                  </a:lnTo>
                  <a:lnTo>
                    <a:pt x="18487" y="5368"/>
                  </a:lnTo>
                  <a:lnTo>
                    <a:pt x="17915" y="5618"/>
                  </a:lnTo>
                  <a:lnTo>
                    <a:pt x="17281" y="5869"/>
                  </a:lnTo>
                  <a:lnTo>
                    <a:pt x="16200" y="6430"/>
                  </a:lnTo>
                  <a:lnTo>
                    <a:pt x="15120" y="7054"/>
                  </a:lnTo>
                  <a:lnTo>
                    <a:pt x="15056" y="7054"/>
                  </a:lnTo>
                  <a:lnTo>
                    <a:pt x="9784" y="9488"/>
                  </a:lnTo>
                  <a:lnTo>
                    <a:pt x="8259" y="10113"/>
                  </a:lnTo>
                  <a:lnTo>
                    <a:pt x="9339" y="9488"/>
                  </a:lnTo>
                  <a:lnTo>
                    <a:pt x="12833" y="7428"/>
                  </a:lnTo>
                  <a:lnTo>
                    <a:pt x="14294" y="6992"/>
                  </a:lnTo>
                  <a:lnTo>
                    <a:pt x="15756" y="6430"/>
                  </a:lnTo>
                  <a:lnTo>
                    <a:pt x="17152" y="5869"/>
                  </a:lnTo>
                  <a:lnTo>
                    <a:pt x="17853" y="5494"/>
                  </a:lnTo>
                  <a:lnTo>
                    <a:pt x="18551" y="5120"/>
                  </a:lnTo>
                  <a:lnTo>
                    <a:pt x="18615" y="4993"/>
                  </a:lnTo>
                  <a:lnTo>
                    <a:pt x="18677" y="4869"/>
                  </a:lnTo>
                  <a:lnTo>
                    <a:pt x="18551" y="4745"/>
                  </a:lnTo>
                  <a:lnTo>
                    <a:pt x="18424" y="4682"/>
                  </a:lnTo>
                  <a:lnTo>
                    <a:pt x="17598" y="4806"/>
                  </a:lnTo>
                  <a:lnTo>
                    <a:pt x="16771" y="4993"/>
                  </a:lnTo>
                  <a:lnTo>
                    <a:pt x="15947" y="5244"/>
                  </a:lnTo>
                  <a:lnTo>
                    <a:pt x="15184" y="5618"/>
                  </a:lnTo>
                  <a:lnTo>
                    <a:pt x="14358" y="5930"/>
                  </a:lnTo>
                  <a:lnTo>
                    <a:pt x="13596" y="6367"/>
                  </a:lnTo>
                  <a:lnTo>
                    <a:pt x="12071" y="7241"/>
                  </a:lnTo>
                  <a:lnTo>
                    <a:pt x="10610" y="7741"/>
                  </a:lnTo>
                  <a:lnTo>
                    <a:pt x="9086" y="8240"/>
                  </a:lnTo>
                  <a:lnTo>
                    <a:pt x="12388" y="6492"/>
                  </a:lnTo>
                  <a:lnTo>
                    <a:pt x="14548" y="5368"/>
                  </a:lnTo>
                  <a:lnTo>
                    <a:pt x="15501" y="4869"/>
                  </a:lnTo>
                  <a:lnTo>
                    <a:pt x="16709" y="4495"/>
                  </a:lnTo>
                  <a:lnTo>
                    <a:pt x="17853" y="3994"/>
                  </a:lnTo>
                  <a:lnTo>
                    <a:pt x="17979" y="3933"/>
                  </a:lnTo>
                  <a:lnTo>
                    <a:pt x="17979" y="3746"/>
                  </a:lnTo>
                  <a:lnTo>
                    <a:pt x="17915" y="3619"/>
                  </a:lnTo>
                  <a:lnTo>
                    <a:pt x="17724" y="3558"/>
                  </a:lnTo>
                  <a:lnTo>
                    <a:pt x="17090" y="3683"/>
                  </a:lnTo>
                  <a:lnTo>
                    <a:pt x="16390" y="3870"/>
                  </a:lnTo>
                  <a:lnTo>
                    <a:pt x="15756" y="4181"/>
                  </a:lnTo>
                  <a:lnTo>
                    <a:pt x="15120" y="4495"/>
                  </a:lnTo>
                  <a:lnTo>
                    <a:pt x="14167" y="4806"/>
                  </a:lnTo>
                  <a:lnTo>
                    <a:pt x="13279" y="5120"/>
                  </a:lnTo>
                  <a:lnTo>
                    <a:pt x="11244" y="5930"/>
                  </a:lnTo>
                  <a:lnTo>
                    <a:pt x="9212" y="6805"/>
                  </a:lnTo>
                  <a:lnTo>
                    <a:pt x="4829" y="8865"/>
                  </a:lnTo>
                  <a:lnTo>
                    <a:pt x="3495" y="9551"/>
                  </a:lnTo>
                  <a:lnTo>
                    <a:pt x="2096" y="10237"/>
                  </a:lnTo>
                  <a:lnTo>
                    <a:pt x="4383" y="8552"/>
                  </a:lnTo>
                  <a:lnTo>
                    <a:pt x="5591" y="7803"/>
                  </a:lnTo>
                  <a:lnTo>
                    <a:pt x="6799" y="7117"/>
                  </a:lnTo>
                  <a:lnTo>
                    <a:pt x="8069" y="6492"/>
                  </a:lnTo>
                  <a:lnTo>
                    <a:pt x="9339" y="5930"/>
                  </a:lnTo>
                  <a:lnTo>
                    <a:pt x="11944" y="4993"/>
                  </a:lnTo>
                  <a:lnTo>
                    <a:pt x="14484" y="4057"/>
                  </a:lnTo>
                  <a:lnTo>
                    <a:pt x="16009" y="3432"/>
                  </a:lnTo>
                  <a:lnTo>
                    <a:pt x="16771" y="3121"/>
                  </a:lnTo>
                  <a:lnTo>
                    <a:pt x="17407" y="2622"/>
                  </a:lnTo>
                  <a:close/>
                  <a:moveTo>
                    <a:pt x="14041" y="2372"/>
                  </a:moveTo>
                  <a:lnTo>
                    <a:pt x="14994" y="2435"/>
                  </a:lnTo>
                  <a:lnTo>
                    <a:pt x="13531" y="2870"/>
                  </a:lnTo>
                  <a:lnTo>
                    <a:pt x="11182" y="3683"/>
                  </a:lnTo>
                  <a:lnTo>
                    <a:pt x="7180" y="5181"/>
                  </a:lnTo>
                  <a:lnTo>
                    <a:pt x="5655" y="5806"/>
                  </a:lnTo>
                  <a:lnTo>
                    <a:pt x="4955" y="6117"/>
                  </a:lnTo>
                  <a:lnTo>
                    <a:pt x="4193" y="6555"/>
                  </a:lnTo>
                  <a:lnTo>
                    <a:pt x="3495" y="6992"/>
                  </a:lnTo>
                  <a:lnTo>
                    <a:pt x="2859" y="7491"/>
                  </a:lnTo>
                  <a:lnTo>
                    <a:pt x="2223" y="8053"/>
                  </a:lnTo>
                  <a:lnTo>
                    <a:pt x="1715" y="8678"/>
                  </a:lnTo>
                  <a:lnTo>
                    <a:pt x="1651" y="8802"/>
                  </a:lnTo>
                  <a:lnTo>
                    <a:pt x="1715" y="8926"/>
                  </a:lnTo>
                  <a:lnTo>
                    <a:pt x="1842" y="8989"/>
                  </a:lnTo>
                  <a:lnTo>
                    <a:pt x="1970" y="8989"/>
                  </a:lnTo>
                  <a:lnTo>
                    <a:pt x="2351" y="8865"/>
                  </a:lnTo>
                  <a:lnTo>
                    <a:pt x="2732" y="8739"/>
                  </a:lnTo>
                  <a:lnTo>
                    <a:pt x="3430" y="8364"/>
                  </a:lnTo>
                  <a:lnTo>
                    <a:pt x="4066" y="7929"/>
                  </a:lnTo>
                  <a:lnTo>
                    <a:pt x="4765" y="7491"/>
                  </a:lnTo>
                  <a:lnTo>
                    <a:pt x="5782" y="6992"/>
                  </a:lnTo>
                  <a:lnTo>
                    <a:pt x="6799" y="6555"/>
                  </a:lnTo>
                  <a:lnTo>
                    <a:pt x="5972" y="7054"/>
                  </a:lnTo>
                  <a:lnTo>
                    <a:pt x="5146" y="7491"/>
                  </a:lnTo>
                  <a:lnTo>
                    <a:pt x="3621" y="8552"/>
                  </a:lnTo>
                  <a:lnTo>
                    <a:pt x="2096" y="9614"/>
                  </a:lnTo>
                  <a:lnTo>
                    <a:pt x="508" y="10675"/>
                  </a:lnTo>
                  <a:lnTo>
                    <a:pt x="508" y="10612"/>
                  </a:lnTo>
                  <a:lnTo>
                    <a:pt x="572" y="9551"/>
                  </a:lnTo>
                  <a:lnTo>
                    <a:pt x="826" y="8552"/>
                  </a:lnTo>
                  <a:lnTo>
                    <a:pt x="1143" y="7554"/>
                  </a:lnTo>
                  <a:lnTo>
                    <a:pt x="1525" y="6618"/>
                  </a:lnTo>
                  <a:lnTo>
                    <a:pt x="1589" y="6679"/>
                  </a:lnTo>
                  <a:lnTo>
                    <a:pt x="1842" y="6742"/>
                  </a:lnTo>
                  <a:lnTo>
                    <a:pt x="2287" y="6742"/>
                  </a:lnTo>
                  <a:lnTo>
                    <a:pt x="2478" y="6679"/>
                  </a:lnTo>
                  <a:lnTo>
                    <a:pt x="2923" y="6430"/>
                  </a:lnTo>
                  <a:lnTo>
                    <a:pt x="3366" y="6180"/>
                  </a:lnTo>
                  <a:lnTo>
                    <a:pt x="5336" y="5057"/>
                  </a:lnTo>
                  <a:lnTo>
                    <a:pt x="6289" y="4495"/>
                  </a:lnTo>
                  <a:lnTo>
                    <a:pt x="7306" y="4057"/>
                  </a:lnTo>
                  <a:lnTo>
                    <a:pt x="9148" y="3371"/>
                  </a:lnTo>
                  <a:lnTo>
                    <a:pt x="10101" y="3058"/>
                  </a:lnTo>
                  <a:lnTo>
                    <a:pt x="11054" y="2809"/>
                  </a:lnTo>
                  <a:lnTo>
                    <a:pt x="12071" y="2622"/>
                  </a:lnTo>
                  <a:lnTo>
                    <a:pt x="13024" y="2435"/>
                  </a:lnTo>
                  <a:lnTo>
                    <a:pt x="14041" y="2372"/>
                  </a:lnTo>
                  <a:close/>
                  <a:moveTo>
                    <a:pt x="15184" y="10237"/>
                  </a:moveTo>
                  <a:lnTo>
                    <a:pt x="14358" y="10675"/>
                  </a:lnTo>
                  <a:lnTo>
                    <a:pt x="13531" y="11049"/>
                  </a:lnTo>
                  <a:lnTo>
                    <a:pt x="11816" y="11674"/>
                  </a:lnTo>
                  <a:lnTo>
                    <a:pt x="13469" y="10925"/>
                  </a:lnTo>
                  <a:lnTo>
                    <a:pt x="15184" y="10237"/>
                  </a:lnTo>
                  <a:close/>
                  <a:moveTo>
                    <a:pt x="19949" y="5494"/>
                  </a:moveTo>
                  <a:lnTo>
                    <a:pt x="20204" y="5993"/>
                  </a:lnTo>
                  <a:lnTo>
                    <a:pt x="20013" y="5993"/>
                  </a:lnTo>
                  <a:lnTo>
                    <a:pt x="18805" y="6492"/>
                  </a:lnTo>
                  <a:lnTo>
                    <a:pt x="17598" y="6992"/>
                  </a:lnTo>
                  <a:lnTo>
                    <a:pt x="15184" y="8116"/>
                  </a:lnTo>
                  <a:lnTo>
                    <a:pt x="12833" y="9301"/>
                  </a:lnTo>
                  <a:lnTo>
                    <a:pt x="11626" y="9863"/>
                  </a:lnTo>
                  <a:lnTo>
                    <a:pt x="10420" y="10425"/>
                  </a:lnTo>
                  <a:lnTo>
                    <a:pt x="5336" y="12672"/>
                  </a:lnTo>
                  <a:lnTo>
                    <a:pt x="4131" y="13234"/>
                  </a:lnTo>
                  <a:lnTo>
                    <a:pt x="5465" y="12423"/>
                  </a:lnTo>
                  <a:lnTo>
                    <a:pt x="6799" y="11674"/>
                  </a:lnTo>
                  <a:lnTo>
                    <a:pt x="8195" y="10986"/>
                  </a:lnTo>
                  <a:lnTo>
                    <a:pt x="9657" y="10363"/>
                  </a:lnTo>
                  <a:lnTo>
                    <a:pt x="11880" y="9364"/>
                  </a:lnTo>
                  <a:lnTo>
                    <a:pt x="14103" y="8177"/>
                  </a:lnTo>
                  <a:lnTo>
                    <a:pt x="15056" y="7615"/>
                  </a:lnTo>
                  <a:lnTo>
                    <a:pt x="17471" y="6618"/>
                  </a:lnTo>
                  <a:lnTo>
                    <a:pt x="18615" y="6180"/>
                  </a:lnTo>
                  <a:lnTo>
                    <a:pt x="19822" y="5681"/>
                  </a:lnTo>
                  <a:lnTo>
                    <a:pt x="19885" y="5555"/>
                  </a:lnTo>
                  <a:lnTo>
                    <a:pt x="19949" y="5494"/>
                  </a:lnTo>
                  <a:close/>
                  <a:moveTo>
                    <a:pt x="11880" y="6180"/>
                  </a:moveTo>
                  <a:lnTo>
                    <a:pt x="9086" y="7678"/>
                  </a:lnTo>
                  <a:lnTo>
                    <a:pt x="7052" y="8678"/>
                  </a:lnTo>
                  <a:lnTo>
                    <a:pt x="4955" y="9675"/>
                  </a:lnTo>
                  <a:lnTo>
                    <a:pt x="4131" y="10176"/>
                  </a:lnTo>
                  <a:lnTo>
                    <a:pt x="3304" y="10738"/>
                  </a:lnTo>
                  <a:lnTo>
                    <a:pt x="3049" y="10986"/>
                  </a:lnTo>
                  <a:lnTo>
                    <a:pt x="2604" y="11237"/>
                  </a:lnTo>
                  <a:lnTo>
                    <a:pt x="2161" y="11548"/>
                  </a:lnTo>
                  <a:lnTo>
                    <a:pt x="1398" y="12297"/>
                  </a:lnTo>
                  <a:lnTo>
                    <a:pt x="1398" y="12485"/>
                  </a:lnTo>
                  <a:lnTo>
                    <a:pt x="1461" y="12611"/>
                  </a:lnTo>
                  <a:lnTo>
                    <a:pt x="1589" y="12672"/>
                  </a:lnTo>
                  <a:lnTo>
                    <a:pt x="1715" y="12672"/>
                  </a:lnTo>
                  <a:lnTo>
                    <a:pt x="1970" y="12611"/>
                  </a:lnTo>
                  <a:lnTo>
                    <a:pt x="2287" y="12423"/>
                  </a:lnTo>
                  <a:lnTo>
                    <a:pt x="2732" y="12049"/>
                  </a:lnTo>
                  <a:lnTo>
                    <a:pt x="3685" y="11174"/>
                  </a:lnTo>
                  <a:lnTo>
                    <a:pt x="5400" y="10363"/>
                  </a:lnTo>
                  <a:lnTo>
                    <a:pt x="6608" y="9801"/>
                  </a:lnTo>
                  <a:lnTo>
                    <a:pt x="7878" y="9240"/>
                  </a:lnTo>
                  <a:lnTo>
                    <a:pt x="10420" y="8240"/>
                  </a:lnTo>
                  <a:lnTo>
                    <a:pt x="9086" y="9052"/>
                  </a:lnTo>
                  <a:lnTo>
                    <a:pt x="7878" y="9738"/>
                  </a:lnTo>
                  <a:lnTo>
                    <a:pt x="6670" y="10363"/>
                  </a:lnTo>
                  <a:lnTo>
                    <a:pt x="4193" y="11611"/>
                  </a:lnTo>
                  <a:lnTo>
                    <a:pt x="3304" y="12049"/>
                  </a:lnTo>
                  <a:lnTo>
                    <a:pt x="2413" y="12485"/>
                  </a:lnTo>
                  <a:lnTo>
                    <a:pt x="1589" y="13046"/>
                  </a:lnTo>
                  <a:lnTo>
                    <a:pt x="1208" y="13297"/>
                  </a:lnTo>
                  <a:lnTo>
                    <a:pt x="826" y="13671"/>
                  </a:lnTo>
                  <a:lnTo>
                    <a:pt x="572" y="12485"/>
                  </a:lnTo>
                  <a:lnTo>
                    <a:pt x="508" y="11862"/>
                  </a:lnTo>
                  <a:lnTo>
                    <a:pt x="508" y="11300"/>
                  </a:lnTo>
                  <a:lnTo>
                    <a:pt x="1461" y="10986"/>
                  </a:lnTo>
                  <a:lnTo>
                    <a:pt x="2413" y="10612"/>
                  </a:lnTo>
                  <a:lnTo>
                    <a:pt x="4257" y="9675"/>
                  </a:lnTo>
                  <a:lnTo>
                    <a:pt x="9022" y="7428"/>
                  </a:lnTo>
                  <a:lnTo>
                    <a:pt x="11880" y="6180"/>
                  </a:lnTo>
                  <a:close/>
                  <a:moveTo>
                    <a:pt x="20330" y="6304"/>
                  </a:moveTo>
                  <a:lnTo>
                    <a:pt x="20711" y="7241"/>
                  </a:lnTo>
                  <a:lnTo>
                    <a:pt x="20966" y="8303"/>
                  </a:lnTo>
                  <a:lnTo>
                    <a:pt x="21092" y="9301"/>
                  </a:lnTo>
                  <a:lnTo>
                    <a:pt x="21157" y="10363"/>
                  </a:lnTo>
                  <a:lnTo>
                    <a:pt x="20075" y="10799"/>
                  </a:lnTo>
                  <a:lnTo>
                    <a:pt x="18234" y="11487"/>
                  </a:lnTo>
                  <a:lnTo>
                    <a:pt x="14675" y="12985"/>
                  </a:lnTo>
                  <a:lnTo>
                    <a:pt x="12960" y="13796"/>
                  </a:lnTo>
                  <a:lnTo>
                    <a:pt x="10992" y="14919"/>
                  </a:lnTo>
                  <a:lnTo>
                    <a:pt x="8957" y="15982"/>
                  </a:lnTo>
                  <a:lnTo>
                    <a:pt x="8386" y="16293"/>
                  </a:lnTo>
                  <a:lnTo>
                    <a:pt x="7752" y="16543"/>
                  </a:lnTo>
                  <a:lnTo>
                    <a:pt x="6480" y="16979"/>
                  </a:lnTo>
                  <a:lnTo>
                    <a:pt x="10291" y="14545"/>
                  </a:lnTo>
                  <a:lnTo>
                    <a:pt x="11182" y="14109"/>
                  </a:lnTo>
                  <a:lnTo>
                    <a:pt x="15692" y="11923"/>
                  </a:lnTo>
                  <a:lnTo>
                    <a:pt x="17979" y="10862"/>
                  </a:lnTo>
                  <a:lnTo>
                    <a:pt x="19187" y="10425"/>
                  </a:lnTo>
                  <a:lnTo>
                    <a:pt x="20394" y="9989"/>
                  </a:lnTo>
                  <a:lnTo>
                    <a:pt x="20457" y="9926"/>
                  </a:lnTo>
                  <a:lnTo>
                    <a:pt x="20521" y="9863"/>
                  </a:lnTo>
                  <a:lnTo>
                    <a:pt x="20521" y="9675"/>
                  </a:lnTo>
                  <a:lnTo>
                    <a:pt x="20457" y="9551"/>
                  </a:lnTo>
                  <a:lnTo>
                    <a:pt x="20330" y="9488"/>
                  </a:lnTo>
                  <a:lnTo>
                    <a:pt x="20204" y="9488"/>
                  </a:lnTo>
                  <a:lnTo>
                    <a:pt x="19122" y="9801"/>
                  </a:lnTo>
                  <a:lnTo>
                    <a:pt x="18105" y="10176"/>
                  </a:lnTo>
                  <a:lnTo>
                    <a:pt x="16009" y="11112"/>
                  </a:lnTo>
                  <a:lnTo>
                    <a:pt x="14103" y="11923"/>
                  </a:lnTo>
                  <a:lnTo>
                    <a:pt x="12197" y="12798"/>
                  </a:lnTo>
                  <a:lnTo>
                    <a:pt x="10992" y="13484"/>
                  </a:lnTo>
                  <a:lnTo>
                    <a:pt x="9784" y="14170"/>
                  </a:lnTo>
                  <a:lnTo>
                    <a:pt x="7878" y="14982"/>
                  </a:lnTo>
                  <a:lnTo>
                    <a:pt x="5908" y="15731"/>
                  </a:lnTo>
                  <a:lnTo>
                    <a:pt x="7878" y="14296"/>
                  </a:lnTo>
                  <a:lnTo>
                    <a:pt x="9784" y="12859"/>
                  </a:lnTo>
                  <a:lnTo>
                    <a:pt x="11690" y="12236"/>
                  </a:lnTo>
                  <a:lnTo>
                    <a:pt x="13596" y="11548"/>
                  </a:lnTo>
                  <a:lnTo>
                    <a:pt x="14484" y="11174"/>
                  </a:lnTo>
                  <a:lnTo>
                    <a:pt x="15375" y="10738"/>
                  </a:lnTo>
                  <a:lnTo>
                    <a:pt x="16771" y="9926"/>
                  </a:lnTo>
                  <a:lnTo>
                    <a:pt x="17407" y="9551"/>
                  </a:lnTo>
                  <a:lnTo>
                    <a:pt x="18105" y="9240"/>
                  </a:lnTo>
                  <a:lnTo>
                    <a:pt x="19632" y="8678"/>
                  </a:lnTo>
                  <a:lnTo>
                    <a:pt x="19694" y="8615"/>
                  </a:lnTo>
                  <a:lnTo>
                    <a:pt x="19758" y="8491"/>
                  </a:lnTo>
                  <a:lnTo>
                    <a:pt x="19758" y="8303"/>
                  </a:lnTo>
                  <a:lnTo>
                    <a:pt x="19694" y="8177"/>
                  </a:lnTo>
                  <a:lnTo>
                    <a:pt x="19504" y="8177"/>
                  </a:lnTo>
                  <a:lnTo>
                    <a:pt x="18615" y="8428"/>
                  </a:lnTo>
                  <a:lnTo>
                    <a:pt x="17853" y="8802"/>
                  </a:lnTo>
                  <a:lnTo>
                    <a:pt x="15883" y="9488"/>
                  </a:lnTo>
                  <a:lnTo>
                    <a:pt x="14041" y="10176"/>
                  </a:lnTo>
                  <a:lnTo>
                    <a:pt x="12135" y="10925"/>
                  </a:lnTo>
                  <a:lnTo>
                    <a:pt x="11244" y="11424"/>
                  </a:lnTo>
                  <a:lnTo>
                    <a:pt x="10356" y="11923"/>
                  </a:lnTo>
                  <a:lnTo>
                    <a:pt x="9467" y="12485"/>
                  </a:lnTo>
                  <a:lnTo>
                    <a:pt x="8004" y="12985"/>
                  </a:lnTo>
                  <a:lnTo>
                    <a:pt x="6544" y="13608"/>
                  </a:lnTo>
                  <a:lnTo>
                    <a:pt x="6099" y="13859"/>
                  </a:lnTo>
                  <a:lnTo>
                    <a:pt x="6799" y="13360"/>
                  </a:lnTo>
                  <a:lnTo>
                    <a:pt x="7942" y="12735"/>
                  </a:lnTo>
                  <a:lnTo>
                    <a:pt x="9086" y="12173"/>
                  </a:lnTo>
                  <a:lnTo>
                    <a:pt x="11435" y="11049"/>
                  </a:lnTo>
                  <a:lnTo>
                    <a:pt x="13596" y="9926"/>
                  </a:lnTo>
                  <a:lnTo>
                    <a:pt x="15628" y="8739"/>
                  </a:lnTo>
                  <a:lnTo>
                    <a:pt x="16771" y="8116"/>
                  </a:lnTo>
                  <a:lnTo>
                    <a:pt x="17915" y="7554"/>
                  </a:lnTo>
                  <a:lnTo>
                    <a:pt x="20266" y="6430"/>
                  </a:lnTo>
                  <a:lnTo>
                    <a:pt x="20330" y="6367"/>
                  </a:lnTo>
                  <a:lnTo>
                    <a:pt x="20330" y="6304"/>
                  </a:lnTo>
                  <a:close/>
                  <a:moveTo>
                    <a:pt x="18360" y="16417"/>
                  </a:moveTo>
                  <a:lnTo>
                    <a:pt x="18043" y="16668"/>
                  </a:lnTo>
                  <a:lnTo>
                    <a:pt x="17281" y="17105"/>
                  </a:lnTo>
                  <a:lnTo>
                    <a:pt x="17534" y="16918"/>
                  </a:lnTo>
                  <a:lnTo>
                    <a:pt x="18234" y="16480"/>
                  </a:lnTo>
                  <a:lnTo>
                    <a:pt x="18360" y="16417"/>
                  </a:lnTo>
                  <a:close/>
                  <a:moveTo>
                    <a:pt x="10165" y="11081"/>
                  </a:moveTo>
                  <a:lnTo>
                    <a:pt x="8069" y="12110"/>
                  </a:lnTo>
                  <a:lnTo>
                    <a:pt x="6989" y="12672"/>
                  </a:lnTo>
                  <a:lnTo>
                    <a:pt x="5846" y="13360"/>
                  </a:lnTo>
                  <a:lnTo>
                    <a:pt x="5019" y="13983"/>
                  </a:lnTo>
                  <a:lnTo>
                    <a:pt x="4131" y="14608"/>
                  </a:lnTo>
                  <a:lnTo>
                    <a:pt x="3240" y="15233"/>
                  </a:lnTo>
                  <a:lnTo>
                    <a:pt x="2859" y="15544"/>
                  </a:lnTo>
                  <a:lnTo>
                    <a:pt x="2478" y="15919"/>
                  </a:lnTo>
                  <a:lnTo>
                    <a:pt x="2478" y="16106"/>
                  </a:lnTo>
                  <a:lnTo>
                    <a:pt x="2542" y="16230"/>
                  </a:lnTo>
                  <a:lnTo>
                    <a:pt x="2668" y="16293"/>
                  </a:lnTo>
                  <a:lnTo>
                    <a:pt x="2859" y="16293"/>
                  </a:lnTo>
                  <a:lnTo>
                    <a:pt x="3747" y="15856"/>
                  </a:lnTo>
                  <a:lnTo>
                    <a:pt x="4638" y="15294"/>
                  </a:lnTo>
                  <a:lnTo>
                    <a:pt x="5527" y="14732"/>
                  </a:lnTo>
                  <a:lnTo>
                    <a:pt x="6418" y="14233"/>
                  </a:lnTo>
                  <a:lnTo>
                    <a:pt x="7180" y="13859"/>
                  </a:lnTo>
                  <a:lnTo>
                    <a:pt x="7942" y="13547"/>
                  </a:lnTo>
                  <a:lnTo>
                    <a:pt x="4002" y="16543"/>
                  </a:lnTo>
                  <a:lnTo>
                    <a:pt x="3366" y="16855"/>
                  </a:lnTo>
                  <a:lnTo>
                    <a:pt x="2732" y="17293"/>
                  </a:lnTo>
                  <a:lnTo>
                    <a:pt x="2223" y="16605"/>
                  </a:lnTo>
                  <a:lnTo>
                    <a:pt x="1779" y="15856"/>
                  </a:lnTo>
                  <a:lnTo>
                    <a:pt x="1398" y="15106"/>
                  </a:lnTo>
                  <a:lnTo>
                    <a:pt x="1079" y="14296"/>
                  </a:lnTo>
                  <a:lnTo>
                    <a:pt x="1970" y="13796"/>
                  </a:lnTo>
                  <a:lnTo>
                    <a:pt x="3747" y="12672"/>
                  </a:lnTo>
                  <a:lnTo>
                    <a:pt x="4638" y="12173"/>
                  </a:lnTo>
                  <a:lnTo>
                    <a:pt x="5527" y="11799"/>
                  </a:lnTo>
                  <a:lnTo>
                    <a:pt x="4448" y="12423"/>
                  </a:lnTo>
                  <a:lnTo>
                    <a:pt x="3430" y="13109"/>
                  </a:lnTo>
                  <a:lnTo>
                    <a:pt x="2478" y="13922"/>
                  </a:lnTo>
                  <a:lnTo>
                    <a:pt x="1589" y="14795"/>
                  </a:lnTo>
                  <a:lnTo>
                    <a:pt x="1525" y="14919"/>
                  </a:lnTo>
                  <a:lnTo>
                    <a:pt x="1525" y="14982"/>
                  </a:lnTo>
                  <a:lnTo>
                    <a:pt x="1589" y="15170"/>
                  </a:lnTo>
                  <a:lnTo>
                    <a:pt x="1779" y="15233"/>
                  </a:lnTo>
                  <a:lnTo>
                    <a:pt x="1842" y="15233"/>
                  </a:lnTo>
                  <a:lnTo>
                    <a:pt x="1970" y="15170"/>
                  </a:lnTo>
                  <a:lnTo>
                    <a:pt x="2413" y="14795"/>
                  </a:lnTo>
                  <a:lnTo>
                    <a:pt x="2859" y="14483"/>
                  </a:lnTo>
                  <a:lnTo>
                    <a:pt x="3876" y="13922"/>
                  </a:lnTo>
                  <a:lnTo>
                    <a:pt x="6036" y="12922"/>
                  </a:lnTo>
                  <a:lnTo>
                    <a:pt x="8259" y="11862"/>
                  </a:lnTo>
                  <a:lnTo>
                    <a:pt x="10165" y="11081"/>
                  </a:lnTo>
                  <a:close/>
                  <a:moveTo>
                    <a:pt x="13660" y="17293"/>
                  </a:moveTo>
                  <a:lnTo>
                    <a:pt x="12707" y="17916"/>
                  </a:lnTo>
                  <a:lnTo>
                    <a:pt x="11754" y="18477"/>
                  </a:lnTo>
                  <a:lnTo>
                    <a:pt x="11054" y="18791"/>
                  </a:lnTo>
                  <a:lnTo>
                    <a:pt x="11690" y="18416"/>
                  </a:lnTo>
                  <a:lnTo>
                    <a:pt x="12643" y="17854"/>
                  </a:lnTo>
                  <a:lnTo>
                    <a:pt x="13660" y="17293"/>
                  </a:lnTo>
                  <a:close/>
                  <a:moveTo>
                    <a:pt x="15566" y="13172"/>
                  </a:moveTo>
                  <a:lnTo>
                    <a:pt x="13531" y="14357"/>
                  </a:lnTo>
                  <a:lnTo>
                    <a:pt x="5146" y="18978"/>
                  </a:lnTo>
                  <a:lnTo>
                    <a:pt x="5019" y="19102"/>
                  </a:lnTo>
                  <a:lnTo>
                    <a:pt x="5019" y="19290"/>
                  </a:lnTo>
                  <a:lnTo>
                    <a:pt x="4066" y="18541"/>
                  </a:lnTo>
                  <a:lnTo>
                    <a:pt x="3176" y="17728"/>
                  </a:lnTo>
                  <a:lnTo>
                    <a:pt x="4383" y="16918"/>
                  </a:lnTo>
                  <a:lnTo>
                    <a:pt x="5591" y="16417"/>
                  </a:lnTo>
                  <a:lnTo>
                    <a:pt x="6670" y="15982"/>
                  </a:lnTo>
                  <a:lnTo>
                    <a:pt x="7497" y="15668"/>
                  </a:lnTo>
                  <a:lnTo>
                    <a:pt x="5846" y="16731"/>
                  </a:lnTo>
                  <a:lnTo>
                    <a:pt x="4193" y="17728"/>
                  </a:lnTo>
                  <a:lnTo>
                    <a:pt x="4131" y="17791"/>
                  </a:lnTo>
                  <a:lnTo>
                    <a:pt x="4066" y="17854"/>
                  </a:lnTo>
                  <a:lnTo>
                    <a:pt x="4131" y="18042"/>
                  </a:lnTo>
                  <a:lnTo>
                    <a:pt x="4193" y="18166"/>
                  </a:lnTo>
                  <a:lnTo>
                    <a:pt x="4383" y="18166"/>
                  </a:lnTo>
                  <a:lnTo>
                    <a:pt x="6227" y="17604"/>
                  </a:lnTo>
                  <a:lnTo>
                    <a:pt x="7116" y="17293"/>
                  </a:lnTo>
                  <a:lnTo>
                    <a:pt x="8004" y="16979"/>
                  </a:lnTo>
                  <a:lnTo>
                    <a:pt x="10039" y="15982"/>
                  </a:lnTo>
                  <a:lnTo>
                    <a:pt x="12007" y="14919"/>
                  </a:lnTo>
                  <a:lnTo>
                    <a:pt x="13786" y="13983"/>
                  </a:lnTo>
                  <a:lnTo>
                    <a:pt x="15566" y="13172"/>
                  </a:lnTo>
                  <a:close/>
                  <a:moveTo>
                    <a:pt x="16709" y="17979"/>
                  </a:moveTo>
                  <a:lnTo>
                    <a:pt x="16454" y="18229"/>
                  </a:lnTo>
                  <a:lnTo>
                    <a:pt x="15692" y="18915"/>
                  </a:lnTo>
                  <a:lnTo>
                    <a:pt x="15311" y="19165"/>
                  </a:lnTo>
                  <a:lnTo>
                    <a:pt x="14930" y="19477"/>
                  </a:lnTo>
                  <a:lnTo>
                    <a:pt x="14231" y="19790"/>
                  </a:lnTo>
                  <a:lnTo>
                    <a:pt x="13469" y="20039"/>
                  </a:lnTo>
                  <a:lnTo>
                    <a:pt x="13660" y="19914"/>
                  </a:lnTo>
                  <a:lnTo>
                    <a:pt x="14358" y="19414"/>
                  </a:lnTo>
                  <a:lnTo>
                    <a:pt x="15056" y="18915"/>
                  </a:lnTo>
                  <a:lnTo>
                    <a:pt x="16709" y="17979"/>
                  </a:lnTo>
                  <a:close/>
                  <a:moveTo>
                    <a:pt x="21157" y="10925"/>
                  </a:moveTo>
                  <a:lnTo>
                    <a:pt x="21092" y="11735"/>
                  </a:lnTo>
                  <a:lnTo>
                    <a:pt x="20966" y="12548"/>
                  </a:lnTo>
                  <a:lnTo>
                    <a:pt x="20711" y="14046"/>
                  </a:lnTo>
                  <a:lnTo>
                    <a:pt x="20457" y="14795"/>
                  </a:lnTo>
                  <a:lnTo>
                    <a:pt x="20204" y="15544"/>
                  </a:lnTo>
                  <a:lnTo>
                    <a:pt x="19885" y="16230"/>
                  </a:lnTo>
                  <a:lnTo>
                    <a:pt x="19504" y="16855"/>
                  </a:lnTo>
                  <a:lnTo>
                    <a:pt x="19058" y="17480"/>
                  </a:lnTo>
                  <a:lnTo>
                    <a:pt x="18615" y="18042"/>
                  </a:lnTo>
                  <a:lnTo>
                    <a:pt x="18105" y="18541"/>
                  </a:lnTo>
                  <a:lnTo>
                    <a:pt x="17598" y="19039"/>
                  </a:lnTo>
                  <a:lnTo>
                    <a:pt x="17471" y="18915"/>
                  </a:lnTo>
                  <a:lnTo>
                    <a:pt x="17343" y="18852"/>
                  </a:lnTo>
                  <a:lnTo>
                    <a:pt x="17217" y="18915"/>
                  </a:lnTo>
                  <a:lnTo>
                    <a:pt x="16581" y="19290"/>
                  </a:lnTo>
                  <a:lnTo>
                    <a:pt x="16264" y="19477"/>
                  </a:lnTo>
                  <a:lnTo>
                    <a:pt x="15947" y="19603"/>
                  </a:lnTo>
                  <a:lnTo>
                    <a:pt x="16645" y="19039"/>
                  </a:lnTo>
                  <a:lnTo>
                    <a:pt x="17407" y="18477"/>
                  </a:lnTo>
                  <a:lnTo>
                    <a:pt x="18234" y="17979"/>
                  </a:lnTo>
                  <a:lnTo>
                    <a:pt x="18996" y="17480"/>
                  </a:lnTo>
                  <a:lnTo>
                    <a:pt x="19058" y="17354"/>
                  </a:lnTo>
                  <a:lnTo>
                    <a:pt x="19058" y="17167"/>
                  </a:lnTo>
                  <a:lnTo>
                    <a:pt x="18932" y="17042"/>
                  </a:lnTo>
                  <a:lnTo>
                    <a:pt x="18360" y="17042"/>
                  </a:lnTo>
                  <a:lnTo>
                    <a:pt x="18741" y="16792"/>
                  </a:lnTo>
                  <a:lnTo>
                    <a:pt x="18996" y="16417"/>
                  </a:lnTo>
                  <a:lnTo>
                    <a:pt x="19058" y="16293"/>
                  </a:lnTo>
                  <a:lnTo>
                    <a:pt x="19058" y="16106"/>
                  </a:lnTo>
                  <a:lnTo>
                    <a:pt x="18996" y="15982"/>
                  </a:lnTo>
                  <a:lnTo>
                    <a:pt x="18805" y="15856"/>
                  </a:lnTo>
                  <a:lnTo>
                    <a:pt x="18677" y="15794"/>
                  </a:lnTo>
                  <a:lnTo>
                    <a:pt x="18487" y="15794"/>
                  </a:lnTo>
                  <a:lnTo>
                    <a:pt x="18170" y="15856"/>
                  </a:lnTo>
                  <a:lnTo>
                    <a:pt x="17724" y="16043"/>
                  </a:lnTo>
                  <a:lnTo>
                    <a:pt x="17343" y="16293"/>
                  </a:lnTo>
                  <a:lnTo>
                    <a:pt x="16645" y="16918"/>
                  </a:lnTo>
                  <a:lnTo>
                    <a:pt x="16137" y="17417"/>
                  </a:lnTo>
                  <a:lnTo>
                    <a:pt x="15184" y="18229"/>
                  </a:lnTo>
                  <a:lnTo>
                    <a:pt x="14167" y="18852"/>
                  </a:lnTo>
                  <a:lnTo>
                    <a:pt x="13214" y="19540"/>
                  </a:lnTo>
                  <a:lnTo>
                    <a:pt x="12452" y="19851"/>
                  </a:lnTo>
                  <a:lnTo>
                    <a:pt x="11626" y="20102"/>
                  </a:lnTo>
                  <a:lnTo>
                    <a:pt x="12516" y="19540"/>
                  </a:lnTo>
                  <a:lnTo>
                    <a:pt x="13405" y="18915"/>
                  </a:lnTo>
                  <a:lnTo>
                    <a:pt x="15247" y="17791"/>
                  </a:lnTo>
                  <a:lnTo>
                    <a:pt x="16137" y="17105"/>
                  </a:lnTo>
                  <a:lnTo>
                    <a:pt x="17026" y="16417"/>
                  </a:lnTo>
                  <a:lnTo>
                    <a:pt x="17534" y="16106"/>
                  </a:lnTo>
                  <a:lnTo>
                    <a:pt x="17979" y="15794"/>
                  </a:lnTo>
                  <a:lnTo>
                    <a:pt x="18487" y="15544"/>
                  </a:lnTo>
                  <a:lnTo>
                    <a:pt x="19058" y="15357"/>
                  </a:lnTo>
                  <a:lnTo>
                    <a:pt x="19632" y="15170"/>
                  </a:lnTo>
                  <a:lnTo>
                    <a:pt x="19758" y="15170"/>
                  </a:lnTo>
                  <a:lnTo>
                    <a:pt x="19822" y="15045"/>
                  </a:lnTo>
                  <a:lnTo>
                    <a:pt x="19822" y="14919"/>
                  </a:lnTo>
                  <a:lnTo>
                    <a:pt x="19758" y="14732"/>
                  </a:lnTo>
                  <a:lnTo>
                    <a:pt x="19504" y="14732"/>
                  </a:lnTo>
                  <a:lnTo>
                    <a:pt x="18868" y="14858"/>
                  </a:lnTo>
                  <a:lnTo>
                    <a:pt x="17915" y="14982"/>
                  </a:lnTo>
                  <a:lnTo>
                    <a:pt x="17407" y="15106"/>
                  </a:lnTo>
                  <a:lnTo>
                    <a:pt x="16900" y="15294"/>
                  </a:lnTo>
                  <a:lnTo>
                    <a:pt x="17471" y="14858"/>
                  </a:lnTo>
                  <a:lnTo>
                    <a:pt x="18234" y="14357"/>
                  </a:lnTo>
                  <a:lnTo>
                    <a:pt x="19058" y="13983"/>
                  </a:lnTo>
                  <a:lnTo>
                    <a:pt x="20711" y="13234"/>
                  </a:lnTo>
                  <a:lnTo>
                    <a:pt x="20838" y="13109"/>
                  </a:lnTo>
                  <a:lnTo>
                    <a:pt x="20838" y="12922"/>
                  </a:lnTo>
                  <a:lnTo>
                    <a:pt x="20711" y="12798"/>
                  </a:lnTo>
                  <a:lnTo>
                    <a:pt x="20585" y="12735"/>
                  </a:lnTo>
                  <a:lnTo>
                    <a:pt x="20204" y="12798"/>
                  </a:lnTo>
                  <a:lnTo>
                    <a:pt x="19822" y="12859"/>
                  </a:lnTo>
                  <a:lnTo>
                    <a:pt x="19187" y="13109"/>
                  </a:lnTo>
                  <a:lnTo>
                    <a:pt x="17915" y="13859"/>
                  </a:lnTo>
                  <a:lnTo>
                    <a:pt x="15883" y="14982"/>
                  </a:lnTo>
                  <a:lnTo>
                    <a:pt x="13913" y="16106"/>
                  </a:lnTo>
                  <a:lnTo>
                    <a:pt x="13531" y="16293"/>
                  </a:lnTo>
                  <a:lnTo>
                    <a:pt x="14231" y="15856"/>
                  </a:lnTo>
                  <a:lnTo>
                    <a:pt x="15566" y="14795"/>
                  </a:lnTo>
                  <a:lnTo>
                    <a:pt x="16900" y="13796"/>
                  </a:lnTo>
                  <a:lnTo>
                    <a:pt x="17598" y="13360"/>
                  </a:lnTo>
                  <a:lnTo>
                    <a:pt x="18296" y="12922"/>
                  </a:lnTo>
                  <a:lnTo>
                    <a:pt x="19058" y="12611"/>
                  </a:lnTo>
                  <a:lnTo>
                    <a:pt x="19885" y="12360"/>
                  </a:lnTo>
                  <a:lnTo>
                    <a:pt x="20013" y="12297"/>
                  </a:lnTo>
                  <a:lnTo>
                    <a:pt x="20075" y="12236"/>
                  </a:lnTo>
                  <a:lnTo>
                    <a:pt x="20075" y="12110"/>
                  </a:lnTo>
                  <a:lnTo>
                    <a:pt x="20013" y="11923"/>
                  </a:lnTo>
                  <a:lnTo>
                    <a:pt x="19949" y="11862"/>
                  </a:lnTo>
                  <a:lnTo>
                    <a:pt x="19822" y="11862"/>
                  </a:lnTo>
                  <a:lnTo>
                    <a:pt x="19187" y="11923"/>
                  </a:lnTo>
                  <a:lnTo>
                    <a:pt x="18551" y="12049"/>
                  </a:lnTo>
                  <a:lnTo>
                    <a:pt x="19441" y="11674"/>
                  </a:lnTo>
                  <a:lnTo>
                    <a:pt x="20330" y="11237"/>
                  </a:lnTo>
                  <a:lnTo>
                    <a:pt x="21157" y="10925"/>
                  </a:lnTo>
                  <a:close/>
                  <a:moveTo>
                    <a:pt x="16645" y="13297"/>
                  </a:moveTo>
                  <a:lnTo>
                    <a:pt x="15756" y="13983"/>
                  </a:lnTo>
                  <a:lnTo>
                    <a:pt x="14803" y="14732"/>
                  </a:lnTo>
                  <a:lnTo>
                    <a:pt x="13722" y="15607"/>
                  </a:lnTo>
                  <a:lnTo>
                    <a:pt x="12643" y="16356"/>
                  </a:lnTo>
                  <a:lnTo>
                    <a:pt x="10356" y="17791"/>
                  </a:lnTo>
                  <a:lnTo>
                    <a:pt x="9593" y="18166"/>
                  </a:lnTo>
                  <a:lnTo>
                    <a:pt x="8895" y="18604"/>
                  </a:lnTo>
                  <a:lnTo>
                    <a:pt x="8195" y="19039"/>
                  </a:lnTo>
                  <a:lnTo>
                    <a:pt x="7497" y="19540"/>
                  </a:lnTo>
                  <a:lnTo>
                    <a:pt x="7433" y="19603"/>
                  </a:lnTo>
                  <a:lnTo>
                    <a:pt x="7433" y="19727"/>
                  </a:lnTo>
                  <a:lnTo>
                    <a:pt x="7497" y="19851"/>
                  </a:lnTo>
                  <a:lnTo>
                    <a:pt x="7623" y="19978"/>
                  </a:lnTo>
                  <a:lnTo>
                    <a:pt x="7814" y="19978"/>
                  </a:lnTo>
                  <a:lnTo>
                    <a:pt x="10546" y="18229"/>
                  </a:lnTo>
                  <a:lnTo>
                    <a:pt x="12452" y="17354"/>
                  </a:lnTo>
                  <a:lnTo>
                    <a:pt x="11754" y="17728"/>
                  </a:lnTo>
                  <a:lnTo>
                    <a:pt x="10992" y="18229"/>
                  </a:lnTo>
                  <a:lnTo>
                    <a:pt x="10229" y="18791"/>
                  </a:lnTo>
                  <a:lnTo>
                    <a:pt x="9529" y="19353"/>
                  </a:lnTo>
                  <a:lnTo>
                    <a:pt x="8767" y="19914"/>
                  </a:lnTo>
                  <a:lnTo>
                    <a:pt x="8640" y="19978"/>
                  </a:lnTo>
                  <a:lnTo>
                    <a:pt x="8640" y="20226"/>
                  </a:lnTo>
                  <a:lnTo>
                    <a:pt x="8767" y="20352"/>
                  </a:lnTo>
                  <a:lnTo>
                    <a:pt x="9022" y="20352"/>
                  </a:lnTo>
                  <a:lnTo>
                    <a:pt x="9593" y="19978"/>
                  </a:lnTo>
                  <a:lnTo>
                    <a:pt x="10291" y="19727"/>
                  </a:lnTo>
                  <a:lnTo>
                    <a:pt x="10927" y="19414"/>
                  </a:lnTo>
                  <a:lnTo>
                    <a:pt x="11563" y="19102"/>
                  </a:lnTo>
                  <a:lnTo>
                    <a:pt x="12960" y="18353"/>
                  </a:lnTo>
                  <a:lnTo>
                    <a:pt x="14294" y="17480"/>
                  </a:lnTo>
                  <a:lnTo>
                    <a:pt x="15501" y="16668"/>
                  </a:lnTo>
                  <a:lnTo>
                    <a:pt x="16771" y="15919"/>
                  </a:lnTo>
                  <a:lnTo>
                    <a:pt x="17026" y="15794"/>
                  </a:lnTo>
                  <a:lnTo>
                    <a:pt x="16137" y="16417"/>
                  </a:lnTo>
                  <a:lnTo>
                    <a:pt x="15247" y="17105"/>
                  </a:lnTo>
                  <a:lnTo>
                    <a:pt x="14103" y="17916"/>
                  </a:lnTo>
                  <a:lnTo>
                    <a:pt x="12897" y="18728"/>
                  </a:lnTo>
                  <a:lnTo>
                    <a:pt x="11690" y="19477"/>
                  </a:lnTo>
                  <a:lnTo>
                    <a:pt x="10546" y="20352"/>
                  </a:lnTo>
                  <a:lnTo>
                    <a:pt x="10420" y="20476"/>
                  </a:lnTo>
                  <a:lnTo>
                    <a:pt x="10482" y="20601"/>
                  </a:lnTo>
                  <a:lnTo>
                    <a:pt x="10546" y="20727"/>
                  </a:lnTo>
                  <a:lnTo>
                    <a:pt x="10737" y="20788"/>
                  </a:lnTo>
                  <a:lnTo>
                    <a:pt x="11435" y="20727"/>
                  </a:lnTo>
                  <a:lnTo>
                    <a:pt x="12071" y="20539"/>
                  </a:lnTo>
                  <a:lnTo>
                    <a:pt x="12071" y="20664"/>
                  </a:lnTo>
                  <a:lnTo>
                    <a:pt x="12135" y="20851"/>
                  </a:lnTo>
                  <a:lnTo>
                    <a:pt x="12197" y="20914"/>
                  </a:lnTo>
                  <a:lnTo>
                    <a:pt x="12388" y="20914"/>
                  </a:lnTo>
                  <a:lnTo>
                    <a:pt x="13660" y="20476"/>
                  </a:lnTo>
                  <a:lnTo>
                    <a:pt x="14294" y="20289"/>
                  </a:lnTo>
                  <a:lnTo>
                    <a:pt x="14930" y="20039"/>
                  </a:lnTo>
                  <a:lnTo>
                    <a:pt x="14994" y="20165"/>
                  </a:lnTo>
                  <a:lnTo>
                    <a:pt x="15120" y="20226"/>
                  </a:lnTo>
                  <a:lnTo>
                    <a:pt x="15501" y="20226"/>
                  </a:lnTo>
                  <a:lnTo>
                    <a:pt x="15756" y="20165"/>
                  </a:lnTo>
                  <a:lnTo>
                    <a:pt x="14994" y="20476"/>
                  </a:lnTo>
                  <a:lnTo>
                    <a:pt x="14167" y="20788"/>
                  </a:lnTo>
                  <a:lnTo>
                    <a:pt x="13341" y="20975"/>
                  </a:lnTo>
                  <a:lnTo>
                    <a:pt x="12452" y="21101"/>
                  </a:lnTo>
                  <a:lnTo>
                    <a:pt x="11563" y="21162"/>
                  </a:lnTo>
                  <a:lnTo>
                    <a:pt x="10673" y="21101"/>
                  </a:lnTo>
                  <a:lnTo>
                    <a:pt x="9784" y="21038"/>
                  </a:lnTo>
                  <a:lnTo>
                    <a:pt x="8831" y="20851"/>
                  </a:lnTo>
                  <a:lnTo>
                    <a:pt x="7878" y="20601"/>
                  </a:lnTo>
                  <a:lnTo>
                    <a:pt x="6989" y="20289"/>
                  </a:lnTo>
                  <a:lnTo>
                    <a:pt x="6163" y="19914"/>
                  </a:lnTo>
                  <a:lnTo>
                    <a:pt x="5336" y="19477"/>
                  </a:lnTo>
                  <a:lnTo>
                    <a:pt x="5400" y="19477"/>
                  </a:lnTo>
                  <a:lnTo>
                    <a:pt x="6289" y="18978"/>
                  </a:lnTo>
                  <a:lnTo>
                    <a:pt x="7180" y="18604"/>
                  </a:lnTo>
                  <a:lnTo>
                    <a:pt x="8069" y="18229"/>
                  </a:lnTo>
                  <a:lnTo>
                    <a:pt x="9022" y="17854"/>
                  </a:lnTo>
                  <a:lnTo>
                    <a:pt x="9910" y="17417"/>
                  </a:lnTo>
                  <a:lnTo>
                    <a:pt x="10801" y="16918"/>
                  </a:lnTo>
                  <a:lnTo>
                    <a:pt x="12516" y="15919"/>
                  </a:lnTo>
                  <a:lnTo>
                    <a:pt x="14548" y="14545"/>
                  </a:lnTo>
                  <a:lnTo>
                    <a:pt x="15628" y="13859"/>
                  </a:lnTo>
                  <a:lnTo>
                    <a:pt x="16645" y="13297"/>
                  </a:lnTo>
                  <a:close/>
                  <a:moveTo>
                    <a:pt x="10927" y="0"/>
                  </a:moveTo>
                  <a:lnTo>
                    <a:pt x="9910" y="124"/>
                  </a:lnTo>
                  <a:lnTo>
                    <a:pt x="8957" y="248"/>
                  </a:lnTo>
                  <a:lnTo>
                    <a:pt x="8069" y="499"/>
                  </a:lnTo>
                  <a:lnTo>
                    <a:pt x="7180" y="810"/>
                  </a:lnTo>
                  <a:lnTo>
                    <a:pt x="6289" y="1185"/>
                  </a:lnTo>
                  <a:lnTo>
                    <a:pt x="5465" y="1686"/>
                  </a:lnTo>
                  <a:lnTo>
                    <a:pt x="4702" y="2184"/>
                  </a:lnTo>
                  <a:lnTo>
                    <a:pt x="4002" y="2746"/>
                  </a:lnTo>
                  <a:lnTo>
                    <a:pt x="3304" y="3432"/>
                  </a:lnTo>
                  <a:lnTo>
                    <a:pt x="2668" y="4120"/>
                  </a:lnTo>
                  <a:lnTo>
                    <a:pt x="2096" y="4869"/>
                  </a:lnTo>
                  <a:lnTo>
                    <a:pt x="1589" y="5681"/>
                  </a:lnTo>
                  <a:lnTo>
                    <a:pt x="1143" y="6492"/>
                  </a:lnTo>
                  <a:lnTo>
                    <a:pt x="762" y="7367"/>
                  </a:lnTo>
                  <a:lnTo>
                    <a:pt x="445" y="8303"/>
                  </a:lnTo>
                  <a:lnTo>
                    <a:pt x="255" y="9052"/>
                  </a:lnTo>
                  <a:lnTo>
                    <a:pt x="126" y="9801"/>
                  </a:lnTo>
                  <a:lnTo>
                    <a:pt x="0" y="10551"/>
                  </a:lnTo>
                  <a:lnTo>
                    <a:pt x="0" y="11237"/>
                  </a:lnTo>
                  <a:lnTo>
                    <a:pt x="64" y="11986"/>
                  </a:lnTo>
                  <a:lnTo>
                    <a:pt x="126" y="12672"/>
                  </a:lnTo>
                  <a:lnTo>
                    <a:pt x="255" y="13421"/>
                  </a:lnTo>
                  <a:lnTo>
                    <a:pt x="445" y="14109"/>
                  </a:lnTo>
                  <a:lnTo>
                    <a:pt x="445" y="14296"/>
                  </a:lnTo>
                  <a:lnTo>
                    <a:pt x="572" y="14420"/>
                  </a:lnTo>
                  <a:lnTo>
                    <a:pt x="953" y="15294"/>
                  </a:lnTo>
                  <a:lnTo>
                    <a:pt x="1334" y="16043"/>
                  </a:lnTo>
                  <a:lnTo>
                    <a:pt x="1842" y="16855"/>
                  </a:lnTo>
                  <a:lnTo>
                    <a:pt x="2413" y="17541"/>
                  </a:lnTo>
                  <a:lnTo>
                    <a:pt x="2223" y="17728"/>
                  </a:lnTo>
                  <a:lnTo>
                    <a:pt x="2161" y="17854"/>
                  </a:lnTo>
                  <a:lnTo>
                    <a:pt x="2161" y="17916"/>
                  </a:lnTo>
                  <a:lnTo>
                    <a:pt x="2223" y="18103"/>
                  </a:lnTo>
                  <a:lnTo>
                    <a:pt x="2351" y="18166"/>
                  </a:lnTo>
                  <a:lnTo>
                    <a:pt x="2542" y="18166"/>
                  </a:lnTo>
                  <a:lnTo>
                    <a:pt x="2795" y="17979"/>
                  </a:lnTo>
                  <a:lnTo>
                    <a:pt x="3366" y="18541"/>
                  </a:lnTo>
                  <a:lnTo>
                    <a:pt x="4002" y="19102"/>
                  </a:lnTo>
                  <a:lnTo>
                    <a:pt x="4702" y="19603"/>
                  </a:lnTo>
                  <a:lnTo>
                    <a:pt x="5465" y="20039"/>
                  </a:lnTo>
                  <a:lnTo>
                    <a:pt x="6163" y="20413"/>
                  </a:lnTo>
                  <a:lnTo>
                    <a:pt x="6925" y="20788"/>
                  </a:lnTo>
                  <a:lnTo>
                    <a:pt x="7687" y="21038"/>
                  </a:lnTo>
                  <a:lnTo>
                    <a:pt x="8514" y="21288"/>
                  </a:lnTo>
                  <a:lnTo>
                    <a:pt x="9339" y="21413"/>
                  </a:lnTo>
                  <a:lnTo>
                    <a:pt x="10101" y="21537"/>
                  </a:lnTo>
                  <a:lnTo>
                    <a:pt x="10927" y="21600"/>
                  </a:lnTo>
                  <a:lnTo>
                    <a:pt x="11754" y="21600"/>
                  </a:lnTo>
                  <a:lnTo>
                    <a:pt x="12578" y="21537"/>
                  </a:lnTo>
                  <a:lnTo>
                    <a:pt x="13405" y="21413"/>
                  </a:lnTo>
                  <a:lnTo>
                    <a:pt x="14930" y="21038"/>
                  </a:lnTo>
                  <a:lnTo>
                    <a:pt x="15692" y="20727"/>
                  </a:lnTo>
                  <a:lnTo>
                    <a:pt x="16454" y="20352"/>
                  </a:lnTo>
                  <a:lnTo>
                    <a:pt x="17152" y="19914"/>
                  </a:lnTo>
                  <a:lnTo>
                    <a:pt x="17853" y="19477"/>
                  </a:lnTo>
                  <a:lnTo>
                    <a:pt x="18551" y="18791"/>
                  </a:lnTo>
                  <a:lnTo>
                    <a:pt x="19187" y="18042"/>
                  </a:lnTo>
                  <a:lnTo>
                    <a:pt x="19822" y="17230"/>
                  </a:lnTo>
                  <a:lnTo>
                    <a:pt x="20266" y="16417"/>
                  </a:lnTo>
                  <a:lnTo>
                    <a:pt x="20711" y="15481"/>
                  </a:lnTo>
                  <a:lnTo>
                    <a:pt x="21028" y="14483"/>
                  </a:lnTo>
                  <a:lnTo>
                    <a:pt x="21347" y="13484"/>
                  </a:lnTo>
                  <a:lnTo>
                    <a:pt x="21474" y="12485"/>
                  </a:lnTo>
                  <a:lnTo>
                    <a:pt x="21600" y="11487"/>
                  </a:lnTo>
                  <a:lnTo>
                    <a:pt x="21600" y="10425"/>
                  </a:lnTo>
                  <a:lnTo>
                    <a:pt x="21538" y="9427"/>
                  </a:lnTo>
                  <a:lnTo>
                    <a:pt x="21409" y="8428"/>
                  </a:lnTo>
                  <a:lnTo>
                    <a:pt x="21219" y="7428"/>
                  </a:lnTo>
                  <a:lnTo>
                    <a:pt x="20902" y="6492"/>
                  </a:lnTo>
                  <a:lnTo>
                    <a:pt x="20521" y="5618"/>
                  </a:lnTo>
                  <a:lnTo>
                    <a:pt x="20013" y="4745"/>
                  </a:lnTo>
                  <a:lnTo>
                    <a:pt x="19568" y="4057"/>
                  </a:lnTo>
                  <a:lnTo>
                    <a:pt x="18996" y="3432"/>
                  </a:lnTo>
                  <a:lnTo>
                    <a:pt x="18424" y="2870"/>
                  </a:lnTo>
                  <a:lnTo>
                    <a:pt x="17788" y="2309"/>
                  </a:lnTo>
                  <a:lnTo>
                    <a:pt x="17853" y="2184"/>
                  </a:lnTo>
                  <a:lnTo>
                    <a:pt x="17853" y="2060"/>
                  </a:lnTo>
                  <a:lnTo>
                    <a:pt x="17724" y="1934"/>
                  </a:lnTo>
                  <a:lnTo>
                    <a:pt x="17281" y="1934"/>
                  </a:lnTo>
                  <a:lnTo>
                    <a:pt x="16709" y="1559"/>
                  </a:lnTo>
                  <a:lnTo>
                    <a:pt x="15437" y="936"/>
                  </a:lnTo>
                  <a:lnTo>
                    <a:pt x="14803" y="686"/>
                  </a:lnTo>
                  <a:lnTo>
                    <a:pt x="14103" y="499"/>
                  </a:lnTo>
                  <a:lnTo>
                    <a:pt x="13469" y="375"/>
                  </a:lnTo>
                  <a:lnTo>
                    <a:pt x="12769" y="248"/>
                  </a:lnTo>
                  <a:lnTo>
                    <a:pt x="12071" y="187"/>
                  </a:lnTo>
                  <a:lnTo>
                    <a:pt x="12007" y="61"/>
                  </a:lnTo>
                  <a:lnTo>
                    <a:pt x="11880" y="61"/>
                  </a:lnTo>
                  <a:lnTo>
                    <a:pt x="10927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302" name="Shape 395"/>
            <p:cNvSpPr/>
            <p:nvPr/>
          </p:nvSpPr>
          <p:spPr>
            <a:xfrm>
              <a:off x="158" y="2985173"/>
              <a:ext cx="1141744" cy="139419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905" y="0"/>
                  </a:moveTo>
                  <a:lnTo>
                    <a:pt x="7185" y="34"/>
                  </a:lnTo>
                  <a:lnTo>
                    <a:pt x="6467" y="104"/>
                  </a:lnTo>
                  <a:lnTo>
                    <a:pt x="5749" y="242"/>
                  </a:lnTo>
                  <a:lnTo>
                    <a:pt x="5030" y="380"/>
                  </a:lnTo>
                  <a:lnTo>
                    <a:pt x="4311" y="519"/>
                  </a:lnTo>
                  <a:lnTo>
                    <a:pt x="2958" y="900"/>
                  </a:lnTo>
                  <a:lnTo>
                    <a:pt x="2324" y="1142"/>
                  </a:lnTo>
                  <a:lnTo>
                    <a:pt x="1733" y="1384"/>
                  </a:lnTo>
                  <a:lnTo>
                    <a:pt x="1141" y="1662"/>
                  </a:lnTo>
                  <a:lnTo>
                    <a:pt x="591" y="1973"/>
                  </a:lnTo>
                  <a:lnTo>
                    <a:pt x="0" y="2250"/>
                  </a:lnTo>
                  <a:lnTo>
                    <a:pt x="0" y="2526"/>
                  </a:lnTo>
                  <a:lnTo>
                    <a:pt x="718" y="2181"/>
                  </a:lnTo>
                  <a:lnTo>
                    <a:pt x="1479" y="1799"/>
                  </a:lnTo>
                  <a:lnTo>
                    <a:pt x="2283" y="1454"/>
                  </a:lnTo>
                  <a:lnTo>
                    <a:pt x="2747" y="1246"/>
                  </a:lnTo>
                  <a:lnTo>
                    <a:pt x="3213" y="1107"/>
                  </a:lnTo>
                  <a:lnTo>
                    <a:pt x="4227" y="831"/>
                  </a:lnTo>
                  <a:lnTo>
                    <a:pt x="5242" y="588"/>
                  </a:lnTo>
                  <a:lnTo>
                    <a:pt x="6256" y="415"/>
                  </a:lnTo>
                  <a:lnTo>
                    <a:pt x="6763" y="345"/>
                  </a:lnTo>
                  <a:lnTo>
                    <a:pt x="7271" y="312"/>
                  </a:lnTo>
                  <a:lnTo>
                    <a:pt x="7819" y="277"/>
                  </a:lnTo>
                  <a:lnTo>
                    <a:pt x="8327" y="242"/>
                  </a:lnTo>
                  <a:lnTo>
                    <a:pt x="9341" y="312"/>
                  </a:lnTo>
                  <a:lnTo>
                    <a:pt x="10356" y="415"/>
                  </a:lnTo>
                  <a:lnTo>
                    <a:pt x="11370" y="588"/>
                  </a:lnTo>
                  <a:lnTo>
                    <a:pt x="12343" y="831"/>
                  </a:lnTo>
                  <a:lnTo>
                    <a:pt x="13315" y="1142"/>
                  </a:lnTo>
                  <a:lnTo>
                    <a:pt x="14288" y="1488"/>
                  </a:lnTo>
                  <a:lnTo>
                    <a:pt x="14668" y="1627"/>
                  </a:lnTo>
                  <a:lnTo>
                    <a:pt x="15006" y="1799"/>
                  </a:lnTo>
                  <a:lnTo>
                    <a:pt x="15683" y="2181"/>
                  </a:lnTo>
                  <a:lnTo>
                    <a:pt x="16317" y="2630"/>
                  </a:lnTo>
                  <a:lnTo>
                    <a:pt x="16908" y="3080"/>
                  </a:lnTo>
                  <a:lnTo>
                    <a:pt x="17626" y="3600"/>
                  </a:lnTo>
                  <a:lnTo>
                    <a:pt x="18260" y="4154"/>
                  </a:lnTo>
                  <a:lnTo>
                    <a:pt x="18937" y="4742"/>
                  </a:lnTo>
                  <a:lnTo>
                    <a:pt x="19528" y="5330"/>
                  </a:lnTo>
                  <a:lnTo>
                    <a:pt x="20036" y="5953"/>
                  </a:lnTo>
                  <a:lnTo>
                    <a:pt x="20416" y="6611"/>
                  </a:lnTo>
                  <a:lnTo>
                    <a:pt x="20628" y="6923"/>
                  </a:lnTo>
                  <a:lnTo>
                    <a:pt x="20882" y="7616"/>
                  </a:lnTo>
                  <a:lnTo>
                    <a:pt x="21009" y="7996"/>
                  </a:lnTo>
                  <a:lnTo>
                    <a:pt x="21093" y="8412"/>
                  </a:lnTo>
                  <a:lnTo>
                    <a:pt x="21135" y="8862"/>
                  </a:lnTo>
                  <a:lnTo>
                    <a:pt x="21220" y="9727"/>
                  </a:lnTo>
                  <a:lnTo>
                    <a:pt x="21262" y="11527"/>
                  </a:lnTo>
                  <a:lnTo>
                    <a:pt x="21304" y="12289"/>
                  </a:lnTo>
                  <a:lnTo>
                    <a:pt x="21220" y="13085"/>
                  </a:lnTo>
                  <a:lnTo>
                    <a:pt x="21093" y="13846"/>
                  </a:lnTo>
                  <a:lnTo>
                    <a:pt x="20839" y="14607"/>
                  </a:lnTo>
                  <a:lnTo>
                    <a:pt x="20543" y="15334"/>
                  </a:lnTo>
                  <a:lnTo>
                    <a:pt x="20162" y="16027"/>
                  </a:lnTo>
                  <a:lnTo>
                    <a:pt x="19698" y="16685"/>
                  </a:lnTo>
                  <a:lnTo>
                    <a:pt x="19107" y="17342"/>
                  </a:lnTo>
                  <a:lnTo>
                    <a:pt x="18810" y="17620"/>
                  </a:lnTo>
                  <a:lnTo>
                    <a:pt x="18514" y="17862"/>
                  </a:lnTo>
                  <a:lnTo>
                    <a:pt x="17838" y="18381"/>
                  </a:lnTo>
                  <a:lnTo>
                    <a:pt x="17119" y="18831"/>
                  </a:lnTo>
                  <a:lnTo>
                    <a:pt x="16401" y="19281"/>
                  </a:lnTo>
                  <a:lnTo>
                    <a:pt x="16020" y="19523"/>
                  </a:lnTo>
                  <a:lnTo>
                    <a:pt x="15597" y="19731"/>
                  </a:lnTo>
                  <a:lnTo>
                    <a:pt x="15175" y="19905"/>
                  </a:lnTo>
                  <a:lnTo>
                    <a:pt x="14752" y="20077"/>
                  </a:lnTo>
                  <a:lnTo>
                    <a:pt x="13907" y="20354"/>
                  </a:lnTo>
                  <a:lnTo>
                    <a:pt x="12977" y="20562"/>
                  </a:lnTo>
                  <a:lnTo>
                    <a:pt x="11286" y="20943"/>
                  </a:lnTo>
                  <a:lnTo>
                    <a:pt x="10482" y="21116"/>
                  </a:lnTo>
                  <a:lnTo>
                    <a:pt x="9637" y="21255"/>
                  </a:lnTo>
                  <a:lnTo>
                    <a:pt x="9087" y="21323"/>
                  </a:lnTo>
                  <a:lnTo>
                    <a:pt x="8539" y="21358"/>
                  </a:lnTo>
                  <a:lnTo>
                    <a:pt x="7482" y="21358"/>
                  </a:lnTo>
                  <a:lnTo>
                    <a:pt x="6425" y="21288"/>
                  </a:lnTo>
                  <a:lnTo>
                    <a:pt x="5326" y="21185"/>
                  </a:lnTo>
                  <a:lnTo>
                    <a:pt x="3931" y="21012"/>
                  </a:lnTo>
                  <a:lnTo>
                    <a:pt x="3213" y="20873"/>
                  </a:lnTo>
                  <a:lnTo>
                    <a:pt x="1859" y="20528"/>
                  </a:lnTo>
                  <a:lnTo>
                    <a:pt x="1183" y="20285"/>
                  </a:lnTo>
                  <a:lnTo>
                    <a:pt x="591" y="20008"/>
                  </a:lnTo>
                  <a:lnTo>
                    <a:pt x="0" y="19662"/>
                  </a:lnTo>
                  <a:lnTo>
                    <a:pt x="0" y="20008"/>
                  </a:lnTo>
                  <a:lnTo>
                    <a:pt x="380" y="20216"/>
                  </a:lnTo>
                  <a:lnTo>
                    <a:pt x="802" y="20424"/>
                  </a:lnTo>
                  <a:lnTo>
                    <a:pt x="1183" y="20596"/>
                  </a:lnTo>
                  <a:lnTo>
                    <a:pt x="1649" y="20735"/>
                  </a:lnTo>
                  <a:lnTo>
                    <a:pt x="2536" y="21012"/>
                  </a:lnTo>
                  <a:lnTo>
                    <a:pt x="3424" y="21185"/>
                  </a:lnTo>
                  <a:lnTo>
                    <a:pt x="4269" y="21323"/>
                  </a:lnTo>
                  <a:lnTo>
                    <a:pt x="5156" y="21427"/>
                  </a:lnTo>
                  <a:lnTo>
                    <a:pt x="6003" y="21531"/>
                  </a:lnTo>
                  <a:lnTo>
                    <a:pt x="6848" y="21600"/>
                  </a:lnTo>
                  <a:lnTo>
                    <a:pt x="8580" y="21600"/>
                  </a:lnTo>
                  <a:lnTo>
                    <a:pt x="9426" y="21531"/>
                  </a:lnTo>
                  <a:lnTo>
                    <a:pt x="10314" y="21427"/>
                  </a:lnTo>
                  <a:lnTo>
                    <a:pt x="11116" y="21288"/>
                  </a:lnTo>
                  <a:lnTo>
                    <a:pt x="11963" y="21081"/>
                  </a:lnTo>
                  <a:lnTo>
                    <a:pt x="13568" y="20735"/>
                  </a:lnTo>
                  <a:lnTo>
                    <a:pt x="14415" y="20528"/>
                  </a:lnTo>
                  <a:lnTo>
                    <a:pt x="15133" y="20250"/>
                  </a:lnTo>
                  <a:lnTo>
                    <a:pt x="15851" y="19905"/>
                  </a:lnTo>
                  <a:lnTo>
                    <a:pt x="16570" y="19523"/>
                  </a:lnTo>
                  <a:lnTo>
                    <a:pt x="17838" y="18692"/>
                  </a:lnTo>
                  <a:lnTo>
                    <a:pt x="18430" y="18277"/>
                  </a:lnTo>
                  <a:lnTo>
                    <a:pt x="18980" y="17828"/>
                  </a:lnTo>
                  <a:lnTo>
                    <a:pt x="19487" y="17342"/>
                  </a:lnTo>
                  <a:lnTo>
                    <a:pt x="19951" y="16823"/>
                  </a:lnTo>
                  <a:lnTo>
                    <a:pt x="20375" y="16270"/>
                  </a:lnTo>
                  <a:lnTo>
                    <a:pt x="20755" y="15646"/>
                  </a:lnTo>
                  <a:lnTo>
                    <a:pt x="21050" y="14989"/>
                  </a:lnTo>
                  <a:lnTo>
                    <a:pt x="21304" y="14331"/>
                  </a:lnTo>
                  <a:lnTo>
                    <a:pt x="21431" y="13639"/>
                  </a:lnTo>
                  <a:lnTo>
                    <a:pt x="21557" y="12946"/>
                  </a:lnTo>
                  <a:lnTo>
                    <a:pt x="21600" y="12254"/>
                  </a:lnTo>
                  <a:lnTo>
                    <a:pt x="21600" y="11562"/>
                  </a:lnTo>
                  <a:lnTo>
                    <a:pt x="21557" y="10869"/>
                  </a:lnTo>
                  <a:lnTo>
                    <a:pt x="21473" y="10142"/>
                  </a:lnTo>
                  <a:lnTo>
                    <a:pt x="21389" y="8792"/>
                  </a:lnTo>
                  <a:lnTo>
                    <a:pt x="21346" y="8100"/>
                  </a:lnTo>
                  <a:lnTo>
                    <a:pt x="21262" y="7788"/>
                  </a:lnTo>
                  <a:lnTo>
                    <a:pt x="21177" y="7442"/>
                  </a:lnTo>
                  <a:lnTo>
                    <a:pt x="21050" y="7095"/>
                  </a:lnTo>
                  <a:lnTo>
                    <a:pt x="20882" y="6784"/>
                  </a:lnTo>
                  <a:lnTo>
                    <a:pt x="20543" y="6161"/>
                  </a:lnTo>
                  <a:lnTo>
                    <a:pt x="20121" y="5573"/>
                  </a:lnTo>
                  <a:lnTo>
                    <a:pt x="19614" y="5019"/>
                  </a:lnTo>
                  <a:lnTo>
                    <a:pt x="19107" y="4499"/>
                  </a:lnTo>
                  <a:lnTo>
                    <a:pt x="18557" y="3980"/>
                  </a:lnTo>
                  <a:lnTo>
                    <a:pt x="18007" y="3496"/>
                  </a:lnTo>
                  <a:lnTo>
                    <a:pt x="17415" y="3045"/>
                  </a:lnTo>
                  <a:lnTo>
                    <a:pt x="16781" y="2596"/>
                  </a:lnTo>
                  <a:lnTo>
                    <a:pt x="16147" y="2181"/>
                  </a:lnTo>
                  <a:lnTo>
                    <a:pt x="15471" y="1799"/>
                  </a:lnTo>
                  <a:lnTo>
                    <a:pt x="14795" y="1454"/>
                  </a:lnTo>
                  <a:lnTo>
                    <a:pt x="14076" y="1142"/>
                  </a:lnTo>
                  <a:lnTo>
                    <a:pt x="13357" y="865"/>
                  </a:lnTo>
                  <a:lnTo>
                    <a:pt x="12597" y="623"/>
                  </a:lnTo>
                  <a:lnTo>
                    <a:pt x="11836" y="415"/>
                  </a:lnTo>
                  <a:lnTo>
                    <a:pt x="11032" y="242"/>
                  </a:lnTo>
                  <a:lnTo>
                    <a:pt x="10229" y="104"/>
                  </a:lnTo>
                  <a:lnTo>
                    <a:pt x="9426" y="34"/>
                  </a:lnTo>
                  <a:lnTo>
                    <a:pt x="8623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303" name="Shape 396"/>
            <p:cNvSpPr/>
            <p:nvPr/>
          </p:nvSpPr>
          <p:spPr>
            <a:xfrm>
              <a:off x="665998" y="136323"/>
              <a:ext cx="1405412" cy="132723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17" y="218"/>
                  </a:moveTo>
                  <a:lnTo>
                    <a:pt x="1923" y="291"/>
                  </a:lnTo>
                  <a:lnTo>
                    <a:pt x="2163" y="436"/>
                  </a:lnTo>
                  <a:lnTo>
                    <a:pt x="2232" y="436"/>
                  </a:lnTo>
                  <a:lnTo>
                    <a:pt x="2644" y="982"/>
                  </a:lnTo>
                  <a:lnTo>
                    <a:pt x="3537" y="1999"/>
                  </a:lnTo>
                  <a:lnTo>
                    <a:pt x="4052" y="2437"/>
                  </a:lnTo>
                  <a:lnTo>
                    <a:pt x="5048" y="3382"/>
                  </a:lnTo>
                  <a:lnTo>
                    <a:pt x="6043" y="4291"/>
                  </a:lnTo>
                  <a:lnTo>
                    <a:pt x="8379" y="6691"/>
                  </a:lnTo>
                  <a:lnTo>
                    <a:pt x="9581" y="7891"/>
                  </a:lnTo>
                  <a:lnTo>
                    <a:pt x="10165" y="8509"/>
                  </a:lnTo>
                  <a:lnTo>
                    <a:pt x="10783" y="9054"/>
                  </a:lnTo>
                  <a:lnTo>
                    <a:pt x="10817" y="9091"/>
                  </a:lnTo>
                  <a:lnTo>
                    <a:pt x="10852" y="9236"/>
                  </a:lnTo>
                  <a:lnTo>
                    <a:pt x="10817" y="9381"/>
                  </a:lnTo>
                  <a:lnTo>
                    <a:pt x="10783" y="9563"/>
                  </a:lnTo>
                  <a:lnTo>
                    <a:pt x="10680" y="9745"/>
                  </a:lnTo>
                  <a:lnTo>
                    <a:pt x="10474" y="10036"/>
                  </a:lnTo>
                  <a:lnTo>
                    <a:pt x="10268" y="10291"/>
                  </a:lnTo>
                  <a:lnTo>
                    <a:pt x="10027" y="10545"/>
                  </a:lnTo>
                  <a:lnTo>
                    <a:pt x="9821" y="10799"/>
                  </a:lnTo>
                  <a:lnTo>
                    <a:pt x="9684" y="10873"/>
                  </a:lnTo>
                  <a:lnTo>
                    <a:pt x="9547" y="10945"/>
                  </a:lnTo>
                  <a:lnTo>
                    <a:pt x="9409" y="10982"/>
                  </a:lnTo>
                  <a:lnTo>
                    <a:pt x="9238" y="10982"/>
                  </a:lnTo>
                  <a:lnTo>
                    <a:pt x="9238" y="10909"/>
                  </a:lnTo>
                  <a:lnTo>
                    <a:pt x="9203" y="10873"/>
                  </a:lnTo>
                  <a:lnTo>
                    <a:pt x="8859" y="10690"/>
                  </a:lnTo>
                  <a:lnTo>
                    <a:pt x="8550" y="10472"/>
                  </a:lnTo>
                  <a:lnTo>
                    <a:pt x="7967" y="9963"/>
                  </a:lnTo>
                  <a:lnTo>
                    <a:pt x="6867" y="8873"/>
                  </a:lnTo>
                  <a:lnTo>
                    <a:pt x="5769" y="7782"/>
                  </a:lnTo>
                  <a:lnTo>
                    <a:pt x="4739" y="6617"/>
                  </a:lnTo>
                  <a:lnTo>
                    <a:pt x="3640" y="5454"/>
                  </a:lnTo>
                  <a:lnTo>
                    <a:pt x="2541" y="4327"/>
                  </a:lnTo>
                  <a:lnTo>
                    <a:pt x="1408" y="3236"/>
                  </a:lnTo>
                  <a:lnTo>
                    <a:pt x="240" y="2182"/>
                  </a:lnTo>
                  <a:lnTo>
                    <a:pt x="240" y="2108"/>
                  </a:lnTo>
                  <a:lnTo>
                    <a:pt x="206" y="1927"/>
                  </a:lnTo>
                  <a:lnTo>
                    <a:pt x="206" y="1563"/>
                  </a:lnTo>
                  <a:lnTo>
                    <a:pt x="240" y="1418"/>
                  </a:lnTo>
                  <a:lnTo>
                    <a:pt x="309" y="1272"/>
                  </a:lnTo>
                  <a:lnTo>
                    <a:pt x="377" y="1126"/>
                  </a:lnTo>
                  <a:lnTo>
                    <a:pt x="618" y="873"/>
                  </a:lnTo>
                  <a:lnTo>
                    <a:pt x="962" y="509"/>
                  </a:lnTo>
                  <a:lnTo>
                    <a:pt x="1133" y="363"/>
                  </a:lnTo>
                  <a:lnTo>
                    <a:pt x="1339" y="254"/>
                  </a:lnTo>
                  <a:lnTo>
                    <a:pt x="1511" y="218"/>
                  </a:lnTo>
                  <a:close/>
                  <a:moveTo>
                    <a:pt x="10989" y="9563"/>
                  </a:moveTo>
                  <a:lnTo>
                    <a:pt x="11161" y="9672"/>
                  </a:lnTo>
                  <a:lnTo>
                    <a:pt x="11332" y="9890"/>
                  </a:lnTo>
                  <a:lnTo>
                    <a:pt x="11607" y="10254"/>
                  </a:lnTo>
                  <a:lnTo>
                    <a:pt x="11813" y="10509"/>
                  </a:lnTo>
                  <a:lnTo>
                    <a:pt x="12019" y="10727"/>
                  </a:lnTo>
                  <a:lnTo>
                    <a:pt x="12500" y="11091"/>
                  </a:lnTo>
                  <a:lnTo>
                    <a:pt x="13289" y="11746"/>
                  </a:lnTo>
                  <a:lnTo>
                    <a:pt x="14080" y="12400"/>
                  </a:lnTo>
                  <a:lnTo>
                    <a:pt x="14835" y="13090"/>
                  </a:lnTo>
                  <a:lnTo>
                    <a:pt x="15590" y="13854"/>
                  </a:lnTo>
                  <a:lnTo>
                    <a:pt x="16827" y="15163"/>
                  </a:lnTo>
                  <a:lnTo>
                    <a:pt x="18097" y="16472"/>
                  </a:lnTo>
                  <a:lnTo>
                    <a:pt x="19299" y="17709"/>
                  </a:lnTo>
                  <a:lnTo>
                    <a:pt x="19917" y="18326"/>
                  </a:lnTo>
                  <a:lnTo>
                    <a:pt x="20570" y="18909"/>
                  </a:lnTo>
                  <a:lnTo>
                    <a:pt x="20467" y="19163"/>
                  </a:lnTo>
                  <a:lnTo>
                    <a:pt x="20295" y="19417"/>
                  </a:lnTo>
                  <a:lnTo>
                    <a:pt x="19952" y="19818"/>
                  </a:lnTo>
                  <a:lnTo>
                    <a:pt x="19608" y="20182"/>
                  </a:lnTo>
                  <a:lnTo>
                    <a:pt x="19402" y="20327"/>
                  </a:lnTo>
                  <a:lnTo>
                    <a:pt x="19196" y="20436"/>
                  </a:lnTo>
                  <a:lnTo>
                    <a:pt x="19196" y="20400"/>
                  </a:lnTo>
                  <a:lnTo>
                    <a:pt x="19128" y="20327"/>
                  </a:lnTo>
                  <a:lnTo>
                    <a:pt x="18784" y="20145"/>
                  </a:lnTo>
                  <a:lnTo>
                    <a:pt x="18441" y="19927"/>
                  </a:lnTo>
                  <a:lnTo>
                    <a:pt x="18132" y="19672"/>
                  </a:lnTo>
                  <a:lnTo>
                    <a:pt x="17857" y="19345"/>
                  </a:lnTo>
                  <a:lnTo>
                    <a:pt x="17307" y="18727"/>
                  </a:lnTo>
                  <a:lnTo>
                    <a:pt x="16792" y="18073"/>
                  </a:lnTo>
                  <a:lnTo>
                    <a:pt x="16174" y="17381"/>
                  </a:lnTo>
                  <a:lnTo>
                    <a:pt x="15522" y="16690"/>
                  </a:lnTo>
                  <a:lnTo>
                    <a:pt x="14835" y="16072"/>
                  </a:lnTo>
                  <a:lnTo>
                    <a:pt x="14113" y="15454"/>
                  </a:lnTo>
                  <a:lnTo>
                    <a:pt x="13874" y="15236"/>
                  </a:lnTo>
                  <a:lnTo>
                    <a:pt x="13668" y="15018"/>
                  </a:lnTo>
                  <a:lnTo>
                    <a:pt x="13462" y="14763"/>
                  </a:lnTo>
                  <a:lnTo>
                    <a:pt x="13221" y="14545"/>
                  </a:lnTo>
                  <a:lnTo>
                    <a:pt x="12844" y="14218"/>
                  </a:lnTo>
                  <a:lnTo>
                    <a:pt x="12500" y="13891"/>
                  </a:lnTo>
                  <a:lnTo>
                    <a:pt x="11779" y="13199"/>
                  </a:lnTo>
                  <a:lnTo>
                    <a:pt x="11092" y="12582"/>
                  </a:lnTo>
                  <a:lnTo>
                    <a:pt x="10783" y="12254"/>
                  </a:lnTo>
                  <a:lnTo>
                    <a:pt x="10474" y="11890"/>
                  </a:lnTo>
                  <a:lnTo>
                    <a:pt x="10302" y="11672"/>
                  </a:lnTo>
                  <a:lnTo>
                    <a:pt x="10130" y="11454"/>
                  </a:lnTo>
                  <a:lnTo>
                    <a:pt x="9924" y="11273"/>
                  </a:lnTo>
                  <a:lnTo>
                    <a:pt x="9684" y="11163"/>
                  </a:lnTo>
                  <a:lnTo>
                    <a:pt x="9924" y="10982"/>
                  </a:lnTo>
                  <a:lnTo>
                    <a:pt x="10130" y="10763"/>
                  </a:lnTo>
                  <a:lnTo>
                    <a:pt x="10439" y="10400"/>
                  </a:lnTo>
                  <a:lnTo>
                    <a:pt x="10748" y="9999"/>
                  </a:lnTo>
                  <a:lnTo>
                    <a:pt x="10886" y="9781"/>
                  </a:lnTo>
                  <a:lnTo>
                    <a:pt x="10989" y="9563"/>
                  </a:lnTo>
                  <a:close/>
                  <a:moveTo>
                    <a:pt x="20638" y="19345"/>
                  </a:moveTo>
                  <a:lnTo>
                    <a:pt x="21017" y="19746"/>
                  </a:lnTo>
                  <a:lnTo>
                    <a:pt x="21153" y="19927"/>
                  </a:lnTo>
                  <a:lnTo>
                    <a:pt x="21359" y="20073"/>
                  </a:lnTo>
                  <a:lnTo>
                    <a:pt x="21188" y="20472"/>
                  </a:lnTo>
                  <a:lnTo>
                    <a:pt x="20982" y="20800"/>
                  </a:lnTo>
                  <a:lnTo>
                    <a:pt x="20844" y="20981"/>
                  </a:lnTo>
                  <a:lnTo>
                    <a:pt x="20708" y="21090"/>
                  </a:lnTo>
                  <a:lnTo>
                    <a:pt x="20535" y="21236"/>
                  </a:lnTo>
                  <a:lnTo>
                    <a:pt x="20364" y="21345"/>
                  </a:lnTo>
                  <a:lnTo>
                    <a:pt x="20089" y="21090"/>
                  </a:lnTo>
                  <a:lnTo>
                    <a:pt x="19849" y="20836"/>
                  </a:lnTo>
                  <a:lnTo>
                    <a:pt x="19574" y="20509"/>
                  </a:lnTo>
                  <a:lnTo>
                    <a:pt x="19849" y="20291"/>
                  </a:lnTo>
                  <a:lnTo>
                    <a:pt x="20364" y="19746"/>
                  </a:lnTo>
                  <a:lnTo>
                    <a:pt x="20501" y="19527"/>
                  </a:lnTo>
                  <a:lnTo>
                    <a:pt x="20638" y="19345"/>
                  </a:lnTo>
                  <a:close/>
                  <a:moveTo>
                    <a:pt x="1477" y="0"/>
                  </a:moveTo>
                  <a:lnTo>
                    <a:pt x="1305" y="72"/>
                  </a:lnTo>
                  <a:lnTo>
                    <a:pt x="1099" y="181"/>
                  </a:lnTo>
                  <a:lnTo>
                    <a:pt x="721" y="436"/>
                  </a:lnTo>
                  <a:lnTo>
                    <a:pt x="549" y="618"/>
                  </a:lnTo>
                  <a:lnTo>
                    <a:pt x="377" y="799"/>
                  </a:lnTo>
                  <a:lnTo>
                    <a:pt x="240" y="982"/>
                  </a:lnTo>
                  <a:lnTo>
                    <a:pt x="137" y="1200"/>
                  </a:lnTo>
                  <a:lnTo>
                    <a:pt x="68" y="1381"/>
                  </a:lnTo>
                  <a:lnTo>
                    <a:pt x="0" y="1636"/>
                  </a:lnTo>
                  <a:lnTo>
                    <a:pt x="0" y="1854"/>
                  </a:lnTo>
                  <a:lnTo>
                    <a:pt x="68" y="2108"/>
                  </a:lnTo>
                  <a:lnTo>
                    <a:pt x="0" y="2182"/>
                  </a:lnTo>
                  <a:lnTo>
                    <a:pt x="34" y="2218"/>
                  </a:lnTo>
                  <a:lnTo>
                    <a:pt x="34" y="2254"/>
                  </a:lnTo>
                  <a:lnTo>
                    <a:pt x="1236" y="3345"/>
                  </a:lnTo>
                  <a:lnTo>
                    <a:pt x="2369" y="4473"/>
                  </a:lnTo>
                  <a:lnTo>
                    <a:pt x="3468" y="5600"/>
                  </a:lnTo>
                  <a:lnTo>
                    <a:pt x="4567" y="6800"/>
                  </a:lnTo>
                  <a:lnTo>
                    <a:pt x="5734" y="8036"/>
                  </a:lnTo>
                  <a:lnTo>
                    <a:pt x="6902" y="9236"/>
                  </a:lnTo>
                  <a:lnTo>
                    <a:pt x="7383" y="9709"/>
                  </a:lnTo>
                  <a:lnTo>
                    <a:pt x="7898" y="10182"/>
                  </a:lnTo>
                  <a:lnTo>
                    <a:pt x="8413" y="10654"/>
                  </a:lnTo>
                  <a:lnTo>
                    <a:pt x="8722" y="10836"/>
                  </a:lnTo>
                  <a:lnTo>
                    <a:pt x="8997" y="11018"/>
                  </a:lnTo>
                  <a:lnTo>
                    <a:pt x="8997" y="11091"/>
                  </a:lnTo>
                  <a:lnTo>
                    <a:pt x="9100" y="11200"/>
                  </a:lnTo>
                  <a:lnTo>
                    <a:pt x="9203" y="11236"/>
                  </a:lnTo>
                  <a:lnTo>
                    <a:pt x="9444" y="11236"/>
                  </a:lnTo>
                  <a:lnTo>
                    <a:pt x="9478" y="11273"/>
                  </a:lnTo>
                  <a:lnTo>
                    <a:pt x="9890" y="11491"/>
                  </a:lnTo>
                  <a:lnTo>
                    <a:pt x="10199" y="11818"/>
                  </a:lnTo>
                  <a:lnTo>
                    <a:pt x="10474" y="12218"/>
                  </a:lnTo>
                  <a:lnTo>
                    <a:pt x="10748" y="12582"/>
                  </a:lnTo>
                  <a:lnTo>
                    <a:pt x="11092" y="12909"/>
                  </a:lnTo>
                  <a:lnTo>
                    <a:pt x="11435" y="13199"/>
                  </a:lnTo>
                  <a:lnTo>
                    <a:pt x="11813" y="13527"/>
                  </a:lnTo>
                  <a:lnTo>
                    <a:pt x="12156" y="13854"/>
                  </a:lnTo>
                  <a:lnTo>
                    <a:pt x="13427" y="15054"/>
                  </a:lnTo>
                  <a:lnTo>
                    <a:pt x="14045" y="15673"/>
                  </a:lnTo>
                  <a:lnTo>
                    <a:pt x="14698" y="16254"/>
                  </a:lnTo>
                  <a:lnTo>
                    <a:pt x="15316" y="16836"/>
                  </a:lnTo>
                  <a:lnTo>
                    <a:pt x="15899" y="17454"/>
                  </a:lnTo>
                  <a:lnTo>
                    <a:pt x="16483" y="18073"/>
                  </a:lnTo>
                  <a:lnTo>
                    <a:pt x="17033" y="18727"/>
                  </a:lnTo>
                  <a:lnTo>
                    <a:pt x="17479" y="19272"/>
                  </a:lnTo>
                  <a:lnTo>
                    <a:pt x="17926" y="19781"/>
                  </a:lnTo>
                  <a:lnTo>
                    <a:pt x="18200" y="20036"/>
                  </a:lnTo>
                  <a:lnTo>
                    <a:pt x="18475" y="20254"/>
                  </a:lnTo>
                  <a:lnTo>
                    <a:pt x="18750" y="20436"/>
                  </a:lnTo>
                  <a:lnTo>
                    <a:pt x="19059" y="20582"/>
                  </a:lnTo>
                  <a:lnTo>
                    <a:pt x="19059" y="20618"/>
                  </a:lnTo>
                  <a:lnTo>
                    <a:pt x="19128" y="20654"/>
                  </a:lnTo>
                  <a:lnTo>
                    <a:pt x="19231" y="20654"/>
                  </a:lnTo>
                  <a:lnTo>
                    <a:pt x="19402" y="20618"/>
                  </a:lnTo>
                  <a:lnTo>
                    <a:pt x="19574" y="20836"/>
                  </a:lnTo>
                  <a:lnTo>
                    <a:pt x="20020" y="21308"/>
                  </a:lnTo>
                  <a:lnTo>
                    <a:pt x="20329" y="21563"/>
                  </a:lnTo>
                  <a:lnTo>
                    <a:pt x="20364" y="21600"/>
                  </a:lnTo>
                  <a:lnTo>
                    <a:pt x="20432" y="21563"/>
                  </a:lnTo>
                  <a:lnTo>
                    <a:pt x="20467" y="21527"/>
                  </a:lnTo>
                  <a:lnTo>
                    <a:pt x="20467" y="21491"/>
                  </a:lnTo>
                  <a:lnTo>
                    <a:pt x="20673" y="21417"/>
                  </a:lnTo>
                  <a:lnTo>
                    <a:pt x="20844" y="21308"/>
                  </a:lnTo>
                  <a:lnTo>
                    <a:pt x="21017" y="21164"/>
                  </a:lnTo>
                  <a:lnTo>
                    <a:pt x="21153" y="20981"/>
                  </a:lnTo>
                  <a:lnTo>
                    <a:pt x="21429" y="20545"/>
                  </a:lnTo>
                  <a:lnTo>
                    <a:pt x="21565" y="20108"/>
                  </a:lnTo>
                  <a:lnTo>
                    <a:pt x="21565" y="20036"/>
                  </a:lnTo>
                  <a:lnTo>
                    <a:pt x="21600" y="19964"/>
                  </a:lnTo>
                  <a:lnTo>
                    <a:pt x="21565" y="19890"/>
                  </a:lnTo>
                  <a:lnTo>
                    <a:pt x="21462" y="19890"/>
                  </a:lnTo>
                  <a:lnTo>
                    <a:pt x="21120" y="19563"/>
                  </a:lnTo>
                  <a:lnTo>
                    <a:pt x="20708" y="19127"/>
                  </a:lnTo>
                  <a:lnTo>
                    <a:pt x="20741" y="19054"/>
                  </a:lnTo>
                  <a:lnTo>
                    <a:pt x="20844" y="19054"/>
                  </a:lnTo>
                  <a:lnTo>
                    <a:pt x="20879" y="19018"/>
                  </a:lnTo>
                  <a:lnTo>
                    <a:pt x="20914" y="18909"/>
                  </a:lnTo>
                  <a:lnTo>
                    <a:pt x="20844" y="18836"/>
                  </a:lnTo>
                  <a:lnTo>
                    <a:pt x="20089" y="18145"/>
                  </a:lnTo>
                  <a:lnTo>
                    <a:pt x="19334" y="17454"/>
                  </a:lnTo>
                  <a:lnTo>
                    <a:pt x="17926" y="15963"/>
                  </a:lnTo>
                  <a:lnTo>
                    <a:pt x="16552" y="14545"/>
                  </a:lnTo>
                  <a:lnTo>
                    <a:pt x="15213" y="13164"/>
                  </a:lnTo>
                  <a:lnTo>
                    <a:pt x="14869" y="12800"/>
                  </a:lnTo>
                  <a:lnTo>
                    <a:pt x="14492" y="12472"/>
                  </a:lnTo>
                  <a:lnTo>
                    <a:pt x="13736" y="11855"/>
                  </a:lnTo>
                  <a:lnTo>
                    <a:pt x="12225" y="10654"/>
                  </a:lnTo>
                  <a:lnTo>
                    <a:pt x="12088" y="10509"/>
                  </a:lnTo>
                  <a:lnTo>
                    <a:pt x="11950" y="10326"/>
                  </a:lnTo>
                  <a:lnTo>
                    <a:pt x="11641" y="9963"/>
                  </a:lnTo>
                  <a:lnTo>
                    <a:pt x="11332" y="9600"/>
                  </a:lnTo>
                  <a:lnTo>
                    <a:pt x="11195" y="9454"/>
                  </a:lnTo>
                  <a:lnTo>
                    <a:pt x="11023" y="9381"/>
                  </a:lnTo>
                  <a:lnTo>
                    <a:pt x="11023" y="9200"/>
                  </a:lnTo>
                  <a:lnTo>
                    <a:pt x="10989" y="9017"/>
                  </a:lnTo>
                  <a:lnTo>
                    <a:pt x="10989" y="8945"/>
                  </a:lnTo>
                  <a:lnTo>
                    <a:pt x="10955" y="8908"/>
                  </a:lnTo>
                  <a:lnTo>
                    <a:pt x="10371" y="8327"/>
                  </a:lnTo>
                  <a:lnTo>
                    <a:pt x="9753" y="7782"/>
                  </a:lnTo>
                  <a:lnTo>
                    <a:pt x="8619" y="6617"/>
                  </a:lnTo>
                  <a:lnTo>
                    <a:pt x="6352" y="4291"/>
                  </a:lnTo>
                  <a:lnTo>
                    <a:pt x="4292" y="2328"/>
                  </a:lnTo>
                  <a:lnTo>
                    <a:pt x="3297" y="1345"/>
                  </a:lnTo>
                  <a:lnTo>
                    <a:pt x="2781" y="836"/>
                  </a:lnTo>
                  <a:lnTo>
                    <a:pt x="2335" y="291"/>
                  </a:lnTo>
                  <a:lnTo>
                    <a:pt x="2301" y="254"/>
                  </a:lnTo>
                  <a:lnTo>
                    <a:pt x="2266" y="254"/>
                  </a:lnTo>
                  <a:lnTo>
                    <a:pt x="2060" y="109"/>
                  </a:lnTo>
                  <a:lnTo>
                    <a:pt x="1854" y="36"/>
                  </a:lnTo>
                  <a:lnTo>
                    <a:pt x="1683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304" name="Shape 397"/>
            <p:cNvSpPr/>
            <p:nvPr/>
          </p:nvSpPr>
          <p:spPr>
            <a:xfrm>
              <a:off x="158" y="3239882"/>
              <a:ext cx="1074716" cy="91384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253" y="9559"/>
                  </a:moveTo>
                  <a:lnTo>
                    <a:pt x="20612" y="9664"/>
                  </a:lnTo>
                  <a:lnTo>
                    <a:pt x="20746" y="9718"/>
                  </a:lnTo>
                  <a:lnTo>
                    <a:pt x="20881" y="9823"/>
                  </a:lnTo>
                  <a:lnTo>
                    <a:pt x="21150" y="10140"/>
                  </a:lnTo>
                  <a:lnTo>
                    <a:pt x="21241" y="10351"/>
                  </a:lnTo>
                  <a:lnTo>
                    <a:pt x="21285" y="10615"/>
                  </a:lnTo>
                  <a:lnTo>
                    <a:pt x="21331" y="10827"/>
                  </a:lnTo>
                  <a:lnTo>
                    <a:pt x="21331" y="11090"/>
                  </a:lnTo>
                  <a:lnTo>
                    <a:pt x="21241" y="11302"/>
                  </a:lnTo>
                  <a:lnTo>
                    <a:pt x="21196" y="11512"/>
                  </a:lnTo>
                  <a:lnTo>
                    <a:pt x="21061" y="11724"/>
                  </a:lnTo>
                  <a:lnTo>
                    <a:pt x="20926" y="11882"/>
                  </a:lnTo>
                  <a:lnTo>
                    <a:pt x="20568" y="12094"/>
                  </a:lnTo>
                  <a:lnTo>
                    <a:pt x="20163" y="12253"/>
                  </a:lnTo>
                  <a:lnTo>
                    <a:pt x="19714" y="12304"/>
                  </a:lnTo>
                  <a:lnTo>
                    <a:pt x="19220" y="12304"/>
                  </a:lnTo>
                  <a:lnTo>
                    <a:pt x="18277" y="12253"/>
                  </a:lnTo>
                  <a:lnTo>
                    <a:pt x="17424" y="12199"/>
                  </a:lnTo>
                  <a:lnTo>
                    <a:pt x="17424" y="11460"/>
                  </a:lnTo>
                  <a:lnTo>
                    <a:pt x="17469" y="10562"/>
                  </a:lnTo>
                  <a:lnTo>
                    <a:pt x="17469" y="9718"/>
                  </a:lnTo>
                  <a:lnTo>
                    <a:pt x="18052" y="9611"/>
                  </a:lnTo>
                  <a:lnTo>
                    <a:pt x="18682" y="9559"/>
                  </a:lnTo>
                  <a:close/>
                  <a:moveTo>
                    <a:pt x="8038" y="0"/>
                  </a:moveTo>
                  <a:lnTo>
                    <a:pt x="7140" y="105"/>
                  </a:lnTo>
                  <a:lnTo>
                    <a:pt x="6242" y="317"/>
                  </a:lnTo>
                  <a:lnTo>
                    <a:pt x="5389" y="634"/>
                  </a:lnTo>
                  <a:lnTo>
                    <a:pt x="4535" y="1002"/>
                  </a:lnTo>
                  <a:lnTo>
                    <a:pt x="3772" y="1478"/>
                  </a:lnTo>
                  <a:lnTo>
                    <a:pt x="3233" y="1901"/>
                  </a:lnTo>
                  <a:lnTo>
                    <a:pt x="2694" y="2323"/>
                  </a:lnTo>
                  <a:lnTo>
                    <a:pt x="2155" y="2852"/>
                  </a:lnTo>
                  <a:lnTo>
                    <a:pt x="1661" y="3432"/>
                  </a:lnTo>
                  <a:lnTo>
                    <a:pt x="1167" y="4066"/>
                  </a:lnTo>
                  <a:lnTo>
                    <a:pt x="718" y="4700"/>
                  </a:lnTo>
                  <a:lnTo>
                    <a:pt x="313" y="5438"/>
                  </a:lnTo>
                  <a:lnTo>
                    <a:pt x="0" y="6125"/>
                  </a:lnTo>
                  <a:lnTo>
                    <a:pt x="0" y="7076"/>
                  </a:lnTo>
                  <a:lnTo>
                    <a:pt x="89" y="6654"/>
                  </a:lnTo>
                  <a:lnTo>
                    <a:pt x="269" y="6284"/>
                  </a:lnTo>
                  <a:lnTo>
                    <a:pt x="448" y="5862"/>
                  </a:lnTo>
                  <a:lnTo>
                    <a:pt x="628" y="5438"/>
                  </a:lnTo>
                  <a:lnTo>
                    <a:pt x="1122" y="4646"/>
                  </a:lnTo>
                  <a:lnTo>
                    <a:pt x="1661" y="3907"/>
                  </a:lnTo>
                  <a:lnTo>
                    <a:pt x="2290" y="3220"/>
                  </a:lnTo>
                  <a:lnTo>
                    <a:pt x="2918" y="2640"/>
                  </a:lnTo>
                  <a:lnTo>
                    <a:pt x="3548" y="2060"/>
                  </a:lnTo>
                  <a:lnTo>
                    <a:pt x="4176" y="1636"/>
                  </a:lnTo>
                  <a:lnTo>
                    <a:pt x="4939" y="1161"/>
                  </a:lnTo>
                  <a:lnTo>
                    <a:pt x="5747" y="844"/>
                  </a:lnTo>
                  <a:lnTo>
                    <a:pt x="6556" y="580"/>
                  </a:lnTo>
                  <a:lnTo>
                    <a:pt x="7409" y="422"/>
                  </a:lnTo>
                  <a:lnTo>
                    <a:pt x="8307" y="369"/>
                  </a:lnTo>
                  <a:lnTo>
                    <a:pt x="9161" y="369"/>
                  </a:lnTo>
                  <a:lnTo>
                    <a:pt x="10014" y="475"/>
                  </a:lnTo>
                  <a:lnTo>
                    <a:pt x="10867" y="685"/>
                  </a:lnTo>
                  <a:lnTo>
                    <a:pt x="11586" y="951"/>
                  </a:lnTo>
                  <a:lnTo>
                    <a:pt x="12259" y="1267"/>
                  </a:lnTo>
                  <a:lnTo>
                    <a:pt x="12933" y="1689"/>
                  </a:lnTo>
                  <a:lnTo>
                    <a:pt x="13561" y="2165"/>
                  </a:lnTo>
                  <a:lnTo>
                    <a:pt x="14145" y="2745"/>
                  </a:lnTo>
                  <a:lnTo>
                    <a:pt x="14684" y="3327"/>
                  </a:lnTo>
                  <a:lnTo>
                    <a:pt x="15179" y="4013"/>
                  </a:lnTo>
                  <a:lnTo>
                    <a:pt x="15672" y="4700"/>
                  </a:lnTo>
                  <a:lnTo>
                    <a:pt x="16077" y="5545"/>
                  </a:lnTo>
                  <a:lnTo>
                    <a:pt x="16435" y="6391"/>
                  </a:lnTo>
                  <a:lnTo>
                    <a:pt x="16705" y="7288"/>
                  </a:lnTo>
                  <a:lnTo>
                    <a:pt x="16930" y="8185"/>
                  </a:lnTo>
                  <a:lnTo>
                    <a:pt x="17020" y="9084"/>
                  </a:lnTo>
                  <a:lnTo>
                    <a:pt x="17109" y="10035"/>
                  </a:lnTo>
                  <a:lnTo>
                    <a:pt x="17109" y="10985"/>
                  </a:lnTo>
                  <a:lnTo>
                    <a:pt x="17065" y="11936"/>
                  </a:lnTo>
                  <a:lnTo>
                    <a:pt x="17065" y="12041"/>
                  </a:lnTo>
                  <a:lnTo>
                    <a:pt x="17154" y="12094"/>
                  </a:lnTo>
                  <a:lnTo>
                    <a:pt x="17154" y="12199"/>
                  </a:lnTo>
                  <a:lnTo>
                    <a:pt x="17109" y="12304"/>
                  </a:lnTo>
                  <a:lnTo>
                    <a:pt x="17109" y="12411"/>
                  </a:lnTo>
                  <a:lnTo>
                    <a:pt x="17020" y="13150"/>
                  </a:lnTo>
                  <a:lnTo>
                    <a:pt x="16840" y="13837"/>
                  </a:lnTo>
                  <a:lnTo>
                    <a:pt x="16481" y="15156"/>
                  </a:lnTo>
                  <a:lnTo>
                    <a:pt x="16346" y="15631"/>
                  </a:lnTo>
                  <a:lnTo>
                    <a:pt x="16122" y="16107"/>
                  </a:lnTo>
                  <a:lnTo>
                    <a:pt x="15942" y="16582"/>
                  </a:lnTo>
                  <a:lnTo>
                    <a:pt x="15672" y="17005"/>
                  </a:lnTo>
                  <a:lnTo>
                    <a:pt x="15088" y="17849"/>
                  </a:lnTo>
                  <a:lnTo>
                    <a:pt x="14460" y="18590"/>
                  </a:lnTo>
                  <a:lnTo>
                    <a:pt x="14100" y="18960"/>
                  </a:lnTo>
                  <a:lnTo>
                    <a:pt x="13696" y="19329"/>
                  </a:lnTo>
                  <a:lnTo>
                    <a:pt x="13337" y="19645"/>
                  </a:lnTo>
                  <a:lnTo>
                    <a:pt x="12933" y="19911"/>
                  </a:lnTo>
                  <a:lnTo>
                    <a:pt x="12124" y="20333"/>
                  </a:lnTo>
                  <a:lnTo>
                    <a:pt x="11362" y="20649"/>
                  </a:lnTo>
                  <a:lnTo>
                    <a:pt x="10597" y="20861"/>
                  </a:lnTo>
                  <a:lnTo>
                    <a:pt x="9880" y="21020"/>
                  </a:lnTo>
                  <a:lnTo>
                    <a:pt x="8622" y="21230"/>
                  </a:lnTo>
                  <a:lnTo>
                    <a:pt x="7095" y="21230"/>
                  </a:lnTo>
                  <a:lnTo>
                    <a:pt x="6332" y="21071"/>
                  </a:lnTo>
                  <a:lnTo>
                    <a:pt x="5613" y="20913"/>
                  </a:lnTo>
                  <a:lnTo>
                    <a:pt x="4939" y="20596"/>
                  </a:lnTo>
                  <a:lnTo>
                    <a:pt x="4222" y="20279"/>
                  </a:lnTo>
                  <a:lnTo>
                    <a:pt x="3548" y="19857"/>
                  </a:lnTo>
                  <a:lnTo>
                    <a:pt x="2918" y="19382"/>
                  </a:lnTo>
                  <a:lnTo>
                    <a:pt x="2155" y="18748"/>
                  </a:lnTo>
                  <a:lnTo>
                    <a:pt x="1302" y="18008"/>
                  </a:lnTo>
                  <a:lnTo>
                    <a:pt x="898" y="17586"/>
                  </a:lnTo>
                  <a:lnTo>
                    <a:pt x="494" y="17111"/>
                  </a:lnTo>
                  <a:lnTo>
                    <a:pt x="224" y="16635"/>
                  </a:lnTo>
                  <a:lnTo>
                    <a:pt x="0" y="16160"/>
                  </a:lnTo>
                  <a:lnTo>
                    <a:pt x="0" y="16899"/>
                  </a:lnTo>
                  <a:lnTo>
                    <a:pt x="224" y="17269"/>
                  </a:lnTo>
                  <a:lnTo>
                    <a:pt x="494" y="17586"/>
                  </a:lnTo>
                  <a:lnTo>
                    <a:pt x="1078" y="18220"/>
                  </a:lnTo>
                  <a:lnTo>
                    <a:pt x="1706" y="18802"/>
                  </a:lnTo>
                  <a:lnTo>
                    <a:pt x="2245" y="19277"/>
                  </a:lnTo>
                  <a:lnTo>
                    <a:pt x="3008" y="19857"/>
                  </a:lnTo>
                  <a:lnTo>
                    <a:pt x="3727" y="20333"/>
                  </a:lnTo>
                  <a:lnTo>
                    <a:pt x="4491" y="20755"/>
                  </a:lnTo>
                  <a:lnTo>
                    <a:pt x="5254" y="21125"/>
                  </a:lnTo>
                  <a:lnTo>
                    <a:pt x="6062" y="21388"/>
                  </a:lnTo>
                  <a:lnTo>
                    <a:pt x="6871" y="21547"/>
                  </a:lnTo>
                  <a:lnTo>
                    <a:pt x="7724" y="21600"/>
                  </a:lnTo>
                  <a:lnTo>
                    <a:pt x="8622" y="21547"/>
                  </a:lnTo>
                  <a:lnTo>
                    <a:pt x="9295" y="21495"/>
                  </a:lnTo>
                  <a:lnTo>
                    <a:pt x="10058" y="21388"/>
                  </a:lnTo>
                  <a:lnTo>
                    <a:pt x="10823" y="21178"/>
                  </a:lnTo>
                  <a:lnTo>
                    <a:pt x="11586" y="20913"/>
                  </a:lnTo>
                  <a:lnTo>
                    <a:pt x="12394" y="20544"/>
                  </a:lnTo>
                  <a:lnTo>
                    <a:pt x="13248" y="20069"/>
                  </a:lnTo>
                  <a:lnTo>
                    <a:pt x="13652" y="19804"/>
                  </a:lnTo>
                  <a:lnTo>
                    <a:pt x="14056" y="19435"/>
                  </a:lnTo>
                  <a:lnTo>
                    <a:pt x="14460" y="19065"/>
                  </a:lnTo>
                  <a:lnTo>
                    <a:pt x="14864" y="18643"/>
                  </a:lnTo>
                  <a:lnTo>
                    <a:pt x="15448" y="17903"/>
                  </a:lnTo>
                  <a:lnTo>
                    <a:pt x="15987" y="17057"/>
                  </a:lnTo>
                  <a:lnTo>
                    <a:pt x="16435" y="16160"/>
                  </a:lnTo>
                  <a:lnTo>
                    <a:pt x="16615" y="15685"/>
                  </a:lnTo>
                  <a:lnTo>
                    <a:pt x="16750" y="15209"/>
                  </a:lnTo>
                  <a:lnTo>
                    <a:pt x="16885" y="14681"/>
                  </a:lnTo>
                  <a:lnTo>
                    <a:pt x="17020" y="14154"/>
                  </a:lnTo>
                  <a:lnTo>
                    <a:pt x="17244" y="13045"/>
                  </a:lnTo>
                  <a:lnTo>
                    <a:pt x="17378" y="12516"/>
                  </a:lnTo>
                  <a:lnTo>
                    <a:pt x="18502" y="12621"/>
                  </a:lnTo>
                  <a:lnTo>
                    <a:pt x="19759" y="12621"/>
                  </a:lnTo>
                  <a:lnTo>
                    <a:pt x="20342" y="12516"/>
                  </a:lnTo>
                  <a:lnTo>
                    <a:pt x="20612" y="12411"/>
                  </a:lnTo>
                  <a:lnTo>
                    <a:pt x="20881" y="12304"/>
                  </a:lnTo>
                  <a:lnTo>
                    <a:pt x="21106" y="12094"/>
                  </a:lnTo>
                  <a:lnTo>
                    <a:pt x="21285" y="11882"/>
                  </a:lnTo>
                  <a:lnTo>
                    <a:pt x="21420" y="11619"/>
                  </a:lnTo>
                  <a:lnTo>
                    <a:pt x="21555" y="11354"/>
                  </a:lnTo>
                  <a:lnTo>
                    <a:pt x="21600" y="10985"/>
                  </a:lnTo>
                  <a:lnTo>
                    <a:pt x="21600" y="10615"/>
                  </a:lnTo>
                  <a:lnTo>
                    <a:pt x="21555" y="10298"/>
                  </a:lnTo>
                  <a:lnTo>
                    <a:pt x="21420" y="10035"/>
                  </a:lnTo>
                  <a:lnTo>
                    <a:pt x="21241" y="9769"/>
                  </a:lnTo>
                  <a:lnTo>
                    <a:pt x="21016" y="9506"/>
                  </a:lnTo>
                  <a:lnTo>
                    <a:pt x="20792" y="9347"/>
                  </a:lnTo>
                  <a:lnTo>
                    <a:pt x="20477" y="9242"/>
                  </a:lnTo>
                  <a:lnTo>
                    <a:pt x="20118" y="9189"/>
                  </a:lnTo>
                  <a:lnTo>
                    <a:pt x="19714" y="9189"/>
                  </a:lnTo>
                  <a:lnTo>
                    <a:pt x="18906" y="9294"/>
                  </a:lnTo>
                  <a:lnTo>
                    <a:pt x="17828" y="9294"/>
                  </a:lnTo>
                  <a:lnTo>
                    <a:pt x="17469" y="9401"/>
                  </a:lnTo>
                  <a:lnTo>
                    <a:pt x="17378" y="8609"/>
                  </a:lnTo>
                  <a:lnTo>
                    <a:pt x="17244" y="7816"/>
                  </a:lnTo>
                  <a:lnTo>
                    <a:pt x="17020" y="7076"/>
                  </a:lnTo>
                  <a:lnTo>
                    <a:pt x="16796" y="6337"/>
                  </a:lnTo>
                  <a:lnTo>
                    <a:pt x="16481" y="5598"/>
                  </a:lnTo>
                  <a:lnTo>
                    <a:pt x="16122" y="4911"/>
                  </a:lnTo>
                  <a:lnTo>
                    <a:pt x="15762" y="4224"/>
                  </a:lnTo>
                  <a:lnTo>
                    <a:pt x="15314" y="3644"/>
                  </a:lnTo>
                  <a:lnTo>
                    <a:pt x="14864" y="3010"/>
                  </a:lnTo>
                  <a:lnTo>
                    <a:pt x="14325" y="2482"/>
                  </a:lnTo>
                  <a:lnTo>
                    <a:pt x="13248" y="1531"/>
                  </a:lnTo>
                  <a:lnTo>
                    <a:pt x="12618" y="1109"/>
                  </a:lnTo>
                  <a:lnTo>
                    <a:pt x="11362" y="475"/>
                  </a:lnTo>
                  <a:lnTo>
                    <a:pt x="10688" y="264"/>
                  </a:lnTo>
                  <a:lnTo>
                    <a:pt x="9834" y="105"/>
                  </a:lnTo>
                  <a:lnTo>
                    <a:pt x="8937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305" name="Shape 398"/>
            <p:cNvSpPr/>
            <p:nvPr/>
          </p:nvSpPr>
          <p:spPr>
            <a:xfrm>
              <a:off x="5905581" y="764136"/>
              <a:ext cx="15663" cy="380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6224" y="0"/>
                  </a:moveTo>
                  <a:lnTo>
                    <a:pt x="3112" y="2563"/>
                  </a:lnTo>
                  <a:lnTo>
                    <a:pt x="0" y="6371"/>
                  </a:lnTo>
                  <a:lnTo>
                    <a:pt x="0" y="15229"/>
                  </a:lnTo>
                  <a:lnTo>
                    <a:pt x="3112" y="19037"/>
                  </a:lnTo>
                  <a:lnTo>
                    <a:pt x="6224" y="21600"/>
                  </a:lnTo>
                  <a:lnTo>
                    <a:pt x="15468" y="21600"/>
                  </a:lnTo>
                  <a:lnTo>
                    <a:pt x="18488" y="19037"/>
                  </a:lnTo>
                  <a:lnTo>
                    <a:pt x="21600" y="15229"/>
                  </a:lnTo>
                  <a:lnTo>
                    <a:pt x="21600" y="6371"/>
                  </a:lnTo>
                  <a:lnTo>
                    <a:pt x="18488" y="2563"/>
                  </a:lnTo>
                  <a:lnTo>
                    <a:pt x="15468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306" name="Shape 399"/>
            <p:cNvSpPr/>
            <p:nvPr/>
          </p:nvSpPr>
          <p:spPr>
            <a:xfrm>
              <a:off x="5948054" y="603267"/>
              <a:ext cx="17853" cy="4021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490" y="0"/>
                  </a:moveTo>
                  <a:lnTo>
                    <a:pt x="10840" y="1212"/>
                  </a:lnTo>
                  <a:lnTo>
                    <a:pt x="5380" y="4812"/>
                  </a:lnTo>
                  <a:lnTo>
                    <a:pt x="2730" y="10800"/>
                  </a:lnTo>
                  <a:lnTo>
                    <a:pt x="0" y="15612"/>
                  </a:lnTo>
                  <a:lnTo>
                    <a:pt x="2730" y="20424"/>
                  </a:lnTo>
                  <a:lnTo>
                    <a:pt x="8110" y="21600"/>
                  </a:lnTo>
                  <a:lnTo>
                    <a:pt x="10840" y="20424"/>
                  </a:lnTo>
                  <a:lnTo>
                    <a:pt x="13490" y="19212"/>
                  </a:lnTo>
                  <a:lnTo>
                    <a:pt x="16220" y="18000"/>
                  </a:lnTo>
                  <a:lnTo>
                    <a:pt x="16220" y="10800"/>
                  </a:lnTo>
                  <a:lnTo>
                    <a:pt x="21600" y="3600"/>
                  </a:lnTo>
                  <a:lnTo>
                    <a:pt x="21600" y="1212"/>
                  </a:lnTo>
                  <a:lnTo>
                    <a:pt x="1895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307" name="Shape 400"/>
            <p:cNvSpPr/>
            <p:nvPr/>
          </p:nvSpPr>
          <p:spPr>
            <a:xfrm>
              <a:off x="5968163" y="549644"/>
              <a:ext cx="22366" cy="313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126" y="0"/>
                  </a:moveTo>
                  <a:lnTo>
                    <a:pt x="10768" y="1556"/>
                  </a:lnTo>
                  <a:lnTo>
                    <a:pt x="8653" y="3112"/>
                  </a:lnTo>
                  <a:lnTo>
                    <a:pt x="2179" y="7734"/>
                  </a:lnTo>
                  <a:lnTo>
                    <a:pt x="0" y="13866"/>
                  </a:lnTo>
                  <a:lnTo>
                    <a:pt x="0" y="20044"/>
                  </a:lnTo>
                  <a:lnTo>
                    <a:pt x="2179" y="20044"/>
                  </a:lnTo>
                  <a:lnTo>
                    <a:pt x="4294" y="21600"/>
                  </a:lnTo>
                  <a:lnTo>
                    <a:pt x="8653" y="20044"/>
                  </a:lnTo>
                  <a:lnTo>
                    <a:pt x="12947" y="12356"/>
                  </a:lnTo>
                  <a:lnTo>
                    <a:pt x="19421" y="6178"/>
                  </a:lnTo>
                  <a:lnTo>
                    <a:pt x="21600" y="3112"/>
                  </a:lnTo>
                  <a:lnTo>
                    <a:pt x="19421" y="1556"/>
                  </a:lnTo>
                  <a:lnTo>
                    <a:pt x="1942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308" name="Shape 401"/>
            <p:cNvSpPr/>
            <p:nvPr/>
          </p:nvSpPr>
          <p:spPr>
            <a:xfrm>
              <a:off x="5907837" y="652444"/>
              <a:ext cx="44665" cy="1340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242" y="0"/>
                  </a:moveTo>
                  <a:lnTo>
                    <a:pt x="1091" y="3636"/>
                  </a:lnTo>
                  <a:lnTo>
                    <a:pt x="0" y="10800"/>
                  </a:lnTo>
                  <a:lnTo>
                    <a:pt x="1091" y="14436"/>
                  </a:lnTo>
                  <a:lnTo>
                    <a:pt x="3242" y="17964"/>
                  </a:lnTo>
                  <a:lnTo>
                    <a:pt x="18358" y="21600"/>
                  </a:lnTo>
                  <a:lnTo>
                    <a:pt x="20541" y="21600"/>
                  </a:lnTo>
                  <a:lnTo>
                    <a:pt x="21600" y="14436"/>
                  </a:lnTo>
                  <a:lnTo>
                    <a:pt x="20541" y="10800"/>
                  </a:lnTo>
                  <a:lnTo>
                    <a:pt x="19450" y="7164"/>
                  </a:lnTo>
                  <a:lnTo>
                    <a:pt x="15117" y="3636"/>
                  </a:lnTo>
                  <a:lnTo>
                    <a:pt x="10816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309" name="Shape 402"/>
            <p:cNvSpPr/>
            <p:nvPr/>
          </p:nvSpPr>
          <p:spPr>
            <a:xfrm>
              <a:off x="5800591" y="612227"/>
              <a:ext cx="31259" cy="1785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073" y="0"/>
                  </a:moveTo>
                  <a:lnTo>
                    <a:pt x="1559" y="2730"/>
                  </a:lnTo>
                  <a:lnTo>
                    <a:pt x="0" y="8110"/>
                  </a:lnTo>
                  <a:lnTo>
                    <a:pt x="1559" y="10840"/>
                  </a:lnTo>
                  <a:lnTo>
                    <a:pt x="10823" y="18950"/>
                  </a:lnTo>
                  <a:lnTo>
                    <a:pt x="13896" y="21600"/>
                  </a:lnTo>
                  <a:lnTo>
                    <a:pt x="21600" y="21600"/>
                  </a:lnTo>
                  <a:lnTo>
                    <a:pt x="21600" y="13490"/>
                  </a:lnTo>
                  <a:lnTo>
                    <a:pt x="20087" y="10840"/>
                  </a:lnTo>
                  <a:lnTo>
                    <a:pt x="12336" y="5380"/>
                  </a:lnTo>
                  <a:lnTo>
                    <a:pt x="619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310" name="Shape 403"/>
            <p:cNvSpPr/>
            <p:nvPr/>
          </p:nvSpPr>
          <p:spPr>
            <a:xfrm>
              <a:off x="5849768" y="630079"/>
              <a:ext cx="40218" cy="1340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76" y="0"/>
                  </a:moveTo>
                  <a:lnTo>
                    <a:pt x="0" y="3636"/>
                  </a:lnTo>
                  <a:lnTo>
                    <a:pt x="0" y="10800"/>
                  </a:lnTo>
                  <a:lnTo>
                    <a:pt x="1176" y="14436"/>
                  </a:lnTo>
                  <a:lnTo>
                    <a:pt x="4776" y="18071"/>
                  </a:lnTo>
                  <a:lnTo>
                    <a:pt x="8376" y="21600"/>
                  </a:lnTo>
                  <a:lnTo>
                    <a:pt x="19176" y="21600"/>
                  </a:lnTo>
                  <a:lnTo>
                    <a:pt x="20388" y="18071"/>
                  </a:lnTo>
                  <a:lnTo>
                    <a:pt x="21600" y="10800"/>
                  </a:lnTo>
                  <a:lnTo>
                    <a:pt x="20388" y="7271"/>
                  </a:lnTo>
                  <a:lnTo>
                    <a:pt x="19176" y="3636"/>
                  </a:lnTo>
                  <a:lnTo>
                    <a:pt x="15576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311" name="Shape 404"/>
            <p:cNvSpPr/>
            <p:nvPr/>
          </p:nvSpPr>
          <p:spPr>
            <a:xfrm>
              <a:off x="5990528" y="444655"/>
              <a:ext cx="17853" cy="3351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220" y="0"/>
                  </a:moveTo>
                  <a:lnTo>
                    <a:pt x="10760" y="1454"/>
                  </a:lnTo>
                  <a:lnTo>
                    <a:pt x="0" y="10094"/>
                  </a:lnTo>
                  <a:lnTo>
                    <a:pt x="0" y="18734"/>
                  </a:lnTo>
                  <a:lnTo>
                    <a:pt x="5380" y="21600"/>
                  </a:lnTo>
                  <a:lnTo>
                    <a:pt x="13490" y="21600"/>
                  </a:lnTo>
                  <a:lnTo>
                    <a:pt x="16220" y="18734"/>
                  </a:lnTo>
                  <a:lnTo>
                    <a:pt x="13490" y="11506"/>
                  </a:lnTo>
                  <a:lnTo>
                    <a:pt x="21600" y="2866"/>
                  </a:lnTo>
                  <a:lnTo>
                    <a:pt x="18870" y="1454"/>
                  </a:lnTo>
                  <a:lnTo>
                    <a:pt x="1622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312" name="Shape 405"/>
            <p:cNvSpPr/>
            <p:nvPr/>
          </p:nvSpPr>
          <p:spPr>
            <a:xfrm>
              <a:off x="5789442" y="5601613"/>
              <a:ext cx="180978" cy="11169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31" y="0"/>
                  </a:moveTo>
                  <a:lnTo>
                    <a:pt x="531" y="860"/>
                  </a:lnTo>
                  <a:lnTo>
                    <a:pt x="261" y="5621"/>
                  </a:lnTo>
                  <a:lnTo>
                    <a:pt x="0" y="10370"/>
                  </a:lnTo>
                  <a:lnTo>
                    <a:pt x="0" y="20740"/>
                  </a:lnTo>
                  <a:lnTo>
                    <a:pt x="531" y="21176"/>
                  </a:lnTo>
                  <a:lnTo>
                    <a:pt x="1061" y="20740"/>
                  </a:lnTo>
                  <a:lnTo>
                    <a:pt x="1331" y="19880"/>
                  </a:lnTo>
                  <a:lnTo>
                    <a:pt x="1600" y="10806"/>
                  </a:lnTo>
                  <a:lnTo>
                    <a:pt x="1600" y="2156"/>
                  </a:lnTo>
                  <a:lnTo>
                    <a:pt x="6661" y="2593"/>
                  </a:lnTo>
                  <a:lnTo>
                    <a:pt x="11731" y="2593"/>
                  </a:lnTo>
                  <a:lnTo>
                    <a:pt x="16261" y="3029"/>
                  </a:lnTo>
                  <a:lnTo>
                    <a:pt x="18400" y="3029"/>
                  </a:lnTo>
                  <a:lnTo>
                    <a:pt x="20531" y="2156"/>
                  </a:lnTo>
                  <a:lnTo>
                    <a:pt x="20000" y="6045"/>
                  </a:lnTo>
                  <a:lnTo>
                    <a:pt x="20000" y="18148"/>
                  </a:lnTo>
                  <a:lnTo>
                    <a:pt x="6931" y="18148"/>
                  </a:lnTo>
                  <a:lnTo>
                    <a:pt x="4800" y="18584"/>
                  </a:lnTo>
                  <a:lnTo>
                    <a:pt x="2661" y="19444"/>
                  </a:lnTo>
                  <a:lnTo>
                    <a:pt x="4800" y="20304"/>
                  </a:lnTo>
                  <a:lnTo>
                    <a:pt x="6661" y="20740"/>
                  </a:lnTo>
                  <a:lnTo>
                    <a:pt x="15461" y="20740"/>
                  </a:lnTo>
                  <a:lnTo>
                    <a:pt x="19461" y="20304"/>
                  </a:lnTo>
                  <a:lnTo>
                    <a:pt x="19461" y="20740"/>
                  </a:lnTo>
                  <a:lnTo>
                    <a:pt x="19731" y="21176"/>
                  </a:lnTo>
                  <a:lnTo>
                    <a:pt x="20261" y="21600"/>
                  </a:lnTo>
                  <a:lnTo>
                    <a:pt x="20800" y="21176"/>
                  </a:lnTo>
                  <a:lnTo>
                    <a:pt x="21061" y="20740"/>
                  </a:lnTo>
                  <a:lnTo>
                    <a:pt x="21061" y="19880"/>
                  </a:lnTo>
                  <a:lnTo>
                    <a:pt x="21331" y="19007"/>
                  </a:lnTo>
                  <a:lnTo>
                    <a:pt x="21600" y="9934"/>
                  </a:lnTo>
                  <a:lnTo>
                    <a:pt x="21600" y="5185"/>
                  </a:lnTo>
                  <a:lnTo>
                    <a:pt x="21061" y="860"/>
                  </a:lnTo>
                  <a:lnTo>
                    <a:pt x="20800" y="860"/>
                  </a:lnTo>
                  <a:lnTo>
                    <a:pt x="20531" y="1296"/>
                  </a:lnTo>
                  <a:lnTo>
                    <a:pt x="18661" y="424"/>
                  </a:lnTo>
                  <a:lnTo>
                    <a:pt x="16261" y="0"/>
                  </a:lnTo>
                  <a:lnTo>
                    <a:pt x="4000" y="0"/>
                  </a:lnTo>
                  <a:lnTo>
                    <a:pt x="1600" y="424"/>
                  </a:lnTo>
                  <a:lnTo>
                    <a:pt x="133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313" name="Shape 406"/>
            <p:cNvSpPr/>
            <p:nvPr/>
          </p:nvSpPr>
          <p:spPr>
            <a:xfrm>
              <a:off x="5885472" y="822272"/>
              <a:ext cx="20110" cy="3796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400" y="0"/>
                  </a:moveTo>
                  <a:lnTo>
                    <a:pt x="9624" y="1284"/>
                  </a:lnTo>
                  <a:lnTo>
                    <a:pt x="4848" y="3814"/>
                  </a:lnTo>
                  <a:lnTo>
                    <a:pt x="2424" y="7628"/>
                  </a:lnTo>
                  <a:lnTo>
                    <a:pt x="0" y="16540"/>
                  </a:lnTo>
                  <a:lnTo>
                    <a:pt x="0" y="19070"/>
                  </a:lnTo>
                  <a:lnTo>
                    <a:pt x="2424" y="20354"/>
                  </a:lnTo>
                  <a:lnTo>
                    <a:pt x="7200" y="21600"/>
                  </a:lnTo>
                  <a:lnTo>
                    <a:pt x="14400" y="20354"/>
                  </a:lnTo>
                  <a:lnTo>
                    <a:pt x="16824" y="19070"/>
                  </a:lnTo>
                  <a:lnTo>
                    <a:pt x="16824" y="7628"/>
                  </a:lnTo>
                  <a:lnTo>
                    <a:pt x="19248" y="5098"/>
                  </a:lnTo>
                  <a:lnTo>
                    <a:pt x="21600" y="2530"/>
                  </a:lnTo>
                  <a:lnTo>
                    <a:pt x="19248" y="1284"/>
                  </a:lnTo>
                  <a:lnTo>
                    <a:pt x="1440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314" name="Shape 407"/>
            <p:cNvSpPr/>
            <p:nvPr/>
          </p:nvSpPr>
          <p:spPr>
            <a:xfrm>
              <a:off x="5733563" y="594374"/>
              <a:ext cx="42474" cy="1340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14329"/>
                  </a:lnTo>
                  <a:lnTo>
                    <a:pt x="2261" y="14329"/>
                  </a:lnTo>
                  <a:lnTo>
                    <a:pt x="18191" y="21600"/>
                  </a:lnTo>
                  <a:lnTo>
                    <a:pt x="20453" y="21600"/>
                  </a:lnTo>
                  <a:lnTo>
                    <a:pt x="21600" y="14329"/>
                  </a:lnTo>
                  <a:lnTo>
                    <a:pt x="21600" y="7164"/>
                  </a:lnTo>
                  <a:lnTo>
                    <a:pt x="19305" y="3529"/>
                  </a:lnTo>
                  <a:lnTo>
                    <a:pt x="11374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315" name="Shape 408"/>
            <p:cNvSpPr/>
            <p:nvPr/>
          </p:nvSpPr>
          <p:spPr>
            <a:xfrm>
              <a:off x="5979312" y="489319"/>
              <a:ext cx="22366" cy="4021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126" y="0"/>
                  </a:moveTo>
                  <a:lnTo>
                    <a:pt x="12947" y="1212"/>
                  </a:lnTo>
                  <a:lnTo>
                    <a:pt x="8653" y="6024"/>
                  </a:lnTo>
                  <a:lnTo>
                    <a:pt x="6474" y="9624"/>
                  </a:lnTo>
                  <a:lnTo>
                    <a:pt x="2179" y="14400"/>
                  </a:lnTo>
                  <a:lnTo>
                    <a:pt x="0" y="19212"/>
                  </a:lnTo>
                  <a:lnTo>
                    <a:pt x="2179" y="20424"/>
                  </a:lnTo>
                  <a:lnTo>
                    <a:pt x="4358" y="21600"/>
                  </a:lnTo>
                  <a:lnTo>
                    <a:pt x="6474" y="21600"/>
                  </a:lnTo>
                  <a:lnTo>
                    <a:pt x="8653" y="20424"/>
                  </a:lnTo>
                  <a:lnTo>
                    <a:pt x="12947" y="16824"/>
                  </a:lnTo>
                  <a:lnTo>
                    <a:pt x="17306" y="12012"/>
                  </a:lnTo>
                  <a:lnTo>
                    <a:pt x="21600" y="3600"/>
                  </a:lnTo>
                  <a:lnTo>
                    <a:pt x="21600" y="1212"/>
                  </a:lnTo>
                  <a:lnTo>
                    <a:pt x="1942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316" name="Shape 409"/>
            <p:cNvSpPr/>
            <p:nvPr/>
          </p:nvSpPr>
          <p:spPr>
            <a:xfrm>
              <a:off x="5284471" y="464764"/>
              <a:ext cx="37962" cy="1340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530" y="0"/>
                  </a:moveTo>
                  <a:lnTo>
                    <a:pt x="0" y="3636"/>
                  </a:lnTo>
                  <a:lnTo>
                    <a:pt x="0" y="14436"/>
                  </a:lnTo>
                  <a:lnTo>
                    <a:pt x="2530" y="17964"/>
                  </a:lnTo>
                  <a:lnTo>
                    <a:pt x="10158" y="17964"/>
                  </a:lnTo>
                  <a:lnTo>
                    <a:pt x="19070" y="21600"/>
                  </a:lnTo>
                  <a:lnTo>
                    <a:pt x="20316" y="21600"/>
                  </a:lnTo>
                  <a:lnTo>
                    <a:pt x="21600" y="17964"/>
                  </a:lnTo>
                  <a:lnTo>
                    <a:pt x="21600" y="10800"/>
                  </a:lnTo>
                  <a:lnTo>
                    <a:pt x="20316" y="7164"/>
                  </a:lnTo>
                  <a:lnTo>
                    <a:pt x="16502" y="3636"/>
                  </a:lnTo>
                  <a:lnTo>
                    <a:pt x="11442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317" name="Shape 410"/>
            <p:cNvSpPr/>
            <p:nvPr/>
          </p:nvSpPr>
          <p:spPr>
            <a:xfrm>
              <a:off x="5002142" y="321747"/>
              <a:ext cx="12701" cy="380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691" y="0"/>
                  </a:moveTo>
                  <a:lnTo>
                    <a:pt x="4346" y="1282"/>
                  </a:lnTo>
                  <a:lnTo>
                    <a:pt x="0" y="3807"/>
                  </a:lnTo>
                  <a:lnTo>
                    <a:pt x="0" y="21600"/>
                  </a:lnTo>
                  <a:lnTo>
                    <a:pt x="17254" y="21600"/>
                  </a:lnTo>
                  <a:lnTo>
                    <a:pt x="21600" y="19037"/>
                  </a:lnTo>
                  <a:lnTo>
                    <a:pt x="21600" y="3807"/>
                  </a:lnTo>
                  <a:lnTo>
                    <a:pt x="17254" y="1282"/>
                  </a:lnTo>
                  <a:lnTo>
                    <a:pt x="869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318" name="Shape 411"/>
            <p:cNvSpPr/>
            <p:nvPr/>
          </p:nvSpPr>
          <p:spPr>
            <a:xfrm>
              <a:off x="5224145" y="444655"/>
              <a:ext cx="42408" cy="2455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265" y="0"/>
                  </a:moveTo>
                  <a:lnTo>
                    <a:pt x="0" y="3911"/>
                  </a:lnTo>
                  <a:lnTo>
                    <a:pt x="0" y="5896"/>
                  </a:lnTo>
                  <a:lnTo>
                    <a:pt x="3414" y="13777"/>
                  </a:lnTo>
                  <a:lnTo>
                    <a:pt x="7944" y="17689"/>
                  </a:lnTo>
                  <a:lnTo>
                    <a:pt x="13656" y="19674"/>
                  </a:lnTo>
                  <a:lnTo>
                    <a:pt x="17070" y="21600"/>
                  </a:lnTo>
                  <a:lnTo>
                    <a:pt x="19335" y="19674"/>
                  </a:lnTo>
                  <a:lnTo>
                    <a:pt x="20485" y="17689"/>
                  </a:lnTo>
                  <a:lnTo>
                    <a:pt x="21600" y="15704"/>
                  </a:lnTo>
                  <a:lnTo>
                    <a:pt x="21600" y="13777"/>
                  </a:lnTo>
                  <a:lnTo>
                    <a:pt x="20485" y="9808"/>
                  </a:lnTo>
                  <a:lnTo>
                    <a:pt x="15921" y="9808"/>
                  </a:lnTo>
                  <a:lnTo>
                    <a:pt x="12507" y="7881"/>
                  </a:lnTo>
                  <a:lnTo>
                    <a:pt x="7944" y="5896"/>
                  </a:lnTo>
                  <a:lnTo>
                    <a:pt x="4530" y="1985"/>
                  </a:lnTo>
                  <a:lnTo>
                    <a:pt x="2265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319" name="Shape 412"/>
            <p:cNvSpPr/>
            <p:nvPr/>
          </p:nvSpPr>
          <p:spPr>
            <a:xfrm>
              <a:off x="5011843" y="245759"/>
              <a:ext cx="22366" cy="6039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126" y="0"/>
                  </a:moveTo>
                  <a:lnTo>
                    <a:pt x="12947" y="807"/>
                  </a:lnTo>
                  <a:lnTo>
                    <a:pt x="6474" y="4795"/>
                  </a:lnTo>
                  <a:lnTo>
                    <a:pt x="2179" y="10396"/>
                  </a:lnTo>
                  <a:lnTo>
                    <a:pt x="0" y="15998"/>
                  </a:lnTo>
                  <a:lnTo>
                    <a:pt x="2179" y="18396"/>
                  </a:lnTo>
                  <a:lnTo>
                    <a:pt x="4294" y="20793"/>
                  </a:lnTo>
                  <a:lnTo>
                    <a:pt x="6474" y="21600"/>
                  </a:lnTo>
                  <a:lnTo>
                    <a:pt x="8653" y="21600"/>
                  </a:lnTo>
                  <a:lnTo>
                    <a:pt x="10768" y="20793"/>
                  </a:lnTo>
                  <a:lnTo>
                    <a:pt x="12947" y="19986"/>
                  </a:lnTo>
                  <a:lnTo>
                    <a:pt x="12947" y="15191"/>
                  </a:lnTo>
                  <a:lnTo>
                    <a:pt x="15126" y="10396"/>
                  </a:lnTo>
                  <a:lnTo>
                    <a:pt x="21600" y="2397"/>
                  </a:lnTo>
                  <a:lnTo>
                    <a:pt x="21600" y="807"/>
                  </a:lnTo>
                  <a:lnTo>
                    <a:pt x="1942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320" name="Shape 413"/>
            <p:cNvSpPr/>
            <p:nvPr/>
          </p:nvSpPr>
          <p:spPr>
            <a:xfrm>
              <a:off x="5340284" y="479650"/>
              <a:ext cx="40218" cy="127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424" y="0"/>
                  </a:moveTo>
                  <a:lnTo>
                    <a:pt x="0" y="4243"/>
                  </a:lnTo>
                  <a:lnTo>
                    <a:pt x="0" y="17229"/>
                  </a:lnTo>
                  <a:lnTo>
                    <a:pt x="2424" y="21600"/>
                  </a:lnTo>
                  <a:lnTo>
                    <a:pt x="18000" y="21600"/>
                  </a:lnTo>
                  <a:lnTo>
                    <a:pt x="20424" y="17229"/>
                  </a:lnTo>
                  <a:lnTo>
                    <a:pt x="21600" y="8614"/>
                  </a:lnTo>
                  <a:lnTo>
                    <a:pt x="20424" y="4243"/>
                  </a:lnTo>
                  <a:lnTo>
                    <a:pt x="1800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321" name="Shape 414"/>
            <p:cNvSpPr/>
            <p:nvPr/>
          </p:nvSpPr>
          <p:spPr>
            <a:xfrm>
              <a:off x="5034208" y="167581"/>
              <a:ext cx="26813" cy="469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200" y="0"/>
                  </a:moveTo>
                  <a:lnTo>
                    <a:pt x="12564" y="2047"/>
                  </a:lnTo>
                  <a:lnTo>
                    <a:pt x="7164" y="9257"/>
                  </a:lnTo>
                  <a:lnTo>
                    <a:pt x="0" y="17476"/>
                  </a:lnTo>
                  <a:lnTo>
                    <a:pt x="0" y="19553"/>
                  </a:lnTo>
                  <a:lnTo>
                    <a:pt x="1764" y="21600"/>
                  </a:lnTo>
                  <a:lnTo>
                    <a:pt x="7164" y="21600"/>
                  </a:lnTo>
                  <a:lnTo>
                    <a:pt x="10800" y="20561"/>
                  </a:lnTo>
                  <a:lnTo>
                    <a:pt x="17964" y="12343"/>
                  </a:lnTo>
                  <a:lnTo>
                    <a:pt x="21600" y="3086"/>
                  </a:lnTo>
                  <a:lnTo>
                    <a:pt x="21600" y="1039"/>
                  </a:lnTo>
                  <a:lnTo>
                    <a:pt x="19782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322" name="Shape 415"/>
            <p:cNvSpPr/>
            <p:nvPr/>
          </p:nvSpPr>
          <p:spPr>
            <a:xfrm>
              <a:off x="5398419" y="496022"/>
              <a:ext cx="55814" cy="2236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21" y="0"/>
                  </a:moveTo>
                  <a:lnTo>
                    <a:pt x="0" y="2179"/>
                  </a:lnTo>
                  <a:lnTo>
                    <a:pt x="0" y="6474"/>
                  </a:lnTo>
                  <a:lnTo>
                    <a:pt x="848" y="8653"/>
                  </a:lnTo>
                  <a:lnTo>
                    <a:pt x="5188" y="15126"/>
                  </a:lnTo>
                  <a:lnTo>
                    <a:pt x="10376" y="19421"/>
                  </a:lnTo>
                  <a:lnTo>
                    <a:pt x="14691" y="21600"/>
                  </a:lnTo>
                  <a:lnTo>
                    <a:pt x="19879" y="21600"/>
                  </a:lnTo>
                  <a:lnTo>
                    <a:pt x="20752" y="19421"/>
                  </a:lnTo>
                  <a:lnTo>
                    <a:pt x="21600" y="15126"/>
                  </a:lnTo>
                  <a:lnTo>
                    <a:pt x="21600" y="12947"/>
                  </a:lnTo>
                  <a:lnTo>
                    <a:pt x="19879" y="10832"/>
                  </a:lnTo>
                  <a:lnTo>
                    <a:pt x="11224" y="6474"/>
                  </a:lnTo>
                  <a:lnTo>
                    <a:pt x="2594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323" name="Shape 416"/>
            <p:cNvSpPr/>
            <p:nvPr/>
          </p:nvSpPr>
          <p:spPr>
            <a:xfrm>
              <a:off x="5594992" y="551901"/>
              <a:ext cx="40285" cy="1785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420" y="0"/>
                  </a:moveTo>
                  <a:lnTo>
                    <a:pt x="0" y="5380"/>
                  </a:lnTo>
                  <a:lnTo>
                    <a:pt x="0" y="8110"/>
                  </a:lnTo>
                  <a:lnTo>
                    <a:pt x="1210" y="10840"/>
                  </a:lnTo>
                  <a:lnTo>
                    <a:pt x="10818" y="18950"/>
                  </a:lnTo>
                  <a:lnTo>
                    <a:pt x="15586" y="21600"/>
                  </a:lnTo>
                  <a:lnTo>
                    <a:pt x="20390" y="18950"/>
                  </a:lnTo>
                  <a:lnTo>
                    <a:pt x="21600" y="16220"/>
                  </a:lnTo>
                  <a:lnTo>
                    <a:pt x="21600" y="10840"/>
                  </a:lnTo>
                  <a:lnTo>
                    <a:pt x="20390" y="8110"/>
                  </a:lnTo>
                  <a:lnTo>
                    <a:pt x="3594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324" name="Shape 417"/>
            <p:cNvSpPr/>
            <p:nvPr/>
          </p:nvSpPr>
          <p:spPr>
            <a:xfrm>
              <a:off x="5648682" y="569753"/>
              <a:ext cx="58070" cy="1792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15" y="0"/>
                  </a:moveTo>
                  <a:lnTo>
                    <a:pt x="0" y="5440"/>
                  </a:lnTo>
                  <a:lnTo>
                    <a:pt x="815" y="10800"/>
                  </a:lnTo>
                  <a:lnTo>
                    <a:pt x="1654" y="13520"/>
                  </a:lnTo>
                  <a:lnTo>
                    <a:pt x="5801" y="16160"/>
                  </a:lnTo>
                  <a:lnTo>
                    <a:pt x="15774" y="21600"/>
                  </a:lnTo>
                  <a:lnTo>
                    <a:pt x="20761" y="18880"/>
                  </a:lnTo>
                  <a:lnTo>
                    <a:pt x="21600" y="16160"/>
                  </a:lnTo>
                  <a:lnTo>
                    <a:pt x="21600" y="10800"/>
                  </a:lnTo>
                  <a:lnTo>
                    <a:pt x="20761" y="8080"/>
                  </a:lnTo>
                  <a:lnTo>
                    <a:pt x="10788" y="2720"/>
                  </a:lnTo>
                  <a:lnTo>
                    <a:pt x="2493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325" name="Shape 418"/>
            <p:cNvSpPr/>
            <p:nvPr/>
          </p:nvSpPr>
          <p:spPr>
            <a:xfrm>
              <a:off x="5532477" y="531792"/>
              <a:ext cx="46921" cy="1785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08" y="0"/>
                  </a:moveTo>
                  <a:lnTo>
                    <a:pt x="0" y="2730"/>
                  </a:lnTo>
                  <a:lnTo>
                    <a:pt x="0" y="8110"/>
                  </a:lnTo>
                  <a:lnTo>
                    <a:pt x="2047" y="10840"/>
                  </a:lnTo>
                  <a:lnTo>
                    <a:pt x="11304" y="18950"/>
                  </a:lnTo>
                  <a:lnTo>
                    <a:pt x="15429" y="21600"/>
                  </a:lnTo>
                  <a:lnTo>
                    <a:pt x="19522" y="18950"/>
                  </a:lnTo>
                  <a:lnTo>
                    <a:pt x="21600" y="16220"/>
                  </a:lnTo>
                  <a:lnTo>
                    <a:pt x="21600" y="8110"/>
                  </a:lnTo>
                  <a:lnTo>
                    <a:pt x="19522" y="5380"/>
                  </a:lnTo>
                  <a:lnTo>
                    <a:pt x="12343" y="2730"/>
                  </a:lnTo>
                  <a:lnTo>
                    <a:pt x="3086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326" name="Shape 419"/>
            <p:cNvSpPr/>
            <p:nvPr/>
          </p:nvSpPr>
          <p:spPr>
            <a:xfrm>
              <a:off x="5469894" y="511684"/>
              <a:ext cx="49178" cy="1785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944" y="0"/>
                  </a:moveTo>
                  <a:lnTo>
                    <a:pt x="991" y="2730"/>
                  </a:lnTo>
                  <a:lnTo>
                    <a:pt x="0" y="8110"/>
                  </a:lnTo>
                  <a:lnTo>
                    <a:pt x="991" y="13490"/>
                  </a:lnTo>
                  <a:lnTo>
                    <a:pt x="2944" y="16220"/>
                  </a:lnTo>
                  <a:lnTo>
                    <a:pt x="10785" y="18950"/>
                  </a:lnTo>
                  <a:lnTo>
                    <a:pt x="15712" y="21600"/>
                  </a:lnTo>
                  <a:lnTo>
                    <a:pt x="21600" y="21600"/>
                  </a:lnTo>
                  <a:lnTo>
                    <a:pt x="21600" y="13490"/>
                  </a:lnTo>
                  <a:lnTo>
                    <a:pt x="20609" y="10840"/>
                  </a:lnTo>
                  <a:lnTo>
                    <a:pt x="16674" y="5380"/>
                  </a:lnTo>
                  <a:lnTo>
                    <a:pt x="12768" y="2730"/>
                  </a:lnTo>
                  <a:lnTo>
                    <a:pt x="7841" y="2730"/>
                  </a:lnTo>
                  <a:lnTo>
                    <a:pt x="2944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327" name="Shape 420"/>
            <p:cNvSpPr/>
            <p:nvPr/>
          </p:nvSpPr>
          <p:spPr>
            <a:xfrm>
              <a:off x="3222112" y="5722265"/>
              <a:ext cx="167573" cy="1809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28" y="1331"/>
                  </a:moveTo>
                  <a:lnTo>
                    <a:pt x="6339" y="1869"/>
                  </a:lnTo>
                  <a:lnTo>
                    <a:pt x="10941" y="2131"/>
                  </a:lnTo>
                  <a:lnTo>
                    <a:pt x="20163" y="1869"/>
                  </a:lnTo>
                  <a:lnTo>
                    <a:pt x="19581" y="6131"/>
                  </a:lnTo>
                  <a:lnTo>
                    <a:pt x="19299" y="10669"/>
                  </a:lnTo>
                  <a:lnTo>
                    <a:pt x="19299" y="14931"/>
                  </a:lnTo>
                  <a:lnTo>
                    <a:pt x="19581" y="19200"/>
                  </a:lnTo>
                  <a:lnTo>
                    <a:pt x="19581" y="19469"/>
                  </a:lnTo>
                  <a:lnTo>
                    <a:pt x="19299" y="19469"/>
                  </a:lnTo>
                  <a:lnTo>
                    <a:pt x="17280" y="19200"/>
                  </a:lnTo>
                  <a:lnTo>
                    <a:pt x="6912" y="19200"/>
                  </a:lnTo>
                  <a:lnTo>
                    <a:pt x="2592" y="18931"/>
                  </a:lnTo>
                  <a:lnTo>
                    <a:pt x="2019" y="10131"/>
                  </a:lnTo>
                  <a:lnTo>
                    <a:pt x="1728" y="1331"/>
                  </a:lnTo>
                  <a:close/>
                  <a:moveTo>
                    <a:pt x="6339" y="0"/>
                  </a:moveTo>
                  <a:lnTo>
                    <a:pt x="1437" y="269"/>
                  </a:lnTo>
                  <a:lnTo>
                    <a:pt x="1155" y="269"/>
                  </a:lnTo>
                  <a:lnTo>
                    <a:pt x="864" y="800"/>
                  </a:lnTo>
                  <a:lnTo>
                    <a:pt x="573" y="800"/>
                  </a:lnTo>
                  <a:lnTo>
                    <a:pt x="291" y="1331"/>
                  </a:lnTo>
                  <a:lnTo>
                    <a:pt x="0" y="6131"/>
                  </a:lnTo>
                  <a:lnTo>
                    <a:pt x="0" y="11200"/>
                  </a:lnTo>
                  <a:lnTo>
                    <a:pt x="291" y="16000"/>
                  </a:lnTo>
                  <a:lnTo>
                    <a:pt x="864" y="21069"/>
                  </a:lnTo>
                  <a:lnTo>
                    <a:pt x="1155" y="21331"/>
                  </a:lnTo>
                  <a:lnTo>
                    <a:pt x="1437" y="21600"/>
                  </a:lnTo>
                  <a:lnTo>
                    <a:pt x="2019" y="21600"/>
                  </a:lnTo>
                  <a:lnTo>
                    <a:pt x="2592" y="21331"/>
                  </a:lnTo>
                  <a:lnTo>
                    <a:pt x="2883" y="21069"/>
                  </a:lnTo>
                  <a:lnTo>
                    <a:pt x="2883" y="20269"/>
                  </a:lnTo>
                  <a:lnTo>
                    <a:pt x="6912" y="21069"/>
                  </a:lnTo>
                  <a:lnTo>
                    <a:pt x="11232" y="21331"/>
                  </a:lnTo>
                  <a:lnTo>
                    <a:pt x="15552" y="21331"/>
                  </a:lnTo>
                  <a:lnTo>
                    <a:pt x="17571" y="21069"/>
                  </a:lnTo>
                  <a:lnTo>
                    <a:pt x="19299" y="20800"/>
                  </a:lnTo>
                  <a:lnTo>
                    <a:pt x="19872" y="20531"/>
                  </a:lnTo>
                  <a:lnTo>
                    <a:pt x="19872" y="19731"/>
                  </a:lnTo>
                  <a:lnTo>
                    <a:pt x="20163" y="20000"/>
                  </a:lnTo>
                  <a:lnTo>
                    <a:pt x="20445" y="20000"/>
                  </a:lnTo>
                  <a:lnTo>
                    <a:pt x="21027" y="19731"/>
                  </a:lnTo>
                  <a:lnTo>
                    <a:pt x="21027" y="19200"/>
                  </a:lnTo>
                  <a:lnTo>
                    <a:pt x="21309" y="14931"/>
                  </a:lnTo>
                  <a:lnTo>
                    <a:pt x="21600" y="10400"/>
                  </a:lnTo>
                  <a:lnTo>
                    <a:pt x="21309" y="6131"/>
                  </a:lnTo>
                  <a:lnTo>
                    <a:pt x="21027" y="1600"/>
                  </a:lnTo>
                  <a:lnTo>
                    <a:pt x="21309" y="1331"/>
                  </a:lnTo>
                  <a:lnTo>
                    <a:pt x="21309" y="800"/>
                  </a:lnTo>
                  <a:lnTo>
                    <a:pt x="21027" y="269"/>
                  </a:lnTo>
                  <a:lnTo>
                    <a:pt x="15843" y="269"/>
                  </a:lnTo>
                  <a:lnTo>
                    <a:pt x="1094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328" name="Shape 421"/>
            <p:cNvSpPr/>
            <p:nvPr/>
          </p:nvSpPr>
          <p:spPr>
            <a:xfrm>
              <a:off x="5516814" y="5724521"/>
              <a:ext cx="172086" cy="16531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889" y="0"/>
                  </a:moveTo>
                  <a:lnTo>
                    <a:pt x="3649" y="286"/>
                  </a:lnTo>
                  <a:lnTo>
                    <a:pt x="2807" y="581"/>
                  </a:lnTo>
                  <a:lnTo>
                    <a:pt x="1966" y="1162"/>
                  </a:lnTo>
                  <a:lnTo>
                    <a:pt x="2524" y="1752"/>
                  </a:lnTo>
                  <a:lnTo>
                    <a:pt x="3365" y="2038"/>
                  </a:lnTo>
                  <a:lnTo>
                    <a:pt x="5331" y="2333"/>
                  </a:lnTo>
                  <a:lnTo>
                    <a:pt x="8972" y="2333"/>
                  </a:lnTo>
                  <a:lnTo>
                    <a:pt x="14586" y="2914"/>
                  </a:lnTo>
                  <a:lnTo>
                    <a:pt x="19917" y="3208"/>
                  </a:lnTo>
                  <a:lnTo>
                    <a:pt x="19917" y="9920"/>
                  </a:lnTo>
                  <a:lnTo>
                    <a:pt x="19634" y="14594"/>
                  </a:lnTo>
                  <a:lnTo>
                    <a:pt x="19634" y="16926"/>
                  </a:lnTo>
                  <a:lnTo>
                    <a:pt x="19917" y="19267"/>
                  </a:lnTo>
                  <a:lnTo>
                    <a:pt x="10937" y="18973"/>
                  </a:lnTo>
                  <a:lnTo>
                    <a:pt x="6448" y="18973"/>
                  </a:lnTo>
                  <a:lnTo>
                    <a:pt x="4207" y="19267"/>
                  </a:lnTo>
                  <a:lnTo>
                    <a:pt x="2241" y="19848"/>
                  </a:lnTo>
                  <a:lnTo>
                    <a:pt x="1966" y="15175"/>
                  </a:lnTo>
                  <a:lnTo>
                    <a:pt x="1966" y="10510"/>
                  </a:lnTo>
                  <a:lnTo>
                    <a:pt x="2241" y="5836"/>
                  </a:lnTo>
                  <a:lnTo>
                    <a:pt x="2241" y="3503"/>
                  </a:lnTo>
                  <a:lnTo>
                    <a:pt x="1966" y="2333"/>
                  </a:lnTo>
                  <a:lnTo>
                    <a:pt x="1683" y="1162"/>
                  </a:lnTo>
                  <a:lnTo>
                    <a:pt x="841" y="2627"/>
                  </a:lnTo>
                  <a:lnTo>
                    <a:pt x="558" y="4084"/>
                  </a:lnTo>
                  <a:lnTo>
                    <a:pt x="0" y="7292"/>
                  </a:lnTo>
                  <a:lnTo>
                    <a:pt x="0" y="19267"/>
                  </a:lnTo>
                  <a:lnTo>
                    <a:pt x="283" y="20143"/>
                  </a:lnTo>
                  <a:lnTo>
                    <a:pt x="841" y="21019"/>
                  </a:lnTo>
                  <a:lnTo>
                    <a:pt x="1683" y="21305"/>
                  </a:lnTo>
                  <a:lnTo>
                    <a:pt x="2241" y="21305"/>
                  </a:lnTo>
                  <a:lnTo>
                    <a:pt x="2241" y="20724"/>
                  </a:lnTo>
                  <a:lnTo>
                    <a:pt x="4490" y="21305"/>
                  </a:lnTo>
                  <a:lnTo>
                    <a:pt x="6448" y="21600"/>
                  </a:lnTo>
                  <a:lnTo>
                    <a:pt x="10937" y="21600"/>
                  </a:lnTo>
                  <a:lnTo>
                    <a:pt x="19917" y="21305"/>
                  </a:lnTo>
                  <a:lnTo>
                    <a:pt x="20475" y="21019"/>
                  </a:lnTo>
                  <a:lnTo>
                    <a:pt x="20759" y="21305"/>
                  </a:lnTo>
                  <a:lnTo>
                    <a:pt x="21034" y="21305"/>
                  </a:lnTo>
                  <a:lnTo>
                    <a:pt x="21317" y="21019"/>
                  </a:lnTo>
                  <a:lnTo>
                    <a:pt x="21600" y="18678"/>
                  </a:lnTo>
                  <a:lnTo>
                    <a:pt x="21600" y="3503"/>
                  </a:lnTo>
                  <a:lnTo>
                    <a:pt x="21317" y="581"/>
                  </a:lnTo>
                  <a:lnTo>
                    <a:pt x="21034" y="286"/>
                  </a:lnTo>
                  <a:lnTo>
                    <a:pt x="20475" y="286"/>
                  </a:lnTo>
                  <a:lnTo>
                    <a:pt x="20475" y="581"/>
                  </a:lnTo>
                  <a:lnTo>
                    <a:pt x="20192" y="1457"/>
                  </a:lnTo>
                  <a:lnTo>
                    <a:pt x="15427" y="876"/>
                  </a:lnTo>
                  <a:lnTo>
                    <a:pt x="10379" y="286"/>
                  </a:lnTo>
                  <a:lnTo>
                    <a:pt x="5889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329" name="Shape 422"/>
            <p:cNvSpPr/>
            <p:nvPr/>
          </p:nvSpPr>
          <p:spPr>
            <a:xfrm>
              <a:off x="5396163" y="5597100"/>
              <a:ext cx="169829" cy="11846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18" y="2456"/>
                  </a:moveTo>
                  <a:lnTo>
                    <a:pt x="3410" y="2856"/>
                  </a:lnTo>
                  <a:lnTo>
                    <a:pt x="5681" y="3267"/>
                  </a:lnTo>
                  <a:lnTo>
                    <a:pt x="9943" y="3267"/>
                  </a:lnTo>
                  <a:lnTo>
                    <a:pt x="19608" y="4489"/>
                  </a:lnTo>
                  <a:lnTo>
                    <a:pt x="19321" y="7345"/>
                  </a:lnTo>
                  <a:lnTo>
                    <a:pt x="19321" y="10189"/>
                  </a:lnTo>
                  <a:lnTo>
                    <a:pt x="19608" y="17522"/>
                  </a:lnTo>
                  <a:lnTo>
                    <a:pt x="10517" y="18345"/>
                  </a:lnTo>
                  <a:lnTo>
                    <a:pt x="6255" y="18345"/>
                  </a:lnTo>
                  <a:lnTo>
                    <a:pt x="4263" y="18744"/>
                  </a:lnTo>
                  <a:lnTo>
                    <a:pt x="1992" y="19156"/>
                  </a:lnTo>
                  <a:lnTo>
                    <a:pt x="1705" y="10600"/>
                  </a:lnTo>
                  <a:lnTo>
                    <a:pt x="1418" y="2456"/>
                  </a:lnTo>
                  <a:close/>
                  <a:moveTo>
                    <a:pt x="5681" y="0"/>
                  </a:moveTo>
                  <a:lnTo>
                    <a:pt x="3410" y="411"/>
                  </a:lnTo>
                  <a:lnTo>
                    <a:pt x="1140" y="1222"/>
                  </a:lnTo>
                  <a:lnTo>
                    <a:pt x="853" y="1222"/>
                  </a:lnTo>
                  <a:lnTo>
                    <a:pt x="566" y="1634"/>
                  </a:lnTo>
                  <a:lnTo>
                    <a:pt x="287" y="6123"/>
                  </a:lnTo>
                  <a:lnTo>
                    <a:pt x="0" y="10600"/>
                  </a:lnTo>
                  <a:lnTo>
                    <a:pt x="287" y="15078"/>
                  </a:lnTo>
                  <a:lnTo>
                    <a:pt x="566" y="19156"/>
                  </a:lnTo>
                  <a:lnTo>
                    <a:pt x="853" y="19966"/>
                  </a:lnTo>
                  <a:lnTo>
                    <a:pt x="1705" y="19966"/>
                  </a:lnTo>
                  <a:lnTo>
                    <a:pt x="1992" y="19567"/>
                  </a:lnTo>
                  <a:lnTo>
                    <a:pt x="3976" y="20789"/>
                  </a:lnTo>
                  <a:lnTo>
                    <a:pt x="6255" y="21189"/>
                  </a:lnTo>
                  <a:lnTo>
                    <a:pt x="8525" y="21600"/>
                  </a:lnTo>
                  <a:lnTo>
                    <a:pt x="10796" y="21600"/>
                  </a:lnTo>
                  <a:lnTo>
                    <a:pt x="15345" y="21189"/>
                  </a:lnTo>
                  <a:lnTo>
                    <a:pt x="19895" y="19966"/>
                  </a:lnTo>
                  <a:lnTo>
                    <a:pt x="19895" y="20789"/>
                  </a:lnTo>
                  <a:lnTo>
                    <a:pt x="20174" y="21189"/>
                  </a:lnTo>
                  <a:lnTo>
                    <a:pt x="20747" y="21600"/>
                  </a:lnTo>
                  <a:lnTo>
                    <a:pt x="21313" y="21189"/>
                  </a:lnTo>
                  <a:lnTo>
                    <a:pt x="21600" y="20789"/>
                  </a:lnTo>
                  <a:lnTo>
                    <a:pt x="21600" y="19966"/>
                  </a:lnTo>
                  <a:lnTo>
                    <a:pt x="21026" y="12234"/>
                  </a:lnTo>
                  <a:lnTo>
                    <a:pt x="20747" y="4489"/>
                  </a:lnTo>
                  <a:lnTo>
                    <a:pt x="21026" y="3679"/>
                  </a:lnTo>
                  <a:lnTo>
                    <a:pt x="21026" y="2856"/>
                  </a:lnTo>
                  <a:lnTo>
                    <a:pt x="20747" y="2456"/>
                  </a:lnTo>
                  <a:lnTo>
                    <a:pt x="20174" y="2045"/>
                  </a:lnTo>
                  <a:lnTo>
                    <a:pt x="15632" y="1222"/>
                  </a:lnTo>
                  <a:lnTo>
                    <a:pt x="10517" y="411"/>
                  </a:lnTo>
                  <a:lnTo>
                    <a:pt x="8238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330" name="Shape 423"/>
            <p:cNvSpPr/>
            <p:nvPr/>
          </p:nvSpPr>
          <p:spPr>
            <a:xfrm>
              <a:off x="5619614" y="5914391"/>
              <a:ext cx="169829" cy="1631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18" y="1775"/>
                  </a:moveTo>
                  <a:lnTo>
                    <a:pt x="10517" y="2373"/>
                  </a:lnTo>
                  <a:lnTo>
                    <a:pt x="19608" y="2074"/>
                  </a:lnTo>
                  <a:lnTo>
                    <a:pt x="19608" y="19526"/>
                  </a:lnTo>
                  <a:lnTo>
                    <a:pt x="17616" y="19236"/>
                  </a:lnTo>
                  <a:lnTo>
                    <a:pt x="5115" y="19236"/>
                  </a:lnTo>
                  <a:lnTo>
                    <a:pt x="2845" y="19825"/>
                  </a:lnTo>
                  <a:lnTo>
                    <a:pt x="2558" y="14798"/>
                  </a:lnTo>
                  <a:lnTo>
                    <a:pt x="1992" y="10062"/>
                  </a:lnTo>
                  <a:lnTo>
                    <a:pt x="1992" y="5923"/>
                  </a:lnTo>
                  <a:lnTo>
                    <a:pt x="1418" y="1775"/>
                  </a:lnTo>
                  <a:close/>
                  <a:moveTo>
                    <a:pt x="5968" y="0"/>
                  </a:moveTo>
                  <a:lnTo>
                    <a:pt x="1418" y="299"/>
                  </a:lnTo>
                  <a:lnTo>
                    <a:pt x="853" y="598"/>
                  </a:lnTo>
                  <a:lnTo>
                    <a:pt x="566" y="1186"/>
                  </a:lnTo>
                  <a:lnTo>
                    <a:pt x="287" y="3260"/>
                  </a:lnTo>
                  <a:lnTo>
                    <a:pt x="0" y="5624"/>
                  </a:lnTo>
                  <a:lnTo>
                    <a:pt x="287" y="10062"/>
                  </a:lnTo>
                  <a:lnTo>
                    <a:pt x="566" y="15387"/>
                  </a:lnTo>
                  <a:lnTo>
                    <a:pt x="853" y="18050"/>
                  </a:lnTo>
                  <a:lnTo>
                    <a:pt x="1418" y="20414"/>
                  </a:lnTo>
                  <a:lnTo>
                    <a:pt x="1418" y="21011"/>
                  </a:lnTo>
                  <a:lnTo>
                    <a:pt x="2558" y="21011"/>
                  </a:lnTo>
                  <a:lnTo>
                    <a:pt x="4550" y="21301"/>
                  </a:lnTo>
                  <a:lnTo>
                    <a:pt x="10796" y="21301"/>
                  </a:lnTo>
                  <a:lnTo>
                    <a:pt x="15345" y="21600"/>
                  </a:lnTo>
                  <a:lnTo>
                    <a:pt x="17616" y="21600"/>
                  </a:lnTo>
                  <a:lnTo>
                    <a:pt x="19895" y="21301"/>
                  </a:lnTo>
                  <a:lnTo>
                    <a:pt x="20174" y="21600"/>
                  </a:lnTo>
                  <a:lnTo>
                    <a:pt x="20460" y="21600"/>
                  </a:lnTo>
                  <a:lnTo>
                    <a:pt x="21026" y="21011"/>
                  </a:lnTo>
                  <a:lnTo>
                    <a:pt x="21313" y="18639"/>
                  </a:lnTo>
                  <a:lnTo>
                    <a:pt x="21600" y="16275"/>
                  </a:lnTo>
                  <a:lnTo>
                    <a:pt x="21313" y="11538"/>
                  </a:lnTo>
                  <a:lnTo>
                    <a:pt x="21313" y="3550"/>
                  </a:lnTo>
                  <a:lnTo>
                    <a:pt x="20747" y="888"/>
                  </a:lnTo>
                  <a:lnTo>
                    <a:pt x="20460" y="598"/>
                  </a:lnTo>
                  <a:lnTo>
                    <a:pt x="20174" y="299"/>
                  </a:lnTo>
                  <a:lnTo>
                    <a:pt x="19608" y="299"/>
                  </a:lnTo>
                  <a:lnTo>
                    <a:pt x="10517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331" name="Shape 424"/>
            <p:cNvSpPr/>
            <p:nvPr/>
          </p:nvSpPr>
          <p:spPr>
            <a:xfrm>
              <a:off x="5657575" y="6102071"/>
              <a:ext cx="167572" cy="1631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163" y="1775"/>
                  </a:moveTo>
                  <a:lnTo>
                    <a:pt x="19872" y="5923"/>
                  </a:lnTo>
                  <a:lnTo>
                    <a:pt x="19872" y="10062"/>
                  </a:lnTo>
                  <a:lnTo>
                    <a:pt x="19299" y="14798"/>
                  </a:lnTo>
                  <a:lnTo>
                    <a:pt x="19008" y="19825"/>
                  </a:lnTo>
                  <a:lnTo>
                    <a:pt x="16707" y="19236"/>
                  </a:lnTo>
                  <a:lnTo>
                    <a:pt x="4038" y="19236"/>
                  </a:lnTo>
                  <a:lnTo>
                    <a:pt x="2019" y="19535"/>
                  </a:lnTo>
                  <a:lnTo>
                    <a:pt x="2019" y="2074"/>
                  </a:lnTo>
                  <a:lnTo>
                    <a:pt x="11232" y="2373"/>
                  </a:lnTo>
                  <a:lnTo>
                    <a:pt x="15843" y="2074"/>
                  </a:lnTo>
                  <a:lnTo>
                    <a:pt x="20163" y="1775"/>
                  </a:lnTo>
                  <a:close/>
                  <a:moveTo>
                    <a:pt x="11232" y="0"/>
                  </a:moveTo>
                  <a:lnTo>
                    <a:pt x="2019" y="299"/>
                  </a:lnTo>
                  <a:lnTo>
                    <a:pt x="1446" y="299"/>
                  </a:lnTo>
                  <a:lnTo>
                    <a:pt x="1155" y="598"/>
                  </a:lnTo>
                  <a:lnTo>
                    <a:pt x="864" y="888"/>
                  </a:lnTo>
                  <a:lnTo>
                    <a:pt x="291" y="3550"/>
                  </a:lnTo>
                  <a:lnTo>
                    <a:pt x="291" y="6222"/>
                  </a:lnTo>
                  <a:lnTo>
                    <a:pt x="0" y="11547"/>
                  </a:lnTo>
                  <a:lnTo>
                    <a:pt x="0" y="16275"/>
                  </a:lnTo>
                  <a:lnTo>
                    <a:pt x="291" y="18647"/>
                  </a:lnTo>
                  <a:lnTo>
                    <a:pt x="582" y="21011"/>
                  </a:lnTo>
                  <a:lnTo>
                    <a:pt x="864" y="21310"/>
                  </a:lnTo>
                  <a:lnTo>
                    <a:pt x="1155" y="21600"/>
                  </a:lnTo>
                  <a:lnTo>
                    <a:pt x="1446" y="21600"/>
                  </a:lnTo>
                  <a:lnTo>
                    <a:pt x="1728" y="21310"/>
                  </a:lnTo>
                  <a:lnTo>
                    <a:pt x="4038" y="21600"/>
                  </a:lnTo>
                  <a:lnTo>
                    <a:pt x="6339" y="21600"/>
                  </a:lnTo>
                  <a:lnTo>
                    <a:pt x="10950" y="21310"/>
                  </a:lnTo>
                  <a:lnTo>
                    <a:pt x="17280" y="21310"/>
                  </a:lnTo>
                  <a:lnTo>
                    <a:pt x="19299" y="21011"/>
                  </a:lnTo>
                  <a:lnTo>
                    <a:pt x="20163" y="21011"/>
                  </a:lnTo>
                  <a:lnTo>
                    <a:pt x="20454" y="20422"/>
                  </a:lnTo>
                  <a:lnTo>
                    <a:pt x="21027" y="18050"/>
                  </a:lnTo>
                  <a:lnTo>
                    <a:pt x="21318" y="15387"/>
                  </a:lnTo>
                  <a:lnTo>
                    <a:pt x="21600" y="10062"/>
                  </a:lnTo>
                  <a:lnTo>
                    <a:pt x="21600" y="3260"/>
                  </a:lnTo>
                  <a:lnTo>
                    <a:pt x="21318" y="1186"/>
                  </a:lnTo>
                  <a:lnTo>
                    <a:pt x="21027" y="598"/>
                  </a:lnTo>
                  <a:lnTo>
                    <a:pt x="20454" y="299"/>
                  </a:lnTo>
                  <a:lnTo>
                    <a:pt x="15843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332" name="Shape 425"/>
            <p:cNvSpPr/>
            <p:nvPr/>
          </p:nvSpPr>
          <p:spPr>
            <a:xfrm>
              <a:off x="5201780" y="5601613"/>
              <a:ext cx="176532" cy="10724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767" y="2700"/>
                  </a:moveTo>
                  <a:lnTo>
                    <a:pt x="19140" y="3154"/>
                  </a:lnTo>
                  <a:lnTo>
                    <a:pt x="19408" y="3596"/>
                  </a:lnTo>
                  <a:lnTo>
                    <a:pt x="19960" y="3154"/>
                  </a:lnTo>
                  <a:lnTo>
                    <a:pt x="19960" y="4946"/>
                  </a:lnTo>
                  <a:lnTo>
                    <a:pt x="19684" y="6750"/>
                  </a:lnTo>
                  <a:lnTo>
                    <a:pt x="19684" y="14396"/>
                  </a:lnTo>
                  <a:lnTo>
                    <a:pt x="19960" y="18446"/>
                  </a:lnTo>
                  <a:lnTo>
                    <a:pt x="10386" y="18446"/>
                  </a:lnTo>
                  <a:lnTo>
                    <a:pt x="5741" y="18900"/>
                  </a:lnTo>
                  <a:lnTo>
                    <a:pt x="1096" y="19796"/>
                  </a:lnTo>
                  <a:lnTo>
                    <a:pt x="1364" y="17096"/>
                  </a:lnTo>
                  <a:lnTo>
                    <a:pt x="1640" y="14396"/>
                  </a:lnTo>
                  <a:lnTo>
                    <a:pt x="1640" y="2700"/>
                  </a:lnTo>
                  <a:lnTo>
                    <a:pt x="3005" y="3154"/>
                  </a:lnTo>
                  <a:lnTo>
                    <a:pt x="13398" y="3154"/>
                  </a:lnTo>
                  <a:lnTo>
                    <a:pt x="16127" y="2700"/>
                  </a:lnTo>
                  <a:close/>
                  <a:moveTo>
                    <a:pt x="5741" y="0"/>
                  </a:moveTo>
                  <a:lnTo>
                    <a:pt x="3557" y="441"/>
                  </a:lnTo>
                  <a:lnTo>
                    <a:pt x="1096" y="896"/>
                  </a:lnTo>
                  <a:lnTo>
                    <a:pt x="1096" y="1350"/>
                  </a:lnTo>
                  <a:lnTo>
                    <a:pt x="276" y="1350"/>
                  </a:lnTo>
                  <a:lnTo>
                    <a:pt x="276" y="1804"/>
                  </a:lnTo>
                  <a:lnTo>
                    <a:pt x="544" y="1804"/>
                  </a:lnTo>
                  <a:lnTo>
                    <a:pt x="276" y="3596"/>
                  </a:lnTo>
                  <a:lnTo>
                    <a:pt x="276" y="9450"/>
                  </a:lnTo>
                  <a:lnTo>
                    <a:pt x="0" y="14396"/>
                  </a:lnTo>
                  <a:lnTo>
                    <a:pt x="0" y="17096"/>
                  </a:lnTo>
                  <a:lnTo>
                    <a:pt x="276" y="19796"/>
                  </a:lnTo>
                  <a:lnTo>
                    <a:pt x="544" y="20250"/>
                  </a:lnTo>
                  <a:lnTo>
                    <a:pt x="544" y="20704"/>
                  </a:lnTo>
                  <a:lnTo>
                    <a:pt x="820" y="21146"/>
                  </a:lnTo>
                  <a:lnTo>
                    <a:pt x="5741" y="21600"/>
                  </a:lnTo>
                  <a:lnTo>
                    <a:pt x="10662" y="21600"/>
                  </a:lnTo>
                  <a:lnTo>
                    <a:pt x="20228" y="21146"/>
                  </a:lnTo>
                  <a:lnTo>
                    <a:pt x="21048" y="21146"/>
                  </a:lnTo>
                  <a:lnTo>
                    <a:pt x="21324" y="20704"/>
                  </a:lnTo>
                  <a:lnTo>
                    <a:pt x="21600" y="19796"/>
                  </a:lnTo>
                  <a:lnTo>
                    <a:pt x="21600" y="19354"/>
                  </a:lnTo>
                  <a:lnTo>
                    <a:pt x="21324" y="18446"/>
                  </a:lnTo>
                  <a:lnTo>
                    <a:pt x="21324" y="14396"/>
                  </a:lnTo>
                  <a:lnTo>
                    <a:pt x="21048" y="10346"/>
                  </a:lnTo>
                  <a:lnTo>
                    <a:pt x="21324" y="5854"/>
                  </a:lnTo>
                  <a:lnTo>
                    <a:pt x="21048" y="3596"/>
                  </a:lnTo>
                  <a:lnTo>
                    <a:pt x="20780" y="1804"/>
                  </a:lnTo>
                  <a:lnTo>
                    <a:pt x="20504" y="1804"/>
                  </a:lnTo>
                  <a:lnTo>
                    <a:pt x="20228" y="1350"/>
                  </a:lnTo>
                  <a:lnTo>
                    <a:pt x="19960" y="896"/>
                  </a:lnTo>
                  <a:lnTo>
                    <a:pt x="18863" y="441"/>
                  </a:lnTo>
                  <a:lnTo>
                    <a:pt x="17767" y="0"/>
                  </a:lnTo>
                  <a:lnTo>
                    <a:pt x="15307" y="0"/>
                  </a:lnTo>
                  <a:lnTo>
                    <a:pt x="10386" y="441"/>
                  </a:lnTo>
                  <a:lnTo>
                    <a:pt x="574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333" name="Shape 426"/>
            <p:cNvSpPr/>
            <p:nvPr/>
          </p:nvSpPr>
          <p:spPr>
            <a:xfrm>
              <a:off x="3604175" y="5724521"/>
              <a:ext cx="172086" cy="16531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889" y="0"/>
                  </a:moveTo>
                  <a:lnTo>
                    <a:pt x="3649" y="286"/>
                  </a:lnTo>
                  <a:lnTo>
                    <a:pt x="2807" y="581"/>
                  </a:lnTo>
                  <a:lnTo>
                    <a:pt x="1966" y="1162"/>
                  </a:lnTo>
                  <a:lnTo>
                    <a:pt x="2524" y="1752"/>
                  </a:lnTo>
                  <a:lnTo>
                    <a:pt x="3365" y="2038"/>
                  </a:lnTo>
                  <a:lnTo>
                    <a:pt x="5331" y="2333"/>
                  </a:lnTo>
                  <a:lnTo>
                    <a:pt x="8980" y="2333"/>
                  </a:lnTo>
                  <a:lnTo>
                    <a:pt x="14586" y="2914"/>
                  </a:lnTo>
                  <a:lnTo>
                    <a:pt x="19917" y="3208"/>
                  </a:lnTo>
                  <a:lnTo>
                    <a:pt x="19917" y="9920"/>
                  </a:lnTo>
                  <a:lnTo>
                    <a:pt x="19634" y="14594"/>
                  </a:lnTo>
                  <a:lnTo>
                    <a:pt x="19634" y="16926"/>
                  </a:lnTo>
                  <a:lnTo>
                    <a:pt x="19917" y="19267"/>
                  </a:lnTo>
                  <a:lnTo>
                    <a:pt x="10937" y="18973"/>
                  </a:lnTo>
                  <a:lnTo>
                    <a:pt x="6456" y="18973"/>
                  </a:lnTo>
                  <a:lnTo>
                    <a:pt x="4207" y="19267"/>
                  </a:lnTo>
                  <a:lnTo>
                    <a:pt x="2249" y="19848"/>
                  </a:lnTo>
                  <a:lnTo>
                    <a:pt x="1966" y="15175"/>
                  </a:lnTo>
                  <a:lnTo>
                    <a:pt x="1966" y="10510"/>
                  </a:lnTo>
                  <a:lnTo>
                    <a:pt x="2249" y="5836"/>
                  </a:lnTo>
                  <a:lnTo>
                    <a:pt x="2249" y="3503"/>
                  </a:lnTo>
                  <a:lnTo>
                    <a:pt x="1683" y="1162"/>
                  </a:lnTo>
                  <a:lnTo>
                    <a:pt x="841" y="2627"/>
                  </a:lnTo>
                  <a:lnTo>
                    <a:pt x="566" y="4084"/>
                  </a:lnTo>
                  <a:lnTo>
                    <a:pt x="0" y="7292"/>
                  </a:lnTo>
                  <a:lnTo>
                    <a:pt x="0" y="19267"/>
                  </a:lnTo>
                  <a:lnTo>
                    <a:pt x="283" y="20143"/>
                  </a:lnTo>
                  <a:lnTo>
                    <a:pt x="841" y="21019"/>
                  </a:lnTo>
                  <a:lnTo>
                    <a:pt x="1683" y="21305"/>
                  </a:lnTo>
                  <a:lnTo>
                    <a:pt x="2249" y="21305"/>
                  </a:lnTo>
                  <a:lnTo>
                    <a:pt x="2249" y="20724"/>
                  </a:lnTo>
                  <a:lnTo>
                    <a:pt x="4490" y="21305"/>
                  </a:lnTo>
                  <a:lnTo>
                    <a:pt x="6456" y="21600"/>
                  </a:lnTo>
                  <a:lnTo>
                    <a:pt x="10937" y="21600"/>
                  </a:lnTo>
                  <a:lnTo>
                    <a:pt x="19917" y="21305"/>
                  </a:lnTo>
                  <a:lnTo>
                    <a:pt x="20475" y="21019"/>
                  </a:lnTo>
                  <a:lnTo>
                    <a:pt x="20759" y="21305"/>
                  </a:lnTo>
                  <a:lnTo>
                    <a:pt x="21034" y="21305"/>
                  </a:lnTo>
                  <a:lnTo>
                    <a:pt x="21317" y="21019"/>
                  </a:lnTo>
                  <a:lnTo>
                    <a:pt x="21600" y="18678"/>
                  </a:lnTo>
                  <a:lnTo>
                    <a:pt x="21600" y="3503"/>
                  </a:lnTo>
                  <a:lnTo>
                    <a:pt x="21317" y="581"/>
                  </a:lnTo>
                  <a:lnTo>
                    <a:pt x="21034" y="286"/>
                  </a:lnTo>
                  <a:lnTo>
                    <a:pt x="20475" y="286"/>
                  </a:lnTo>
                  <a:lnTo>
                    <a:pt x="20475" y="581"/>
                  </a:lnTo>
                  <a:lnTo>
                    <a:pt x="20192" y="1457"/>
                  </a:lnTo>
                  <a:lnTo>
                    <a:pt x="15427" y="876"/>
                  </a:lnTo>
                  <a:lnTo>
                    <a:pt x="10379" y="286"/>
                  </a:lnTo>
                  <a:lnTo>
                    <a:pt x="5889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334" name="Shape 427"/>
            <p:cNvSpPr/>
            <p:nvPr/>
          </p:nvSpPr>
          <p:spPr>
            <a:xfrm>
              <a:off x="4013117" y="5601613"/>
              <a:ext cx="183168" cy="10724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49" y="1804"/>
                  </a:moveTo>
                  <a:lnTo>
                    <a:pt x="3420" y="2700"/>
                  </a:lnTo>
                  <a:lnTo>
                    <a:pt x="5791" y="3154"/>
                  </a:lnTo>
                  <a:lnTo>
                    <a:pt x="10534" y="3154"/>
                  </a:lnTo>
                  <a:lnTo>
                    <a:pt x="20285" y="2700"/>
                  </a:lnTo>
                  <a:lnTo>
                    <a:pt x="20019" y="6750"/>
                  </a:lnTo>
                  <a:lnTo>
                    <a:pt x="19761" y="10346"/>
                  </a:lnTo>
                  <a:lnTo>
                    <a:pt x="20019" y="18446"/>
                  </a:lnTo>
                  <a:lnTo>
                    <a:pt x="17390" y="18900"/>
                  </a:lnTo>
                  <a:lnTo>
                    <a:pt x="14752" y="18900"/>
                  </a:lnTo>
                  <a:lnTo>
                    <a:pt x="9743" y="18446"/>
                  </a:lnTo>
                  <a:lnTo>
                    <a:pt x="5533" y="18004"/>
                  </a:lnTo>
                  <a:lnTo>
                    <a:pt x="3420" y="18446"/>
                  </a:lnTo>
                  <a:lnTo>
                    <a:pt x="1581" y="19354"/>
                  </a:lnTo>
                  <a:lnTo>
                    <a:pt x="1315" y="10346"/>
                  </a:lnTo>
                  <a:lnTo>
                    <a:pt x="1315" y="5854"/>
                  </a:lnTo>
                  <a:lnTo>
                    <a:pt x="1049" y="1804"/>
                  </a:lnTo>
                  <a:close/>
                  <a:moveTo>
                    <a:pt x="5533" y="0"/>
                  </a:moveTo>
                  <a:lnTo>
                    <a:pt x="790" y="896"/>
                  </a:lnTo>
                  <a:lnTo>
                    <a:pt x="524" y="1350"/>
                  </a:lnTo>
                  <a:lnTo>
                    <a:pt x="790" y="1804"/>
                  </a:lnTo>
                  <a:lnTo>
                    <a:pt x="0" y="5854"/>
                  </a:lnTo>
                  <a:lnTo>
                    <a:pt x="0" y="10800"/>
                  </a:lnTo>
                  <a:lnTo>
                    <a:pt x="258" y="20250"/>
                  </a:lnTo>
                  <a:lnTo>
                    <a:pt x="524" y="20704"/>
                  </a:lnTo>
                  <a:lnTo>
                    <a:pt x="1049" y="21146"/>
                  </a:lnTo>
                  <a:lnTo>
                    <a:pt x="1315" y="21146"/>
                  </a:lnTo>
                  <a:lnTo>
                    <a:pt x="1581" y="20250"/>
                  </a:lnTo>
                  <a:lnTo>
                    <a:pt x="3952" y="20704"/>
                  </a:lnTo>
                  <a:lnTo>
                    <a:pt x="6323" y="20704"/>
                  </a:lnTo>
                  <a:lnTo>
                    <a:pt x="11066" y="21146"/>
                  </a:lnTo>
                  <a:lnTo>
                    <a:pt x="15809" y="21600"/>
                  </a:lnTo>
                  <a:lnTo>
                    <a:pt x="20285" y="21146"/>
                  </a:lnTo>
                  <a:lnTo>
                    <a:pt x="20810" y="21146"/>
                  </a:lnTo>
                  <a:lnTo>
                    <a:pt x="21342" y="20704"/>
                  </a:lnTo>
                  <a:lnTo>
                    <a:pt x="21600" y="20704"/>
                  </a:lnTo>
                  <a:lnTo>
                    <a:pt x="21600" y="5854"/>
                  </a:lnTo>
                  <a:lnTo>
                    <a:pt x="21076" y="1350"/>
                  </a:lnTo>
                  <a:lnTo>
                    <a:pt x="21076" y="896"/>
                  </a:lnTo>
                  <a:lnTo>
                    <a:pt x="20810" y="441"/>
                  </a:lnTo>
                  <a:lnTo>
                    <a:pt x="10534" y="441"/>
                  </a:lnTo>
                  <a:lnTo>
                    <a:pt x="5533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335" name="Shape 428"/>
            <p:cNvSpPr/>
            <p:nvPr/>
          </p:nvSpPr>
          <p:spPr>
            <a:xfrm>
              <a:off x="5463192" y="6099881"/>
              <a:ext cx="172085" cy="16531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702" y="0"/>
                  </a:moveTo>
                  <a:lnTo>
                    <a:pt x="11221" y="286"/>
                  </a:lnTo>
                  <a:lnTo>
                    <a:pt x="6173" y="876"/>
                  </a:lnTo>
                  <a:lnTo>
                    <a:pt x="1399" y="1457"/>
                  </a:lnTo>
                  <a:lnTo>
                    <a:pt x="1125" y="581"/>
                  </a:lnTo>
                  <a:lnTo>
                    <a:pt x="1125" y="286"/>
                  </a:lnTo>
                  <a:lnTo>
                    <a:pt x="558" y="286"/>
                  </a:lnTo>
                  <a:lnTo>
                    <a:pt x="283" y="581"/>
                  </a:lnTo>
                  <a:lnTo>
                    <a:pt x="0" y="3503"/>
                  </a:lnTo>
                  <a:lnTo>
                    <a:pt x="0" y="18686"/>
                  </a:lnTo>
                  <a:lnTo>
                    <a:pt x="283" y="21019"/>
                  </a:lnTo>
                  <a:lnTo>
                    <a:pt x="558" y="21314"/>
                  </a:lnTo>
                  <a:lnTo>
                    <a:pt x="841" y="21314"/>
                  </a:lnTo>
                  <a:lnTo>
                    <a:pt x="1125" y="21019"/>
                  </a:lnTo>
                  <a:lnTo>
                    <a:pt x="1683" y="21314"/>
                  </a:lnTo>
                  <a:lnTo>
                    <a:pt x="10654" y="21600"/>
                  </a:lnTo>
                  <a:lnTo>
                    <a:pt x="15144" y="21600"/>
                  </a:lnTo>
                  <a:lnTo>
                    <a:pt x="17110" y="21314"/>
                  </a:lnTo>
                  <a:lnTo>
                    <a:pt x="19351" y="20724"/>
                  </a:lnTo>
                  <a:lnTo>
                    <a:pt x="19351" y="21314"/>
                  </a:lnTo>
                  <a:lnTo>
                    <a:pt x="19917" y="21314"/>
                  </a:lnTo>
                  <a:lnTo>
                    <a:pt x="20759" y="21019"/>
                  </a:lnTo>
                  <a:lnTo>
                    <a:pt x="21317" y="20143"/>
                  </a:lnTo>
                  <a:lnTo>
                    <a:pt x="21600" y="19267"/>
                  </a:lnTo>
                  <a:lnTo>
                    <a:pt x="21600" y="7301"/>
                  </a:lnTo>
                  <a:lnTo>
                    <a:pt x="21034" y="4084"/>
                  </a:lnTo>
                  <a:lnTo>
                    <a:pt x="20759" y="2627"/>
                  </a:lnTo>
                  <a:lnTo>
                    <a:pt x="19917" y="1162"/>
                  </a:lnTo>
                  <a:lnTo>
                    <a:pt x="19351" y="3503"/>
                  </a:lnTo>
                  <a:lnTo>
                    <a:pt x="19351" y="5836"/>
                  </a:lnTo>
                  <a:lnTo>
                    <a:pt x="19634" y="10510"/>
                  </a:lnTo>
                  <a:lnTo>
                    <a:pt x="19634" y="15183"/>
                  </a:lnTo>
                  <a:lnTo>
                    <a:pt x="19351" y="19848"/>
                  </a:lnTo>
                  <a:lnTo>
                    <a:pt x="17385" y="19267"/>
                  </a:lnTo>
                  <a:lnTo>
                    <a:pt x="15144" y="18973"/>
                  </a:lnTo>
                  <a:lnTo>
                    <a:pt x="10654" y="18973"/>
                  </a:lnTo>
                  <a:lnTo>
                    <a:pt x="1683" y="19267"/>
                  </a:lnTo>
                  <a:lnTo>
                    <a:pt x="1966" y="16935"/>
                  </a:lnTo>
                  <a:lnTo>
                    <a:pt x="1966" y="14594"/>
                  </a:lnTo>
                  <a:lnTo>
                    <a:pt x="1683" y="9929"/>
                  </a:lnTo>
                  <a:lnTo>
                    <a:pt x="1683" y="3208"/>
                  </a:lnTo>
                  <a:lnTo>
                    <a:pt x="7014" y="2914"/>
                  </a:lnTo>
                  <a:lnTo>
                    <a:pt x="12620" y="2333"/>
                  </a:lnTo>
                  <a:lnTo>
                    <a:pt x="16269" y="2333"/>
                  </a:lnTo>
                  <a:lnTo>
                    <a:pt x="18235" y="2038"/>
                  </a:lnTo>
                  <a:lnTo>
                    <a:pt x="19076" y="1752"/>
                  </a:lnTo>
                  <a:lnTo>
                    <a:pt x="19634" y="1162"/>
                  </a:lnTo>
                  <a:lnTo>
                    <a:pt x="18793" y="581"/>
                  </a:lnTo>
                  <a:lnTo>
                    <a:pt x="17668" y="286"/>
                  </a:lnTo>
                  <a:lnTo>
                    <a:pt x="15702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336" name="Shape 429"/>
            <p:cNvSpPr/>
            <p:nvPr/>
          </p:nvSpPr>
          <p:spPr>
            <a:xfrm>
              <a:off x="4817460" y="5597100"/>
              <a:ext cx="169829" cy="11846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174" y="2456"/>
                  </a:moveTo>
                  <a:lnTo>
                    <a:pt x="19895" y="10600"/>
                  </a:lnTo>
                  <a:lnTo>
                    <a:pt x="19608" y="19156"/>
                  </a:lnTo>
                  <a:lnTo>
                    <a:pt x="17616" y="18744"/>
                  </a:lnTo>
                  <a:lnTo>
                    <a:pt x="15632" y="18345"/>
                  </a:lnTo>
                  <a:lnTo>
                    <a:pt x="11370" y="18345"/>
                  </a:lnTo>
                  <a:lnTo>
                    <a:pt x="1992" y="17522"/>
                  </a:lnTo>
                  <a:lnTo>
                    <a:pt x="2271" y="10189"/>
                  </a:lnTo>
                  <a:lnTo>
                    <a:pt x="2271" y="7345"/>
                  </a:lnTo>
                  <a:lnTo>
                    <a:pt x="1992" y="4489"/>
                  </a:lnTo>
                  <a:lnTo>
                    <a:pt x="11648" y="3267"/>
                  </a:lnTo>
                  <a:lnTo>
                    <a:pt x="15911" y="3267"/>
                  </a:lnTo>
                  <a:lnTo>
                    <a:pt x="18190" y="2856"/>
                  </a:lnTo>
                  <a:lnTo>
                    <a:pt x="20174" y="2456"/>
                  </a:lnTo>
                  <a:close/>
                  <a:moveTo>
                    <a:pt x="13640" y="0"/>
                  </a:moveTo>
                  <a:lnTo>
                    <a:pt x="11083" y="411"/>
                  </a:lnTo>
                  <a:lnTo>
                    <a:pt x="6255" y="1222"/>
                  </a:lnTo>
                  <a:lnTo>
                    <a:pt x="1418" y="2045"/>
                  </a:lnTo>
                  <a:lnTo>
                    <a:pt x="853" y="2456"/>
                  </a:lnTo>
                  <a:lnTo>
                    <a:pt x="566" y="2856"/>
                  </a:lnTo>
                  <a:lnTo>
                    <a:pt x="566" y="3679"/>
                  </a:lnTo>
                  <a:lnTo>
                    <a:pt x="853" y="4489"/>
                  </a:lnTo>
                  <a:lnTo>
                    <a:pt x="566" y="12234"/>
                  </a:lnTo>
                  <a:lnTo>
                    <a:pt x="0" y="19966"/>
                  </a:lnTo>
                  <a:lnTo>
                    <a:pt x="0" y="20789"/>
                  </a:lnTo>
                  <a:lnTo>
                    <a:pt x="287" y="21189"/>
                  </a:lnTo>
                  <a:lnTo>
                    <a:pt x="853" y="21600"/>
                  </a:lnTo>
                  <a:lnTo>
                    <a:pt x="1705" y="21189"/>
                  </a:lnTo>
                  <a:lnTo>
                    <a:pt x="1705" y="20789"/>
                  </a:lnTo>
                  <a:lnTo>
                    <a:pt x="1992" y="19966"/>
                  </a:lnTo>
                  <a:lnTo>
                    <a:pt x="6255" y="21189"/>
                  </a:lnTo>
                  <a:lnTo>
                    <a:pt x="11083" y="21600"/>
                  </a:lnTo>
                  <a:lnTo>
                    <a:pt x="13353" y="21600"/>
                  </a:lnTo>
                  <a:lnTo>
                    <a:pt x="15632" y="21189"/>
                  </a:lnTo>
                  <a:lnTo>
                    <a:pt x="17903" y="20789"/>
                  </a:lnTo>
                  <a:lnTo>
                    <a:pt x="19895" y="19567"/>
                  </a:lnTo>
                  <a:lnTo>
                    <a:pt x="20174" y="19966"/>
                  </a:lnTo>
                  <a:lnTo>
                    <a:pt x="21026" y="19966"/>
                  </a:lnTo>
                  <a:lnTo>
                    <a:pt x="21026" y="19156"/>
                  </a:lnTo>
                  <a:lnTo>
                    <a:pt x="21313" y="15078"/>
                  </a:lnTo>
                  <a:lnTo>
                    <a:pt x="21600" y="10600"/>
                  </a:lnTo>
                  <a:lnTo>
                    <a:pt x="21600" y="6123"/>
                  </a:lnTo>
                  <a:lnTo>
                    <a:pt x="21026" y="1634"/>
                  </a:lnTo>
                  <a:lnTo>
                    <a:pt x="21026" y="1222"/>
                  </a:lnTo>
                  <a:lnTo>
                    <a:pt x="20747" y="1222"/>
                  </a:lnTo>
                  <a:lnTo>
                    <a:pt x="18468" y="411"/>
                  </a:lnTo>
                  <a:lnTo>
                    <a:pt x="1591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337" name="Shape 430"/>
            <p:cNvSpPr/>
            <p:nvPr/>
          </p:nvSpPr>
          <p:spPr>
            <a:xfrm>
              <a:off x="4211946" y="5601613"/>
              <a:ext cx="183235" cy="10724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810" y="1804"/>
                  </a:moveTo>
                  <a:lnTo>
                    <a:pt x="20278" y="5854"/>
                  </a:lnTo>
                  <a:lnTo>
                    <a:pt x="20278" y="10346"/>
                  </a:lnTo>
                  <a:lnTo>
                    <a:pt x="20020" y="19354"/>
                  </a:lnTo>
                  <a:lnTo>
                    <a:pt x="18173" y="18446"/>
                  </a:lnTo>
                  <a:lnTo>
                    <a:pt x="16069" y="18004"/>
                  </a:lnTo>
                  <a:lnTo>
                    <a:pt x="11852" y="18446"/>
                  </a:lnTo>
                  <a:lnTo>
                    <a:pt x="6845" y="18900"/>
                  </a:lnTo>
                  <a:lnTo>
                    <a:pt x="4217" y="18900"/>
                  </a:lnTo>
                  <a:lnTo>
                    <a:pt x="1846" y="18446"/>
                  </a:lnTo>
                  <a:lnTo>
                    <a:pt x="1846" y="6750"/>
                  </a:lnTo>
                  <a:lnTo>
                    <a:pt x="1580" y="2700"/>
                  </a:lnTo>
                  <a:lnTo>
                    <a:pt x="11062" y="3154"/>
                  </a:lnTo>
                  <a:lnTo>
                    <a:pt x="16069" y="3154"/>
                  </a:lnTo>
                  <a:lnTo>
                    <a:pt x="18439" y="2700"/>
                  </a:lnTo>
                  <a:lnTo>
                    <a:pt x="20810" y="1804"/>
                  </a:lnTo>
                  <a:close/>
                  <a:moveTo>
                    <a:pt x="16069" y="0"/>
                  </a:moveTo>
                  <a:lnTo>
                    <a:pt x="11062" y="441"/>
                  </a:lnTo>
                  <a:lnTo>
                    <a:pt x="1056" y="441"/>
                  </a:lnTo>
                  <a:lnTo>
                    <a:pt x="524" y="1350"/>
                  </a:lnTo>
                  <a:lnTo>
                    <a:pt x="266" y="5854"/>
                  </a:lnTo>
                  <a:lnTo>
                    <a:pt x="0" y="10346"/>
                  </a:lnTo>
                  <a:lnTo>
                    <a:pt x="266" y="18900"/>
                  </a:lnTo>
                  <a:lnTo>
                    <a:pt x="0" y="19796"/>
                  </a:lnTo>
                  <a:lnTo>
                    <a:pt x="0" y="20704"/>
                  </a:lnTo>
                  <a:lnTo>
                    <a:pt x="524" y="20704"/>
                  </a:lnTo>
                  <a:lnTo>
                    <a:pt x="790" y="21146"/>
                  </a:lnTo>
                  <a:lnTo>
                    <a:pt x="1314" y="21146"/>
                  </a:lnTo>
                  <a:lnTo>
                    <a:pt x="6055" y="21600"/>
                  </a:lnTo>
                  <a:lnTo>
                    <a:pt x="10538" y="21146"/>
                  </a:lnTo>
                  <a:lnTo>
                    <a:pt x="15279" y="20704"/>
                  </a:lnTo>
                  <a:lnTo>
                    <a:pt x="17649" y="20704"/>
                  </a:lnTo>
                  <a:lnTo>
                    <a:pt x="20020" y="20250"/>
                  </a:lnTo>
                  <a:lnTo>
                    <a:pt x="20278" y="21146"/>
                  </a:lnTo>
                  <a:lnTo>
                    <a:pt x="20810" y="21146"/>
                  </a:lnTo>
                  <a:lnTo>
                    <a:pt x="21334" y="20250"/>
                  </a:lnTo>
                  <a:lnTo>
                    <a:pt x="21600" y="10800"/>
                  </a:lnTo>
                  <a:lnTo>
                    <a:pt x="21600" y="5854"/>
                  </a:lnTo>
                  <a:lnTo>
                    <a:pt x="21068" y="1804"/>
                  </a:lnTo>
                  <a:lnTo>
                    <a:pt x="21068" y="896"/>
                  </a:lnTo>
                  <a:lnTo>
                    <a:pt x="16069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338" name="Shape 431"/>
            <p:cNvSpPr/>
            <p:nvPr/>
          </p:nvSpPr>
          <p:spPr>
            <a:xfrm>
              <a:off x="3420941" y="5597100"/>
              <a:ext cx="169829" cy="11846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26" y="2456"/>
                  </a:moveTo>
                  <a:lnTo>
                    <a:pt x="3419" y="2856"/>
                  </a:lnTo>
                  <a:lnTo>
                    <a:pt x="5689" y="3267"/>
                  </a:lnTo>
                  <a:lnTo>
                    <a:pt x="9952" y="3267"/>
                  </a:lnTo>
                  <a:lnTo>
                    <a:pt x="19616" y="4489"/>
                  </a:lnTo>
                  <a:lnTo>
                    <a:pt x="19329" y="7345"/>
                  </a:lnTo>
                  <a:lnTo>
                    <a:pt x="19329" y="10189"/>
                  </a:lnTo>
                  <a:lnTo>
                    <a:pt x="19616" y="17522"/>
                  </a:lnTo>
                  <a:lnTo>
                    <a:pt x="10517" y="18345"/>
                  </a:lnTo>
                  <a:lnTo>
                    <a:pt x="6255" y="18345"/>
                  </a:lnTo>
                  <a:lnTo>
                    <a:pt x="4271" y="18744"/>
                  </a:lnTo>
                  <a:lnTo>
                    <a:pt x="1992" y="19156"/>
                  </a:lnTo>
                  <a:lnTo>
                    <a:pt x="1713" y="10600"/>
                  </a:lnTo>
                  <a:lnTo>
                    <a:pt x="1426" y="2456"/>
                  </a:lnTo>
                  <a:close/>
                  <a:moveTo>
                    <a:pt x="5689" y="0"/>
                  </a:moveTo>
                  <a:lnTo>
                    <a:pt x="3419" y="411"/>
                  </a:lnTo>
                  <a:lnTo>
                    <a:pt x="1140" y="1222"/>
                  </a:lnTo>
                  <a:lnTo>
                    <a:pt x="853" y="1222"/>
                  </a:lnTo>
                  <a:lnTo>
                    <a:pt x="574" y="1634"/>
                  </a:lnTo>
                  <a:lnTo>
                    <a:pt x="287" y="6123"/>
                  </a:lnTo>
                  <a:lnTo>
                    <a:pt x="0" y="10600"/>
                  </a:lnTo>
                  <a:lnTo>
                    <a:pt x="287" y="15078"/>
                  </a:lnTo>
                  <a:lnTo>
                    <a:pt x="574" y="19156"/>
                  </a:lnTo>
                  <a:lnTo>
                    <a:pt x="853" y="19966"/>
                  </a:lnTo>
                  <a:lnTo>
                    <a:pt x="1713" y="19966"/>
                  </a:lnTo>
                  <a:lnTo>
                    <a:pt x="1992" y="19567"/>
                  </a:lnTo>
                  <a:lnTo>
                    <a:pt x="3984" y="20789"/>
                  </a:lnTo>
                  <a:lnTo>
                    <a:pt x="6255" y="21189"/>
                  </a:lnTo>
                  <a:lnTo>
                    <a:pt x="8534" y="21600"/>
                  </a:lnTo>
                  <a:lnTo>
                    <a:pt x="10804" y="21600"/>
                  </a:lnTo>
                  <a:lnTo>
                    <a:pt x="15354" y="21189"/>
                  </a:lnTo>
                  <a:lnTo>
                    <a:pt x="19895" y="19966"/>
                  </a:lnTo>
                  <a:lnTo>
                    <a:pt x="19895" y="20789"/>
                  </a:lnTo>
                  <a:lnTo>
                    <a:pt x="20182" y="21189"/>
                  </a:lnTo>
                  <a:lnTo>
                    <a:pt x="20747" y="21600"/>
                  </a:lnTo>
                  <a:lnTo>
                    <a:pt x="21321" y="21189"/>
                  </a:lnTo>
                  <a:lnTo>
                    <a:pt x="21600" y="20789"/>
                  </a:lnTo>
                  <a:lnTo>
                    <a:pt x="21600" y="19966"/>
                  </a:lnTo>
                  <a:lnTo>
                    <a:pt x="21034" y="12234"/>
                  </a:lnTo>
                  <a:lnTo>
                    <a:pt x="20747" y="4489"/>
                  </a:lnTo>
                  <a:lnTo>
                    <a:pt x="21034" y="3679"/>
                  </a:lnTo>
                  <a:lnTo>
                    <a:pt x="21034" y="2856"/>
                  </a:lnTo>
                  <a:lnTo>
                    <a:pt x="20747" y="2456"/>
                  </a:lnTo>
                  <a:lnTo>
                    <a:pt x="20182" y="2045"/>
                  </a:lnTo>
                  <a:lnTo>
                    <a:pt x="15632" y="1222"/>
                  </a:lnTo>
                  <a:lnTo>
                    <a:pt x="10517" y="411"/>
                  </a:lnTo>
                  <a:lnTo>
                    <a:pt x="8247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339" name="Shape 432"/>
            <p:cNvSpPr/>
            <p:nvPr/>
          </p:nvSpPr>
          <p:spPr>
            <a:xfrm>
              <a:off x="5005141" y="5601613"/>
              <a:ext cx="178788" cy="10724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980" y="2700"/>
                  </a:moveTo>
                  <a:lnTo>
                    <a:pt x="19708" y="4050"/>
                  </a:lnTo>
                  <a:lnTo>
                    <a:pt x="19708" y="5854"/>
                  </a:lnTo>
                  <a:lnTo>
                    <a:pt x="19980" y="9450"/>
                  </a:lnTo>
                  <a:lnTo>
                    <a:pt x="19980" y="17096"/>
                  </a:lnTo>
                  <a:lnTo>
                    <a:pt x="20245" y="19796"/>
                  </a:lnTo>
                  <a:lnTo>
                    <a:pt x="15931" y="18900"/>
                  </a:lnTo>
                  <a:lnTo>
                    <a:pt x="11073" y="18446"/>
                  </a:lnTo>
                  <a:lnTo>
                    <a:pt x="1892" y="18446"/>
                  </a:lnTo>
                  <a:lnTo>
                    <a:pt x="1892" y="4946"/>
                  </a:lnTo>
                  <a:lnTo>
                    <a:pt x="1620" y="3154"/>
                  </a:lnTo>
                  <a:lnTo>
                    <a:pt x="2157" y="3596"/>
                  </a:lnTo>
                  <a:lnTo>
                    <a:pt x="2702" y="3154"/>
                  </a:lnTo>
                  <a:lnTo>
                    <a:pt x="4049" y="2700"/>
                  </a:lnTo>
                  <a:lnTo>
                    <a:pt x="5396" y="2700"/>
                  </a:lnTo>
                  <a:lnTo>
                    <a:pt x="8098" y="3154"/>
                  </a:lnTo>
                  <a:lnTo>
                    <a:pt x="18361" y="3154"/>
                  </a:lnTo>
                  <a:lnTo>
                    <a:pt x="19980" y="2700"/>
                  </a:lnTo>
                  <a:close/>
                  <a:moveTo>
                    <a:pt x="3776" y="0"/>
                  </a:moveTo>
                  <a:lnTo>
                    <a:pt x="2702" y="441"/>
                  </a:lnTo>
                  <a:lnTo>
                    <a:pt x="1620" y="896"/>
                  </a:lnTo>
                  <a:lnTo>
                    <a:pt x="1347" y="1350"/>
                  </a:lnTo>
                  <a:lnTo>
                    <a:pt x="1082" y="1804"/>
                  </a:lnTo>
                  <a:lnTo>
                    <a:pt x="537" y="3596"/>
                  </a:lnTo>
                  <a:lnTo>
                    <a:pt x="537" y="18446"/>
                  </a:lnTo>
                  <a:lnTo>
                    <a:pt x="0" y="19354"/>
                  </a:lnTo>
                  <a:lnTo>
                    <a:pt x="0" y="19796"/>
                  </a:lnTo>
                  <a:lnTo>
                    <a:pt x="273" y="20704"/>
                  </a:lnTo>
                  <a:lnTo>
                    <a:pt x="810" y="21146"/>
                  </a:lnTo>
                  <a:lnTo>
                    <a:pt x="1347" y="21146"/>
                  </a:lnTo>
                  <a:lnTo>
                    <a:pt x="11073" y="21600"/>
                  </a:lnTo>
                  <a:lnTo>
                    <a:pt x="15931" y="21600"/>
                  </a:lnTo>
                  <a:lnTo>
                    <a:pt x="20518" y="21146"/>
                  </a:lnTo>
                  <a:lnTo>
                    <a:pt x="20790" y="20704"/>
                  </a:lnTo>
                  <a:lnTo>
                    <a:pt x="20790" y="20250"/>
                  </a:lnTo>
                  <a:lnTo>
                    <a:pt x="21055" y="19796"/>
                  </a:lnTo>
                  <a:lnTo>
                    <a:pt x="21600" y="17096"/>
                  </a:lnTo>
                  <a:lnTo>
                    <a:pt x="21600" y="14396"/>
                  </a:lnTo>
                  <a:lnTo>
                    <a:pt x="21327" y="9450"/>
                  </a:lnTo>
                  <a:lnTo>
                    <a:pt x="21327" y="5854"/>
                  </a:lnTo>
                  <a:lnTo>
                    <a:pt x="21055" y="3596"/>
                  </a:lnTo>
                  <a:lnTo>
                    <a:pt x="20790" y="1804"/>
                  </a:lnTo>
                  <a:lnTo>
                    <a:pt x="21055" y="1804"/>
                  </a:lnTo>
                  <a:lnTo>
                    <a:pt x="21055" y="1350"/>
                  </a:lnTo>
                  <a:lnTo>
                    <a:pt x="20518" y="1350"/>
                  </a:lnTo>
                  <a:lnTo>
                    <a:pt x="20518" y="896"/>
                  </a:lnTo>
                  <a:lnTo>
                    <a:pt x="20245" y="896"/>
                  </a:lnTo>
                  <a:lnTo>
                    <a:pt x="18088" y="441"/>
                  </a:lnTo>
                  <a:lnTo>
                    <a:pt x="15659" y="0"/>
                  </a:lnTo>
                  <a:lnTo>
                    <a:pt x="11073" y="441"/>
                  </a:lnTo>
                  <a:lnTo>
                    <a:pt x="6206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340" name="Shape 433"/>
            <p:cNvSpPr/>
            <p:nvPr/>
          </p:nvSpPr>
          <p:spPr>
            <a:xfrm>
              <a:off x="5061020" y="5914391"/>
              <a:ext cx="151910" cy="16538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227" y="0"/>
                  </a:moveTo>
                  <a:lnTo>
                    <a:pt x="953" y="295"/>
                  </a:lnTo>
                  <a:lnTo>
                    <a:pt x="0" y="589"/>
                  </a:lnTo>
                  <a:lnTo>
                    <a:pt x="0" y="875"/>
                  </a:lnTo>
                  <a:lnTo>
                    <a:pt x="632" y="1465"/>
                  </a:lnTo>
                  <a:lnTo>
                    <a:pt x="1585" y="1751"/>
                  </a:lnTo>
                  <a:lnTo>
                    <a:pt x="3491" y="2340"/>
                  </a:lnTo>
                  <a:lnTo>
                    <a:pt x="19694" y="2340"/>
                  </a:lnTo>
                  <a:lnTo>
                    <a:pt x="19382" y="4091"/>
                  </a:lnTo>
                  <a:lnTo>
                    <a:pt x="19382" y="17223"/>
                  </a:lnTo>
                  <a:lnTo>
                    <a:pt x="19694" y="19554"/>
                  </a:lnTo>
                  <a:lnTo>
                    <a:pt x="8578" y="19260"/>
                  </a:lnTo>
                  <a:lnTo>
                    <a:pt x="4765" y="18974"/>
                  </a:lnTo>
                  <a:lnTo>
                    <a:pt x="2859" y="19260"/>
                  </a:lnTo>
                  <a:lnTo>
                    <a:pt x="1906" y="19554"/>
                  </a:lnTo>
                  <a:lnTo>
                    <a:pt x="1274" y="20135"/>
                  </a:lnTo>
                  <a:lnTo>
                    <a:pt x="1906" y="20725"/>
                  </a:lnTo>
                  <a:lnTo>
                    <a:pt x="2859" y="21305"/>
                  </a:lnTo>
                  <a:lnTo>
                    <a:pt x="4765" y="21600"/>
                  </a:lnTo>
                  <a:lnTo>
                    <a:pt x="21289" y="21600"/>
                  </a:lnTo>
                  <a:lnTo>
                    <a:pt x="21600" y="21011"/>
                  </a:lnTo>
                  <a:lnTo>
                    <a:pt x="21600" y="4091"/>
                  </a:lnTo>
                  <a:lnTo>
                    <a:pt x="21289" y="2046"/>
                  </a:lnTo>
                  <a:lnTo>
                    <a:pt x="21600" y="1751"/>
                  </a:lnTo>
                  <a:lnTo>
                    <a:pt x="21600" y="1170"/>
                  </a:lnTo>
                  <a:lnTo>
                    <a:pt x="21289" y="589"/>
                  </a:lnTo>
                  <a:lnTo>
                    <a:pt x="20647" y="295"/>
                  </a:lnTo>
                  <a:lnTo>
                    <a:pt x="8899" y="295"/>
                  </a:lnTo>
                  <a:lnTo>
                    <a:pt x="4445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341" name="Shape 434"/>
            <p:cNvSpPr/>
            <p:nvPr/>
          </p:nvSpPr>
          <p:spPr>
            <a:xfrm>
              <a:off x="5103493" y="5976973"/>
              <a:ext cx="51368" cy="5362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377" y="5400"/>
                  </a:moveTo>
                  <a:lnTo>
                    <a:pt x="9377" y="6309"/>
                  </a:lnTo>
                  <a:lnTo>
                    <a:pt x="11274" y="7191"/>
                  </a:lnTo>
                  <a:lnTo>
                    <a:pt x="15014" y="7191"/>
                  </a:lnTo>
                  <a:lnTo>
                    <a:pt x="15963" y="11709"/>
                  </a:lnTo>
                  <a:lnTo>
                    <a:pt x="15014" y="13500"/>
                  </a:lnTo>
                  <a:lnTo>
                    <a:pt x="14093" y="15291"/>
                  </a:lnTo>
                  <a:lnTo>
                    <a:pt x="12195" y="16200"/>
                  </a:lnTo>
                  <a:lnTo>
                    <a:pt x="10326" y="17109"/>
                  </a:lnTo>
                  <a:lnTo>
                    <a:pt x="8456" y="16200"/>
                  </a:lnTo>
                  <a:lnTo>
                    <a:pt x="6558" y="15291"/>
                  </a:lnTo>
                  <a:lnTo>
                    <a:pt x="5637" y="13500"/>
                  </a:lnTo>
                  <a:lnTo>
                    <a:pt x="5637" y="11709"/>
                  </a:lnTo>
                  <a:lnTo>
                    <a:pt x="6558" y="7191"/>
                  </a:lnTo>
                  <a:lnTo>
                    <a:pt x="9377" y="5400"/>
                  </a:lnTo>
                  <a:close/>
                  <a:moveTo>
                    <a:pt x="9377" y="0"/>
                  </a:moveTo>
                  <a:lnTo>
                    <a:pt x="5637" y="1791"/>
                  </a:lnTo>
                  <a:lnTo>
                    <a:pt x="2819" y="4491"/>
                  </a:lnTo>
                  <a:lnTo>
                    <a:pt x="921" y="8100"/>
                  </a:lnTo>
                  <a:lnTo>
                    <a:pt x="0" y="11709"/>
                  </a:lnTo>
                  <a:lnTo>
                    <a:pt x="921" y="16200"/>
                  </a:lnTo>
                  <a:lnTo>
                    <a:pt x="3740" y="19809"/>
                  </a:lnTo>
                  <a:lnTo>
                    <a:pt x="6558" y="21600"/>
                  </a:lnTo>
                  <a:lnTo>
                    <a:pt x="14093" y="21600"/>
                  </a:lnTo>
                  <a:lnTo>
                    <a:pt x="16912" y="19809"/>
                  </a:lnTo>
                  <a:lnTo>
                    <a:pt x="19730" y="16200"/>
                  </a:lnTo>
                  <a:lnTo>
                    <a:pt x="21600" y="11709"/>
                  </a:lnTo>
                  <a:lnTo>
                    <a:pt x="20651" y="7191"/>
                  </a:lnTo>
                  <a:lnTo>
                    <a:pt x="19730" y="3609"/>
                  </a:lnTo>
                  <a:lnTo>
                    <a:pt x="17833" y="1791"/>
                  </a:lnTo>
                  <a:lnTo>
                    <a:pt x="13144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342" name="Shape 435"/>
            <p:cNvSpPr/>
            <p:nvPr/>
          </p:nvSpPr>
          <p:spPr>
            <a:xfrm>
              <a:off x="5007397" y="6289818"/>
              <a:ext cx="151910" cy="16531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218" y="0"/>
                  </a:moveTo>
                  <a:lnTo>
                    <a:pt x="953" y="286"/>
                  </a:lnTo>
                  <a:lnTo>
                    <a:pt x="0" y="581"/>
                  </a:lnTo>
                  <a:lnTo>
                    <a:pt x="0" y="876"/>
                  </a:lnTo>
                  <a:lnTo>
                    <a:pt x="632" y="1457"/>
                  </a:lnTo>
                  <a:lnTo>
                    <a:pt x="1585" y="1752"/>
                  </a:lnTo>
                  <a:lnTo>
                    <a:pt x="3491" y="2333"/>
                  </a:lnTo>
                  <a:lnTo>
                    <a:pt x="19694" y="2333"/>
                  </a:lnTo>
                  <a:lnTo>
                    <a:pt x="19382" y="4084"/>
                  </a:lnTo>
                  <a:lnTo>
                    <a:pt x="19382" y="17221"/>
                  </a:lnTo>
                  <a:lnTo>
                    <a:pt x="19694" y="19554"/>
                  </a:lnTo>
                  <a:lnTo>
                    <a:pt x="8578" y="19267"/>
                  </a:lnTo>
                  <a:lnTo>
                    <a:pt x="4765" y="18973"/>
                  </a:lnTo>
                  <a:lnTo>
                    <a:pt x="2859" y="19267"/>
                  </a:lnTo>
                  <a:lnTo>
                    <a:pt x="1906" y="19554"/>
                  </a:lnTo>
                  <a:lnTo>
                    <a:pt x="1264" y="20143"/>
                  </a:lnTo>
                  <a:lnTo>
                    <a:pt x="1906" y="20724"/>
                  </a:lnTo>
                  <a:lnTo>
                    <a:pt x="2859" y="21305"/>
                  </a:lnTo>
                  <a:lnTo>
                    <a:pt x="4765" y="21600"/>
                  </a:lnTo>
                  <a:lnTo>
                    <a:pt x="21289" y="21600"/>
                  </a:lnTo>
                  <a:lnTo>
                    <a:pt x="21600" y="21019"/>
                  </a:lnTo>
                  <a:lnTo>
                    <a:pt x="21600" y="4084"/>
                  </a:lnTo>
                  <a:lnTo>
                    <a:pt x="21289" y="2038"/>
                  </a:lnTo>
                  <a:lnTo>
                    <a:pt x="21600" y="1752"/>
                  </a:lnTo>
                  <a:lnTo>
                    <a:pt x="21600" y="1162"/>
                  </a:lnTo>
                  <a:lnTo>
                    <a:pt x="21289" y="581"/>
                  </a:lnTo>
                  <a:lnTo>
                    <a:pt x="20647" y="286"/>
                  </a:lnTo>
                  <a:lnTo>
                    <a:pt x="8899" y="286"/>
                  </a:lnTo>
                  <a:lnTo>
                    <a:pt x="4445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343" name="Shape 436"/>
            <p:cNvSpPr/>
            <p:nvPr/>
          </p:nvSpPr>
          <p:spPr>
            <a:xfrm>
              <a:off x="5152603" y="6162464"/>
              <a:ext cx="49178" cy="5807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6879" y="0"/>
                  </a:moveTo>
                  <a:lnTo>
                    <a:pt x="4926" y="1654"/>
                  </a:lnTo>
                  <a:lnTo>
                    <a:pt x="2944" y="3308"/>
                  </a:lnTo>
                  <a:lnTo>
                    <a:pt x="991" y="8294"/>
                  </a:lnTo>
                  <a:lnTo>
                    <a:pt x="0" y="14120"/>
                  </a:lnTo>
                  <a:lnTo>
                    <a:pt x="0" y="19107"/>
                  </a:lnTo>
                  <a:lnTo>
                    <a:pt x="991" y="20761"/>
                  </a:lnTo>
                  <a:lnTo>
                    <a:pt x="1982" y="21600"/>
                  </a:lnTo>
                  <a:lnTo>
                    <a:pt x="12768" y="21600"/>
                  </a:lnTo>
                  <a:lnTo>
                    <a:pt x="16703" y="20761"/>
                  </a:lnTo>
                  <a:lnTo>
                    <a:pt x="20609" y="19107"/>
                  </a:lnTo>
                  <a:lnTo>
                    <a:pt x="21600" y="18267"/>
                  </a:lnTo>
                  <a:lnTo>
                    <a:pt x="21600" y="17453"/>
                  </a:lnTo>
                  <a:lnTo>
                    <a:pt x="20609" y="15774"/>
                  </a:lnTo>
                  <a:lnTo>
                    <a:pt x="17665" y="14960"/>
                  </a:lnTo>
                  <a:lnTo>
                    <a:pt x="13759" y="14960"/>
                  </a:lnTo>
                  <a:lnTo>
                    <a:pt x="6879" y="15774"/>
                  </a:lnTo>
                  <a:lnTo>
                    <a:pt x="7870" y="7480"/>
                  </a:lnTo>
                  <a:lnTo>
                    <a:pt x="8832" y="4147"/>
                  </a:lnTo>
                  <a:lnTo>
                    <a:pt x="8832" y="2493"/>
                  </a:lnTo>
                  <a:lnTo>
                    <a:pt x="7870" y="815"/>
                  </a:lnTo>
                  <a:lnTo>
                    <a:pt x="6879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344" name="Shape 437"/>
            <p:cNvSpPr/>
            <p:nvPr/>
          </p:nvSpPr>
          <p:spPr>
            <a:xfrm>
              <a:off x="5047614" y="5918904"/>
              <a:ext cx="20109" cy="16087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200" y="0"/>
                  </a:moveTo>
                  <a:lnTo>
                    <a:pt x="4776" y="294"/>
                  </a:lnTo>
                  <a:lnTo>
                    <a:pt x="2352" y="2700"/>
                  </a:lnTo>
                  <a:lnTo>
                    <a:pt x="0" y="5097"/>
                  </a:lnTo>
                  <a:lnTo>
                    <a:pt x="2352" y="9900"/>
                  </a:lnTo>
                  <a:lnTo>
                    <a:pt x="2352" y="15594"/>
                  </a:lnTo>
                  <a:lnTo>
                    <a:pt x="4776" y="18294"/>
                  </a:lnTo>
                  <a:lnTo>
                    <a:pt x="9552" y="20994"/>
                  </a:lnTo>
                  <a:lnTo>
                    <a:pt x="11976" y="21600"/>
                  </a:lnTo>
                  <a:lnTo>
                    <a:pt x="14400" y="21600"/>
                  </a:lnTo>
                  <a:lnTo>
                    <a:pt x="16824" y="21297"/>
                  </a:lnTo>
                  <a:lnTo>
                    <a:pt x="19176" y="20994"/>
                  </a:lnTo>
                  <a:lnTo>
                    <a:pt x="21600" y="18294"/>
                  </a:lnTo>
                  <a:lnTo>
                    <a:pt x="19176" y="15300"/>
                  </a:lnTo>
                  <a:lnTo>
                    <a:pt x="16824" y="9900"/>
                  </a:lnTo>
                  <a:lnTo>
                    <a:pt x="16824" y="5097"/>
                  </a:lnTo>
                  <a:lnTo>
                    <a:pt x="14400" y="2700"/>
                  </a:lnTo>
                  <a:lnTo>
                    <a:pt x="11976" y="294"/>
                  </a:lnTo>
                  <a:lnTo>
                    <a:pt x="11976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345" name="Shape 438"/>
            <p:cNvSpPr/>
            <p:nvPr/>
          </p:nvSpPr>
          <p:spPr>
            <a:xfrm>
              <a:off x="5081128" y="6099881"/>
              <a:ext cx="172019" cy="16531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917" y="0"/>
                  </a:moveTo>
                  <a:lnTo>
                    <a:pt x="19917" y="876"/>
                  </a:lnTo>
                  <a:lnTo>
                    <a:pt x="16833" y="581"/>
                  </a:lnTo>
                  <a:lnTo>
                    <a:pt x="13750" y="581"/>
                  </a:lnTo>
                  <a:lnTo>
                    <a:pt x="7575" y="876"/>
                  </a:lnTo>
                  <a:lnTo>
                    <a:pt x="4208" y="581"/>
                  </a:lnTo>
                  <a:lnTo>
                    <a:pt x="2525" y="581"/>
                  </a:lnTo>
                  <a:lnTo>
                    <a:pt x="1683" y="876"/>
                  </a:lnTo>
                  <a:lnTo>
                    <a:pt x="1125" y="1457"/>
                  </a:lnTo>
                  <a:lnTo>
                    <a:pt x="842" y="1162"/>
                  </a:lnTo>
                  <a:lnTo>
                    <a:pt x="558" y="1162"/>
                  </a:lnTo>
                  <a:lnTo>
                    <a:pt x="283" y="3503"/>
                  </a:lnTo>
                  <a:lnTo>
                    <a:pt x="0" y="5541"/>
                  </a:lnTo>
                  <a:lnTo>
                    <a:pt x="283" y="10215"/>
                  </a:lnTo>
                  <a:lnTo>
                    <a:pt x="283" y="20724"/>
                  </a:lnTo>
                  <a:lnTo>
                    <a:pt x="558" y="21314"/>
                  </a:lnTo>
                  <a:lnTo>
                    <a:pt x="1125" y="21600"/>
                  </a:lnTo>
                  <a:lnTo>
                    <a:pt x="1683" y="21600"/>
                  </a:lnTo>
                  <a:lnTo>
                    <a:pt x="1967" y="21314"/>
                  </a:lnTo>
                  <a:lnTo>
                    <a:pt x="4208" y="21600"/>
                  </a:lnTo>
                  <a:lnTo>
                    <a:pt x="17675" y="21600"/>
                  </a:lnTo>
                  <a:lnTo>
                    <a:pt x="18800" y="21019"/>
                  </a:lnTo>
                  <a:lnTo>
                    <a:pt x="19358" y="20438"/>
                  </a:lnTo>
                  <a:lnTo>
                    <a:pt x="18517" y="19562"/>
                  </a:lnTo>
                  <a:lnTo>
                    <a:pt x="17392" y="19267"/>
                  </a:lnTo>
                  <a:lnTo>
                    <a:pt x="16275" y="18973"/>
                  </a:lnTo>
                  <a:lnTo>
                    <a:pt x="15150" y="18973"/>
                  </a:lnTo>
                  <a:lnTo>
                    <a:pt x="10100" y="19267"/>
                  </a:lnTo>
                  <a:lnTo>
                    <a:pt x="6175" y="18973"/>
                  </a:lnTo>
                  <a:lnTo>
                    <a:pt x="3925" y="18973"/>
                  </a:lnTo>
                  <a:lnTo>
                    <a:pt x="2242" y="19267"/>
                  </a:lnTo>
                  <a:lnTo>
                    <a:pt x="1967" y="8758"/>
                  </a:lnTo>
                  <a:lnTo>
                    <a:pt x="1967" y="5836"/>
                  </a:lnTo>
                  <a:lnTo>
                    <a:pt x="1683" y="4379"/>
                  </a:lnTo>
                  <a:lnTo>
                    <a:pt x="1400" y="2914"/>
                  </a:lnTo>
                  <a:lnTo>
                    <a:pt x="1967" y="2914"/>
                  </a:lnTo>
                  <a:lnTo>
                    <a:pt x="2525" y="2333"/>
                  </a:lnTo>
                  <a:lnTo>
                    <a:pt x="17675" y="2333"/>
                  </a:lnTo>
                  <a:lnTo>
                    <a:pt x="19642" y="2038"/>
                  </a:lnTo>
                  <a:lnTo>
                    <a:pt x="19642" y="9634"/>
                  </a:lnTo>
                  <a:lnTo>
                    <a:pt x="19358" y="14888"/>
                  </a:lnTo>
                  <a:lnTo>
                    <a:pt x="19358" y="20438"/>
                  </a:lnTo>
                  <a:lnTo>
                    <a:pt x="19642" y="21019"/>
                  </a:lnTo>
                  <a:lnTo>
                    <a:pt x="20483" y="21019"/>
                  </a:lnTo>
                  <a:lnTo>
                    <a:pt x="20758" y="20724"/>
                  </a:lnTo>
                  <a:lnTo>
                    <a:pt x="21325" y="17811"/>
                  </a:lnTo>
                  <a:lnTo>
                    <a:pt x="21600" y="15183"/>
                  </a:lnTo>
                  <a:lnTo>
                    <a:pt x="21600" y="4960"/>
                  </a:lnTo>
                  <a:lnTo>
                    <a:pt x="21325" y="2627"/>
                  </a:lnTo>
                  <a:lnTo>
                    <a:pt x="20758" y="286"/>
                  </a:lnTo>
                  <a:lnTo>
                    <a:pt x="20483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346" name="Shape 439"/>
            <p:cNvSpPr/>
            <p:nvPr/>
          </p:nvSpPr>
          <p:spPr>
            <a:xfrm>
              <a:off x="5429677" y="5909945"/>
              <a:ext cx="167573" cy="1809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28" y="1331"/>
                  </a:moveTo>
                  <a:lnTo>
                    <a:pt x="6339" y="1869"/>
                  </a:lnTo>
                  <a:lnTo>
                    <a:pt x="10941" y="2131"/>
                  </a:lnTo>
                  <a:lnTo>
                    <a:pt x="20163" y="1869"/>
                  </a:lnTo>
                  <a:lnTo>
                    <a:pt x="19581" y="6131"/>
                  </a:lnTo>
                  <a:lnTo>
                    <a:pt x="19299" y="10669"/>
                  </a:lnTo>
                  <a:lnTo>
                    <a:pt x="19299" y="14931"/>
                  </a:lnTo>
                  <a:lnTo>
                    <a:pt x="19581" y="19200"/>
                  </a:lnTo>
                  <a:lnTo>
                    <a:pt x="19581" y="19469"/>
                  </a:lnTo>
                  <a:lnTo>
                    <a:pt x="19299" y="19469"/>
                  </a:lnTo>
                  <a:lnTo>
                    <a:pt x="17280" y="19200"/>
                  </a:lnTo>
                  <a:lnTo>
                    <a:pt x="6912" y="19200"/>
                  </a:lnTo>
                  <a:lnTo>
                    <a:pt x="2592" y="18931"/>
                  </a:lnTo>
                  <a:lnTo>
                    <a:pt x="2019" y="10131"/>
                  </a:lnTo>
                  <a:lnTo>
                    <a:pt x="1728" y="1331"/>
                  </a:lnTo>
                  <a:close/>
                  <a:moveTo>
                    <a:pt x="6339" y="0"/>
                  </a:moveTo>
                  <a:lnTo>
                    <a:pt x="1437" y="269"/>
                  </a:lnTo>
                  <a:lnTo>
                    <a:pt x="1155" y="269"/>
                  </a:lnTo>
                  <a:lnTo>
                    <a:pt x="864" y="800"/>
                  </a:lnTo>
                  <a:lnTo>
                    <a:pt x="573" y="800"/>
                  </a:lnTo>
                  <a:lnTo>
                    <a:pt x="291" y="1331"/>
                  </a:lnTo>
                  <a:lnTo>
                    <a:pt x="0" y="6131"/>
                  </a:lnTo>
                  <a:lnTo>
                    <a:pt x="0" y="11200"/>
                  </a:lnTo>
                  <a:lnTo>
                    <a:pt x="291" y="16000"/>
                  </a:lnTo>
                  <a:lnTo>
                    <a:pt x="864" y="21069"/>
                  </a:lnTo>
                  <a:lnTo>
                    <a:pt x="1155" y="21331"/>
                  </a:lnTo>
                  <a:lnTo>
                    <a:pt x="1437" y="21600"/>
                  </a:lnTo>
                  <a:lnTo>
                    <a:pt x="2019" y="21600"/>
                  </a:lnTo>
                  <a:lnTo>
                    <a:pt x="2592" y="21331"/>
                  </a:lnTo>
                  <a:lnTo>
                    <a:pt x="2883" y="21069"/>
                  </a:lnTo>
                  <a:lnTo>
                    <a:pt x="2883" y="20269"/>
                  </a:lnTo>
                  <a:lnTo>
                    <a:pt x="6912" y="21069"/>
                  </a:lnTo>
                  <a:lnTo>
                    <a:pt x="11232" y="21331"/>
                  </a:lnTo>
                  <a:lnTo>
                    <a:pt x="15552" y="21331"/>
                  </a:lnTo>
                  <a:lnTo>
                    <a:pt x="17571" y="21069"/>
                  </a:lnTo>
                  <a:lnTo>
                    <a:pt x="19299" y="20800"/>
                  </a:lnTo>
                  <a:lnTo>
                    <a:pt x="19872" y="20531"/>
                  </a:lnTo>
                  <a:lnTo>
                    <a:pt x="19872" y="19731"/>
                  </a:lnTo>
                  <a:lnTo>
                    <a:pt x="20163" y="20000"/>
                  </a:lnTo>
                  <a:lnTo>
                    <a:pt x="20445" y="20000"/>
                  </a:lnTo>
                  <a:lnTo>
                    <a:pt x="21027" y="19731"/>
                  </a:lnTo>
                  <a:lnTo>
                    <a:pt x="21027" y="19200"/>
                  </a:lnTo>
                  <a:lnTo>
                    <a:pt x="21309" y="14931"/>
                  </a:lnTo>
                  <a:lnTo>
                    <a:pt x="21600" y="10400"/>
                  </a:lnTo>
                  <a:lnTo>
                    <a:pt x="21309" y="6131"/>
                  </a:lnTo>
                  <a:lnTo>
                    <a:pt x="21027" y="1600"/>
                  </a:lnTo>
                  <a:lnTo>
                    <a:pt x="21309" y="1331"/>
                  </a:lnTo>
                  <a:lnTo>
                    <a:pt x="21309" y="800"/>
                  </a:lnTo>
                  <a:lnTo>
                    <a:pt x="21027" y="269"/>
                  </a:lnTo>
                  <a:lnTo>
                    <a:pt x="15843" y="269"/>
                  </a:lnTo>
                  <a:lnTo>
                    <a:pt x="1094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347" name="Shape 440"/>
            <p:cNvSpPr/>
            <p:nvPr/>
          </p:nvSpPr>
          <p:spPr>
            <a:xfrm>
              <a:off x="5275511" y="6102071"/>
              <a:ext cx="154167" cy="16538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220" y="0"/>
                  </a:moveTo>
                  <a:lnTo>
                    <a:pt x="12832" y="295"/>
                  </a:lnTo>
                  <a:lnTo>
                    <a:pt x="1255" y="295"/>
                  </a:lnTo>
                  <a:lnTo>
                    <a:pt x="623" y="589"/>
                  </a:lnTo>
                  <a:lnTo>
                    <a:pt x="316" y="1170"/>
                  </a:lnTo>
                  <a:lnTo>
                    <a:pt x="316" y="1751"/>
                  </a:lnTo>
                  <a:lnTo>
                    <a:pt x="623" y="2046"/>
                  </a:lnTo>
                  <a:lnTo>
                    <a:pt x="316" y="4091"/>
                  </a:lnTo>
                  <a:lnTo>
                    <a:pt x="316" y="9925"/>
                  </a:lnTo>
                  <a:lnTo>
                    <a:pt x="0" y="14891"/>
                  </a:lnTo>
                  <a:lnTo>
                    <a:pt x="316" y="17517"/>
                  </a:lnTo>
                  <a:lnTo>
                    <a:pt x="316" y="21019"/>
                  </a:lnTo>
                  <a:lnTo>
                    <a:pt x="623" y="21600"/>
                  </a:lnTo>
                  <a:lnTo>
                    <a:pt x="16904" y="21600"/>
                  </a:lnTo>
                  <a:lnTo>
                    <a:pt x="18783" y="21305"/>
                  </a:lnTo>
                  <a:lnTo>
                    <a:pt x="19722" y="20725"/>
                  </a:lnTo>
                  <a:lnTo>
                    <a:pt x="20345" y="20144"/>
                  </a:lnTo>
                  <a:lnTo>
                    <a:pt x="19722" y="19554"/>
                  </a:lnTo>
                  <a:lnTo>
                    <a:pt x="18783" y="19268"/>
                  </a:lnTo>
                  <a:lnTo>
                    <a:pt x="16904" y="18974"/>
                  </a:lnTo>
                  <a:lnTo>
                    <a:pt x="13148" y="19268"/>
                  </a:lnTo>
                  <a:lnTo>
                    <a:pt x="2194" y="19554"/>
                  </a:lnTo>
                  <a:lnTo>
                    <a:pt x="2501" y="17223"/>
                  </a:lnTo>
                  <a:lnTo>
                    <a:pt x="2501" y="4091"/>
                  </a:lnTo>
                  <a:lnTo>
                    <a:pt x="2194" y="2340"/>
                  </a:lnTo>
                  <a:lnTo>
                    <a:pt x="18160" y="2340"/>
                  </a:lnTo>
                  <a:lnTo>
                    <a:pt x="20038" y="1751"/>
                  </a:lnTo>
                  <a:lnTo>
                    <a:pt x="20661" y="1465"/>
                  </a:lnTo>
                  <a:lnTo>
                    <a:pt x="21600" y="875"/>
                  </a:lnTo>
                  <a:lnTo>
                    <a:pt x="21600" y="589"/>
                  </a:lnTo>
                  <a:lnTo>
                    <a:pt x="20661" y="295"/>
                  </a:lnTo>
                  <a:lnTo>
                    <a:pt x="19406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348" name="Shape 441"/>
            <p:cNvSpPr/>
            <p:nvPr/>
          </p:nvSpPr>
          <p:spPr>
            <a:xfrm>
              <a:off x="5288917" y="5972527"/>
              <a:ext cx="60327" cy="4911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000" y="4904"/>
                  </a:moveTo>
                  <a:lnTo>
                    <a:pt x="15208" y="5896"/>
                  </a:lnTo>
                  <a:lnTo>
                    <a:pt x="17608" y="6859"/>
                  </a:lnTo>
                  <a:lnTo>
                    <a:pt x="15992" y="9808"/>
                  </a:lnTo>
                  <a:lnTo>
                    <a:pt x="12808" y="11792"/>
                  </a:lnTo>
                  <a:lnTo>
                    <a:pt x="6392" y="11792"/>
                  </a:lnTo>
                  <a:lnTo>
                    <a:pt x="6392" y="5896"/>
                  </a:lnTo>
                  <a:lnTo>
                    <a:pt x="8792" y="5896"/>
                  </a:lnTo>
                  <a:lnTo>
                    <a:pt x="12000" y="4904"/>
                  </a:lnTo>
                  <a:close/>
                  <a:moveTo>
                    <a:pt x="12000" y="0"/>
                  </a:moveTo>
                  <a:lnTo>
                    <a:pt x="8792" y="963"/>
                  </a:lnTo>
                  <a:lnTo>
                    <a:pt x="6392" y="2948"/>
                  </a:lnTo>
                  <a:lnTo>
                    <a:pt x="4800" y="1956"/>
                  </a:lnTo>
                  <a:lnTo>
                    <a:pt x="3992" y="1956"/>
                  </a:lnTo>
                  <a:lnTo>
                    <a:pt x="3208" y="2948"/>
                  </a:lnTo>
                  <a:lnTo>
                    <a:pt x="2400" y="6859"/>
                  </a:lnTo>
                  <a:lnTo>
                    <a:pt x="2400" y="10800"/>
                  </a:lnTo>
                  <a:lnTo>
                    <a:pt x="808" y="11792"/>
                  </a:lnTo>
                  <a:lnTo>
                    <a:pt x="0" y="12756"/>
                  </a:lnTo>
                  <a:lnTo>
                    <a:pt x="0" y="14741"/>
                  </a:lnTo>
                  <a:lnTo>
                    <a:pt x="1592" y="15704"/>
                  </a:lnTo>
                  <a:lnTo>
                    <a:pt x="1592" y="16696"/>
                  </a:lnTo>
                  <a:lnTo>
                    <a:pt x="2400" y="18652"/>
                  </a:lnTo>
                  <a:lnTo>
                    <a:pt x="2400" y="20637"/>
                  </a:lnTo>
                  <a:lnTo>
                    <a:pt x="3992" y="21600"/>
                  </a:lnTo>
                  <a:lnTo>
                    <a:pt x="4800" y="21600"/>
                  </a:lnTo>
                  <a:lnTo>
                    <a:pt x="5608" y="20637"/>
                  </a:lnTo>
                  <a:lnTo>
                    <a:pt x="6392" y="19644"/>
                  </a:lnTo>
                  <a:lnTo>
                    <a:pt x="6392" y="16696"/>
                  </a:lnTo>
                  <a:lnTo>
                    <a:pt x="12000" y="16696"/>
                  </a:lnTo>
                  <a:lnTo>
                    <a:pt x="15992" y="15704"/>
                  </a:lnTo>
                  <a:lnTo>
                    <a:pt x="18392" y="13748"/>
                  </a:lnTo>
                  <a:lnTo>
                    <a:pt x="20008" y="11792"/>
                  </a:lnTo>
                  <a:lnTo>
                    <a:pt x="21600" y="8844"/>
                  </a:lnTo>
                  <a:lnTo>
                    <a:pt x="21600" y="4904"/>
                  </a:lnTo>
                  <a:lnTo>
                    <a:pt x="20792" y="3911"/>
                  </a:lnTo>
                  <a:lnTo>
                    <a:pt x="16800" y="963"/>
                  </a:lnTo>
                  <a:lnTo>
                    <a:pt x="1200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349" name="Shape 442"/>
            <p:cNvSpPr/>
            <p:nvPr/>
          </p:nvSpPr>
          <p:spPr>
            <a:xfrm>
              <a:off x="5237550" y="5912201"/>
              <a:ext cx="172019" cy="16531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17" y="0"/>
                  </a:moveTo>
                  <a:lnTo>
                    <a:pt x="842" y="286"/>
                  </a:lnTo>
                  <a:lnTo>
                    <a:pt x="275" y="2627"/>
                  </a:lnTo>
                  <a:lnTo>
                    <a:pt x="0" y="4960"/>
                  </a:lnTo>
                  <a:lnTo>
                    <a:pt x="0" y="15175"/>
                  </a:lnTo>
                  <a:lnTo>
                    <a:pt x="275" y="17802"/>
                  </a:lnTo>
                  <a:lnTo>
                    <a:pt x="842" y="20724"/>
                  </a:lnTo>
                  <a:lnTo>
                    <a:pt x="1117" y="21019"/>
                  </a:lnTo>
                  <a:lnTo>
                    <a:pt x="1958" y="21019"/>
                  </a:lnTo>
                  <a:lnTo>
                    <a:pt x="2242" y="20429"/>
                  </a:lnTo>
                  <a:lnTo>
                    <a:pt x="2242" y="17802"/>
                  </a:lnTo>
                  <a:lnTo>
                    <a:pt x="1958" y="14888"/>
                  </a:lnTo>
                  <a:lnTo>
                    <a:pt x="1958" y="2038"/>
                  </a:lnTo>
                  <a:lnTo>
                    <a:pt x="3925" y="2333"/>
                  </a:lnTo>
                  <a:lnTo>
                    <a:pt x="19075" y="2333"/>
                  </a:lnTo>
                  <a:lnTo>
                    <a:pt x="19633" y="2914"/>
                  </a:lnTo>
                  <a:lnTo>
                    <a:pt x="19917" y="2914"/>
                  </a:lnTo>
                  <a:lnTo>
                    <a:pt x="19917" y="4379"/>
                  </a:lnTo>
                  <a:lnTo>
                    <a:pt x="19633" y="5836"/>
                  </a:lnTo>
                  <a:lnTo>
                    <a:pt x="19633" y="8758"/>
                  </a:lnTo>
                  <a:lnTo>
                    <a:pt x="19358" y="19267"/>
                  </a:lnTo>
                  <a:lnTo>
                    <a:pt x="17675" y="18973"/>
                  </a:lnTo>
                  <a:lnTo>
                    <a:pt x="15425" y="18973"/>
                  </a:lnTo>
                  <a:lnTo>
                    <a:pt x="11500" y="19267"/>
                  </a:lnTo>
                  <a:lnTo>
                    <a:pt x="6450" y="18973"/>
                  </a:lnTo>
                  <a:lnTo>
                    <a:pt x="5325" y="18973"/>
                  </a:lnTo>
                  <a:lnTo>
                    <a:pt x="3925" y="19267"/>
                  </a:lnTo>
                  <a:lnTo>
                    <a:pt x="3083" y="19554"/>
                  </a:lnTo>
                  <a:lnTo>
                    <a:pt x="2242" y="20429"/>
                  </a:lnTo>
                  <a:lnTo>
                    <a:pt x="2800" y="21019"/>
                  </a:lnTo>
                  <a:lnTo>
                    <a:pt x="3925" y="21600"/>
                  </a:lnTo>
                  <a:lnTo>
                    <a:pt x="17392" y="21600"/>
                  </a:lnTo>
                  <a:lnTo>
                    <a:pt x="19633" y="21305"/>
                  </a:lnTo>
                  <a:lnTo>
                    <a:pt x="19917" y="21600"/>
                  </a:lnTo>
                  <a:lnTo>
                    <a:pt x="20475" y="21600"/>
                  </a:lnTo>
                  <a:lnTo>
                    <a:pt x="21042" y="21305"/>
                  </a:lnTo>
                  <a:lnTo>
                    <a:pt x="21317" y="20724"/>
                  </a:lnTo>
                  <a:lnTo>
                    <a:pt x="21317" y="10215"/>
                  </a:lnTo>
                  <a:lnTo>
                    <a:pt x="21600" y="5541"/>
                  </a:lnTo>
                  <a:lnTo>
                    <a:pt x="21317" y="3503"/>
                  </a:lnTo>
                  <a:lnTo>
                    <a:pt x="21042" y="1162"/>
                  </a:lnTo>
                  <a:lnTo>
                    <a:pt x="20758" y="1162"/>
                  </a:lnTo>
                  <a:lnTo>
                    <a:pt x="20475" y="1457"/>
                  </a:lnTo>
                  <a:lnTo>
                    <a:pt x="19917" y="876"/>
                  </a:lnTo>
                  <a:lnTo>
                    <a:pt x="19075" y="581"/>
                  </a:lnTo>
                  <a:lnTo>
                    <a:pt x="17392" y="581"/>
                  </a:lnTo>
                  <a:lnTo>
                    <a:pt x="13742" y="876"/>
                  </a:lnTo>
                  <a:lnTo>
                    <a:pt x="7850" y="581"/>
                  </a:lnTo>
                  <a:lnTo>
                    <a:pt x="4767" y="581"/>
                  </a:lnTo>
                  <a:lnTo>
                    <a:pt x="1683" y="876"/>
                  </a:lnTo>
                  <a:lnTo>
                    <a:pt x="1683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350" name="Shape 443"/>
            <p:cNvSpPr/>
            <p:nvPr/>
          </p:nvSpPr>
          <p:spPr>
            <a:xfrm>
              <a:off x="5670980" y="6506499"/>
              <a:ext cx="60327" cy="4021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408" y="0"/>
                  </a:moveTo>
                  <a:lnTo>
                    <a:pt x="7200" y="2424"/>
                  </a:lnTo>
                  <a:lnTo>
                    <a:pt x="4800" y="7200"/>
                  </a:lnTo>
                  <a:lnTo>
                    <a:pt x="2400" y="10800"/>
                  </a:lnTo>
                  <a:lnTo>
                    <a:pt x="808" y="13224"/>
                  </a:lnTo>
                  <a:lnTo>
                    <a:pt x="0" y="15612"/>
                  </a:lnTo>
                  <a:lnTo>
                    <a:pt x="808" y="16824"/>
                  </a:lnTo>
                  <a:lnTo>
                    <a:pt x="1616" y="18000"/>
                  </a:lnTo>
                  <a:lnTo>
                    <a:pt x="4800" y="16824"/>
                  </a:lnTo>
                  <a:lnTo>
                    <a:pt x="7200" y="13224"/>
                  </a:lnTo>
                  <a:lnTo>
                    <a:pt x="11216" y="8412"/>
                  </a:lnTo>
                  <a:lnTo>
                    <a:pt x="14400" y="14400"/>
                  </a:lnTo>
                  <a:lnTo>
                    <a:pt x="19200" y="21600"/>
                  </a:lnTo>
                  <a:lnTo>
                    <a:pt x="20816" y="20424"/>
                  </a:lnTo>
                  <a:lnTo>
                    <a:pt x="21600" y="19212"/>
                  </a:lnTo>
                  <a:lnTo>
                    <a:pt x="20816" y="16824"/>
                  </a:lnTo>
                  <a:lnTo>
                    <a:pt x="17608" y="10800"/>
                  </a:lnTo>
                  <a:lnTo>
                    <a:pt x="13616" y="4812"/>
                  </a:lnTo>
                  <a:lnTo>
                    <a:pt x="13616" y="3600"/>
                  </a:lnTo>
                  <a:lnTo>
                    <a:pt x="12808" y="1212"/>
                  </a:lnTo>
                  <a:lnTo>
                    <a:pt x="1200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351" name="Shape 444"/>
            <p:cNvSpPr/>
            <p:nvPr/>
          </p:nvSpPr>
          <p:spPr>
            <a:xfrm>
              <a:off x="5856470" y="5811658"/>
              <a:ext cx="75923" cy="5362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721" y="0"/>
                  </a:moveTo>
                  <a:lnTo>
                    <a:pt x="3814" y="1791"/>
                  </a:lnTo>
                  <a:lnTo>
                    <a:pt x="2530" y="4491"/>
                  </a:lnTo>
                  <a:lnTo>
                    <a:pt x="1265" y="7191"/>
                  </a:lnTo>
                  <a:lnTo>
                    <a:pt x="0" y="10800"/>
                  </a:lnTo>
                  <a:lnTo>
                    <a:pt x="0" y="12591"/>
                  </a:lnTo>
                  <a:lnTo>
                    <a:pt x="623" y="13500"/>
                  </a:lnTo>
                  <a:lnTo>
                    <a:pt x="6986" y="20691"/>
                  </a:lnTo>
                  <a:lnTo>
                    <a:pt x="8251" y="21600"/>
                  </a:lnTo>
                  <a:lnTo>
                    <a:pt x="9535" y="20691"/>
                  </a:lnTo>
                  <a:lnTo>
                    <a:pt x="10158" y="18900"/>
                  </a:lnTo>
                  <a:lnTo>
                    <a:pt x="10158" y="17991"/>
                  </a:lnTo>
                  <a:lnTo>
                    <a:pt x="9535" y="17082"/>
                  </a:lnTo>
                  <a:lnTo>
                    <a:pt x="5721" y="12591"/>
                  </a:lnTo>
                  <a:lnTo>
                    <a:pt x="12707" y="11682"/>
                  </a:lnTo>
                  <a:lnTo>
                    <a:pt x="19693" y="10800"/>
                  </a:lnTo>
                  <a:lnTo>
                    <a:pt x="20977" y="9891"/>
                  </a:lnTo>
                  <a:lnTo>
                    <a:pt x="21600" y="8100"/>
                  </a:lnTo>
                  <a:lnTo>
                    <a:pt x="20977" y="6282"/>
                  </a:lnTo>
                  <a:lnTo>
                    <a:pt x="19693" y="5400"/>
                  </a:lnTo>
                  <a:lnTo>
                    <a:pt x="12707" y="6282"/>
                  </a:lnTo>
                  <a:lnTo>
                    <a:pt x="5721" y="8100"/>
                  </a:lnTo>
                  <a:lnTo>
                    <a:pt x="8251" y="3582"/>
                  </a:lnTo>
                  <a:lnTo>
                    <a:pt x="8251" y="882"/>
                  </a:lnTo>
                  <a:lnTo>
                    <a:pt x="6986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352" name="Shape 445"/>
            <p:cNvSpPr/>
            <p:nvPr/>
          </p:nvSpPr>
          <p:spPr>
            <a:xfrm>
              <a:off x="5561478" y="6280859"/>
              <a:ext cx="413389" cy="18542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312" y="0"/>
                  </a:moveTo>
                  <a:lnTo>
                    <a:pt x="6772" y="263"/>
                  </a:lnTo>
                  <a:lnTo>
                    <a:pt x="3506" y="263"/>
                  </a:lnTo>
                  <a:lnTo>
                    <a:pt x="1869" y="781"/>
                  </a:lnTo>
                  <a:lnTo>
                    <a:pt x="350" y="1562"/>
                  </a:lnTo>
                  <a:lnTo>
                    <a:pt x="236" y="1824"/>
                  </a:lnTo>
                  <a:lnTo>
                    <a:pt x="350" y="2080"/>
                  </a:lnTo>
                  <a:lnTo>
                    <a:pt x="468" y="2080"/>
                  </a:lnTo>
                  <a:lnTo>
                    <a:pt x="118" y="3904"/>
                  </a:lnTo>
                  <a:lnTo>
                    <a:pt x="0" y="5984"/>
                  </a:lnTo>
                  <a:lnTo>
                    <a:pt x="0" y="10151"/>
                  </a:lnTo>
                  <a:lnTo>
                    <a:pt x="118" y="15098"/>
                  </a:lnTo>
                  <a:lnTo>
                    <a:pt x="468" y="20038"/>
                  </a:lnTo>
                  <a:lnTo>
                    <a:pt x="586" y="20301"/>
                  </a:lnTo>
                  <a:lnTo>
                    <a:pt x="700" y="20564"/>
                  </a:lnTo>
                  <a:lnTo>
                    <a:pt x="1051" y="20564"/>
                  </a:lnTo>
                  <a:lnTo>
                    <a:pt x="3388" y="21345"/>
                  </a:lnTo>
                  <a:lnTo>
                    <a:pt x="5840" y="21600"/>
                  </a:lnTo>
                  <a:lnTo>
                    <a:pt x="8291" y="21345"/>
                  </a:lnTo>
                  <a:lnTo>
                    <a:pt x="10743" y="21082"/>
                  </a:lnTo>
                  <a:lnTo>
                    <a:pt x="15528" y="20564"/>
                  </a:lnTo>
                  <a:lnTo>
                    <a:pt x="17980" y="20301"/>
                  </a:lnTo>
                  <a:lnTo>
                    <a:pt x="20431" y="20564"/>
                  </a:lnTo>
                  <a:lnTo>
                    <a:pt x="20549" y="21082"/>
                  </a:lnTo>
                  <a:lnTo>
                    <a:pt x="20900" y="21082"/>
                  </a:lnTo>
                  <a:lnTo>
                    <a:pt x="21132" y="20819"/>
                  </a:lnTo>
                  <a:lnTo>
                    <a:pt x="21250" y="20301"/>
                  </a:lnTo>
                  <a:lnTo>
                    <a:pt x="21482" y="10413"/>
                  </a:lnTo>
                  <a:lnTo>
                    <a:pt x="21600" y="5466"/>
                  </a:lnTo>
                  <a:lnTo>
                    <a:pt x="21600" y="3123"/>
                  </a:lnTo>
                  <a:lnTo>
                    <a:pt x="21482" y="781"/>
                  </a:lnTo>
                  <a:lnTo>
                    <a:pt x="21368" y="518"/>
                  </a:lnTo>
                  <a:lnTo>
                    <a:pt x="21250" y="263"/>
                  </a:lnTo>
                  <a:lnTo>
                    <a:pt x="21132" y="518"/>
                  </a:lnTo>
                  <a:lnTo>
                    <a:pt x="21017" y="781"/>
                  </a:lnTo>
                  <a:lnTo>
                    <a:pt x="20667" y="4948"/>
                  </a:lnTo>
                  <a:lnTo>
                    <a:pt x="20549" y="9633"/>
                  </a:lnTo>
                  <a:lnTo>
                    <a:pt x="20431" y="18740"/>
                  </a:lnTo>
                  <a:lnTo>
                    <a:pt x="17980" y="18477"/>
                  </a:lnTo>
                  <a:lnTo>
                    <a:pt x="15646" y="18477"/>
                  </a:lnTo>
                  <a:lnTo>
                    <a:pt x="10861" y="19002"/>
                  </a:lnTo>
                  <a:lnTo>
                    <a:pt x="6072" y="19520"/>
                  </a:lnTo>
                  <a:lnTo>
                    <a:pt x="3620" y="19783"/>
                  </a:lnTo>
                  <a:lnTo>
                    <a:pt x="1286" y="19520"/>
                  </a:lnTo>
                  <a:lnTo>
                    <a:pt x="936" y="14836"/>
                  </a:lnTo>
                  <a:lnTo>
                    <a:pt x="818" y="10151"/>
                  </a:lnTo>
                  <a:lnTo>
                    <a:pt x="818" y="3904"/>
                  </a:lnTo>
                  <a:lnTo>
                    <a:pt x="586" y="2080"/>
                  </a:lnTo>
                  <a:lnTo>
                    <a:pt x="1751" y="2342"/>
                  </a:lnTo>
                  <a:lnTo>
                    <a:pt x="5139" y="2342"/>
                  </a:lnTo>
                  <a:lnTo>
                    <a:pt x="7358" y="2080"/>
                  </a:lnTo>
                  <a:lnTo>
                    <a:pt x="9574" y="1824"/>
                  </a:lnTo>
                  <a:lnTo>
                    <a:pt x="14245" y="1562"/>
                  </a:lnTo>
                  <a:lnTo>
                    <a:pt x="18566" y="1562"/>
                  </a:lnTo>
                  <a:lnTo>
                    <a:pt x="19499" y="1824"/>
                  </a:lnTo>
                  <a:lnTo>
                    <a:pt x="19849" y="1824"/>
                  </a:lnTo>
                  <a:lnTo>
                    <a:pt x="20081" y="2080"/>
                  </a:lnTo>
                  <a:lnTo>
                    <a:pt x="20317" y="2342"/>
                  </a:lnTo>
                  <a:lnTo>
                    <a:pt x="20431" y="2342"/>
                  </a:lnTo>
                  <a:lnTo>
                    <a:pt x="20667" y="2080"/>
                  </a:lnTo>
                  <a:lnTo>
                    <a:pt x="20667" y="1562"/>
                  </a:lnTo>
                  <a:lnTo>
                    <a:pt x="20549" y="781"/>
                  </a:lnTo>
                  <a:lnTo>
                    <a:pt x="20317" y="518"/>
                  </a:lnTo>
                  <a:lnTo>
                    <a:pt x="20081" y="263"/>
                  </a:lnTo>
                  <a:lnTo>
                    <a:pt x="1973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353" name="Shape 446"/>
            <p:cNvSpPr/>
            <p:nvPr/>
          </p:nvSpPr>
          <p:spPr>
            <a:xfrm>
              <a:off x="5045357" y="6323332"/>
              <a:ext cx="60327" cy="3570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608" y="0"/>
                  </a:moveTo>
                  <a:lnTo>
                    <a:pt x="13616" y="1325"/>
                  </a:lnTo>
                  <a:lnTo>
                    <a:pt x="9600" y="4055"/>
                  </a:lnTo>
                  <a:lnTo>
                    <a:pt x="1592" y="9435"/>
                  </a:lnTo>
                  <a:lnTo>
                    <a:pt x="808" y="10800"/>
                  </a:lnTo>
                  <a:lnTo>
                    <a:pt x="0" y="13490"/>
                  </a:lnTo>
                  <a:lnTo>
                    <a:pt x="808" y="16220"/>
                  </a:lnTo>
                  <a:lnTo>
                    <a:pt x="1592" y="17545"/>
                  </a:lnTo>
                  <a:lnTo>
                    <a:pt x="18416" y="21600"/>
                  </a:lnTo>
                  <a:lnTo>
                    <a:pt x="20008" y="21600"/>
                  </a:lnTo>
                  <a:lnTo>
                    <a:pt x="20816" y="20275"/>
                  </a:lnTo>
                  <a:lnTo>
                    <a:pt x="21600" y="18910"/>
                  </a:lnTo>
                  <a:lnTo>
                    <a:pt x="21600" y="17545"/>
                  </a:lnTo>
                  <a:lnTo>
                    <a:pt x="20816" y="14855"/>
                  </a:lnTo>
                  <a:lnTo>
                    <a:pt x="20008" y="13490"/>
                  </a:lnTo>
                  <a:lnTo>
                    <a:pt x="12000" y="10800"/>
                  </a:lnTo>
                  <a:lnTo>
                    <a:pt x="16016" y="8110"/>
                  </a:lnTo>
                  <a:lnTo>
                    <a:pt x="18416" y="4055"/>
                  </a:lnTo>
                  <a:lnTo>
                    <a:pt x="19200" y="1325"/>
                  </a:lnTo>
                  <a:lnTo>
                    <a:pt x="17608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354" name="Shape 447"/>
            <p:cNvSpPr/>
            <p:nvPr/>
          </p:nvSpPr>
          <p:spPr>
            <a:xfrm>
              <a:off x="5805038" y="6569081"/>
              <a:ext cx="169829" cy="10950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132" y="0"/>
                  </a:moveTo>
                  <a:lnTo>
                    <a:pt x="287" y="877"/>
                  </a:lnTo>
                  <a:lnTo>
                    <a:pt x="0" y="1322"/>
                  </a:lnTo>
                  <a:lnTo>
                    <a:pt x="0" y="2199"/>
                  </a:lnTo>
                  <a:lnTo>
                    <a:pt x="574" y="2644"/>
                  </a:lnTo>
                  <a:lnTo>
                    <a:pt x="5968" y="3089"/>
                  </a:lnTo>
                  <a:lnTo>
                    <a:pt x="11370" y="3089"/>
                  </a:lnTo>
                  <a:lnTo>
                    <a:pt x="15345" y="3521"/>
                  </a:lnTo>
                  <a:lnTo>
                    <a:pt x="19608" y="3521"/>
                  </a:lnTo>
                  <a:lnTo>
                    <a:pt x="20182" y="7056"/>
                  </a:lnTo>
                  <a:lnTo>
                    <a:pt x="20182" y="11023"/>
                  </a:lnTo>
                  <a:lnTo>
                    <a:pt x="19895" y="18511"/>
                  </a:lnTo>
                  <a:lnTo>
                    <a:pt x="3410" y="18511"/>
                  </a:lnTo>
                  <a:lnTo>
                    <a:pt x="1426" y="19388"/>
                  </a:lnTo>
                  <a:lnTo>
                    <a:pt x="1140" y="19833"/>
                  </a:lnTo>
                  <a:lnTo>
                    <a:pt x="1426" y="20278"/>
                  </a:lnTo>
                  <a:lnTo>
                    <a:pt x="3410" y="21155"/>
                  </a:lnTo>
                  <a:lnTo>
                    <a:pt x="10230" y="21155"/>
                  </a:lnTo>
                  <a:lnTo>
                    <a:pt x="20747" y="21600"/>
                  </a:lnTo>
                  <a:lnTo>
                    <a:pt x="21313" y="21155"/>
                  </a:lnTo>
                  <a:lnTo>
                    <a:pt x="21600" y="20278"/>
                  </a:lnTo>
                  <a:lnTo>
                    <a:pt x="21600" y="15866"/>
                  </a:lnTo>
                  <a:lnTo>
                    <a:pt x="21313" y="11455"/>
                  </a:lnTo>
                  <a:lnTo>
                    <a:pt x="20182" y="3089"/>
                  </a:lnTo>
                  <a:lnTo>
                    <a:pt x="20747" y="3089"/>
                  </a:lnTo>
                  <a:lnTo>
                    <a:pt x="21034" y="2199"/>
                  </a:lnTo>
                  <a:lnTo>
                    <a:pt x="20747" y="1767"/>
                  </a:lnTo>
                  <a:lnTo>
                    <a:pt x="20460" y="1322"/>
                  </a:lnTo>
                  <a:lnTo>
                    <a:pt x="19895" y="1322"/>
                  </a:lnTo>
                  <a:lnTo>
                    <a:pt x="19895" y="445"/>
                  </a:lnTo>
                  <a:lnTo>
                    <a:pt x="19608" y="0"/>
                  </a:lnTo>
                  <a:lnTo>
                    <a:pt x="19329" y="0"/>
                  </a:lnTo>
                  <a:lnTo>
                    <a:pt x="19329" y="877"/>
                  </a:lnTo>
                  <a:lnTo>
                    <a:pt x="17337" y="445"/>
                  </a:lnTo>
                  <a:lnTo>
                    <a:pt x="15345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355" name="Shape 448"/>
            <p:cNvSpPr/>
            <p:nvPr/>
          </p:nvSpPr>
          <p:spPr>
            <a:xfrm>
              <a:off x="5612911" y="6477498"/>
              <a:ext cx="165316" cy="19883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333" y="10677"/>
                  </a:moveTo>
                  <a:lnTo>
                    <a:pt x="4379" y="11160"/>
                  </a:lnTo>
                  <a:lnTo>
                    <a:pt x="6131" y="11406"/>
                  </a:lnTo>
                  <a:lnTo>
                    <a:pt x="10215" y="11651"/>
                  </a:lnTo>
                  <a:lnTo>
                    <a:pt x="14888" y="11889"/>
                  </a:lnTo>
                  <a:lnTo>
                    <a:pt x="17221" y="11889"/>
                  </a:lnTo>
                  <a:lnTo>
                    <a:pt x="19562" y="11651"/>
                  </a:lnTo>
                  <a:lnTo>
                    <a:pt x="19562" y="19170"/>
                  </a:lnTo>
                  <a:lnTo>
                    <a:pt x="15469" y="19170"/>
                  </a:lnTo>
                  <a:lnTo>
                    <a:pt x="11680" y="19415"/>
                  </a:lnTo>
                  <a:lnTo>
                    <a:pt x="7006" y="19661"/>
                  </a:lnTo>
                  <a:lnTo>
                    <a:pt x="4674" y="19899"/>
                  </a:lnTo>
                  <a:lnTo>
                    <a:pt x="2627" y="20144"/>
                  </a:lnTo>
                  <a:lnTo>
                    <a:pt x="2402" y="20331"/>
                  </a:lnTo>
                  <a:lnTo>
                    <a:pt x="2627" y="18442"/>
                  </a:lnTo>
                  <a:lnTo>
                    <a:pt x="2627" y="15775"/>
                  </a:lnTo>
                  <a:lnTo>
                    <a:pt x="2333" y="10677"/>
                  </a:lnTo>
                  <a:close/>
                  <a:moveTo>
                    <a:pt x="14888" y="0"/>
                  </a:moveTo>
                  <a:lnTo>
                    <a:pt x="9929" y="238"/>
                  </a:lnTo>
                  <a:lnTo>
                    <a:pt x="5836" y="483"/>
                  </a:lnTo>
                  <a:lnTo>
                    <a:pt x="1752" y="966"/>
                  </a:lnTo>
                  <a:lnTo>
                    <a:pt x="1457" y="483"/>
                  </a:lnTo>
                  <a:lnTo>
                    <a:pt x="1171" y="483"/>
                  </a:lnTo>
                  <a:lnTo>
                    <a:pt x="295" y="2913"/>
                  </a:lnTo>
                  <a:lnTo>
                    <a:pt x="295" y="9949"/>
                  </a:lnTo>
                  <a:lnTo>
                    <a:pt x="0" y="15530"/>
                  </a:lnTo>
                  <a:lnTo>
                    <a:pt x="295" y="18204"/>
                  </a:lnTo>
                  <a:lnTo>
                    <a:pt x="581" y="21117"/>
                  </a:lnTo>
                  <a:lnTo>
                    <a:pt x="1171" y="21355"/>
                  </a:lnTo>
                  <a:lnTo>
                    <a:pt x="1457" y="21600"/>
                  </a:lnTo>
                  <a:lnTo>
                    <a:pt x="2046" y="21355"/>
                  </a:lnTo>
                  <a:lnTo>
                    <a:pt x="2333" y="20872"/>
                  </a:lnTo>
                  <a:lnTo>
                    <a:pt x="2385" y="20432"/>
                  </a:lnTo>
                  <a:lnTo>
                    <a:pt x="2627" y="20627"/>
                  </a:lnTo>
                  <a:lnTo>
                    <a:pt x="4674" y="20872"/>
                  </a:lnTo>
                  <a:lnTo>
                    <a:pt x="11680" y="20872"/>
                  </a:lnTo>
                  <a:lnTo>
                    <a:pt x="15764" y="20627"/>
                  </a:lnTo>
                  <a:lnTo>
                    <a:pt x="19848" y="20389"/>
                  </a:lnTo>
                  <a:lnTo>
                    <a:pt x="20143" y="20872"/>
                  </a:lnTo>
                  <a:lnTo>
                    <a:pt x="20438" y="21117"/>
                  </a:lnTo>
                  <a:lnTo>
                    <a:pt x="20724" y="20872"/>
                  </a:lnTo>
                  <a:lnTo>
                    <a:pt x="21019" y="20389"/>
                  </a:lnTo>
                  <a:lnTo>
                    <a:pt x="21314" y="19899"/>
                  </a:lnTo>
                  <a:lnTo>
                    <a:pt x="21019" y="19415"/>
                  </a:lnTo>
                  <a:lnTo>
                    <a:pt x="21314" y="17476"/>
                  </a:lnTo>
                  <a:lnTo>
                    <a:pt x="21600" y="15530"/>
                  </a:lnTo>
                  <a:lnTo>
                    <a:pt x="21600" y="3641"/>
                  </a:lnTo>
                  <a:lnTo>
                    <a:pt x="21019" y="966"/>
                  </a:lnTo>
                  <a:lnTo>
                    <a:pt x="20724" y="966"/>
                  </a:lnTo>
                  <a:lnTo>
                    <a:pt x="20143" y="3151"/>
                  </a:lnTo>
                  <a:lnTo>
                    <a:pt x="19848" y="5580"/>
                  </a:lnTo>
                  <a:lnTo>
                    <a:pt x="19848" y="10432"/>
                  </a:lnTo>
                  <a:lnTo>
                    <a:pt x="17516" y="10194"/>
                  </a:lnTo>
                  <a:lnTo>
                    <a:pt x="14888" y="9949"/>
                  </a:lnTo>
                  <a:lnTo>
                    <a:pt x="10215" y="9949"/>
                  </a:lnTo>
                  <a:lnTo>
                    <a:pt x="6131" y="9704"/>
                  </a:lnTo>
                  <a:lnTo>
                    <a:pt x="4084" y="9704"/>
                  </a:lnTo>
                  <a:lnTo>
                    <a:pt x="2333" y="9949"/>
                  </a:lnTo>
                  <a:lnTo>
                    <a:pt x="2333" y="4124"/>
                  </a:lnTo>
                  <a:lnTo>
                    <a:pt x="2046" y="2185"/>
                  </a:lnTo>
                  <a:lnTo>
                    <a:pt x="6712" y="1939"/>
                  </a:lnTo>
                  <a:lnTo>
                    <a:pt x="11090" y="1694"/>
                  </a:lnTo>
                  <a:lnTo>
                    <a:pt x="15469" y="1456"/>
                  </a:lnTo>
                  <a:lnTo>
                    <a:pt x="19848" y="1211"/>
                  </a:lnTo>
                  <a:lnTo>
                    <a:pt x="20438" y="966"/>
                  </a:lnTo>
                  <a:lnTo>
                    <a:pt x="20438" y="483"/>
                  </a:lnTo>
                  <a:lnTo>
                    <a:pt x="20143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356" name="Shape 449"/>
            <p:cNvSpPr/>
            <p:nvPr/>
          </p:nvSpPr>
          <p:spPr>
            <a:xfrm>
              <a:off x="5799816" y="6584744"/>
              <a:ext cx="12701" cy="9384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986" y="0"/>
                  </a:moveTo>
                  <a:lnTo>
                    <a:pt x="4371" y="1543"/>
                  </a:lnTo>
                  <a:lnTo>
                    <a:pt x="0" y="3590"/>
                  </a:lnTo>
                  <a:lnTo>
                    <a:pt x="0" y="21081"/>
                  </a:lnTo>
                  <a:lnTo>
                    <a:pt x="8614" y="21600"/>
                  </a:lnTo>
                  <a:lnTo>
                    <a:pt x="17357" y="21081"/>
                  </a:lnTo>
                  <a:lnTo>
                    <a:pt x="21600" y="20057"/>
                  </a:lnTo>
                  <a:lnTo>
                    <a:pt x="21600" y="1543"/>
                  </a:lnTo>
                  <a:lnTo>
                    <a:pt x="12986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357" name="Shape 450"/>
            <p:cNvSpPr/>
            <p:nvPr/>
          </p:nvSpPr>
          <p:spPr>
            <a:xfrm>
              <a:off x="5867620" y="6598149"/>
              <a:ext cx="37961" cy="5136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6344" y="0"/>
                  </a:moveTo>
                  <a:lnTo>
                    <a:pt x="5098" y="1870"/>
                  </a:lnTo>
                  <a:lnTo>
                    <a:pt x="5098" y="3740"/>
                  </a:lnTo>
                  <a:lnTo>
                    <a:pt x="6344" y="5637"/>
                  </a:lnTo>
                  <a:lnTo>
                    <a:pt x="8912" y="7507"/>
                  </a:lnTo>
                  <a:lnTo>
                    <a:pt x="11442" y="9377"/>
                  </a:lnTo>
                  <a:lnTo>
                    <a:pt x="10158" y="10326"/>
                  </a:lnTo>
                  <a:lnTo>
                    <a:pt x="1284" y="15963"/>
                  </a:lnTo>
                  <a:lnTo>
                    <a:pt x="1284" y="16912"/>
                  </a:lnTo>
                  <a:lnTo>
                    <a:pt x="0" y="18781"/>
                  </a:lnTo>
                  <a:lnTo>
                    <a:pt x="2530" y="20651"/>
                  </a:lnTo>
                  <a:lnTo>
                    <a:pt x="5098" y="21600"/>
                  </a:lnTo>
                  <a:lnTo>
                    <a:pt x="6344" y="21600"/>
                  </a:lnTo>
                  <a:lnTo>
                    <a:pt x="19070" y="12195"/>
                  </a:lnTo>
                  <a:lnTo>
                    <a:pt x="20354" y="11274"/>
                  </a:lnTo>
                  <a:lnTo>
                    <a:pt x="21600" y="9377"/>
                  </a:lnTo>
                  <a:lnTo>
                    <a:pt x="21600" y="8456"/>
                  </a:lnTo>
                  <a:lnTo>
                    <a:pt x="20354" y="6558"/>
                  </a:lnTo>
                  <a:lnTo>
                    <a:pt x="16540" y="3740"/>
                  </a:lnTo>
                  <a:lnTo>
                    <a:pt x="13972" y="2819"/>
                  </a:lnTo>
                  <a:lnTo>
                    <a:pt x="11442" y="1870"/>
                  </a:lnTo>
                  <a:lnTo>
                    <a:pt x="8912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358" name="Shape 451"/>
            <p:cNvSpPr/>
            <p:nvPr/>
          </p:nvSpPr>
          <p:spPr>
            <a:xfrm>
              <a:off x="5874323" y="6008231"/>
              <a:ext cx="73732" cy="603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334" y="0"/>
                  </a:moveTo>
                  <a:lnTo>
                    <a:pt x="17012" y="808"/>
                  </a:lnTo>
                  <a:lnTo>
                    <a:pt x="17012" y="5608"/>
                  </a:lnTo>
                  <a:lnTo>
                    <a:pt x="16370" y="8008"/>
                  </a:lnTo>
                  <a:lnTo>
                    <a:pt x="15048" y="10408"/>
                  </a:lnTo>
                  <a:lnTo>
                    <a:pt x="12443" y="11216"/>
                  </a:lnTo>
                  <a:lnTo>
                    <a:pt x="7855" y="11216"/>
                  </a:lnTo>
                  <a:lnTo>
                    <a:pt x="7855" y="8008"/>
                  </a:lnTo>
                  <a:lnTo>
                    <a:pt x="8516" y="5608"/>
                  </a:lnTo>
                  <a:lnTo>
                    <a:pt x="8516" y="4800"/>
                  </a:lnTo>
                  <a:lnTo>
                    <a:pt x="7194" y="4800"/>
                  </a:lnTo>
                  <a:lnTo>
                    <a:pt x="4588" y="7200"/>
                  </a:lnTo>
                  <a:lnTo>
                    <a:pt x="1303" y="8008"/>
                  </a:lnTo>
                  <a:lnTo>
                    <a:pt x="0" y="8816"/>
                  </a:lnTo>
                  <a:lnTo>
                    <a:pt x="0" y="11216"/>
                  </a:lnTo>
                  <a:lnTo>
                    <a:pt x="3266" y="20008"/>
                  </a:lnTo>
                  <a:lnTo>
                    <a:pt x="3927" y="21600"/>
                  </a:lnTo>
                  <a:lnTo>
                    <a:pt x="7194" y="21600"/>
                  </a:lnTo>
                  <a:lnTo>
                    <a:pt x="7855" y="20816"/>
                  </a:lnTo>
                  <a:lnTo>
                    <a:pt x="7855" y="19200"/>
                  </a:lnTo>
                  <a:lnTo>
                    <a:pt x="7194" y="16016"/>
                  </a:lnTo>
                  <a:lnTo>
                    <a:pt x="11782" y="16016"/>
                  </a:lnTo>
                  <a:lnTo>
                    <a:pt x="15709" y="15208"/>
                  </a:lnTo>
                  <a:lnTo>
                    <a:pt x="18334" y="12808"/>
                  </a:lnTo>
                  <a:lnTo>
                    <a:pt x="20297" y="8816"/>
                  </a:lnTo>
                  <a:lnTo>
                    <a:pt x="21600" y="5608"/>
                  </a:lnTo>
                  <a:lnTo>
                    <a:pt x="20939" y="1616"/>
                  </a:lnTo>
                  <a:lnTo>
                    <a:pt x="19636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359" name="Shape 452"/>
            <p:cNvSpPr/>
            <p:nvPr/>
          </p:nvSpPr>
          <p:spPr>
            <a:xfrm>
              <a:off x="5700048" y="5726711"/>
              <a:ext cx="270372" cy="16757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529" y="2019"/>
                  </a:moveTo>
                  <a:lnTo>
                    <a:pt x="20349" y="2310"/>
                  </a:lnTo>
                  <a:lnTo>
                    <a:pt x="20349" y="10950"/>
                  </a:lnTo>
                  <a:lnTo>
                    <a:pt x="20529" y="19299"/>
                  </a:lnTo>
                  <a:lnTo>
                    <a:pt x="10890" y="18726"/>
                  </a:lnTo>
                  <a:lnTo>
                    <a:pt x="5890" y="18726"/>
                  </a:lnTo>
                  <a:lnTo>
                    <a:pt x="1251" y="19008"/>
                  </a:lnTo>
                  <a:lnTo>
                    <a:pt x="1071" y="19008"/>
                  </a:lnTo>
                  <a:lnTo>
                    <a:pt x="1251" y="18726"/>
                  </a:lnTo>
                  <a:lnTo>
                    <a:pt x="1251" y="14688"/>
                  </a:lnTo>
                  <a:lnTo>
                    <a:pt x="1071" y="10659"/>
                  </a:lnTo>
                  <a:lnTo>
                    <a:pt x="1071" y="6339"/>
                  </a:lnTo>
                  <a:lnTo>
                    <a:pt x="1251" y="2019"/>
                  </a:lnTo>
                  <a:close/>
                  <a:moveTo>
                    <a:pt x="5890" y="0"/>
                  </a:moveTo>
                  <a:lnTo>
                    <a:pt x="1251" y="582"/>
                  </a:lnTo>
                  <a:lnTo>
                    <a:pt x="1071" y="864"/>
                  </a:lnTo>
                  <a:lnTo>
                    <a:pt x="716" y="864"/>
                  </a:lnTo>
                  <a:lnTo>
                    <a:pt x="535" y="1155"/>
                  </a:lnTo>
                  <a:lnTo>
                    <a:pt x="180" y="5766"/>
                  </a:lnTo>
                  <a:lnTo>
                    <a:pt x="0" y="10659"/>
                  </a:lnTo>
                  <a:lnTo>
                    <a:pt x="0" y="14979"/>
                  </a:lnTo>
                  <a:lnTo>
                    <a:pt x="180" y="16998"/>
                  </a:lnTo>
                  <a:lnTo>
                    <a:pt x="716" y="18726"/>
                  </a:lnTo>
                  <a:lnTo>
                    <a:pt x="891" y="19008"/>
                  </a:lnTo>
                  <a:lnTo>
                    <a:pt x="891" y="19590"/>
                  </a:lnTo>
                  <a:lnTo>
                    <a:pt x="1071" y="19872"/>
                  </a:lnTo>
                  <a:lnTo>
                    <a:pt x="3393" y="20454"/>
                  </a:lnTo>
                  <a:lnTo>
                    <a:pt x="5890" y="21027"/>
                  </a:lnTo>
                  <a:lnTo>
                    <a:pt x="10710" y="21600"/>
                  </a:lnTo>
                  <a:lnTo>
                    <a:pt x="15710" y="21600"/>
                  </a:lnTo>
                  <a:lnTo>
                    <a:pt x="20529" y="21027"/>
                  </a:lnTo>
                  <a:lnTo>
                    <a:pt x="20704" y="21600"/>
                  </a:lnTo>
                  <a:lnTo>
                    <a:pt x="21065" y="21600"/>
                  </a:lnTo>
                  <a:lnTo>
                    <a:pt x="21420" y="21318"/>
                  </a:lnTo>
                  <a:lnTo>
                    <a:pt x="21600" y="20736"/>
                  </a:lnTo>
                  <a:lnTo>
                    <a:pt x="21600" y="10950"/>
                  </a:lnTo>
                  <a:lnTo>
                    <a:pt x="21420" y="6048"/>
                  </a:lnTo>
                  <a:lnTo>
                    <a:pt x="21239" y="1446"/>
                  </a:lnTo>
                  <a:lnTo>
                    <a:pt x="21239" y="864"/>
                  </a:lnTo>
                  <a:lnTo>
                    <a:pt x="21065" y="582"/>
                  </a:lnTo>
                  <a:lnTo>
                    <a:pt x="20529" y="582"/>
                  </a:lnTo>
                  <a:lnTo>
                    <a:pt x="1571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360" name="Shape 453"/>
            <p:cNvSpPr/>
            <p:nvPr/>
          </p:nvSpPr>
          <p:spPr>
            <a:xfrm>
              <a:off x="5805038" y="5914391"/>
              <a:ext cx="176532" cy="35080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236" y="825"/>
                  </a:moveTo>
                  <a:lnTo>
                    <a:pt x="19684" y="1929"/>
                  </a:lnTo>
                  <a:lnTo>
                    <a:pt x="19416" y="3167"/>
                  </a:lnTo>
                  <a:lnTo>
                    <a:pt x="19416" y="5504"/>
                  </a:lnTo>
                  <a:lnTo>
                    <a:pt x="19684" y="7980"/>
                  </a:lnTo>
                  <a:lnTo>
                    <a:pt x="19684" y="10318"/>
                  </a:lnTo>
                  <a:lnTo>
                    <a:pt x="19416" y="15409"/>
                  </a:lnTo>
                  <a:lnTo>
                    <a:pt x="18863" y="20501"/>
                  </a:lnTo>
                  <a:lnTo>
                    <a:pt x="13675" y="20501"/>
                  </a:lnTo>
                  <a:lnTo>
                    <a:pt x="10662" y="20362"/>
                  </a:lnTo>
                  <a:lnTo>
                    <a:pt x="9022" y="20362"/>
                  </a:lnTo>
                  <a:lnTo>
                    <a:pt x="7657" y="20501"/>
                  </a:lnTo>
                  <a:lnTo>
                    <a:pt x="7934" y="17751"/>
                  </a:lnTo>
                  <a:lnTo>
                    <a:pt x="7934" y="15136"/>
                  </a:lnTo>
                  <a:lnTo>
                    <a:pt x="7381" y="9905"/>
                  </a:lnTo>
                  <a:lnTo>
                    <a:pt x="7657" y="9631"/>
                  </a:lnTo>
                  <a:lnTo>
                    <a:pt x="7657" y="9358"/>
                  </a:lnTo>
                  <a:lnTo>
                    <a:pt x="7381" y="9080"/>
                  </a:lnTo>
                  <a:lnTo>
                    <a:pt x="6561" y="9080"/>
                  </a:lnTo>
                  <a:lnTo>
                    <a:pt x="2460" y="9492"/>
                  </a:lnTo>
                  <a:lnTo>
                    <a:pt x="2192" y="7155"/>
                  </a:lnTo>
                  <a:lnTo>
                    <a:pt x="1916" y="4818"/>
                  </a:lnTo>
                  <a:lnTo>
                    <a:pt x="1916" y="1790"/>
                  </a:lnTo>
                  <a:lnTo>
                    <a:pt x="1640" y="825"/>
                  </a:lnTo>
                  <a:lnTo>
                    <a:pt x="6293" y="964"/>
                  </a:lnTo>
                  <a:lnTo>
                    <a:pt x="10938" y="964"/>
                  </a:lnTo>
                  <a:lnTo>
                    <a:pt x="19960" y="825"/>
                  </a:lnTo>
                  <a:close/>
                  <a:moveTo>
                    <a:pt x="6293" y="0"/>
                  </a:moveTo>
                  <a:lnTo>
                    <a:pt x="1640" y="278"/>
                  </a:lnTo>
                  <a:lnTo>
                    <a:pt x="1372" y="413"/>
                  </a:lnTo>
                  <a:lnTo>
                    <a:pt x="820" y="278"/>
                  </a:lnTo>
                  <a:lnTo>
                    <a:pt x="552" y="413"/>
                  </a:lnTo>
                  <a:lnTo>
                    <a:pt x="0" y="1516"/>
                  </a:lnTo>
                  <a:lnTo>
                    <a:pt x="0" y="8667"/>
                  </a:lnTo>
                  <a:lnTo>
                    <a:pt x="552" y="9905"/>
                  </a:lnTo>
                  <a:lnTo>
                    <a:pt x="552" y="10044"/>
                  </a:lnTo>
                  <a:lnTo>
                    <a:pt x="1096" y="10183"/>
                  </a:lnTo>
                  <a:lnTo>
                    <a:pt x="2192" y="10183"/>
                  </a:lnTo>
                  <a:lnTo>
                    <a:pt x="6017" y="10044"/>
                  </a:lnTo>
                  <a:lnTo>
                    <a:pt x="6017" y="18298"/>
                  </a:lnTo>
                  <a:lnTo>
                    <a:pt x="6293" y="21052"/>
                  </a:lnTo>
                  <a:lnTo>
                    <a:pt x="6561" y="21187"/>
                  </a:lnTo>
                  <a:lnTo>
                    <a:pt x="7113" y="21326"/>
                  </a:lnTo>
                  <a:lnTo>
                    <a:pt x="7381" y="21187"/>
                  </a:lnTo>
                  <a:lnTo>
                    <a:pt x="7657" y="21052"/>
                  </a:lnTo>
                  <a:lnTo>
                    <a:pt x="7657" y="20914"/>
                  </a:lnTo>
                  <a:lnTo>
                    <a:pt x="8754" y="21187"/>
                  </a:lnTo>
                  <a:lnTo>
                    <a:pt x="10118" y="21326"/>
                  </a:lnTo>
                  <a:lnTo>
                    <a:pt x="12578" y="21326"/>
                  </a:lnTo>
                  <a:lnTo>
                    <a:pt x="15859" y="21465"/>
                  </a:lnTo>
                  <a:lnTo>
                    <a:pt x="19140" y="21465"/>
                  </a:lnTo>
                  <a:lnTo>
                    <a:pt x="19684" y="21600"/>
                  </a:lnTo>
                  <a:lnTo>
                    <a:pt x="20236" y="21465"/>
                  </a:lnTo>
                  <a:lnTo>
                    <a:pt x="20504" y="21465"/>
                  </a:lnTo>
                  <a:lnTo>
                    <a:pt x="21056" y="21326"/>
                  </a:lnTo>
                  <a:lnTo>
                    <a:pt x="21324" y="21052"/>
                  </a:lnTo>
                  <a:lnTo>
                    <a:pt x="21056" y="20775"/>
                  </a:lnTo>
                  <a:lnTo>
                    <a:pt x="20504" y="20501"/>
                  </a:lnTo>
                  <a:lnTo>
                    <a:pt x="21056" y="15409"/>
                  </a:lnTo>
                  <a:lnTo>
                    <a:pt x="21324" y="10318"/>
                  </a:lnTo>
                  <a:lnTo>
                    <a:pt x="21600" y="5504"/>
                  </a:lnTo>
                  <a:lnTo>
                    <a:pt x="21600" y="3028"/>
                  </a:lnTo>
                  <a:lnTo>
                    <a:pt x="21056" y="1790"/>
                  </a:lnTo>
                  <a:lnTo>
                    <a:pt x="20504" y="691"/>
                  </a:lnTo>
                  <a:lnTo>
                    <a:pt x="20780" y="552"/>
                  </a:lnTo>
                  <a:lnTo>
                    <a:pt x="20780" y="278"/>
                  </a:lnTo>
                  <a:lnTo>
                    <a:pt x="20504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361" name="Shape 454"/>
            <p:cNvSpPr/>
            <p:nvPr/>
          </p:nvSpPr>
          <p:spPr>
            <a:xfrm>
              <a:off x="5677683" y="6604853"/>
              <a:ext cx="55881" cy="3351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72" y="0"/>
                  </a:moveTo>
                  <a:lnTo>
                    <a:pt x="0" y="2866"/>
                  </a:lnTo>
                  <a:lnTo>
                    <a:pt x="0" y="5731"/>
                  </a:lnTo>
                  <a:lnTo>
                    <a:pt x="2591" y="12960"/>
                  </a:lnTo>
                  <a:lnTo>
                    <a:pt x="6054" y="20146"/>
                  </a:lnTo>
                  <a:lnTo>
                    <a:pt x="6926" y="21600"/>
                  </a:lnTo>
                  <a:lnTo>
                    <a:pt x="7773" y="21600"/>
                  </a:lnTo>
                  <a:lnTo>
                    <a:pt x="9517" y="20146"/>
                  </a:lnTo>
                  <a:lnTo>
                    <a:pt x="12108" y="20146"/>
                  </a:lnTo>
                  <a:lnTo>
                    <a:pt x="16418" y="12960"/>
                  </a:lnTo>
                  <a:lnTo>
                    <a:pt x="21600" y="7186"/>
                  </a:lnTo>
                  <a:lnTo>
                    <a:pt x="21600" y="1411"/>
                  </a:lnTo>
                  <a:lnTo>
                    <a:pt x="19881" y="0"/>
                  </a:lnTo>
                  <a:lnTo>
                    <a:pt x="18137" y="0"/>
                  </a:lnTo>
                  <a:lnTo>
                    <a:pt x="13827" y="5731"/>
                  </a:lnTo>
                  <a:lnTo>
                    <a:pt x="9517" y="12960"/>
                  </a:lnTo>
                  <a:lnTo>
                    <a:pt x="6926" y="7186"/>
                  </a:lnTo>
                  <a:lnTo>
                    <a:pt x="3463" y="1411"/>
                  </a:lnTo>
                  <a:lnTo>
                    <a:pt x="1744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362" name="Shape 455"/>
            <p:cNvSpPr/>
            <p:nvPr/>
          </p:nvSpPr>
          <p:spPr>
            <a:xfrm>
              <a:off x="3262329" y="5997082"/>
              <a:ext cx="75989" cy="6258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695" y="0"/>
                  </a:moveTo>
                  <a:lnTo>
                    <a:pt x="19053" y="779"/>
                  </a:lnTo>
                  <a:lnTo>
                    <a:pt x="18412" y="5406"/>
                  </a:lnTo>
                  <a:lnTo>
                    <a:pt x="18412" y="11567"/>
                  </a:lnTo>
                  <a:lnTo>
                    <a:pt x="17789" y="10789"/>
                  </a:lnTo>
                  <a:lnTo>
                    <a:pt x="14601" y="7719"/>
                  </a:lnTo>
                  <a:lnTo>
                    <a:pt x="12073" y="4627"/>
                  </a:lnTo>
                  <a:lnTo>
                    <a:pt x="10791" y="3848"/>
                  </a:lnTo>
                  <a:lnTo>
                    <a:pt x="9527" y="4627"/>
                  </a:lnTo>
                  <a:lnTo>
                    <a:pt x="8885" y="5406"/>
                  </a:lnTo>
                  <a:lnTo>
                    <a:pt x="8885" y="7719"/>
                  </a:lnTo>
                  <a:lnTo>
                    <a:pt x="11432" y="10789"/>
                  </a:lnTo>
                  <a:lnTo>
                    <a:pt x="6980" y="10789"/>
                  </a:lnTo>
                  <a:lnTo>
                    <a:pt x="3811" y="10033"/>
                  </a:lnTo>
                  <a:lnTo>
                    <a:pt x="1905" y="10033"/>
                  </a:lnTo>
                  <a:lnTo>
                    <a:pt x="641" y="10789"/>
                  </a:lnTo>
                  <a:lnTo>
                    <a:pt x="0" y="11567"/>
                  </a:lnTo>
                  <a:lnTo>
                    <a:pt x="1264" y="13102"/>
                  </a:lnTo>
                  <a:lnTo>
                    <a:pt x="3169" y="13881"/>
                  </a:lnTo>
                  <a:lnTo>
                    <a:pt x="5716" y="14660"/>
                  </a:lnTo>
                  <a:lnTo>
                    <a:pt x="11432" y="15415"/>
                  </a:lnTo>
                  <a:lnTo>
                    <a:pt x="8885" y="16973"/>
                  </a:lnTo>
                  <a:lnTo>
                    <a:pt x="8263" y="17729"/>
                  </a:lnTo>
                  <a:lnTo>
                    <a:pt x="8263" y="19287"/>
                  </a:lnTo>
                  <a:lnTo>
                    <a:pt x="8885" y="20821"/>
                  </a:lnTo>
                  <a:lnTo>
                    <a:pt x="10168" y="20821"/>
                  </a:lnTo>
                  <a:lnTo>
                    <a:pt x="14601" y="18508"/>
                  </a:lnTo>
                  <a:lnTo>
                    <a:pt x="18412" y="14660"/>
                  </a:lnTo>
                  <a:lnTo>
                    <a:pt x="18412" y="19287"/>
                  </a:lnTo>
                  <a:lnTo>
                    <a:pt x="19053" y="20821"/>
                  </a:lnTo>
                  <a:lnTo>
                    <a:pt x="19695" y="21600"/>
                  </a:lnTo>
                  <a:lnTo>
                    <a:pt x="20959" y="20821"/>
                  </a:lnTo>
                  <a:lnTo>
                    <a:pt x="21600" y="19287"/>
                  </a:lnTo>
                  <a:lnTo>
                    <a:pt x="21600" y="5406"/>
                  </a:lnTo>
                  <a:lnTo>
                    <a:pt x="20959" y="779"/>
                  </a:lnTo>
                  <a:lnTo>
                    <a:pt x="20317" y="779"/>
                  </a:lnTo>
                  <a:lnTo>
                    <a:pt x="19695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363" name="Shape 456"/>
            <p:cNvSpPr/>
            <p:nvPr/>
          </p:nvSpPr>
          <p:spPr>
            <a:xfrm>
              <a:off x="5376054" y="6285305"/>
              <a:ext cx="167573" cy="1809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28" y="1339"/>
                  </a:moveTo>
                  <a:lnTo>
                    <a:pt x="6339" y="1869"/>
                  </a:lnTo>
                  <a:lnTo>
                    <a:pt x="10941" y="2139"/>
                  </a:lnTo>
                  <a:lnTo>
                    <a:pt x="20163" y="1869"/>
                  </a:lnTo>
                  <a:lnTo>
                    <a:pt x="19581" y="6139"/>
                  </a:lnTo>
                  <a:lnTo>
                    <a:pt x="19299" y="10669"/>
                  </a:lnTo>
                  <a:lnTo>
                    <a:pt x="19299" y="14939"/>
                  </a:lnTo>
                  <a:lnTo>
                    <a:pt x="19581" y="19200"/>
                  </a:lnTo>
                  <a:lnTo>
                    <a:pt x="19581" y="19469"/>
                  </a:lnTo>
                  <a:lnTo>
                    <a:pt x="19299" y="19469"/>
                  </a:lnTo>
                  <a:lnTo>
                    <a:pt x="17280" y="19200"/>
                  </a:lnTo>
                  <a:lnTo>
                    <a:pt x="6912" y="19200"/>
                  </a:lnTo>
                  <a:lnTo>
                    <a:pt x="2592" y="18939"/>
                  </a:lnTo>
                  <a:lnTo>
                    <a:pt x="2019" y="10139"/>
                  </a:lnTo>
                  <a:lnTo>
                    <a:pt x="1728" y="1339"/>
                  </a:lnTo>
                  <a:close/>
                  <a:moveTo>
                    <a:pt x="6339" y="0"/>
                  </a:moveTo>
                  <a:lnTo>
                    <a:pt x="1437" y="269"/>
                  </a:lnTo>
                  <a:lnTo>
                    <a:pt x="1155" y="269"/>
                  </a:lnTo>
                  <a:lnTo>
                    <a:pt x="864" y="800"/>
                  </a:lnTo>
                  <a:lnTo>
                    <a:pt x="573" y="800"/>
                  </a:lnTo>
                  <a:lnTo>
                    <a:pt x="291" y="1339"/>
                  </a:lnTo>
                  <a:lnTo>
                    <a:pt x="0" y="6139"/>
                  </a:lnTo>
                  <a:lnTo>
                    <a:pt x="0" y="11200"/>
                  </a:lnTo>
                  <a:lnTo>
                    <a:pt x="291" y="16000"/>
                  </a:lnTo>
                  <a:lnTo>
                    <a:pt x="864" y="21069"/>
                  </a:lnTo>
                  <a:lnTo>
                    <a:pt x="1437" y="21600"/>
                  </a:lnTo>
                  <a:lnTo>
                    <a:pt x="2019" y="21600"/>
                  </a:lnTo>
                  <a:lnTo>
                    <a:pt x="2592" y="21339"/>
                  </a:lnTo>
                  <a:lnTo>
                    <a:pt x="2883" y="21069"/>
                  </a:lnTo>
                  <a:lnTo>
                    <a:pt x="2883" y="20269"/>
                  </a:lnTo>
                  <a:lnTo>
                    <a:pt x="6912" y="21069"/>
                  </a:lnTo>
                  <a:lnTo>
                    <a:pt x="11232" y="21339"/>
                  </a:lnTo>
                  <a:lnTo>
                    <a:pt x="15552" y="21339"/>
                  </a:lnTo>
                  <a:lnTo>
                    <a:pt x="17571" y="21069"/>
                  </a:lnTo>
                  <a:lnTo>
                    <a:pt x="19299" y="20800"/>
                  </a:lnTo>
                  <a:lnTo>
                    <a:pt x="19872" y="20539"/>
                  </a:lnTo>
                  <a:lnTo>
                    <a:pt x="19872" y="19739"/>
                  </a:lnTo>
                  <a:lnTo>
                    <a:pt x="20163" y="20000"/>
                  </a:lnTo>
                  <a:lnTo>
                    <a:pt x="20445" y="20000"/>
                  </a:lnTo>
                  <a:lnTo>
                    <a:pt x="21027" y="19739"/>
                  </a:lnTo>
                  <a:lnTo>
                    <a:pt x="21027" y="19200"/>
                  </a:lnTo>
                  <a:lnTo>
                    <a:pt x="21309" y="14939"/>
                  </a:lnTo>
                  <a:lnTo>
                    <a:pt x="21600" y="10400"/>
                  </a:lnTo>
                  <a:lnTo>
                    <a:pt x="21309" y="6139"/>
                  </a:lnTo>
                  <a:lnTo>
                    <a:pt x="21027" y="1600"/>
                  </a:lnTo>
                  <a:lnTo>
                    <a:pt x="21309" y="1339"/>
                  </a:lnTo>
                  <a:lnTo>
                    <a:pt x="21309" y="800"/>
                  </a:lnTo>
                  <a:lnTo>
                    <a:pt x="21027" y="269"/>
                  </a:lnTo>
                  <a:lnTo>
                    <a:pt x="15843" y="269"/>
                  </a:lnTo>
                  <a:lnTo>
                    <a:pt x="1094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364" name="Shape 457"/>
            <p:cNvSpPr/>
            <p:nvPr/>
          </p:nvSpPr>
          <p:spPr>
            <a:xfrm>
              <a:off x="3409792" y="6472985"/>
              <a:ext cx="167573" cy="20785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28" y="1166"/>
                  </a:moveTo>
                  <a:lnTo>
                    <a:pt x="6339" y="1628"/>
                  </a:lnTo>
                  <a:lnTo>
                    <a:pt x="10950" y="1862"/>
                  </a:lnTo>
                  <a:lnTo>
                    <a:pt x="20163" y="1628"/>
                  </a:lnTo>
                  <a:lnTo>
                    <a:pt x="19590" y="5807"/>
                  </a:lnTo>
                  <a:lnTo>
                    <a:pt x="19299" y="10683"/>
                  </a:lnTo>
                  <a:lnTo>
                    <a:pt x="19299" y="15324"/>
                  </a:lnTo>
                  <a:lnTo>
                    <a:pt x="19590" y="19503"/>
                  </a:lnTo>
                  <a:lnTo>
                    <a:pt x="19590" y="19738"/>
                  </a:lnTo>
                  <a:lnTo>
                    <a:pt x="19299" y="19738"/>
                  </a:lnTo>
                  <a:lnTo>
                    <a:pt x="17280" y="19503"/>
                  </a:lnTo>
                  <a:lnTo>
                    <a:pt x="6912" y="19503"/>
                  </a:lnTo>
                  <a:lnTo>
                    <a:pt x="2592" y="19276"/>
                  </a:lnTo>
                  <a:lnTo>
                    <a:pt x="2019" y="10221"/>
                  </a:lnTo>
                  <a:lnTo>
                    <a:pt x="1728" y="1166"/>
                  </a:lnTo>
                  <a:close/>
                  <a:moveTo>
                    <a:pt x="6339" y="0"/>
                  </a:moveTo>
                  <a:lnTo>
                    <a:pt x="1437" y="234"/>
                  </a:lnTo>
                  <a:lnTo>
                    <a:pt x="1155" y="234"/>
                  </a:lnTo>
                  <a:lnTo>
                    <a:pt x="864" y="697"/>
                  </a:lnTo>
                  <a:lnTo>
                    <a:pt x="573" y="697"/>
                  </a:lnTo>
                  <a:lnTo>
                    <a:pt x="291" y="1166"/>
                  </a:lnTo>
                  <a:lnTo>
                    <a:pt x="0" y="5807"/>
                  </a:lnTo>
                  <a:lnTo>
                    <a:pt x="0" y="11145"/>
                  </a:lnTo>
                  <a:lnTo>
                    <a:pt x="291" y="16490"/>
                  </a:lnTo>
                  <a:lnTo>
                    <a:pt x="864" y="21131"/>
                  </a:lnTo>
                  <a:lnTo>
                    <a:pt x="1155" y="21366"/>
                  </a:lnTo>
                  <a:lnTo>
                    <a:pt x="1437" y="21600"/>
                  </a:lnTo>
                  <a:lnTo>
                    <a:pt x="2019" y="21600"/>
                  </a:lnTo>
                  <a:lnTo>
                    <a:pt x="2592" y="21366"/>
                  </a:lnTo>
                  <a:lnTo>
                    <a:pt x="2883" y="21131"/>
                  </a:lnTo>
                  <a:lnTo>
                    <a:pt x="2883" y="20434"/>
                  </a:lnTo>
                  <a:lnTo>
                    <a:pt x="6912" y="21131"/>
                  </a:lnTo>
                  <a:lnTo>
                    <a:pt x="11232" y="21366"/>
                  </a:lnTo>
                  <a:lnTo>
                    <a:pt x="15552" y="21366"/>
                  </a:lnTo>
                  <a:lnTo>
                    <a:pt x="17571" y="21131"/>
                  </a:lnTo>
                  <a:lnTo>
                    <a:pt x="19299" y="20897"/>
                  </a:lnTo>
                  <a:lnTo>
                    <a:pt x="19872" y="20669"/>
                  </a:lnTo>
                  <a:lnTo>
                    <a:pt x="19872" y="19972"/>
                  </a:lnTo>
                  <a:lnTo>
                    <a:pt x="20163" y="20200"/>
                  </a:lnTo>
                  <a:lnTo>
                    <a:pt x="20454" y="20200"/>
                  </a:lnTo>
                  <a:lnTo>
                    <a:pt x="21027" y="19972"/>
                  </a:lnTo>
                  <a:lnTo>
                    <a:pt x="21027" y="19503"/>
                  </a:lnTo>
                  <a:lnTo>
                    <a:pt x="21318" y="15324"/>
                  </a:lnTo>
                  <a:lnTo>
                    <a:pt x="21600" y="10448"/>
                  </a:lnTo>
                  <a:lnTo>
                    <a:pt x="21318" y="5572"/>
                  </a:lnTo>
                  <a:lnTo>
                    <a:pt x="21027" y="1393"/>
                  </a:lnTo>
                  <a:lnTo>
                    <a:pt x="21318" y="1166"/>
                  </a:lnTo>
                  <a:lnTo>
                    <a:pt x="21318" y="697"/>
                  </a:lnTo>
                  <a:lnTo>
                    <a:pt x="21027" y="234"/>
                  </a:lnTo>
                  <a:lnTo>
                    <a:pt x="15843" y="234"/>
                  </a:lnTo>
                  <a:lnTo>
                    <a:pt x="1095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365" name="Shape 458"/>
            <p:cNvSpPr/>
            <p:nvPr/>
          </p:nvSpPr>
          <p:spPr>
            <a:xfrm>
              <a:off x="3217666" y="5909945"/>
              <a:ext cx="274818" cy="17427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795" y="1662"/>
                  </a:moveTo>
                  <a:lnTo>
                    <a:pt x="10182" y="1941"/>
                  </a:lnTo>
                  <a:lnTo>
                    <a:pt x="15101" y="2213"/>
                  </a:lnTo>
                  <a:lnTo>
                    <a:pt x="20197" y="3043"/>
                  </a:lnTo>
                  <a:lnTo>
                    <a:pt x="20197" y="11631"/>
                  </a:lnTo>
                  <a:lnTo>
                    <a:pt x="19842" y="15505"/>
                  </a:lnTo>
                  <a:lnTo>
                    <a:pt x="19842" y="19387"/>
                  </a:lnTo>
                  <a:lnTo>
                    <a:pt x="19143" y="18828"/>
                  </a:lnTo>
                  <a:lnTo>
                    <a:pt x="18439" y="18277"/>
                  </a:lnTo>
                  <a:lnTo>
                    <a:pt x="16859" y="17997"/>
                  </a:lnTo>
                  <a:lnTo>
                    <a:pt x="15278" y="18277"/>
                  </a:lnTo>
                  <a:lnTo>
                    <a:pt x="13870" y="18277"/>
                  </a:lnTo>
                  <a:lnTo>
                    <a:pt x="10886" y="18828"/>
                  </a:lnTo>
                  <a:lnTo>
                    <a:pt x="8075" y="19108"/>
                  </a:lnTo>
                  <a:lnTo>
                    <a:pt x="4914" y="19108"/>
                  </a:lnTo>
                  <a:lnTo>
                    <a:pt x="3333" y="18828"/>
                  </a:lnTo>
                  <a:lnTo>
                    <a:pt x="1753" y="19108"/>
                  </a:lnTo>
                  <a:lnTo>
                    <a:pt x="1403" y="14403"/>
                  </a:lnTo>
                  <a:lnTo>
                    <a:pt x="1226" y="9690"/>
                  </a:lnTo>
                  <a:lnTo>
                    <a:pt x="1403" y="5815"/>
                  </a:lnTo>
                  <a:lnTo>
                    <a:pt x="1403" y="3874"/>
                  </a:lnTo>
                  <a:lnTo>
                    <a:pt x="1226" y="2213"/>
                  </a:lnTo>
                  <a:lnTo>
                    <a:pt x="1403" y="2213"/>
                  </a:lnTo>
                  <a:lnTo>
                    <a:pt x="3510" y="1662"/>
                  </a:lnTo>
                  <a:close/>
                  <a:moveTo>
                    <a:pt x="4037" y="0"/>
                  </a:moveTo>
                  <a:lnTo>
                    <a:pt x="2806" y="280"/>
                  </a:lnTo>
                  <a:lnTo>
                    <a:pt x="1580" y="831"/>
                  </a:lnTo>
                  <a:lnTo>
                    <a:pt x="1403" y="831"/>
                  </a:lnTo>
                  <a:lnTo>
                    <a:pt x="1226" y="1110"/>
                  </a:lnTo>
                  <a:lnTo>
                    <a:pt x="1226" y="1941"/>
                  </a:lnTo>
                  <a:lnTo>
                    <a:pt x="1054" y="1110"/>
                  </a:lnTo>
                  <a:lnTo>
                    <a:pt x="876" y="1110"/>
                  </a:lnTo>
                  <a:lnTo>
                    <a:pt x="527" y="1941"/>
                  </a:lnTo>
                  <a:lnTo>
                    <a:pt x="349" y="3043"/>
                  </a:lnTo>
                  <a:lnTo>
                    <a:pt x="0" y="5264"/>
                  </a:lnTo>
                  <a:lnTo>
                    <a:pt x="0" y="9690"/>
                  </a:lnTo>
                  <a:lnTo>
                    <a:pt x="172" y="14674"/>
                  </a:lnTo>
                  <a:lnTo>
                    <a:pt x="527" y="19659"/>
                  </a:lnTo>
                  <a:lnTo>
                    <a:pt x="876" y="20218"/>
                  </a:lnTo>
                  <a:lnTo>
                    <a:pt x="1580" y="20218"/>
                  </a:lnTo>
                  <a:lnTo>
                    <a:pt x="1753" y="19659"/>
                  </a:lnTo>
                  <a:lnTo>
                    <a:pt x="2806" y="20218"/>
                  </a:lnTo>
                  <a:lnTo>
                    <a:pt x="3860" y="20490"/>
                  </a:lnTo>
                  <a:lnTo>
                    <a:pt x="5967" y="21049"/>
                  </a:lnTo>
                  <a:lnTo>
                    <a:pt x="8252" y="21049"/>
                  </a:lnTo>
                  <a:lnTo>
                    <a:pt x="10359" y="20769"/>
                  </a:lnTo>
                  <a:lnTo>
                    <a:pt x="12816" y="20490"/>
                  </a:lnTo>
                  <a:lnTo>
                    <a:pt x="15101" y="20490"/>
                  </a:lnTo>
                  <a:lnTo>
                    <a:pt x="17385" y="20769"/>
                  </a:lnTo>
                  <a:lnTo>
                    <a:pt x="19842" y="21049"/>
                  </a:lnTo>
                  <a:lnTo>
                    <a:pt x="20020" y="21600"/>
                  </a:lnTo>
                  <a:lnTo>
                    <a:pt x="20546" y="21600"/>
                  </a:lnTo>
                  <a:lnTo>
                    <a:pt x="20724" y="21049"/>
                  </a:lnTo>
                  <a:lnTo>
                    <a:pt x="21251" y="18828"/>
                  </a:lnTo>
                  <a:lnTo>
                    <a:pt x="21423" y="16615"/>
                  </a:lnTo>
                  <a:lnTo>
                    <a:pt x="21600" y="11631"/>
                  </a:lnTo>
                  <a:lnTo>
                    <a:pt x="21600" y="6095"/>
                  </a:lnTo>
                  <a:lnTo>
                    <a:pt x="21423" y="3323"/>
                  </a:lnTo>
                  <a:lnTo>
                    <a:pt x="21251" y="551"/>
                  </a:lnTo>
                  <a:lnTo>
                    <a:pt x="21073" y="0"/>
                  </a:lnTo>
                  <a:lnTo>
                    <a:pt x="20724" y="0"/>
                  </a:lnTo>
                  <a:lnTo>
                    <a:pt x="20369" y="280"/>
                  </a:lnTo>
                  <a:lnTo>
                    <a:pt x="20197" y="831"/>
                  </a:lnTo>
                  <a:lnTo>
                    <a:pt x="20197" y="1382"/>
                  </a:lnTo>
                  <a:lnTo>
                    <a:pt x="15805" y="551"/>
                  </a:lnTo>
                  <a:lnTo>
                    <a:pt x="11413" y="280"/>
                  </a:lnTo>
                  <a:lnTo>
                    <a:pt x="6494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366" name="Shape 459"/>
            <p:cNvSpPr/>
            <p:nvPr/>
          </p:nvSpPr>
          <p:spPr>
            <a:xfrm>
              <a:off x="3226558" y="5601613"/>
              <a:ext cx="176532" cy="10724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775" y="2700"/>
                  </a:moveTo>
                  <a:lnTo>
                    <a:pt x="19140" y="3154"/>
                  </a:lnTo>
                  <a:lnTo>
                    <a:pt x="19416" y="3596"/>
                  </a:lnTo>
                  <a:lnTo>
                    <a:pt x="19960" y="3154"/>
                  </a:lnTo>
                  <a:lnTo>
                    <a:pt x="19960" y="4946"/>
                  </a:lnTo>
                  <a:lnTo>
                    <a:pt x="19684" y="6750"/>
                  </a:lnTo>
                  <a:lnTo>
                    <a:pt x="19684" y="14396"/>
                  </a:lnTo>
                  <a:lnTo>
                    <a:pt x="19960" y="18446"/>
                  </a:lnTo>
                  <a:lnTo>
                    <a:pt x="10394" y="18446"/>
                  </a:lnTo>
                  <a:lnTo>
                    <a:pt x="5741" y="18900"/>
                  </a:lnTo>
                  <a:lnTo>
                    <a:pt x="1096" y="19796"/>
                  </a:lnTo>
                  <a:lnTo>
                    <a:pt x="1372" y="17096"/>
                  </a:lnTo>
                  <a:lnTo>
                    <a:pt x="1640" y="14396"/>
                  </a:lnTo>
                  <a:lnTo>
                    <a:pt x="1640" y="2700"/>
                  </a:lnTo>
                  <a:lnTo>
                    <a:pt x="3013" y="3154"/>
                  </a:lnTo>
                  <a:lnTo>
                    <a:pt x="13398" y="3154"/>
                  </a:lnTo>
                  <a:lnTo>
                    <a:pt x="16135" y="2700"/>
                  </a:lnTo>
                  <a:close/>
                  <a:moveTo>
                    <a:pt x="5741" y="0"/>
                  </a:moveTo>
                  <a:lnTo>
                    <a:pt x="3557" y="441"/>
                  </a:lnTo>
                  <a:lnTo>
                    <a:pt x="1096" y="896"/>
                  </a:lnTo>
                  <a:lnTo>
                    <a:pt x="1096" y="1350"/>
                  </a:lnTo>
                  <a:lnTo>
                    <a:pt x="276" y="1350"/>
                  </a:lnTo>
                  <a:lnTo>
                    <a:pt x="276" y="1804"/>
                  </a:lnTo>
                  <a:lnTo>
                    <a:pt x="552" y="1804"/>
                  </a:lnTo>
                  <a:lnTo>
                    <a:pt x="276" y="3596"/>
                  </a:lnTo>
                  <a:lnTo>
                    <a:pt x="276" y="9450"/>
                  </a:lnTo>
                  <a:lnTo>
                    <a:pt x="0" y="14396"/>
                  </a:lnTo>
                  <a:lnTo>
                    <a:pt x="0" y="17096"/>
                  </a:lnTo>
                  <a:lnTo>
                    <a:pt x="276" y="19796"/>
                  </a:lnTo>
                  <a:lnTo>
                    <a:pt x="552" y="20250"/>
                  </a:lnTo>
                  <a:lnTo>
                    <a:pt x="552" y="20704"/>
                  </a:lnTo>
                  <a:lnTo>
                    <a:pt x="820" y="21146"/>
                  </a:lnTo>
                  <a:lnTo>
                    <a:pt x="5741" y="21600"/>
                  </a:lnTo>
                  <a:lnTo>
                    <a:pt x="10662" y="21600"/>
                  </a:lnTo>
                  <a:lnTo>
                    <a:pt x="20236" y="21146"/>
                  </a:lnTo>
                  <a:lnTo>
                    <a:pt x="21056" y="21146"/>
                  </a:lnTo>
                  <a:lnTo>
                    <a:pt x="21324" y="20704"/>
                  </a:lnTo>
                  <a:lnTo>
                    <a:pt x="21600" y="19796"/>
                  </a:lnTo>
                  <a:lnTo>
                    <a:pt x="21600" y="19354"/>
                  </a:lnTo>
                  <a:lnTo>
                    <a:pt x="21324" y="18446"/>
                  </a:lnTo>
                  <a:lnTo>
                    <a:pt x="21324" y="14396"/>
                  </a:lnTo>
                  <a:lnTo>
                    <a:pt x="21056" y="10346"/>
                  </a:lnTo>
                  <a:lnTo>
                    <a:pt x="21324" y="5854"/>
                  </a:lnTo>
                  <a:lnTo>
                    <a:pt x="21056" y="3596"/>
                  </a:lnTo>
                  <a:lnTo>
                    <a:pt x="20780" y="1804"/>
                  </a:lnTo>
                  <a:lnTo>
                    <a:pt x="20504" y="1804"/>
                  </a:lnTo>
                  <a:lnTo>
                    <a:pt x="20236" y="1350"/>
                  </a:lnTo>
                  <a:lnTo>
                    <a:pt x="19960" y="896"/>
                  </a:lnTo>
                  <a:lnTo>
                    <a:pt x="18863" y="441"/>
                  </a:lnTo>
                  <a:lnTo>
                    <a:pt x="17775" y="0"/>
                  </a:lnTo>
                  <a:lnTo>
                    <a:pt x="15315" y="0"/>
                  </a:lnTo>
                  <a:lnTo>
                    <a:pt x="10394" y="441"/>
                  </a:lnTo>
                  <a:lnTo>
                    <a:pt x="574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367" name="Shape 460"/>
            <p:cNvSpPr/>
            <p:nvPr/>
          </p:nvSpPr>
          <p:spPr>
            <a:xfrm>
              <a:off x="3217666" y="6475242"/>
              <a:ext cx="172019" cy="1921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17" y="0"/>
                  </a:moveTo>
                  <a:lnTo>
                    <a:pt x="842" y="254"/>
                  </a:lnTo>
                  <a:lnTo>
                    <a:pt x="275" y="2261"/>
                  </a:lnTo>
                  <a:lnTo>
                    <a:pt x="0" y="4268"/>
                  </a:lnTo>
                  <a:lnTo>
                    <a:pt x="0" y="14572"/>
                  </a:lnTo>
                  <a:lnTo>
                    <a:pt x="275" y="17832"/>
                  </a:lnTo>
                  <a:lnTo>
                    <a:pt x="842" y="20846"/>
                  </a:lnTo>
                  <a:lnTo>
                    <a:pt x="1117" y="21100"/>
                  </a:lnTo>
                  <a:lnTo>
                    <a:pt x="1958" y="21100"/>
                  </a:lnTo>
                  <a:lnTo>
                    <a:pt x="2242" y="20600"/>
                  </a:lnTo>
                  <a:lnTo>
                    <a:pt x="2242" y="17832"/>
                  </a:lnTo>
                  <a:lnTo>
                    <a:pt x="1958" y="14318"/>
                  </a:lnTo>
                  <a:lnTo>
                    <a:pt x="1958" y="1761"/>
                  </a:lnTo>
                  <a:lnTo>
                    <a:pt x="3925" y="2007"/>
                  </a:lnTo>
                  <a:lnTo>
                    <a:pt x="19075" y="2007"/>
                  </a:lnTo>
                  <a:lnTo>
                    <a:pt x="19358" y="2261"/>
                  </a:lnTo>
                  <a:lnTo>
                    <a:pt x="19633" y="2514"/>
                  </a:lnTo>
                  <a:lnTo>
                    <a:pt x="19917" y="2514"/>
                  </a:lnTo>
                  <a:lnTo>
                    <a:pt x="19917" y="3768"/>
                  </a:lnTo>
                  <a:lnTo>
                    <a:pt x="19633" y="5021"/>
                  </a:lnTo>
                  <a:lnTo>
                    <a:pt x="19633" y="7536"/>
                  </a:lnTo>
                  <a:lnTo>
                    <a:pt x="19358" y="13564"/>
                  </a:lnTo>
                  <a:lnTo>
                    <a:pt x="19358" y="19593"/>
                  </a:lnTo>
                  <a:lnTo>
                    <a:pt x="17675" y="19339"/>
                  </a:lnTo>
                  <a:lnTo>
                    <a:pt x="15425" y="19339"/>
                  </a:lnTo>
                  <a:lnTo>
                    <a:pt x="11500" y="19593"/>
                  </a:lnTo>
                  <a:lnTo>
                    <a:pt x="6450" y="19339"/>
                  </a:lnTo>
                  <a:lnTo>
                    <a:pt x="5325" y="19339"/>
                  </a:lnTo>
                  <a:lnTo>
                    <a:pt x="3925" y="19593"/>
                  </a:lnTo>
                  <a:lnTo>
                    <a:pt x="3083" y="19847"/>
                  </a:lnTo>
                  <a:lnTo>
                    <a:pt x="2242" y="20600"/>
                  </a:lnTo>
                  <a:lnTo>
                    <a:pt x="2800" y="21100"/>
                  </a:lnTo>
                  <a:lnTo>
                    <a:pt x="3925" y="21600"/>
                  </a:lnTo>
                  <a:lnTo>
                    <a:pt x="17392" y="21600"/>
                  </a:lnTo>
                  <a:lnTo>
                    <a:pt x="19633" y="21354"/>
                  </a:lnTo>
                  <a:lnTo>
                    <a:pt x="19917" y="21600"/>
                  </a:lnTo>
                  <a:lnTo>
                    <a:pt x="20475" y="21600"/>
                  </a:lnTo>
                  <a:lnTo>
                    <a:pt x="21042" y="21354"/>
                  </a:lnTo>
                  <a:lnTo>
                    <a:pt x="21317" y="20846"/>
                  </a:lnTo>
                  <a:lnTo>
                    <a:pt x="21317" y="8789"/>
                  </a:lnTo>
                  <a:lnTo>
                    <a:pt x="21600" y="4775"/>
                  </a:lnTo>
                  <a:lnTo>
                    <a:pt x="21317" y="3014"/>
                  </a:lnTo>
                  <a:lnTo>
                    <a:pt x="21042" y="1007"/>
                  </a:lnTo>
                  <a:lnTo>
                    <a:pt x="20758" y="1007"/>
                  </a:lnTo>
                  <a:lnTo>
                    <a:pt x="20475" y="1253"/>
                  </a:lnTo>
                  <a:lnTo>
                    <a:pt x="19917" y="754"/>
                  </a:lnTo>
                  <a:lnTo>
                    <a:pt x="19075" y="500"/>
                  </a:lnTo>
                  <a:lnTo>
                    <a:pt x="17392" y="500"/>
                  </a:lnTo>
                  <a:lnTo>
                    <a:pt x="13742" y="754"/>
                  </a:lnTo>
                  <a:lnTo>
                    <a:pt x="7850" y="500"/>
                  </a:lnTo>
                  <a:lnTo>
                    <a:pt x="4767" y="500"/>
                  </a:lnTo>
                  <a:lnTo>
                    <a:pt x="1683" y="754"/>
                  </a:lnTo>
                  <a:lnTo>
                    <a:pt x="1683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368" name="Shape 461"/>
            <p:cNvSpPr/>
            <p:nvPr/>
          </p:nvSpPr>
          <p:spPr>
            <a:xfrm>
              <a:off x="4987288" y="6475242"/>
              <a:ext cx="214493" cy="1921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250" y="0"/>
                  </a:moveTo>
                  <a:lnTo>
                    <a:pt x="20023" y="2514"/>
                  </a:lnTo>
                  <a:lnTo>
                    <a:pt x="20023" y="17586"/>
                  </a:lnTo>
                  <a:lnTo>
                    <a:pt x="20250" y="20347"/>
                  </a:lnTo>
                  <a:lnTo>
                    <a:pt x="20023" y="20093"/>
                  </a:lnTo>
                  <a:lnTo>
                    <a:pt x="1350" y="20093"/>
                  </a:lnTo>
                  <a:lnTo>
                    <a:pt x="1798" y="17586"/>
                  </a:lnTo>
                  <a:lnTo>
                    <a:pt x="1798" y="14818"/>
                  </a:lnTo>
                  <a:lnTo>
                    <a:pt x="1571" y="9543"/>
                  </a:lnTo>
                  <a:lnTo>
                    <a:pt x="1571" y="4775"/>
                  </a:lnTo>
                  <a:lnTo>
                    <a:pt x="1350" y="2514"/>
                  </a:lnTo>
                  <a:lnTo>
                    <a:pt x="896" y="254"/>
                  </a:lnTo>
                  <a:lnTo>
                    <a:pt x="675" y="254"/>
                  </a:lnTo>
                  <a:lnTo>
                    <a:pt x="221" y="2514"/>
                  </a:lnTo>
                  <a:lnTo>
                    <a:pt x="0" y="4775"/>
                  </a:lnTo>
                  <a:lnTo>
                    <a:pt x="0" y="15072"/>
                  </a:lnTo>
                  <a:lnTo>
                    <a:pt x="221" y="17832"/>
                  </a:lnTo>
                  <a:lnTo>
                    <a:pt x="448" y="20600"/>
                  </a:lnTo>
                  <a:lnTo>
                    <a:pt x="675" y="20846"/>
                  </a:lnTo>
                  <a:lnTo>
                    <a:pt x="896" y="20846"/>
                  </a:lnTo>
                  <a:lnTo>
                    <a:pt x="1798" y="20600"/>
                  </a:lnTo>
                  <a:lnTo>
                    <a:pt x="2246" y="21100"/>
                  </a:lnTo>
                  <a:lnTo>
                    <a:pt x="2921" y="21354"/>
                  </a:lnTo>
                  <a:lnTo>
                    <a:pt x="4498" y="21600"/>
                  </a:lnTo>
                  <a:lnTo>
                    <a:pt x="7873" y="21354"/>
                  </a:lnTo>
                  <a:lnTo>
                    <a:pt x="14175" y="21600"/>
                  </a:lnTo>
                  <a:lnTo>
                    <a:pt x="20250" y="21354"/>
                  </a:lnTo>
                  <a:lnTo>
                    <a:pt x="20477" y="21354"/>
                  </a:lnTo>
                  <a:lnTo>
                    <a:pt x="20477" y="21100"/>
                  </a:lnTo>
                  <a:lnTo>
                    <a:pt x="20925" y="21100"/>
                  </a:lnTo>
                  <a:lnTo>
                    <a:pt x="21152" y="20846"/>
                  </a:lnTo>
                  <a:lnTo>
                    <a:pt x="21373" y="18586"/>
                  </a:lnTo>
                  <a:lnTo>
                    <a:pt x="21600" y="16079"/>
                  </a:lnTo>
                  <a:lnTo>
                    <a:pt x="21600" y="5529"/>
                  </a:lnTo>
                  <a:lnTo>
                    <a:pt x="21373" y="2761"/>
                  </a:lnTo>
                  <a:lnTo>
                    <a:pt x="20925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369" name="Shape 462"/>
            <p:cNvSpPr/>
            <p:nvPr/>
          </p:nvSpPr>
          <p:spPr>
            <a:xfrm>
              <a:off x="5224145" y="6475242"/>
              <a:ext cx="174275" cy="20108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210" y="0"/>
                  </a:moveTo>
                  <a:lnTo>
                    <a:pt x="19938" y="478"/>
                  </a:lnTo>
                  <a:lnTo>
                    <a:pt x="17446" y="242"/>
                  </a:lnTo>
                  <a:lnTo>
                    <a:pt x="15225" y="478"/>
                  </a:lnTo>
                  <a:lnTo>
                    <a:pt x="10241" y="962"/>
                  </a:lnTo>
                  <a:lnTo>
                    <a:pt x="7748" y="962"/>
                  </a:lnTo>
                  <a:lnTo>
                    <a:pt x="5256" y="478"/>
                  </a:lnTo>
                  <a:lnTo>
                    <a:pt x="2764" y="242"/>
                  </a:lnTo>
                  <a:lnTo>
                    <a:pt x="1662" y="478"/>
                  </a:lnTo>
                  <a:lnTo>
                    <a:pt x="271" y="962"/>
                  </a:lnTo>
                  <a:lnTo>
                    <a:pt x="271" y="1440"/>
                  </a:lnTo>
                  <a:lnTo>
                    <a:pt x="551" y="1682"/>
                  </a:lnTo>
                  <a:lnTo>
                    <a:pt x="2492" y="2160"/>
                  </a:lnTo>
                  <a:lnTo>
                    <a:pt x="4705" y="2402"/>
                  </a:lnTo>
                  <a:lnTo>
                    <a:pt x="8859" y="2638"/>
                  </a:lnTo>
                  <a:lnTo>
                    <a:pt x="10241" y="2880"/>
                  </a:lnTo>
                  <a:lnTo>
                    <a:pt x="11631" y="2638"/>
                  </a:lnTo>
                  <a:lnTo>
                    <a:pt x="14123" y="2402"/>
                  </a:lnTo>
                  <a:lnTo>
                    <a:pt x="16887" y="2160"/>
                  </a:lnTo>
                  <a:lnTo>
                    <a:pt x="19938" y="2160"/>
                  </a:lnTo>
                  <a:lnTo>
                    <a:pt x="19659" y="5760"/>
                  </a:lnTo>
                  <a:lnTo>
                    <a:pt x="19659" y="9602"/>
                  </a:lnTo>
                  <a:lnTo>
                    <a:pt x="19379" y="14400"/>
                  </a:lnTo>
                  <a:lnTo>
                    <a:pt x="19379" y="16802"/>
                  </a:lnTo>
                  <a:lnTo>
                    <a:pt x="19659" y="19198"/>
                  </a:lnTo>
                  <a:lnTo>
                    <a:pt x="19108" y="19198"/>
                  </a:lnTo>
                  <a:lnTo>
                    <a:pt x="13843" y="19440"/>
                  </a:lnTo>
                  <a:lnTo>
                    <a:pt x="8579" y="19918"/>
                  </a:lnTo>
                  <a:lnTo>
                    <a:pt x="4154" y="20160"/>
                  </a:lnTo>
                  <a:lnTo>
                    <a:pt x="2213" y="20402"/>
                  </a:lnTo>
                  <a:lnTo>
                    <a:pt x="0" y="21122"/>
                  </a:lnTo>
                  <a:lnTo>
                    <a:pt x="271" y="21358"/>
                  </a:lnTo>
                  <a:lnTo>
                    <a:pt x="2213" y="21600"/>
                  </a:lnTo>
                  <a:lnTo>
                    <a:pt x="4425" y="21600"/>
                  </a:lnTo>
                  <a:lnTo>
                    <a:pt x="8579" y="21122"/>
                  </a:lnTo>
                  <a:lnTo>
                    <a:pt x="19108" y="20638"/>
                  </a:lnTo>
                  <a:lnTo>
                    <a:pt x="19659" y="20402"/>
                  </a:lnTo>
                  <a:lnTo>
                    <a:pt x="19938" y="20160"/>
                  </a:lnTo>
                  <a:lnTo>
                    <a:pt x="19938" y="20402"/>
                  </a:lnTo>
                  <a:lnTo>
                    <a:pt x="20490" y="20402"/>
                  </a:lnTo>
                  <a:lnTo>
                    <a:pt x="20769" y="20160"/>
                  </a:lnTo>
                  <a:lnTo>
                    <a:pt x="21041" y="18000"/>
                  </a:lnTo>
                  <a:lnTo>
                    <a:pt x="21320" y="15598"/>
                  </a:lnTo>
                  <a:lnTo>
                    <a:pt x="21320" y="11042"/>
                  </a:lnTo>
                  <a:lnTo>
                    <a:pt x="21600" y="5760"/>
                  </a:lnTo>
                  <a:lnTo>
                    <a:pt x="21600" y="3122"/>
                  </a:lnTo>
                  <a:lnTo>
                    <a:pt x="21320" y="478"/>
                  </a:lnTo>
                  <a:lnTo>
                    <a:pt x="21041" y="242"/>
                  </a:lnTo>
                  <a:lnTo>
                    <a:pt x="20769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370" name="Shape 463"/>
            <p:cNvSpPr/>
            <p:nvPr/>
          </p:nvSpPr>
          <p:spPr>
            <a:xfrm>
              <a:off x="4035415" y="6475242"/>
              <a:ext cx="931766" cy="20779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5" y="1394"/>
                  </a:moveTo>
                  <a:lnTo>
                    <a:pt x="2797" y="1856"/>
                  </a:lnTo>
                  <a:lnTo>
                    <a:pt x="5491" y="2325"/>
                  </a:lnTo>
                  <a:lnTo>
                    <a:pt x="10774" y="2553"/>
                  </a:lnTo>
                  <a:lnTo>
                    <a:pt x="21082" y="3484"/>
                  </a:lnTo>
                  <a:lnTo>
                    <a:pt x="21082" y="19744"/>
                  </a:lnTo>
                  <a:lnTo>
                    <a:pt x="21029" y="19510"/>
                  </a:lnTo>
                  <a:lnTo>
                    <a:pt x="20460" y="19047"/>
                  </a:lnTo>
                  <a:lnTo>
                    <a:pt x="19891" y="18813"/>
                  </a:lnTo>
                  <a:lnTo>
                    <a:pt x="19320" y="18578"/>
                  </a:lnTo>
                  <a:lnTo>
                    <a:pt x="17663" y="18578"/>
                  </a:lnTo>
                  <a:lnTo>
                    <a:pt x="16523" y="19047"/>
                  </a:lnTo>
                  <a:lnTo>
                    <a:pt x="15229" y="19510"/>
                  </a:lnTo>
                  <a:lnTo>
                    <a:pt x="13882" y="19744"/>
                  </a:lnTo>
                  <a:lnTo>
                    <a:pt x="11188" y="19972"/>
                  </a:lnTo>
                  <a:lnTo>
                    <a:pt x="8546" y="19744"/>
                  </a:lnTo>
                  <a:lnTo>
                    <a:pt x="5854" y="19275"/>
                  </a:lnTo>
                  <a:lnTo>
                    <a:pt x="3212" y="19047"/>
                  </a:lnTo>
                  <a:lnTo>
                    <a:pt x="1865" y="19275"/>
                  </a:lnTo>
                  <a:lnTo>
                    <a:pt x="571" y="19510"/>
                  </a:lnTo>
                  <a:lnTo>
                    <a:pt x="571" y="17185"/>
                  </a:lnTo>
                  <a:lnTo>
                    <a:pt x="518" y="14632"/>
                  </a:lnTo>
                  <a:lnTo>
                    <a:pt x="415" y="9989"/>
                  </a:lnTo>
                  <a:lnTo>
                    <a:pt x="311" y="5574"/>
                  </a:lnTo>
                  <a:lnTo>
                    <a:pt x="260" y="3484"/>
                  </a:lnTo>
                  <a:lnTo>
                    <a:pt x="155" y="1394"/>
                  </a:lnTo>
                  <a:close/>
                  <a:moveTo>
                    <a:pt x="155" y="0"/>
                  </a:moveTo>
                  <a:lnTo>
                    <a:pt x="105" y="235"/>
                  </a:lnTo>
                  <a:lnTo>
                    <a:pt x="52" y="462"/>
                  </a:lnTo>
                  <a:lnTo>
                    <a:pt x="52" y="931"/>
                  </a:lnTo>
                  <a:lnTo>
                    <a:pt x="0" y="3249"/>
                  </a:lnTo>
                  <a:lnTo>
                    <a:pt x="0" y="5340"/>
                  </a:lnTo>
                  <a:lnTo>
                    <a:pt x="52" y="9989"/>
                  </a:lnTo>
                  <a:lnTo>
                    <a:pt x="105" y="15329"/>
                  </a:lnTo>
                  <a:lnTo>
                    <a:pt x="155" y="18116"/>
                  </a:lnTo>
                  <a:lnTo>
                    <a:pt x="311" y="20669"/>
                  </a:lnTo>
                  <a:lnTo>
                    <a:pt x="415" y="21138"/>
                  </a:lnTo>
                  <a:lnTo>
                    <a:pt x="466" y="20903"/>
                  </a:lnTo>
                  <a:lnTo>
                    <a:pt x="518" y="20669"/>
                  </a:lnTo>
                  <a:lnTo>
                    <a:pt x="1814" y="20903"/>
                  </a:lnTo>
                  <a:lnTo>
                    <a:pt x="3108" y="21372"/>
                  </a:lnTo>
                  <a:lnTo>
                    <a:pt x="8235" y="21372"/>
                  </a:lnTo>
                  <a:lnTo>
                    <a:pt x="10826" y="21600"/>
                  </a:lnTo>
                  <a:lnTo>
                    <a:pt x="13312" y="21600"/>
                  </a:lnTo>
                  <a:lnTo>
                    <a:pt x="14555" y="21372"/>
                  </a:lnTo>
                  <a:lnTo>
                    <a:pt x="15798" y="21138"/>
                  </a:lnTo>
                  <a:lnTo>
                    <a:pt x="17094" y="20669"/>
                  </a:lnTo>
                  <a:lnTo>
                    <a:pt x="18337" y="20206"/>
                  </a:lnTo>
                  <a:lnTo>
                    <a:pt x="19009" y="20206"/>
                  </a:lnTo>
                  <a:lnTo>
                    <a:pt x="19631" y="20441"/>
                  </a:lnTo>
                  <a:lnTo>
                    <a:pt x="20252" y="20669"/>
                  </a:lnTo>
                  <a:lnTo>
                    <a:pt x="20874" y="21372"/>
                  </a:lnTo>
                  <a:lnTo>
                    <a:pt x="20978" y="21372"/>
                  </a:lnTo>
                  <a:lnTo>
                    <a:pt x="21082" y="21138"/>
                  </a:lnTo>
                  <a:lnTo>
                    <a:pt x="21134" y="20441"/>
                  </a:lnTo>
                  <a:lnTo>
                    <a:pt x="21237" y="20669"/>
                  </a:lnTo>
                  <a:lnTo>
                    <a:pt x="21340" y="20669"/>
                  </a:lnTo>
                  <a:lnTo>
                    <a:pt x="21445" y="20441"/>
                  </a:lnTo>
                  <a:lnTo>
                    <a:pt x="21495" y="19744"/>
                  </a:lnTo>
                  <a:lnTo>
                    <a:pt x="21495" y="3484"/>
                  </a:lnTo>
                  <a:lnTo>
                    <a:pt x="21548" y="3022"/>
                  </a:lnTo>
                  <a:lnTo>
                    <a:pt x="21600" y="2553"/>
                  </a:lnTo>
                  <a:lnTo>
                    <a:pt x="21548" y="2090"/>
                  </a:lnTo>
                  <a:lnTo>
                    <a:pt x="21392" y="1856"/>
                  </a:lnTo>
                  <a:lnTo>
                    <a:pt x="21340" y="1856"/>
                  </a:lnTo>
                  <a:lnTo>
                    <a:pt x="21289" y="1159"/>
                  </a:lnTo>
                  <a:lnTo>
                    <a:pt x="21237" y="1856"/>
                  </a:lnTo>
                  <a:lnTo>
                    <a:pt x="10774" y="931"/>
                  </a:lnTo>
                  <a:lnTo>
                    <a:pt x="5491" y="235"/>
                  </a:lnTo>
                  <a:lnTo>
                    <a:pt x="2797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371" name="Shape 464"/>
            <p:cNvSpPr/>
            <p:nvPr/>
          </p:nvSpPr>
          <p:spPr>
            <a:xfrm>
              <a:off x="3796368" y="6468539"/>
              <a:ext cx="225642" cy="2100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551" y="0"/>
                  </a:moveTo>
                  <a:lnTo>
                    <a:pt x="5984" y="232"/>
                  </a:lnTo>
                  <a:lnTo>
                    <a:pt x="3634" y="689"/>
                  </a:lnTo>
                  <a:lnTo>
                    <a:pt x="1493" y="1147"/>
                  </a:lnTo>
                  <a:lnTo>
                    <a:pt x="851" y="457"/>
                  </a:lnTo>
                  <a:lnTo>
                    <a:pt x="0" y="921"/>
                  </a:lnTo>
                  <a:lnTo>
                    <a:pt x="0" y="1379"/>
                  </a:lnTo>
                  <a:lnTo>
                    <a:pt x="210" y="1836"/>
                  </a:lnTo>
                  <a:lnTo>
                    <a:pt x="426" y="1836"/>
                  </a:lnTo>
                  <a:lnTo>
                    <a:pt x="210" y="3446"/>
                  </a:lnTo>
                  <a:lnTo>
                    <a:pt x="210" y="20221"/>
                  </a:lnTo>
                  <a:lnTo>
                    <a:pt x="426" y="20911"/>
                  </a:lnTo>
                  <a:lnTo>
                    <a:pt x="1493" y="20911"/>
                  </a:lnTo>
                  <a:lnTo>
                    <a:pt x="1493" y="20679"/>
                  </a:lnTo>
                  <a:lnTo>
                    <a:pt x="1709" y="20221"/>
                  </a:lnTo>
                  <a:lnTo>
                    <a:pt x="1493" y="13329"/>
                  </a:lnTo>
                  <a:lnTo>
                    <a:pt x="1493" y="6436"/>
                  </a:lnTo>
                  <a:lnTo>
                    <a:pt x="1709" y="4593"/>
                  </a:lnTo>
                  <a:lnTo>
                    <a:pt x="1925" y="3446"/>
                  </a:lnTo>
                  <a:lnTo>
                    <a:pt x="1925" y="2525"/>
                  </a:lnTo>
                  <a:lnTo>
                    <a:pt x="6200" y="2068"/>
                  </a:lnTo>
                  <a:lnTo>
                    <a:pt x="10692" y="1836"/>
                  </a:lnTo>
                  <a:lnTo>
                    <a:pt x="13043" y="2068"/>
                  </a:lnTo>
                  <a:lnTo>
                    <a:pt x="15400" y="2525"/>
                  </a:lnTo>
                  <a:lnTo>
                    <a:pt x="17750" y="2757"/>
                  </a:lnTo>
                  <a:lnTo>
                    <a:pt x="20107" y="3214"/>
                  </a:lnTo>
                  <a:lnTo>
                    <a:pt x="20317" y="2989"/>
                  </a:lnTo>
                  <a:lnTo>
                    <a:pt x="20107" y="4593"/>
                  </a:lnTo>
                  <a:lnTo>
                    <a:pt x="20107" y="6204"/>
                  </a:lnTo>
                  <a:lnTo>
                    <a:pt x="19891" y="9418"/>
                  </a:lnTo>
                  <a:lnTo>
                    <a:pt x="19675" y="14932"/>
                  </a:lnTo>
                  <a:lnTo>
                    <a:pt x="20107" y="20447"/>
                  </a:lnTo>
                  <a:lnTo>
                    <a:pt x="17540" y="19757"/>
                  </a:lnTo>
                  <a:lnTo>
                    <a:pt x="14968" y="19532"/>
                  </a:lnTo>
                  <a:lnTo>
                    <a:pt x="9625" y="19300"/>
                  </a:lnTo>
                  <a:lnTo>
                    <a:pt x="7484" y="19068"/>
                  </a:lnTo>
                  <a:lnTo>
                    <a:pt x="5559" y="18843"/>
                  </a:lnTo>
                  <a:lnTo>
                    <a:pt x="4492" y="19068"/>
                  </a:lnTo>
                  <a:lnTo>
                    <a:pt x="3418" y="19300"/>
                  </a:lnTo>
                  <a:lnTo>
                    <a:pt x="2567" y="19757"/>
                  </a:lnTo>
                  <a:lnTo>
                    <a:pt x="1709" y="20221"/>
                  </a:lnTo>
                  <a:lnTo>
                    <a:pt x="2776" y="20679"/>
                  </a:lnTo>
                  <a:lnTo>
                    <a:pt x="3850" y="20911"/>
                  </a:lnTo>
                  <a:lnTo>
                    <a:pt x="10908" y="20911"/>
                  </a:lnTo>
                  <a:lnTo>
                    <a:pt x="15825" y="21600"/>
                  </a:lnTo>
                  <a:lnTo>
                    <a:pt x="18392" y="21600"/>
                  </a:lnTo>
                  <a:lnTo>
                    <a:pt x="20958" y="21368"/>
                  </a:lnTo>
                  <a:lnTo>
                    <a:pt x="21600" y="20911"/>
                  </a:lnTo>
                  <a:lnTo>
                    <a:pt x="21600" y="20447"/>
                  </a:lnTo>
                  <a:lnTo>
                    <a:pt x="21390" y="17689"/>
                  </a:lnTo>
                  <a:lnTo>
                    <a:pt x="21174" y="14932"/>
                  </a:lnTo>
                  <a:lnTo>
                    <a:pt x="21390" y="9418"/>
                  </a:lnTo>
                  <a:lnTo>
                    <a:pt x="21600" y="5514"/>
                  </a:lnTo>
                  <a:lnTo>
                    <a:pt x="21600" y="3446"/>
                  </a:lnTo>
                  <a:lnTo>
                    <a:pt x="21174" y="1379"/>
                  </a:lnTo>
                  <a:lnTo>
                    <a:pt x="20958" y="1379"/>
                  </a:lnTo>
                  <a:lnTo>
                    <a:pt x="20533" y="2300"/>
                  </a:lnTo>
                  <a:lnTo>
                    <a:pt x="20317" y="2068"/>
                  </a:lnTo>
                  <a:lnTo>
                    <a:pt x="18182" y="1147"/>
                  </a:lnTo>
                  <a:lnTo>
                    <a:pt x="16041" y="689"/>
                  </a:lnTo>
                  <a:lnTo>
                    <a:pt x="13475" y="232"/>
                  </a:lnTo>
                  <a:lnTo>
                    <a:pt x="11118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</p:grpSp>
      <p:sp>
        <p:nvSpPr>
          <p:cNvPr id="373" name="標題文字"/>
          <p:cNvSpPr txBox="1">
            <a:spLocks noGrp="1"/>
          </p:cNvSpPr>
          <p:nvPr>
            <p:ph type="title"/>
          </p:nvPr>
        </p:nvSpPr>
        <p:spPr>
          <a:xfrm>
            <a:off x="1557874" y="1882525"/>
            <a:ext cx="6028201" cy="154650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5400" b="0">
                <a:solidFill>
                  <a:srgbClr val="FFFFFF"/>
                </a:solidFill>
              </a:defRPr>
            </a:lvl1pPr>
          </a:lstStyle>
          <a:p>
            <a:r>
              <a:t>標題文字</a:t>
            </a:r>
          </a:p>
        </p:txBody>
      </p:sp>
      <p:sp>
        <p:nvSpPr>
          <p:cNvPr id="374" name="內文層級一…"/>
          <p:cNvSpPr txBox="1">
            <a:spLocks noGrp="1"/>
          </p:cNvSpPr>
          <p:nvPr>
            <p:ph type="body" sz="quarter" idx="1"/>
          </p:nvPr>
        </p:nvSpPr>
        <p:spPr>
          <a:xfrm>
            <a:off x="1557874" y="3329551"/>
            <a:ext cx="6028201" cy="1061100"/>
          </a:xfrm>
          <a:prstGeom prst="rect">
            <a:avLst/>
          </a:prstGeom>
        </p:spPr>
        <p:txBody>
          <a:bodyPr>
            <a:normAutofit/>
          </a:bodyPr>
          <a:lstStyle>
            <a:lvl1pPr algn="ctr">
              <a:spcBef>
                <a:spcPts val="0"/>
              </a:spcBef>
              <a:buClrTx/>
              <a:buSzTx/>
              <a:buFontTx/>
              <a:buNone/>
              <a:defRPr sz="1800">
                <a:solidFill>
                  <a:srgbClr val="434343"/>
                </a:solidFill>
              </a:defRPr>
            </a:lvl1pPr>
            <a:lvl2pPr algn="ctr">
              <a:spcBef>
                <a:spcPts val="0"/>
              </a:spcBef>
              <a:buClrTx/>
              <a:buSzTx/>
              <a:buFontTx/>
              <a:buNone/>
              <a:defRPr sz="1800">
                <a:solidFill>
                  <a:srgbClr val="434343"/>
                </a:solidFill>
              </a:defRPr>
            </a:lvl2pPr>
            <a:lvl3pPr algn="ctr">
              <a:spcBef>
                <a:spcPts val="0"/>
              </a:spcBef>
              <a:buClrTx/>
              <a:buSzTx/>
              <a:buFontTx/>
              <a:buNone/>
              <a:defRPr sz="1800">
                <a:solidFill>
                  <a:srgbClr val="434343"/>
                </a:solidFill>
              </a:defRPr>
            </a:lvl3pPr>
            <a:lvl4pPr algn="ctr">
              <a:spcBef>
                <a:spcPts val="0"/>
              </a:spcBef>
              <a:buClrTx/>
              <a:buSzTx/>
              <a:buFontTx/>
              <a:buNone/>
              <a:defRPr sz="1800">
                <a:solidFill>
                  <a:srgbClr val="434343"/>
                </a:solidFill>
              </a:defRPr>
            </a:lvl4pPr>
            <a:lvl5pPr algn="ctr">
              <a:spcBef>
                <a:spcPts val="0"/>
              </a:spcBef>
              <a:buClrTx/>
              <a:buSzTx/>
              <a:buFontTx/>
              <a:buNone/>
              <a:defRPr sz="1800">
                <a:solidFill>
                  <a:srgbClr val="434343"/>
                </a:solidFill>
              </a:defRPr>
            </a:lvl5pPr>
          </a:lstStyle>
          <a:p>
            <a:r>
              <a:t>內文層級一</a:t>
            </a:r>
          </a:p>
          <a:p>
            <a:pPr lvl="1"/>
            <a:r>
              <a:t>內文層級二</a:t>
            </a:r>
          </a:p>
          <a:p>
            <a:pPr lvl="2"/>
            <a:r>
              <a:t>內文層級三</a:t>
            </a:r>
          </a:p>
          <a:p>
            <a:pPr lvl="3"/>
            <a:r>
              <a:t>內文層級四</a:t>
            </a:r>
          </a:p>
          <a:p>
            <a:pPr lvl="4"/>
            <a:r>
              <a:t>內文層級五</a:t>
            </a:r>
          </a:p>
        </p:txBody>
      </p:sp>
      <p:sp>
        <p:nvSpPr>
          <p:cNvPr id="375" name="幻燈片編號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val="826401333"/>
      </p:ext>
    </p:extLst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itle +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58" name="Shape 844"/>
          <p:cNvGrpSpPr/>
          <p:nvPr/>
        </p:nvGrpSpPr>
        <p:grpSpPr>
          <a:xfrm>
            <a:off x="205" y="-5083"/>
            <a:ext cx="9159930" cy="6875202"/>
            <a:chOff x="0" y="0"/>
            <a:chExt cx="9159929" cy="6875201"/>
          </a:xfrm>
        </p:grpSpPr>
        <p:sp>
          <p:nvSpPr>
            <p:cNvPr id="382" name="Shape 845"/>
            <p:cNvSpPr/>
            <p:nvPr/>
          </p:nvSpPr>
          <p:spPr>
            <a:xfrm>
              <a:off x="8151369" y="141619"/>
              <a:ext cx="149784" cy="1341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902" y="0"/>
                  </a:moveTo>
                  <a:lnTo>
                    <a:pt x="316" y="7271"/>
                  </a:lnTo>
                  <a:lnTo>
                    <a:pt x="0" y="10800"/>
                  </a:lnTo>
                  <a:lnTo>
                    <a:pt x="316" y="14436"/>
                  </a:lnTo>
                  <a:lnTo>
                    <a:pt x="2577" y="21600"/>
                  </a:lnTo>
                  <a:lnTo>
                    <a:pt x="18382" y="21600"/>
                  </a:lnTo>
                  <a:lnTo>
                    <a:pt x="20958" y="18071"/>
                  </a:lnTo>
                  <a:lnTo>
                    <a:pt x="21284" y="14436"/>
                  </a:lnTo>
                  <a:lnTo>
                    <a:pt x="21600" y="10800"/>
                  </a:lnTo>
                  <a:lnTo>
                    <a:pt x="20958" y="3636"/>
                  </a:lnTo>
                  <a:lnTo>
                    <a:pt x="18698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383" name="Shape 846"/>
            <p:cNvSpPr/>
            <p:nvPr/>
          </p:nvSpPr>
          <p:spPr>
            <a:xfrm>
              <a:off x="1420046" y="240057"/>
              <a:ext cx="53671" cy="4696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109" y="0"/>
                  </a:moveTo>
                  <a:lnTo>
                    <a:pt x="15291" y="1039"/>
                  </a:lnTo>
                  <a:lnTo>
                    <a:pt x="15291" y="3086"/>
                  </a:lnTo>
                  <a:lnTo>
                    <a:pt x="16200" y="7210"/>
                  </a:lnTo>
                  <a:lnTo>
                    <a:pt x="15291" y="11304"/>
                  </a:lnTo>
                  <a:lnTo>
                    <a:pt x="14409" y="13382"/>
                  </a:lnTo>
                  <a:lnTo>
                    <a:pt x="12591" y="14390"/>
                  </a:lnTo>
                  <a:lnTo>
                    <a:pt x="9009" y="15429"/>
                  </a:lnTo>
                  <a:lnTo>
                    <a:pt x="7191" y="15429"/>
                  </a:lnTo>
                  <a:lnTo>
                    <a:pt x="6309" y="14390"/>
                  </a:lnTo>
                  <a:lnTo>
                    <a:pt x="5400" y="12343"/>
                  </a:lnTo>
                  <a:lnTo>
                    <a:pt x="4491" y="11304"/>
                  </a:lnTo>
                  <a:lnTo>
                    <a:pt x="4491" y="9257"/>
                  </a:lnTo>
                  <a:lnTo>
                    <a:pt x="5400" y="8218"/>
                  </a:lnTo>
                  <a:lnTo>
                    <a:pt x="6309" y="5133"/>
                  </a:lnTo>
                  <a:lnTo>
                    <a:pt x="6309" y="3086"/>
                  </a:lnTo>
                  <a:lnTo>
                    <a:pt x="2700" y="3086"/>
                  </a:lnTo>
                  <a:lnTo>
                    <a:pt x="909" y="5133"/>
                  </a:lnTo>
                  <a:lnTo>
                    <a:pt x="0" y="8218"/>
                  </a:lnTo>
                  <a:lnTo>
                    <a:pt x="0" y="14390"/>
                  </a:lnTo>
                  <a:lnTo>
                    <a:pt x="1791" y="17476"/>
                  </a:lnTo>
                  <a:lnTo>
                    <a:pt x="4491" y="19553"/>
                  </a:lnTo>
                  <a:lnTo>
                    <a:pt x="7191" y="20561"/>
                  </a:lnTo>
                  <a:lnTo>
                    <a:pt x="10800" y="21600"/>
                  </a:lnTo>
                  <a:lnTo>
                    <a:pt x="13500" y="20561"/>
                  </a:lnTo>
                  <a:lnTo>
                    <a:pt x="17109" y="18514"/>
                  </a:lnTo>
                  <a:lnTo>
                    <a:pt x="20691" y="12343"/>
                  </a:lnTo>
                  <a:lnTo>
                    <a:pt x="21600" y="8218"/>
                  </a:lnTo>
                  <a:lnTo>
                    <a:pt x="21600" y="4124"/>
                  </a:lnTo>
                  <a:lnTo>
                    <a:pt x="19809" y="1039"/>
                  </a:lnTo>
                  <a:lnTo>
                    <a:pt x="17991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384" name="Shape 847"/>
            <p:cNvSpPr/>
            <p:nvPr/>
          </p:nvSpPr>
          <p:spPr>
            <a:xfrm>
              <a:off x="1361927" y="177421"/>
              <a:ext cx="167717" cy="15881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290" y="2132"/>
                  </a:moveTo>
                  <a:lnTo>
                    <a:pt x="19290" y="6089"/>
                  </a:lnTo>
                  <a:lnTo>
                    <a:pt x="19581" y="9739"/>
                  </a:lnTo>
                  <a:lnTo>
                    <a:pt x="19581" y="14599"/>
                  </a:lnTo>
                  <a:lnTo>
                    <a:pt x="19872" y="19161"/>
                  </a:lnTo>
                  <a:lnTo>
                    <a:pt x="17853" y="18863"/>
                  </a:lnTo>
                  <a:lnTo>
                    <a:pt x="16125" y="18863"/>
                  </a:lnTo>
                  <a:lnTo>
                    <a:pt x="12378" y="19161"/>
                  </a:lnTo>
                  <a:lnTo>
                    <a:pt x="7776" y="19161"/>
                  </a:lnTo>
                  <a:lnTo>
                    <a:pt x="5466" y="19468"/>
                  </a:lnTo>
                  <a:lnTo>
                    <a:pt x="3165" y="20073"/>
                  </a:lnTo>
                  <a:lnTo>
                    <a:pt x="2592" y="15213"/>
                  </a:lnTo>
                  <a:lnTo>
                    <a:pt x="2010" y="10344"/>
                  </a:lnTo>
                  <a:lnTo>
                    <a:pt x="1728" y="6387"/>
                  </a:lnTo>
                  <a:lnTo>
                    <a:pt x="1437" y="2439"/>
                  </a:lnTo>
                  <a:lnTo>
                    <a:pt x="10368" y="2439"/>
                  </a:lnTo>
                  <a:lnTo>
                    <a:pt x="19290" y="2132"/>
                  </a:lnTo>
                  <a:close/>
                  <a:moveTo>
                    <a:pt x="19290" y="0"/>
                  </a:moveTo>
                  <a:lnTo>
                    <a:pt x="10077" y="307"/>
                  </a:lnTo>
                  <a:lnTo>
                    <a:pt x="5757" y="307"/>
                  </a:lnTo>
                  <a:lnTo>
                    <a:pt x="1146" y="912"/>
                  </a:lnTo>
                  <a:lnTo>
                    <a:pt x="573" y="1220"/>
                  </a:lnTo>
                  <a:lnTo>
                    <a:pt x="573" y="1825"/>
                  </a:lnTo>
                  <a:lnTo>
                    <a:pt x="0" y="3957"/>
                  </a:lnTo>
                  <a:lnTo>
                    <a:pt x="0" y="6089"/>
                  </a:lnTo>
                  <a:lnTo>
                    <a:pt x="282" y="10344"/>
                  </a:lnTo>
                  <a:lnTo>
                    <a:pt x="864" y="15818"/>
                  </a:lnTo>
                  <a:lnTo>
                    <a:pt x="1146" y="18248"/>
                  </a:lnTo>
                  <a:lnTo>
                    <a:pt x="1728" y="20986"/>
                  </a:lnTo>
                  <a:lnTo>
                    <a:pt x="2010" y="21293"/>
                  </a:lnTo>
                  <a:lnTo>
                    <a:pt x="3165" y="21293"/>
                  </a:lnTo>
                  <a:lnTo>
                    <a:pt x="5184" y="21600"/>
                  </a:lnTo>
                  <a:lnTo>
                    <a:pt x="7194" y="21600"/>
                  </a:lnTo>
                  <a:lnTo>
                    <a:pt x="11232" y="21293"/>
                  </a:lnTo>
                  <a:lnTo>
                    <a:pt x="17853" y="21293"/>
                  </a:lnTo>
                  <a:lnTo>
                    <a:pt x="20154" y="20688"/>
                  </a:lnTo>
                  <a:lnTo>
                    <a:pt x="20445" y="20986"/>
                  </a:lnTo>
                  <a:lnTo>
                    <a:pt x="21018" y="20986"/>
                  </a:lnTo>
                  <a:lnTo>
                    <a:pt x="21309" y="20380"/>
                  </a:lnTo>
                  <a:lnTo>
                    <a:pt x="21600" y="18248"/>
                  </a:lnTo>
                  <a:lnTo>
                    <a:pt x="21600" y="15818"/>
                  </a:lnTo>
                  <a:lnTo>
                    <a:pt x="21309" y="11256"/>
                  </a:lnTo>
                  <a:lnTo>
                    <a:pt x="21018" y="5782"/>
                  </a:lnTo>
                  <a:lnTo>
                    <a:pt x="20736" y="3352"/>
                  </a:lnTo>
                  <a:lnTo>
                    <a:pt x="20154" y="614"/>
                  </a:lnTo>
                  <a:lnTo>
                    <a:pt x="19872" y="307"/>
                  </a:lnTo>
                  <a:lnTo>
                    <a:pt x="19581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385" name="Shape 848"/>
            <p:cNvSpPr/>
            <p:nvPr/>
          </p:nvSpPr>
          <p:spPr>
            <a:xfrm>
              <a:off x="1793474" y="224381"/>
              <a:ext cx="49220" cy="5147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862" y="4710"/>
                  </a:moveTo>
                  <a:lnTo>
                    <a:pt x="10815" y="6578"/>
                  </a:lnTo>
                  <a:lnTo>
                    <a:pt x="14750" y="6578"/>
                  </a:lnTo>
                  <a:lnTo>
                    <a:pt x="15712" y="11260"/>
                  </a:lnTo>
                  <a:lnTo>
                    <a:pt x="14750" y="13155"/>
                  </a:lnTo>
                  <a:lnTo>
                    <a:pt x="13759" y="15022"/>
                  </a:lnTo>
                  <a:lnTo>
                    <a:pt x="12768" y="15970"/>
                  </a:lnTo>
                  <a:lnTo>
                    <a:pt x="10815" y="16890"/>
                  </a:lnTo>
                  <a:lnTo>
                    <a:pt x="8862" y="15970"/>
                  </a:lnTo>
                  <a:lnTo>
                    <a:pt x="6879" y="15022"/>
                  </a:lnTo>
                  <a:lnTo>
                    <a:pt x="5917" y="13155"/>
                  </a:lnTo>
                  <a:lnTo>
                    <a:pt x="4926" y="11260"/>
                  </a:lnTo>
                  <a:lnTo>
                    <a:pt x="5917" y="7525"/>
                  </a:lnTo>
                  <a:lnTo>
                    <a:pt x="8862" y="4710"/>
                  </a:lnTo>
                  <a:close/>
                  <a:moveTo>
                    <a:pt x="8862" y="0"/>
                  </a:moveTo>
                  <a:lnTo>
                    <a:pt x="4926" y="1895"/>
                  </a:lnTo>
                  <a:lnTo>
                    <a:pt x="1982" y="4710"/>
                  </a:lnTo>
                  <a:lnTo>
                    <a:pt x="0" y="8445"/>
                  </a:lnTo>
                  <a:lnTo>
                    <a:pt x="0" y="12207"/>
                  </a:lnTo>
                  <a:lnTo>
                    <a:pt x="991" y="15970"/>
                  </a:lnTo>
                  <a:lnTo>
                    <a:pt x="2944" y="19705"/>
                  </a:lnTo>
                  <a:lnTo>
                    <a:pt x="6879" y="21600"/>
                  </a:lnTo>
                  <a:lnTo>
                    <a:pt x="14750" y="21600"/>
                  </a:lnTo>
                  <a:lnTo>
                    <a:pt x="17694" y="19705"/>
                  </a:lnTo>
                  <a:lnTo>
                    <a:pt x="20638" y="15970"/>
                  </a:lnTo>
                  <a:lnTo>
                    <a:pt x="21600" y="11260"/>
                  </a:lnTo>
                  <a:lnTo>
                    <a:pt x="20638" y="6578"/>
                  </a:lnTo>
                  <a:lnTo>
                    <a:pt x="19647" y="2815"/>
                  </a:lnTo>
                  <a:lnTo>
                    <a:pt x="17694" y="1895"/>
                  </a:lnTo>
                  <a:lnTo>
                    <a:pt x="16703" y="948"/>
                  </a:lnTo>
                  <a:lnTo>
                    <a:pt x="12768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386" name="Shape 849"/>
            <p:cNvSpPr/>
            <p:nvPr/>
          </p:nvSpPr>
          <p:spPr>
            <a:xfrm>
              <a:off x="1442431" y="5254"/>
              <a:ext cx="22319" cy="15204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21" y="0"/>
                  </a:moveTo>
                  <a:lnTo>
                    <a:pt x="0" y="2538"/>
                  </a:lnTo>
                  <a:lnTo>
                    <a:pt x="0" y="4765"/>
                  </a:lnTo>
                  <a:lnTo>
                    <a:pt x="2121" y="9842"/>
                  </a:lnTo>
                  <a:lnTo>
                    <a:pt x="4307" y="15561"/>
                  </a:lnTo>
                  <a:lnTo>
                    <a:pt x="6493" y="18420"/>
                  </a:lnTo>
                  <a:lnTo>
                    <a:pt x="10800" y="20968"/>
                  </a:lnTo>
                  <a:lnTo>
                    <a:pt x="12986" y="21600"/>
                  </a:lnTo>
                  <a:lnTo>
                    <a:pt x="17293" y="21600"/>
                  </a:lnTo>
                  <a:lnTo>
                    <a:pt x="19479" y="21279"/>
                  </a:lnTo>
                  <a:lnTo>
                    <a:pt x="19479" y="20968"/>
                  </a:lnTo>
                  <a:lnTo>
                    <a:pt x="21600" y="18109"/>
                  </a:lnTo>
                  <a:lnTo>
                    <a:pt x="19479" y="15249"/>
                  </a:lnTo>
                  <a:lnTo>
                    <a:pt x="15107" y="9531"/>
                  </a:lnTo>
                  <a:lnTo>
                    <a:pt x="12986" y="4765"/>
                  </a:lnTo>
                  <a:lnTo>
                    <a:pt x="12986" y="2218"/>
                  </a:lnTo>
                  <a:lnTo>
                    <a:pt x="8614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387" name="Shape 850"/>
            <p:cNvSpPr/>
            <p:nvPr/>
          </p:nvSpPr>
          <p:spPr>
            <a:xfrm>
              <a:off x="1813666" y="5254"/>
              <a:ext cx="165459" cy="1475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5230"/>
                  </a:lnTo>
                  <a:lnTo>
                    <a:pt x="286" y="10469"/>
                  </a:lnTo>
                  <a:lnTo>
                    <a:pt x="876" y="15709"/>
                  </a:lnTo>
                  <a:lnTo>
                    <a:pt x="1752" y="20939"/>
                  </a:lnTo>
                  <a:lnTo>
                    <a:pt x="2038" y="21600"/>
                  </a:lnTo>
                  <a:lnTo>
                    <a:pt x="2627" y="21600"/>
                  </a:lnTo>
                  <a:lnTo>
                    <a:pt x="3208" y="21269"/>
                  </a:lnTo>
                  <a:lnTo>
                    <a:pt x="3503" y="20618"/>
                  </a:lnTo>
                  <a:lnTo>
                    <a:pt x="3503" y="19957"/>
                  </a:lnTo>
                  <a:lnTo>
                    <a:pt x="7587" y="20618"/>
                  </a:lnTo>
                  <a:lnTo>
                    <a:pt x="11671" y="20939"/>
                  </a:lnTo>
                  <a:lnTo>
                    <a:pt x="16050" y="20618"/>
                  </a:lnTo>
                  <a:lnTo>
                    <a:pt x="18097" y="20288"/>
                  </a:lnTo>
                  <a:lnTo>
                    <a:pt x="19848" y="19957"/>
                  </a:lnTo>
                  <a:lnTo>
                    <a:pt x="20429" y="19306"/>
                  </a:lnTo>
                  <a:lnTo>
                    <a:pt x="20429" y="18655"/>
                  </a:lnTo>
                  <a:lnTo>
                    <a:pt x="21019" y="18655"/>
                  </a:lnTo>
                  <a:lnTo>
                    <a:pt x="21305" y="18324"/>
                  </a:lnTo>
                  <a:lnTo>
                    <a:pt x="21305" y="17994"/>
                  </a:lnTo>
                  <a:lnTo>
                    <a:pt x="21600" y="9157"/>
                  </a:lnTo>
                  <a:lnTo>
                    <a:pt x="21019" y="0"/>
                  </a:lnTo>
                  <a:lnTo>
                    <a:pt x="19554" y="0"/>
                  </a:lnTo>
                  <a:lnTo>
                    <a:pt x="19267" y="4579"/>
                  </a:lnTo>
                  <a:lnTo>
                    <a:pt x="19267" y="9157"/>
                  </a:lnTo>
                  <a:lnTo>
                    <a:pt x="19554" y="13745"/>
                  </a:lnTo>
                  <a:lnTo>
                    <a:pt x="19848" y="17994"/>
                  </a:lnTo>
                  <a:lnTo>
                    <a:pt x="20143" y="18324"/>
                  </a:lnTo>
                  <a:lnTo>
                    <a:pt x="19848" y="18324"/>
                  </a:lnTo>
                  <a:lnTo>
                    <a:pt x="17802" y="17994"/>
                  </a:lnTo>
                  <a:lnTo>
                    <a:pt x="15764" y="18324"/>
                  </a:lnTo>
                  <a:lnTo>
                    <a:pt x="3208" y="18324"/>
                  </a:lnTo>
                  <a:lnTo>
                    <a:pt x="2333" y="9157"/>
                  </a:lnTo>
                  <a:lnTo>
                    <a:pt x="1752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388" name="Shape 851"/>
            <p:cNvSpPr/>
            <p:nvPr/>
          </p:nvSpPr>
          <p:spPr>
            <a:xfrm>
              <a:off x="140882" y="5254"/>
              <a:ext cx="165459" cy="3128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86" y="15409"/>
                  </a:lnTo>
                  <a:lnTo>
                    <a:pt x="581" y="18527"/>
                  </a:lnTo>
                  <a:lnTo>
                    <a:pt x="1457" y="18527"/>
                  </a:lnTo>
                  <a:lnTo>
                    <a:pt x="1752" y="16968"/>
                  </a:lnTo>
                  <a:lnTo>
                    <a:pt x="3798" y="20041"/>
                  </a:lnTo>
                  <a:lnTo>
                    <a:pt x="5836" y="21600"/>
                  </a:lnTo>
                  <a:lnTo>
                    <a:pt x="10510" y="21600"/>
                  </a:lnTo>
                  <a:lnTo>
                    <a:pt x="15183" y="18527"/>
                  </a:lnTo>
                  <a:lnTo>
                    <a:pt x="19562" y="13896"/>
                  </a:lnTo>
                  <a:lnTo>
                    <a:pt x="19562" y="15409"/>
                  </a:lnTo>
                  <a:lnTo>
                    <a:pt x="20143" y="18527"/>
                  </a:lnTo>
                  <a:lnTo>
                    <a:pt x="20724" y="20041"/>
                  </a:lnTo>
                  <a:lnTo>
                    <a:pt x="21314" y="18527"/>
                  </a:lnTo>
                  <a:lnTo>
                    <a:pt x="21600" y="16968"/>
                  </a:lnTo>
                  <a:lnTo>
                    <a:pt x="21600" y="13896"/>
                  </a:lnTo>
                  <a:lnTo>
                    <a:pt x="21019" y="0"/>
                  </a:lnTo>
                  <a:lnTo>
                    <a:pt x="19267" y="0"/>
                  </a:lnTo>
                  <a:lnTo>
                    <a:pt x="19562" y="6145"/>
                  </a:lnTo>
                  <a:lnTo>
                    <a:pt x="10215" y="10777"/>
                  </a:lnTo>
                  <a:lnTo>
                    <a:pt x="6131" y="12336"/>
                  </a:lnTo>
                  <a:lnTo>
                    <a:pt x="3798" y="12336"/>
                  </a:lnTo>
                  <a:lnTo>
                    <a:pt x="1752" y="13896"/>
                  </a:lnTo>
                  <a:lnTo>
                    <a:pt x="1457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389" name="Shape 852"/>
            <p:cNvSpPr/>
            <p:nvPr/>
          </p:nvSpPr>
          <p:spPr>
            <a:xfrm>
              <a:off x="1748771" y="164003"/>
              <a:ext cx="154301" cy="15881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087" y="0"/>
                  </a:moveTo>
                  <a:lnTo>
                    <a:pt x="8452" y="307"/>
                  </a:lnTo>
                  <a:lnTo>
                    <a:pt x="1878" y="307"/>
                  </a:lnTo>
                  <a:lnTo>
                    <a:pt x="0" y="912"/>
                  </a:lnTo>
                  <a:lnTo>
                    <a:pt x="0" y="1220"/>
                  </a:lnTo>
                  <a:lnTo>
                    <a:pt x="623" y="1825"/>
                  </a:lnTo>
                  <a:lnTo>
                    <a:pt x="1562" y="2132"/>
                  </a:lnTo>
                  <a:lnTo>
                    <a:pt x="3440" y="2439"/>
                  </a:lnTo>
                  <a:lnTo>
                    <a:pt x="13148" y="2439"/>
                  </a:lnTo>
                  <a:lnTo>
                    <a:pt x="18783" y="1825"/>
                  </a:lnTo>
                  <a:lnTo>
                    <a:pt x="18476" y="3957"/>
                  </a:lnTo>
                  <a:lnTo>
                    <a:pt x="18783" y="5782"/>
                  </a:lnTo>
                  <a:lnTo>
                    <a:pt x="19099" y="9739"/>
                  </a:lnTo>
                  <a:lnTo>
                    <a:pt x="19099" y="14301"/>
                  </a:lnTo>
                  <a:lnTo>
                    <a:pt x="19415" y="16731"/>
                  </a:lnTo>
                  <a:lnTo>
                    <a:pt x="19722" y="19161"/>
                  </a:lnTo>
                  <a:lnTo>
                    <a:pt x="9084" y="19468"/>
                  </a:lnTo>
                  <a:lnTo>
                    <a:pt x="5012" y="19161"/>
                  </a:lnTo>
                  <a:lnTo>
                    <a:pt x="3440" y="19468"/>
                  </a:lnTo>
                  <a:lnTo>
                    <a:pt x="2501" y="20073"/>
                  </a:lnTo>
                  <a:lnTo>
                    <a:pt x="1878" y="20380"/>
                  </a:lnTo>
                  <a:lnTo>
                    <a:pt x="1878" y="20688"/>
                  </a:lnTo>
                  <a:lnTo>
                    <a:pt x="2501" y="20986"/>
                  </a:lnTo>
                  <a:lnTo>
                    <a:pt x="3440" y="21293"/>
                  </a:lnTo>
                  <a:lnTo>
                    <a:pt x="5319" y="21600"/>
                  </a:lnTo>
                  <a:lnTo>
                    <a:pt x="14719" y="21600"/>
                  </a:lnTo>
                  <a:lnTo>
                    <a:pt x="20661" y="21293"/>
                  </a:lnTo>
                  <a:lnTo>
                    <a:pt x="21293" y="20986"/>
                  </a:lnTo>
                  <a:lnTo>
                    <a:pt x="21600" y="20688"/>
                  </a:lnTo>
                  <a:lnTo>
                    <a:pt x="21600" y="20073"/>
                  </a:lnTo>
                  <a:lnTo>
                    <a:pt x="21293" y="19468"/>
                  </a:lnTo>
                  <a:lnTo>
                    <a:pt x="21600" y="17038"/>
                  </a:lnTo>
                  <a:lnTo>
                    <a:pt x="21293" y="14599"/>
                  </a:lnTo>
                  <a:lnTo>
                    <a:pt x="20977" y="9431"/>
                  </a:lnTo>
                  <a:lnTo>
                    <a:pt x="20977" y="5475"/>
                  </a:lnTo>
                  <a:lnTo>
                    <a:pt x="20661" y="3650"/>
                  </a:lnTo>
                  <a:lnTo>
                    <a:pt x="20354" y="1825"/>
                  </a:lnTo>
                  <a:lnTo>
                    <a:pt x="20661" y="1220"/>
                  </a:lnTo>
                  <a:lnTo>
                    <a:pt x="20661" y="605"/>
                  </a:lnTo>
                  <a:lnTo>
                    <a:pt x="20354" y="307"/>
                  </a:lnTo>
                  <a:lnTo>
                    <a:pt x="19722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390" name="Shape 853"/>
            <p:cNvSpPr/>
            <p:nvPr/>
          </p:nvSpPr>
          <p:spPr>
            <a:xfrm>
              <a:off x="1701811" y="74532"/>
              <a:ext cx="40253" cy="4477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200" y="0"/>
                  </a:moveTo>
                  <a:lnTo>
                    <a:pt x="3600" y="1090"/>
                  </a:lnTo>
                  <a:lnTo>
                    <a:pt x="1212" y="3237"/>
                  </a:lnTo>
                  <a:lnTo>
                    <a:pt x="0" y="6474"/>
                  </a:lnTo>
                  <a:lnTo>
                    <a:pt x="0" y="8653"/>
                  </a:lnTo>
                  <a:lnTo>
                    <a:pt x="1212" y="10800"/>
                  </a:lnTo>
                  <a:lnTo>
                    <a:pt x="3600" y="11890"/>
                  </a:lnTo>
                  <a:lnTo>
                    <a:pt x="7200" y="12947"/>
                  </a:lnTo>
                  <a:lnTo>
                    <a:pt x="15612" y="12947"/>
                  </a:lnTo>
                  <a:lnTo>
                    <a:pt x="15612" y="15126"/>
                  </a:lnTo>
                  <a:lnTo>
                    <a:pt x="14400" y="18363"/>
                  </a:lnTo>
                  <a:lnTo>
                    <a:pt x="15612" y="20510"/>
                  </a:lnTo>
                  <a:lnTo>
                    <a:pt x="16788" y="21600"/>
                  </a:lnTo>
                  <a:lnTo>
                    <a:pt x="18000" y="21600"/>
                  </a:lnTo>
                  <a:lnTo>
                    <a:pt x="20388" y="18363"/>
                  </a:lnTo>
                  <a:lnTo>
                    <a:pt x="21600" y="15126"/>
                  </a:lnTo>
                  <a:lnTo>
                    <a:pt x="21600" y="6474"/>
                  </a:lnTo>
                  <a:lnTo>
                    <a:pt x="19212" y="5416"/>
                  </a:lnTo>
                  <a:lnTo>
                    <a:pt x="18000" y="6474"/>
                  </a:lnTo>
                  <a:lnTo>
                    <a:pt x="12012" y="8653"/>
                  </a:lnTo>
                  <a:lnTo>
                    <a:pt x="5988" y="8653"/>
                  </a:lnTo>
                  <a:lnTo>
                    <a:pt x="4812" y="7563"/>
                  </a:lnTo>
                  <a:lnTo>
                    <a:pt x="5988" y="5416"/>
                  </a:lnTo>
                  <a:lnTo>
                    <a:pt x="7200" y="4326"/>
                  </a:lnTo>
                  <a:lnTo>
                    <a:pt x="18000" y="4326"/>
                  </a:lnTo>
                  <a:lnTo>
                    <a:pt x="18000" y="5416"/>
                  </a:lnTo>
                  <a:lnTo>
                    <a:pt x="20388" y="5416"/>
                  </a:lnTo>
                  <a:lnTo>
                    <a:pt x="21600" y="4326"/>
                  </a:lnTo>
                  <a:lnTo>
                    <a:pt x="19212" y="2179"/>
                  </a:lnTo>
                  <a:lnTo>
                    <a:pt x="16788" y="1090"/>
                  </a:lnTo>
                  <a:lnTo>
                    <a:pt x="10800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391" name="Shape 854"/>
            <p:cNvSpPr/>
            <p:nvPr/>
          </p:nvSpPr>
          <p:spPr>
            <a:xfrm>
              <a:off x="1453590" y="5254"/>
              <a:ext cx="154300" cy="14978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1562" y="967"/>
                  </a:lnTo>
                  <a:lnTo>
                    <a:pt x="3440" y="1284"/>
                  </a:lnTo>
                  <a:lnTo>
                    <a:pt x="7197" y="1284"/>
                  </a:lnTo>
                  <a:lnTo>
                    <a:pt x="13148" y="967"/>
                  </a:lnTo>
                  <a:lnTo>
                    <a:pt x="18783" y="642"/>
                  </a:lnTo>
                  <a:lnTo>
                    <a:pt x="18466" y="2577"/>
                  </a:lnTo>
                  <a:lnTo>
                    <a:pt x="18783" y="4837"/>
                  </a:lnTo>
                  <a:lnTo>
                    <a:pt x="19099" y="8707"/>
                  </a:lnTo>
                  <a:lnTo>
                    <a:pt x="19099" y="13860"/>
                  </a:lnTo>
                  <a:lnTo>
                    <a:pt x="19406" y="16447"/>
                  </a:lnTo>
                  <a:lnTo>
                    <a:pt x="19722" y="19023"/>
                  </a:lnTo>
                  <a:lnTo>
                    <a:pt x="5319" y="19023"/>
                  </a:lnTo>
                  <a:lnTo>
                    <a:pt x="3440" y="19349"/>
                  </a:lnTo>
                  <a:lnTo>
                    <a:pt x="2501" y="19665"/>
                  </a:lnTo>
                  <a:lnTo>
                    <a:pt x="1878" y="20316"/>
                  </a:lnTo>
                  <a:lnTo>
                    <a:pt x="2501" y="20958"/>
                  </a:lnTo>
                  <a:lnTo>
                    <a:pt x="3440" y="21284"/>
                  </a:lnTo>
                  <a:lnTo>
                    <a:pt x="5319" y="21600"/>
                  </a:lnTo>
                  <a:lnTo>
                    <a:pt x="9075" y="21284"/>
                  </a:lnTo>
                  <a:lnTo>
                    <a:pt x="20661" y="21284"/>
                  </a:lnTo>
                  <a:lnTo>
                    <a:pt x="21284" y="20958"/>
                  </a:lnTo>
                  <a:lnTo>
                    <a:pt x="21600" y="20316"/>
                  </a:lnTo>
                  <a:lnTo>
                    <a:pt x="21600" y="19991"/>
                  </a:lnTo>
                  <a:lnTo>
                    <a:pt x="21284" y="19349"/>
                  </a:lnTo>
                  <a:lnTo>
                    <a:pt x="21600" y="16763"/>
                  </a:lnTo>
                  <a:lnTo>
                    <a:pt x="21284" y="13860"/>
                  </a:lnTo>
                  <a:lnTo>
                    <a:pt x="20977" y="8707"/>
                  </a:lnTo>
                  <a:lnTo>
                    <a:pt x="20977" y="4512"/>
                  </a:lnTo>
                  <a:lnTo>
                    <a:pt x="20661" y="2251"/>
                  </a:lnTo>
                  <a:lnTo>
                    <a:pt x="20345" y="316"/>
                  </a:lnTo>
                  <a:lnTo>
                    <a:pt x="20661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392" name="Shape 855"/>
            <p:cNvSpPr/>
            <p:nvPr/>
          </p:nvSpPr>
          <p:spPr>
            <a:xfrm>
              <a:off x="1625757" y="5254"/>
              <a:ext cx="22385" cy="13862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79" y="0"/>
                  </a:moveTo>
                  <a:lnTo>
                    <a:pt x="0" y="4181"/>
                  </a:lnTo>
                  <a:lnTo>
                    <a:pt x="0" y="8363"/>
                  </a:lnTo>
                  <a:lnTo>
                    <a:pt x="2179" y="14976"/>
                  </a:lnTo>
                  <a:lnTo>
                    <a:pt x="6474" y="18112"/>
                  </a:lnTo>
                  <a:lnTo>
                    <a:pt x="10832" y="20907"/>
                  </a:lnTo>
                  <a:lnTo>
                    <a:pt x="12947" y="21600"/>
                  </a:lnTo>
                  <a:lnTo>
                    <a:pt x="17306" y="21600"/>
                  </a:lnTo>
                  <a:lnTo>
                    <a:pt x="19421" y="21248"/>
                  </a:lnTo>
                  <a:lnTo>
                    <a:pt x="21600" y="20555"/>
                  </a:lnTo>
                  <a:lnTo>
                    <a:pt x="21600" y="17771"/>
                  </a:lnTo>
                  <a:lnTo>
                    <a:pt x="19421" y="14635"/>
                  </a:lnTo>
                  <a:lnTo>
                    <a:pt x="15126" y="8363"/>
                  </a:lnTo>
                  <a:lnTo>
                    <a:pt x="15126" y="4181"/>
                  </a:lnTo>
                  <a:lnTo>
                    <a:pt x="12947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393" name="Shape 856"/>
            <p:cNvSpPr/>
            <p:nvPr/>
          </p:nvSpPr>
          <p:spPr>
            <a:xfrm>
              <a:off x="2001509" y="5254"/>
              <a:ext cx="165459" cy="12520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7322"/>
                  </a:lnTo>
                  <a:lnTo>
                    <a:pt x="581" y="13888"/>
                  </a:lnTo>
                  <a:lnTo>
                    <a:pt x="876" y="17360"/>
                  </a:lnTo>
                  <a:lnTo>
                    <a:pt x="1752" y="20443"/>
                  </a:lnTo>
                  <a:lnTo>
                    <a:pt x="1752" y="20832"/>
                  </a:lnTo>
                  <a:lnTo>
                    <a:pt x="2038" y="21210"/>
                  </a:lnTo>
                  <a:lnTo>
                    <a:pt x="2627" y="20832"/>
                  </a:lnTo>
                  <a:lnTo>
                    <a:pt x="2914" y="21210"/>
                  </a:lnTo>
                  <a:lnTo>
                    <a:pt x="4960" y="21600"/>
                  </a:lnTo>
                  <a:lnTo>
                    <a:pt x="7006" y="21210"/>
                  </a:lnTo>
                  <a:lnTo>
                    <a:pt x="11090" y="21210"/>
                  </a:lnTo>
                  <a:lnTo>
                    <a:pt x="15764" y="20832"/>
                  </a:lnTo>
                  <a:lnTo>
                    <a:pt x="17802" y="20832"/>
                  </a:lnTo>
                  <a:lnTo>
                    <a:pt x="20143" y="20443"/>
                  </a:lnTo>
                  <a:lnTo>
                    <a:pt x="20429" y="20832"/>
                  </a:lnTo>
                  <a:lnTo>
                    <a:pt x="20724" y="20832"/>
                  </a:lnTo>
                  <a:lnTo>
                    <a:pt x="21305" y="20443"/>
                  </a:lnTo>
                  <a:lnTo>
                    <a:pt x="21305" y="20053"/>
                  </a:lnTo>
                  <a:lnTo>
                    <a:pt x="21600" y="17360"/>
                  </a:lnTo>
                  <a:lnTo>
                    <a:pt x="21600" y="14266"/>
                  </a:lnTo>
                  <a:lnTo>
                    <a:pt x="21305" y="8480"/>
                  </a:lnTo>
                  <a:lnTo>
                    <a:pt x="21019" y="0"/>
                  </a:lnTo>
                  <a:lnTo>
                    <a:pt x="19267" y="0"/>
                  </a:lnTo>
                  <a:lnTo>
                    <a:pt x="19554" y="6554"/>
                  </a:lnTo>
                  <a:lnTo>
                    <a:pt x="19554" y="12341"/>
                  </a:lnTo>
                  <a:lnTo>
                    <a:pt x="19848" y="18518"/>
                  </a:lnTo>
                  <a:lnTo>
                    <a:pt x="18097" y="18128"/>
                  </a:lnTo>
                  <a:lnTo>
                    <a:pt x="16050" y="18128"/>
                  </a:lnTo>
                  <a:lnTo>
                    <a:pt x="12261" y="18518"/>
                  </a:lnTo>
                  <a:lnTo>
                    <a:pt x="7587" y="18518"/>
                  </a:lnTo>
                  <a:lnTo>
                    <a:pt x="5255" y="18896"/>
                  </a:lnTo>
                  <a:lnTo>
                    <a:pt x="2914" y="19675"/>
                  </a:lnTo>
                  <a:lnTo>
                    <a:pt x="2627" y="13499"/>
                  </a:lnTo>
                  <a:lnTo>
                    <a:pt x="2038" y="7322"/>
                  </a:lnTo>
                  <a:lnTo>
                    <a:pt x="1457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394" name="Shape 857"/>
            <p:cNvSpPr/>
            <p:nvPr/>
          </p:nvSpPr>
          <p:spPr>
            <a:xfrm>
              <a:off x="1066678" y="9704"/>
              <a:ext cx="167718" cy="15655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299" y="1851"/>
                  </a:moveTo>
                  <a:lnTo>
                    <a:pt x="19299" y="5865"/>
                  </a:lnTo>
                  <a:lnTo>
                    <a:pt x="19590" y="9870"/>
                  </a:lnTo>
                  <a:lnTo>
                    <a:pt x="19590" y="14498"/>
                  </a:lnTo>
                  <a:lnTo>
                    <a:pt x="19872" y="19437"/>
                  </a:lnTo>
                  <a:lnTo>
                    <a:pt x="17862" y="19126"/>
                  </a:lnTo>
                  <a:lnTo>
                    <a:pt x="16134" y="19126"/>
                  </a:lnTo>
                  <a:lnTo>
                    <a:pt x="12387" y="19437"/>
                  </a:lnTo>
                  <a:lnTo>
                    <a:pt x="7776" y="19437"/>
                  </a:lnTo>
                  <a:lnTo>
                    <a:pt x="5475" y="19749"/>
                  </a:lnTo>
                  <a:lnTo>
                    <a:pt x="3174" y="20363"/>
                  </a:lnTo>
                  <a:lnTo>
                    <a:pt x="2883" y="15423"/>
                  </a:lnTo>
                  <a:lnTo>
                    <a:pt x="2019" y="10493"/>
                  </a:lnTo>
                  <a:lnTo>
                    <a:pt x="1728" y="6479"/>
                  </a:lnTo>
                  <a:lnTo>
                    <a:pt x="1446" y="2465"/>
                  </a:lnTo>
                  <a:lnTo>
                    <a:pt x="10368" y="2465"/>
                  </a:lnTo>
                  <a:lnTo>
                    <a:pt x="19299" y="1851"/>
                  </a:lnTo>
                  <a:close/>
                  <a:moveTo>
                    <a:pt x="10086" y="0"/>
                  </a:moveTo>
                  <a:lnTo>
                    <a:pt x="5766" y="312"/>
                  </a:lnTo>
                  <a:lnTo>
                    <a:pt x="1155" y="614"/>
                  </a:lnTo>
                  <a:lnTo>
                    <a:pt x="582" y="926"/>
                  </a:lnTo>
                  <a:lnTo>
                    <a:pt x="582" y="1540"/>
                  </a:lnTo>
                  <a:lnTo>
                    <a:pt x="291" y="4014"/>
                  </a:lnTo>
                  <a:lnTo>
                    <a:pt x="0" y="6168"/>
                  </a:lnTo>
                  <a:lnTo>
                    <a:pt x="291" y="10493"/>
                  </a:lnTo>
                  <a:lnTo>
                    <a:pt x="864" y="15735"/>
                  </a:lnTo>
                  <a:lnTo>
                    <a:pt x="1155" y="18512"/>
                  </a:lnTo>
                  <a:lnTo>
                    <a:pt x="1728" y="20977"/>
                  </a:lnTo>
                  <a:lnTo>
                    <a:pt x="2310" y="21600"/>
                  </a:lnTo>
                  <a:lnTo>
                    <a:pt x="2883" y="21288"/>
                  </a:lnTo>
                  <a:lnTo>
                    <a:pt x="3174" y="21600"/>
                  </a:lnTo>
                  <a:lnTo>
                    <a:pt x="11232" y="21600"/>
                  </a:lnTo>
                  <a:lnTo>
                    <a:pt x="15552" y="21288"/>
                  </a:lnTo>
                  <a:lnTo>
                    <a:pt x="17862" y="21288"/>
                  </a:lnTo>
                  <a:lnTo>
                    <a:pt x="20163" y="20977"/>
                  </a:lnTo>
                  <a:lnTo>
                    <a:pt x="20454" y="21288"/>
                  </a:lnTo>
                  <a:lnTo>
                    <a:pt x="20736" y="21288"/>
                  </a:lnTo>
                  <a:lnTo>
                    <a:pt x="21027" y="20977"/>
                  </a:lnTo>
                  <a:lnTo>
                    <a:pt x="21318" y="20674"/>
                  </a:lnTo>
                  <a:lnTo>
                    <a:pt x="21600" y="18512"/>
                  </a:lnTo>
                  <a:lnTo>
                    <a:pt x="21600" y="16046"/>
                  </a:lnTo>
                  <a:lnTo>
                    <a:pt x="21318" y="11419"/>
                  </a:lnTo>
                  <a:lnTo>
                    <a:pt x="21027" y="5865"/>
                  </a:lnTo>
                  <a:lnTo>
                    <a:pt x="20736" y="3088"/>
                  </a:lnTo>
                  <a:lnTo>
                    <a:pt x="20163" y="614"/>
                  </a:lnTo>
                  <a:lnTo>
                    <a:pt x="19872" y="312"/>
                  </a:lnTo>
                  <a:lnTo>
                    <a:pt x="19590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395" name="Shape 858"/>
            <p:cNvSpPr/>
            <p:nvPr/>
          </p:nvSpPr>
          <p:spPr>
            <a:xfrm>
              <a:off x="1323866" y="90208"/>
              <a:ext cx="29095" cy="4696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942" y="0"/>
                  </a:moveTo>
                  <a:lnTo>
                    <a:pt x="8334" y="1039"/>
                  </a:lnTo>
                  <a:lnTo>
                    <a:pt x="1677" y="3086"/>
                  </a:lnTo>
                  <a:lnTo>
                    <a:pt x="0" y="4124"/>
                  </a:lnTo>
                  <a:lnTo>
                    <a:pt x="0" y="6171"/>
                  </a:lnTo>
                  <a:lnTo>
                    <a:pt x="13315" y="6171"/>
                  </a:lnTo>
                  <a:lnTo>
                    <a:pt x="11638" y="12343"/>
                  </a:lnTo>
                  <a:lnTo>
                    <a:pt x="8334" y="17476"/>
                  </a:lnTo>
                  <a:lnTo>
                    <a:pt x="6658" y="19553"/>
                  </a:lnTo>
                  <a:lnTo>
                    <a:pt x="9962" y="21600"/>
                  </a:lnTo>
                  <a:lnTo>
                    <a:pt x="13315" y="21600"/>
                  </a:lnTo>
                  <a:lnTo>
                    <a:pt x="16619" y="20561"/>
                  </a:lnTo>
                  <a:lnTo>
                    <a:pt x="19923" y="16467"/>
                  </a:lnTo>
                  <a:lnTo>
                    <a:pt x="21600" y="11304"/>
                  </a:lnTo>
                  <a:lnTo>
                    <a:pt x="21600" y="2047"/>
                  </a:lnTo>
                  <a:lnTo>
                    <a:pt x="18296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396" name="Shape 859"/>
            <p:cNvSpPr/>
            <p:nvPr/>
          </p:nvSpPr>
          <p:spPr>
            <a:xfrm>
              <a:off x="1138282" y="99175"/>
              <a:ext cx="37995" cy="4696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688" y="0"/>
                  </a:moveTo>
                  <a:lnTo>
                    <a:pt x="10158" y="1008"/>
                  </a:lnTo>
                  <a:lnTo>
                    <a:pt x="6344" y="2047"/>
                  </a:lnTo>
                  <a:lnTo>
                    <a:pt x="2530" y="6171"/>
                  </a:lnTo>
                  <a:lnTo>
                    <a:pt x="1246" y="8218"/>
                  </a:lnTo>
                  <a:lnTo>
                    <a:pt x="0" y="11304"/>
                  </a:lnTo>
                  <a:lnTo>
                    <a:pt x="0" y="13351"/>
                  </a:lnTo>
                  <a:lnTo>
                    <a:pt x="1246" y="16437"/>
                  </a:lnTo>
                  <a:lnTo>
                    <a:pt x="5060" y="19522"/>
                  </a:lnTo>
                  <a:lnTo>
                    <a:pt x="10158" y="21600"/>
                  </a:lnTo>
                  <a:lnTo>
                    <a:pt x="13972" y="21600"/>
                  </a:lnTo>
                  <a:lnTo>
                    <a:pt x="16502" y="19522"/>
                  </a:lnTo>
                  <a:lnTo>
                    <a:pt x="21600" y="15429"/>
                  </a:lnTo>
                  <a:lnTo>
                    <a:pt x="21600" y="12343"/>
                  </a:lnTo>
                  <a:lnTo>
                    <a:pt x="20316" y="11304"/>
                  </a:lnTo>
                  <a:lnTo>
                    <a:pt x="5060" y="11304"/>
                  </a:lnTo>
                  <a:lnTo>
                    <a:pt x="6344" y="8218"/>
                  </a:lnTo>
                  <a:lnTo>
                    <a:pt x="11442" y="4094"/>
                  </a:lnTo>
                  <a:lnTo>
                    <a:pt x="13972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grpSp>
          <p:nvGrpSpPr>
            <p:cNvPr id="399" name="Shape 860"/>
            <p:cNvGrpSpPr/>
            <p:nvPr/>
          </p:nvGrpSpPr>
          <p:grpSpPr>
            <a:xfrm>
              <a:off x="746921" y="5254"/>
              <a:ext cx="26835" cy="1"/>
              <a:chOff x="0" y="0"/>
              <a:chExt cx="26834" cy="0"/>
            </a:xfrm>
          </p:grpSpPr>
          <p:sp>
            <p:nvSpPr>
              <p:cNvPr id="397" name="線條"/>
              <p:cNvSpPr/>
              <p:nvPr/>
            </p:nvSpPr>
            <p:spPr>
              <a:xfrm flipH="1" flipV="1">
                <a:off x="0" y="0"/>
                <a:ext cx="26835" cy="1"/>
              </a:xfrm>
              <a:prstGeom prst="line">
                <a:avLst/>
              </a:prstGeom>
              <a:noFill/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endParaRPr/>
              </a:p>
            </p:txBody>
          </p:sp>
          <p:sp>
            <p:nvSpPr>
              <p:cNvPr id="398" name="線條"/>
              <p:cNvSpPr/>
              <p:nvPr/>
            </p:nvSpPr>
            <p:spPr>
              <a:xfrm>
                <a:off x="0" y="0"/>
                <a:ext cx="26835" cy="1"/>
              </a:xfrm>
              <a:prstGeom prst="line">
                <a:avLst/>
              </a:prstGeom>
              <a:noFill/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endParaRPr/>
              </a:p>
            </p:txBody>
          </p:sp>
        </p:grpSp>
        <p:sp>
          <p:nvSpPr>
            <p:cNvPr id="400" name="Shape 861"/>
            <p:cNvSpPr/>
            <p:nvPr/>
          </p:nvSpPr>
          <p:spPr>
            <a:xfrm>
              <a:off x="0" y="1716032"/>
              <a:ext cx="521019" cy="8005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362"/>
                  </a:lnTo>
                  <a:lnTo>
                    <a:pt x="1112" y="543"/>
                  </a:lnTo>
                  <a:lnTo>
                    <a:pt x="2316" y="663"/>
                  </a:lnTo>
                  <a:lnTo>
                    <a:pt x="5375" y="783"/>
                  </a:lnTo>
                  <a:lnTo>
                    <a:pt x="8437" y="964"/>
                  </a:lnTo>
                  <a:lnTo>
                    <a:pt x="11588" y="1145"/>
                  </a:lnTo>
                  <a:lnTo>
                    <a:pt x="14741" y="1448"/>
                  </a:lnTo>
                  <a:lnTo>
                    <a:pt x="17894" y="1749"/>
                  </a:lnTo>
                  <a:lnTo>
                    <a:pt x="21044" y="2111"/>
                  </a:lnTo>
                  <a:lnTo>
                    <a:pt x="20766" y="3016"/>
                  </a:lnTo>
                  <a:lnTo>
                    <a:pt x="20488" y="3982"/>
                  </a:lnTo>
                  <a:lnTo>
                    <a:pt x="20209" y="5973"/>
                  </a:lnTo>
                  <a:lnTo>
                    <a:pt x="19006" y="11523"/>
                  </a:lnTo>
                  <a:lnTo>
                    <a:pt x="17984" y="16290"/>
                  </a:lnTo>
                  <a:lnTo>
                    <a:pt x="16872" y="21057"/>
                  </a:lnTo>
                  <a:lnTo>
                    <a:pt x="16781" y="21057"/>
                  </a:lnTo>
                  <a:lnTo>
                    <a:pt x="15669" y="20876"/>
                  </a:lnTo>
                  <a:lnTo>
                    <a:pt x="14647" y="20756"/>
                  </a:lnTo>
                  <a:lnTo>
                    <a:pt x="12516" y="20575"/>
                  </a:lnTo>
                  <a:lnTo>
                    <a:pt x="8159" y="20394"/>
                  </a:lnTo>
                  <a:lnTo>
                    <a:pt x="7138" y="20272"/>
                  </a:lnTo>
                  <a:lnTo>
                    <a:pt x="6119" y="20213"/>
                  </a:lnTo>
                  <a:lnTo>
                    <a:pt x="4078" y="19910"/>
                  </a:lnTo>
                  <a:lnTo>
                    <a:pt x="2038" y="19609"/>
                  </a:lnTo>
                  <a:lnTo>
                    <a:pt x="1019" y="19489"/>
                  </a:lnTo>
                  <a:lnTo>
                    <a:pt x="0" y="19428"/>
                  </a:lnTo>
                  <a:lnTo>
                    <a:pt x="0" y="19910"/>
                  </a:lnTo>
                  <a:lnTo>
                    <a:pt x="1669" y="20091"/>
                  </a:lnTo>
                  <a:lnTo>
                    <a:pt x="3428" y="20333"/>
                  </a:lnTo>
                  <a:lnTo>
                    <a:pt x="5097" y="20575"/>
                  </a:lnTo>
                  <a:lnTo>
                    <a:pt x="6766" y="20756"/>
                  </a:lnTo>
                  <a:lnTo>
                    <a:pt x="9272" y="20876"/>
                  </a:lnTo>
                  <a:lnTo>
                    <a:pt x="11681" y="20996"/>
                  </a:lnTo>
                  <a:lnTo>
                    <a:pt x="14184" y="21177"/>
                  </a:lnTo>
                  <a:lnTo>
                    <a:pt x="15390" y="21299"/>
                  </a:lnTo>
                  <a:lnTo>
                    <a:pt x="16594" y="21539"/>
                  </a:lnTo>
                  <a:lnTo>
                    <a:pt x="16781" y="21480"/>
                  </a:lnTo>
                  <a:lnTo>
                    <a:pt x="16966" y="21600"/>
                  </a:lnTo>
                  <a:lnTo>
                    <a:pt x="17150" y="21600"/>
                  </a:lnTo>
                  <a:lnTo>
                    <a:pt x="17244" y="21539"/>
                  </a:lnTo>
                  <a:lnTo>
                    <a:pt x="17337" y="21480"/>
                  </a:lnTo>
                  <a:lnTo>
                    <a:pt x="18541" y="16532"/>
                  </a:lnTo>
                  <a:lnTo>
                    <a:pt x="19653" y="11645"/>
                  </a:lnTo>
                  <a:lnTo>
                    <a:pt x="20581" y="6878"/>
                  </a:lnTo>
                  <a:lnTo>
                    <a:pt x="21137" y="4464"/>
                  </a:lnTo>
                  <a:lnTo>
                    <a:pt x="21416" y="3258"/>
                  </a:lnTo>
                  <a:lnTo>
                    <a:pt x="21416" y="2052"/>
                  </a:lnTo>
                  <a:lnTo>
                    <a:pt x="21509" y="1991"/>
                  </a:lnTo>
                  <a:lnTo>
                    <a:pt x="21600" y="1930"/>
                  </a:lnTo>
                  <a:lnTo>
                    <a:pt x="21509" y="1810"/>
                  </a:lnTo>
                  <a:lnTo>
                    <a:pt x="21416" y="1749"/>
                  </a:lnTo>
                  <a:lnTo>
                    <a:pt x="21416" y="1690"/>
                  </a:lnTo>
                  <a:lnTo>
                    <a:pt x="21322" y="1629"/>
                  </a:lnTo>
                  <a:lnTo>
                    <a:pt x="21231" y="1629"/>
                  </a:lnTo>
                  <a:lnTo>
                    <a:pt x="21231" y="1690"/>
                  </a:lnTo>
                  <a:lnTo>
                    <a:pt x="21137" y="1749"/>
                  </a:lnTo>
                  <a:lnTo>
                    <a:pt x="18541" y="1387"/>
                  </a:lnTo>
                  <a:lnTo>
                    <a:pt x="15947" y="1145"/>
                  </a:lnTo>
                  <a:lnTo>
                    <a:pt x="10662" y="724"/>
                  </a:lnTo>
                  <a:lnTo>
                    <a:pt x="7972" y="543"/>
                  </a:lnTo>
                  <a:lnTo>
                    <a:pt x="5284" y="482"/>
                  </a:lnTo>
                  <a:lnTo>
                    <a:pt x="2594" y="301"/>
                  </a:lnTo>
                  <a:lnTo>
                    <a:pt x="1297" y="18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401" name="Shape 862"/>
            <p:cNvSpPr/>
            <p:nvPr/>
          </p:nvSpPr>
          <p:spPr>
            <a:xfrm>
              <a:off x="509859" y="38797"/>
              <a:ext cx="20127" cy="15655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776" y="0"/>
                  </a:moveTo>
                  <a:lnTo>
                    <a:pt x="2424" y="302"/>
                  </a:lnTo>
                  <a:lnTo>
                    <a:pt x="2424" y="614"/>
                  </a:lnTo>
                  <a:lnTo>
                    <a:pt x="0" y="2777"/>
                  </a:lnTo>
                  <a:lnTo>
                    <a:pt x="0" y="9870"/>
                  </a:lnTo>
                  <a:lnTo>
                    <a:pt x="2424" y="15735"/>
                  </a:lnTo>
                  <a:lnTo>
                    <a:pt x="7200" y="18512"/>
                  </a:lnTo>
                  <a:lnTo>
                    <a:pt x="11976" y="20977"/>
                  </a:lnTo>
                  <a:lnTo>
                    <a:pt x="14400" y="21600"/>
                  </a:lnTo>
                  <a:lnTo>
                    <a:pt x="16824" y="21600"/>
                  </a:lnTo>
                  <a:lnTo>
                    <a:pt x="21600" y="21288"/>
                  </a:lnTo>
                  <a:lnTo>
                    <a:pt x="21600" y="15423"/>
                  </a:lnTo>
                  <a:lnTo>
                    <a:pt x="16824" y="9870"/>
                  </a:lnTo>
                  <a:lnTo>
                    <a:pt x="14400" y="5242"/>
                  </a:lnTo>
                  <a:lnTo>
                    <a:pt x="11976" y="2777"/>
                  </a:lnTo>
                  <a:lnTo>
                    <a:pt x="9624" y="302"/>
                  </a:lnTo>
                  <a:lnTo>
                    <a:pt x="7200" y="302"/>
                  </a:lnTo>
                  <a:lnTo>
                    <a:pt x="4776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402" name="Shape 863"/>
            <p:cNvSpPr/>
            <p:nvPr/>
          </p:nvSpPr>
          <p:spPr>
            <a:xfrm>
              <a:off x="1516226" y="83499"/>
              <a:ext cx="33544" cy="5141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506" y="4688"/>
                  </a:moveTo>
                  <a:lnTo>
                    <a:pt x="12960" y="5637"/>
                  </a:lnTo>
                  <a:lnTo>
                    <a:pt x="14371" y="7507"/>
                  </a:lnTo>
                  <a:lnTo>
                    <a:pt x="12960" y="10326"/>
                  </a:lnTo>
                  <a:lnTo>
                    <a:pt x="10051" y="8456"/>
                  </a:lnTo>
                  <a:lnTo>
                    <a:pt x="8640" y="6586"/>
                  </a:lnTo>
                  <a:lnTo>
                    <a:pt x="8640" y="5637"/>
                  </a:lnTo>
                  <a:lnTo>
                    <a:pt x="10051" y="4688"/>
                  </a:lnTo>
                  <a:close/>
                  <a:moveTo>
                    <a:pt x="8640" y="0"/>
                  </a:moveTo>
                  <a:lnTo>
                    <a:pt x="4320" y="1870"/>
                  </a:lnTo>
                  <a:lnTo>
                    <a:pt x="1411" y="3767"/>
                  </a:lnTo>
                  <a:lnTo>
                    <a:pt x="0" y="6586"/>
                  </a:lnTo>
                  <a:lnTo>
                    <a:pt x="1411" y="9405"/>
                  </a:lnTo>
                  <a:lnTo>
                    <a:pt x="4320" y="11274"/>
                  </a:lnTo>
                  <a:lnTo>
                    <a:pt x="7186" y="13144"/>
                  </a:lnTo>
                  <a:lnTo>
                    <a:pt x="2866" y="15042"/>
                  </a:lnTo>
                  <a:lnTo>
                    <a:pt x="1411" y="16912"/>
                  </a:lnTo>
                  <a:lnTo>
                    <a:pt x="2866" y="18781"/>
                  </a:lnTo>
                  <a:lnTo>
                    <a:pt x="5731" y="20679"/>
                  </a:lnTo>
                  <a:lnTo>
                    <a:pt x="8640" y="21600"/>
                  </a:lnTo>
                  <a:lnTo>
                    <a:pt x="12960" y="21600"/>
                  </a:lnTo>
                  <a:lnTo>
                    <a:pt x="15826" y="20679"/>
                  </a:lnTo>
                  <a:lnTo>
                    <a:pt x="18691" y="19730"/>
                  </a:lnTo>
                  <a:lnTo>
                    <a:pt x="21600" y="17860"/>
                  </a:lnTo>
                  <a:lnTo>
                    <a:pt x="21600" y="15963"/>
                  </a:lnTo>
                  <a:lnTo>
                    <a:pt x="18691" y="13144"/>
                  </a:lnTo>
                  <a:lnTo>
                    <a:pt x="20146" y="13144"/>
                  </a:lnTo>
                  <a:lnTo>
                    <a:pt x="20146" y="11274"/>
                  </a:lnTo>
                  <a:lnTo>
                    <a:pt x="18691" y="9405"/>
                  </a:lnTo>
                  <a:lnTo>
                    <a:pt x="20146" y="7507"/>
                  </a:lnTo>
                  <a:lnTo>
                    <a:pt x="20146" y="2819"/>
                  </a:lnTo>
                  <a:lnTo>
                    <a:pt x="15826" y="949"/>
                  </a:lnTo>
                  <a:lnTo>
                    <a:pt x="12960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403" name="Shape 864"/>
            <p:cNvSpPr/>
            <p:nvPr/>
          </p:nvSpPr>
          <p:spPr>
            <a:xfrm>
              <a:off x="545660" y="4483"/>
              <a:ext cx="149784" cy="127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902" y="0"/>
                  </a:moveTo>
                  <a:lnTo>
                    <a:pt x="0" y="8614"/>
                  </a:lnTo>
                  <a:lnTo>
                    <a:pt x="0" y="12986"/>
                  </a:lnTo>
                  <a:lnTo>
                    <a:pt x="2251" y="17229"/>
                  </a:lnTo>
                  <a:lnTo>
                    <a:pt x="4512" y="21600"/>
                  </a:lnTo>
                  <a:lnTo>
                    <a:pt x="9349" y="17229"/>
                  </a:lnTo>
                  <a:lnTo>
                    <a:pt x="14828" y="17229"/>
                  </a:lnTo>
                  <a:lnTo>
                    <a:pt x="19349" y="12986"/>
                  </a:lnTo>
                  <a:lnTo>
                    <a:pt x="19665" y="17229"/>
                  </a:lnTo>
                  <a:lnTo>
                    <a:pt x="20316" y="21600"/>
                  </a:lnTo>
                  <a:lnTo>
                    <a:pt x="20958" y="17229"/>
                  </a:lnTo>
                  <a:lnTo>
                    <a:pt x="21284" y="8614"/>
                  </a:lnTo>
                  <a:lnTo>
                    <a:pt x="21600" y="4243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404" name="Shape 865"/>
            <p:cNvSpPr/>
            <p:nvPr/>
          </p:nvSpPr>
          <p:spPr>
            <a:xfrm>
              <a:off x="881094" y="11962"/>
              <a:ext cx="165459" cy="17887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48" y="1620"/>
                  </a:moveTo>
                  <a:lnTo>
                    <a:pt x="19267" y="5935"/>
                  </a:lnTo>
                  <a:lnTo>
                    <a:pt x="19267" y="14582"/>
                  </a:lnTo>
                  <a:lnTo>
                    <a:pt x="19848" y="18632"/>
                  </a:lnTo>
                  <a:lnTo>
                    <a:pt x="19848" y="18897"/>
                  </a:lnTo>
                  <a:lnTo>
                    <a:pt x="17811" y="18632"/>
                  </a:lnTo>
                  <a:lnTo>
                    <a:pt x="15764" y="18897"/>
                  </a:lnTo>
                  <a:lnTo>
                    <a:pt x="3208" y="18897"/>
                  </a:lnTo>
                  <a:lnTo>
                    <a:pt x="2333" y="10531"/>
                  </a:lnTo>
                  <a:lnTo>
                    <a:pt x="1752" y="1885"/>
                  </a:lnTo>
                  <a:lnTo>
                    <a:pt x="6131" y="2158"/>
                  </a:lnTo>
                  <a:lnTo>
                    <a:pt x="10804" y="2158"/>
                  </a:lnTo>
                  <a:lnTo>
                    <a:pt x="19848" y="1620"/>
                  </a:lnTo>
                  <a:close/>
                  <a:moveTo>
                    <a:pt x="20143" y="0"/>
                  </a:moveTo>
                  <a:lnTo>
                    <a:pt x="15469" y="265"/>
                  </a:lnTo>
                  <a:lnTo>
                    <a:pt x="10510" y="265"/>
                  </a:lnTo>
                  <a:lnTo>
                    <a:pt x="5836" y="537"/>
                  </a:lnTo>
                  <a:lnTo>
                    <a:pt x="1457" y="810"/>
                  </a:lnTo>
                  <a:lnTo>
                    <a:pt x="876" y="810"/>
                  </a:lnTo>
                  <a:lnTo>
                    <a:pt x="581" y="1347"/>
                  </a:lnTo>
                  <a:lnTo>
                    <a:pt x="295" y="1347"/>
                  </a:lnTo>
                  <a:lnTo>
                    <a:pt x="295" y="1885"/>
                  </a:lnTo>
                  <a:lnTo>
                    <a:pt x="0" y="6481"/>
                  </a:lnTo>
                  <a:lnTo>
                    <a:pt x="0" y="11341"/>
                  </a:lnTo>
                  <a:lnTo>
                    <a:pt x="581" y="16202"/>
                  </a:lnTo>
                  <a:lnTo>
                    <a:pt x="1457" y="21063"/>
                  </a:lnTo>
                  <a:lnTo>
                    <a:pt x="2046" y="21600"/>
                  </a:lnTo>
                  <a:lnTo>
                    <a:pt x="2627" y="21600"/>
                  </a:lnTo>
                  <a:lnTo>
                    <a:pt x="3208" y="21335"/>
                  </a:lnTo>
                  <a:lnTo>
                    <a:pt x="3503" y="20790"/>
                  </a:lnTo>
                  <a:lnTo>
                    <a:pt x="3503" y="19980"/>
                  </a:lnTo>
                  <a:lnTo>
                    <a:pt x="7301" y="20790"/>
                  </a:lnTo>
                  <a:lnTo>
                    <a:pt x="11680" y="21063"/>
                  </a:lnTo>
                  <a:lnTo>
                    <a:pt x="16059" y="20790"/>
                  </a:lnTo>
                  <a:lnTo>
                    <a:pt x="17811" y="20525"/>
                  </a:lnTo>
                  <a:lnTo>
                    <a:pt x="19848" y="19980"/>
                  </a:lnTo>
                  <a:lnTo>
                    <a:pt x="20143" y="19707"/>
                  </a:lnTo>
                  <a:lnTo>
                    <a:pt x="20143" y="19170"/>
                  </a:lnTo>
                  <a:lnTo>
                    <a:pt x="21019" y="19170"/>
                  </a:lnTo>
                  <a:lnTo>
                    <a:pt x="21314" y="18897"/>
                  </a:lnTo>
                  <a:lnTo>
                    <a:pt x="21314" y="18632"/>
                  </a:lnTo>
                  <a:lnTo>
                    <a:pt x="21600" y="14309"/>
                  </a:lnTo>
                  <a:lnTo>
                    <a:pt x="21314" y="9986"/>
                  </a:lnTo>
                  <a:lnTo>
                    <a:pt x="21019" y="5671"/>
                  </a:lnTo>
                  <a:lnTo>
                    <a:pt x="20724" y="1347"/>
                  </a:lnTo>
                  <a:lnTo>
                    <a:pt x="21019" y="1075"/>
                  </a:lnTo>
                  <a:lnTo>
                    <a:pt x="20724" y="537"/>
                  </a:lnTo>
                  <a:lnTo>
                    <a:pt x="20438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405" name="Shape 866"/>
            <p:cNvSpPr/>
            <p:nvPr/>
          </p:nvSpPr>
          <p:spPr>
            <a:xfrm>
              <a:off x="576945" y="105884"/>
              <a:ext cx="46962" cy="6927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218" y="0"/>
                  </a:moveTo>
                  <a:lnTo>
                    <a:pt x="6171" y="1388"/>
                  </a:lnTo>
                  <a:lnTo>
                    <a:pt x="3086" y="2092"/>
                  </a:lnTo>
                  <a:lnTo>
                    <a:pt x="0" y="4183"/>
                  </a:lnTo>
                  <a:lnTo>
                    <a:pt x="0" y="6275"/>
                  </a:lnTo>
                  <a:lnTo>
                    <a:pt x="1039" y="6958"/>
                  </a:lnTo>
                  <a:lnTo>
                    <a:pt x="3086" y="6275"/>
                  </a:lnTo>
                  <a:lnTo>
                    <a:pt x="6171" y="4867"/>
                  </a:lnTo>
                  <a:lnTo>
                    <a:pt x="9257" y="3479"/>
                  </a:lnTo>
                  <a:lnTo>
                    <a:pt x="10296" y="3479"/>
                  </a:lnTo>
                  <a:lnTo>
                    <a:pt x="12343" y="4183"/>
                  </a:lnTo>
                  <a:lnTo>
                    <a:pt x="12343" y="4867"/>
                  </a:lnTo>
                  <a:lnTo>
                    <a:pt x="13382" y="5571"/>
                  </a:lnTo>
                  <a:lnTo>
                    <a:pt x="11304" y="7663"/>
                  </a:lnTo>
                  <a:lnTo>
                    <a:pt x="7210" y="10458"/>
                  </a:lnTo>
                  <a:lnTo>
                    <a:pt x="5133" y="13233"/>
                  </a:lnTo>
                  <a:lnTo>
                    <a:pt x="5133" y="15325"/>
                  </a:lnTo>
                  <a:lnTo>
                    <a:pt x="7210" y="16029"/>
                  </a:lnTo>
                  <a:lnTo>
                    <a:pt x="8218" y="16029"/>
                  </a:lnTo>
                  <a:lnTo>
                    <a:pt x="10296" y="15325"/>
                  </a:lnTo>
                  <a:lnTo>
                    <a:pt x="14390" y="15325"/>
                  </a:lnTo>
                  <a:lnTo>
                    <a:pt x="13382" y="17417"/>
                  </a:lnTo>
                  <a:lnTo>
                    <a:pt x="12343" y="18121"/>
                  </a:lnTo>
                  <a:lnTo>
                    <a:pt x="6171" y="18121"/>
                  </a:lnTo>
                  <a:lnTo>
                    <a:pt x="5133" y="18825"/>
                  </a:lnTo>
                  <a:lnTo>
                    <a:pt x="5133" y="20212"/>
                  </a:lnTo>
                  <a:lnTo>
                    <a:pt x="7210" y="20917"/>
                  </a:lnTo>
                  <a:lnTo>
                    <a:pt x="10296" y="21600"/>
                  </a:lnTo>
                  <a:lnTo>
                    <a:pt x="15429" y="20917"/>
                  </a:lnTo>
                  <a:lnTo>
                    <a:pt x="18514" y="20212"/>
                  </a:lnTo>
                  <a:lnTo>
                    <a:pt x="20561" y="19508"/>
                  </a:lnTo>
                  <a:lnTo>
                    <a:pt x="21600" y="18121"/>
                  </a:lnTo>
                  <a:lnTo>
                    <a:pt x="21600" y="16029"/>
                  </a:lnTo>
                  <a:lnTo>
                    <a:pt x="20561" y="13937"/>
                  </a:lnTo>
                  <a:lnTo>
                    <a:pt x="18514" y="12550"/>
                  </a:lnTo>
                  <a:lnTo>
                    <a:pt x="16467" y="11846"/>
                  </a:lnTo>
                  <a:lnTo>
                    <a:pt x="13382" y="11142"/>
                  </a:lnTo>
                  <a:lnTo>
                    <a:pt x="15429" y="9754"/>
                  </a:lnTo>
                  <a:lnTo>
                    <a:pt x="17476" y="7663"/>
                  </a:lnTo>
                  <a:lnTo>
                    <a:pt x="18514" y="4867"/>
                  </a:lnTo>
                  <a:lnTo>
                    <a:pt x="17476" y="2092"/>
                  </a:lnTo>
                  <a:lnTo>
                    <a:pt x="13382" y="683"/>
                  </a:lnTo>
                  <a:lnTo>
                    <a:pt x="11304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406" name="Shape 867"/>
            <p:cNvSpPr/>
            <p:nvPr/>
          </p:nvSpPr>
          <p:spPr>
            <a:xfrm>
              <a:off x="521018" y="32088"/>
              <a:ext cx="154300" cy="16100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722" y="0"/>
                  </a:moveTo>
                  <a:lnTo>
                    <a:pt x="14087" y="294"/>
                  </a:lnTo>
                  <a:lnTo>
                    <a:pt x="8452" y="597"/>
                  </a:lnTo>
                  <a:lnTo>
                    <a:pt x="4073" y="294"/>
                  </a:lnTo>
                  <a:lnTo>
                    <a:pt x="1878" y="597"/>
                  </a:lnTo>
                  <a:lnTo>
                    <a:pt x="0" y="1194"/>
                  </a:lnTo>
                  <a:lnTo>
                    <a:pt x="632" y="1800"/>
                  </a:lnTo>
                  <a:lnTo>
                    <a:pt x="1571" y="2094"/>
                  </a:lnTo>
                  <a:lnTo>
                    <a:pt x="3134" y="2700"/>
                  </a:lnTo>
                  <a:lnTo>
                    <a:pt x="7206" y="2700"/>
                  </a:lnTo>
                  <a:lnTo>
                    <a:pt x="12841" y="2397"/>
                  </a:lnTo>
                  <a:lnTo>
                    <a:pt x="18783" y="2094"/>
                  </a:lnTo>
                  <a:lnTo>
                    <a:pt x="18476" y="3894"/>
                  </a:lnTo>
                  <a:lnTo>
                    <a:pt x="18476" y="5997"/>
                  </a:lnTo>
                  <a:lnTo>
                    <a:pt x="18783" y="9597"/>
                  </a:lnTo>
                  <a:lnTo>
                    <a:pt x="19099" y="14400"/>
                  </a:lnTo>
                  <a:lnTo>
                    <a:pt x="19099" y="16797"/>
                  </a:lnTo>
                  <a:lnTo>
                    <a:pt x="19415" y="19194"/>
                  </a:lnTo>
                  <a:lnTo>
                    <a:pt x="5012" y="19194"/>
                  </a:lnTo>
                  <a:lnTo>
                    <a:pt x="3450" y="19497"/>
                  </a:lnTo>
                  <a:lnTo>
                    <a:pt x="2511" y="19800"/>
                  </a:lnTo>
                  <a:lnTo>
                    <a:pt x="1571" y="20397"/>
                  </a:lnTo>
                  <a:lnTo>
                    <a:pt x="1878" y="20397"/>
                  </a:lnTo>
                  <a:lnTo>
                    <a:pt x="2511" y="21003"/>
                  </a:lnTo>
                  <a:lnTo>
                    <a:pt x="3450" y="21297"/>
                  </a:lnTo>
                  <a:lnTo>
                    <a:pt x="5328" y="21600"/>
                  </a:lnTo>
                  <a:lnTo>
                    <a:pt x="9084" y="21297"/>
                  </a:lnTo>
                  <a:lnTo>
                    <a:pt x="20661" y="21297"/>
                  </a:lnTo>
                  <a:lnTo>
                    <a:pt x="21293" y="21003"/>
                  </a:lnTo>
                  <a:lnTo>
                    <a:pt x="21600" y="20397"/>
                  </a:lnTo>
                  <a:lnTo>
                    <a:pt x="21600" y="19800"/>
                  </a:lnTo>
                  <a:lnTo>
                    <a:pt x="21293" y="19497"/>
                  </a:lnTo>
                  <a:lnTo>
                    <a:pt x="21293" y="14400"/>
                  </a:lnTo>
                  <a:lnTo>
                    <a:pt x="20977" y="9597"/>
                  </a:lnTo>
                  <a:lnTo>
                    <a:pt x="20977" y="5694"/>
                  </a:lnTo>
                  <a:lnTo>
                    <a:pt x="20661" y="3600"/>
                  </a:lnTo>
                  <a:lnTo>
                    <a:pt x="20354" y="1800"/>
                  </a:lnTo>
                  <a:lnTo>
                    <a:pt x="20661" y="1497"/>
                  </a:lnTo>
                  <a:lnTo>
                    <a:pt x="20661" y="900"/>
                  </a:lnTo>
                  <a:lnTo>
                    <a:pt x="20354" y="294"/>
                  </a:lnTo>
                  <a:lnTo>
                    <a:pt x="19722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407" name="Shape 868"/>
            <p:cNvSpPr/>
            <p:nvPr/>
          </p:nvSpPr>
          <p:spPr>
            <a:xfrm>
              <a:off x="719315" y="0"/>
              <a:ext cx="12701" cy="127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4371" y="21600"/>
                  </a:lnTo>
                  <a:lnTo>
                    <a:pt x="17357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408" name="Shape 869"/>
            <p:cNvSpPr/>
            <p:nvPr/>
          </p:nvSpPr>
          <p:spPr>
            <a:xfrm>
              <a:off x="1176276" y="179679"/>
              <a:ext cx="165526" cy="17887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49" y="1893"/>
                  </a:moveTo>
                  <a:lnTo>
                    <a:pt x="19260" y="5943"/>
                  </a:lnTo>
                  <a:lnTo>
                    <a:pt x="18974" y="10259"/>
                  </a:lnTo>
                  <a:lnTo>
                    <a:pt x="19260" y="14582"/>
                  </a:lnTo>
                  <a:lnTo>
                    <a:pt x="19849" y="18632"/>
                  </a:lnTo>
                  <a:lnTo>
                    <a:pt x="19849" y="18905"/>
                  </a:lnTo>
                  <a:lnTo>
                    <a:pt x="15758" y="18905"/>
                  </a:lnTo>
                  <a:lnTo>
                    <a:pt x="11675" y="19170"/>
                  </a:lnTo>
                  <a:lnTo>
                    <a:pt x="3207" y="19170"/>
                  </a:lnTo>
                  <a:lnTo>
                    <a:pt x="2332" y="10531"/>
                  </a:lnTo>
                  <a:lnTo>
                    <a:pt x="1751" y="2158"/>
                  </a:lnTo>
                  <a:lnTo>
                    <a:pt x="6128" y="2430"/>
                  </a:lnTo>
                  <a:lnTo>
                    <a:pt x="10800" y="2430"/>
                  </a:lnTo>
                  <a:lnTo>
                    <a:pt x="19849" y="1893"/>
                  </a:lnTo>
                  <a:close/>
                  <a:moveTo>
                    <a:pt x="20135" y="0"/>
                  </a:moveTo>
                  <a:lnTo>
                    <a:pt x="15472" y="273"/>
                  </a:lnTo>
                  <a:lnTo>
                    <a:pt x="10505" y="537"/>
                  </a:lnTo>
                  <a:lnTo>
                    <a:pt x="5833" y="537"/>
                  </a:lnTo>
                  <a:lnTo>
                    <a:pt x="1170" y="810"/>
                  </a:lnTo>
                  <a:lnTo>
                    <a:pt x="875" y="1083"/>
                  </a:lnTo>
                  <a:lnTo>
                    <a:pt x="581" y="1347"/>
                  </a:lnTo>
                  <a:lnTo>
                    <a:pt x="295" y="1620"/>
                  </a:lnTo>
                  <a:lnTo>
                    <a:pt x="295" y="1893"/>
                  </a:lnTo>
                  <a:lnTo>
                    <a:pt x="0" y="6754"/>
                  </a:lnTo>
                  <a:lnTo>
                    <a:pt x="0" y="11614"/>
                  </a:lnTo>
                  <a:lnTo>
                    <a:pt x="581" y="16475"/>
                  </a:lnTo>
                  <a:lnTo>
                    <a:pt x="1456" y="21063"/>
                  </a:lnTo>
                  <a:lnTo>
                    <a:pt x="2046" y="21600"/>
                  </a:lnTo>
                  <a:lnTo>
                    <a:pt x="2626" y="21600"/>
                  </a:lnTo>
                  <a:lnTo>
                    <a:pt x="3207" y="21335"/>
                  </a:lnTo>
                  <a:lnTo>
                    <a:pt x="3502" y="20790"/>
                  </a:lnTo>
                  <a:lnTo>
                    <a:pt x="3502" y="20253"/>
                  </a:lnTo>
                  <a:lnTo>
                    <a:pt x="7298" y="20790"/>
                  </a:lnTo>
                  <a:lnTo>
                    <a:pt x="11675" y="21063"/>
                  </a:lnTo>
                  <a:lnTo>
                    <a:pt x="16053" y="21063"/>
                  </a:lnTo>
                  <a:lnTo>
                    <a:pt x="17804" y="20525"/>
                  </a:lnTo>
                  <a:lnTo>
                    <a:pt x="19849" y="20253"/>
                  </a:lnTo>
                  <a:lnTo>
                    <a:pt x="20135" y="19715"/>
                  </a:lnTo>
                  <a:lnTo>
                    <a:pt x="20135" y="19170"/>
                  </a:lnTo>
                  <a:lnTo>
                    <a:pt x="20430" y="19442"/>
                  </a:lnTo>
                  <a:lnTo>
                    <a:pt x="21011" y="19442"/>
                  </a:lnTo>
                  <a:lnTo>
                    <a:pt x="21305" y="19170"/>
                  </a:lnTo>
                  <a:lnTo>
                    <a:pt x="21305" y="18632"/>
                  </a:lnTo>
                  <a:lnTo>
                    <a:pt x="21600" y="14582"/>
                  </a:lnTo>
                  <a:lnTo>
                    <a:pt x="21305" y="10259"/>
                  </a:lnTo>
                  <a:lnTo>
                    <a:pt x="21011" y="5671"/>
                  </a:lnTo>
                  <a:lnTo>
                    <a:pt x="20725" y="1620"/>
                  </a:lnTo>
                  <a:lnTo>
                    <a:pt x="20725" y="537"/>
                  </a:lnTo>
                  <a:lnTo>
                    <a:pt x="20430" y="273"/>
                  </a:lnTo>
                  <a:lnTo>
                    <a:pt x="20135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409" name="Shape 870"/>
            <p:cNvSpPr/>
            <p:nvPr/>
          </p:nvSpPr>
          <p:spPr>
            <a:xfrm>
              <a:off x="1180726" y="374231"/>
              <a:ext cx="17935" cy="1543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440" y="0"/>
                  </a:moveTo>
                  <a:lnTo>
                    <a:pt x="2720" y="316"/>
                  </a:lnTo>
                  <a:lnTo>
                    <a:pt x="0" y="2817"/>
                  </a:lnTo>
                  <a:lnTo>
                    <a:pt x="0" y="5012"/>
                  </a:lnTo>
                  <a:lnTo>
                    <a:pt x="2720" y="10014"/>
                  </a:lnTo>
                  <a:lnTo>
                    <a:pt x="0" y="15649"/>
                  </a:lnTo>
                  <a:lnTo>
                    <a:pt x="0" y="18466"/>
                  </a:lnTo>
                  <a:lnTo>
                    <a:pt x="2720" y="20977"/>
                  </a:lnTo>
                  <a:lnTo>
                    <a:pt x="5440" y="21600"/>
                  </a:lnTo>
                  <a:lnTo>
                    <a:pt x="13520" y="21600"/>
                  </a:lnTo>
                  <a:lnTo>
                    <a:pt x="13520" y="21284"/>
                  </a:lnTo>
                  <a:lnTo>
                    <a:pt x="18880" y="18466"/>
                  </a:lnTo>
                  <a:lnTo>
                    <a:pt x="21600" y="15649"/>
                  </a:lnTo>
                  <a:lnTo>
                    <a:pt x="18880" y="10014"/>
                  </a:lnTo>
                  <a:lnTo>
                    <a:pt x="18880" y="5012"/>
                  </a:lnTo>
                  <a:lnTo>
                    <a:pt x="16160" y="2501"/>
                  </a:lnTo>
                  <a:lnTo>
                    <a:pt x="10800" y="316"/>
                  </a:lnTo>
                  <a:lnTo>
                    <a:pt x="8080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410" name="Shape 871"/>
            <p:cNvSpPr/>
            <p:nvPr/>
          </p:nvSpPr>
          <p:spPr>
            <a:xfrm>
              <a:off x="1245621" y="246766"/>
              <a:ext cx="40253" cy="4696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388" y="0"/>
                  </a:moveTo>
                  <a:lnTo>
                    <a:pt x="15612" y="3086"/>
                  </a:lnTo>
                  <a:lnTo>
                    <a:pt x="10800" y="6171"/>
                  </a:lnTo>
                  <a:lnTo>
                    <a:pt x="8412" y="5133"/>
                  </a:lnTo>
                  <a:lnTo>
                    <a:pt x="5988" y="3086"/>
                  </a:lnTo>
                  <a:lnTo>
                    <a:pt x="2388" y="1039"/>
                  </a:lnTo>
                  <a:lnTo>
                    <a:pt x="0" y="1039"/>
                  </a:lnTo>
                  <a:lnTo>
                    <a:pt x="0" y="2047"/>
                  </a:lnTo>
                  <a:lnTo>
                    <a:pt x="1176" y="5133"/>
                  </a:lnTo>
                  <a:lnTo>
                    <a:pt x="4776" y="9257"/>
                  </a:lnTo>
                  <a:lnTo>
                    <a:pt x="5988" y="10296"/>
                  </a:lnTo>
                  <a:lnTo>
                    <a:pt x="1176" y="17476"/>
                  </a:lnTo>
                  <a:lnTo>
                    <a:pt x="1176" y="19553"/>
                  </a:lnTo>
                  <a:lnTo>
                    <a:pt x="2388" y="21600"/>
                  </a:lnTo>
                  <a:lnTo>
                    <a:pt x="5988" y="21600"/>
                  </a:lnTo>
                  <a:lnTo>
                    <a:pt x="7200" y="20561"/>
                  </a:lnTo>
                  <a:lnTo>
                    <a:pt x="13188" y="11304"/>
                  </a:lnTo>
                  <a:lnTo>
                    <a:pt x="15612" y="11304"/>
                  </a:lnTo>
                  <a:lnTo>
                    <a:pt x="16788" y="10296"/>
                  </a:lnTo>
                  <a:lnTo>
                    <a:pt x="15612" y="8218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411" name="Shape 872"/>
            <p:cNvSpPr/>
            <p:nvPr/>
          </p:nvSpPr>
          <p:spPr>
            <a:xfrm>
              <a:off x="1254521" y="5254"/>
              <a:ext cx="169977" cy="15649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26" y="926"/>
                  </a:moveTo>
                  <a:lnTo>
                    <a:pt x="3132" y="1540"/>
                  </a:lnTo>
                  <a:lnTo>
                    <a:pt x="4837" y="1852"/>
                  </a:lnTo>
                  <a:lnTo>
                    <a:pt x="8534" y="1852"/>
                  </a:lnTo>
                  <a:lnTo>
                    <a:pt x="13927" y="2154"/>
                  </a:lnTo>
                  <a:lnTo>
                    <a:pt x="19616" y="2154"/>
                  </a:lnTo>
                  <a:lnTo>
                    <a:pt x="19616" y="13890"/>
                  </a:lnTo>
                  <a:lnTo>
                    <a:pt x="19895" y="16044"/>
                  </a:lnTo>
                  <a:lnTo>
                    <a:pt x="20182" y="18520"/>
                  </a:lnTo>
                  <a:lnTo>
                    <a:pt x="11370" y="18520"/>
                  </a:lnTo>
                  <a:lnTo>
                    <a:pt x="6829" y="18822"/>
                  </a:lnTo>
                  <a:lnTo>
                    <a:pt x="4550" y="19134"/>
                  </a:lnTo>
                  <a:lnTo>
                    <a:pt x="2566" y="19748"/>
                  </a:lnTo>
                  <a:lnTo>
                    <a:pt x="1992" y="10488"/>
                  </a:lnTo>
                  <a:lnTo>
                    <a:pt x="2279" y="5556"/>
                  </a:lnTo>
                  <a:lnTo>
                    <a:pt x="1992" y="3080"/>
                  </a:lnTo>
                  <a:lnTo>
                    <a:pt x="1713" y="2154"/>
                  </a:lnTo>
                  <a:lnTo>
                    <a:pt x="1426" y="926"/>
                  </a:lnTo>
                  <a:close/>
                  <a:moveTo>
                    <a:pt x="3132" y="0"/>
                  </a:moveTo>
                  <a:lnTo>
                    <a:pt x="2279" y="303"/>
                  </a:lnTo>
                  <a:lnTo>
                    <a:pt x="1426" y="926"/>
                  </a:lnTo>
                  <a:lnTo>
                    <a:pt x="1140" y="926"/>
                  </a:lnTo>
                  <a:lnTo>
                    <a:pt x="574" y="2466"/>
                  </a:lnTo>
                  <a:lnTo>
                    <a:pt x="287" y="3704"/>
                  </a:lnTo>
                  <a:lnTo>
                    <a:pt x="0" y="7096"/>
                  </a:lnTo>
                  <a:lnTo>
                    <a:pt x="287" y="13890"/>
                  </a:lnTo>
                  <a:lnTo>
                    <a:pt x="287" y="18208"/>
                  </a:lnTo>
                  <a:lnTo>
                    <a:pt x="574" y="19134"/>
                  </a:lnTo>
                  <a:lnTo>
                    <a:pt x="861" y="20371"/>
                  </a:lnTo>
                  <a:lnTo>
                    <a:pt x="1426" y="20986"/>
                  </a:lnTo>
                  <a:lnTo>
                    <a:pt x="2279" y="21600"/>
                  </a:lnTo>
                  <a:lnTo>
                    <a:pt x="2566" y="21297"/>
                  </a:lnTo>
                  <a:lnTo>
                    <a:pt x="2845" y="20986"/>
                  </a:lnTo>
                  <a:lnTo>
                    <a:pt x="4837" y="21297"/>
                  </a:lnTo>
                  <a:lnTo>
                    <a:pt x="11370" y="21297"/>
                  </a:lnTo>
                  <a:lnTo>
                    <a:pt x="20182" y="20371"/>
                  </a:lnTo>
                  <a:lnTo>
                    <a:pt x="21321" y="20371"/>
                  </a:lnTo>
                  <a:lnTo>
                    <a:pt x="21321" y="20060"/>
                  </a:lnTo>
                  <a:lnTo>
                    <a:pt x="21600" y="17896"/>
                  </a:lnTo>
                  <a:lnTo>
                    <a:pt x="21600" y="15430"/>
                  </a:lnTo>
                  <a:lnTo>
                    <a:pt x="21321" y="10800"/>
                  </a:lnTo>
                  <a:lnTo>
                    <a:pt x="21321" y="5244"/>
                  </a:lnTo>
                  <a:lnTo>
                    <a:pt x="21034" y="2778"/>
                  </a:lnTo>
                  <a:lnTo>
                    <a:pt x="20747" y="0"/>
                  </a:lnTo>
                  <a:lnTo>
                    <a:pt x="19895" y="0"/>
                  </a:lnTo>
                  <a:lnTo>
                    <a:pt x="19616" y="303"/>
                  </a:lnTo>
                  <a:lnTo>
                    <a:pt x="15354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412" name="Shape 873"/>
            <p:cNvSpPr/>
            <p:nvPr/>
          </p:nvSpPr>
          <p:spPr>
            <a:xfrm>
              <a:off x="1882945" y="70082"/>
              <a:ext cx="40253" cy="4696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224" y="11304"/>
                  </a:moveTo>
                  <a:lnTo>
                    <a:pt x="13224" y="13382"/>
                  </a:lnTo>
                  <a:lnTo>
                    <a:pt x="12012" y="14390"/>
                  </a:lnTo>
                  <a:lnTo>
                    <a:pt x="9624" y="15429"/>
                  </a:lnTo>
                  <a:lnTo>
                    <a:pt x="6024" y="15429"/>
                  </a:lnTo>
                  <a:lnTo>
                    <a:pt x="7200" y="13382"/>
                  </a:lnTo>
                  <a:lnTo>
                    <a:pt x="8412" y="12343"/>
                  </a:lnTo>
                  <a:lnTo>
                    <a:pt x="12012" y="11304"/>
                  </a:lnTo>
                  <a:close/>
                  <a:moveTo>
                    <a:pt x="13224" y="0"/>
                  </a:moveTo>
                  <a:lnTo>
                    <a:pt x="8412" y="1039"/>
                  </a:lnTo>
                  <a:lnTo>
                    <a:pt x="7200" y="2047"/>
                  </a:lnTo>
                  <a:lnTo>
                    <a:pt x="6024" y="4124"/>
                  </a:lnTo>
                  <a:lnTo>
                    <a:pt x="6024" y="7210"/>
                  </a:lnTo>
                  <a:lnTo>
                    <a:pt x="7200" y="7210"/>
                  </a:lnTo>
                  <a:lnTo>
                    <a:pt x="4812" y="8218"/>
                  </a:lnTo>
                  <a:lnTo>
                    <a:pt x="1212" y="10296"/>
                  </a:lnTo>
                  <a:lnTo>
                    <a:pt x="0" y="14390"/>
                  </a:lnTo>
                  <a:lnTo>
                    <a:pt x="0" y="17476"/>
                  </a:lnTo>
                  <a:lnTo>
                    <a:pt x="1212" y="20561"/>
                  </a:lnTo>
                  <a:lnTo>
                    <a:pt x="4812" y="21600"/>
                  </a:lnTo>
                  <a:lnTo>
                    <a:pt x="13224" y="21600"/>
                  </a:lnTo>
                  <a:lnTo>
                    <a:pt x="16824" y="19553"/>
                  </a:lnTo>
                  <a:lnTo>
                    <a:pt x="20424" y="15429"/>
                  </a:lnTo>
                  <a:lnTo>
                    <a:pt x="21600" y="11304"/>
                  </a:lnTo>
                  <a:lnTo>
                    <a:pt x="21600" y="7210"/>
                  </a:lnTo>
                  <a:lnTo>
                    <a:pt x="20424" y="3086"/>
                  </a:lnTo>
                  <a:lnTo>
                    <a:pt x="19212" y="1039"/>
                  </a:lnTo>
                  <a:lnTo>
                    <a:pt x="16824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413" name="Shape 874"/>
            <p:cNvSpPr/>
            <p:nvPr/>
          </p:nvSpPr>
          <p:spPr>
            <a:xfrm>
              <a:off x="872127" y="257925"/>
              <a:ext cx="38061" cy="559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985" y="5182"/>
                  </a:moveTo>
                  <a:lnTo>
                    <a:pt x="12704" y="8645"/>
                  </a:lnTo>
                  <a:lnTo>
                    <a:pt x="10178" y="9517"/>
                  </a:lnTo>
                  <a:lnTo>
                    <a:pt x="7615" y="10364"/>
                  </a:lnTo>
                  <a:lnTo>
                    <a:pt x="6371" y="12108"/>
                  </a:lnTo>
                  <a:lnTo>
                    <a:pt x="6371" y="9517"/>
                  </a:lnTo>
                  <a:lnTo>
                    <a:pt x="7615" y="7773"/>
                  </a:lnTo>
                  <a:lnTo>
                    <a:pt x="8896" y="6054"/>
                  </a:lnTo>
                  <a:lnTo>
                    <a:pt x="11422" y="5182"/>
                  </a:lnTo>
                  <a:close/>
                  <a:moveTo>
                    <a:pt x="13985" y="0"/>
                  </a:moveTo>
                  <a:lnTo>
                    <a:pt x="8896" y="1744"/>
                  </a:lnTo>
                  <a:lnTo>
                    <a:pt x="3807" y="3463"/>
                  </a:lnTo>
                  <a:lnTo>
                    <a:pt x="2563" y="4335"/>
                  </a:lnTo>
                  <a:lnTo>
                    <a:pt x="1282" y="4335"/>
                  </a:lnTo>
                  <a:lnTo>
                    <a:pt x="1282" y="6054"/>
                  </a:lnTo>
                  <a:lnTo>
                    <a:pt x="0" y="9517"/>
                  </a:lnTo>
                  <a:lnTo>
                    <a:pt x="0" y="12955"/>
                  </a:lnTo>
                  <a:lnTo>
                    <a:pt x="2563" y="19881"/>
                  </a:lnTo>
                  <a:lnTo>
                    <a:pt x="2563" y="20728"/>
                  </a:lnTo>
                  <a:lnTo>
                    <a:pt x="5089" y="20728"/>
                  </a:lnTo>
                  <a:lnTo>
                    <a:pt x="6371" y="19881"/>
                  </a:lnTo>
                  <a:lnTo>
                    <a:pt x="6371" y="15546"/>
                  </a:lnTo>
                  <a:lnTo>
                    <a:pt x="8896" y="17290"/>
                  </a:lnTo>
                  <a:lnTo>
                    <a:pt x="11422" y="19881"/>
                  </a:lnTo>
                  <a:lnTo>
                    <a:pt x="13985" y="20728"/>
                  </a:lnTo>
                  <a:lnTo>
                    <a:pt x="17793" y="21600"/>
                  </a:lnTo>
                  <a:lnTo>
                    <a:pt x="20318" y="21600"/>
                  </a:lnTo>
                  <a:lnTo>
                    <a:pt x="21600" y="19881"/>
                  </a:lnTo>
                  <a:lnTo>
                    <a:pt x="21600" y="19009"/>
                  </a:lnTo>
                  <a:lnTo>
                    <a:pt x="19037" y="17290"/>
                  </a:lnTo>
                  <a:lnTo>
                    <a:pt x="15229" y="16418"/>
                  </a:lnTo>
                  <a:lnTo>
                    <a:pt x="12704" y="13827"/>
                  </a:lnTo>
                  <a:lnTo>
                    <a:pt x="17793" y="11236"/>
                  </a:lnTo>
                  <a:lnTo>
                    <a:pt x="20318" y="6926"/>
                  </a:lnTo>
                  <a:lnTo>
                    <a:pt x="21600" y="4335"/>
                  </a:lnTo>
                  <a:lnTo>
                    <a:pt x="20318" y="2591"/>
                  </a:lnTo>
                  <a:lnTo>
                    <a:pt x="17793" y="872"/>
                  </a:lnTo>
                  <a:lnTo>
                    <a:pt x="13985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414" name="Shape 875"/>
            <p:cNvSpPr/>
            <p:nvPr/>
          </p:nvSpPr>
          <p:spPr>
            <a:xfrm>
              <a:off x="814007" y="202063"/>
              <a:ext cx="156559" cy="1587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195" y="0"/>
                  </a:moveTo>
                  <a:lnTo>
                    <a:pt x="8642" y="298"/>
                  </a:lnTo>
                  <a:lnTo>
                    <a:pt x="2163" y="298"/>
                  </a:lnTo>
                  <a:lnTo>
                    <a:pt x="312" y="913"/>
                  </a:lnTo>
                  <a:lnTo>
                    <a:pt x="0" y="1211"/>
                  </a:lnTo>
                  <a:lnTo>
                    <a:pt x="926" y="1826"/>
                  </a:lnTo>
                  <a:lnTo>
                    <a:pt x="1851" y="2124"/>
                  </a:lnTo>
                  <a:lnTo>
                    <a:pt x="3391" y="2431"/>
                  </a:lnTo>
                  <a:lnTo>
                    <a:pt x="12958" y="2431"/>
                  </a:lnTo>
                  <a:lnTo>
                    <a:pt x="18823" y="1826"/>
                  </a:lnTo>
                  <a:lnTo>
                    <a:pt x="18512" y="3949"/>
                  </a:lnTo>
                  <a:lnTo>
                    <a:pt x="18512" y="5775"/>
                  </a:lnTo>
                  <a:lnTo>
                    <a:pt x="18823" y="9734"/>
                  </a:lnTo>
                  <a:lnTo>
                    <a:pt x="19126" y="14298"/>
                  </a:lnTo>
                  <a:lnTo>
                    <a:pt x="19126" y="16729"/>
                  </a:lnTo>
                  <a:lnTo>
                    <a:pt x="19437" y="19169"/>
                  </a:lnTo>
                  <a:lnTo>
                    <a:pt x="8944" y="19467"/>
                  </a:lnTo>
                  <a:lnTo>
                    <a:pt x="5242" y="19169"/>
                  </a:lnTo>
                  <a:lnTo>
                    <a:pt x="3391" y="19467"/>
                  </a:lnTo>
                  <a:lnTo>
                    <a:pt x="2777" y="20082"/>
                  </a:lnTo>
                  <a:lnTo>
                    <a:pt x="1851" y="20380"/>
                  </a:lnTo>
                  <a:lnTo>
                    <a:pt x="1851" y="20687"/>
                  </a:lnTo>
                  <a:lnTo>
                    <a:pt x="2777" y="20994"/>
                  </a:lnTo>
                  <a:lnTo>
                    <a:pt x="3702" y="21293"/>
                  </a:lnTo>
                  <a:lnTo>
                    <a:pt x="5242" y="21600"/>
                  </a:lnTo>
                  <a:lnTo>
                    <a:pt x="14809" y="21600"/>
                  </a:lnTo>
                  <a:lnTo>
                    <a:pt x="20674" y="21293"/>
                  </a:lnTo>
                  <a:lnTo>
                    <a:pt x="21288" y="20994"/>
                  </a:lnTo>
                  <a:lnTo>
                    <a:pt x="21600" y="20687"/>
                  </a:lnTo>
                  <a:lnTo>
                    <a:pt x="21600" y="20082"/>
                  </a:lnTo>
                  <a:lnTo>
                    <a:pt x="21288" y="19467"/>
                  </a:lnTo>
                  <a:lnTo>
                    <a:pt x="21288" y="14605"/>
                  </a:lnTo>
                  <a:lnTo>
                    <a:pt x="20977" y="9426"/>
                  </a:lnTo>
                  <a:lnTo>
                    <a:pt x="20977" y="5477"/>
                  </a:lnTo>
                  <a:lnTo>
                    <a:pt x="20674" y="3651"/>
                  </a:lnTo>
                  <a:lnTo>
                    <a:pt x="20363" y="1518"/>
                  </a:lnTo>
                  <a:lnTo>
                    <a:pt x="20674" y="1211"/>
                  </a:lnTo>
                  <a:lnTo>
                    <a:pt x="20674" y="606"/>
                  </a:lnTo>
                  <a:lnTo>
                    <a:pt x="20363" y="298"/>
                  </a:lnTo>
                  <a:lnTo>
                    <a:pt x="19749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415" name="Shape 876"/>
            <p:cNvSpPr/>
            <p:nvPr/>
          </p:nvSpPr>
          <p:spPr>
            <a:xfrm>
              <a:off x="1048811" y="253474"/>
              <a:ext cx="55929" cy="492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72" y="0"/>
                  </a:moveTo>
                  <a:lnTo>
                    <a:pt x="0" y="991"/>
                  </a:lnTo>
                  <a:lnTo>
                    <a:pt x="0" y="2944"/>
                  </a:lnTo>
                  <a:lnTo>
                    <a:pt x="872" y="2944"/>
                  </a:lnTo>
                  <a:lnTo>
                    <a:pt x="3463" y="4897"/>
                  </a:lnTo>
                  <a:lnTo>
                    <a:pt x="6054" y="5888"/>
                  </a:lnTo>
                  <a:lnTo>
                    <a:pt x="4310" y="11777"/>
                  </a:lnTo>
                  <a:lnTo>
                    <a:pt x="3463" y="17665"/>
                  </a:lnTo>
                  <a:lnTo>
                    <a:pt x="4310" y="19618"/>
                  </a:lnTo>
                  <a:lnTo>
                    <a:pt x="6054" y="20609"/>
                  </a:lnTo>
                  <a:lnTo>
                    <a:pt x="6901" y="21600"/>
                  </a:lnTo>
                  <a:lnTo>
                    <a:pt x="7773" y="19618"/>
                  </a:lnTo>
                  <a:lnTo>
                    <a:pt x="8645" y="14721"/>
                  </a:lnTo>
                  <a:lnTo>
                    <a:pt x="9492" y="8832"/>
                  </a:lnTo>
                  <a:lnTo>
                    <a:pt x="15546" y="8832"/>
                  </a:lnTo>
                  <a:lnTo>
                    <a:pt x="19009" y="7841"/>
                  </a:lnTo>
                  <a:lnTo>
                    <a:pt x="21600" y="4897"/>
                  </a:lnTo>
                  <a:lnTo>
                    <a:pt x="21600" y="1953"/>
                  </a:lnTo>
                  <a:lnTo>
                    <a:pt x="20728" y="991"/>
                  </a:lnTo>
                  <a:lnTo>
                    <a:pt x="19009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416" name="Shape 877"/>
            <p:cNvSpPr/>
            <p:nvPr/>
          </p:nvSpPr>
          <p:spPr>
            <a:xfrm>
              <a:off x="945922" y="101367"/>
              <a:ext cx="46962" cy="6489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429" y="0"/>
                  </a:moveTo>
                  <a:lnTo>
                    <a:pt x="11335" y="752"/>
                  </a:lnTo>
                  <a:lnTo>
                    <a:pt x="2078" y="2985"/>
                  </a:lnTo>
                  <a:lnTo>
                    <a:pt x="1039" y="4466"/>
                  </a:lnTo>
                  <a:lnTo>
                    <a:pt x="1039" y="5218"/>
                  </a:lnTo>
                  <a:lnTo>
                    <a:pt x="4124" y="11916"/>
                  </a:lnTo>
                  <a:lnTo>
                    <a:pt x="6171" y="13398"/>
                  </a:lnTo>
                  <a:lnTo>
                    <a:pt x="8249" y="12668"/>
                  </a:lnTo>
                  <a:lnTo>
                    <a:pt x="12343" y="11916"/>
                  </a:lnTo>
                  <a:lnTo>
                    <a:pt x="15429" y="11916"/>
                  </a:lnTo>
                  <a:lnTo>
                    <a:pt x="17506" y="13398"/>
                  </a:lnTo>
                  <a:lnTo>
                    <a:pt x="16467" y="14149"/>
                  </a:lnTo>
                  <a:lnTo>
                    <a:pt x="13382" y="14901"/>
                  </a:lnTo>
                  <a:lnTo>
                    <a:pt x="7210" y="15631"/>
                  </a:lnTo>
                  <a:lnTo>
                    <a:pt x="3086" y="16382"/>
                  </a:lnTo>
                  <a:lnTo>
                    <a:pt x="1039" y="17864"/>
                  </a:lnTo>
                  <a:lnTo>
                    <a:pt x="0" y="19367"/>
                  </a:lnTo>
                  <a:lnTo>
                    <a:pt x="0" y="20097"/>
                  </a:lnTo>
                  <a:lnTo>
                    <a:pt x="2078" y="21600"/>
                  </a:lnTo>
                  <a:lnTo>
                    <a:pt x="3086" y="20848"/>
                  </a:lnTo>
                  <a:lnTo>
                    <a:pt x="5163" y="20097"/>
                  </a:lnTo>
                  <a:lnTo>
                    <a:pt x="8249" y="19367"/>
                  </a:lnTo>
                  <a:lnTo>
                    <a:pt x="13382" y="19367"/>
                  </a:lnTo>
                  <a:lnTo>
                    <a:pt x="17506" y="17864"/>
                  </a:lnTo>
                  <a:lnTo>
                    <a:pt x="19553" y="17134"/>
                  </a:lnTo>
                  <a:lnTo>
                    <a:pt x="21600" y="15631"/>
                  </a:lnTo>
                  <a:lnTo>
                    <a:pt x="21600" y="11916"/>
                  </a:lnTo>
                  <a:lnTo>
                    <a:pt x="20592" y="10435"/>
                  </a:lnTo>
                  <a:lnTo>
                    <a:pt x="18514" y="8932"/>
                  </a:lnTo>
                  <a:lnTo>
                    <a:pt x="16467" y="8202"/>
                  </a:lnTo>
                  <a:lnTo>
                    <a:pt x="13382" y="8202"/>
                  </a:lnTo>
                  <a:lnTo>
                    <a:pt x="8249" y="8932"/>
                  </a:lnTo>
                  <a:lnTo>
                    <a:pt x="7210" y="5969"/>
                  </a:lnTo>
                  <a:lnTo>
                    <a:pt x="14420" y="3736"/>
                  </a:lnTo>
                  <a:lnTo>
                    <a:pt x="20592" y="2233"/>
                  </a:lnTo>
                  <a:lnTo>
                    <a:pt x="20592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417" name="Shape 878"/>
            <p:cNvSpPr/>
            <p:nvPr/>
          </p:nvSpPr>
          <p:spPr>
            <a:xfrm>
              <a:off x="0" y="1648945"/>
              <a:ext cx="585913" cy="9166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4210"/>
                  </a:lnTo>
                  <a:lnTo>
                    <a:pt x="2637" y="7372"/>
                  </a:lnTo>
                  <a:lnTo>
                    <a:pt x="5275" y="9485"/>
                  </a:lnTo>
                  <a:lnTo>
                    <a:pt x="7914" y="11066"/>
                  </a:lnTo>
                  <a:lnTo>
                    <a:pt x="10635" y="12115"/>
                  </a:lnTo>
                  <a:lnTo>
                    <a:pt x="13272" y="13696"/>
                  </a:lnTo>
                  <a:lnTo>
                    <a:pt x="15912" y="15277"/>
                  </a:lnTo>
                  <a:lnTo>
                    <a:pt x="18549" y="17906"/>
                  </a:lnTo>
                  <a:lnTo>
                    <a:pt x="19869" y="19487"/>
                  </a:lnTo>
                  <a:lnTo>
                    <a:pt x="21186" y="21600"/>
                  </a:lnTo>
                  <a:lnTo>
                    <a:pt x="21433" y="21600"/>
                  </a:lnTo>
                  <a:lnTo>
                    <a:pt x="21600" y="20019"/>
                  </a:lnTo>
                  <a:lnTo>
                    <a:pt x="21517" y="18438"/>
                  </a:lnTo>
                  <a:lnTo>
                    <a:pt x="21353" y="17390"/>
                  </a:lnTo>
                  <a:lnTo>
                    <a:pt x="20033" y="15809"/>
                  </a:lnTo>
                  <a:lnTo>
                    <a:pt x="18713" y="13696"/>
                  </a:lnTo>
                  <a:lnTo>
                    <a:pt x="16076" y="11583"/>
                  </a:lnTo>
                  <a:lnTo>
                    <a:pt x="13355" y="9485"/>
                  </a:lnTo>
                  <a:lnTo>
                    <a:pt x="10718" y="8421"/>
                  </a:lnTo>
                  <a:lnTo>
                    <a:pt x="7997" y="6840"/>
                  </a:lnTo>
                  <a:lnTo>
                    <a:pt x="5275" y="5259"/>
                  </a:lnTo>
                  <a:lnTo>
                    <a:pt x="2637" y="3162"/>
                  </a:lnTo>
                  <a:lnTo>
                    <a:pt x="1317" y="158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418" name="Shape 879"/>
            <p:cNvSpPr/>
            <p:nvPr/>
          </p:nvSpPr>
          <p:spPr>
            <a:xfrm>
              <a:off x="988433" y="193096"/>
              <a:ext cx="169976" cy="16101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763" y="0"/>
                  </a:moveTo>
                  <a:lnTo>
                    <a:pt x="13640" y="597"/>
                  </a:lnTo>
                  <a:lnTo>
                    <a:pt x="7673" y="597"/>
                  </a:lnTo>
                  <a:lnTo>
                    <a:pt x="4550" y="900"/>
                  </a:lnTo>
                  <a:lnTo>
                    <a:pt x="1705" y="1203"/>
                  </a:lnTo>
                  <a:lnTo>
                    <a:pt x="1418" y="597"/>
                  </a:lnTo>
                  <a:lnTo>
                    <a:pt x="1418" y="303"/>
                  </a:lnTo>
                  <a:lnTo>
                    <a:pt x="853" y="303"/>
                  </a:lnTo>
                  <a:lnTo>
                    <a:pt x="566" y="597"/>
                  </a:lnTo>
                  <a:lnTo>
                    <a:pt x="287" y="2700"/>
                  </a:lnTo>
                  <a:lnTo>
                    <a:pt x="0" y="5097"/>
                  </a:lnTo>
                  <a:lnTo>
                    <a:pt x="0" y="9900"/>
                  </a:lnTo>
                  <a:lnTo>
                    <a:pt x="287" y="15300"/>
                  </a:lnTo>
                  <a:lnTo>
                    <a:pt x="566" y="18000"/>
                  </a:lnTo>
                  <a:lnTo>
                    <a:pt x="1418" y="20700"/>
                  </a:lnTo>
                  <a:lnTo>
                    <a:pt x="1705" y="21003"/>
                  </a:lnTo>
                  <a:lnTo>
                    <a:pt x="2558" y="21003"/>
                  </a:lnTo>
                  <a:lnTo>
                    <a:pt x="2845" y="20397"/>
                  </a:lnTo>
                  <a:lnTo>
                    <a:pt x="2558" y="17697"/>
                  </a:lnTo>
                  <a:lnTo>
                    <a:pt x="2558" y="14997"/>
                  </a:lnTo>
                  <a:lnTo>
                    <a:pt x="1992" y="9597"/>
                  </a:lnTo>
                  <a:lnTo>
                    <a:pt x="1992" y="5997"/>
                  </a:lnTo>
                  <a:lnTo>
                    <a:pt x="1705" y="2103"/>
                  </a:lnTo>
                  <a:lnTo>
                    <a:pt x="3697" y="2397"/>
                  </a:lnTo>
                  <a:lnTo>
                    <a:pt x="9665" y="2397"/>
                  </a:lnTo>
                  <a:lnTo>
                    <a:pt x="18755" y="1800"/>
                  </a:lnTo>
                  <a:lnTo>
                    <a:pt x="19321" y="2397"/>
                  </a:lnTo>
                  <a:lnTo>
                    <a:pt x="19608" y="2397"/>
                  </a:lnTo>
                  <a:lnTo>
                    <a:pt x="19321" y="5097"/>
                  </a:lnTo>
                  <a:lnTo>
                    <a:pt x="19608" y="8100"/>
                  </a:lnTo>
                  <a:lnTo>
                    <a:pt x="19895" y="18597"/>
                  </a:lnTo>
                  <a:lnTo>
                    <a:pt x="17903" y="18303"/>
                  </a:lnTo>
                  <a:lnTo>
                    <a:pt x="15911" y="18597"/>
                  </a:lnTo>
                  <a:lnTo>
                    <a:pt x="11935" y="18900"/>
                  </a:lnTo>
                  <a:lnTo>
                    <a:pt x="5681" y="18900"/>
                  </a:lnTo>
                  <a:lnTo>
                    <a:pt x="4550" y="19203"/>
                  </a:lnTo>
                  <a:lnTo>
                    <a:pt x="3410" y="19497"/>
                  </a:lnTo>
                  <a:lnTo>
                    <a:pt x="2845" y="20397"/>
                  </a:lnTo>
                  <a:lnTo>
                    <a:pt x="3410" y="21003"/>
                  </a:lnTo>
                  <a:lnTo>
                    <a:pt x="4263" y="21297"/>
                  </a:lnTo>
                  <a:lnTo>
                    <a:pt x="6533" y="21600"/>
                  </a:lnTo>
                  <a:lnTo>
                    <a:pt x="10796" y="21003"/>
                  </a:lnTo>
                  <a:lnTo>
                    <a:pt x="17616" y="21003"/>
                  </a:lnTo>
                  <a:lnTo>
                    <a:pt x="19895" y="20397"/>
                  </a:lnTo>
                  <a:lnTo>
                    <a:pt x="20460" y="20700"/>
                  </a:lnTo>
                  <a:lnTo>
                    <a:pt x="21313" y="20700"/>
                  </a:lnTo>
                  <a:lnTo>
                    <a:pt x="21600" y="20103"/>
                  </a:lnTo>
                  <a:lnTo>
                    <a:pt x="21026" y="9597"/>
                  </a:lnTo>
                  <a:lnTo>
                    <a:pt x="21313" y="5097"/>
                  </a:lnTo>
                  <a:lnTo>
                    <a:pt x="21026" y="2700"/>
                  </a:lnTo>
                  <a:lnTo>
                    <a:pt x="20460" y="597"/>
                  </a:lnTo>
                  <a:lnTo>
                    <a:pt x="20174" y="597"/>
                  </a:lnTo>
                  <a:lnTo>
                    <a:pt x="20174" y="900"/>
                  </a:lnTo>
                  <a:lnTo>
                    <a:pt x="19895" y="900"/>
                  </a:lnTo>
                  <a:lnTo>
                    <a:pt x="19321" y="303"/>
                  </a:lnTo>
                  <a:lnTo>
                    <a:pt x="18755" y="303"/>
                  </a:lnTo>
                  <a:lnTo>
                    <a:pt x="16763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419" name="Shape 880"/>
            <p:cNvSpPr/>
            <p:nvPr/>
          </p:nvSpPr>
          <p:spPr>
            <a:xfrm>
              <a:off x="1337284" y="6058934"/>
              <a:ext cx="1480426" cy="81626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57" y="10119"/>
                  </a:moveTo>
                  <a:lnTo>
                    <a:pt x="653" y="11007"/>
                  </a:lnTo>
                  <a:lnTo>
                    <a:pt x="914" y="11836"/>
                  </a:lnTo>
                  <a:lnTo>
                    <a:pt x="587" y="11836"/>
                  </a:lnTo>
                  <a:lnTo>
                    <a:pt x="424" y="11717"/>
                  </a:lnTo>
                  <a:lnTo>
                    <a:pt x="262" y="11539"/>
                  </a:lnTo>
                  <a:lnTo>
                    <a:pt x="164" y="11362"/>
                  </a:lnTo>
                  <a:lnTo>
                    <a:pt x="131" y="11184"/>
                  </a:lnTo>
                  <a:lnTo>
                    <a:pt x="131" y="11007"/>
                  </a:lnTo>
                  <a:lnTo>
                    <a:pt x="164" y="10771"/>
                  </a:lnTo>
                  <a:lnTo>
                    <a:pt x="294" y="10416"/>
                  </a:lnTo>
                  <a:lnTo>
                    <a:pt x="457" y="10119"/>
                  </a:lnTo>
                  <a:close/>
                  <a:moveTo>
                    <a:pt x="11062" y="10711"/>
                  </a:moveTo>
                  <a:lnTo>
                    <a:pt x="11192" y="10829"/>
                  </a:lnTo>
                  <a:lnTo>
                    <a:pt x="11355" y="11539"/>
                  </a:lnTo>
                  <a:lnTo>
                    <a:pt x="11420" y="12249"/>
                  </a:lnTo>
                  <a:lnTo>
                    <a:pt x="11192" y="12014"/>
                  </a:lnTo>
                  <a:lnTo>
                    <a:pt x="10898" y="11836"/>
                  </a:lnTo>
                  <a:lnTo>
                    <a:pt x="10637" y="11659"/>
                  </a:lnTo>
                  <a:lnTo>
                    <a:pt x="10344" y="11539"/>
                  </a:lnTo>
                  <a:lnTo>
                    <a:pt x="10539" y="11184"/>
                  </a:lnTo>
                  <a:lnTo>
                    <a:pt x="10735" y="10889"/>
                  </a:lnTo>
                  <a:lnTo>
                    <a:pt x="10833" y="10771"/>
                  </a:lnTo>
                  <a:lnTo>
                    <a:pt x="10931" y="10711"/>
                  </a:lnTo>
                  <a:close/>
                  <a:moveTo>
                    <a:pt x="1795" y="0"/>
                  </a:moveTo>
                  <a:lnTo>
                    <a:pt x="1730" y="60"/>
                  </a:lnTo>
                  <a:lnTo>
                    <a:pt x="1697" y="178"/>
                  </a:lnTo>
                  <a:lnTo>
                    <a:pt x="1501" y="1302"/>
                  </a:lnTo>
                  <a:lnTo>
                    <a:pt x="1240" y="2368"/>
                  </a:lnTo>
                  <a:lnTo>
                    <a:pt x="751" y="4498"/>
                  </a:lnTo>
                  <a:lnTo>
                    <a:pt x="555" y="5623"/>
                  </a:lnTo>
                  <a:lnTo>
                    <a:pt x="392" y="6688"/>
                  </a:lnTo>
                  <a:lnTo>
                    <a:pt x="327" y="7279"/>
                  </a:lnTo>
                  <a:lnTo>
                    <a:pt x="294" y="7871"/>
                  </a:lnTo>
                  <a:lnTo>
                    <a:pt x="294" y="9054"/>
                  </a:lnTo>
                  <a:lnTo>
                    <a:pt x="360" y="9528"/>
                  </a:lnTo>
                  <a:lnTo>
                    <a:pt x="424" y="10001"/>
                  </a:lnTo>
                  <a:lnTo>
                    <a:pt x="196" y="10238"/>
                  </a:lnTo>
                  <a:lnTo>
                    <a:pt x="66" y="10593"/>
                  </a:lnTo>
                  <a:lnTo>
                    <a:pt x="0" y="10771"/>
                  </a:lnTo>
                  <a:lnTo>
                    <a:pt x="0" y="11184"/>
                  </a:lnTo>
                  <a:lnTo>
                    <a:pt x="33" y="11421"/>
                  </a:lnTo>
                  <a:lnTo>
                    <a:pt x="98" y="11659"/>
                  </a:lnTo>
                  <a:lnTo>
                    <a:pt x="196" y="11836"/>
                  </a:lnTo>
                  <a:lnTo>
                    <a:pt x="457" y="12072"/>
                  </a:lnTo>
                  <a:lnTo>
                    <a:pt x="751" y="12131"/>
                  </a:lnTo>
                  <a:lnTo>
                    <a:pt x="1045" y="12131"/>
                  </a:lnTo>
                  <a:lnTo>
                    <a:pt x="1370" y="12901"/>
                  </a:lnTo>
                  <a:lnTo>
                    <a:pt x="1762" y="13611"/>
                  </a:lnTo>
                  <a:lnTo>
                    <a:pt x="2186" y="14144"/>
                  </a:lnTo>
                  <a:lnTo>
                    <a:pt x="2382" y="14381"/>
                  </a:lnTo>
                  <a:lnTo>
                    <a:pt x="2611" y="14559"/>
                  </a:lnTo>
                  <a:lnTo>
                    <a:pt x="3198" y="14914"/>
                  </a:lnTo>
                  <a:lnTo>
                    <a:pt x="3817" y="15209"/>
                  </a:lnTo>
                  <a:lnTo>
                    <a:pt x="5090" y="15742"/>
                  </a:lnTo>
                  <a:lnTo>
                    <a:pt x="5645" y="15919"/>
                  </a:lnTo>
                  <a:lnTo>
                    <a:pt x="6200" y="15979"/>
                  </a:lnTo>
                  <a:lnTo>
                    <a:pt x="6493" y="15979"/>
                  </a:lnTo>
                  <a:lnTo>
                    <a:pt x="6754" y="15919"/>
                  </a:lnTo>
                  <a:lnTo>
                    <a:pt x="7048" y="15859"/>
                  </a:lnTo>
                  <a:lnTo>
                    <a:pt x="7309" y="15682"/>
                  </a:lnTo>
                  <a:lnTo>
                    <a:pt x="7603" y="15504"/>
                  </a:lnTo>
                  <a:lnTo>
                    <a:pt x="7832" y="15327"/>
                  </a:lnTo>
                  <a:lnTo>
                    <a:pt x="8321" y="14794"/>
                  </a:lnTo>
                  <a:lnTo>
                    <a:pt x="8810" y="14204"/>
                  </a:lnTo>
                  <a:lnTo>
                    <a:pt x="9234" y="13552"/>
                  </a:lnTo>
                  <a:lnTo>
                    <a:pt x="9756" y="12664"/>
                  </a:lnTo>
                  <a:lnTo>
                    <a:pt x="10246" y="11776"/>
                  </a:lnTo>
                  <a:lnTo>
                    <a:pt x="10833" y="12131"/>
                  </a:lnTo>
                  <a:lnTo>
                    <a:pt x="11160" y="12427"/>
                  </a:lnTo>
                  <a:lnTo>
                    <a:pt x="11453" y="12664"/>
                  </a:lnTo>
                  <a:lnTo>
                    <a:pt x="11485" y="13374"/>
                  </a:lnTo>
                  <a:lnTo>
                    <a:pt x="11485" y="14084"/>
                  </a:lnTo>
                  <a:lnTo>
                    <a:pt x="11453" y="15564"/>
                  </a:lnTo>
                  <a:lnTo>
                    <a:pt x="11485" y="16392"/>
                  </a:lnTo>
                  <a:lnTo>
                    <a:pt x="11616" y="17222"/>
                  </a:lnTo>
                  <a:lnTo>
                    <a:pt x="11747" y="18050"/>
                  </a:lnTo>
                  <a:lnTo>
                    <a:pt x="11943" y="18819"/>
                  </a:lnTo>
                  <a:lnTo>
                    <a:pt x="12203" y="19587"/>
                  </a:lnTo>
                  <a:lnTo>
                    <a:pt x="12497" y="20240"/>
                  </a:lnTo>
                  <a:lnTo>
                    <a:pt x="12824" y="20890"/>
                  </a:lnTo>
                  <a:lnTo>
                    <a:pt x="13215" y="21422"/>
                  </a:lnTo>
                  <a:lnTo>
                    <a:pt x="13313" y="21600"/>
                  </a:lnTo>
                  <a:lnTo>
                    <a:pt x="13639" y="21600"/>
                  </a:lnTo>
                  <a:lnTo>
                    <a:pt x="13084" y="20772"/>
                  </a:lnTo>
                  <a:lnTo>
                    <a:pt x="12856" y="20298"/>
                  </a:lnTo>
                  <a:lnTo>
                    <a:pt x="12595" y="19825"/>
                  </a:lnTo>
                  <a:lnTo>
                    <a:pt x="12399" y="19352"/>
                  </a:lnTo>
                  <a:lnTo>
                    <a:pt x="12203" y="18819"/>
                  </a:lnTo>
                  <a:lnTo>
                    <a:pt x="12040" y="18287"/>
                  </a:lnTo>
                  <a:lnTo>
                    <a:pt x="11877" y="17694"/>
                  </a:lnTo>
                  <a:lnTo>
                    <a:pt x="11812" y="17222"/>
                  </a:lnTo>
                  <a:lnTo>
                    <a:pt x="11747" y="16807"/>
                  </a:lnTo>
                  <a:lnTo>
                    <a:pt x="11714" y="15859"/>
                  </a:lnTo>
                  <a:lnTo>
                    <a:pt x="11714" y="12901"/>
                  </a:lnTo>
                  <a:lnTo>
                    <a:pt x="11681" y="12427"/>
                  </a:lnTo>
                  <a:lnTo>
                    <a:pt x="11616" y="12014"/>
                  </a:lnTo>
                  <a:lnTo>
                    <a:pt x="11551" y="11539"/>
                  </a:lnTo>
                  <a:lnTo>
                    <a:pt x="11453" y="11184"/>
                  </a:lnTo>
                  <a:lnTo>
                    <a:pt x="11322" y="10771"/>
                  </a:lnTo>
                  <a:lnTo>
                    <a:pt x="11127" y="10416"/>
                  </a:lnTo>
                  <a:lnTo>
                    <a:pt x="10996" y="10238"/>
                  </a:lnTo>
                  <a:lnTo>
                    <a:pt x="10931" y="10179"/>
                  </a:lnTo>
                  <a:lnTo>
                    <a:pt x="10898" y="10238"/>
                  </a:lnTo>
                  <a:lnTo>
                    <a:pt x="10115" y="11539"/>
                  </a:lnTo>
                  <a:lnTo>
                    <a:pt x="9365" y="12842"/>
                  </a:lnTo>
                  <a:lnTo>
                    <a:pt x="8940" y="13492"/>
                  </a:lnTo>
                  <a:lnTo>
                    <a:pt x="8517" y="14024"/>
                  </a:lnTo>
                  <a:lnTo>
                    <a:pt x="8092" y="14559"/>
                  </a:lnTo>
                  <a:lnTo>
                    <a:pt x="7636" y="15032"/>
                  </a:lnTo>
                  <a:lnTo>
                    <a:pt x="7342" y="15269"/>
                  </a:lnTo>
                  <a:lnTo>
                    <a:pt x="7080" y="15387"/>
                  </a:lnTo>
                  <a:lnTo>
                    <a:pt x="6787" y="15504"/>
                  </a:lnTo>
                  <a:lnTo>
                    <a:pt x="6526" y="15564"/>
                  </a:lnTo>
                  <a:lnTo>
                    <a:pt x="5939" y="15564"/>
                  </a:lnTo>
                  <a:lnTo>
                    <a:pt x="5352" y="15446"/>
                  </a:lnTo>
                  <a:lnTo>
                    <a:pt x="4764" y="15269"/>
                  </a:lnTo>
                  <a:lnTo>
                    <a:pt x="4177" y="14972"/>
                  </a:lnTo>
                  <a:lnTo>
                    <a:pt x="3067" y="14439"/>
                  </a:lnTo>
                  <a:lnTo>
                    <a:pt x="2807" y="14262"/>
                  </a:lnTo>
                  <a:lnTo>
                    <a:pt x="2513" y="14024"/>
                  </a:lnTo>
                  <a:lnTo>
                    <a:pt x="2284" y="13789"/>
                  </a:lnTo>
                  <a:lnTo>
                    <a:pt x="2024" y="13434"/>
                  </a:lnTo>
                  <a:lnTo>
                    <a:pt x="1795" y="13079"/>
                  </a:lnTo>
                  <a:lnTo>
                    <a:pt x="1599" y="12724"/>
                  </a:lnTo>
                  <a:lnTo>
                    <a:pt x="1403" y="12249"/>
                  </a:lnTo>
                  <a:lnTo>
                    <a:pt x="1208" y="11836"/>
                  </a:lnTo>
                  <a:lnTo>
                    <a:pt x="1045" y="11362"/>
                  </a:lnTo>
                  <a:lnTo>
                    <a:pt x="914" y="10829"/>
                  </a:lnTo>
                  <a:lnTo>
                    <a:pt x="783" y="10356"/>
                  </a:lnTo>
                  <a:lnTo>
                    <a:pt x="587" y="9291"/>
                  </a:lnTo>
                  <a:lnTo>
                    <a:pt x="555" y="8818"/>
                  </a:lnTo>
                  <a:lnTo>
                    <a:pt x="522" y="8286"/>
                  </a:lnTo>
                  <a:lnTo>
                    <a:pt x="522" y="7753"/>
                  </a:lnTo>
                  <a:lnTo>
                    <a:pt x="587" y="6806"/>
                  </a:lnTo>
                  <a:lnTo>
                    <a:pt x="685" y="5858"/>
                  </a:lnTo>
                  <a:lnTo>
                    <a:pt x="881" y="4971"/>
                  </a:lnTo>
                  <a:lnTo>
                    <a:pt x="1077" y="4025"/>
                  </a:lnTo>
                  <a:lnTo>
                    <a:pt x="1501" y="2250"/>
                  </a:lnTo>
                  <a:lnTo>
                    <a:pt x="1697" y="1362"/>
                  </a:lnTo>
                  <a:lnTo>
                    <a:pt x="1893" y="415"/>
                  </a:lnTo>
                  <a:lnTo>
                    <a:pt x="3165" y="830"/>
                  </a:lnTo>
                  <a:lnTo>
                    <a:pt x="4405" y="1302"/>
                  </a:lnTo>
                  <a:lnTo>
                    <a:pt x="5677" y="1835"/>
                  </a:lnTo>
                  <a:lnTo>
                    <a:pt x="6918" y="2427"/>
                  </a:lnTo>
                  <a:lnTo>
                    <a:pt x="8157" y="3078"/>
                  </a:lnTo>
                  <a:lnTo>
                    <a:pt x="9365" y="3848"/>
                  </a:lnTo>
                  <a:lnTo>
                    <a:pt x="10572" y="4616"/>
                  </a:lnTo>
                  <a:lnTo>
                    <a:pt x="11779" y="5445"/>
                  </a:lnTo>
                  <a:lnTo>
                    <a:pt x="13019" y="6391"/>
                  </a:lnTo>
                  <a:lnTo>
                    <a:pt x="14259" y="7398"/>
                  </a:lnTo>
                  <a:lnTo>
                    <a:pt x="16706" y="9469"/>
                  </a:lnTo>
                  <a:lnTo>
                    <a:pt x="19153" y="11659"/>
                  </a:lnTo>
                  <a:lnTo>
                    <a:pt x="19708" y="12131"/>
                  </a:lnTo>
                  <a:lnTo>
                    <a:pt x="20067" y="12427"/>
                  </a:lnTo>
                  <a:lnTo>
                    <a:pt x="20425" y="12782"/>
                  </a:lnTo>
                  <a:lnTo>
                    <a:pt x="20752" y="13197"/>
                  </a:lnTo>
                  <a:lnTo>
                    <a:pt x="21046" y="13611"/>
                  </a:lnTo>
                  <a:lnTo>
                    <a:pt x="21176" y="13847"/>
                  </a:lnTo>
                  <a:lnTo>
                    <a:pt x="21274" y="14084"/>
                  </a:lnTo>
                  <a:lnTo>
                    <a:pt x="21339" y="14321"/>
                  </a:lnTo>
                  <a:lnTo>
                    <a:pt x="21372" y="14617"/>
                  </a:lnTo>
                  <a:lnTo>
                    <a:pt x="20883" y="16629"/>
                  </a:lnTo>
                  <a:lnTo>
                    <a:pt x="20360" y="18642"/>
                  </a:lnTo>
                  <a:lnTo>
                    <a:pt x="19969" y="20120"/>
                  </a:lnTo>
                  <a:lnTo>
                    <a:pt x="19544" y="21600"/>
                  </a:lnTo>
                  <a:lnTo>
                    <a:pt x="19838" y="21600"/>
                  </a:lnTo>
                  <a:lnTo>
                    <a:pt x="20132" y="20357"/>
                  </a:lnTo>
                  <a:lnTo>
                    <a:pt x="20425" y="19232"/>
                  </a:lnTo>
                  <a:lnTo>
                    <a:pt x="20981" y="17162"/>
                  </a:lnTo>
                  <a:lnTo>
                    <a:pt x="21208" y="16097"/>
                  </a:lnTo>
                  <a:lnTo>
                    <a:pt x="21339" y="15564"/>
                  </a:lnTo>
                  <a:lnTo>
                    <a:pt x="21404" y="14972"/>
                  </a:lnTo>
                  <a:lnTo>
                    <a:pt x="21470" y="15032"/>
                  </a:lnTo>
                  <a:lnTo>
                    <a:pt x="21535" y="15032"/>
                  </a:lnTo>
                  <a:lnTo>
                    <a:pt x="21568" y="14972"/>
                  </a:lnTo>
                  <a:lnTo>
                    <a:pt x="21600" y="14854"/>
                  </a:lnTo>
                  <a:lnTo>
                    <a:pt x="21568" y="14439"/>
                  </a:lnTo>
                  <a:lnTo>
                    <a:pt x="21502" y="14144"/>
                  </a:lnTo>
                  <a:lnTo>
                    <a:pt x="21404" y="13789"/>
                  </a:lnTo>
                  <a:lnTo>
                    <a:pt x="21274" y="13552"/>
                  </a:lnTo>
                  <a:lnTo>
                    <a:pt x="20915" y="13019"/>
                  </a:lnTo>
                  <a:lnTo>
                    <a:pt x="20589" y="12604"/>
                  </a:lnTo>
                  <a:lnTo>
                    <a:pt x="20002" y="11954"/>
                  </a:lnTo>
                  <a:lnTo>
                    <a:pt x="19382" y="11421"/>
                  </a:lnTo>
                  <a:lnTo>
                    <a:pt x="18142" y="10296"/>
                  </a:lnTo>
                  <a:lnTo>
                    <a:pt x="16804" y="9114"/>
                  </a:lnTo>
                  <a:lnTo>
                    <a:pt x="15466" y="7989"/>
                  </a:lnTo>
                  <a:lnTo>
                    <a:pt x="14128" y="6865"/>
                  </a:lnTo>
                  <a:lnTo>
                    <a:pt x="12758" y="5800"/>
                  </a:lnTo>
                  <a:lnTo>
                    <a:pt x="11485" y="4853"/>
                  </a:lnTo>
                  <a:lnTo>
                    <a:pt x="10213" y="3965"/>
                  </a:lnTo>
                  <a:lnTo>
                    <a:pt x="8908" y="3137"/>
                  </a:lnTo>
                  <a:lnTo>
                    <a:pt x="7603" y="2427"/>
                  </a:lnTo>
                  <a:lnTo>
                    <a:pt x="6200" y="1657"/>
                  </a:lnTo>
                  <a:lnTo>
                    <a:pt x="4796" y="1007"/>
                  </a:lnTo>
                  <a:lnTo>
                    <a:pt x="4079" y="770"/>
                  </a:lnTo>
                  <a:lnTo>
                    <a:pt x="3361" y="475"/>
                  </a:lnTo>
                  <a:lnTo>
                    <a:pt x="2643" y="297"/>
                  </a:lnTo>
                  <a:lnTo>
                    <a:pt x="1926" y="178"/>
                  </a:lnTo>
                  <a:lnTo>
                    <a:pt x="1860" y="60"/>
                  </a:lnTo>
                  <a:lnTo>
                    <a:pt x="1795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420" name="Shape 881"/>
            <p:cNvSpPr/>
            <p:nvPr/>
          </p:nvSpPr>
          <p:spPr>
            <a:xfrm>
              <a:off x="281764" y="401065"/>
              <a:ext cx="174426" cy="16100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954" y="0"/>
                  </a:moveTo>
                  <a:lnTo>
                    <a:pt x="10800" y="597"/>
                  </a:lnTo>
                  <a:lnTo>
                    <a:pt x="6095" y="900"/>
                  </a:lnTo>
                  <a:lnTo>
                    <a:pt x="1382" y="1800"/>
                  </a:lnTo>
                  <a:lnTo>
                    <a:pt x="1110" y="1203"/>
                  </a:lnTo>
                  <a:lnTo>
                    <a:pt x="831" y="900"/>
                  </a:lnTo>
                  <a:lnTo>
                    <a:pt x="551" y="900"/>
                  </a:lnTo>
                  <a:lnTo>
                    <a:pt x="280" y="1203"/>
                  </a:lnTo>
                  <a:lnTo>
                    <a:pt x="0" y="3903"/>
                  </a:lnTo>
                  <a:lnTo>
                    <a:pt x="280" y="6603"/>
                  </a:lnTo>
                  <a:lnTo>
                    <a:pt x="551" y="12003"/>
                  </a:lnTo>
                  <a:lnTo>
                    <a:pt x="551" y="18900"/>
                  </a:lnTo>
                  <a:lnTo>
                    <a:pt x="1110" y="21297"/>
                  </a:lnTo>
                  <a:lnTo>
                    <a:pt x="1382" y="21600"/>
                  </a:lnTo>
                  <a:lnTo>
                    <a:pt x="1941" y="21297"/>
                  </a:lnTo>
                  <a:lnTo>
                    <a:pt x="10800" y="21297"/>
                  </a:lnTo>
                  <a:lnTo>
                    <a:pt x="15234" y="21003"/>
                  </a:lnTo>
                  <a:lnTo>
                    <a:pt x="17166" y="20700"/>
                  </a:lnTo>
                  <a:lnTo>
                    <a:pt x="19387" y="20397"/>
                  </a:lnTo>
                  <a:lnTo>
                    <a:pt x="19387" y="20700"/>
                  </a:lnTo>
                  <a:lnTo>
                    <a:pt x="19938" y="20700"/>
                  </a:lnTo>
                  <a:lnTo>
                    <a:pt x="20769" y="20103"/>
                  </a:lnTo>
                  <a:lnTo>
                    <a:pt x="21049" y="19497"/>
                  </a:lnTo>
                  <a:lnTo>
                    <a:pt x="21320" y="18597"/>
                  </a:lnTo>
                  <a:lnTo>
                    <a:pt x="21600" y="17403"/>
                  </a:lnTo>
                  <a:lnTo>
                    <a:pt x="21320" y="14997"/>
                  </a:lnTo>
                  <a:lnTo>
                    <a:pt x="21049" y="13197"/>
                  </a:lnTo>
                  <a:lnTo>
                    <a:pt x="21049" y="6603"/>
                  </a:lnTo>
                  <a:lnTo>
                    <a:pt x="20490" y="3600"/>
                  </a:lnTo>
                  <a:lnTo>
                    <a:pt x="19938" y="2103"/>
                  </a:lnTo>
                  <a:lnTo>
                    <a:pt x="19387" y="900"/>
                  </a:lnTo>
                  <a:lnTo>
                    <a:pt x="19108" y="900"/>
                  </a:lnTo>
                  <a:lnTo>
                    <a:pt x="18828" y="1800"/>
                  </a:lnTo>
                  <a:lnTo>
                    <a:pt x="18557" y="3003"/>
                  </a:lnTo>
                  <a:lnTo>
                    <a:pt x="18557" y="5400"/>
                  </a:lnTo>
                  <a:lnTo>
                    <a:pt x="19108" y="10203"/>
                  </a:lnTo>
                  <a:lnTo>
                    <a:pt x="19387" y="14703"/>
                  </a:lnTo>
                  <a:lnTo>
                    <a:pt x="19387" y="19203"/>
                  </a:lnTo>
                  <a:lnTo>
                    <a:pt x="17166" y="18900"/>
                  </a:lnTo>
                  <a:lnTo>
                    <a:pt x="15234" y="18597"/>
                  </a:lnTo>
                  <a:lnTo>
                    <a:pt x="10800" y="18597"/>
                  </a:lnTo>
                  <a:lnTo>
                    <a:pt x="2213" y="19497"/>
                  </a:lnTo>
                  <a:lnTo>
                    <a:pt x="2213" y="14997"/>
                  </a:lnTo>
                  <a:lnTo>
                    <a:pt x="1941" y="10203"/>
                  </a:lnTo>
                  <a:lnTo>
                    <a:pt x="1941" y="6897"/>
                  </a:lnTo>
                  <a:lnTo>
                    <a:pt x="1662" y="3600"/>
                  </a:lnTo>
                  <a:lnTo>
                    <a:pt x="6926" y="3003"/>
                  </a:lnTo>
                  <a:lnTo>
                    <a:pt x="12182" y="2397"/>
                  </a:lnTo>
                  <a:lnTo>
                    <a:pt x="15785" y="2103"/>
                  </a:lnTo>
                  <a:lnTo>
                    <a:pt x="17446" y="1800"/>
                  </a:lnTo>
                  <a:lnTo>
                    <a:pt x="19108" y="900"/>
                  </a:lnTo>
                  <a:lnTo>
                    <a:pt x="19108" y="597"/>
                  </a:lnTo>
                  <a:lnTo>
                    <a:pt x="17997" y="303"/>
                  </a:lnTo>
                  <a:lnTo>
                    <a:pt x="17166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421" name="Shape 882"/>
            <p:cNvSpPr/>
            <p:nvPr/>
          </p:nvSpPr>
          <p:spPr>
            <a:xfrm>
              <a:off x="2312300" y="678379"/>
              <a:ext cx="163267" cy="19681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373" y="11044"/>
                  </a:moveTo>
                  <a:lnTo>
                    <a:pt x="4148" y="11533"/>
                  </a:lnTo>
                  <a:lnTo>
                    <a:pt x="6222" y="11780"/>
                  </a:lnTo>
                  <a:lnTo>
                    <a:pt x="17162" y="11780"/>
                  </a:lnTo>
                  <a:lnTo>
                    <a:pt x="19535" y="11533"/>
                  </a:lnTo>
                  <a:lnTo>
                    <a:pt x="19535" y="16934"/>
                  </a:lnTo>
                  <a:lnTo>
                    <a:pt x="19825" y="18895"/>
                  </a:lnTo>
                  <a:lnTo>
                    <a:pt x="15686" y="18895"/>
                  </a:lnTo>
                  <a:lnTo>
                    <a:pt x="11837" y="19391"/>
                  </a:lnTo>
                  <a:lnTo>
                    <a:pt x="7399" y="19632"/>
                  </a:lnTo>
                  <a:lnTo>
                    <a:pt x="5035" y="19880"/>
                  </a:lnTo>
                  <a:lnTo>
                    <a:pt x="2961" y="20368"/>
                  </a:lnTo>
                  <a:lnTo>
                    <a:pt x="2733" y="20558"/>
                  </a:lnTo>
                  <a:lnTo>
                    <a:pt x="2961" y="18655"/>
                  </a:lnTo>
                  <a:lnTo>
                    <a:pt x="2663" y="15950"/>
                  </a:lnTo>
                  <a:lnTo>
                    <a:pt x="2373" y="11044"/>
                  </a:lnTo>
                  <a:close/>
                  <a:moveTo>
                    <a:pt x="18937" y="0"/>
                  </a:moveTo>
                  <a:lnTo>
                    <a:pt x="16573" y="241"/>
                  </a:lnTo>
                  <a:lnTo>
                    <a:pt x="13911" y="241"/>
                  </a:lnTo>
                  <a:lnTo>
                    <a:pt x="9174" y="736"/>
                  </a:lnTo>
                  <a:lnTo>
                    <a:pt x="5334" y="1225"/>
                  </a:lnTo>
                  <a:lnTo>
                    <a:pt x="1186" y="1713"/>
                  </a:lnTo>
                  <a:lnTo>
                    <a:pt x="888" y="1225"/>
                  </a:lnTo>
                  <a:lnTo>
                    <a:pt x="598" y="1473"/>
                  </a:lnTo>
                  <a:lnTo>
                    <a:pt x="0" y="3681"/>
                  </a:lnTo>
                  <a:lnTo>
                    <a:pt x="0" y="5890"/>
                  </a:lnTo>
                  <a:lnTo>
                    <a:pt x="299" y="10556"/>
                  </a:lnTo>
                  <a:lnTo>
                    <a:pt x="299" y="15950"/>
                  </a:lnTo>
                  <a:lnTo>
                    <a:pt x="598" y="18655"/>
                  </a:lnTo>
                  <a:lnTo>
                    <a:pt x="1186" y="21104"/>
                  </a:lnTo>
                  <a:lnTo>
                    <a:pt x="1485" y="21600"/>
                  </a:lnTo>
                  <a:lnTo>
                    <a:pt x="2074" y="21600"/>
                  </a:lnTo>
                  <a:lnTo>
                    <a:pt x="2373" y="21352"/>
                  </a:lnTo>
                  <a:lnTo>
                    <a:pt x="2663" y="21104"/>
                  </a:lnTo>
                  <a:lnTo>
                    <a:pt x="2724" y="20660"/>
                  </a:lnTo>
                  <a:lnTo>
                    <a:pt x="2961" y="20864"/>
                  </a:lnTo>
                  <a:lnTo>
                    <a:pt x="7399" y="20864"/>
                  </a:lnTo>
                  <a:lnTo>
                    <a:pt x="11837" y="20616"/>
                  </a:lnTo>
                  <a:lnTo>
                    <a:pt x="15985" y="20368"/>
                  </a:lnTo>
                  <a:lnTo>
                    <a:pt x="20124" y="19880"/>
                  </a:lnTo>
                  <a:lnTo>
                    <a:pt x="20422" y="20368"/>
                  </a:lnTo>
                  <a:lnTo>
                    <a:pt x="20712" y="20616"/>
                  </a:lnTo>
                  <a:lnTo>
                    <a:pt x="21011" y="20368"/>
                  </a:lnTo>
                  <a:lnTo>
                    <a:pt x="21011" y="19880"/>
                  </a:lnTo>
                  <a:lnTo>
                    <a:pt x="21310" y="19391"/>
                  </a:lnTo>
                  <a:lnTo>
                    <a:pt x="21310" y="19143"/>
                  </a:lnTo>
                  <a:lnTo>
                    <a:pt x="21600" y="17182"/>
                  </a:lnTo>
                  <a:lnTo>
                    <a:pt x="21600" y="15214"/>
                  </a:lnTo>
                  <a:lnTo>
                    <a:pt x="21310" y="11533"/>
                  </a:lnTo>
                  <a:lnTo>
                    <a:pt x="21011" y="6138"/>
                  </a:lnTo>
                  <a:lnTo>
                    <a:pt x="20712" y="3681"/>
                  </a:lnTo>
                  <a:lnTo>
                    <a:pt x="20124" y="977"/>
                  </a:lnTo>
                  <a:lnTo>
                    <a:pt x="19825" y="977"/>
                  </a:lnTo>
                  <a:lnTo>
                    <a:pt x="19535" y="3186"/>
                  </a:lnTo>
                  <a:lnTo>
                    <a:pt x="19236" y="5642"/>
                  </a:lnTo>
                  <a:lnTo>
                    <a:pt x="19535" y="10060"/>
                  </a:lnTo>
                  <a:lnTo>
                    <a:pt x="19535" y="10308"/>
                  </a:lnTo>
                  <a:lnTo>
                    <a:pt x="17162" y="10060"/>
                  </a:lnTo>
                  <a:lnTo>
                    <a:pt x="4148" y="10060"/>
                  </a:lnTo>
                  <a:lnTo>
                    <a:pt x="2074" y="10556"/>
                  </a:lnTo>
                  <a:lnTo>
                    <a:pt x="2074" y="6627"/>
                  </a:lnTo>
                  <a:lnTo>
                    <a:pt x="1775" y="4666"/>
                  </a:lnTo>
                  <a:lnTo>
                    <a:pt x="1485" y="2697"/>
                  </a:lnTo>
                  <a:lnTo>
                    <a:pt x="5923" y="2697"/>
                  </a:lnTo>
                  <a:lnTo>
                    <a:pt x="10659" y="2209"/>
                  </a:lnTo>
                  <a:lnTo>
                    <a:pt x="14798" y="1713"/>
                  </a:lnTo>
                  <a:lnTo>
                    <a:pt x="19236" y="1225"/>
                  </a:lnTo>
                  <a:lnTo>
                    <a:pt x="19535" y="977"/>
                  </a:lnTo>
                  <a:lnTo>
                    <a:pt x="19535" y="488"/>
                  </a:lnTo>
                  <a:lnTo>
                    <a:pt x="19236" y="241"/>
                  </a:lnTo>
                  <a:lnTo>
                    <a:pt x="18937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422" name="Shape 883"/>
            <p:cNvSpPr/>
            <p:nvPr/>
          </p:nvSpPr>
          <p:spPr>
            <a:xfrm>
              <a:off x="2497951" y="761142"/>
              <a:ext cx="169976" cy="10733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083" y="0"/>
                  </a:moveTo>
                  <a:lnTo>
                    <a:pt x="5681" y="441"/>
                  </a:lnTo>
                  <a:lnTo>
                    <a:pt x="3123" y="896"/>
                  </a:lnTo>
                  <a:lnTo>
                    <a:pt x="566" y="1791"/>
                  </a:lnTo>
                  <a:lnTo>
                    <a:pt x="287" y="2246"/>
                  </a:lnTo>
                  <a:lnTo>
                    <a:pt x="0" y="2700"/>
                  </a:lnTo>
                  <a:lnTo>
                    <a:pt x="287" y="3141"/>
                  </a:lnTo>
                  <a:lnTo>
                    <a:pt x="853" y="3596"/>
                  </a:lnTo>
                  <a:lnTo>
                    <a:pt x="5968" y="3596"/>
                  </a:lnTo>
                  <a:lnTo>
                    <a:pt x="11083" y="3141"/>
                  </a:lnTo>
                  <a:lnTo>
                    <a:pt x="19321" y="3141"/>
                  </a:lnTo>
                  <a:lnTo>
                    <a:pt x="19895" y="6750"/>
                  </a:lnTo>
                  <a:lnTo>
                    <a:pt x="20174" y="10346"/>
                  </a:lnTo>
                  <a:lnTo>
                    <a:pt x="19895" y="17991"/>
                  </a:lnTo>
                  <a:lnTo>
                    <a:pt x="10517" y="18446"/>
                  </a:lnTo>
                  <a:lnTo>
                    <a:pt x="6255" y="18900"/>
                  </a:lnTo>
                  <a:lnTo>
                    <a:pt x="3976" y="18900"/>
                  </a:lnTo>
                  <a:lnTo>
                    <a:pt x="1992" y="19796"/>
                  </a:lnTo>
                  <a:lnTo>
                    <a:pt x="1705" y="20250"/>
                  </a:lnTo>
                  <a:lnTo>
                    <a:pt x="1992" y="20691"/>
                  </a:lnTo>
                  <a:lnTo>
                    <a:pt x="3976" y="21600"/>
                  </a:lnTo>
                  <a:lnTo>
                    <a:pt x="6255" y="21600"/>
                  </a:lnTo>
                  <a:lnTo>
                    <a:pt x="10796" y="21146"/>
                  </a:lnTo>
                  <a:lnTo>
                    <a:pt x="20747" y="20691"/>
                  </a:lnTo>
                  <a:lnTo>
                    <a:pt x="21313" y="20250"/>
                  </a:lnTo>
                  <a:lnTo>
                    <a:pt x="21600" y="19341"/>
                  </a:lnTo>
                  <a:lnTo>
                    <a:pt x="21600" y="15291"/>
                  </a:lnTo>
                  <a:lnTo>
                    <a:pt x="21026" y="11241"/>
                  </a:lnTo>
                  <a:lnTo>
                    <a:pt x="19895" y="3141"/>
                  </a:lnTo>
                  <a:lnTo>
                    <a:pt x="20174" y="2700"/>
                  </a:lnTo>
                  <a:lnTo>
                    <a:pt x="20460" y="2700"/>
                  </a:lnTo>
                  <a:lnTo>
                    <a:pt x="20747" y="1791"/>
                  </a:lnTo>
                  <a:lnTo>
                    <a:pt x="20460" y="1350"/>
                  </a:lnTo>
                  <a:lnTo>
                    <a:pt x="20174" y="1350"/>
                  </a:lnTo>
                  <a:lnTo>
                    <a:pt x="19608" y="896"/>
                  </a:lnTo>
                  <a:lnTo>
                    <a:pt x="19608" y="0"/>
                  </a:lnTo>
                  <a:lnTo>
                    <a:pt x="19042" y="0"/>
                  </a:lnTo>
                  <a:lnTo>
                    <a:pt x="19042" y="441"/>
                  </a:lnTo>
                  <a:lnTo>
                    <a:pt x="17050" y="441"/>
                  </a:lnTo>
                  <a:lnTo>
                    <a:pt x="15058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423" name="Shape 884"/>
            <p:cNvSpPr/>
            <p:nvPr/>
          </p:nvSpPr>
          <p:spPr>
            <a:xfrm>
              <a:off x="2565037" y="792427"/>
              <a:ext cx="35803" cy="4922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410" y="0"/>
                  </a:moveTo>
                  <a:lnTo>
                    <a:pt x="2685" y="991"/>
                  </a:lnTo>
                  <a:lnTo>
                    <a:pt x="2685" y="2944"/>
                  </a:lnTo>
                  <a:lnTo>
                    <a:pt x="4047" y="5888"/>
                  </a:lnTo>
                  <a:lnTo>
                    <a:pt x="6732" y="6879"/>
                  </a:lnTo>
                  <a:lnTo>
                    <a:pt x="10780" y="8832"/>
                  </a:lnTo>
                  <a:lnTo>
                    <a:pt x="8095" y="9823"/>
                  </a:lnTo>
                  <a:lnTo>
                    <a:pt x="1363" y="15712"/>
                  </a:lnTo>
                  <a:lnTo>
                    <a:pt x="0" y="16674"/>
                  </a:lnTo>
                  <a:lnTo>
                    <a:pt x="0" y="18656"/>
                  </a:lnTo>
                  <a:lnTo>
                    <a:pt x="1363" y="20609"/>
                  </a:lnTo>
                  <a:lnTo>
                    <a:pt x="4047" y="21600"/>
                  </a:lnTo>
                  <a:lnTo>
                    <a:pt x="5410" y="20609"/>
                  </a:lnTo>
                  <a:lnTo>
                    <a:pt x="8095" y="20609"/>
                  </a:lnTo>
                  <a:lnTo>
                    <a:pt x="14827" y="13730"/>
                  </a:lnTo>
                  <a:lnTo>
                    <a:pt x="17553" y="10785"/>
                  </a:lnTo>
                  <a:lnTo>
                    <a:pt x="20237" y="9823"/>
                  </a:lnTo>
                  <a:lnTo>
                    <a:pt x="21600" y="8832"/>
                  </a:lnTo>
                  <a:lnTo>
                    <a:pt x="21600" y="6879"/>
                  </a:lnTo>
                  <a:lnTo>
                    <a:pt x="20237" y="5888"/>
                  </a:lnTo>
                  <a:lnTo>
                    <a:pt x="14827" y="2944"/>
                  </a:lnTo>
                  <a:lnTo>
                    <a:pt x="12142" y="1953"/>
                  </a:lnTo>
                  <a:lnTo>
                    <a:pt x="9458" y="991"/>
                  </a:lnTo>
                  <a:lnTo>
                    <a:pt x="8095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424" name="Shape 885"/>
            <p:cNvSpPr/>
            <p:nvPr/>
          </p:nvSpPr>
          <p:spPr>
            <a:xfrm>
              <a:off x="2368227" y="709664"/>
              <a:ext cx="58188" cy="3806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962" y="0"/>
                  </a:moveTo>
                  <a:lnTo>
                    <a:pt x="6658" y="3807"/>
                  </a:lnTo>
                  <a:lnTo>
                    <a:pt x="1677" y="11422"/>
                  </a:lnTo>
                  <a:lnTo>
                    <a:pt x="838" y="13985"/>
                  </a:lnTo>
                  <a:lnTo>
                    <a:pt x="0" y="16511"/>
                  </a:lnTo>
                  <a:lnTo>
                    <a:pt x="0" y="19037"/>
                  </a:lnTo>
                  <a:lnTo>
                    <a:pt x="1677" y="19037"/>
                  </a:lnTo>
                  <a:lnTo>
                    <a:pt x="4981" y="17793"/>
                  </a:lnTo>
                  <a:lnTo>
                    <a:pt x="10800" y="8896"/>
                  </a:lnTo>
                  <a:lnTo>
                    <a:pt x="14129" y="15229"/>
                  </a:lnTo>
                  <a:lnTo>
                    <a:pt x="18271" y="20318"/>
                  </a:lnTo>
                  <a:lnTo>
                    <a:pt x="19110" y="21600"/>
                  </a:lnTo>
                  <a:lnTo>
                    <a:pt x="20762" y="21600"/>
                  </a:lnTo>
                  <a:lnTo>
                    <a:pt x="20762" y="20318"/>
                  </a:lnTo>
                  <a:lnTo>
                    <a:pt x="21600" y="19037"/>
                  </a:lnTo>
                  <a:lnTo>
                    <a:pt x="20762" y="17793"/>
                  </a:lnTo>
                  <a:lnTo>
                    <a:pt x="17433" y="11422"/>
                  </a:lnTo>
                  <a:lnTo>
                    <a:pt x="12452" y="5089"/>
                  </a:lnTo>
                  <a:lnTo>
                    <a:pt x="12452" y="1282"/>
                  </a:lnTo>
                  <a:lnTo>
                    <a:pt x="11638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425" name="Shape 886"/>
            <p:cNvSpPr/>
            <p:nvPr/>
          </p:nvSpPr>
          <p:spPr>
            <a:xfrm>
              <a:off x="2251922" y="483828"/>
              <a:ext cx="404779" cy="18784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573" y="0"/>
                  </a:moveTo>
                  <a:lnTo>
                    <a:pt x="13129" y="512"/>
                  </a:lnTo>
                  <a:lnTo>
                    <a:pt x="6685" y="1283"/>
                  </a:lnTo>
                  <a:lnTo>
                    <a:pt x="3463" y="1795"/>
                  </a:lnTo>
                  <a:lnTo>
                    <a:pt x="1790" y="2314"/>
                  </a:lnTo>
                  <a:lnTo>
                    <a:pt x="241" y="3086"/>
                  </a:lnTo>
                  <a:lnTo>
                    <a:pt x="121" y="3338"/>
                  </a:lnTo>
                  <a:lnTo>
                    <a:pt x="241" y="3597"/>
                  </a:lnTo>
                  <a:lnTo>
                    <a:pt x="358" y="3597"/>
                  </a:lnTo>
                  <a:lnTo>
                    <a:pt x="121" y="5400"/>
                  </a:lnTo>
                  <a:lnTo>
                    <a:pt x="0" y="7455"/>
                  </a:lnTo>
                  <a:lnTo>
                    <a:pt x="121" y="11312"/>
                  </a:lnTo>
                  <a:lnTo>
                    <a:pt x="358" y="15940"/>
                  </a:lnTo>
                  <a:lnTo>
                    <a:pt x="716" y="20829"/>
                  </a:lnTo>
                  <a:lnTo>
                    <a:pt x="836" y="21081"/>
                  </a:lnTo>
                  <a:lnTo>
                    <a:pt x="957" y="21340"/>
                  </a:lnTo>
                  <a:lnTo>
                    <a:pt x="1315" y="21081"/>
                  </a:lnTo>
                  <a:lnTo>
                    <a:pt x="3700" y="21600"/>
                  </a:lnTo>
                  <a:lnTo>
                    <a:pt x="6089" y="21600"/>
                  </a:lnTo>
                  <a:lnTo>
                    <a:pt x="8595" y="21340"/>
                  </a:lnTo>
                  <a:lnTo>
                    <a:pt x="10981" y="20829"/>
                  </a:lnTo>
                  <a:lnTo>
                    <a:pt x="15755" y="19797"/>
                  </a:lnTo>
                  <a:lnTo>
                    <a:pt x="18261" y="19538"/>
                  </a:lnTo>
                  <a:lnTo>
                    <a:pt x="20647" y="19538"/>
                  </a:lnTo>
                  <a:lnTo>
                    <a:pt x="20884" y="19797"/>
                  </a:lnTo>
                  <a:lnTo>
                    <a:pt x="21125" y="19797"/>
                  </a:lnTo>
                  <a:lnTo>
                    <a:pt x="21363" y="19538"/>
                  </a:lnTo>
                  <a:lnTo>
                    <a:pt x="21483" y="19026"/>
                  </a:lnTo>
                  <a:lnTo>
                    <a:pt x="21600" y="9769"/>
                  </a:lnTo>
                  <a:lnTo>
                    <a:pt x="21483" y="5140"/>
                  </a:lnTo>
                  <a:lnTo>
                    <a:pt x="21483" y="2826"/>
                  </a:lnTo>
                  <a:lnTo>
                    <a:pt x="21363" y="512"/>
                  </a:lnTo>
                  <a:lnTo>
                    <a:pt x="21242" y="252"/>
                  </a:lnTo>
                  <a:lnTo>
                    <a:pt x="21005" y="252"/>
                  </a:lnTo>
                  <a:lnTo>
                    <a:pt x="20884" y="512"/>
                  </a:lnTo>
                  <a:lnTo>
                    <a:pt x="20647" y="4629"/>
                  </a:lnTo>
                  <a:lnTo>
                    <a:pt x="20526" y="8997"/>
                  </a:lnTo>
                  <a:lnTo>
                    <a:pt x="20647" y="17483"/>
                  </a:lnTo>
                  <a:lnTo>
                    <a:pt x="18261" y="17743"/>
                  </a:lnTo>
                  <a:lnTo>
                    <a:pt x="15872" y="17995"/>
                  </a:lnTo>
                  <a:lnTo>
                    <a:pt x="11101" y="18766"/>
                  </a:lnTo>
                  <a:lnTo>
                    <a:pt x="6327" y="19797"/>
                  </a:lnTo>
                  <a:lnTo>
                    <a:pt x="3938" y="20057"/>
                  </a:lnTo>
                  <a:lnTo>
                    <a:pt x="1552" y="20057"/>
                  </a:lnTo>
                  <a:lnTo>
                    <a:pt x="1074" y="15681"/>
                  </a:lnTo>
                  <a:lnTo>
                    <a:pt x="836" y="11052"/>
                  </a:lnTo>
                  <a:lnTo>
                    <a:pt x="836" y="5400"/>
                  </a:lnTo>
                  <a:lnTo>
                    <a:pt x="599" y="3597"/>
                  </a:lnTo>
                  <a:lnTo>
                    <a:pt x="1673" y="3857"/>
                  </a:lnTo>
                  <a:lnTo>
                    <a:pt x="2747" y="3857"/>
                  </a:lnTo>
                  <a:lnTo>
                    <a:pt x="5012" y="3597"/>
                  </a:lnTo>
                  <a:lnTo>
                    <a:pt x="7280" y="3086"/>
                  </a:lnTo>
                  <a:lnTo>
                    <a:pt x="9549" y="2566"/>
                  </a:lnTo>
                  <a:lnTo>
                    <a:pt x="14082" y="2055"/>
                  </a:lnTo>
                  <a:lnTo>
                    <a:pt x="16946" y="1795"/>
                  </a:lnTo>
                  <a:lnTo>
                    <a:pt x="18499" y="1543"/>
                  </a:lnTo>
                  <a:lnTo>
                    <a:pt x="19335" y="1543"/>
                  </a:lnTo>
                  <a:lnTo>
                    <a:pt x="19693" y="1795"/>
                  </a:lnTo>
                  <a:lnTo>
                    <a:pt x="20168" y="2314"/>
                  </a:lnTo>
                  <a:lnTo>
                    <a:pt x="20409" y="2055"/>
                  </a:lnTo>
                  <a:lnTo>
                    <a:pt x="20526" y="1795"/>
                  </a:lnTo>
                  <a:lnTo>
                    <a:pt x="20526" y="1283"/>
                  </a:lnTo>
                  <a:lnTo>
                    <a:pt x="20409" y="771"/>
                  </a:lnTo>
                  <a:lnTo>
                    <a:pt x="20168" y="252"/>
                  </a:lnTo>
                  <a:lnTo>
                    <a:pt x="19931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426" name="Shape 887"/>
            <p:cNvSpPr/>
            <p:nvPr/>
          </p:nvSpPr>
          <p:spPr>
            <a:xfrm>
              <a:off x="161008" y="763334"/>
              <a:ext cx="165459" cy="20577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48" y="1408"/>
                  </a:moveTo>
                  <a:lnTo>
                    <a:pt x="19267" y="5634"/>
                  </a:lnTo>
                  <a:lnTo>
                    <a:pt x="19267" y="15025"/>
                  </a:lnTo>
                  <a:lnTo>
                    <a:pt x="19848" y="19013"/>
                  </a:lnTo>
                  <a:lnTo>
                    <a:pt x="20143" y="19250"/>
                  </a:lnTo>
                  <a:lnTo>
                    <a:pt x="19848" y="19250"/>
                  </a:lnTo>
                  <a:lnTo>
                    <a:pt x="17811" y="19013"/>
                  </a:lnTo>
                  <a:lnTo>
                    <a:pt x="15764" y="19013"/>
                  </a:lnTo>
                  <a:lnTo>
                    <a:pt x="11680" y="19250"/>
                  </a:lnTo>
                  <a:lnTo>
                    <a:pt x="3208" y="19250"/>
                  </a:lnTo>
                  <a:lnTo>
                    <a:pt x="2333" y="10563"/>
                  </a:lnTo>
                  <a:lnTo>
                    <a:pt x="1457" y="1645"/>
                  </a:lnTo>
                  <a:lnTo>
                    <a:pt x="6131" y="2113"/>
                  </a:lnTo>
                  <a:lnTo>
                    <a:pt x="10510" y="1883"/>
                  </a:lnTo>
                  <a:lnTo>
                    <a:pt x="19848" y="1408"/>
                  </a:lnTo>
                  <a:close/>
                  <a:moveTo>
                    <a:pt x="19848" y="0"/>
                  </a:moveTo>
                  <a:lnTo>
                    <a:pt x="15183" y="237"/>
                  </a:lnTo>
                  <a:lnTo>
                    <a:pt x="10510" y="237"/>
                  </a:lnTo>
                  <a:lnTo>
                    <a:pt x="5836" y="474"/>
                  </a:lnTo>
                  <a:lnTo>
                    <a:pt x="1171" y="704"/>
                  </a:lnTo>
                  <a:lnTo>
                    <a:pt x="581" y="1178"/>
                  </a:lnTo>
                  <a:lnTo>
                    <a:pt x="286" y="1408"/>
                  </a:lnTo>
                  <a:lnTo>
                    <a:pt x="286" y="1645"/>
                  </a:lnTo>
                  <a:lnTo>
                    <a:pt x="0" y="6108"/>
                  </a:lnTo>
                  <a:lnTo>
                    <a:pt x="286" y="11267"/>
                  </a:lnTo>
                  <a:lnTo>
                    <a:pt x="876" y="16434"/>
                  </a:lnTo>
                  <a:lnTo>
                    <a:pt x="1752" y="21126"/>
                  </a:lnTo>
                  <a:lnTo>
                    <a:pt x="2046" y="21363"/>
                  </a:lnTo>
                  <a:lnTo>
                    <a:pt x="2627" y="21600"/>
                  </a:lnTo>
                  <a:lnTo>
                    <a:pt x="3208" y="21363"/>
                  </a:lnTo>
                  <a:lnTo>
                    <a:pt x="3503" y="20896"/>
                  </a:lnTo>
                  <a:lnTo>
                    <a:pt x="3503" y="20192"/>
                  </a:lnTo>
                  <a:lnTo>
                    <a:pt x="7587" y="20896"/>
                  </a:lnTo>
                  <a:lnTo>
                    <a:pt x="11680" y="21126"/>
                  </a:lnTo>
                  <a:lnTo>
                    <a:pt x="16059" y="20896"/>
                  </a:lnTo>
                  <a:lnTo>
                    <a:pt x="18097" y="20659"/>
                  </a:lnTo>
                  <a:lnTo>
                    <a:pt x="19848" y="20192"/>
                  </a:lnTo>
                  <a:lnTo>
                    <a:pt x="20438" y="19955"/>
                  </a:lnTo>
                  <a:lnTo>
                    <a:pt x="20438" y="19487"/>
                  </a:lnTo>
                  <a:lnTo>
                    <a:pt x="21019" y="19487"/>
                  </a:lnTo>
                  <a:lnTo>
                    <a:pt x="21314" y="19250"/>
                  </a:lnTo>
                  <a:lnTo>
                    <a:pt x="21314" y="19013"/>
                  </a:lnTo>
                  <a:lnTo>
                    <a:pt x="21600" y="14788"/>
                  </a:lnTo>
                  <a:lnTo>
                    <a:pt x="21314" y="10096"/>
                  </a:lnTo>
                  <a:lnTo>
                    <a:pt x="21019" y="5403"/>
                  </a:lnTo>
                  <a:lnTo>
                    <a:pt x="20438" y="1178"/>
                  </a:lnTo>
                  <a:lnTo>
                    <a:pt x="20724" y="941"/>
                  </a:lnTo>
                  <a:lnTo>
                    <a:pt x="20724" y="474"/>
                  </a:lnTo>
                  <a:lnTo>
                    <a:pt x="20438" y="237"/>
                  </a:lnTo>
                  <a:lnTo>
                    <a:pt x="19848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427" name="Shape 888"/>
            <p:cNvSpPr/>
            <p:nvPr/>
          </p:nvSpPr>
          <p:spPr>
            <a:xfrm>
              <a:off x="0" y="4102194"/>
              <a:ext cx="972758" cy="139540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512" y="0"/>
                  </a:moveTo>
                  <a:lnTo>
                    <a:pt x="4717" y="34"/>
                  </a:lnTo>
                  <a:lnTo>
                    <a:pt x="3923" y="104"/>
                  </a:lnTo>
                  <a:lnTo>
                    <a:pt x="3128" y="208"/>
                  </a:lnTo>
                  <a:lnTo>
                    <a:pt x="2333" y="345"/>
                  </a:lnTo>
                  <a:lnTo>
                    <a:pt x="1538" y="484"/>
                  </a:lnTo>
                  <a:lnTo>
                    <a:pt x="0" y="831"/>
                  </a:lnTo>
                  <a:lnTo>
                    <a:pt x="0" y="1107"/>
                  </a:lnTo>
                  <a:lnTo>
                    <a:pt x="1788" y="692"/>
                  </a:lnTo>
                  <a:lnTo>
                    <a:pt x="2681" y="553"/>
                  </a:lnTo>
                  <a:lnTo>
                    <a:pt x="3575" y="415"/>
                  </a:lnTo>
                  <a:lnTo>
                    <a:pt x="4171" y="345"/>
                  </a:lnTo>
                  <a:lnTo>
                    <a:pt x="4767" y="312"/>
                  </a:lnTo>
                  <a:lnTo>
                    <a:pt x="5413" y="277"/>
                  </a:lnTo>
                  <a:lnTo>
                    <a:pt x="6009" y="242"/>
                  </a:lnTo>
                  <a:lnTo>
                    <a:pt x="7200" y="312"/>
                  </a:lnTo>
                  <a:lnTo>
                    <a:pt x="8392" y="415"/>
                  </a:lnTo>
                  <a:lnTo>
                    <a:pt x="9584" y="588"/>
                  </a:lnTo>
                  <a:lnTo>
                    <a:pt x="10726" y="831"/>
                  </a:lnTo>
                  <a:lnTo>
                    <a:pt x="11867" y="1142"/>
                  </a:lnTo>
                  <a:lnTo>
                    <a:pt x="13010" y="1488"/>
                  </a:lnTo>
                  <a:lnTo>
                    <a:pt x="13457" y="1627"/>
                  </a:lnTo>
                  <a:lnTo>
                    <a:pt x="13854" y="1799"/>
                  </a:lnTo>
                  <a:lnTo>
                    <a:pt x="14649" y="2181"/>
                  </a:lnTo>
                  <a:lnTo>
                    <a:pt x="15394" y="2630"/>
                  </a:lnTo>
                  <a:lnTo>
                    <a:pt x="16088" y="3080"/>
                  </a:lnTo>
                  <a:lnTo>
                    <a:pt x="16933" y="3600"/>
                  </a:lnTo>
                  <a:lnTo>
                    <a:pt x="17678" y="4154"/>
                  </a:lnTo>
                  <a:lnTo>
                    <a:pt x="18472" y="4742"/>
                  </a:lnTo>
                  <a:lnTo>
                    <a:pt x="19168" y="5330"/>
                  </a:lnTo>
                  <a:lnTo>
                    <a:pt x="19764" y="5954"/>
                  </a:lnTo>
                  <a:lnTo>
                    <a:pt x="20211" y="6611"/>
                  </a:lnTo>
                  <a:lnTo>
                    <a:pt x="20458" y="6923"/>
                  </a:lnTo>
                  <a:lnTo>
                    <a:pt x="20756" y="7616"/>
                  </a:lnTo>
                  <a:lnTo>
                    <a:pt x="20905" y="7996"/>
                  </a:lnTo>
                  <a:lnTo>
                    <a:pt x="21004" y="8412"/>
                  </a:lnTo>
                  <a:lnTo>
                    <a:pt x="21054" y="8862"/>
                  </a:lnTo>
                  <a:lnTo>
                    <a:pt x="21153" y="9727"/>
                  </a:lnTo>
                  <a:lnTo>
                    <a:pt x="21203" y="11527"/>
                  </a:lnTo>
                  <a:lnTo>
                    <a:pt x="21253" y="12289"/>
                  </a:lnTo>
                  <a:lnTo>
                    <a:pt x="21153" y="13085"/>
                  </a:lnTo>
                  <a:lnTo>
                    <a:pt x="21004" y="13846"/>
                  </a:lnTo>
                  <a:lnTo>
                    <a:pt x="20706" y="14608"/>
                  </a:lnTo>
                  <a:lnTo>
                    <a:pt x="20360" y="15335"/>
                  </a:lnTo>
                  <a:lnTo>
                    <a:pt x="19913" y="16027"/>
                  </a:lnTo>
                  <a:lnTo>
                    <a:pt x="19366" y="16685"/>
                  </a:lnTo>
                  <a:lnTo>
                    <a:pt x="18671" y="17342"/>
                  </a:lnTo>
                  <a:lnTo>
                    <a:pt x="18323" y="17620"/>
                  </a:lnTo>
                  <a:lnTo>
                    <a:pt x="17976" y="17862"/>
                  </a:lnTo>
                  <a:lnTo>
                    <a:pt x="17181" y="18381"/>
                  </a:lnTo>
                  <a:lnTo>
                    <a:pt x="16338" y="18831"/>
                  </a:lnTo>
                  <a:lnTo>
                    <a:pt x="15492" y="19281"/>
                  </a:lnTo>
                  <a:lnTo>
                    <a:pt x="15046" y="19523"/>
                  </a:lnTo>
                  <a:lnTo>
                    <a:pt x="14548" y="19731"/>
                  </a:lnTo>
                  <a:lnTo>
                    <a:pt x="14053" y="19905"/>
                  </a:lnTo>
                  <a:lnTo>
                    <a:pt x="13556" y="20077"/>
                  </a:lnTo>
                  <a:lnTo>
                    <a:pt x="12563" y="20354"/>
                  </a:lnTo>
                  <a:lnTo>
                    <a:pt x="11470" y="20562"/>
                  </a:lnTo>
                  <a:lnTo>
                    <a:pt x="9484" y="20943"/>
                  </a:lnTo>
                  <a:lnTo>
                    <a:pt x="8541" y="21116"/>
                  </a:lnTo>
                  <a:lnTo>
                    <a:pt x="7547" y="21255"/>
                  </a:lnTo>
                  <a:lnTo>
                    <a:pt x="6903" y="21323"/>
                  </a:lnTo>
                  <a:lnTo>
                    <a:pt x="6257" y="21358"/>
                  </a:lnTo>
                  <a:lnTo>
                    <a:pt x="5015" y="21358"/>
                  </a:lnTo>
                  <a:lnTo>
                    <a:pt x="3774" y="21288"/>
                  </a:lnTo>
                  <a:lnTo>
                    <a:pt x="2482" y="21185"/>
                  </a:lnTo>
                  <a:lnTo>
                    <a:pt x="1240" y="21047"/>
                  </a:lnTo>
                  <a:lnTo>
                    <a:pt x="0" y="20873"/>
                  </a:lnTo>
                  <a:lnTo>
                    <a:pt x="0" y="21151"/>
                  </a:lnTo>
                  <a:lnTo>
                    <a:pt x="248" y="21185"/>
                  </a:lnTo>
                  <a:lnTo>
                    <a:pt x="1240" y="21323"/>
                  </a:lnTo>
                  <a:lnTo>
                    <a:pt x="2283" y="21427"/>
                  </a:lnTo>
                  <a:lnTo>
                    <a:pt x="3277" y="21531"/>
                  </a:lnTo>
                  <a:lnTo>
                    <a:pt x="4270" y="21600"/>
                  </a:lnTo>
                  <a:lnTo>
                    <a:pt x="6307" y="21600"/>
                  </a:lnTo>
                  <a:lnTo>
                    <a:pt x="7299" y="21531"/>
                  </a:lnTo>
                  <a:lnTo>
                    <a:pt x="8342" y="21427"/>
                  </a:lnTo>
                  <a:lnTo>
                    <a:pt x="9286" y="21288"/>
                  </a:lnTo>
                  <a:lnTo>
                    <a:pt x="10279" y="21081"/>
                  </a:lnTo>
                  <a:lnTo>
                    <a:pt x="12165" y="20735"/>
                  </a:lnTo>
                  <a:lnTo>
                    <a:pt x="13159" y="20528"/>
                  </a:lnTo>
                  <a:lnTo>
                    <a:pt x="14003" y="20250"/>
                  </a:lnTo>
                  <a:lnTo>
                    <a:pt x="14846" y="19905"/>
                  </a:lnTo>
                  <a:lnTo>
                    <a:pt x="15692" y="19523"/>
                  </a:lnTo>
                  <a:lnTo>
                    <a:pt x="17181" y="18692"/>
                  </a:lnTo>
                  <a:lnTo>
                    <a:pt x="17876" y="18277"/>
                  </a:lnTo>
                  <a:lnTo>
                    <a:pt x="18522" y="17828"/>
                  </a:lnTo>
                  <a:lnTo>
                    <a:pt x="19118" y="17342"/>
                  </a:lnTo>
                  <a:lnTo>
                    <a:pt x="19663" y="16823"/>
                  </a:lnTo>
                  <a:lnTo>
                    <a:pt x="20160" y="16270"/>
                  </a:lnTo>
                  <a:lnTo>
                    <a:pt x="20607" y="15647"/>
                  </a:lnTo>
                  <a:lnTo>
                    <a:pt x="20955" y="14989"/>
                  </a:lnTo>
                  <a:lnTo>
                    <a:pt x="21253" y="14331"/>
                  </a:lnTo>
                  <a:lnTo>
                    <a:pt x="21402" y="13639"/>
                  </a:lnTo>
                  <a:lnTo>
                    <a:pt x="21551" y="12946"/>
                  </a:lnTo>
                  <a:lnTo>
                    <a:pt x="21600" y="12254"/>
                  </a:lnTo>
                  <a:lnTo>
                    <a:pt x="21600" y="11562"/>
                  </a:lnTo>
                  <a:lnTo>
                    <a:pt x="21551" y="10869"/>
                  </a:lnTo>
                  <a:lnTo>
                    <a:pt x="21451" y="10142"/>
                  </a:lnTo>
                  <a:lnTo>
                    <a:pt x="21352" y="8792"/>
                  </a:lnTo>
                  <a:lnTo>
                    <a:pt x="21302" y="8100"/>
                  </a:lnTo>
                  <a:lnTo>
                    <a:pt x="21203" y="7788"/>
                  </a:lnTo>
                  <a:lnTo>
                    <a:pt x="21104" y="7442"/>
                  </a:lnTo>
                  <a:lnTo>
                    <a:pt x="20955" y="7096"/>
                  </a:lnTo>
                  <a:lnTo>
                    <a:pt x="20756" y="6785"/>
                  </a:lnTo>
                  <a:lnTo>
                    <a:pt x="20360" y="6162"/>
                  </a:lnTo>
                  <a:lnTo>
                    <a:pt x="19863" y="5573"/>
                  </a:lnTo>
                  <a:lnTo>
                    <a:pt x="19267" y="5019"/>
                  </a:lnTo>
                  <a:lnTo>
                    <a:pt x="18671" y="4499"/>
                  </a:lnTo>
                  <a:lnTo>
                    <a:pt x="18025" y="3980"/>
                  </a:lnTo>
                  <a:lnTo>
                    <a:pt x="17380" y="3496"/>
                  </a:lnTo>
                  <a:lnTo>
                    <a:pt x="16684" y="3045"/>
                  </a:lnTo>
                  <a:lnTo>
                    <a:pt x="15939" y="2596"/>
                  </a:lnTo>
                  <a:lnTo>
                    <a:pt x="15194" y="2181"/>
                  </a:lnTo>
                  <a:lnTo>
                    <a:pt x="14400" y="1799"/>
                  </a:lnTo>
                  <a:lnTo>
                    <a:pt x="13606" y="1454"/>
                  </a:lnTo>
                  <a:lnTo>
                    <a:pt x="12761" y="1142"/>
                  </a:lnTo>
                  <a:lnTo>
                    <a:pt x="11917" y="865"/>
                  </a:lnTo>
                  <a:lnTo>
                    <a:pt x="11023" y="623"/>
                  </a:lnTo>
                  <a:lnTo>
                    <a:pt x="10130" y="415"/>
                  </a:lnTo>
                  <a:lnTo>
                    <a:pt x="9186" y="242"/>
                  </a:lnTo>
                  <a:lnTo>
                    <a:pt x="8243" y="104"/>
                  </a:lnTo>
                  <a:lnTo>
                    <a:pt x="7299" y="34"/>
                  </a:lnTo>
                  <a:lnTo>
                    <a:pt x="6355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428" name="Shape 889"/>
            <p:cNvSpPr/>
            <p:nvPr/>
          </p:nvSpPr>
          <p:spPr>
            <a:xfrm>
              <a:off x="1699552" y="698505"/>
              <a:ext cx="212487" cy="19229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007" y="0"/>
                  </a:moveTo>
                  <a:lnTo>
                    <a:pt x="20007" y="246"/>
                  </a:lnTo>
                  <a:lnTo>
                    <a:pt x="19784" y="246"/>
                  </a:lnTo>
                  <a:lnTo>
                    <a:pt x="19554" y="2514"/>
                  </a:lnTo>
                  <a:lnTo>
                    <a:pt x="19784" y="5021"/>
                  </a:lnTo>
                  <a:lnTo>
                    <a:pt x="20007" y="9543"/>
                  </a:lnTo>
                  <a:lnTo>
                    <a:pt x="20007" y="14572"/>
                  </a:lnTo>
                  <a:lnTo>
                    <a:pt x="20236" y="17079"/>
                  </a:lnTo>
                  <a:lnTo>
                    <a:pt x="20466" y="19593"/>
                  </a:lnTo>
                  <a:lnTo>
                    <a:pt x="15692" y="19593"/>
                  </a:lnTo>
                  <a:lnTo>
                    <a:pt x="11141" y="19847"/>
                  </a:lnTo>
                  <a:lnTo>
                    <a:pt x="6597" y="20093"/>
                  </a:lnTo>
                  <a:lnTo>
                    <a:pt x="4321" y="20347"/>
                  </a:lnTo>
                  <a:lnTo>
                    <a:pt x="1823" y="20347"/>
                  </a:lnTo>
                  <a:lnTo>
                    <a:pt x="2046" y="17832"/>
                  </a:lnTo>
                  <a:lnTo>
                    <a:pt x="2046" y="15325"/>
                  </a:lnTo>
                  <a:lnTo>
                    <a:pt x="1823" y="10050"/>
                  </a:lnTo>
                  <a:lnTo>
                    <a:pt x="1593" y="5529"/>
                  </a:lnTo>
                  <a:lnTo>
                    <a:pt x="1364" y="3268"/>
                  </a:lnTo>
                  <a:lnTo>
                    <a:pt x="682" y="1253"/>
                  </a:lnTo>
                  <a:lnTo>
                    <a:pt x="459" y="1253"/>
                  </a:lnTo>
                  <a:lnTo>
                    <a:pt x="0" y="3514"/>
                  </a:lnTo>
                  <a:lnTo>
                    <a:pt x="0" y="5775"/>
                  </a:lnTo>
                  <a:lnTo>
                    <a:pt x="230" y="10296"/>
                  </a:lnTo>
                  <a:lnTo>
                    <a:pt x="230" y="12811"/>
                  </a:lnTo>
                  <a:lnTo>
                    <a:pt x="682" y="15571"/>
                  </a:lnTo>
                  <a:lnTo>
                    <a:pt x="1593" y="20846"/>
                  </a:lnTo>
                  <a:lnTo>
                    <a:pt x="1593" y="21354"/>
                  </a:lnTo>
                  <a:lnTo>
                    <a:pt x="3639" y="20846"/>
                  </a:lnTo>
                  <a:lnTo>
                    <a:pt x="3869" y="21354"/>
                  </a:lnTo>
                  <a:lnTo>
                    <a:pt x="4321" y="21600"/>
                  </a:lnTo>
                  <a:lnTo>
                    <a:pt x="5685" y="21600"/>
                  </a:lnTo>
                  <a:lnTo>
                    <a:pt x="9095" y="21354"/>
                  </a:lnTo>
                  <a:lnTo>
                    <a:pt x="15010" y="21100"/>
                  </a:lnTo>
                  <a:lnTo>
                    <a:pt x="20688" y="20846"/>
                  </a:lnTo>
                  <a:lnTo>
                    <a:pt x="20918" y="20846"/>
                  </a:lnTo>
                  <a:lnTo>
                    <a:pt x="20918" y="20600"/>
                  </a:lnTo>
                  <a:lnTo>
                    <a:pt x="21148" y="20600"/>
                  </a:lnTo>
                  <a:lnTo>
                    <a:pt x="21370" y="20093"/>
                  </a:lnTo>
                  <a:lnTo>
                    <a:pt x="21600" y="17832"/>
                  </a:lnTo>
                  <a:lnTo>
                    <a:pt x="21600" y="11050"/>
                  </a:lnTo>
                  <a:lnTo>
                    <a:pt x="21370" y="5529"/>
                  </a:lnTo>
                  <a:lnTo>
                    <a:pt x="21148" y="2761"/>
                  </a:lnTo>
                  <a:lnTo>
                    <a:pt x="20466" y="246"/>
                  </a:lnTo>
                  <a:lnTo>
                    <a:pt x="20007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429" name="Shape 890"/>
            <p:cNvSpPr/>
            <p:nvPr/>
          </p:nvSpPr>
          <p:spPr>
            <a:xfrm>
              <a:off x="536693" y="745466"/>
              <a:ext cx="228096" cy="19900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045" y="0"/>
                  </a:moveTo>
                  <a:lnTo>
                    <a:pt x="5718" y="483"/>
                  </a:lnTo>
                  <a:lnTo>
                    <a:pt x="3390" y="973"/>
                  </a:lnTo>
                  <a:lnTo>
                    <a:pt x="1271" y="1456"/>
                  </a:lnTo>
                  <a:lnTo>
                    <a:pt x="635" y="973"/>
                  </a:lnTo>
                  <a:lnTo>
                    <a:pt x="214" y="973"/>
                  </a:lnTo>
                  <a:lnTo>
                    <a:pt x="0" y="1211"/>
                  </a:lnTo>
                  <a:lnTo>
                    <a:pt x="0" y="1701"/>
                  </a:lnTo>
                  <a:lnTo>
                    <a:pt x="214" y="2185"/>
                  </a:lnTo>
                  <a:lnTo>
                    <a:pt x="421" y="2430"/>
                  </a:lnTo>
                  <a:lnTo>
                    <a:pt x="214" y="6308"/>
                  </a:lnTo>
                  <a:lnTo>
                    <a:pt x="421" y="12134"/>
                  </a:lnTo>
                  <a:lnTo>
                    <a:pt x="849" y="20872"/>
                  </a:lnTo>
                  <a:lnTo>
                    <a:pt x="1057" y="21600"/>
                  </a:lnTo>
                  <a:lnTo>
                    <a:pt x="1692" y="21600"/>
                  </a:lnTo>
                  <a:lnTo>
                    <a:pt x="2120" y="21362"/>
                  </a:lnTo>
                  <a:lnTo>
                    <a:pt x="2120" y="20872"/>
                  </a:lnTo>
                  <a:lnTo>
                    <a:pt x="1692" y="6799"/>
                  </a:lnTo>
                  <a:lnTo>
                    <a:pt x="1692" y="2668"/>
                  </a:lnTo>
                  <a:lnTo>
                    <a:pt x="5932" y="2185"/>
                  </a:lnTo>
                  <a:lnTo>
                    <a:pt x="10165" y="1939"/>
                  </a:lnTo>
                  <a:lnTo>
                    <a:pt x="12492" y="1939"/>
                  </a:lnTo>
                  <a:lnTo>
                    <a:pt x="14826" y="2185"/>
                  </a:lnTo>
                  <a:lnTo>
                    <a:pt x="17153" y="2430"/>
                  </a:lnTo>
                  <a:lnTo>
                    <a:pt x="19487" y="2668"/>
                  </a:lnTo>
                  <a:lnTo>
                    <a:pt x="19694" y="2668"/>
                  </a:lnTo>
                  <a:lnTo>
                    <a:pt x="19487" y="4124"/>
                  </a:lnTo>
                  <a:lnTo>
                    <a:pt x="19487" y="14809"/>
                  </a:lnTo>
                  <a:lnTo>
                    <a:pt x="19694" y="17476"/>
                  </a:lnTo>
                  <a:lnTo>
                    <a:pt x="20122" y="20144"/>
                  </a:lnTo>
                  <a:lnTo>
                    <a:pt x="17581" y="19661"/>
                  </a:lnTo>
                  <a:lnTo>
                    <a:pt x="15033" y="19661"/>
                  </a:lnTo>
                  <a:lnTo>
                    <a:pt x="9743" y="19415"/>
                  </a:lnTo>
                  <a:lnTo>
                    <a:pt x="4868" y="19415"/>
                  </a:lnTo>
                  <a:lnTo>
                    <a:pt x="4026" y="19906"/>
                  </a:lnTo>
                  <a:lnTo>
                    <a:pt x="3176" y="20144"/>
                  </a:lnTo>
                  <a:lnTo>
                    <a:pt x="2327" y="20872"/>
                  </a:lnTo>
                  <a:lnTo>
                    <a:pt x="3390" y="21117"/>
                  </a:lnTo>
                  <a:lnTo>
                    <a:pt x="4447" y="21362"/>
                  </a:lnTo>
                  <a:lnTo>
                    <a:pt x="6567" y="21362"/>
                  </a:lnTo>
                  <a:lnTo>
                    <a:pt x="8894" y="21117"/>
                  </a:lnTo>
                  <a:lnTo>
                    <a:pt x="11221" y="21117"/>
                  </a:lnTo>
                  <a:lnTo>
                    <a:pt x="15882" y="21600"/>
                  </a:lnTo>
                  <a:lnTo>
                    <a:pt x="18424" y="21600"/>
                  </a:lnTo>
                  <a:lnTo>
                    <a:pt x="20757" y="21117"/>
                  </a:lnTo>
                  <a:lnTo>
                    <a:pt x="20965" y="21117"/>
                  </a:lnTo>
                  <a:lnTo>
                    <a:pt x="21392" y="20872"/>
                  </a:lnTo>
                  <a:lnTo>
                    <a:pt x="21600" y="20389"/>
                  </a:lnTo>
                  <a:lnTo>
                    <a:pt x="21600" y="20144"/>
                  </a:lnTo>
                  <a:lnTo>
                    <a:pt x="21179" y="17476"/>
                  </a:lnTo>
                  <a:lnTo>
                    <a:pt x="20965" y="14563"/>
                  </a:lnTo>
                  <a:lnTo>
                    <a:pt x="20757" y="8983"/>
                  </a:lnTo>
                  <a:lnTo>
                    <a:pt x="20965" y="4852"/>
                  </a:lnTo>
                  <a:lnTo>
                    <a:pt x="20757" y="2913"/>
                  </a:lnTo>
                  <a:lnTo>
                    <a:pt x="20329" y="973"/>
                  </a:lnTo>
                  <a:lnTo>
                    <a:pt x="20329" y="728"/>
                  </a:lnTo>
                  <a:lnTo>
                    <a:pt x="20122" y="973"/>
                  </a:lnTo>
                  <a:lnTo>
                    <a:pt x="19908" y="1939"/>
                  </a:lnTo>
                  <a:lnTo>
                    <a:pt x="19694" y="1701"/>
                  </a:lnTo>
                  <a:lnTo>
                    <a:pt x="17581" y="728"/>
                  </a:lnTo>
                  <a:lnTo>
                    <a:pt x="15247" y="245"/>
                  </a:lnTo>
                  <a:lnTo>
                    <a:pt x="12920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430" name="Shape 891"/>
            <p:cNvSpPr/>
            <p:nvPr/>
          </p:nvSpPr>
          <p:spPr>
            <a:xfrm>
              <a:off x="2520335" y="34280"/>
              <a:ext cx="73796" cy="5367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194" y="0"/>
                  </a:moveTo>
                  <a:lnTo>
                    <a:pt x="5891" y="909"/>
                  </a:lnTo>
                  <a:lnTo>
                    <a:pt x="3927" y="2700"/>
                  </a:lnTo>
                  <a:lnTo>
                    <a:pt x="1964" y="5400"/>
                  </a:lnTo>
                  <a:lnTo>
                    <a:pt x="0" y="10800"/>
                  </a:lnTo>
                  <a:lnTo>
                    <a:pt x="0" y="12618"/>
                  </a:lnTo>
                  <a:lnTo>
                    <a:pt x="642" y="13500"/>
                  </a:lnTo>
                  <a:lnTo>
                    <a:pt x="7194" y="20718"/>
                  </a:lnTo>
                  <a:lnTo>
                    <a:pt x="9157" y="21600"/>
                  </a:lnTo>
                  <a:lnTo>
                    <a:pt x="10460" y="20718"/>
                  </a:lnTo>
                  <a:lnTo>
                    <a:pt x="11121" y="18900"/>
                  </a:lnTo>
                  <a:lnTo>
                    <a:pt x="9818" y="16200"/>
                  </a:lnTo>
                  <a:lnTo>
                    <a:pt x="6532" y="12618"/>
                  </a:lnTo>
                  <a:lnTo>
                    <a:pt x="13084" y="11709"/>
                  </a:lnTo>
                  <a:lnTo>
                    <a:pt x="20278" y="9918"/>
                  </a:lnTo>
                  <a:lnTo>
                    <a:pt x="21600" y="9009"/>
                  </a:lnTo>
                  <a:lnTo>
                    <a:pt x="21600" y="5400"/>
                  </a:lnTo>
                  <a:lnTo>
                    <a:pt x="20278" y="4518"/>
                  </a:lnTo>
                  <a:lnTo>
                    <a:pt x="5891" y="8100"/>
                  </a:lnTo>
                  <a:lnTo>
                    <a:pt x="7855" y="4518"/>
                  </a:lnTo>
                  <a:lnTo>
                    <a:pt x="8496" y="2700"/>
                  </a:lnTo>
                  <a:lnTo>
                    <a:pt x="7855" y="909"/>
                  </a:lnTo>
                  <a:lnTo>
                    <a:pt x="7194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431" name="Shape 892"/>
            <p:cNvSpPr/>
            <p:nvPr/>
          </p:nvSpPr>
          <p:spPr>
            <a:xfrm>
              <a:off x="1411079" y="6123829"/>
              <a:ext cx="628425" cy="50089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687" y="1349"/>
                  </a:moveTo>
                  <a:lnTo>
                    <a:pt x="9993" y="1638"/>
                  </a:lnTo>
                  <a:lnTo>
                    <a:pt x="11224" y="2025"/>
                  </a:lnTo>
                  <a:lnTo>
                    <a:pt x="12529" y="2506"/>
                  </a:lnTo>
                  <a:lnTo>
                    <a:pt x="13760" y="2988"/>
                  </a:lnTo>
                  <a:lnTo>
                    <a:pt x="14991" y="3566"/>
                  </a:lnTo>
                  <a:lnTo>
                    <a:pt x="16219" y="4242"/>
                  </a:lnTo>
                  <a:lnTo>
                    <a:pt x="17449" y="4918"/>
                  </a:lnTo>
                  <a:lnTo>
                    <a:pt x="18680" y="5591"/>
                  </a:lnTo>
                  <a:lnTo>
                    <a:pt x="19602" y="6365"/>
                  </a:lnTo>
                  <a:lnTo>
                    <a:pt x="19986" y="6748"/>
                  </a:lnTo>
                  <a:lnTo>
                    <a:pt x="20369" y="7232"/>
                  </a:lnTo>
                  <a:lnTo>
                    <a:pt x="20600" y="7714"/>
                  </a:lnTo>
                  <a:lnTo>
                    <a:pt x="20831" y="8292"/>
                  </a:lnTo>
                  <a:lnTo>
                    <a:pt x="20986" y="8968"/>
                  </a:lnTo>
                  <a:lnTo>
                    <a:pt x="21061" y="9641"/>
                  </a:lnTo>
                  <a:lnTo>
                    <a:pt x="20986" y="10509"/>
                  </a:lnTo>
                  <a:lnTo>
                    <a:pt x="14835" y="5978"/>
                  </a:lnTo>
                  <a:lnTo>
                    <a:pt x="8687" y="1349"/>
                  </a:lnTo>
                  <a:close/>
                  <a:moveTo>
                    <a:pt x="5151" y="579"/>
                  </a:moveTo>
                  <a:lnTo>
                    <a:pt x="5228" y="673"/>
                  </a:lnTo>
                  <a:lnTo>
                    <a:pt x="5304" y="771"/>
                  </a:lnTo>
                  <a:lnTo>
                    <a:pt x="6612" y="962"/>
                  </a:lnTo>
                  <a:lnTo>
                    <a:pt x="7995" y="1157"/>
                  </a:lnTo>
                  <a:lnTo>
                    <a:pt x="8609" y="2025"/>
                  </a:lnTo>
                  <a:lnTo>
                    <a:pt x="9301" y="2698"/>
                  </a:lnTo>
                  <a:lnTo>
                    <a:pt x="9993" y="3374"/>
                  </a:lnTo>
                  <a:lnTo>
                    <a:pt x="10838" y="4050"/>
                  </a:lnTo>
                  <a:lnTo>
                    <a:pt x="12452" y="5207"/>
                  </a:lnTo>
                  <a:lnTo>
                    <a:pt x="13991" y="6267"/>
                  </a:lnTo>
                  <a:lnTo>
                    <a:pt x="20831" y="11283"/>
                  </a:lnTo>
                  <a:lnTo>
                    <a:pt x="17988" y="10317"/>
                  </a:lnTo>
                  <a:lnTo>
                    <a:pt x="16449" y="9836"/>
                  </a:lnTo>
                  <a:lnTo>
                    <a:pt x="14835" y="9449"/>
                  </a:lnTo>
                  <a:lnTo>
                    <a:pt x="13299" y="9160"/>
                  </a:lnTo>
                  <a:lnTo>
                    <a:pt x="11607" y="8968"/>
                  </a:lnTo>
                  <a:lnTo>
                    <a:pt x="9993" y="8871"/>
                  </a:lnTo>
                  <a:lnTo>
                    <a:pt x="8379" y="8871"/>
                  </a:lnTo>
                  <a:lnTo>
                    <a:pt x="8379" y="8773"/>
                  </a:lnTo>
                  <a:lnTo>
                    <a:pt x="8301" y="8679"/>
                  </a:lnTo>
                  <a:lnTo>
                    <a:pt x="6612" y="7522"/>
                  </a:lnTo>
                  <a:lnTo>
                    <a:pt x="4842" y="6459"/>
                  </a:lnTo>
                  <a:lnTo>
                    <a:pt x="3228" y="5302"/>
                  </a:lnTo>
                  <a:lnTo>
                    <a:pt x="2306" y="4723"/>
                  </a:lnTo>
                  <a:lnTo>
                    <a:pt x="1461" y="4339"/>
                  </a:lnTo>
                  <a:lnTo>
                    <a:pt x="1769" y="3663"/>
                  </a:lnTo>
                  <a:lnTo>
                    <a:pt x="2536" y="2506"/>
                  </a:lnTo>
                  <a:lnTo>
                    <a:pt x="2998" y="2025"/>
                  </a:lnTo>
                  <a:lnTo>
                    <a:pt x="3459" y="1541"/>
                  </a:lnTo>
                  <a:lnTo>
                    <a:pt x="3998" y="1157"/>
                  </a:lnTo>
                  <a:lnTo>
                    <a:pt x="4536" y="868"/>
                  </a:lnTo>
                  <a:lnTo>
                    <a:pt x="5151" y="579"/>
                  </a:lnTo>
                  <a:close/>
                  <a:moveTo>
                    <a:pt x="1308" y="4531"/>
                  </a:moveTo>
                  <a:lnTo>
                    <a:pt x="2153" y="5207"/>
                  </a:lnTo>
                  <a:lnTo>
                    <a:pt x="2922" y="5786"/>
                  </a:lnTo>
                  <a:lnTo>
                    <a:pt x="4689" y="6943"/>
                  </a:lnTo>
                  <a:lnTo>
                    <a:pt x="6226" y="8003"/>
                  </a:lnTo>
                  <a:lnTo>
                    <a:pt x="7765" y="8968"/>
                  </a:lnTo>
                  <a:lnTo>
                    <a:pt x="6765" y="9063"/>
                  </a:lnTo>
                  <a:lnTo>
                    <a:pt x="5765" y="9352"/>
                  </a:lnTo>
                  <a:lnTo>
                    <a:pt x="4767" y="9641"/>
                  </a:lnTo>
                  <a:lnTo>
                    <a:pt x="2922" y="10415"/>
                  </a:lnTo>
                  <a:lnTo>
                    <a:pt x="2000" y="10993"/>
                  </a:lnTo>
                  <a:lnTo>
                    <a:pt x="1153" y="11666"/>
                  </a:lnTo>
                  <a:lnTo>
                    <a:pt x="386" y="12440"/>
                  </a:lnTo>
                  <a:lnTo>
                    <a:pt x="308" y="10896"/>
                  </a:lnTo>
                  <a:lnTo>
                    <a:pt x="386" y="9258"/>
                  </a:lnTo>
                  <a:lnTo>
                    <a:pt x="539" y="7811"/>
                  </a:lnTo>
                  <a:lnTo>
                    <a:pt x="769" y="6459"/>
                  </a:lnTo>
                  <a:lnTo>
                    <a:pt x="1000" y="5497"/>
                  </a:lnTo>
                  <a:lnTo>
                    <a:pt x="1308" y="4531"/>
                  </a:lnTo>
                  <a:close/>
                  <a:moveTo>
                    <a:pt x="11146" y="9547"/>
                  </a:moveTo>
                  <a:lnTo>
                    <a:pt x="13913" y="9931"/>
                  </a:lnTo>
                  <a:lnTo>
                    <a:pt x="15221" y="10220"/>
                  </a:lnTo>
                  <a:lnTo>
                    <a:pt x="17988" y="10993"/>
                  </a:lnTo>
                  <a:lnTo>
                    <a:pt x="20678" y="11764"/>
                  </a:lnTo>
                  <a:lnTo>
                    <a:pt x="20216" y="12921"/>
                  </a:lnTo>
                  <a:lnTo>
                    <a:pt x="19602" y="14078"/>
                  </a:lnTo>
                  <a:lnTo>
                    <a:pt x="19447" y="14368"/>
                  </a:lnTo>
                  <a:lnTo>
                    <a:pt x="19372" y="14270"/>
                  </a:lnTo>
                  <a:lnTo>
                    <a:pt x="19294" y="14270"/>
                  </a:lnTo>
                  <a:lnTo>
                    <a:pt x="16374" y="13308"/>
                  </a:lnTo>
                  <a:lnTo>
                    <a:pt x="13452" y="12440"/>
                  </a:lnTo>
                  <a:lnTo>
                    <a:pt x="11991" y="12053"/>
                  </a:lnTo>
                  <a:lnTo>
                    <a:pt x="10532" y="11666"/>
                  </a:lnTo>
                  <a:lnTo>
                    <a:pt x="9840" y="11475"/>
                  </a:lnTo>
                  <a:lnTo>
                    <a:pt x="9071" y="11377"/>
                  </a:lnTo>
                  <a:lnTo>
                    <a:pt x="8379" y="11283"/>
                  </a:lnTo>
                  <a:lnTo>
                    <a:pt x="7687" y="11377"/>
                  </a:lnTo>
                  <a:lnTo>
                    <a:pt x="7226" y="11475"/>
                  </a:lnTo>
                  <a:lnTo>
                    <a:pt x="6842" y="11666"/>
                  </a:lnTo>
                  <a:lnTo>
                    <a:pt x="6151" y="12053"/>
                  </a:lnTo>
                  <a:lnTo>
                    <a:pt x="4767" y="13210"/>
                  </a:lnTo>
                  <a:lnTo>
                    <a:pt x="3153" y="14657"/>
                  </a:lnTo>
                  <a:lnTo>
                    <a:pt x="1461" y="15911"/>
                  </a:lnTo>
                  <a:lnTo>
                    <a:pt x="1231" y="15622"/>
                  </a:lnTo>
                  <a:lnTo>
                    <a:pt x="922" y="14946"/>
                  </a:lnTo>
                  <a:lnTo>
                    <a:pt x="692" y="14270"/>
                  </a:lnTo>
                  <a:lnTo>
                    <a:pt x="539" y="13597"/>
                  </a:lnTo>
                  <a:lnTo>
                    <a:pt x="386" y="12824"/>
                  </a:lnTo>
                  <a:lnTo>
                    <a:pt x="1539" y="12053"/>
                  </a:lnTo>
                  <a:lnTo>
                    <a:pt x="2614" y="11377"/>
                  </a:lnTo>
                  <a:lnTo>
                    <a:pt x="4920" y="10415"/>
                  </a:lnTo>
                  <a:lnTo>
                    <a:pt x="6073" y="10028"/>
                  </a:lnTo>
                  <a:lnTo>
                    <a:pt x="7226" y="9739"/>
                  </a:lnTo>
                  <a:lnTo>
                    <a:pt x="8456" y="9641"/>
                  </a:lnTo>
                  <a:lnTo>
                    <a:pt x="9762" y="9547"/>
                  </a:lnTo>
                  <a:close/>
                  <a:moveTo>
                    <a:pt x="8762" y="11764"/>
                  </a:moveTo>
                  <a:lnTo>
                    <a:pt x="9532" y="11861"/>
                  </a:lnTo>
                  <a:lnTo>
                    <a:pt x="10301" y="12053"/>
                  </a:lnTo>
                  <a:lnTo>
                    <a:pt x="11915" y="12534"/>
                  </a:lnTo>
                  <a:lnTo>
                    <a:pt x="13299" y="13018"/>
                  </a:lnTo>
                  <a:lnTo>
                    <a:pt x="16219" y="13886"/>
                  </a:lnTo>
                  <a:lnTo>
                    <a:pt x="19216" y="14754"/>
                  </a:lnTo>
                  <a:lnTo>
                    <a:pt x="18294" y="16295"/>
                  </a:lnTo>
                  <a:lnTo>
                    <a:pt x="17219" y="17742"/>
                  </a:lnTo>
                  <a:lnTo>
                    <a:pt x="15988" y="18996"/>
                  </a:lnTo>
                  <a:lnTo>
                    <a:pt x="14760" y="20056"/>
                  </a:lnTo>
                  <a:lnTo>
                    <a:pt x="14299" y="20348"/>
                  </a:lnTo>
                  <a:lnTo>
                    <a:pt x="13913" y="20638"/>
                  </a:lnTo>
                  <a:lnTo>
                    <a:pt x="12991" y="20927"/>
                  </a:lnTo>
                  <a:lnTo>
                    <a:pt x="11991" y="21021"/>
                  </a:lnTo>
                  <a:lnTo>
                    <a:pt x="11068" y="20927"/>
                  </a:lnTo>
                  <a:lnTo>
                    <a:pt x="10071" y="20829"/>
                  </a:lnTo>
                  <a:lnTo>
                    <a:pt x="9148" y="20540"/>
                  </a:lnTo>
                  <a:lnTo>
                    <a:pt x="7303" y="19864"/>
                  </a:lnTo>
                  <a:lnTo>
                    <a:pt x="5765" y="19286"/>
                  </a:lnTo>
                  <a:lnTo>
                    <a:pt x="4306" y="18515"/>
                  </a:lnTo>
                  <a:lnTo>
                    <a:pt x="3536" y="18031"/>
                  </a:lnTo>
                  <a:lnTo>
                    <a:pt x="2845" y="17550"/>
                  </a:lnTo>
                  <a:lnTo>
                    <a:pt x="2231" y="16971"/>
                  </a:lnTo>
                  <a:lnTo>
                    <a:pt x="1692" y="16201"/>
                  </a:lnTo>
                  <a:lnTo>
                    <a:pt x="2384" y="16006"/>
                  </a:lnTo>
                  <a:lnTo>
                    <a:pt x="3153" y="15525"/>
                  </a:lnTo>
                  <a:lnTo>
                    <a:pt x="3845" y="14946"/>
                  </a:lnTo>
                  <a:lnTo>
                    <a:pt x="4536" y="14270"/>
                  </a:lnTo>
                  <a:lnTo>
                    <a:pt x="5920" y="12921"/>
                  </a:lnTo>
                  <a:lnTo>
                    <a:pt x="6612" y="12440"/>
                  </a:lnTo>
                  <a:lnTo>
                    <a:pt x="7303" y="12053"/>
                  </a:lnTo>
                  <a:lnTo>
                    <a:pt x="7995" y="11861"/>
                  </a:lnTo>
                  <a:lnTo>
                    <a:pt x="8762" y="11764"/>
                  </a:lnTo>
                  <a:close/>
                  <a:moveTo>
                    <a:pt x="5304" y="0"/>
                  </a:moveTo>
                  <a:lnTo>
                    <a:pt x="4459" y="192"/>
                  </a:lnTo>
                  <a:lnTo>
                    <a:pt x="3689" y="481"/>
                  </a:lnTo>
                  <a:lnTo>
                    <a:pt x="2998" y="962"/>
                  </a:lnTo>
                  <a:lnTo>
                    <a:pt x="2384" y="1638"/>
                  </a:lnTo>
                  <a:lnTo>
                    <a:pt x="1845" y="2409"/>
                  </a:lnTo>
                  <a:lnTo>
                    <a:pt x="1384" y="3277"/>
                  </a:lnTo>
                  <a:lnTo>
                    <a:pt x="1000" y="4242"/>
                  </a:lnTo>
                  <a:lnTo>
                    <a:pt x="692" y="5207"/>
                  </a:lnTo>
                  <a:lnTo>
                    <a:pt x="461" y="6267"/>
                  </a:lnTo>
                  <a:lnTo>
                    <a:pt x="231" y="7424"/>
                  </a:lnTo>
                  <a:lnTo>
                    <a:pt x="78" y="8484"/>
                  </a:lnTo>
                  <a:lnTo>
                    <a:pt x="0" y="9641"/>
                  </a:lnTo>
                  <a:lnTo>
                    <a:pt x="0" y="13018"/>
                  </a:lnTo>
                  <a:lnTo>
                    <a:pt x="78" y="13692"/>
                  </a:lnTo>
                  <a:lnTo>
                    <a:pt x="155" y="14176"/>
                  </a:lnTo>
                  <a:lnTo>
                    <a:pt x="308" y="14754"/>
                  </a:lnTo>
                  <a:lnTo>
                    <a:pt x="692" y="15622"/>
                  </a:lnTo>
                  <a:lnTo>
                    <a:pt x="1231" y="16490"/>
                  </a:lnTo>
                  <a:lnTo>
                    <a:pt x="1845" y="17261"/>
                  </a:lnTo>
                  <a:lnTo>
                    <a:pt x="2536" y="17937"/>
                  </a:lnTo>
                  <a:lnTo>
                    <a:pt x="3228" y="18515"/>
                  </a:lnTo>
                  <a:lnTo>
                    <a:pt x="3998" y="18996"/>
                  </a:lnTo>
                  <a:lnTo>
                    <a:pt x="4767" y="19383"/>
                  </a:lnTo>
                  <a:lnTo>
                    <a:pt x="6687" y="20348"/>
                  </a:lnTo>
                  <a:lnTo>
                    <a:pt x="7765" y="20829"/>
                  </a:lnTo>
                  <a:lnTo>
                    <a:pt x="9915" y="21408"/>
                  </a:lnTo>
                  <a:lnTo>
                    <a:pt x="10993" y="21600"/>
                  </a:lnTo>
                  <a:lnTo>
                    <a:pt x="12068" y="21600"/>
                  </a:lnTo>
                  <a:lnTo>
                    <a:pt x="13068" y="21408"/>
                  </a:lnTo>
                  <a:lnTo>
                    <a:pt x="14068" y="21119"/>
                  </a:lnTo>
                  <a:lnTo>
                    <a:pt x="14913" y="20540"/>
                  </a:lnTo>
                  <a:lnTo>
                    <a:pt x="15835" y="19962"/>
                  </a:lnTo>
                  <a:lnTo>
                    <a:pt x="16605" y="19188"/>
                  </a:lnTo>
                  <a:lnTo>
                    <a:pt x="17372" y="18320"/>
                  </a:lnTo>
                  <a:lnTo>
                    <a:pt x="18064" y="17358"/>
                  </a:lnTo>
                  <a:lnTo>
                    <a:pt x="19372" y="15427"/>
                  </a:lnTo>
                  <a:lnTo>
                    <a:pt x="19908" y="14657"/>
                  </a:lnTo>
                  <a:lnTo>
                    <a:pt x="20369" y="13692"/>
                  </a:lnTo>
                  <a:lnTo>
                    <a:pt x="20831" y="12632"/>
                  </a:lnTo>
                  <a:lnTo>
                    <a:pt x="21216" y="11572"/>
                  </a:lnTo>
                  <a:lnTo>
                    <a:pt x="21447" y="11572"/>
                  </a:lnTo>
                  <a:lnTo>
                    <a:pt x="21600" y="11377"/>
                  </a:lnTo>
                  <a:lnTo>
                    <a:pt x="21600" y="10993"/>
                  </a:lnTo>
                  <a:lnTo>
                    <a:pt x="21522" y="10896"/>
                  </a:lnTo>
                  <a:lnTo>
                    <a:pt x="21447" y="10799"/>
                  </a:lnTo>
                  <a:lnTo>
                    <a:pt x="21522" y="10028"/>
                  </a:lnTo>
                  <a:lnTo>
                    <a:pt x="21522" y="9258"/>
                  </a:lnTo>
                  <a:lnTo>
                    <a:pt x="21447" y="8582"/>
                  </a:lnTo>
                  <a:lnTo>
                    <a:pt x="21216" y="7811"/>
                  </a:lnTo>
                  <a:lnTo>
                    <a:pt x="20986" y="7327"/>
                  </a:lnTo>
                  <a:lnTo>
                    <a:pt x="20755" y="6846"/>
                  </a:lnTo>
                  <a:lnTo>
                    <a:pt x="20064" y="6075"/>
                  </a:lnTo>
                  <a:lnTo>
                    <a:pt x="19294" y="5302"/>
                  </a:lnTo>
                  <a:lnTo>
                    <a:pt x="18449" y="4723"/>
                  </a:lnTo>
                  <a:lnTo>
                    <a:pt x="17527" y="4145"/>
                  </a:lnTo>
                  <a:lnTo>
                    <a:pt x="16605" y="3663"/>
                  </a:lnTo>
                  <a:lnTo>
                    <a:pt x="14835" y="2893"/>
                  </a:lnTo>
                  <a:lnTo>
                    <a:pt x="12760" y="1928"/>
                  </a:lnTo>
                  <a:lnTo>
                    <a:pt x="10607" y="1252"/>
                  </a:lnTo>
                  <a:lnTo>
                    <a:pt x="8456" y="673"/>
                  </a:lnTo>
                  <a:lnTo>
                    <a:pt x="6304" y="289"/>
                  </a:lnTo>
                  <a:lnTo>
                    <a:pt x="6304" y="95"/>
                  </a:lnTo>
                  <a:lnTo>
                    <a:pt x="6226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432" name="Shape 893"/>
            <p:cNvSpPr/>
            <p:nvPr/>
          </p:nvSpPr>
          <p:spPr>
            <a:xfrm>
              <a:off x="8012679" y="6615820"/>
              <a:ext cx="814009" cy="25938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392" y="4281"/>
                  </a:moveTo>
                  <a:lnTo>
                    <a:pt x="4806" y="4469"/>
                  </a:lnTo>
                  <a:lnTo>
                    <a:pt x="5222" y="5211"/>
                  </a:lnTo>
                  <a:lnTo>
                    <a:pt x="5519" y="5957"/>
                  </a:lnTo>
                  <a:lnTo>
                    <a:pt x="5756" y="7075"/>
                  </a:lnTo>
                  <a:lnTo>
                    <a:pt x="5875" y="8563"/>
                  </a:lnTo>
                  <a:lnTo>
                    <a:pt x="4806" y="12103"/>
                  </a:lnTo>
                  <a:lnTo>
                    <a:pt x="3916" y="15455"/>
                  </a:lnTo>
                  <a:lnTo>
                    <a:pt x="3442" y="17319"/>
                  </a:lnTo>
                  <a:lnTo>
                    <a:pt x="2968" y="18807"/>
                  </a:lnTo>
                  <a:lnTo>
                    <a:pt x="2670" y="19553"/>
                  </a:lnTo>
                  <a:lnTo>
                    <a:pt x="2374" y="19924"/>
                  </a:lnTo>
                  <a:lnTo>
                    <a:pt x="2018" y="20295"/>
                  </a:lnTo>
                  <a:lnTo>
                    <a:pt x="1662" y="20295"/>
                  </a:lnTo>
                  <a:lnTo>
                    <a:pt x="1424" y="20112"/>
                  </a:lnTo>
                  <a:lnTo>
                    <a:pt x="1246" y="19736"/>
                  </a:lnTo>
                  <a:lnTo>
                    <a:pt x="1068" y="19365"/>
                  </a:lnTo>
                  <a:lnTo>
                    <a:pt x="950" y="18995"/>
                  </a:lnTo>
                  <a:lnTo>
                    <a:pt x="712" y="17877"/>
                  </a:lnTo>
                  <a:lnTo>
                    <a:pt x="654" y="16572"/>
                  </a:lnTo>
                  <a:lnTo>
                    <a:pt x="654" y="15084"/>
                  </a:lnTo>
                  <a:lnTo>
                    <a:pt x="712" y="13779"/>
                  </a:lnTo>
                  <a:lnTo>
                    <a:pt x="832" y="12473"/>
                  </a:lnTo>
                  <a:lnTo>
                    <a:pt x="950" y="11356"/>
                  </a:lnTo>
                  <a:lnTo>
                    <a:pt x="1128" y="10427"/>
                  </a:lnTo>
                  <a:lnTo>
                    <a:pt x="1840" y="8192"/>
                  </a:lnTo>
                  <a:lnTo>
                    <a:pt x="2374" y="6704"/>
                  </a:lnTo>
                  <a:lnTo>
                    <a:pt x="2968" y="5587"/>
                  </a:lnTo>
                  <a:lnTo>
                    <a:pt x="3442" y="4652"/>
                  </a:lnTo>
                  <a:lnTo>
                    <a:pt x="3976" y="4281"/>
                  </a:lnTo>
                  <a:close/>
                  <a:moveTo>
                    <a:pt x="10979" y="0"/>
                  </a:moveTo>
                  <a:lnTo>
                    <a:pt x="10385" y="183"/>
                  </a:lnTo>
                  <a:lnTo>
                    <a:pt x="9793" y="559"/>
                  </a:lnTo>
                  <a:lnTo>
                    <a:pt x="9199" y="1117"/>
                  </a:lnTo>
                  <a:lnTo>
                    <a:pt x="8605" y="2047"/>
                  </a:lnTo>
                  <a:lnTo>
                    <a:pt x="8071" y="2976"/>
                  </a:lnTo>
                  <a:lnTo>
                    <a:pt x="7477" y="4281"/>
                  </a:lnTo>
                  <a:lnTo>
                    <a:pt x="6943" y="5587"/>
                  </a:lnTo>
                  <a:lnTo>
                    <a:pt x="6469" y="6887"/>
                  </a:lnTo>
                  <a:lnTo>
                    <a:pt x="6291" y="5957"/>
                  </a:lnTo>
                  <a:lnTo>
                    <a:pt x="6172" y="5211"/>
                  </a:lnTo>
                  <a:lnTo>
                    <a:pt x="5994" y="4469"/>
                  </a:lnTo>
                  <a:lnTo>
                    <a:pt x="5756" y="3723"/>
                  </a:lnTo>
                  <a:lnTo>
                    <a:pt x="5519" y="3164"/>
                  </a:lnTo>
                  <a:lnTo>
                    <a:pt x="5282" y="2793"/>
                  </a:lnTo>
                  <a:lnTo>
                    <a:pt x="4984" y="2417"/>
                  </a:lnTo>
                  <a:lnTo>
                    <a:pt x="4628" y="2047"/>
                  </a:lnTo>
                  <a:lnTo>
                    <a:pt x="4214" y="2047"/>
                  </a:lnTo>
                  <a:lnTo>
                    <a:pt x="3738" y="2235"/>
                  </a:lnTo>
                  <a:lnTo>
                    <a:pt x="3324" y="2793"/>
                  </a:lnTo>
                  <a:lnTo>
                    <a:pt x="2848" y="3352"/>
                  </a:lnTo>
                  <a:lnTo>
                    <a:pt x="2492" y="4093"/>
                  </a:lnTo>
                  <a:lnTo>
                    <a:pt x="2078" y="5028"/>
                  </a:lnTo>
                  <a:lnTo>
                    <a:pt x="1366" y="6887"/>
                  </a:lnTo>
                  <a:lnTo>
                    <a:pt x="890" y="8380"/>
                  </a:lnTo>
                  <a:lnTo>
                    <a:pt x="476" y="10239"/>
                  </a:lnTo>
                  <a:lnTo>
                    <a:pt x="178" y="12291"/>
                  </a:lnTo>
                  <a:lnTo>
                    <a:pt x="60" y="14525"/>
                  </a:lnTo>
                  <a:lnTo>
                    <a:pt x="0" y="15455"/>
                  </a:lnTo>
                  <a:lnTo>
                    <a:pt x="0" y="16572"/>
                  </a:lnTo>
                  <a:lnTo>
                    <a:pt x="60" y="17501"/>
                  </a:lnTo>
                  <a:lnTo>
                    <a:pt x="178" y="18436"/>
                  </a:lnTo>
                  <a:lnTo>
                    <a:pt x="534" y="20295"/>
                  </a:lnTo>
                  <a:lnTo>
                    <a:pt x="772" y="21041"/>
                  </a:lnTo>
                  <a:lnTo>
                    <a:pt x="1128" y="21600"/>
                  </a:lnTo>
                  <a:lnTo>
                    <a:pt x="2790" y="21600"/>
                  </a:lnTo>
                  <a:lnTo>
                    <a:pt x="3086" y="20853"/>
                  </a:lnTo>
                  <a:lnTo>
                    <a:pt x="3382" y="20112"/>
                  </a:lnTo>
                  <a:lnTo>
                    <a:pt x="3916" y="18436"/>
                  </a:lnTo>
                  <a:lnTo>
                    <a:pt x="4926" y="15084"/>
                  </a:lnTo>
                  <a:lnTo>
                    <a:pt x="5934" y="11544"/>
                  </a:lnTo>
                  <a:lnTo>
                    <a:pt x="5875" y="12103"/>
                  </a:lnTo>
                  <a:lnTo>
                    <a:pt x="5816" y="13408"/>
                  </a:lnTo>
                  <a:lnTo>
                    <a:pt x="5638" y="14525"/>
                  </a:lnTo>
                  <a:lnTo>
                    <a:pt x="5282" y="16943"/>
                  </a:lnTo>
                  <a:lnTo>
                    <a:pt x="4806" y="19365"/>
                  </a:lnTo>
                  <a:lnTo>
                    <a:pt x="4272" y="21600"/>
                  </a:lnTo>
                  <a:lnTo>
                    <a:pt x="4984" y="21600"/>
                  </a:lnTo>
                  <a:lnTo>
                    <a:pt x="5282" y="20295"/>
                  </a:lnTo>
                  <a:lnTo>
                    <a:pt x="5756" y="17877"/>
                  </a:lnTo>
                  <a:lnTo>
                    <a:pt x="6231" y="15267"/>
                  </a:lnTo>
                  <a:lnTo>
                    <a:pt x="6409" y="13779"/>
                  </a:lnTo>
                  <a:lnTo>
                    <a:pt x="6528" y="12291"/>
                  </a:lnTo>
                  <a:lnTo>
                    <a:pt x="6587" y="10985"/>
                  </a:lnTo>
                  <a:lnTo>
                    <a:pt x="6587" y="9497"/>
                  </a:lnTo>
                  <a:lnTo>
                    <a:pt x="7655" y="6704"/>
                  </a:lnTo>
                  <a:lnTo>
                    <a:pt x="8191" y="5587"/>
                  </a:lnTo>
                  <a:lnTo>
                    <a:pt x="8725" y="4281"/>
                  </a:lnTo>
                  <a:lnTo>
                    <a:pt x="9317" y="3352"/>
                  </a:lnTo>
                  <a:lnTo>
                    <a:pt x="9911" y="2417"/>
                  </a:lnTo>
                  <a:lnTo>
                    <a:pt x="10327" y="2047"/>
                  </a:lnTo>
                  <a:lnTo>
                    <a:pt x="10741" y="1859"/>
                  </a:lnTo>
                  <a:lnTo>
                    <a:pt x="11573" y="2235"/>
                  </a:lnTo>
                  <a:lnTo>
                    <a:pt x="12343" y="3164"/>
                  </a:lnTo>
                  <a:lnTo>
                    <a:pt x="13115" y="4281"/>
                  </a:lnTo>
                  <a:lnTo>
                    <a:pt x="14301" y="6328"/>
                  </a:lnTo>
                  <a:lnTo>
                    <a:pt x="15429" y="8563"/>
                  </a:lnTo>
                  <a:lnTo>
                    <a:pt x="16557" y="10985"/>
                  </a:lnTo>
                  <a:lnTo>
                    <a:pt x="17625" y="13779"/>
                  </a:lnTo>
                  <a:lnTo>
                    <a:pt x="18278" y="15643"/>
                  </a:lnTo>
                  <a:lnTo>
                    <a:pt x="18930" y="17689"/>
                  </a:lnTo>
                  <a:lnTo>
                    <a:pt x="19584" y="19736"/>
                  </a:lnTo>
                  <a:lnTo>
                    <a:pt x="20296" y="21600"/>
                  </a:lnTo>
                  <a:lnTo>
                    <a:pt x="21600" y="21600"/>
                  </a:lnTo>
                  <a:lnTo>
                    <a:pt x="21186" y="20853"/>
                  </a:lnTo>
                  <a:lnTo>
                    <a:pt x="20770" y="19924"/>
                  </a:lnTo>
                  <a:lnTo>
                    <a:pt x="19940" y="17877"/>
                  </a:lnTo>
                  <a:lnTo>
                    <a:pt x="18634" y="13967"/>
                  </a:lnTo>
                  <a:lnTo>
                    <a:pt x="17803" y="11732"/>
                  </a:lnTo>
                  <a:lnTo>
                    <a:pt x="16972" y="9497"/>
                  </a:lnTo>
                  <a:lnTo>
                    <a:pt x="16023" y="7445"/>
                  </a:lnTo>
                  <a:lnTo>
                    <a:pt x="15133" y="5587"/>
                  </a:lnTo>
                  <a:lnTo>
                    <a:pt x="14183" y="3723"/>
                  </a:lnTo>
                  <a:lnTo>
                    <a:pt x="13175" y="2047"/>
                  </a:lnTo>
                  <a:lnTo>
                    <a:pt x="12641" y="1117"/>
                  </a:lnTo>
                  <a:lnTo>
                    <a:pt x="12107" y="559"/>
                  </a:lnTo>
                  <a:lnTo>
                    <a:pt x="11513" y="183"/>
                  </a:lnTo>
                  <a:lnTo>
                    <a:pt x="10979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433" name="Shape 894"/>
            <p:cNvSpPr/>
            <p:nvPr/>
          </p:nvSpPr>
          <p:spPr>
            <a:xfrm>
              <a:off x="2166967" y="6378759"/>
              <a:ext cx="570238" cy="49644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980" y="486"/>
                  </a:moveTo>
                  <a:lnTo>
                    <a:pt x="4997" y="679"/>
                  </a:lnTo>
                  <a:lnTo>
                    <a:pt x="5930" y="971"/>
                  </a:lnTo>
                  <a:lnTo>
                    <a:pt x="6947" y="1263"/>
                  </a:lnTo>
                  <a:lnTo>
                    <a:pt x="8894" y="2043"/>
                  </a:lnTo>
                  <a:lnTo>
                    <a:pt x="10844" y="2919"/>
                  </a:lnTo>
                  <a:lnTo>
                    <a:pt x="15078" y="4864"/>
                  </a:lnTo>
                  <a:lnTo>
                    <a:pt x="19313" y="7101"/>
                  </a:lnTo>
                  <a:lnTo>
                    <a:pt x="19653" y="7297"/>
                  </a:lnTo>
                  <a:lnTo>
                    <a:pt x="19992" y="7589"/>
                  </a:lnTo>
                  <a:lnTo>
                    <a:pt x="20500" y="8173"/>
                  </a:lnTo>
                  <a:lnTo>
                    <a:pt x="20838" y="8950"/>
                  </a:lnTo>
                  <a:lnTo>
                    <a:pt x="21009" y="9731"/>
                  </a:lnTo>
                  <a:lnTo>
                    <a:pt x="21092" y="10606"/>
                  </a:lnTo>
                  <a:lnTo>
                    <a:pt x="21009" y="11577"/>
                  </a:lnTo>
                  <a:lnTo>
                    <a:pt x="20923" y="12551"/>
                  </a:lnTo>
                  <a:lnTo>
                    <a:pt x="20755" y="13525"/>
                  </a:lnTo>
                  <a:lnTo>
                    <a:pt x="18296" y="12551"/>
                  </a:lnTo>
                  <a:lnTo>
                    <a:pt x="15841" y="11577"/>
                  </a:lnTo>
                  <a:lnTo>
                    <a:pt x="10927" y="9826"/>
                  </a:lnTo>
                  <a:lnTo>
                    <a:pt x="8471" y="8852"/>
                  </a:lnTo>
                  <a:lnTo>
                    <a:pt x="5930" y="7881"/>
                  </a:lnTo>
                  <a:lnTo>
                    <a:pt x="3389" y="7005"/>
                  </a:lnTo>
                  <a:lnTo>
                    <a:pt x="2118" y="6615"/>
                  </a:lnTo>
                  <a:lnTo>
                    <a:pt x="848" y="6323"/>
                  </a:lnTo>
                  <a:lnTo>
                    <a:pt x="931" y="5349"/>
                  </a:lnTo>
                  <a:lnTo>
                    <a:pt x="1439" y="3598"/>
                  </a:lnTo>
                  <a:lnTo>
                    <a:pt x="1779" y="2722"/>
                  </a:lnTo>
                  <a:lnTo>
                    <a:pt x="3643" y="3503"/>
                  </a:lnTo>
                  <a:lnTo>
                    <a:pt x="5505" y="4280"/>
                  </a:lnTo>
                  <a:lnTo>
                    <a:pt x="6693" y="4766"/>
                  </a:lnTo>
                  <a:lnTo>
                    <a:pt x="7878" y="5058"/>
                  </a:lnTo>
                  <a:lnTo>
                    <a:pt x="10336" y="5546"/>
                  </a:lnTo>
                  <a:lnTo>
                    <a:pt x="12791" y="6130"/>
                  </a:lnTo>
                  <a:lnTo>
                    <a:pt x="15078" y="6714"/>
                  </a:lnTo>
                  <a:lnTo>
                    <a:pt x="19821" y="8075"/>
                  </a:lnTo>
                  <a:lnTo>
                    <a:pt x="19992" y="8075"/>
                  </a:lnTo>
                  <a:lnTo>
                    <a:pt x="20075" y="7881"/>
                  </a:lnTo>
                  <a:lnTo>
                    <a:pt x="20075" y="7783"/>
                  </a:lnTo>
                  <a:lnTo>
                    <a:pt x="19992" y="7589"/>
                  </a:lnTo>
                  <a:lnTo>
                    <a:pt x="17620" y="6809"/>
                  </a:lnTo>
                  <a:lnTo>
                    <a:pt x="15247" y="6130"/>
                  </a:lnTo>
                  <a:lnTo>
                    <a:pt x="12877" y="5546"/>
                  </a:lnTo>
                  <a:lnTo>
                    <a:pt x="10504" y="5058"/>
                  </a:lnTo>
                  <a:lnTo>
                    <a:pt x="8303" y="4572"/>
                  </a:lnTo>
                  <a:lnTo>
                    <a:pt x="7286" y="4378"/>
                  </a:lnTo>
                  <a:lnTo>
                    <a:pt x="6184" y="3988"/>
                  </a:lnTo>
                  <a:lnTo>
                    <a:pt x="5168" y="3598"/>
                  </a:lnTo>
                  <a:lnTo>
                    <a:pt x="2964" y="2627"/>
                  </a:lnTo>
                  <a:lnTo>
                    <a:pt x="1864" y="2335"/>
                  </a:lnTo>
                  <a:lnTo>
                    <a:pt x="2373" y="1361"/>
                  </a:lnTo>
                  <a:lnTo>
                    <a:pt x="2881" y="486"/>
                  </a:lnTo>
                  <a:close/>
                  <a:moveTo>
                    <a:pt x="3049" y="0"/>
                  </a:moveTo>
                  <a:lnTo>
                    <a:pt x="2964" y="95"/>
                  </a:lnTo>
                  <a:lnTo>
                    <a:pt x="2710" y="95"/>
                  </a:lnTo>
                  <a:lnTo>
                    <a:pt x="2541" y="194"/>
                  </a:lnTo>
                  <a:lnTo>
                    <a:pt x="2627" y="387"/>
                  </a:lnTo>
                  <a:lnTo>
                    <a:pt x="2118" y="971"/>
                  </a:lnTo>
                  <a:lnTo>
                    <a:pt x="1693" y="1555"/>
                  </a:lnTo>
                  <a:lnTo>
                    <a:pt x="1356" y="2237"/>
                  </a:lnTo>
                  <a:lnTo>
                    <a:pt x="1016" y="3014"/>
                  </a:lnTo>
                  <a:lnTo>
                    <a:pt x="762" y="3795"/>
                  </a:lnTo>
                  <a:lnTo>
                    <a:pt x="508" y="4670"/>
                  </a:lnTo>
                  <a:lnTo>
                    <a:pt x="169" y="6323"/>
                  </a:lnTo>
                  <a:lnTo>
                    <a:pt x="0" y="8173"/>
                  </a:lnTo>
                  <a:lnTo>
                    <a:pt x="0" y="9924"/>
                  </a:lnTo>
                  <a:lnTo>
                    <a:pt x="86" y="11577"/>
                  </a:lnTo>
                  <a:lnTo>
                    <a:pt x="254" y="13037"/>
                  </a:lnTo>
                  <a:lnTo>
                    <a:pt x="762" y="14985"/>
                  </a:lnTo>
                  <a:lnTo>
                    <a:pt x="1102" y="15860"/>
                  </a:lnTo>
                  <a:lnTo>
                    <a:pt x="1439" y="16736"/>
                  </a:lnTo>
                  <a:lnTo>
                    <a:pt x="2456" y="18291"/>
                  </a:lnTo>
                  <a:lnTo>
                    <a:pt x="3049" y="18973"/>
                  </a:lnTo>
                  <a:lnTo>
                    <a:pt x="3726" y="19655"/>
                  </a:lnTo>
                  <a:lnTo>
                    <a:pt x="4828" y="20724"/>
                  </a:lnTo>
                  <a:lnTo>
                    <a:pt x="6013" y="21600"/>
                  </a:lnTo>
                  <a:lnTo>
                    <a:pt x="7286" y="21600"/>
                  </a:lnTo>
                  <a:lnTo>
                    <a:pt x="6438" y="21114"/>
                  </a:lnTo>
                  <a:lnTo>
                    <a:pt x="5676" y="20531"/>
                  </a:lnTo>
                  <a:lnTo>
                    <a:pt x="4828" y="19849"/>
                  </a:lnTo>
                  <a:lnTo>
                    <a:pt x="4066" y="19167"/>
                  </a:lnTo>
                  <a:lnTo>
                    <a:pt x="3389" y="18389"/>
                  </a:lnTo>
                  <a:lnTo>
                    <a:pt x="2795" y="17612"/>
                  </a:lnTo>
                  <a:lnTo>
                    <a:pt x="2202" y="16736"/>
                  </a:lnTo>
                  <a:lnTo>
                    <a:pt x="1693" y="15762"/>
                  </a:lnTo>
                  <a:lnTo>
                    <a:pt x="1356" y="14886"/>
                  </a:lnTo>
                  <a:lnTo>
                    <a:pt x="1016" y="14011"/>
                  </a:lnTo>
                  <a:lnTo>
                    <a:pt x="848" y="13135"/>
                  </a:lnTo>
                  <a:lnTo>
                    <a:pt x="762" y="12161"/>
                  </a:lnTo>
                  <a:lnTo>
                    <a:pt x="677" y="10216"/>
                  </a:lnTo>
                  <a:lnTo>
                    <a:pt x="677" y="8268"/>
                  </a:lnTo>
                  <a:lnTo>
                    <a:pt x="1610" y="9144"/>
                  </a:lnTo>
                  <a:lnTo>
                    <a:pt x="2541" y="9826"/>
                  </a:lnTo>
                  <a:lnTo>
                    <a:pt x="4574" y="11286"/>
                  </a:lnTo>
                  <a:lnTo>
                    <a:pt x="6607" y="12551"/>
                  </a:lnTo>
                  <a:lnTo>
                    <a:pt x="8557" y="13913"/>
                  </a:lnTo>
                  <a:lnTo>
                    <a:pt x="9656" y="14788"/>
                  </a:lnTo>
                  <a:lnTo>
                    <a:pt x="10673" y="15664"/>
                  </a:lnTo>
                  <a:lnTo>
                    <a:pt x="11098" y="16152"/>
                  </a:lnTo>
                  <a:lnTo>
                    <a:pt x="11435" y="16736"/>
                  </a:lnTo>
                  <a:lnTo>
                    <a:pt x="11775" y="17320"/>
                  </a:lnTo>
                  <a:lnTo>
                    <a:pt x="12283" y="18875"/>
                  </a:lnTo>
                  <a:lnTo>
                    <a:pt x="12369" y="19849"/>
                  </a:lnTo>
                  <a:lnTo>
                    <a:pt x="12452" y="21600"/>
                  </a:lnTo>
                  <a:lnTo>
                    <a:pt x="13131" y="21600"/>
                  </a:lnTo>
                  <a:lnTo>
                    <a:pt x="13131" y="20626"/>
                  </a:lnTo>
                  <a:lnTo>
                    <a:pt x="13046" y="19655"/>
                  </a:lnTo>
                  <a:lnTo>
                    <a:pt x="12877" y="18681"/>
                  </a:lnTo>
                  <a:lnTo>
                    <a:pt x="12623" y="17707"/>
                  </a:lnTo>
                  <a:lnTo>
                    <a:pt x="12283" y="16831"/>
                  </a:lnTo>
                  <a:lnTo>
                    <a:pt x="11861" y="15956"/>
                  </a:lnTo>
                  <a:lnTo>
                    <a:pt x="11352" y="15277"/>
                  </a:lnTo>
                  <a:lnTo>
                    <a:pt x="10673" y="14595"/>
                  </a:lnTo>
                  <a:lnTo>
                    <a:pt x="8303" y="12843"/>
                  </a:lnTo>
                  <a:lnTo>
                    <a:pt x="5845" y="11190"/>
                  </a:lnTo>
                  <a:lnTo>
                    <a:pt x="3389" y="9439"/>
                  </a:lnTo>
                  <a:lnTo>
                    <a:pt x="2118" y="8658"/>
                  </a:lnTo>
                  <a:lnTo>
                    <a:pt x="762" y="7976"/>
                  </a:lnTo>
                  <a:lnTo>
                    <a:pt x="677" y="7976"/>
                  </a:lnTo>
                  <a:lnTo>
                    <a:pt x="762" y="6517"/>
                  </a:lnTo>
                  <a:lnTo>
                    <a:pt x="1864" y="7199"/>
                  </a:lnTo>
                  <a:lnTo>
                    <a:pt x="3049" y="7685"/>
                  </a:lnTo>
                  <a:lnTo>
                    <a:pt x="5422" y="8560"/>
                  </a:lnTo>
                  <a:lnTo>
                    <a:pt x="7878" y="9439"/>
                  </a:lnTo>
                  <a:lnTo>
                    <a:pt x="10165" y="10216"/>
                  </a:lnTo>
                  <a:lnTo>
                    <a:pt x="10758" y="10410"/>
                  </a:lnTo>
                  <a:lnTo>
                    <a:pt x="11181" y="10898"/>
                  </a:lnTo>
                  <a:lnTo>
                    <a:pt x="11606" y="11482"/>
                  </a:lnTo>
                  <a:lnTo>
                    <a:pt x="12198" y="12358"/>
                  </a:lnTo>
                  <a:lnTo>
                    <a:pt x="13214" y="13817"/>
                  </a:lnTo>
                  <a:lnTo>
                    <a:pt x="14148" y="15372"/>
                  </a:lnTo>
                  <a:lnTo>
                    <a:pt x="14824" y="16831"/>
                  </a:lnTo>
                  <a:lnTo>
                    <a:pt x="15418" y="18389"/>
                  </a:lnTo>
                  <a:lnTo>
                    <a:pt x="15755" y="19947"/>
                  </a:lnTo>
                  <a:lnTo>
                    <a:pt x="15926" y="21600"/>
                  </a:lnTo>
                  <a:lnTo>
                    <a:pt x="16518" y="21600"/>
                  </a:lnTo>
                  <a:lnTo>
                    <a:pt x="16435" y="20626"/>
                  </a:lnTo>
                  <a:lnTo>
                    <a:pt x="16264" y="19750"/>
                  </a:lnTo>
                  <a:lnTo>
                    <a:pt x="16095" y="18779"/>
                  </a:lnTo>
                  <a:lnTo>
                    <a:pt x="15841" y="17904"/>
                  </a:lnTo>
                  <a:lnTo>
                    <a:pt x="15164" y="16152"/>
                  </a:lnTo>
                  <a:lnTo>
                    <a:pt x="14316" y="14496"/>
                  </a:lnTo>
                  <a:lnTo>
                    <a:pt x="13300" y="12745"/>
                  </a:lnTo>
                  <a:lnTo>
                    <a:pt x="12623" y="11774"/>
                  </a:lnTo>
                  <a:lnTo>
                    <a:pt x="11944" y="10898"/>
                  </a:lnTo>
                  <a:lnTo>
                    <a:pt x="16264" y="12551"/>
                  </a:lnTo>
                  <a:lnTo>
                    <a:pt x="18468" y="13329"/>
                  </a:lnTo>
                  <a:lnTo>
                    <a:pt x="20584" y="14109"/>
                  </a:lnTo>
                  <a:lnTo>
                    <a:pt x="20161" y="15860"/>
                  </a:lnTo>
                  <a:lnTo>
                    <a:pt x="19738" y="17320"/>
                  </a:lnTo>
                  <a:lnTo>
                    <a:pt x="19398" y="18389"/>
                  </a:lnTo>
                  <a:lnTo>
                    <a:pt x="18976" y="19557"/>
                  </a:lnTo>
                  <a:lnTo>
                    <a:pt x="18042" y="21600"/>
                  </a:lnTo>
                  <a:lnTo>
                    <a:pt x="18722" y="21600"/>
                  </a:lnTo>
                  <a:lnTo>
                    <a:pt x="19567" y="19167"/>
                  </a:lnTo>
                  <a:lnTo>
                    <a:pt x="20329" y="16831"/>
                  </a:lnTo>
                  <a:lnTo>
                    <a:pt x="21092" y="14109"/>
                  </a:lnTo>
                  <a:lnTo>
                    <a:pt x="21177" y="14011"/>
                  </a:lnTo>
                  <a:lnTo>
                    <a:pt x="21177" y="13719"/>
                  </a:lnTo>
                  <a:lnTo>
                    <a:pt x="21517" y="12161"/>
                  </a:lnTo>
                  <a:lnTo>
                    <a:pt x="21600" y="11286"/>
                  </a:lnTo>
                  <a:lnTo>
                    <a:pt x="21600" y="10508"/>
                  </a:lnTo>
                  <a:lnTo>
                    <a:pt x="21517" y="9731"/>
                  </a:lnTo>
                  <a:lnTo>
                    <a:pt x="21431" y="9049"/>
                  </a:lnTo>
                  <a:lnTo>
                    <a:pt x="21177" y="8268"/>
                  </a:lnTo>
                  <a:lnTo>
                    <a:pt x="20838" y="7685"/>
                  </a:lnTo>
                  <a:lnTo>
                    <a:pt x="20500" y="7199"/>
                  </a:lnTo>
                  <a:lnTo>
                    <a:pt x="20161" y="6907"/>
                  </a:lnTo>
                  <a:lnTo>
                    <a:pt x="19230" y="6323"/>
                  </a:lnTo>
                  <a:lnTo>
                    <a:pt x="17366" y="5448"/>
                  </a:lnTo>
                  <a:lnTo>
                    <a:pt x="12706" y="3113"/>
                  </a:lnTo>
                  <a:lnTo>
                    <a:pt x="10504" y="2043"/>
                  </a:lnTo>
                  <a:lnTo>
                    <a:pt x="9319" y="1459"/>
                  </a:lnTo>
                  <a:lnTo>
                    <a:pt x="8049" y="876"/>
                  </a:lnTo>
                  <a:lnTo>
                    <a:pt x="6861" y="486"/>
                  </a:lnTo>
                  <a:lnTo>
                    <a:pt x="5591" y="95"/>
                  </a:lnTo>
                  <a:lnTo>
                    <a:pt x="4320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434" name="Shape 895"/>
            <p:cNvSpPr/>
            <p:nvPr/>
          </p:nvSpPr>
          <p:spPr>
            <a:xfrm>
              <a:off x="7109200" y="6260194"/>
              <a:ext cx="152109" cy="14314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341"/>
                  </a:lnTo>
                  <a:lnTo>
                    <a:pt x="641" y="2025"/>
                  </a:lnTo>
                  <a:lnTo>
                    <a:pt x="1905" y="3378"/>
                  </a:lnTo>
                  <a:lnTo>
                    <a:pt x="4131" y="6074"/>
                  </a:lnTo>
                  <a:lnTo>
                    <a:pt x="9527" y="10805"/>
                  </a:lnTo>
                  <a:lnTo>
                    <a:pt x="14611" y="15867"/>
                  </a:lnTo>
                  <a:lnTo>
                    <a:pt x="19695" y="21259"/>
                  </a:lnTo>
                  <a:lnTo>
                    <a:pt x="20327" y="21600"/>
                  </a:lnTo>
                  <a:lnTo>
                    <a:pt x="20968" y="21259"/>
                  </a:lnTo>
                  <a:lnTo>
                    <a:pt x="21600" y="20588"/>
                  </a:lnTo>
                  <a:lnTo>
                    <a:pt x="21600" y="20247"/>
                  </a:lnTo>
                  <a:lnTo>
                    <a:pt x="21279" y="19916"/>
                  </a:lnTo>
                  <a:lnTo>
                    <a:pt x="19063" y="16879"/>
                  </a:lnTo>
                  <a:lnTo>
                    <a:pt x="16516" y="14173"/>
                  </a:lnTo>
                  <a:lnTo>
                    <a:pt x="11121" y="9111"/>
                  </a:lnTo>
                  <a:lnTo>
                    <a:pt x="6037" y="4049"/>
                  </a:lnTo>
                  <a:lnTo>
                    <a:pt x="3179" y="1694"/>
                  </a:lnTo>
                  <a:lnTo>
                    <a:pt x="1905" y="682"/>
                  </a:lnTo>
                  <a:lnTo>
                    <a:pt x="321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435" name="Shape 896"/>
            <p:cNvSpPr/>
            <p:nvPr/>
          </p:nvSpPr>
          <p:spPr>
            <a:xfrm>
              <a:off x="6921358" y="5996298"/>
              <a:ext cx="1042170" cy="87890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032" y="1045"/>
                  </a:moveTo>
                  <a:lnTo>
                    <a:pt x="4310" y="1539"/>
                  </a:lnTo>
                  <a:lnTo>
                    <a:pt x="4357" y="1595"/>
                  </a:lnTo>
                  <a:lnTo>
                    <a:pt x="4265" y="1595"/>
                  </a:lnTo>
                  <a:lnTo>
                    <a:pt x="4171" y="1484"/>
                  </a:lnTo>
                  <a:lnTo>
                    <a:pt x="4126" y="1319"/>
                  </a:lnTo>
                  <a:lnTo>
                    <a:pt x="4032" y="1045"/>
                  </a:lnTo>
                  <a:close/>
                  <a:moveTo>
                    <a:pt x="3384" y="441"/>
                  </a:moveTo>
                  <a:lnTo>
                    <a:pt x="3615" y="550"/>
                  </a:lnTo>
                  <a:lnTo>
                    <a:pt x="3570" y="606"/>
                  </a:lnTo>
                  <a:lnTo>
                    <a:pt x="3615" y="935"/>
                  </a:lnTo>
                  <a:lnTo>
                    <a:pt x="3709" y="1319"/>
                  </a:lnTo>
                  <a:lnTo>
                    <a:pt x="3801" y="1704"/>
                  </a:lnTo>
                  <a:lnTo>
                    <a:pt x="3893" y="1815"/>
                  </a:lnTo>
                  <a:lnTo>
                    <a:pt x="3987" y="1925"/>
                  </a:lnTo>
                  <a:lnTo>
                    <a:pt x="4218" y="2089"/>
                  </a:lnTo>
                  <a:lnTo>
                    <a:pt x="4496" y="2254"/>
                  </a:lnTo>
                  <a:lnTo>
                    <a:pt x="4821" y="2364"/>
                  </a:lnTo>
                  <a:lnTo>
                    <a:pt x="4960" y="2364"/>
                  </a:lnTo>
                  <a:lnTo>
                    <a:pt x="5052" y="2310"/>
                  </a:lnTo>
                  <a:lnTo>
                    <a:pt x="5099" y="2364"/>
                  </a:lnTo>
                  <a:lnTo>
                    <a:pt x="5145" y="2693"/>
                  </a:lnTo>
                  <a:lnTo>
                    <a:pt x="5145" y="3134"/>
                  </a:lnTo>
                  <a:lnTo>
                    <a:pt x="5099" y="3079"/>
                  </a:lnTo>
                  <a:lnTo>
                    <a:pt x="4727" y="3023"/>
                  </a:lnTo>
                  <a:lnTo>
                    <a:pt x="4543" y="3023"/>
                  </a:lnTo>
                  <a:lnTo>
                    <a:pt x="4357" y="2914"/>
                  </a:lnTo>
                  <a:lnTo>
                    <a:pt x="4218" y="2858"/>
                  </a:lnTo>
                  <a:lnTo>
                    <a:pt x="4079" y="2804"/>
                  </a:lnTo>
                  <a:lnTo>
                    <a:pt x="3940" y="2749"/>
                  </a:lnTo>
                  <a:lnTo>
                    <a:pt x="3801" y="2640"/>
                  </a:lnTo>
                  <a:lnTo>
                    <a:pt x="3570" y="2419"/>
                  </a:lnTo>
                  <a:lnTo>
                    <a:pt x="3292" y="2089"/>
                  </a:lnTo>
                  <a:lnTo>
                    <a:pt x="3014" y="1704"/>
                  </a:lnTo>
                  <a:lnTo>
                    <a:pt x="2920" y="1484"/>
                  </a:lnTo>
                  <a:lnTo>
                    <a:pt x="2828" y="1210"/>
                  </a:lnTo>
                  <a:lnTo>
                    <a:pt x="2735" y="715"/>
                  </a:lnTo>
                  <a:lnTo>
                    <a:pt x="2828" y="715"/>
                  </a:lnTo>
                  <a:lnTo>
                    <a:pt x="2874" y="659"/>
                  </a:lnTo>
                  <a:lnTo>
                    <a:pt x="2920" y="550"/>
                  </a:lnTo>
                  <a:lnTo>
                    <a:pt x="3014" y="495"/>
                  </a:lnTo>
                  <a:lnTo>
                    <a:pt x="3153" y="441"/>
                  </a:lnTo>
                  <a:close/>
                  <a:moveTo>
                    <a:pt x="2596" y="606"/>
                  </a:moveTo>
                  <a:lnTo>
                    <a:pt x="2642" y="659"/>
                  </a:lnTo>
                  <a:lnTo>
                    <a:pt x="2596" y="935"/>
                  </a:lnTo>
                  <a:lnTo>
                    <a:pt x="2596" y="1210"/>
                  </a:lnTo>
                  <a:lnTo>
                    <a:pt x="2642" y="1484"/>
                  </a:lnTo>
                  <a:lnTo>
                    <a:pt x="2735" y="1760"/>
                  </a:lnTo>
                  <a:lnTo>
                    <a:pt x="3059" y="2254"/>
                  </a:lnTo>
                  <a:lnTo>
                    <a:pt x="3384" y="2693"/>
                  </a:lnTo>
                  <a:lnTo>
                    <a:pt x="3570" y="2858"/>
                  </a:lnTo>
                  <a:lnTo>
                    <a:pt x="3709" y="3023"/>
                  </a:lnTo>
                  <a:lnTo>
                    <a:pt x="3848" y="3079"/>
                  </a:lnTo>
                  <a:lnTo>
                    <a:pt x="4032" y="3134"/>
                  </a:lnTo>
                  <a:lnTo>
                    <a:pt x="4171" y="3188"/>
                  </a:lnTo>
                  <a:lnTo>
                    <a:pt x="4310" y="3244"/>
                  </a:lnTo>
                  <a:lnTo>
                    <a:pt x="4496" y="3353"/>
                  </a:lnTo>
                  <a:lnTo>
                    <a:pt x="4727" y="3408"/>
                  </a:lnTo>
                  <a:lnTo>
                    <a:pt x="4913" y="3353"/>
                  </a:lnTo>
                  <a:lnTo>
                    <a:pt x="5145" y="3244"/>
                  </a:lnTo>
                  <a:lnTo>
                    <a:pt x="5099" y="3573"/>
                  </a:lnTo>
                  <a:lnTo>
                    <a:pt x="5052" y="3903"/>
                  </a:lnTo>
                  <a:lnTo>
                    <a:pt x="4960" y="4233"/>
                  </a:lnTo>
                  <a:lnTo>
                    <a:pt x="4821" y="4563"/>
                  </a:lnTo>
                  <a:lnTo>
                    <a:pt x="4682" y="4837"/>
                  </a:lnTo>
                  <a:lnTo>
                    <a:pt x="4543" y="5113"/>
                  </a:lnTo>
                  <a:lnTo>
                    <a:pt x="4310" y="5331"/>
                  </a:lnTo>
                  <a:lnTo>
                    <a:pt x="4126" y="5496"/>
                  </a:lnTo>
                  <a:lnTo>
                    <a:pt x="4079" y="5552"/>
                  </a:lnTo>
                  <a:lnTo>
                    <a:pt x="4126" y="5607"/>
                  </a:lnTo>
                  <a:lnTo>
                    <a:pt x="4357" y="5607"/>
                  </a:lnTo>
                  <a:lnTo>
                    <a:pt x="4543" y="5552"/>
                  </a:lnTo>
                  <a:lnTo>
                    <a:pt x="4867" y="6211"/>
                  </a:lnTo>
                  <a:lnTo>
                    <a:pt x="5238" y="6815"/>
                  </a:lnTo>
                  <a:lnTo>
                    <a:pt x="6026" y="8025"/>
                  </a:lnTo>
                  <a:lnTo>
                    <a:pt x="6443" y="8575"/>
                  </a:lnTo>
                  <a:lnTo>
                    <a:pt x="6954" y="9014"/>
                  </a:lnTo>
                  <a:lnTo>
                    <a:pt x="7277" y="9344"/>
                  </a:lnTo>
                  <a:lnTo>
                    <a:pt x="7555" y="9674"/>
                  </a:lnTo>
                  <a:lnTo>
                    <a:pt x="8111" y="10443"/>
                  </a:lnTo>
                  <a:lnTo>
                    <a:pt x="7972" y="10663"/>
                  </a:lnTo>
                  <a:lnTo>
                    <a:pt x="7880" y="10883"/>
                  </a:lnTo>
                  <a:lnTo>
                    <a:pt x="7741" y="11157"/>
                  </a:lnTo>
                  <a:lnTo>
                    <a:pt x="7649" y="11432"/>
                  </a:lnTo>
                  <a:lnTo>
                    <a:pt x="7463" y="11267"/>
                  </a:lnTo>
                  <a:lnTo>
                    <a:pt x="7232" y="11157"/>
                  </a:lnTo>
                  <a:lnTo>
                    <a:pt x="6954" y="10993"/>
                  </a:lnTo>
                  <a:lnTo>
                    <a:pt x="6721" y="10828"/>
                  </a:lnTo>
                  <a:lnTo>
                    <a:pt x="6304" y="10443"/>
                  </a:lnTo>
                  <a:lnTo>
                    <a:pt x="5933" y="10059"/>
                  </a:lnTo>
                  <a:lnTo>
                    <a:pt x="5562" y="9564"/>
                  </a:lnTo>
                  <a:lnTo>
                    <a:pt x="4218" y="7751"/>
                  </a:lnTo>
                  <a:lnTo>
                    <a:pt x="3754" y="6980"/>
                  </a:lnTo>
                  <a:lnTo>
                    <a:pt x="3476" y="6650"/>
                  </a:lnTo>
                  <a:lnTo>
                    <a:pt x="3153" y="6321"/>
                  </a:lnTo>
                  <a:lnTo>
                    <a:pt x="3476" y="6211"/>
                  </a:lnTo>
                  <a:lnTo>
                    <a:pt x="3523" y="6156"/>
                  </a:lnTo>
                  <a:lnTo>
                    <a:pt x="3570" y="6102"/>
                  </a:lnTo>
                  <a:lnTo>
                    <a:pt x="3523" y="5937"/>
                  </a:lnTo>
                  <a:lnTo>
                    <a:pt x="3431" y="5882"/>
                  </a:lnTo>
                  <a:lnTo>
                    <a:pt x="3384" y="5826"/>
                  </a:lnTo>
                  <a:lnTo>
                    <a:pt x="3292" y="5882"/>
                  </a:lnTo>
                  <a:lnTo>
                    <a:pt x="3059" y="5991"/>
                  </a:lnTo>
                  <a:lnTo>
                    <a:pt x="2828" y="6046"/>
                  </a:lnTo>
                  <a:lnTo>
                    <a:pt x="2596" y="6046"/>
                  </a:lnTo>
                  <a:lnTo>
                    <a:pt x="2364" y="5991"/>
                  </a:lnTo>
                  <a:lnTo>
                    <a:pt x="1854" y="5826"/>
                  </a:lnTo>
                  <a:lnTo>
                    <a:pt x="1437" y="5607"/>
                  </a:lnTo>
                  <a:lnTo>
                    <a:pt x="1112" y="5387"/>
                  </a:lnTo>
                  <a:lnTo>
                    <a:pt x="834" y="5167"/>
                  </a:lnTo>
                  <a:lnTo>
                    <a:pt x="603" y="4892"/>
                  </a:lnTo>
                  <a:lnTo>
                    <a:pt x="464" y="4563"/>
                  </a:lnTo>
                  <a:lnTo>
                    <a:pt x="372" y="4233"/>
                  </a:lnTo>
                  <a:lnTo>
                    <a:pt x="372" y="3464"/>
                  </a:lnTo>
                  <a:lnTo>
                    <a:pt x="417" y="3079"/>
                  </a:lnTo>
                  <a:lnTo>
                    <a:pt x="556" y="2640"/>
                  </a:lnTo>
                  <a:lnTo>
                    <a:pt x="789" y="2254"/>
                  </a:lnTo>
                  <a:lnTo>
                    <a:pt x="1020" y="1925"/>
                  </a:lnTo>
                  <a:lnTo>
                    <a:pt x="1298" y="1595"/>
                  </a:lnTo>
                  <a:lnTo>
                    <a:pt x="1623" y="1319"/>
                  </a:lnTo>
                  <a:lnTo>
                    <a:pt x="1947" y="1045"/>
                  </a:lnTo>
                  <a:lnTo>
                    <a:pt x="2596" y="606"/>
                  </a:lnTo>
                  <a:close/>
                  <a:moveTo>
                    <a:pt x="3153" y="0"/>
                  </a:moveTo>
                  <a:lnTo>
                    <a:pt x="3014" y="56"/>
                  </a:lnTo>
                  <a:lnTo>
                    <a:pt x="2828" y="111"/>
                  </a:lnTo>
                  <a:lnTo>
                    <a:pt x="2735" y="276"/>
                  </a:lnTo>
                  <a:lnTo>
                    <a:pt x="2225" y="495"/>
                  </a:lnTo>
                  <a:lnTo>
                    <a:pt x="1715" y="824"/>
                  </a:lnTo>
                  <a:lnTo>
                    <a:pt x="1251" y="1210"/>
                  </a:lnTo>
                  <a:lnTo>
                    <a:pt x="789" y="1650"/>
                  </a:lnTo>
                  <a:lnTo>
                    <a:pt x="417" y="2199"/>
                  </a:lnTo>
                  <a:lnTo>
                    <a:pt x="278" y="2475"/>
                  </a:lnTo>
                  <a:lnTo>
                    <a:pt x="186" y="2749"/>
                  </a:lnTo>
                  <a:lnTo>
                    <a:pt x="94" y="3079"/>
                  </a:lnTo>
                  <a:lnTo>
                    <a:pt x="0" y="3408"/>
                  </a:lnTo>
                  <a:lnTo>
                    <a:pt x="0" y="4012"/>
                  </a:lnTo>
                  <a:lnTo>
                    <a:pt x="94" y="4342"/>
                  </a:lnTo>
                  <a:lnTo>
                    <a:pt x="139" y="4618"/>
                  </a:lnTo>
                  <a:lnTo>
                    <a:pt x="278" y="4837"/>
                  </a:lnTo>
                  <a:lnTo>
                    <a:pt x="417" y="5113"/>
                  </a:lnTo>
                  <a:lnTo>
                    <a:pt x="742" y="5552"/>
                  </a:lnTo>
                  <a:lnTo>
                    <a:pt x="1576" y="6211"/>
                  </a:lnTo>
                  <a:lnTo>
                    <a:pt x="2086" y="6376"/>
                  </a:lnTo>
                  <a:lnTo>
                    <a:pt x="2596" y="6432"/>
                  </a:lnTo>
                  <a:lnTo>
                    <a:pt x="2828" y="6432"/>
                  </a:lnTo>
                  <a:lnTo>
                    <a:pt x="3059" y="6376"/>
                  </a:lnTo>
                  <a:lnTo>
                    <a:pt x="3245" y="6815"/>
                  </a:lnTo>
                  <a:lnTo>
                    <a:pt x="3431" y="7256"/>
                  </a:lnTo>
                  <a:lnTo>
                    <a:pt x="3662" y="7640"/>
                  </a:lnTo>
                  <a:lnTo>
                    <a:pt x="3940" y="8080"/>
                  </a:lnTo>
                  <a:lnTo>
                    <a:pt x="4543" y="8849"/>
                  </a:lnTo>
                  <a:lnTo>
                    <a:pt x="5145" y="9509"/>
                  </a:lnTo>
                  <a:lnTo>
                    <a:pt x="5748" y="10333"/>
                  </a:lnTo>
                  <a:lnTo>
                    <a:pt x="6443" y="11102"/>
                  </a:lnTo>
                  <a:lnTo>
                    <a:pt x="6721" y="11322"/>
                  </a:lnTo>
                  <a:lnTo>
                    <a:pt x="6999" y="11487"/>
                  </a:lnTo>
                  <a:lnTo>
                    <a:pt x="7324" y="11652"/>
                  </a:lnTo>
                  <a:lnTo>
                    <a:pt x="7602" y="11872"/>
                  </a:lnTo>
                  <a:lnTo>
                    <a:pt x="7694" y="11926"/>
                  </a:lnTo>
                  <a:lnTo>
                    <a:pt x="7788" y="11872"/>
                  </a:lnTo>
                  <a:lnTo>
                    <a:pt x="7833" y="11817"/>
                  </a:lnTo>
                  <a:lnTo>
                    <a:pt x="7880" y="11708"/>
                  </a:lnTo>
                  <a:lnTo>
                    <a:pt x="7972" y="11432"/>
                  </a:lnTo>
                  <a:lnTo>
                    <a:pt x="8111" y="11213"/>
                  </a:lnTo>
                  <a:lnTo>
                    <a:pt x="9641" y="12586"/>
                  </a:lnTo>
                  <a:lnTo>
                    <a:pt x="11217" y="13851"/>
                  </a:lnTo>
                  <a:lnTo>
                    <a:pt x="12005" y="14455"/>
                  </a:lnTo>
                  <a:lnTo>
                    <a:pt x="12839" y="15061"/>
                  </a:lnTo>
                  <a:lnTo>
                    <a:pt x="13673" y="15609"/>
                  </a:lnTo>
                  <a:lnTo>
                    <a:pt x="14554" y="16104"/>
                  </a:lnTo>
                  <a:lnTo>
                    <a:pt x="15527" y="16544"/>
                  </a:lnTo>
                  <a:lnTo>
                    <a:pt x="16501" y="16928"/>
                  </a:lnTo>
                  <a:lnTo>
                    <a:pt x="17521" y="17313"/>
                  </a:lnTo>
                  <a:lnTo>
                    <a:pt x="18447" y="17752"/>
                  </a:lnTo>
                  <a:lnTo>
                    <a:pt x="18911" y="18028"/>
                  </a:lnTo>
                  <a:lnTo>
                    <a:pt x="19328" y="18303"/>
                  </a:lnTo>
                  <a:lnTo>
                    <a:pt x="19699" y="18688"/>
                  </a:lnTo>
                  <a:lnTo>
                    <a:pt x="20071" y="19071"/>
                  </a:lnTo>
                  <a:lnTo>
                    <a:pt x="20394" y="19512"/>
                  </a:lnTo>
                  <a:lnTo>
                    <a:pt x="20627" y="20007"/>
                  </a:lnTo>
                  <a:lnTo>
                    <a:pt x="20858" y="20555"/>
                  </a:lnTo>
                  <a:lnTo>
                    <a:pt x="21044" y="21215"/>
                  </a:lnTo>
                  <a:lnTo>
                    <a:pt x="21136" y="21600"/>
                  </a:lnTo>
                  <a:lnTo>
                    <a:pt x="21600" y="21600"/>
                  </a:lnTo>
                  <a:lnTo>
                    <a:pt x="21506" y="21050"/>
                  </a:lnTo>
                  <a:lnTo>
                    <a:pt x="21367" y="20555"/>
                  </a:lnTo>
                  <a:lnTo>
                    <a:pt x="21228" y="20116"/>
                  </a:lnTo>
                  <a:lnTo>
                    <a:pt x="21044" y="19677"/>
                  </a:lnTo>
                  <a:lnTo>
                    <a:pt x="20858" y="19292"/>
                  </a:lnTo>
                  <a:lnTo>
                    <a:pt x="20627" y="18962"/>
                  </a:lnTo>
                  <a:lnTo>
                    <a:pt x="20394" y="18632"/>
                  </a:lnTo>
                  <a:lnTo>
                    <a:pt x="20116" y="18303"/>
                  </a:lnTo>
                  <a:lnTo>
                    <a:pt x="19792" y="18028"/>
                  </a:lnTo>
                  <a:lnTo>
                    <a:pt x="19189" y="17534"/>
                  </a:lnTo>
                  <a:lnTo>
                    <a:pt x="18447" y="17148"/>
                  </a:lnTo>
                  <a:lnTo>
                    <a:pt x="17707" y="16819"/>
                  </a:lnTo>
                  <a:lnTo>
                    <a:pt x="16918" y="16489"/>
                  </a:lnTo>
                  <a:lnTo>
                    <a:pt x="15898" y="16104"/>
                  </a:lnTo>
                  <a:lnTo>
                    <a:pt x="14925" y="15609"/>
                  </a:lnTo>
                  <a:lnTo>
                    <a:pt x="13998" y="15114"/>
                  </a:lnTo>
                  <a:lnTo>
                    <a:pt x="13072" y="14564"/>
                  </a:lnTo>
                  <a:lnTo>
                    <a:pt x="12190" y="13960"/>
                  </a:lnTo>
                  <a:lnTo>
                    <a:pt x="11264" y="13301"/>
                  </a:lnTo>
                  <a:lnTo>
                    <a:pt x="9549" y="11926"/>
                  </a:lnTo>
                  <a:lnTo>
                    <a:pt x="8297" y="10883"/>
                  </a:lnTo>
                  <a:lnTo>
                    <a:pt x="8389" y="10663"/>
                  </a:lnTo>
                  <a:lnTo>
                    <a:pt x="8483" y="10389"/>
                  </a:lnTo>
                  <a:lnTo>
                    <a:pt x="8483" y="10333"/>
                  </a:lnTo>
                  <a:lnTo>
                    <a:pt x="8436" y="10278"/>
                  </a:lnTo>
                  <a:lnTo>
                    <a:pt x="8297" y="10278"/>
                  </a:lnTo>
                  <a:lnTo>
                    <a:pt x="8158" y="9894"/>
                  </a:lnTo>
                  <a:lnTo>
                    <a:pt x="8019" y="9618"/>
                  </a:lnTo>
                  <a:lnTo>
                    <a:pt x="7788" y="9344"/>
                  </a:lnTo>
                  <a:lnTo>
                    <a:pt x="7555" y="9070"/>
                  </a:lnTo>
                  <a:lnTo>
                    <a:pt x="7093" y="8629"/>
                  </a:lnTo>
                  <a:lnTo>
                    <a:pt x="6582" y="8190"/>
                  </a:lnTo>
                  <a:lnTo>
                    <a:pt x="5655" y="6706"/>
                  </a:lnTo>
                  <a:lnTo>
                    <a:pt x="5052" y="5826"/>
                  </a:lnTo>
                  <a:lnTo>
                    <a:pt x="4821" y="5552"/>
                  </a:lnTo>
                  <a:lnTo>
                    <a:pt x="4727" y="5496"/>
                  </a:lnTo>
                  <a:lnTo>
                    <a:pt x="4682" y="5496"/>
                  </a:lnTo>
                  <a:lnTo>
                    <a:pt x="4960" y="5167"/>
                  </a:lnTo>
                  <a:lnTo>
                    <a:pt x="5145" y="4783"/>
                  </a:lnTo>
                  <a:lnTo>
                    <a:pt x="5284" y="4233"/>
                  </a:lnTo>
                  <a:lnTo>
                    <a:pt x="5377" y="3683"/>
                  </a:lnTo>
                  <a:lnTo>
                    <a:pt x="5377" y="2584"/>
                  </a:lnTo>
                  <a:lnTo>
                    <a:pt x="5284" y="2089"/>
                  </a:lnTo>
                  <a:lnTo>
                    <a:pt x="5238" y="1704"/>
                  </a:lnTo>
                  <a:lnTo>
                    <a:pt x="5052" y="1374"/>
                  </a:lnTo>
                  <a:lnTo>
                    <a:pt x="4821" y="1045"/>
                  </a:lnTo>
                  <a:lnTo>
                    <a:pt x="4449" y="715"/>
                  </a:lnTo>
                  <a:lnTo>
                    <a:pt x="4079" y="385"/>
                  </a:lnTo>
                  <a:lnTo>
                    <a:pt x="3709" y="165"/>
                  </a:lnTo>
                  <a:lnTo>
                    <a:pt x="3337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436" name="Shape 897"/>
            <p:cNvSpPr/>
            <p:nvPr/>
          </p:nvSpPr>
          <p:spPr>
            <a:xfrm>
              <a:off x="8898290" y="6763411"/>
              <a:ext cx="261640" cy="1117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337" y="0"/>
                  </a:moveTo>
                  <a:lnTo>
                    <a:pt x="8675" y="424"/>
                  </a:lnTo>
                  <a:lnTo>
                    <a:pt x="7386" y="1296"/>
                  </a:lnTo>
                  <a:lnTo>
                    <a:pt x="6279" y="2593"/>
                  </a:lnTo>
                  <a:lnTo>
                    <a:pt x="5352" y="4312"/>
                  </a:lnTo>
                  <a:lnTo>
                    <a:pt x="4617" y="6481"/>
                  </a:lnTo>
                  <a:lnTo>
                    <a:pt x="3137" y="11666"/>
                  </a:lnTo>
                  <a:lnTo>
                    <a:pt x="1848" y="16415"/>
                  </a:lnTo>
                  <a:lnTo>
                    <a:pt x="921" y="19444"/>
                  </a:lnTo>
                  <a:lnTo>
                    <a:pt x="0" y="21600"/>
                  </a:lnTo>
                  <a:lnTo>
                    <a:pt x="2769" y="21600"/>
                  </a:lnTo>
                  <a:lnTo>
                    <a:pt x="3690" y="19444"/>
                  </a:lnTo>
                  <a:lnTo>
                    <a:pt x="4244" y="17275"/>
                  </a:lnTo>
                  <a:lnTo>
                    <a:pt x="5906" y="11666"/>
                  </a:lnTo>
                  <a:lnTo>
                    <a:pt x="6833" y="9074"/>
                  </a:lnTo>
                  <a:lnTo>
                    <a:pt x="7754" y="7341"/>
                  </a:lnTo>
                  <a:lnTo>
                    <a:pt x="8862" y="6045"/>
                  </a:lnTo>
                  <a:lnTo>
                    <a:pt x="10156" y="5185"/>
                  </a:lnTo>
                  <a:lnTo>
                    <a:pt x="11444" y="5185"/>
                  </a:lnTo>
                  <a:lnTo>
                    <a:pt x="13106" y="5609"/>
                  </a:lnTo>
                  <a:lnTo>
                    <a:pt x="15321" y="6905"/>
                  </a:lnTo>
                  <a:lnTo>
                    <a:pt x="17356" y="8637"/>
                  </a:lnTo>
                  <a:lnTo>
                    <a:pt x="19571" y="10370"/>
                  </a:lnTo>
                  <a:lnTo>
                    <a:pt x="21600" y="12090"/>
                  </a:lnTo>
                  <a:lnTo>
                    <a:pt x="21600" y="6905"/>
                  </a:lnTo>
                  <a:lnTo>
                    <a:pt x="18463" y="4312"/>
                  </a:lnTo>
                  <a:lnTo>
                    <a:pt x="15140" y="1720"/>
                  </a:lnTo>
                  <a:lnTo>
                    <a:pt x="13660" y="860"/>
                  </a:lnTo>
                  <a:lnTo>
                    <a:pt x="11998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437" name="Shape 898"/>
            <p:cNvSpPr/>
            <p:nvPr/>
          </p:nvSpPr>
          <p:spPr>
            <a:xfrm>
              <a:off x="6990702" y="6134988"/>
              <a:ext cx="60379" cy="581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992" y="0"/>
                  </a:moveTo>
                  <a:lnTo>
                    <a:pt x="14400" y="839"/>
                  </a:lnTo>
                  <a:lnTo>
                    <a:pt x="7200" y="8319"/>
                  </a:lnTo>
                  <a:lnTo>
                    <a:pt x="3992" y="12466"/>
                  </a:lnTo>
                  <a:lnTo>
                    <a:pt x="808" y="15799"/>
                  </a:lnTo>
                  <a:lnTo>
                    <a:pt x="0" y="17453"/>
                  </a:lnTo>
                  <a:lnTo>
                    <a:pt x="0" y="18292"/>
                  </a:lnTo>
                  <a:lnTo>
                    <a:pt x="1592" y="20785"/>
                  </a:lnTo>
                  <a:lnTo>
                    <a:pt x="3208" y="21600"/>
                  </a:lnTo>
                  <a:lnTo>
                    <a:pt x="5608" y="21600"/>
                  </a:lnTo>
                  <a:lnTo>
                    <a:pt x="9600" y="18292"/>
                  </a:lnTo>
                  <a:lnTo>
                    <a:pt x="21600" y="5826"/>
                  </a:lnTo>
                  <a:lnTo>
                    <a:pt x="21600" y="4147"/>
                  </a:lnTo>
                  <a:lnTo>
                    <a:pt x="20792" y="2493"/>
                  </a:lnTo>
                  <a:lnTo>
                    <a:pt x="20008" y="1654"/>
                  </a:lnTo>
                  <a:lnTo>
                    <a:pt x="18392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438" name="Shape 899"/>
            <p:cNvSpPr/>
            <p:nvPr/>
          </p:nvSpPr>
          <p:spPr>
            <a:xfrm>
              <a:off x="514309" y="6260194"/>
              <a:ext cx="102889" cy="28176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126" y="0"/>
                  </a:moveTo>
                  <a:lnTo>
                    <a:pt x="21126" y="173"/>
                  </a:lnTo>
                  <a:lnTo>
                    <a:pt x="10333" y="10632"/>
                  </a:lnTo>
                  <a:lnTo>
                    <a:pt x="4699" y="15943"/>
                  </a:lnTo>
                  <a:lnTo>
                    <a:pt x="0" y="21259"/>
                  </a:lnTo>
                  <a:lnTo>
                    <a:pt x="0" y="21432"/>
                  </a:lnTo>
                  <a:lnTo>
                    <a:pt x="474" y="21600"/>
                  </a:lnTo>
                  <a:lnTo>
                    <a:pt x="948" y="21600"/>
                  </a:lnTo>
                  <a:lnTo>
                    <a:pt x="948" y="21432"/>
                  </a:lnTo>
                  <a:lnTo>
                    <a:pt x="7042" y="15943"/>
                  </a:lnTo>
                  <a:lnTo>
                    <a:pt x="12676" y="10286"/>
                  </a:lnTo>
                  <a:lnTo>
                    <a:pt x="15966" y="7887"/>
                  </a:lnTo>
                  <a:lnTo>
                    <a:pt x="18783" y="5316"/>
                  </a:lnTo>
                  <a:lnTo>
                    <a:pt x="20192" y="3946"/>
                  </a:lnTo>
                  <a:lnTo>
                    <a:pt x="21600" y="2571"/>
                  </a:lnTo>
                  <a:lnTo>
                    <a:pt x="21600" y="173"/>
                  </a:lnTo>
                  <a:lnTo>
                    <a:pt x="21126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439" name="Shape 900"/>
            <p:cNvSpPr/>
            <p:nvPr/>
          </p:nvSpPr>
          <p:spPr>
            <a:xfrm>
              <a:off x="746921" y="5739176"/>
              <a:ext cx="172168" cy="11179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325" y="0"/>
                  </a:moveTo>
                  <a:lnTo>
                    <a:pt x="21042" y="424"/>
                  </a:lnTo>
                  <a:lnTo>
                    <a:pt x="19917" y="3452"/>
                  </a:lnTo>
                  <a:lnTo>
                    <a:pt x="18517" y="6905"/>
                  </a:lnTo>
                  <a:lnTo>
                    <a:pt x="17392" y="10370"/>
                  </a:lnTo>
                  <a:lnTo>
                    <a:pt x="15708" y="13822"/>
                  </a:lnTo>
                  <a:lnTo>
                    <a:pt x="13750" y="15979"/>
                  </a:lnTo>
                  <a:lnTo>
                    <a:pt x="11500" y="17711"/>
                  </a:lnTo>
                  <a:lnTo>
                    <a:pt x="9542" y="18571"/>
                  </a:lnTo>
                  <a:lnTo>
                    <a:pt x="7292" y="18571"/>
                  </a:lnTo>
                  <a:lnTo>
                    <a:pt x="5333" y="17711"/>
                  </a:lnTo>
                  <a:lnTo>
                    <a:pt x="3367" y="15979"/>
                  </a:lnTo>
                  <a:lnTo>
                    <a:pt x="2525" y="14682"/>
                  </a:lnTo>
                  <a:lnTo>
                    <a:pt x="1967" y="13386"/>
                  </a:lnTo>
                  <a:lnTo>
                    <a:pt x="1400" y="11666"/>
                  </a:lnTo>
                  <a:lnTo>
                    <a:pt x="842" y="9497"/>
                  </a:lnTo>
                  <a:lnTo>
                    <a:pt x="558" y="9074"/>
                  </a:lnTo>
                  <a:lnTo>
                    <a:pt x="283" y="9074"/>
                  </a:lnTo>
                  <a:lnTo>
                    <a:pt x="283" y="9497"/>
                  </a:lnTo>
                  <a:lnTo>
                    <a:pt x="0" y="11230"/>
                  </a:lnTo>
                  <a:lnTo>
                    <a:pt x="0" y="12526"/>
                  </a:lnTo>
                  <a:lnTo>
                    <a:pt x="558" y="15119"/>
                  </a:lnTo>
                  <a:lnTo>
                    <a:pt x="1683" y="17275"/>
                  </a:lnTo>
                  <a:lnTo>
                    <a:pt x="3083" y="19007"/>
                  </a:lnTo>
                  <a:lnTo>
                    <a:pt x="4767" y="20304"/>
                  </a:lnTo>
                  <a:lnTo>
                    <a:pt x="6450" y="21164"/>
                  </a:lnTo>
                  <a:lnTo>
                    <a:pt x="8417" y="21600"/>
                  </a:lnTo>
                  <a:lnTo>
                    <a:pt x="10100" y="21600"/>
                  </a:lnTo>
                  <a:lnTo>
                    <a:pt x="12067" y="20740"/>
                  </a:lnTo>
                  <a:lnTo>
                    <a:pt x="14025" y="19007"/>
                  </a:lnTo>
                  <a:lnTo>
                    <a:pt x="16275" y="16415"/>
                  </a:lnTo>
                  <a:lnTo>
                    <a:pt x="17958" y="13822"/>
                  </a:lnTo>
                  <a:lnTo>
                    <a:pt x="19642" y="10370"/>
                  </a:lnTo>
                  <a:lnTo>
                    <a:pt x="20758" y="7341"/>
                  </a:lnTo>
                  <a:lnTo>
                    <a:pt x="21600" y="3889"/>
                  </a:lnTo>
                  <a:lnTo>
                    <a:pt x="21600" y="424"/>
                  </a:lnTo>
                  <a:lnTo>
                    <a:pt x="21325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440" name="Shape 901"/>
            <p:cNvSpPr/>
            <p:nvPr/>
          </p:nvSpPr>
          <p:spPr>
            <a:xfrm>
              <a:off x="521018" y="5254"/>
              <a:ext cx="13418" cy="1561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12317"/>
                  </a:lnTo>
                  <a:lnTo>
                    <a:pt x="3636" y="18567"/>
                  </a:lnTo>
                  <a:lnTo>
                    <a:pt x="10800" y="21600"/>
                  </a:lnTo>
                  <a:lnTo>
                    <a:pt x="18071" y="18567"/>
                  </a:lnTo>
                  <a:lnTo>
                    <a:pt x="21600" y="12317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441" name="Shape 902"/>
            <p:cNvSpPr/>
            <p:nvPr/>
          </p:nvSpPr>
          <p:spPr>
            <a:xfrm>
              <a:off x="456189" y="5582618"/>
              <a:ext cx="491993" cy="97056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477" y="0"/>
                  </a:moveTo>
                  <a:lnTo>
                    <a:pt x="16987" y="50"/>
                  </a:lnTo>
                  <a:lnTo>
                    <a:pt x="16494" y="149"/>
                  </a:lnTo>
                  <a:lnTo>
                    <a:pt x="16004" y="248"/>
                  </a:lnTo>
                  <a:lnTo>
                    <a:pt x="15120" y="597"/>
                  </a:lnTo>
                  <a:lnTo>
                    <a:pt x="14336" y="995"/>
                  </a:lnTo>
                  <a:lnTo>
                    <a:pt x="13648" y="1493"/>
                  </a:lnTo>
                  <a:lnTo>
                    <a:pt x="13059" y="1991"/>
                  </a:lnTo>
                  <a:lnTo>
                    <a:pt x="12470" y="2439"/>
                  </a:lnTo>
                  <a:lnTo>
                    <a:pt x="12076" y="2986"/>
                  </a:lnTo>
                  <a:lnTo>
                    <a:pt x="11781" y="3533"/>
                  </a:lnTo>
                  <a:lnTo>
                    <a:pt x="11586" y="4081"/>
                  </a:lnTo>
                  <a:lnTo>
                    <a:pt x="11586" y="4628"/>
                  </a:lnTo>
                  <a:lnTo>
                    <a:pt x="11685" y="4977"/>
                  </a:lnTo>
                  <a:lnTo>
                    <a:pt x="11781" y="5276"/>
                  </a:lnTo>
                  <a:lnTo>
                    <a:pt x="12274" y="5873"/>
                  </a:lnTo>
                  <a:lnTo>
                    <a:pt x="12569" y="6420"/>
                  </a:lnTo>
                  <a:lnTo>
                    <a:pt x="12764" y="6918"/>
                  </a:lnTo>
                  <a:lnTo>
                    <a:pt x="12764" y="7465"/>
                  </a:lnTo>
                  <a:lnTo>
                    <a:pt x="12569" y="8012"/>
                  </a:lnTo>
                  <a:lnTo>
                    <a:pt x="11880" y="8809"/>
                  </a:lnTo>
                  <a:lnTo>
                    <a:pt x="11192" y="9654"/>
                  </a:lnTo>
                  <a:lnTo>
                    <a:pt x="9425" y="11198"/>
                  </a:lnTo>
                  <a:lnTo>
                    <a:pt x="7658" y="12840"/>
                  </a:lnTo>
                  <a:lnTo>
                    <a:pt x="5791" y="14482"/>
                  </a:lnTo>
                  <a:lnTo>
                    <a:pt x="1866" y="17668"/>
                  </a:lnTo>
                  <a:lnTo>
                    <a:pt x="1178" y="18215"/>
                  </a:lnTo>
                  <a:lnTo>
                    <a:pt x="295" y="19111"/>
                  </a:lnTo>
                  <a:lnTo>
                    <a:pt x="99" y="19409"/>
                  </a:lnTo>
                  <a:lnTo>
                    <a:pt x="0" y="19758"/>
                  </a:lnTo>
                  <a:lnTo>
                    <a:pt x="0" y="20057"/>
                  </a:lnTo>
                  <a:lnTo>
                    <a:pt x="99" y="20156"/>
                  </a:lnTo>
                  <a:lnTo>
                    <a:pt x="195" y="20206"/>
                  </a:lnTo>
                  <a:lnTo>
                    <a:pt x="394" y="20156"/>
                  </a:lnTo>
                  <a:lnTo>
                    <a:pt x="490" y="20057"/>
                  </a:lnTo>
                  <a:lnTo>
                    <a:pt x="490" y="19708"/>
                  </a:lnTo>
                  <a:lnTo>
                    <a:pt x="589" y="19360"/>
                  </a:lnTo>
                  <a:lnTo>
                    <a:pt x="884" y="19012"/>
                  </a:lnTo>
                  <a:lnTo>
                    <a:pt x="1178" y="18713"/>
                  </a:lnTo>
                  <a:lnTo>
                    <a:pt x="1866" y="18066"/>
                  </a:lnTo>
                  <a:lnTo>
                    <a:pt x="2651" y="17468"/>
                  </a:lnTo>
                  <a:lnTo>
                    <a:pt x="5791" y="14881"/>
                  </a:lnTo>
                  <a:lnTo>
                    <a:pt x="8737" y="12293"/>
                  </a:lnTo>
                  <a:lnTo>
                    <a:pt x="10209" y="11000"/>
                  </a:lnTo>
                  <a:lnTo>
                    <a:pt x="11487" y="9654"/>
                  </a:lnTo>
                  <a:lnTo>
                    <a:pt x="12569" y="8560"/>
                  </a:lnTo>
                  <a:lnTo>
                    <a:pt x="12959" y="8012"/>
                  </a:lnTo>
                  <a:lnTo>
                    <a:pt x="13254" y="7465"/>
                  </a:lnTo>
                  <a:lnTo>
                    <a:pt x="13254" y="6967"/>
                  </a:lnTo>
                  <a:lnTo>
                    <a:pt x="13158" y="6470"/>
                  </a:lnTo>
                  <a:lnTo>
                    <a:pt x="12764" y="5972"/>
                  </a:lnTo>
                  <a:lnTo>
                    <a:pt x="12470" y="5524"/>
                  </a:lnTo>
                  <a:lnTo>
                    <a:pt x="12175" y="5127"/>
                  </a:lnTo>
                  <a:lnTo>
                    <a:pt x="12076" y="4727"/>
                  </a:lnTo>
                  <a:lnTo>
                    <a:pt x="12076" y="4279"/>
                  </a:lnTo>
                  <a:lnTo>
                    <a:pt x="12175" y="3832"/>
                  </a:lnTo>
                  <a:lnTo>
                    <a:pt x="12370" y="3335"/>
                  </a:lnTo>
                  <a:lnTo>
                    <a:pt x="12959" y="2439"/>
                  </a:lnTo>
                  <a:lnTo>
                    <a:pt x="13452" y="1991"/>
                  </a:lnTo>
                  <a:lnTo>
                    <a:pt x="13942" y="1592"/>
                  </a:lnTo>
                  <a:lnTo>
                    <a:pt x="14531" y="1194"/>
                  </a:lnTo>
                  <a:lnTo>
                    <a:pt x="15120" y="896"/>
                  </a:lnTo>
                  <a:lnTo>
                    <a:pt x="15809" y="597"/>
                  </a:lnTo>
                  <a:lnTo>
                    <a:pt x="16593" y="398"/>
                  </a:lnTo>
                  <a:lnTo>
                    <a:pt x="17377" y="248"/>
                  </a:lnTo>
                  <a:lnTo>
                    <a:pt x="18261" y="200"/>
                  </a:lnTo>
                  <a:lnTo>
                    <a:pt x="19145" y="248"/>
                  </a:lnTo>
                  <a:lnTo>
                    <a:pt x="19145" y="299"/>
                  </a:lnTo>
                  <a:lnTo>
                    <a:pt x="19244" y="349"/>
                  </a:lnTo>
                  <a:lnTo>
                    <a:pt x="19734" y="647"/>
                  </a:lnTo>
                  <a:lnTo>
                    <a:pt x="20127" y="995"/>
                  </a:lnTo>
                  <a:lnTo>
                    <a:pt x="20422" y="1344"/>
                  </a:lnTo>
                  <a:lnTo>
                    <a:pt x="20716" y="1741"/>
                  </a:lnTo>
                  <a:lnTo>
                    <a:pt x="20816" y="2189"/>
                  </a:lnTo>
                  <a:lnTo>
                    <a:pt x="20912" y="2588"/>
                  </a:lnTo>
                  <a:lnTo>
                    <a:pt x="20912" y="3384"/>
                  </a:lnTo>
                  <a:lnTo>
                    <a:pt x="20816" y="3832"/>
                  </a:lnTo>
                  <a:lnTo>
                    <a:pt x="20617" y="4231"/>
                  </a:lnTo>
                  <a:lnTo>
                    <a:pt x="20323" y="4628"/>
                  </a:lnTo>
                  <a:lnTo>
                    <a:pt x="19932" y="5026"/>
                  </a:lnTo>
                  <a:lnTo>
                    <a:pt x="19343" y="5325"/>
                  </a:lnTo>
                  <a:lnTo>
                    <a:pt x="18754" y="5673"/>
                  </a:lnTo>
                  <a:lnTo>
                    <a:pt x="18165" y="5972"/>
                  </a:lnTo>
                  <a:lnTo>
                    <a:pt x="17377" y="6220"/>
                  </a:lnTo>
                  <a:lnTo>
                    <a:pt x="15709" y="6818"/>
                  </a:lnTo>
                  <a:lnTo>
                    <a:pt x="14826" y="7166"/>
                  </a:lnTo>
                  <a:lnTo>
                    <a:pt x="14138" y="7515"/>
                  </a:lnTo>
                  <a:lnTo>
                    <a:pt x="13452" y="8062"/>
                  </a:lnTo>
                  <a:lnTo>
                    <a:pt x="12863" y="8609"/>
                  </a:lnTo>
                  <a:lnTo>
                    <a:pt x="11980" y="9804"/>
                  </a:lnTo>
                  <a:lnTo>
                    <a:pt x="10997" y="11397"/>
                  </a:lnTo>
                  <a:lnTo>
                    <a:pt x="10014" y="12989"/>
                  </a:lnTo>
                  <a:lnTo>
                    <a:pt x="9230" y="14583"/>
                  </a:lnTo>
                  <a:lnTo>
                    <a:pt x="8442" y="16225"/>
                  </a:lnTo>
                  <a:lnTo>
                    <a:pt x="7952" y="17767"/>
                  </a:lnTo>
                  <a:lnTo>
                    <a:pt x="7658" y="18513"/>
                  </a:lnTo>
                  <a:lnTo>
                    <a:pt x="7363" y="19310"/>
                  </a:lnTo>
                  <a:lnTo>
                    <a:pt x="6970" y="19857"/>
                  </a:lnTo>
                  <a:lnTo>
                    <a:pt x="6480" y="20355"/>
                  </a:lnTo>
                  <a:lnTo>
                    <a:pt x="5791" y="20803"/>
                  </a:lnTo>
                  <a:lnTo>
                    <a:pt x="5401" y="21003"/>
                  </a:lnTo>
                  <a:lnTo>
                    <a:pt x="4908" y="21152"/>
                  </a:lnTo>
                  <a:lnTo>
                    <a:pt x="4223" y="21350"/>
                  </a:lnTo>
                  <a:lnTo>
                    <a:pt x="3534" y="21400"/>
                  </a:lnTo>
                  <a:lnTo>
                    <a:pt x="2846" y="21400"/>
                  </a:lnTo>
                  <a:lnTo>
                    <a:pt x="2257" y="21301"/>
                  </a:lnTo>
                  <a:lnTo>
                    <a:pt x="1668" y="21102"/>
                  </a:lnTo>
                  <a:lnTo>
                    <a:pt x="1178" y="20853"/>
                  </a:lnTo>
                  <a:lnTo>
                    <a:pt x="884" y="20555"/>
                  </a:lnTo>
                  <a:lnTo>
                    <a:pt x="688" y="20206"/>
                  </a:lnTo>
                  <a:lnTo>
                    <a:pt x="589" y="20156"/>
                  </a:lnTo>
                  <a:lnTo>
                    <a:pt x="394" y="20156"/>
                  </a:lnTo>
                  <a:lnTo>
                    <a:pt x="394" y="20555"/>
                  </a:lnTo>
                  <a:lnTo>
                    <a:pt x="490" y="20803"/>
                  </a:lnTo>
                  <a:lnTo>
                    <a:pt x="688" y="21052"/>
                  </a:lnTo>
                  <a:lnTo>
                    <a:pt x="983" y="21251"/>
                  </a:lnTo>
                  <a:lnTo>
                    <a:pt x="1374" y="21400"/>
                  </a:lnTo>
                  <a:lnTo>
                    <a:pt x="1767" y="21499"/>
                  </a:lnTo>
                  <a:lnTo>
                    <a:pt x="2257" y="21550"/>
                  </a:lnTo>
                  <a:lnTo>
                    <a:pt x="2750" y="21600"/>
                  </a:lnTo>
                  <a:lnTo>
                    <a:pt x="3240" y="21600"/>
                  </a:lnTo>
                  <a:lnTo>
                    <a:pt x="3829" y="21550"/>
                  </a:lnTo>
                  <a:lnTo>
                    <a:pt x="4319" y="21499"/>
                  </a:lnTo>
                  <a:lnTo>
                    <a:pt x="4812" y="21400"/>
                  </a:lnTo>
                  <a:lnTo>
                    <a:pt x="5302" y="21301"/>
                  </a:lnTo>
                  <a:lnTo>
                    <a:pt x="5695" y="21152"/>
                  </a:lnTo>
                  <a:lnTo>
                    <a:pt x="6086" y="20953"/>
                  </a:lnTo>
                  <a:lnTo>
                    <a:pt x="6480" y="20753"/>
                  </a:lnTo>
                  <a:lnTo>
                    <a:pt x="6970" y="20355"/>
                  </a:lnTo>
                  <a:lnTo>
                    <a:pt x="7363" y="19907"/>
                  </a:lnTo>
                  <a:lnTo>
                    <a:pt x="7658" y="19409"/>
                  </a:lnTo>
                  <a:lnTo>
                    <a:pt x="7952" y="18961"/>
                  </a:lnTo>
                  <a:lnTo>
                    <a:pt x="8247" y="17966"/>
                  </a:lnTo>
                  <a:lnTo>
                    <a:pt x="8641" y="16972"/>
                  </a:lnTo>
                  <a:lnTo>
                    <a:pt x="9130" y="15826"/>
                  </a:lnTo>
                  <a:lnTo>
                    <a:pt x="9620" y="14632"/>
                  </a:lnTo>
                  <a:lnTo>
                    <a:pt x="10898" y="12343"/>
                  </a:lnTo>
                  <a:lnTo>
                    <a:pt x="11586" y="11298"/>
                  </a:lnTo>
                  <a:lnTo>
                    <a:pt x="12274" y="10203"/>
                  </a:lnTo>
                  <a:lnTo>
                    <a:pt x="13059" y="9158"/>
                  </a:lnTo>
                  <a:lnTo>
                    <a:pt x="13942" y="8161"/>
                  </a:lnTo>
                  <a:lnTo>
                    <a:pt x="14531" y="7764"/>
                  </a:lnTo>
                  <a:lnTo>
                    <a:pt x="15219" y="7366"/>
                  </a:lnTo>
                  <a:lnTo>
                    <a:pt x="16788" y="6769"/>
                  </a:lnTo>
                  <a:lnTo>
                    <a:pt x="18459" y="6172"/>
                  </a:lnTo>
                  <a:lnTo>
                    <a:pt x="19244" y="5873"/>
                  </a:lnTo>
                  <a:lnTo>
                    <a:pt x="19932" y="5524"/>
                  </a:lnTo>
                  <a:lnTo>
                    <a:pt x="20323" y="5226"/>
                  </a:lnTo>
                  <a:lnTo>
                    <a:pt x="20716" y="4927"/>
                  </a:lnTo>
                  <a:lnTo>
                    <a:pt x="21011" y="4628"/>
                  </a:lnTo>
                  <a:lnTo>
                    <a:pt x="21206" y="4279"/>
                  </a:lnTo>
                  <a:lnTo>
                    <a:pt x="21405" y="3932"/>
                  </a:lnTo>
                  <a:lnTo>
                    <a:pt x="21501" y="3583"/>
                  </a:lnTo>
                  <a:lnTo>
                    <a:pt x="21600" y="2786"/>
                  </a:lnTo>
                  <a:lnTo>
                    <a:pt x="21405" y="2040"/>
                  </a:lnTo>
                  <a:lnTo>
                    <a:pt x="21305" y="1693"/>
                  </a:lnTo>
                  <a:lnTo>
                    <a:pt x="21110" y="1344"/>
                  </a:lnTo>
                  <a:lnTo>
                    <a:pt x="20816" y="995"/>
                  </a:lnTo>
                  <a:lnTo>
                    <a:pt x="20028" y="398"/>
                  </a:lnTo>
                  <a:lnTo>
                    <a:pt x="19637" y="200"/>
                  </a:lnTo>
                  <a:lnTo>
                    <a:pt x="19439" y="149"/>
                  </a:lnTo>
                  <a:lnTo>
                    <a:pt x="19343" y="149"/>
                  </a:lnTo>
                  <a:lnTo>
                    <a:pt x="19244" y="99"/>
                  </a:lnTo>
                  <a:lnTo>
                    <a:pt x="18655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442" name="Shape 903"/>
            <p:cNvSpPr/>
            <p:nvPr/>
          </p:nvSpPr>
          <p:spPr>
            <a:xfrm>
              <a:off x="7683954" y="5254"/>
              <a:ext cx="717895" cy="42709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651" y="1468"/>
                  </a:moveTo>
                  <a:lnTo>
                    <a:pt x="12381" y="3054"/>
                  </a:lnTo>
                  <a:lnTo>
                    <a:pt x="12045" y="4636"/>
                  </a:lnTo>
                  <a:lnTo>
                    <a:pt x="12045" y="4071"/>
                  </a:lnTo>
                  <a:lnTo>
                    <a:pt x="11909" y="2147"/>
                  </a:lnTo>
                  <a:lnTo>
                    <a:pt x="12651" y="1468"/>
                  </a:lnTo>
                  <a:close/>
                  <a:moveTo>
                    <a:pt x="9555" y="5314"/>
                  </a:moveTo>
                  <a:lnTo>
                    <a:pt x="9487" y="6897"/>
                  </a:lnTo>
                  <a:lnTo>
                    <a:pt x="8949" y="7236"/>
                  </a:lnTo>
                  <a:lnTo>
                    <a:pt x="9017" y="6671"/>
                  </a:lnTo>
                  <a:lnTo>
                    <a:pt x="9017" y="6446"/>
                  </a:lnTo>
                  <a:lnTo>
                    <a:pt x="8949" y="6332"/>
                  </a:lnTo>
                  <a:lnTo>
                    <a:pt x="9555" y="5314"/>
                  </a:lnTo>
                  <a:close/>
                  <a:moveTo>
                    <a:pt x="11775" y="2261"/>
                  </a:moveTo>
                  <a:lnTo>
                    <a:pt x="11775" y="4071"/>
                  </a:lnTo>
                  <a:lnTo>
                    <a:pt x="11843" y="5429"/>
                  </a:lnTo>
                  <a:lnTo>
                    <a:pt x="11304" y="6557"/>
                  </a:lnTo>
                  <a:lnTo>
                    <a:pt x="11304" y="6107"/>
                  </a:lnTo>
                  <a:lnTo>
                    <a:pt x="11170" y="3393"/>
                  </a:lnTo>
                  <a:lnTo>
                    <a:pt x="11036" y="6107"/>
                  </a:lnTo>
                  <a:lnTo>
                    <a:pt x="10968" y="7125"/>
                  </a:lnTo>
                  <a:lnTo>
                    <a:pt x="10294" y="8029"/>
                  </a:lnTo>
                  <a:lnTo>
                    <a:pt x="10228" y="6786"/>
                  </a:lnTo>
                  <a:lnTo>
                    <a:pt x="10228" y="5429"/>
                  </a:lnTo>
                  <a:lnTo>
                    <a:pt x="10294" y="3957"/>
                  </a:lnTo>
                  <a:lnTo>
                    <a:pt x="11036" y="3054"/>
                  </a:lnTo>
                  <a:lnTo>
                    <a:pt x="11775" y="2261"/>
                  </a:lnTo>
                  <a:close/>
                  <a:moveTo>
                    <a:pt x="10160" y="4296"/>
                  </a:moveTo>
                  <a:lnTo>
                    <a:pt x="10027" y="5314"/>
                  </a:lnTo>
                  <a:lnTo>
                    <a:pt x="9959" y="6332"/>
                  </a:lnTo>
                  <a:lnTo>
                    <a:pt x="9959" y="7350"/>
                  </a:lnTo>
                  <a:lnTo>
                    <a:pt x="10027" y="8368"/>
                  </a:lnTo>
                  <a:lnTo>
                    <a:pt x="9689" y="8707"/>
                  </a:lnTo>
                  <a:lnTo>
                    <a:pt x="9555" y="5200"/>
                  </a:lnTo>
                  <a:lnTo>
                    <a:pt x="9689" y="4975"/>
                  </a:lnTo>
                  <a:lnTo>
                    <a:pt x="10160" y="4296"/>
                  </a:lnTo>
                  <a:close/>
                  <a:moveTo>
                    <a:pt x="9487" y="7125"/>
                  </a:moveTo>
                  <a:lnTo>
                    <a:pt x="9421" y="8936"/>
                  </a:lnTo>
                  <a:lnTo>
                    <a:pt x="9017" y="9275"/>
                  </a:lnTo>
                  <a:lnTo>
                    <a:pt x="9017" y="8821"/>
                  </a:lnTo>
                  <a:lnTo>
                    <a:pt x="8949" y="8368"/>
                  </a:lnTo>
                  <a:lnTo>
                    <a:pt x="8881" y="7689"/>
                  </a:lnTo>
                  <a:lnTo>
                    <a:pt x="9487" y="7125"/>
                  </a:lnTo>
                  <a:close/>
                  <a:moveTo>
                    <a:pt x="8478" y="8143"/>
                  </a:moveTo>
                  <a:lnTo>
                    <a:pt x="8478" y="8254"/>
                  </a:lnTo>
                  <a:lnTo>
                    <a:pt x="8546" y="8936"/>
                  </a:lnTo>
                  <a:lnTo>
                    <a:pt x="8614" y="9275"/>
                  </a:lnTo>
                  <a:lnTo>
                    <a:pt x="8748" y="9500"/>
                  </a:lnTo>
                  <a:lnTo>
                    <a:pt x="8276" y="9725"/>
                  </a:lnTo>
                  <a:lnTo>
                    <a:pt x="7806" y="9953"/>
                  </a:lnTo>
                  <a:lnTo>
                    <a:pt x="8142" y="8593"/>
                  </a:lnTo>
                  <a:lnTo>
                    <a:pt x="8478" y="8143"/>
                  </a:lnTo>
                  <a:close/>
                  <a:moveTo>
                    <a:pt x="7403" y="9500"/>
                  </a:moveTo>
                  <a:lnTo>
                    <a:pt x="7335" y="10064"/>
                  </a:lnTo>
                  <a:lnTo>
                    <a:pt x="7065" y="10064"/>
                  </a:lnTo>
                  <a:lnTo>
                    <a:pt x="7403" y="9500"/>
                  </a:lnTo>
                  <a:close/>
                  <a:moveTo>
                    <a:pt x="134" y="0"/>
                  </a:moveTo>
                  <a:lnTo>
                    <a:pt x="0" y="904"/>
                  </a:lnTo>
                  <a:lnTo>
                    <a:pt x="0" y="1807"/>
                  </a:lnTo>
                  <a:lnTo>
                    <a:pt x="68" y="2714"/>
                  </a:lnTo>
                  <a:lnTo>
                    <a:pt x="134" y="3618"/>
                  </a:lnTo>
                  <a:lnTo>
                    <a:pt x="336" y="4522"/>
                  </a:lnTo>
                  <a:lnTo>
                    <a:pt x="538" y="5314"/>
                  </a:lnTo>
                  <a:lnTo>
                    <a:pt x="807" y="6107"/>
                  </a:lnTo>
                  <a:lnTo>
                    <a:pt x="1077" y="6897"/>
                  </a:lnTo>
                  <a:lnTo>
                    <a:pt x="1547" y="7804"/>
                  </a:lnTo>
                  <a:lnTo>
                    <a:pt x="2086" y="8593"/>
                  </a:lnTo>
                  <a:lnTo>
                    <a:pt x="2692" y="9275"/>
                  </a:lnTo>
                  <a:lnTo>
                    <a:pt x="3366" y="9725"/>
                  </a:lnTo>
                  <a:lnTo>
                    <a:pt x="4037" y="10064"/>
                  </a:lnTo>
                  <a:lnTo>
                    <a:pt x="4778" y="10404"/>
                  </a:lnTo>
                  <a:lnTo>
                    <a:pt x="5450" y="10632"/>
                  </a:lnTo>
                  <a:lnTo>
                    <a:pt x="6191" y="10743"/>
                  </a:lnTo>
                  <a:lnTo>
                    <a:pt x="5046" y="12779"/>
                  </a:lnTo>
                  <a:lnTo>
                    <a:pt x="4239" y="14250"/>
                  </a:lnTo>
                  <a:lnTo>
                    <a:pt x="3835" y="15154"/>
                  </a:lnTo>
                  <a:lnTo>
                    <a:pt x="3499" y="16061"/>
                  </a:lnTo>
                  <a:lnTo>
                    <a:pt x="3230" y="16964"/>
                  </a:lnTo>
                  <a:lnTo>
                    <a:pt x="2962" y="17868"/>
                  </a:lnTo>
                  <a:lnTo>
                    <a:pt x="2760" y="18886"/>
                  </a:lnTo>
                  <a:lnTo>
                    <a:pt x="2692" y="19904"/>
                  </a:lnTo>
                  <a:lnTo>
                    <a:pt x="2422" y="19114"/>
                  </a:lnTo>
                  <a:lnTo>
                    <a:pt x="2152" y="18321"/>
                  </a:lnTo>
                  <a:lnTo>
                    <a:pt x="2019" y="17982"/>
                  </a:lnTo>
                  <a:lnTo>
                    <a:pt x="1749" y="17643"/>
                  </a:lnTo>
                  <a:lnTo>
                    <a:pt x="1749" y="17982"/>
                  </a:lnTo>
                  <a:lnTo>
                    <a:pt x="1885" y="18436"/>
                  </a:lnTo>
                  <a:lnTo>
                    <a:pt x="2086" y="19114"/>
                  </a:lnTo>
                  <a:lnTo>
                    <a:pt x="2826" y="21489"/>
                  </a:lnTo>
                  <a:lnTo>
                    <a:pt x="2894" y="21600"/>
                  </a:lnTo>
                  <a:lnTo>
                    <a:pt x="2962" y="21600"/>
                  </a:lnTo>
                  <a:lnTo>
                    <a:pt x="3164" y="21489"/>
                  </a:lnTo>
                  <a:lnTo>
                    <a:pt x="3567" y="20582"/>
                  </a:lnTo>
                  <a:lnTo>
                    <a:pt x="4037" y="19793"/>
                  </a:lnTo>
                  <a:lnTo>
                    <a:pt x="4509" y="19114"/>
                  </a:lnTo>
                  <a:lnTo>
                    <a:pt x="4980" y="18321"/>
                  </a:lnTo>
                  <a:lnTo>
                    <a:pt x="5046" y="18096"/>
                  </a:lnTo>
                  <a:lnTo>
                    <a:pt x="4980" y="17982"/>
                  </a:lnTo>
                  <a:lnTo>
                    <a:pt x="4912" y="17868"/>
                  </a:lnTo>
                  <a:lnTo>
                    <a:pt x="4778" y="17868"/>
                  </a:lnTo>
                  <a:lnTo>
                    <a:pt x="4307" y="18436"/>
                  </a:lnTo>
                  <a:lnTo>
                    <a:pt x="3835" y="19114"/>
                  </a:lnTo>
                  <a:lnTo>
                    <a:pt x="3366" y="19904"/>
                  </a:lnTo>
                  <a:lnTo>
                    <a:pt x="2962" y="20696"/>
                  </a:lnTo>
                  <a:lnTo>
                    <a:pt x="2894" y="20582"/>
                  </a:lnTo>
                  <a:lnTo>
                    <a:pt x="3366" y="18321"/>
                  </a:lnTo>
                  <a:lnTo>
                    <a:pt x="3971" y="16286"/>
                  </a:lnTo>
                  <a:lnTo>
                    <a:pt x="4307" y="15382"/>
                  </a:lnTo>
                  <a:lnTo>
                    <a:pt x="4643" y="14475"/>
                  </a:lnTo>
                  <a:lnTo>
                    <a:pt x="5586" y="12668"/>
                  </a:lnTo>
                  <a:lnTo>
                    <a:pt x="6661" y="10743"/>
                  </a:lnTo>
                  <a:lnTo>
                    <a:pt x="7267" y="10743"/>
                  </a:lnTo>
                  <a:lnTo>
                    <a:pt x="7201" y="11650"/>
                  </a:lnTo>
                  <a:lnTo>
                    <a:pt x="7201" y="12554"/>
                  </a:lnTo>
                  <a:lnTo>
                    <a:pt x="7267" y="13346"/>
                  </a:lnTo>
                  <a:lnTo>
                    <a:pt x="7403" y="14136"/>
                  </a:lnTo>
                  <a:lnTo>
                    <a:pt x="7806" y="15721"/>
                  </a:lnTo>
                  <a:lnTo>
                    <a:pt x="8478" y="17078"/>
                  </a:lnTo>
                  <a:lnTo>
                    <a:pt x="8815" y="17643"/>
                  </a:lnTo>
                  <a:lnTo>
                    <a:pt x="9219" y="18207"/>
                  </a:lnTo>
                  <a:lnTo>
                    <a:pt x="9689" y="18661"/>
                  </a:lnTo>
                  <a:lnTo>
                    <a:pt x="10160" y="19000"/>
                  </a:lnTo>
                  <a:lnTo>
                    <a:pt x="10698" y="19453"/>
                  </a:lnTo>
                  <a:lnTo>
                    <a:pt x="11238" y="19679"/>
                  </a:lnTo>
                  <a:lnTo>
                    <a:pt x="11775" y="19904"/>
                  </a:lnTo>
                  <a:lnTo>
                    <a:pt x="13188" y="19904"/>
                  </a:lnTo>
                  <a:lnTo>
                    <a:pt x="13996" y="19793"/>
                  </a:lnTo>
                  <a:lnTo>
                    <a:pt x="15610" y="18886"/>
                  </a:lnTo>
                  <a:lnTo>
                    <a:pt x="16418" y="18321"/>
                  </a:lnTo>
                  <a:lnTo>
                    <a:pt x="17157" y="17643"/>
                  </a:lnTo>
                  <a:lnTo>
                    <a:pt x="18570" y="16171"/>
                  </a:lnTo>
                  <a:lnTo>
                    <a:pt x="19715" y="14703"/>
                  </a:lnTo>
                  <a:lnTo>
                    <a:pt x="20187" y="14025"/>
                  </a:lnTo>
                  <a:lnTo>
                    <a:pt x="20657" y="13118"/>
                  </a:lnTo>
                  <a:lnTo>
                    <a:pt x="21060" y="12214"/>
                  </a:lnTo>
                  <a:lnTo>
                    <a:pt x="21330" y="11311"/>
                  </a:lnTo>
                  <a:lnTo>
                    <a:pt x="21532" y="10179"/>
                  </a:lnTo>
                  <a:lnTo>
                    <a:pt x="21600" y="8936"/>
                  </a:lnTo>
                  <a:lnTo>
                    <a:pt x="21600" y="7804"/>
                  </a:lnTo>
                  <a:lnTo>
                    <a:pt x="21532" y="6671"/>
                  </a:lnTo>
                  <a:lnTo>
                    <a:pt x="21398" y="5539"/>
                  </a:lnTo>
                  <a:lnTo>
                    <a:pt x="21196" y="4296"/>
                  </a:lnTo>
                  <a:lnTo>
                    <a:pt x="20994" y="3164"/>
                  </a:lnTo>
                  <a:lnTo>
                    <a:pt x="20725" y="2036"/>
                  </a:lnTo>
                  <a:lnTo>
                    <a:pt x="20389" y="1018"/>
                  </a:lnTo>
                  <a:lnTo>
                    <a:pt x="19985" y="0"/>
                  </a:lnTo>
                  <a:lnTo>
                    <a:pt x="19446" y="0"/>
                  </a:lnTo>
                  <a:lnTo>
                    <a:pt x="19985" y="1357"/>
                  </a:lnTo>
                  <a:lnTo>
                    <a:pt x="20455" y="2825"/>
                  </a:lnTo>
                  <a:lnTo>
                    <a:pt x="20793" y="4522"/>
                  </a:lnTo>
                  <a:lnTo>
                    <a:pt x="20994" y="6218"/>
                  </a:lnTo>
                  <a:lnTo>
                    <a:pt x="21128" y="7914"/>
                  </a:lnTo>
                  <a:lnTo>
                    <a:pt x="21128" y="9500"/>
                  </a:lnTo>
                  <a:lnTo>
                    <a:pt x="20926" y="10857"/>
                  </a:lnTo>
                  <a:lnTo>
                    <a:pt x="20859" y="11536"/>
                  </a:lnTo>
                  <a:lnTo>
                    <a:pt x="20657" y="12100"/>
                  </a:lnTo>
                  <a:lnTo>
                    <a:pt x="20321" y="12893"/>
                  </a:lnTo>
                  <a:lnTo>
                    <a:pt x="19446" y="14364"/>
                  </a:lnTo>
                  <a:lnTo>
                    <a:pt x="18908" y="14929"/>
                  </a:lnTo>
                  <a:lnTo>
                    <a:pt x="17831" y="16061"/>
                  </a:lnTo>
                  <a:lnTo>
                    <a:pt x="16822" y="17078"/>
                  </a:lnTo>
                  <a:lnTo>
                    <a:pt x="16148" y="17643"/>
                  </a:lnTo>
                  <a:lnTo>
                    <a:pt x="15542" y="18096"/>
                  </a:lnTo>
                  <a:lnTo>
                    <a:pt x="14871" y="18546"/>
                  </a:lnTo>
                  <a:lnTo>
                    <a:pt x="14197" y="18886"/>
                  </a:lnTo>
                  <a:lnTo>
                    <a:pt x="13458" y="19114"/>
                  </a:lnTo>
                  <a:lnTo>
                    <a:pt x="12785" y="19225"/>
                  </a:lnTo>
                  <a:lnTo>
                    <a:pt x="12045" y="19225"/>
                  </a:lnTo>
                  <a:lnTo>
                    <a:pt x="11372" y="19000"/>
                  </a:lnTo>
                  <a:lnTo>
                    <a:pt x="10766" y="18775"/>
                  </a:lnTo>
                  <a:lnTo>
                    <a:pt x="10228" y="18436"/>
                  </a:lnTo>
                  <a:lnTo>
                    <a:pt x="9689" y="17982"/>
                  </a:lnTo>
                  <a:lnTo>
                    <a:pt x="9219" y="17418"/>
                  </a:lnTo>
                  <a:lnTo>
                    <a:pt x="8748" y="16739"/>
                  </a:lnTo>
                  <a:lnTo>
                    <a:pt x="8412" y="16061"/>
                  </a:lnTo>
                  <a:lnTo>
                    <a:pt x="8074" y="15154"/>
                  </a:lnTo>
                  <a:lnTo>
                    <a:pt x="7806" y="14364"/>
                  </a:lnTo>
                  <a:lnTo>
                    <a:pt x="7604" y="13457"/>
                  </a:lnTo>
                  <a:lnTo>
                    <a:pt x="7536" y="12554"/>
                  </a:lnTo>
                  <a:lnTo>
                    <a:pt x="7536" y="11650"/>
                  </a:lnTo>
                  <a:lnTo>
                    <a:pt x="7670" y="10743"/>
                  </a:lnTo>
                  <a:lnTo>
                    <a:pt x="8142" y="10518"/>
                  </a:lnTo>
                  <a:lnTo>
                    <a:pt x="8546" y="10293"/>
                  </a:lnTo>
                  <a:lnTo>
                    <a:pt x="9487" y="9725"/>
                  </a:lnTo>
                  <a:lnTo>
                    <a:pt x="9487" y="10632"/>
                  </a:lnTo>
                  <a:lnTo>
                    <a:pt x="9555" y="10743"/>
                  </a:lnTo>
                  <a:lnTo>
                    <a:pt x="9623" y="10632"/>
                  </a:lnTo>
                  <a:lnTo>
                    <a:pt x="9689" y="9500"/>
                  </a:lnTo>
                  <a:lnTo>
                    <a:pt x="10160" y="9046"/>
                  </a:lnTo>
                  <a:lnTo>
                    <a:pt x="10228" y="9275"/>
                  </a:lnTo>
                  <a:lnTo>
                    <a:pt x="10294" y="9386"/>
                  </a:lnTo>
                  <a:lnTo>
                    <a:pt x="10362" y="9275"/>
                  </a:lnTo>
                  <a:lnTo>
                    <a:pt x="10362" y="8821"/>
                  </a:lnTo>
                  <a:lnTo>
                    <a:pt x="11036" y="7914"/>
                  </a:lnTo>
                  <a:lnTo>
                    <a:pt x="11102" y="8368"/>
                  </a:lnTo>
                  <a:lnTo>
                    <a:pt x="11102" y="8482"/>
                  </a:lnTo>
                  <a:lnTo>
                    <a:pt x="11238" y="8482"/>
                  </a:lnTo>
                  <a:lnTo>
                    <a:pt x="11238" y="8368"/>
                  </a:lnTo>
                  <a:lnTo>
                    <a:pt x="11304" y="7914"/>
                  </a:lnTo>
                  <a:lnTo>
                    <a:pt x="11372" y="7350"/>
                  </a:lnTo>
                  <a:lnTo>
                    <a:pt x="11977" y="6218"/>
                  </a:lnTo>
                  <a:lnTo>
                    <a:pt x="12045" y="6107"/>
                  </a:lnTo>
                  <a:lnTo>
                    <a:pt x="12247" y="5539"/>
                  </a:lnTo>
                  <a:lnTo>
                    <a:pt x="12449" y="4975"/>
                  </a:lnTo>
                  <a:lnTo>
                    <a:pt x="12717" y="3732"/>
                  </a:lnTo>
                  <a:lnTo>
                    <a:pt x="13120" y="1129"/>
                  </a:lnTo>
                  <a:lnTo>
                    <a:pt x="13120" y="1018"/>
                  </a:lnTo>
                  <a:lnTo>
                    <a:pt x="13928" y="450"/>
                  </a:lnTo>
                  <a:lnTo>
                    <a:pt x="14803" y="0"/>
                  </a:lnTo>
                  <a:lnTo>
                    <a:pt x="14197" y="0"/>
                  </a:lnTo>
                  <a:lnTo>
                    <a:pt x="13256" y="564"/>
                  </a:lnTo>
                  <a:lnTo>
                    <a:pt x="13322" y="0"/>
                  </a:lnTo>
                  <a:lnTo>
                    <a:pt x="12918" y="0"/>
                  </a:lnTo>
                  <a:lnTo>
                    <a:pt x="12717" y="904"/>
                  </a:lnTo>
                  <a:lnTo>
                    <a:pt x="12045" y="1468"/>
                  </a:lnTo>
                  <a:lnTo>
                    <a:pt x="11440" y="2036"/>
                  </a:lnTo>
                  <a:lnTo>
                    <a:pt x="10766" y="2714"/>
                  </a:lnTo>
                  <a:lnTo>
                    <a:pt x="10160" y="3504"/>
                  </a:lnTo>
                  <a:lnTo>
                    <a:pt x="9623" y="4296"/>
                  </a:lnTo>
                  <a:lnTo>
                    <a:pt x="9083" y="5200"/>
                  </a:lnTo>
                  <a:lnTo>
                    <a:pt x="8546" y="6218"/>
                  </a:lnTo>
                  <a:lnTo>
                    <a:pt x="8074" y="7350"/>
                  </a:lnTo>
                  <a:lnTo>
                    <a:pt x="7670" y="8593"/>
                  </a:lnTo>
                  <a:lnTo>
                    <a:pt x="7133" y="9275"/>
                  </a:lnTo>
                  <a:lnTo>
                    <a:pt x="6595" y="10064"/>
                  </a:lnTo>
                  <a:lnTo>
                    <a:pt x="5922" y="10064"/>
                  </a:lnTo>
                  <a:lnTo>
                    <a:pt x="5248" y="9953"/>
                  </a:lnTo>
                  <a:lnTo>
                    <a:pt x="4577" y="9614"/>
                  </a:lnTo>
                  <a:lnTo>
                    <a:pt x="3903" y="9386"/>
                  </a:lnTo>
                  <a:lnTo>
                    <a:pt x="3298" y="8936"/>
                  </a:lnTo>
                  <a:lnTo>
                    <a:pt x="2692" y="8368"/>
                  </a:lnTo>
                  <a:lnTo>
                    <a:pt x="2152" y="7804"/>
                  </a:lnTo>
                  <a:lnTo>
                    <a:pt x="1615" y="7011"/>
                  </a:lnTo>
                  <a:lnTo>
                    <a:pt x="1279" y="6332"/>
                  </a:lnTo>
                  <a:lnTo>
                    <a:pt x="941" y="5539"/>
                  </a:lnTo>
                  <a:lnTo>
                    <a:pt x="674" y="4636"/>
                  </a:lnTo>
                  <a:lnTo>
                    <a:pt x="538" y="3732"/>
                  </a:lnTo>
                  <a:lnTo>
                    <a:pt x="404" y="2825"/>
                  </a:lnTo>
                  <a:lnTo>
                    <a:pt x="336" y="1921"/>
                  </a:lnTo>
                  <a:lnTo>
                    <a:pt x="270" y="904"/>
                  </a:lnTo>
                  <a:lnTo>
                    <a:pt x="336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443" name="Shape 904"/>
            <p:cNvSpPr/>
            <p:nvPr/>
          </p:nvSpPr>
          <p:spPr>
            <a:xfrm>
              <a:off x="1138282" y="544206"/>
              <a:ext cx="165459" cy="17887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48" y="1620"/>
                  </a:moveTo>
                  <a:lnTo>
                    <a:pt x="19267" y="5671"/>
                  </a:lnTo>
                  <a:lnTo>
                    <a:pt x="19267" y="14309"/>
                  </a:lnTo>
                  <a:lnTo>
                    <a:pt x="19848" y="18632"/>
                  </a:lnTo>
                  <a:lnTo>
                    <a:pt x="19848" y="18897"/>
                  </a:lnTo>
                  <a:lnTo>
                    <a:pt x="17811" y="18632"/>
                  </a:lnTo>
                  <a:lnTo>
                    <a:pt x="15764" y="18632"/>
                  </a:lnTo>
                  <a:lnTo>
                    <a:pt x="11671" y="18897"/>
                  </a:lnTo>
                  <a:lnTo>
                    <a:pt x="3208" y="18897"/>
                  </a:lnTo>
                  <a:lnTo>
                    <a:pt x="2333" y="10259"/>
                  </a:lnTo>
                  <a:lnTo>
                    <a:pt x="1752" y="1885"/>
                  </a:lnTo>
                  <a:lnTo>
                    <a:pt x="6131" y="2158"/>
                  </a:lnTo>
                  <a:lnTo>
                    <a:pt x="10796" y="2158"/>
                  </a:lnTo>
                  <a:lnTo>
                    <a:pt x="19848" y="1620"/>
                  </a:lnTo>
                  <a:close/>
                  <a:moveTo>
                    <a:pt x="15469" y="0"/>
                  </a:moveTo>
                  <a:lnTo>
                    <a:pt x="10796" y="265"/>
                  </a:lnTo>
                  <a:lnTo>
                    <a:pt x="6131" y="265"/>
                  </a:lnTo>
                  <a:lnTo>
                    <a:pt x="1457" y="537"/>
                  </a:lnTo>
                  <a:lnTo>
                    <a:pt x="876" y="810"/>
                  </a:lnTo>
                  <a:lnTo>
                    <a:pt x="876" y="1075"/>
                  </a:lnTo>
                  <a:lnTo>
                    <a:pt x="286" y="1347"/>
                  </a:lnTo>
                  <a:lnTo>
                    <a:pt x="286" y="1620"/>
                  </a:lnTo>
                  <a:lnTo>
                    <a:pt x="0" y="6481"/>
                  </a:lnTo>
                  <a:lnTo>
                    <a:pt x="286" y="11341"/>
                  </a:lnTo>
                  <a:lnTo>
                    <a:pt x="876" y="16202"/>
                  </a:lnTo>
                  <a:lnTo>
                    <a:pt x="1752" y="21063"/>
                  </a:lnTo>
                  <a:lnTo>
                    <a:pt x="2038" y="21335"/>
                  </a:lnTo>
                  <a:lnTo>
                    <a:pt x="2627" y="21600"/>
                  </a:lnTo>
                  <a:lnTo>
                    <a:pt x="3208" y="21335"/>
                  </a:lnTo>
                  <a:lnTo>
                    <a:pt x="3503" y="20525"/>
                  </a:lnTo>
                  <a:lnTo>
                    <a:pt x="3503" y="19980"/>
                  </a:lnTo>
                  <a:lnTo>
                    <a:pt x="7292" y="20790"/>
                  </a:lnTo>
                  <a:lnTo>
                    <a:pt x="16059" y="20790"/>
                  </a:lnTo>
                  <a:lnTo>
                    <a:pt x="18097" y="20525"/>
                  </a:lnTo>
                  <a:lnTo>
                    <a:pt x="19848" y="19980"/>
                  </a:lnTo>
                  <a:lnTo>
                    <a:pt x="20143" y="19707"/>
                  </a:lnTo>
                  <a:lnTo>
                    <a:pt x="20143" y="19170"/>
                  </a:lnTo>
                  <a:lnTo>
                    <a:pt x="21019" y="19170"/>
                  </a:lnTo>
                  <a:lnTo>
                    <a:pt x="21314" y="18897"/>
                  </a:lnTo>
                  <a:lnTo>
                    <a:pt x="21314" y="18360"/>
                  </a:lnTo>
                  <a:lnTo>
                    <a:pt x="21600" y="14309"/>
                  </a:lnTo>
                  <a:lnTo>
                    <a:pt x="21314" y="9986"/>
                  </a:lnTo>
                  <a:lnTo>
                    <a:pt x="21019" y="5671"/>
                  </a:lnTo>
                  <a:lnTo>
                    <a:pt x="20724" y="1347"/>
                  </a:lnTo>
                  <a:lnTo>
                    <a:pt x="21019" y="810"/>
                  </a:lnTo>
                  <a:lnTo>
                    <a:pt x="21019" y="537"/>
                  </a:lnTo>
                  <a:lnTo>
                    <a:pt x="20724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444" name="Shape 905"/>
            <p:cNvSpPr/>
            <p:nvPr/>
          </p:nvSpPr>
          <p:spPr>
            <a:xfrm>
              <a:off x="1777864" y="336237"/>
              <a:ext cx="169976" cy="16771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608" y="0"/>
                  </a:moveTo>
                  <a:lnTo>
                    <a:pt x="19321" y="282"/>
                  </a:lnTo>
                  <a:lnTo>
                    <a:pt x="19321" y="573"/>
                  </a:lnTo>
                  <a:lnTo>
                    <a:pt x="19042" y="1146"/>
                  </a:lnTo>
                  <a:lnTo>
                    <a:pt x="16198" y="864"/>
                  </a:lnTo>
                  <a:lnTo>
                    <a:pt x="13075" y="1146"/>
                  </a:lnTo>
                  <a:lnTo>
                    <a:pt x="7107" y="1437"/>
                  </a:lnTo>
                  <a:lnTo>
                    <a:pt x="1984" y="1437"/>
                  </a:lnTo>
                  <a:lnTo>
                    <a:pt x="1418" y="1728"/>
                  </a:lnTo>
                  <a:lnTo>
                    <a:pt x="853" y="2301"/>
                  </a:lnTo>
                  <a:lnTo>
                    <a:pt x="566" y="2010"/>
                  </a:lnTo>
                  <a:lnTo>
                    <a:pt x="279" y="2010"/>
                  </a:lnTo>
                  <a:lnTo>
                    <a:pt x="0" y="4320"/>
                  </a:lnTo>
                  <a:lnTo>
                    <a:pt x="0" y="6330"/>
                  </a:lnTo>
                  <a:lnTo>
                    <a:pt x="279" y="10650"/>
                  </a:lnTo>
                  <a:lnTo>
                    <a:pt x="566" y="20736"/>
                  </a:lnTo>
                  <a:lnTo>
                    <a:pt x="853" y="21309"/>
                  </a:lnTo>
                  <a:lnTo>
                    <a:pt x="1418" y="21600"/>
                  </a:lnTo>
                  <a:lnTo>
                    <a:pt x="1984" y="21309"/>
                  </a:lnTo>
                  <a:lnTo>
                    <a:pt x="2271" y="21018"/>
                  </a:lnTo>
                  <a:lnTo>
                    <a:pt x="4550" y="21309"/>
                  </a:lnTo>
                  <a:lnTo>
                    <a:pt x="7107" y="21309"/>
                  </a:lnTo>
                  <a:lnTo>
                    <a:pt x="11648" y="21018"/>
                  </a:lnTo>
                  <a:lnTo>
                    <a:pt x="15911" y="21018"/>
                  </a:lnTo>
                  <a:lnTo>
                    <a:pt x="17903" y="20736"/>
                  </a:lnTo>
                  <a:lnTo>
                    <a:pt x="18755" y="20154"/>
                  </a:lnTo>
                  <a:lnTo>
                    <a:pt x="19608" y="19581"/>
                  </a:lnTo>
                  <a:lnTo>
                    <a:pt x="18755" y="19008"/>
                  </a:lnTo>
                  <a:lnTo>
                    <a:pt x="17616" y="18426"/>
                  </a:lnTo>
                  <a:lnTo>
                    <a:pt x="15058" y="18426"/>
                  </a:lnTo>
                  <a:lnTo>
                    <a:pt x="10230" y="18717"/>
                  </a:lnTo>
                  <a:lnTo>
                    <a:pt x="6255" y="18717"/>
                  </a:lnTo>
                  <a:lnTo>
                    <a:pt x="4263" y="19008"/>
                  </a:lnTo>
                  <a:lnTo>
                    <a:pt x="2271" y="19290"/>
                  </a:lnTo>
                  <a:lnTo>
                    <a:pt x="1984" y="9213"/>
                  </a:lnTo>
                  <a:lnTo>
                    <a:pt x="1705" y="6330"/>
                  </a:lnTo>
                  <a:lnTo>
                    <a:pt x="1131" y="3738"/>
                  </a:lnTo>
                  <a:lnTo>
                    <a:pt x="1705" y="3738"/>
                  </a:lnTo>
                  <a:lnTo>
                    <a:pt x="2271" y="3165"/>
                  </a:lnTo>
                  <a:lnTo>
                    <a:pt x="11370" y="2874"/>
                  </a:lnTo>
                  <a:lnTo>
                    <a:pt x="15345" y="2592"/>
                  </a:lnTo>
                  <a:lnTo>
                    <a:pt x="17337" y="2301"/>
                  </a:lnTo>
                  <a:lnTo>
                    <a:pt x="19042" y="2010"/>
                  </a:lnTo>
                  <a:lnTo>
                    <a:pt x="19321" y="5757"/>
                  </a:lnTo>
                  <a:lnTo>
                    <a:pt x="19608" y="9213"/>
                  </a:lnTo>
                  <a:lnTo>
                    <a:pt x="19321" y="14397"/>
                  </a:lnTo>
                  <a:lnTo>
                    <a:pt x="19321" y="16989"/>
                  </a:lnTo>
                  <a:lnTo>
                    <a:pt x="19608" y="19581"/>
                  </a:lnTo>
                  <a:lnTo>
                    <a:pt x="20174" y="20154"/>
                  </a:lnTo>
                  <a:lnTo>
                    <a:pt x="20747" y="20154"/>
                  </a:lnTo>
                  <a:lnTo>
                    <a:pt x="21026" y="19581"/>
                  </a:lnTo>
                  <a:lnTo>
                    <a:pt x="21600" y="14397"/>
                  </a:lnTo>
                  <a:lnTo>
                    <a:pt x="21313" y="9213"/>
                  </a:lnTo>
                  <a:lnTo>
                    <a:pt x="21026" y="4893"/>
                  </a:lnTo>
                  <a:lnTo>
                    <a:pt x="20747" y="2592"/>
                  </a:lnTo>
                  <a:lnTo>
                    <a:pt x="20174" y="282"/>
                  </a:lnTo>
                  <a:lnTo>
                    <a:pt x="19895" y="282"/>
                  </a:lnTo>
                  <a:lnTo>
                    <a:pt x="19608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445" name="Shape 906"/>
            <p:cNvSpPr/>
            <p:nvPr/>
          </p:nvSpPr>
          <p:spPr>
            <a:xfrm>
              <a:off x="950439" y="557623"/>
              <a:ext cx="169910" cy="1587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53" y="0"/>
                  </a:moveTo>
                  <a:lnTo>
                    <a:pt x="566" y="298"/>
                  </a:lnTo>
                  <a:lnTo>
                    <a:pt x="279" y="2738"/>
                  </a:lnTo>
                  <a:lnTo>
                    <a:pt x="0" y="4862"/>
                  </a:lnTo>
                  <a:lnTo>
                    <a:pt x="0" y="9734"/>
                  </a:lnTo>
                  <a:lnTo>
                    <a:pt x="279" y="15210"/>
                  </a:lnTo>
                  <a:lnTo>
                    <a:pt x="853" y="17949"/>
                  </a:lnTo>
                  <a:lnTo>
                    <a:pt x="1419" y="20687"/>
                  </a:lnTo>
                  <a:lnTo>
                    <a:pt x="1706" y="20994"/>
                  </a:lnTo>
                  <a:lnTo>
                    <a:pt x="1984" y="21302"/>
                  </a:lnTo>
                  <a:lnTo>
                    <a:pt x="2559" y="20994"/>
                  </a:lnTo>
                  <a:lnTo>
                    <a:pt x="2837" y="20380"/>
                  </a:lnTo>
                  <a:lnTo>
                    <a:pt x="2559" y="17642"/>
                  </a:lnTo>
                  <a:lnTo>
                    <a:pt x="2559" y="14903"/>
                  </a:lnTo>
                  <a:lnTo>
                    <a:pt x="1984" y="9734"/>
                  </a:lnTo>
                  <a:lnTo>
                    <a:pt x="1984" y="5775"/>
                  </a:lnTo>
                  <a:lnTo>
                    <a:pt x="1706" y="1826"/>
                  </a:lnTo>
                  <a:lnTo>
                    <a:pt x="3690" y="2124"/>
                  </a:lnTo>
                  <a:lnTo>
                    <a:pt x="9660" y="2124"/>
                  </a:lnTo>
                  <a:lnTo>
                    <a:pt x="18763" y="1518"/>
                  </a:lnTo>
                  <a:lnTo>
                    <a:pt x="19041" y="2124"/>
                  </a:lnTo>
                  <a:lnTo>
                    <a:pt x="19616" y="2124"/>
                  </a:lnTo>
                  <a:lnTo>
                    <a:pt x="19616" y="7908"/>
                  </a:lnTo>
                  <a:lnTo>
                    <a:pt x="19894" y="18554"/>
                  </a:lnTo>
                  <a:lnTo>
                    <a:pt x="15917" y="18554"/>
                  </a:lnTo>
                  <a:lnTo>
                    <a:pt x="11940" y="18862"/>
                  </a:lnTo>
                  <a:lnTo>
                    <a:pt x="5683" y="18862"/>
                  </a:lnTo>
                  <a:lnTo>
                    <a:pt x="4543" y="19169"/>
                  </a:lnTo>
                  <a:lnTo>
                    <a:pt x="2837" y="20380"/>
                  </a:lnTo>
                  <a:lnTo>
                    <a:pt x="3411" y="20994"/>
                  </a:lnTo>
                  <a:lnTo>
                    <a:pt x="4543" y="21302"/>
                  </a:lnTo>
                  <a:lnTo>
                    <a:pt x="6536" y="21600"/>
                  </a:lnTo>
                  <a:lnTo>
                    <a:pt x="10800" y="21302"/>
                  </a:lnTo>
                  <a:lnTo>
                    <a:pt x="15351" y="21302"/>
                  </a:lnTo>
                  <a:lnTo>
                    <a:pt x="17910" y="20994"/>
                  </a:lnTo>
                  <a:lnTo>
                    <a:pt x="19894" y="20380"/>
                  </a:lnTo>
                  <a:lnTo>
                    <a:pt x="20468" y="20994"/>
                  </a:lnTo>
                  <a:lnTo>
                    <a:pt x="21034" y="20994"/>
                  </a:lnTo>
                  <a:lnTo>
                    <a:pt x="21600" y="20687"/>
                  </a:lnTo>
                  <a:lnTo>
                    <a:pt x="21600" y="20082"/>
                  </a:lnTo>
                  <a:lnTo>
                    <a:pt x="21321" y="9426"/>
                  </a:lnTo>
                  <a:lnTo>
                    <a:pt x="21321" y="4862"/>
                  </a:lnTo>
                  <a:lnTo>
                    <a:pt x="21034" y="2431"/>
                  </a:lnTo>
                  <a:lnTo>
                    <a:pt x="20468" y="298"/>
                  </a:lnTo>
                  <a:lnTo>
                    <a:pt x="20181" y="298"/>
                  </a:lnTo>
                  <a:lnTo>
                    <a:pt x="20181" y="606"/>
                  </a:lnTo>
                  <a:lnTo>
                    <a:pt x="19894" y="606"/>
                  </a:lnTo>
                  <a:lnTo>
                    <a:pt x="19329" y="298"/>
                  </a:lnTo>
                  <a:lnTo>
                    <a:pt x="18763" y="0"/>
                  </a:lnTo>
                  <a:lnTo>
                    <a:pt x="17057" y="0"/>
                  </a:lnTo>
                  <a:lnTo>
                    <a:pt x="13646" y="298"/>
                  </a:lnTo>
                  <a:lnTo>
                    <a:pt x="7676" y="298"/>
                  </a:lnTo>
                  <a:lnTo>
                    <a:pt x="4543" y="606"/>
                  </a:lnTo>
                  <a:lnTo>
                    <a:pt x="1706" y="913"/>
                  </a:lnTo>
                  <a:lnTo>
                    <a:pt x="1419" y="298"/>
                  </a:lnTo>
                  <a:lnTo>
                    <a:pt x="1419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446" name="Shape 907"/>
            <p:cNvSpPr/>
            <p:nvPr/>
          </p:nvSpPr>
          <p:spPr>
            <a:xfrm>
              <a:off x="1549769" y="168454"/>
              <a:ext cx="169910" cy="16107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94" y="0"/>
                  </a:moveTo>
                  <a:lnTo>
                    <a:pt x="19894" y="303"/>
                  </a:lnTo>
                  <a:lnTo>
                    <a:pt x="19616" y="1202"/>
                  </a:lnTo>
                  <a:lnTo>
                    <a:pt x="14777" y="606"/>
                  </a:lnTo>
                  <a:lnTo>
                    <a:pt x="9947" y="606"/>
                  </a:lnTo>
                  <a:lnTo>
                    <a:pt x="5683" y="303"/>
                  </a:lnTo>
                  <a:lnTo>
                    <a:pt x="3411" y="606"/>
                  </a:lnTo>
                  <a:lnTo>
                    <a:pt x="2559" y="900"/>
                  </a:lnTo>
                  <a:lnTo>
                    <a:pt x="1419" y="1505"/>
                  </a:lnTo>
                  <a:lnTo>
                    <a:pt x="3124" y="2405"/>
                  </a:lnTo>
                  <a:lnTo>
                    <a:pt x="4830" y="2708"/>
                  </a:lnTo>
                  <a:lnTo>
                    <a:pt x="8529" y="2405"/>
                  </a:lnTo>
                  <a:lnTo>
                    <a:pt x="13924" y="2708"/>
                  </a:lnTo>
                  <a:lnTo>
                    <a:pt x="19616" y="3002"/>
                  </a:lnTo>
                  <a:lnTo>
                    <a:pt x="19329" y="6306"/>
                  </a:lnTo>
                  <a:lnTo>
                    <a:pt x="19616" y="9602"/>
                  </a:lnTo>
                  <a:lnTo>
                    <a:pt x="19616" y="14100"/>
                  </a:lnTo>
                  <a:lnTo>
                    <a:pt x="19894" y="16496"/>
                  </a:lnTo>
                  <a:lnTo>
                    <a:pt x="20181" y="18598"/>
                  </a:lnTo>
                  <a:lnTo>
                    <a:pt x="19894" y="18598"/>
                  </a:lnTo>
                  <a:lnTo>
                    <a:pt x="11366" y="18901"/>
                  </a:lnTo>
                  <a:lnTo>
                    <a:pt x="6823" y="19195"/>
                  </a:lnTo>
                  <a:lnTo>
                    <a:pt x="4543" y="19498"/>
                  </a:lnTo>
                  <a:lnTo>
                    <a:pt x="2559" y="19801"/>
                  </a:lnTo>
                  <a:lnTo>
                    <a:pt x="1984" y="10804"/>
                  </a:lnTo>
                  <a:lnTo>
                    <a:pt x="2271" y="6306"/>
                  </a:lnTo>
                  <a:lnTo>
                    <a:pt x="1984" y="3901"/>
                  </a:lnTo>
                  <a:lnTo>
                    <a:pt x="1706" y="2708"/>
                  </a:lnTo>
                  <a:lnTo>
                    <a:pt x="1419" y="1505"/>
                  </a:lnTo>
                  <a:lnTo>
                    <a:pt x="1132" y="1808"/>
                  </a:lnTo>
                  <a:lnTo>
                    <a:pt x="566" y="3002"/>
                  </a:lnTo>
                  <a:lnTo>
                    <a:pt x="279" y="4507"/>
                  </a:lnTo>
                  <a:lnTo>
                    <a:pt x="0" y="7803"/>
                  </a:lnTo>
                  <a:lnTo>
                    <a:pt x="279" y="14100"/>
                  </a:lnTo>
                  <a:lnTo>
                    <a:pt x="279" y="19498"/>
                  </a:lnTo>
                  <a:lnTo>
                    <a:pt x="853" y="20398"/>
                  </a:lnTo>
                  <a:lnTo>
                    <a:pt x="1419" y="21297"/>
                  </a:lnTo>
                  <a:lnTo>
                    <a:pt x="2271" y="21600"/>
                  </a:lnTo>
                  <a:lnTo>
                    <a:pt x="2559" y="21600"/>
                  </a:lnTo>
                  <a:lnTo>
                    <a:pt x="2837" y="21297"/>
                  </a:lnTo>
                  <a:lnTo>
                    <a:pt x="2837" y="20994"/>
                  </a:lnTo>
                  <a:lnTo>
                    <a:pt x="6823" y="21600"/>
                  </a:lnTo>
                  <a:lnTo>
                    <a:pt x="11366" y="21297"/>
                  </a:lnTo>
                  <a:lnTo>
                    <a:pt x="20181" y="20700"/>
                  </a:lnTo>
                  <a:lnTo>
                    <a:pt x="20747" y="20398"/>
                  </a:lnTo>
                  <a:lnTo>
                    <a:pt x="21034" y="20700"/>
                  </a:lnTo>
                  <a:lnTo>
                    <a:pt x="21321" y="20700"/>
                  </a:lnTo>
                  <a:lnTo>
                    <a:pt x="21321" y="20398"/>
                  </a:lnTo>
                  <a:lnTo>
                    <a:pt x="21600" y="18001"/>
                  </a:lnTo>
                  <a:lnTo>
                    <a:pt x="21600" y="15597"/>
                  </a:lnTo>
                  <a:lnTo>
                    <a:pt x="21321" y="11098"/>
                  </a:lnTo>
                  <a:lnTo>
                    <a:pt x="21321" y="5701"/>
                  </a:lnTo>
                  <a:lnTo>
                    <a:pt x="20747" y="303"/>
                  </a:lnTo>
                  <a:lnTo>
                    <a:pt x="20468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447" name="Shape 908"/>
            <p:cNvSpPr/>
            <p:nvPr/>
          </p:nvSpPr>
          <p:spPr>
            <a:xfrm>
              <a:off x="1849401" y="401065"/>
              <a:ext cx="46962" cy="5592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6171" y="0"/>
                  </a:moveTo>
                  <a:lnTo>
                    <a:pt x="3086" y="872"/>
                  </a:lnTo>
                  <a:lnTo>
                    <a:pt x="2078" y="3463"/>
                  </a:lnTo>
                  <a:lnTo>
                    <a:pt x="0" y="8645"/>
                  </a:lnTo>
                  <a:lnTo>
                    <a:pt x="0" y="19009"/>
                  </a:lnTo>
                  <a:lnTo>
                    <a:pt x="1039" y="20728"/>
                  </a:lnTo>
                  <a:lnTo>
                    <a:pt x="2078" y="21600"/>
                  </a:lnTo>
                  <a:lnTo>
                    <a:pt x="3086" y="21600"/>
                  </a:lnTo>
                  <a:lnTo>
                    <a:pt x="12343" y="20728"/>
                  </a:lnTo>
                  <a:lnTo>
                    <a:pt x="17506" y="19856"/>
                  </a:lnTo>
                  <a:lnTo>
                    <a:pt x="21600" y="18137"/>
                  </a:lnTo>
                  <a:lnTo>
                    <a:pt x="21600" y="16418"/>
                  </a:lnTo>
                  <a:lnTo>
                    <a:pt x="20592" y="14674"/>
                  </a:lnTo>
                  <a:lnTo>
                    <a:pt x="13382" y="14674"/>
                  </a:lnTo>
                  <a:lnTo>
                    <a:pt x="6171" y="15546"/>
                  </a:lnTo>
                  <a:lnTo>
                    <a:pt x="7210" y="7773"/>
                  </a:lnTo>
                  <a:lnTo>
                    <a:pt x="8249" y="4310"/>
                  </a:lnTo>
                  <a:lnTo>
                    <a:pt x="8249" y="1719"/>
                  </a:lnTo>
                  <a:lnTo>
                    <a:pt x="7210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448" name="Shape 909"/>
            <p:cNvSpPr/>
            <p:nvPr/>
          </p:nvSpPr>
          <p:spPr>
            <a:xfrm>
              <a:off x="1194143" y="597875"/>
              <a:ext cx="49220" cy="6037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703" y="3992"/>
                  </a:moveTo>
                  <a:lnTo>
                    <a:pt x="15712" y="5584"/>
                  </a:lnTo>
                  <a:lnTo>
                    <a:pt x="14721" y="7200"/>
                  </a:lnTo>
                  <a:lnTo>
                    <a:pt x="13759" y="7200"/>
                  </a:lnTo>
                  <a:lnTo>
                    <a:pt x="10815" y="7984"/>
                  </a:lnTo>
                  <a:lnTo>
                    <a:pt x="7870" y="8792"/>
                  </a:lnTo>
                  <a:lnTo>
                    <a:pt x="5888" y="3992"/>
                  </a:lnTo>
                  <a:close/>
                  <a:moveTo>
                    <a:pt x="15712" y="12000"/>
                  </a:moveTo>
                  <a:lnTo>
                    <a:pt x="16703" y="13592"/>
                  </a:lnTo>
                  <a:lnTo>
                    <a:pt x="14721" y="15992"/>
                  </a:lnTo>
                  <a:lnTo>
                    <a:pt x="13759" y="16800"/>
                  </a:lnTo>
                  <a:lnTo>
                    <a:pt x="7870" y="16800"/>
                  </a:lnTo>
                  <a:lnTo>
                    <a:pt x="7870" y="12784"/>
                  </a:lnTo>
                  <a:lnTo>
                    <a:pt x="8832" y="12784"/>
                  </a:lnTo>
                  <a:lnTo>
                    <a:pt x="13759" y="12000"/>
                  </a:lnTo>
                  <a:close/>
                  <a:moveTo>
                    <a:pt x="13759" y="0"/>
                  </a:moveTo>
                  <a:lnTo>
                    <a:pt x="7870" y="1592"/>
                  </a:lnTo>
                  <a:lnTo>
                    <a:pt x="2944" y="3184"/>
                  </a:lnTo>
                  <a:lnTo>
                    <a:pt x="1982" y="3992"/>
                  </a:lnTo>
                  <a:lnTo>
                    <a:pt x="1982" y="4800"/>
                  </a:lnTo>
                  <a:lnTo>
                    <a:pt x="2944" y="12000"/>
                  </a:lnTo>
                  <a:lnTo>
                    <a:pt x="2944" y="15992"/>
                  </a:lnTo>
                  <a:lnTo>
                    <a:pt x="991" y="15992"/>
                  </a:lnTo>
                  <a:lnTo>
                    <a:pt x="0" y="17584"/>
                  </a:lnTo>
                  <a:lnTo>
                    <a:pt x="0" y="19200"/>
                  </a:lnTo>
                  <a:lnTo>
                    <a:pt x="1982" y="20792"/>
                  </a:lnTo>
                  <a:lnTo>
                    <a:pt x="7870" y="21600"/>
                  </a:lnTo>
                  <a:lnTo>
                    <a:pt x="13759" y="21600"/>
                  </a:lnTo>
                  <a:lnTo>
                    <a:pt x="16703" y="20792"/>
                  </a:lnTo>
                  <a:lnTo>
                    <a:pt x="18656" y="19200"/>
                  </a:lnTo>
                  <a:lnTo>
                    <a:pt x="20609" y="17584"/>
                  </a:lnTo>
                  <a:lnTo>
                    <a:pt x="21600" y="15184"/>
                  </a:lnTo>
                  <a:lnTo>
                    <a:pt x="21600" y="12000"/>
                  </a:lnTo>
                  <a:lnTo>
                    <a:pt x="20609" y="10384"/>
                  </a:lnTo>
                  <a:lnTo>
                    <a:pt x="19647" y="8792"/>
                  </a:lnTo>
                  <a:lnTo>
                    <a:pt x="20609" y="7200"/>
                  </a:lnTo>
                  <a:lnTo>
                    <a:pt x="20609" y="1592"/>
                  </a:lnTo>
                  <a:lnTo>
                    <a:pt x="18656" y="784"/>
                  </a:lnTo>
                  <a:lnTo>
                    <a:pt x="15712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449" name="Shape 910"/>
            <p:cNvSpPr/>
            <p:nvPr/>
          </p:nvSpPr>
          <p:spPr>
            <a:xfrm>
              <a:off x="778206" y="564332"/>
              <a:ext cx="154300" cy="1587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087" y="0"/>
                  </a:moveTo>
                  <a:lnTo>
                    <a:pt x="8452" y="298"/>
                  </a:lnTo>
                  <a:lnTo>
                    <a:pt x="1878" y="298"/>
                  </a:lnTo>
                  <a:lnTo>
                    <a:pt x="0" y="913"/>
                  </a:lnTo>
                  <a:lnTo>
                    <a:pt x="0" y="1211"/>
                  </a:lnTo>
                  <a:lnTo>
                    <a:pt x="632" y="1826"/>
                  </a:lnTo>
                  <a:lnTo>
                    <a:pt x="1571" y="2124"/>
                  </a:lnTo>
                  <a:lnTo>
                    <a:pt x="3450" y="2431"/>
                  </a:lnTo>
                  <a:lnTo>
                    <a:pt x="13148" y="2431"/>
                  </a:lnTo>
                  <a:lnTo>
                    <a:pt x="18783" y="2124"/>
                  </a:lnTo>
                  <a:lnTo>
                    <a:pt x="18476" y="3949"/>
                  </a:lnTo>
                  <a:lnTo>
                    <a:pt x="18783" y="5775"/>
                  </a:lnTo>
                  <a:lnTo>
                    <a:pt x="19099" y="9734"/>
                  </a:lnTo>
                  <a:lnTo>
                    <a:pt x="19099" y="16729"/>
                  </a:lnTo>
                  <a:lnTo>
                    <a:pt x="19415" y="19169"/>
                  </a:lnTo>
                  <a:lnTo>
                    <a:pt x="9084" y="19467"/>
                  </a:lnTo>
                  <a:lnTo>
                    <a:pt x="5012" y="19467"/>
                  </a:lnTo>
                  <a:lnTo>
                    <a:pt x="3450" y="19774"/>
                  </a:lnTo>
                  <a:lnTo>
                    <a:pt x="2511" y="20082"/>
                  </a:lnTo>
                  <a:lnTo>
                    <a:pt x="1878" y="20687"/>
                  </a:lnTo>
                  <a:lnTo>
                    <a:pt x="2511" y="21302"/>
                  </a:lnTo>
                  <a:lnTo>
                    <a:pt x="3450" y="21600"/>
                  </a:lnTo>
                  <a:lnTo>
                    <a:pt x="14719" y="21600"/>
                  </a:lnTo>
                  <a:lnTo>
                    <a:pt x="20661" y="21302"/>
                  </a:lnTo>
                  <a:lnTo>
                    <a:pt x="21293" y="20994"/>
                  </a:lnTo>
                  <a:lnTo>
                    <a:pt x="21600" y="20687"/>
                  </a:lnTo>
                  <a:lnTo>
                    <a:pt x="21600" y="20082"/>
                  </a:lnTo>
                  <a:lnTo>
                    <a:pt x="21293" y="19467"/>
                  </a:lnTo>
                  <a:lnTo>
                    <a:pt x="21293" y="14605"/>
                  </a:lnTo>
                  <a:lnTo>
                    <a:pt x="20977" y="9734"/>
                  </a:lnTo>
                  <a:lnTo>
                    <a:pt x="20977" y="5477"/>
                  </a:lnTo>
                  <a:lnTo>
                    <a:pt x="20661" y="3651"/>
                  </a:lnTo>
                  <a:lnTo>
                    <a:pt x="20354" y="1826"/>
                  </a:lnTo>
                  <a:lnTo>
                    <a:pt x="20661" y="1211"/>
                  </a:lnTo>
                  <a:lnTo>
                    <a:pt x="20661" y="606"/>
                  </a:lnTo>
                  <a:lnTo>
                    <a:pt x="20354" y="298"/>
                  </a:lnTo>
                  <a:lnTo>
                    <a:pt x="19722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450" name="Shape 911"/>
            <p:cNvSpPr/>
            <p:nvPr/>
          </p:nvSpPr>
          <p:spPr>
            <a:xfrm>
              <a:off x="1015267" y="609034"/>
              <a:ext cx="49221" cy="4251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53" y="0"/>
                  </a:moveTo>
                  <a:lnTo>
                    <a:pt x="0" y="2261"/>
                  </a:lnTo>
                  <a:lnTo>
                    <a:pt x="0" y="4556"/>
                  </a:lnTo>
                  <a:lnTo>
                    <a:pt x="991" y="5670"/>
                  </a:lnTo>
                  <a:lnTo>
                    <a:pt x="1953" y="6817"/>
                  </a:lnTo>
                  <a:lnTo>
                    <a:pt x="2944" y="10226"/>
                  </a:lnTo>
                  <a:lnTo>
                    <a:pt x="3935" y="14782"/>
                  </a:lnTo>
                  <a:lnTo>
                    <a:pt x="5888" y="18191"/>
                  </a:lnTo>
                  <a:lnTo>
                    <a:pt x="8832" y="21600"/>
                  </a:lnTo>
                  <a:lnTo>
                    <a:pt x="12768" y="21600"/>
                  </a:lnTo>
                  <a:lnTo>
                    <a:pt x="13730" y="20452"/>
                  </a:lnTo>
                  <a:lnTo>
                    <a:pt x="17665" y="11374"/>
                  </a:lnTo>
                  <a:lnTo>
                    <a:pt x="20609" y="7965"/>
                  </a:lnTo>
                  <a:lnTo>
                    <a:pt x="21600" y="5670"/>
                  </a:lnTo>
                  <a:lnTo>
                    <a:pt x="21600" y="2261"/>
                  </a:lnTo>
                  <a:lnTo>
                    <a:pt x="20609" y="1148"/>
                  </a:lnTo>
                  <a:lnTo>
                    <a:pt x="17665" y="2261"/>
                  </a:lnTo>
                  <a:lnTo>
                    <a:pt x="14721" y="4556"/>
                  </a:lnTo>
                  <a:lnTo>
                    <a:pt x="11777" y="9079"/>
                  </a:lnTo>
                  <a:lnTo>
                    <a:pt x="9823" y="12487"/>
                  </a:lnTo>
                  <a:lnTo>
                    <a:pt x="7841" y="7965"/>
                  </a:lnTo>
                  <a:lnTo>
                    <a:pt x="6879" y="2261"/>
                  </a:lnTo>
                  <a:lnTo>
                    <a:pt x="5888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451" name="Shape 912"/>
            <p:cNvSpPr/>
            <p:nvPr/>
          </p:nvSpPr>
          <p:spPr>
            <a:xfrm>
              <a:off x="579204" y="568782"/>
              <a:ext cx="169976" cy="16100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174" y="0"/>
                  </a:moveTo>
                  <a:lnTo>
                    <a:pt x="19895" y="303"/>
                  </a:lnTo>
                  <a:lnTo>
                    <a:pt x="19608" y="1203"/>
                  </a:lnTo>
                  <a:lnTo>
                    <a:pt x="14771" y="597"/>
                  </a:lnTo>
                  <a:lnTo>
                    <a:pt x="9943" y="597"/>
                  </a:lnTo>
                  <a:lnTo>
                    <a:pt x="5394" y="303"/>
                  </a:lnTo>
                  <a:lnTo>
                    <a:pt x="3410" y="597"/>
                  </a:lnTo>
                  <a:lnTo>
                    <a:pt x="2271" y="900"/>
                  </a:lnTo>
                  <a:lnTo>
                    <a:pt x="1418" y="1497"/>
                  </a:lnTo>
                  <a:lnTo>
                    <a:pt x="1418" y="1800"/>
                  </a:lnTo>
                  <a:lnTo>
                    <a:pt x="3123" y="2397"/>
                  </a:lnTo>
                  <a:lnTo>
                    <a:pt x="4828" y="2700"/>
                  </a:lnTo>
                  <a:lnTo>
                    <a:pt x="8525" y="2397"/>
                  </a:lnTo>
                  <a:lnTo>
                    <a:pt x="13919" y="2700"/>
                  </a:lnTo>
                  <a:lnTo>
                    <a:pt x="19608" y="3003"/>
                  </a:lnTo>
                  <a:lnTo>
                    <a:pt x="19321" y="6300"/>
                  </a:lnTo>
                  <a:lnTo>
                    <a:pt x="19608" y="9597"/>
                  </a:lnTo>
                  <a:lnTo>
                    <a:pt x="19608" y="14097"/>
                  </a:lnTo>
                  <a:lnTo>
                    <a:pt x="19895" y="16503"/>
                  </a:lnTo>
                  <a:lnTo>
                    <a:pt x="20174" y="18597"/>
                  </a:lnTo>
                  <a:lnTo>
                    <a:pt x="19895" y="18597"/>
                  </a:lnTo>
                  <a:lnTo>
                    <a:pt x="11083" y="18900"/>
                  </a:lnTo>
                  <a:lnTo>
                    <a:pt x="6820" y="19203"/>
                  </a:lnTo>
                  <a:lnTo>
                    <a:pt x="4541" y="19506"/>
                  </a:lnTo>
                  <a:lnTo>
                    <a:pt x="2558" y="20103"/>
                  </a:lnTo>
                  <a:lnTo>
                    <a:pt x="1984" y="11103"/>
                  </a:lnTo>
                  <a:lnTo>
                    <a:pt x="2271" y="6300"/>
                  </a:lnTo>
                  <a:lnTo>
                    <a:pt x="1984" y="3903"/>
                  </a:lnTo>
                  <a:lnTo>
                    <a:pt x="1705" y="2700"/>
                  </a:lnTo>
                  <a:lnTo>
                    <a:pt x="1418" y="1800"/>
                  </a:lnTo>
                  <a:lnTo>
                    <a:pt x="1131" y="1800"/>
                  </a:lnTo>
                  <a:lnTo>
                    <a:pt x="566" y="3003"/>
                  </a:lnTo>
                  <a:lnTo>
                    <a:pt x="279" y="4500"/>
                  </a:lnTo>
                  <a:lnTo>
                    <a:pt x="0" y="7797"/>
                  </a:lnTo>
                  <a:lnTo>
                    <a:pt x="279" y="14097"/>
                  </a:lnTo>
                  <a:lnTo>
                    <a:pt x="279" y="19506"/>
                  </a:lnTo>
                  <a:lnTo>
                    <a:pt x="853" y="20406"/>
                  </a:lnTo>
                  <a:lnTo>
                    <a:pt x="1418" y="21306"/>
                  </a:lnTo>
                  <a:lnTo>
                    <a:pt x="2271" y="21600"/>
                  </a:lnTo>
                  <a:lnTo>
                    <a:pt x="2558" y="21600"/>
                  </a:lnTo>
                  <a:lnTo>
                    <a:pt x="2836" y="21306"/>
                  </a:lnTo>
                  <a:lnTo>
                    <a:pt x="2836" y="21003"/>
                  </a:lnTo>
                  <a:lnTo>
                    <a:pt x="4828" y="21306"/>
                  </a:lnTo>
                  <a:lnTo>
                    <a:pt x="6820" y="21600"/>
                  </a:lnTo>
                  <a:lnTo>
                    <a:pt x="11361" y="21306"/>
                  </a:lnTo>
                  <a:lnTo>
                    <a:pt x="20174" y="20700"/>
                  </a:lnTo>
                  <a:lnTo>
                    <a:pt x="20747" y="20406"/>
                  </a:lnTo>
                  <a:lnTo>
                    <a:pt x="21026" y="20700"/>
                  </a:lnTo>
                  <a:lnTo>
                    <a:pt x="21313" y="20700"/>
                  </a:lnTo>
                  <a:lnTo>
                    <a:pt x="21313" y="20406"/>
                  </a:lnTo>
                  <a:lnTo>
                    <a:pt x="21600" y="18000"/>
                  </a:lnTo>
                  <a:lnTo>
                    <a:pt x="21600" y="15897"/>
                  </a:lnTo>
                  <a:lnTo>
                    <a:pt x="21313" y="11103"/>
                  </a:lnTo>
                  <a:lnTo>
                    <a:pt x="21313" y="5703"/>
                  </a:lnTo>
                  <a:lnTo>
                    <a:pt x="21026" y="3003"/>
                  </a:lnTo>
                  <a:lnTo>
                    <a:pt x="20747" y="303"/>
                  </a:lnTo>
                  <a:lnTo>
                    <a:pt x="20460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452" name="Shape 913"/>
            <p:cNvSpPr/>
            <p:nvPr/>
          </p:nvSpPr>
          <p:spPr>
            <a:xfrm>
              <a:off x="831875" y="620193"/>
              <a:ext cx="40253" cy="4025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412" y="0"/>
                  </a:moveTo>
                  <a:lnTo>
                    <a:pt x="4812" y="2424"/>
                  </a:lnTo>
                  <a:lnTo>
                    <a:pt x="2424" y="4812"/>
                  </a:lnTo>
                  <a:lnTo>
                    <a:pt x="0" y="7200"/>
                  </a:lnTo>
                  <a:lnTo>
                    <a:pt x="0" y="14400"/>
                  </a:lnTo>
                  <a:lnTo>
                    <a:pt x="2424" y="18000"/>
                  </a:lnTo>
                  <a:lnTo>
                    <a:pt x="4812" y="20424"/>
                  </a:lnTo>
                  <a:lnTo>
                    <a:pt x="8412" y="21600"/>
                  </a:lnTo>
                  <a:lnTo>
                    <a:pt x="13224" y="21600"/>
                  </a:lnTo>
                  <a:lnTo>
                    <a:pt x="15612" y="20424"/>
                  </a:lnTo>
                  <a:lnTo>
                    <a:pt x="19212" y="19212"/>
                  </a:lnTo>
                  <a:lnTo>
                    <a:pt x="20424" y="15612"/>
                  </a:lnTo>
                  <a:lnTo>
                    <a:pt x="19212" y="14400"/>
                  </a:lnTo>
                  <a:lnTo>
                    <a:pt x="18000" y="13224"/>
                  </a:lnTo>
                  <a:lnTo>
                    <a:pt x="15612" y="12012"/>
                  </a:lnTo>
                  <a:lnTo>
                    <a:pt x="13224" y="13224"/>
                  </a:lnTo>
                  <a:lnTo>
                    <a:pt x="10800" y="14400"/>
                  </a:lnTo>
                  <a:lnTo>
                    <a:pt x="7200" y="13224"/>
                  </a:lnTo>
                  <a:lnTo>
                    <a:pt x="7200" y="8412"/>
                  </a:lnTo>
                  <a:lnTo>
                    <a:pt x="8412" y="7200"/>
                  </a:lnTo>
                  <a:lnTo>
                    <a:pt x="12012" y="6024"/>
                  </a:lnTo>
                  <a:lnTo>
                    <a:pt x="16824" y="6024"/>
                  </a:lnTo>
                  <a:lnTo>
                    <a:pt x="21600" y="4812"/>
                  </a:lnTo>
                  <a:lnTo>
                    <a:pt x="21600" y="2424"/>
                  </a:lnTo>
                  <a:lnTo>
                    <a:pt x="19212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453" name="Shape 914"/>
            <p:cNvSpPr/>
            <p:nvPr/>
          </p:nvSpPr>
          <p:spPr>
            <a:xfrm>
              <a:off x="1967965" y="333979"/>
              <a:ext cx="147592" cy="16326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012" y="0"/>
                  </a:moveTo>
                  <a:lnTo>
                    <a:pt x="12433" y="589"/>
                  </a:lnTo>
                  <a:lnTo>
                    <a:pt x="6542" y="589"/>
                  </a:lnTo>
                  <a:lnTo>
                    <a:pt x="651" y="888"/>
                  </a:lnTo>
                  <a:lnTo>
                    <a:pt x="0" y="1186"/>
                  </a:lnTo>
                  <a:lnTo>
                    <a:pt x="0" y="2074"/>
                  </a:lnTo>
                  <a:lnTo>
                    <a:pt x="321" y="2663"/>
                  </a:lnTo>
                  <a:lnTo>
                    <a:pt x="0" y="4438"/>
                  </a:lnTo>
                  <a:lnTo>
                    <a:pt x="0" y="6512"/>
                  </a:lnTo>
                  <a:lnTo>
                    <a:pt x="321" y="10352"/>
                  </a:lnTo>
                  <a:lnTo>
                    <a:pt x="321" y="17751"/>
                  </a:lnTo>
                  <a:lnTo>
                    <a:pt x="651" y="20115"/>
                  </a:lnTo>
                  <a:lnTo>
                    <a:pt x="651" y="21002"/>
                  </a:lnTo>
                  <a:lnTo>
                    <a:pt x="982" y="21600"/>
                  </a:lnTo>
                  <a:lnTo>
                    <a:pt x="1633" y="21600"/>
                  </a:lnTo>
                  <a:lnTo>
                    <a:pt x="7855" y="21301"/>
                  </a:lnTo>
                  <a:lnTo>
                    <a:pt x="13745" y="21002"/>
                  </a:lnTo>
                  <a:lnTo>
                    <a:pt x="17673" y="21002"/>
                  </a:lnTo>
                  <a:lnTo>
                    <a:pt x="19636" y="20414"/>
                  </a:lnTo>
                  <a:lnTo>
                    <a:pt x="20618" y="20115"/>
                  </a:lnTo>
                  <a:lnTo>
                    <a:pt x="21269" y="19526"/>
                  </a:lnTo>
                  <a:lnTo>
                    <a:pt x="20288" y="18937"/>
                  </a:lnTo>
                  <a:lnTo>
                    <a:pt x="19636" y="18639"/>
                  </a:lnTo>
                  <a:lnTo>
                    <a:pt x="17673" y="18639"/>
                  </a:lnTo>
                  <a:lnTo>
                    <a:pt x="13745" y="18937"/>
                  </a:lnTo>
                  <a:lnTo>
                    <a:pt x="2615" y="19526"/>
                  </a:lnTo>
                  <a:lnTo>
                    <a:pt x="2615" y="14790"/>
                  </a:lnTo>
                  <a:lnTo>
                    <a:pt x="2284" y="10352"/>
                  </a:lnTo>
                  <a:lnTo>
                    <a:pt x="2284" y="4737"/>
                  </a:lnTo>
                  <a:lnTo>
                    <a:pt x="1964" y="2663"/>
                  </a:lnTo>
                  <a:lnTo>
                    <a:pt x="7855" y="2663"/>
                  </a:lnTo>
                  <a:lnTo>
                    <a:pt x="14066" y="2364"/>
                  </a:lnTo>
                  <a:lnTo>
                    <a:pt x="17994" y="2074"/>
                  </a:lnTo>
                  <a:lnTo>
                    <a:pt x="19957" y="1476"/>
                  </a:lnTo>
                  <a:lnTo>
                    <a:pt x="20618" y="1186"/>
                  </a:lnTo>
                  <a:lnTo>
                    <a:pt x="21600" y="589"/>
                  </a:lnTo>
                  <a:lnTo>
                    <a:pt x="21600" y="299"/>
                  </a:lnTo>
                  <a:lnTo>
                    <a:pt x="19306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454" name="Shape 915"/>
            <p:cNvSpPr/>
            <p:nvPr/>
          </p:nvSpPr>
          <p:spPr>
            <a:xfrm>
              <a:off x="2475566" y="130460"/>
              <a:ext cx="181135" cy="33769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939" y="858"/>
                  </a:moveTo>
                  <a:lnTo>
                    <a:pt x="18669" y="2001"/>
                  </a:lnTo>
                  <a:lnTo>
                    <a:pt x="18400" y="3148"/>
                  </a:lnTo>
                  <a:lnTo>
                    <a:pt x="18669" y="5578"/>
                  </a:lnTo>
                  <a:lnTo>
                    <a:pt x="18939" y="8013"/>
                  </a:lnTo>
                  <a:lnTo>
                    <a:pt x="19200" y="10299"/>
                  </a:lnTo>
                  <a:lnTo>
                    <a:pt x="19469" y="15448"/>
                  </a:lnTo>
                  <a:lnTo>
                    <a:pt x="19200" y="20597"/>
                  </a:lnTo>
                  <a:lnTo>
                    <a:pt x="14139" y="20597"/>
                  </a:lnTo>
                  <a:lnTo>
                    <a:pt x="11469" y="20457"/>
                  </a:lnTo>
                  <a:lnTo>
                    <a:pt x="10139" y="20597"/>
                  </a:lnTo>
                  <a:lnTo>
                    <a:pt x="8800" y="20742"/>
                  </a:lnTo>
                  <a:lnTo>
                    <a:pt x="8800" y="18023"/>
                  </a:lnTo>
                  <a:lnTo>
                    <a:pt x="8539" y="15448"/>
                  </a:lnTo>
                  <a:lnTo>
                    <a:pt x="7469" y="10158"/>
                  </a:lnTo>
                  <a:lnTo>
                    <a:pt x="7739" y="9870"/>
                  </a:lnTo>
                  <a:lnTo>
                    <a:pt x="7739" y="9585"/>
                  </a:lnTo>
                  <a:lnTo>
                    <a:pt x="7469" y="9440"/>
                  </a:lnTo>
                  <a:lnTo>
                    <a:pt x="6669" y="9300"/>
                  </a:lnTo>
                  <a:lnTo>
                    <a:pt x="2669" y="9870"/>
                  </a:lnTo>
                  <a:lnTo>
                    <a:pt x="2400" y="7439"/>
                  </a:lnTo>
                  <a:lnTo>
                    <a:pt x="1869" y="5149"/>
                  </a:lnTo>
                  <a:lnTo>
                    <a:pt x="1869" y="3148"/>
                  </a:lnTo>
                  <a:lnTo>
                    <a:pt x="1600" y="2146"/>
                  </a:lnTo>
                  <a:lnTo>
                    <a:pt x="1339" y="1143"/>
                  </a:lnTo>
                  <a:lnTo>
                    <a:pt x="5869" y="1287"/>
                  </a:lnTo>
                  <a:lnTo>
                    <a:pt x="10139" y="1143"/>
                  </a:lnTo>
                  <a:lnTo>
                    <a:pt x="18939" y="858"/>
                  </a:lnTo>
                  <a:close/>
                  <a:moveTo>
                    <a:pt x="18939" y="0"/>
                  </a:moveTo>
                  <a:lnTo>
                    <a:pt x="10139" y="144"/>
                  </a:lnTo>
                  <a:lnTo>
                    <a:pt x="5600" y="285"/>
                  </a:lnTo>
                  <a:lnTo>
                    <a:pt x="1339" y="574"/>
                  </a:lnTo>
                  <a:lnTo>
                    <a:pt x="1069" y="714"/>
                  </a:lnTo>
                  <a:lnTo>
                    <a:pt x="800" y="714"/>
                  </a:lnTo>
                  <a:lnTo>
                    <a:pt x="539" y="858"/>
                  </a:lnTo>
                  <a:lnTo>
                    <a:pt x="0" y="1861"/>
                  </a:lnTo>
                  <a:lnTo>
                    <a:pt x="0" y="5149"/>
                  </a:lnTo>
                  <a:lnTo>
                    <a:pt x="269" y="7724"/>
                  </a:lnTo>
                  <a:lnTo>
                    <a:pt x="539" y="9011"/>
                  </a:lnTo>
                  <a:lnTo>
                    <a:pt x="1069" y="10299"/>
                  </a:lnTo>
                  <a:lnTo>
                    <a:pt x="1069" y="10443"/>
                  </a:lnTo>
                  <a:lnTo>
                    <a:pt x="1600" y="10588"/>
                  </a:lnTo>
                  <a:lnTo>
                    <a:pt x="2400" y="10588"/>
                  </a:lnTo>
                  <a:lnTo>
                    <a:pt x="6400" y="10299"/>
                  </a:lnTo>
                  <a:lnTo>
                    <a:pt x="6669" y="15737"/>
                  </a:lnTo>
                  <a:lnTo>
                    <a:pt x="6939" y="18596"/>
                  </a:lnTo>
                  <a:lnTo>
                    <a:pt x="7469" y="21315"/>
                  </a:lnTo>
                  <a:lnTo>
                    <a:pt x="7739" y="21456"/>
                  </a:lnTo>
                  <a:lnTo>
                    <a:pt x="8269" y="21600"/>
                  </a:lnTo>
                  <a:lnTo>
                    <a:pt x="8539" y="21456"/>
                  </a:lnTo>
                  <a:lnTo>
                    <a:pt x="8800" y="21171"/>
                  </a:lnTo>
                  <a:lnTo>
                    <a:pt x="9869" y="21315"/>
                  </a:lnTo>
                  <a:lnTo>
                    <a:pt x="10939" y="21456"/>
                  </a:lnTo>
                  <a:lnTo>
                    <a:pt x="13339" y="21456"/>
                  </a:lnTo>
                  <a:lnTo>
                    <a:pt x="16539" y="21600"/>
                  </a:lnTo>
                  <a:lnTo>
                    <a:pt x="19469" y="21456"/>
                  </a:lnTo>
                  <a:lnTo>
                    <a:pt x="20269" y="21600"/>
                  </a:lnTo>
                  <a:lnTo>
                    <a:pt x="20800" y="21456"/>
                  </a:lnTo>
                  <a:lnTo>
                    <a:pt x="21339" y="21315"/>
                  </a:lnTo>
                  <a:lnTo>
                    <a:pt x="21600" y="21026"/>
                  </a:lnTo>
                  <a:lnTo>
                    <a:pt x="21600" y="20742"/>
                  </a:lnTo>
                  <a:lnTo>
                    <a:pt x="21069" y="20597"/>
                  </a:lnTo>
                  <a:lnTo>
                    <a:pt x="21069" y="15448"/>
                  </a:lnTo>
                  <a:lnTo>
                    <a:pt x="20800" y="10299"/>
                  </a:lnTo>
                  <a:lnTo>
                    <a:pt x="20800" y="5438"/>
                  </a:lnTo>
                  <a:lnTo>
                    <a:pt x="20539" y="3004"/>
                  </a:lnTo>
                  <a:lnTo>
                    <a:pt x="20000" y="1861"/>
                  </a:lnTo>
                  <a:lnTo>
                    <a:pt x="19469" y="714"/>
                  </a:lnTo>
                  <a:lnTo>
                    <a:pt x="19469" y="285"/>
                  </a:lnTo>
                  <a:lnTo>
                    <a:pt x="19200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455" name="Shape 916"/>
            <p:cNvSpPr/>
            <p:nvPr/>
          </p:nvSpPr>
          <p:spPr>
            <a:xfrm>
              <a:off x="0" y="4357123"/>
              <a:ext cx="905671" cy="91463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000" y="9559"/>
                  </a:moveTo>
                  <a:lnTo>
                    <a:pt x="20428" y="9664"/>
                  </a:lnTo>
                  <a:lnTo>
                    <a:pt x="20588" y="9718"/>
                  </a:lnTo>
                  <a:lnTo>
                    <a:pt x="20748" y="9823"/>
                  </a:lnTo>
                  <a:lnTo>
                    <a:pt x="21068" y="10140"/>
                  </a:lnTo>
                  <a:lnTo>
                    <a:pt x="21174" y="10351"/>
                  </a:lnTo>
                  <a:lnTo>
                    <a:pt x="21228" y="10615"/>
                  </a:lnTo>
                  <a:lnTo>
                    <a:pt x="21280" y="10827"/>
                  </a:lnTo>
                  <a:lnTo>
                    <a:pt x="21280" y="11090"/>
                  </a:lnTo>
                  <a:lnTo>
                    <a:pt x="21174" y="11302"/>
                  </a:lnTo>
                  <a:lnTo>
                    <a:pt x="21120" y="11512"/>
                  </a:lnTo>
                  <a:lnTo>
                    <a:pt x="20960" y="11724"/>
                  </a:lnTo>
                  <a:lnTo>
                    <a:pt x="20800" y="11882"/>
                  </a:lnTo>
                  <a:lnTo>
                    <a:pt x="20374" y="12094"/>
                  </a:lnTo>
                  <a:lnTo>
                    <a:pt x="19894" y="12253"/>
                  </a:lnTo>
                  <a:lnTo>
                    <a:pt x="19360" y="12304"/>
                  </a:lnTo>
                  <a:lnTo>
                    <a:pt x="18774" y="12304"/>
                  </a:lnTo>
                  <a:lnTo>
                    <a:pt x="17654" y="12253"/>
                  </a:lnTo>
                  <a:lnTo>
                    <a:pt x="16640" y="12199"/>
                  </a:lnTo>
                  <a:lnTo>
                    <a:pt x="16640" y="11460"/>
                  </a:lnTo>
                  <a:lnTo>
                    <a:pt x="16694" y="10562"/>
                  </a:lnTo>
                  <a:lnTo>
                    <a:pt x="16694" y="9718"/>
                  </a:lnTo>
                  <a:lnTo>
                    <a:pt x="17388" y="9611"/>
                  </a:lnTo>
                  <a:lnTo>
                    <a:pt x="18134" y="9559"/>
                  </a:lnTo>
                  <a:close/>
                  <a:moveTo>
                    <a:pt x="5494" y="0"/>
                  </a:moveTo>
                  <a:lnTo>
                    <a:pt x="4426" y="105"/>
                  </a:lnTo>
                  <a:lnTo>
                    <a:pt x="3360" y="317"/>
                  </a:lnTo>
                  <a:lnTo>
                    <a:pt x="2346" y="634"/>
                  </a:lnTo>
                  <a:lnTo>
                    <a:pt x="1332" y="1002"/>
                  </a:lnTo>
                  <a:lnTo>
                    <a:pt x="426" y="1478"/>
                  </a:lnTo>
                  <a:lnTo>
                    <a:pt x="0" y="1743"/>
                  </a:lnTo>
                  <a:lnTo>
                    <a:pt x="0" y="2218"/>
                  </a:lnTo>
                  <a:lnTo>
                    <a:pt x="906" y="1636"/>
                  </a:lnTo>
                  <a:lnTo>
                    <a:pt x="1812" y="1161"/>
                  </a:lnTo>
                  <a:lnTo>
                    <a:pt x="2772" y="844"/>
                  </a:lnTo>
                  <a:lnTo>
                    <a:pt x="3732" y="580"/>
                  </a:lnTo>
                  <a:lnTo>
                    <a:pt x="4746" y="422"/>
                  </a:lnTo>
                  <a:lnTo>
                    <a:pt x="5814" y="369"/>
                  </a:lnTo>
                  <a:lnTo>
                    <a:pt x="6826" y="369"/>
                  </a:lnTo>
                  <a:lnTo>
                    <a:pt x="7840" y="475"/>
                  </a:lnTo>
                  <a:lnTo>
                    <a:pt x="8854" y="685"/>
                  </a:lnTo>
                  <a:lnTo>
                    <a:pt x="9706" y="951"/>
                  </a:lnTo>
                  <a:lnTo>
                    <a:pt x="10506" y="1267"/>
                  </a:lnTo>
                  <a:lnTo>
                    <a:pt x="11306" y="1689"/>
                  </a:lnTo>
                  <a:lnTo>
                    <a:pt x="12054" y="2165"/>
                  </a:lnTo>
                  <a:lnTo>
                    <a:pt x="12746" y="2747"/>
                  </a:lnTo>
                  <a:lnTo>
                    <a:pt x="13386" y="3327"/>
                  </a:lnTo>
                  <a:lnTo>
                    <a:pt x="13974" y="4014"/>
                  </a:lnTo>
                  <a:lnTo>
                    <a:pt x="14560" y="4700"/>
                  </a:lnTo>
                  <a:lnTo>
                    <a:pt x="15040" y="5545"/>
                  </a:lnTo>
                  <a:lnTo>
                    <a:pt x="15466" y="6391"/>
                  </a:lnTo>
                  <a:lnTo>
                    <a:pt x="15786" y="7288"/>
                  </a:lnTo>
                  <a:lnTo>
                    <a:pt x="16054" y="8185"/>
                  </a:lnTo>
                  <a:lnTo>
                    <a:pt x="16160" y="9084"/>
                  </a:lnTo>
                  <a:lnTo>
                    <a:pt x="16266" y="10035"/>
                  </a:lnTo>
                  <a:lnTo>
                    <a:pt x="16266" y="10985"/>
                  </a:lnTo>
                  <a:lnTo>
                    <a:pt x="16214" y="11936"/>
                  </a:lnTo>
                  <a:lnTo>
                    <a:pt x="16214" y="12041"/>
                  </a:lnTo>
                  <a:lnTo>
                    <a:pt x="16320" y="12094"/>
                  </a:lnTo>
                  <a:lnTo>
                    <a:pt x="16320" y="12199"/>
                  </a:lnTo>
                  <a:lnTo>
                    <a:pt x="16266" y="12304"/>
                  </a:lnTo>
                  <a:lnTo>
                    <a:pt x="16266" y="12411"/>
                  </a:lnTo>
                  <a:lnTo>
                    <a:pt x="16160" y="13150"/>
                  </a:lnTo>
                  <a:lnTo>
                    <a:pt x="15946" y="13837"/>
                  </a:lnTo>
                  <a:lnTo>
                    <a:pt x="15520" y="15158"/>
                  </a:lnTo>
                  <a:lnTo>
                    <a:pt x="15360" y="15633"/>
                  </a:lnTo>
                  <a:lnTo>
                    <a:pt x="15094" y="16108"/>
                  </a:lnTo>
                  <a:lnTo>
                    <a:pt x="14880" y="16584"/>
                  </a:lnTo>
                  <a:lnTo>
                    <a:pt x="14560" y="17005"/>
                  </a:lnTo>
                  <a:lnTo>
                    <a:pt x="13866" y="17851"/>
                  </a:lnTo>
                  <a:lnTo>
                    <a:pt x="13120" y="18590"/>
                  </a:lnTo>
                  <a:lnTo>
                    <a:pt x="12694" y="18960"/>
                  </a:lnTo>
                  <a:lnTo>
                    <a:pt x="12214" y="19329"/>
                  </a:lnTo>
                  <a:lnTo>
                    <a:pt x="11786" y="19645"/>
                  </a:lnTo>
                  <a:lnTo>
                    <a:pt x="11306" y="19911"/>
                  </a:lnTo>
                  <a:lnTo>
                    <a:pt x="10346" y="20333"/>
                  </a:lnTo>
                  <a:lnTo>
                    <a:pt x="9440" y="20649"/>
                  </a:lnTo>
                  <a:lnTo>
                    <a:pt x="8534" y="20861"/>
                  </a:lnTo>
                  <a:lnTo>
                    <a:pt x="7680" y="21020"/>
                  </a:lnTo>
                  <a:lnTo>
                    <a:pt x="6186" y="21230"/>
                  </a:lnTo>
                  <a:lnTo>
                    <a:pt x="4534" y="21230"/>
                  </a:lnTo>
                  <a:lnTo>
                    <a:pt x="3732" y="21125"/>
                  </a:lnTo>
                  <a:lnTo>
                    <a:pt x="2932" y="20966"/>
                  </a:lnTo>
                  <a:lnTo>
                    <a:pt x="2186" y="20755"/>
                  </a:lnTo>
                  <a:lnTo>
                    <a:pt x="1440" y="20491"/>
                  </a:lnTo>
                  <a:lnTo>
                    <a:pt x="692" y="20121"/>
                  </a:lnTo>
                  <a:lnTo>
                    <a:pt x="0" y="19752"/>
                  </a:lnTo>
                  <a:lnTo>
                    <a:pt x="0" y="20121"/>
                  </a:lnTo>
                  <a:lnTo>
                    <a:pt x="692" y="20491"/>
                  </a:lnTo>
                  <a:lnTo>
                    <a:pt x="1440" y="20861"/>
                  </a:lnTo>
                  <a:lnTo>
                    <a:pt x="2186" y="21125"/>
                  </a:lnTo>
                  <a:lnTo>
                    <a:pt x="2932" y="21336"/>
                  </a:lnTo>
                  <a:lnTo>
                    <a:pt x="3732" y="21495"/>
                  </a:lnTo>
                  <a:lnTo>
                    <a:pt x="4534" y="21547"/>
                  </a:lnTo>
                  <a:lnTo>
                    <a:pt x="5334" y="21600"/>
                  </a:lnTo>
                  <a:lnTo>
                    <a:pt x="6186" y="21547"/>
                  </a:lnTo>
                  <a:lnTo>
                    <a:pt x="6986" y="21495"/>
                  </a:lnTo>
                  <a:lnTo>
                    <a:pt x="7894" y="21388"/>
                  </a:lnTo>
                  <a:lnTo>
                    <a:pt x="8800" y="21178"/>
                  </a:lnTo>
                  <a:lnTo>
                    <a:pt x="9706" y="20913"/>
                  </a:lnTo>
                  <a:lnTo>
                    <a:pt x="10666" y="20544"/>
                  </a:lnTo>
                  <a:lnTo>
                    <a:pt x="11680" y="20069"/>
                  </a:lnTo>
                  <a:lnTo>
                    <a:pt x="12160" y="19804"/>
                  </a:lnTo>
                  <a:lnTo>
                    <a:pt x="12640" y="19435"/>
                  </a:lnTo>
                  <a:lnTo>
                    <a:pt x="13120" y="19065"/>
                  </a:lnTo>
                  <a:lnTo>
                    <a:pt x="13600" y="18643"/>
                  </a:lnTo>
                  <a:lnTo>
                    <a:pt x="14294" y="17903"/>
                  </a:lnTo>
                  <a:lnTo>
                    <a:pt x="14934" y="17059"/>
                  </a:lnTo>
                  <a:lnTo>
                    <a:pt x="15466" y="16160"/>
                  </a:lnTo>
                  <a:lnTo>
                    <a:pt x="15680" y="15685"/>
                  </a:lnTo>
                  <a:lnTo>
                    <a:pt x="15840" y="15209"/>
                  </a:lnTo>
                  <a:lnTo>
                    <a:pt x="16000" y="14681"/>
                  </a:lnTo>
                  <a:lnTo>
                    <a:pt x="16160" y="14154"/>
                  </a:lnTo>
                  <a:lnTo>
                    <a:pt x="16426" y="13045"/>
                  </a:lnTo>
                  <a:lnTo>
                    <a:pt x="16586" y="12516"/>
                  </a:lnTo>
                  <a:lnTo>
                    <a:pt x="17920" y="12621"/>
                  </a:lnTo>
                  <a:lnTo>
                    <a:pt x="19414" y="12621"/>
                  </a:lnTo>
                  <a:lnTo>
                    <a:pt x="20108" y="12516"/>
                  </a:lnTo>
                  <a:lnTo>
                    <a:pt x="20428" y="12411"/>
                  </a:lnTo>
                  <a:lnTo>
                    <a:pt x="20748" y="12304"/>
                  </a:lnTo>
                  <a:lnTo>
                    <a:pt x="21014" y="12094"/>
                  </a:lnTo>
                  <a:lnTo>
                    <a:pt x="21228" y="11882"/>
                  </a:lnTo>
                  <a:lnTo>
                    <a:pt x="21388" y="11619"/>
                  </a:lnTo>
                  <a:lnTo>
                    <a:pt x="21548" y="11354"/>
                  </a:lnTo>
                  <a:lnTo>
                    <a:pt x="21600" y="10985"/>
                  </a:lnTo>
                  <a:lnTo>
                    <a:pt x="21600" y="10615"/>
                  </a:lnTo>
                  <a:lnTo>
                    <a:pt x="21548" y="10298"/>
                  </a:lnTo>
                  <a:lnTo>
                    <a:pt x="21388" y="10035"/>
                  </a:lnTo>
                  <a:lnTo>
                    <a:pt x="21174" y="9769"/>
                  </a:lnTo>
                  <a:lnTo>
                    <a:pt x="20908" y="9506"/>
                  </a:lnTo>
                  <a:lnTo>
                    <a:pt x="20640" y="9347"/>
                  </a:lnTo>
                  <a:lnTo>
                    <a:pt x="20268" y="9242"/>
                  </a:lnTo>
                  <a:lnTo>
                    <a:pt x="19840" y="9189"/>
                  </a:lnTo>
                  <a:lnTo>
                    <a:pt x="19360" y="9189"/>
                  </a:lnTo>
                  <a:lnTo>
                    <a:pt x="18400" y="9294"/>
                  </a:lnTo>
                  <a:lnTo>
                    <a:pt x="17120" y="9294"/>
                  </a:lnTo>
                  <a:lnTo>
                    <a:pt x="16694" y="9401"/>
                  </a:lnTo>
                  <a:lnTo>
                    <a:pt x="16586" y="8609"/>
                  </a:lnTo>
                  <a:lnTo>
                    <a:pt x="16426" y="7816"/>
                  </a:lnTo>
                  <a:lnTo>
                    <a:pt x="16160" y="7076"/>
                  </a:lnTo>
                  <a:lnTo>
                    <a:pt x="15894" y="6337"/>
                  </a:lnTo>
                  <a:lnTo>
                    <a:pt x="15520" y="5598"/>
                  </a:lnTo>
                  <a:lnTo>
                    <a:pt x="15094" y="4911"/>
                  </a:lnTo>
                  <a:lnTo>
                    <a:pt x="14666" y="4224"/>
                  </a:lnTo>
                  <a:lnTo>
                    <a:pt x="14134" y="3644"/>
                  </a:lnTo>
                  <a:lnTo>
                    <a:pt x="13600" y="3010"/>
                  </a:lnTo>
                  <a:lnTo>
                    <a:pt x="12960" y="2482"/>
                  </a:lnTo>
                  <a:lnTo>
                    <a:pt x="11680" y="1531"/>
                  </a:lnTo>
                  <a:lnTo>
                    <a:pt x="10934" y="1109"/>
                  </a:lnTo>
                  <a:lnTo>
                    <a:pt x="10186" y="792"/>
                  </a:lnTo>
                  <a:lnTo>
                    <a:pt x="9440" y="475"/>
                  </a:lnTo>
                  <a:lnTo>
                    <a:pt x="8640" y="264"/>
                  </a:lnTo>
                  <a:lnTo>
                    <a:pt x="7626" y="105"/>
                  </a:lnTo>
                  <a:lnTo>
                    <a:pt x="6560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456" name="Shape 917"/>
            <p:cNvSpPr/>
            <p:nvPr/>
          </p:nvSpPr>
          <p:spPr>
            <a:xfrm>
              <a:off x="2341393" y="318303"/>
              <a:ext cx="163267" cy="16100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25" y="1800"/>
                  </a:moveTo>
                  <a:lnTo>
                    <a:pt x="19526" y="5703"/>
                  </a:lnTo>
                  <a:lnTo>
                    <a:pt x="19526" y="14400"/>
                  </a:lnTo>
                  <a:lnTo>
                    <a:pt x="19236" y="19203"/>
                  </a:lnTo>
                  <a:lnTo>
                    <a:pt x="16863" y="18900"/>
                  </a:lnTo>
                  <a:lnTo>
                    <a:pt x="14500" y="18606"/>
                  </a:lnTo>
                  <a:lnTo>
                    <a:pt x="9763" y="18900"/>
                  </a:lnTo>
                  <a:lnTo>
                    <a:pt x="5923" y="19203"/>
                  </a:lnTo>
                  <a:lnTo>
                    <a:pt x="4148" y="19203"/>
                  </a:lnTo>
                  <a:lnTo>
                    <a:pt x="2373" y="19800"/>
                  </a:lnTo>
                  <a:lnTo>
                    <a:pt x="2074" y="15006"/>
                  </a:lnTo>
                  <a:lnTo>
                    <a:pt x="1775" y="10506"/>
                  </a:lnTo>
                  <a:lnTo>
                    <a:pt x="1775" y="6603"/>
                  </a:lnTo>
                  <a:lnTo>
                    <a:pt x="1485" y="2700"/>
                  </a:lnTo>
                  <a:lnTo>
                    <a:pt x="10651" y="2406"/>
                  </a:lnTo>
                  <a:lnTo>
                    <a:pt x="15387" y="2103"/>
                  </a:lnTo>
                  <a:lnTo>
                    <a:pt x="19825" y="1800"/>
                  </a:lnTo>
                  <a:close/>
                  <a:moveTo>
                    <a:pt x="15387" y="0"/>
                  </a:moveTo>
                  <a:lnTo>
                    <a:pt x="10651" y="303"/>
                  </a:lnTo>
                  <a:lnTo>
                    <a:pt x="1485" y="900"/>
                  </a:lnTo>
                  <a:lnTo>
                    <a:pt x="888" y="900"/>
                  </a:lnTo>
                  <a:lnTo>
                    <a:pt x="589" y="1203"/>
                  </a:lnTo>
                  <a:lnTo>
                    <a:pt x="299" y="1506"/>
                  </a:lnTo>
                  <a:lnTo>
                    <a:pt x="0" y="4206"/>
                  </a:lnTo>
                  <a:lnTo>
                    <a:pt x="0" y="12003"/>
                  </a:lnTo>
                  <a:lnTo>
                    <a:pt x="299" y="16503"/>
                  </a:lnTo>
                  <a:lnTo>
                    <a:pt x="299" y="18900"/>
                  </a:lnTo>
                  <a:lnTo>
                    <a:pt x="888" y="21003"/>
                  </a:lnTo>
                  <a:lnTo>
                    <a:pt x="888" y="21306"/>
                  </a:lnTo>
                  <a:lnTo>
                    <a:pt x="1485" y="21600"/>
                  </a:lnTo>
                  <a:lnTo>
                    <a:pt x="1775" y="21600"/>
                  </a:lnTo>
                  <a:lnTo>
                    <a:pt x="2074" y="21306"/>
                  </a:lnTo>
                  <a:lnTo>
                    <a:pt x="6512" y="21306"/>
                  </a:lnTo>
                  <a:lnTo>
                    <a:pt x="11248" y="21003"/>
                  </a:lnTo>
                  <a:lnTo>
                    <a:pt x="15387" y="21003"/>
                  </a:lnTo>
                  <a:lnTo>
                    <a:pt x="17461" y="20700"/>
                  </a:lnTo>
                  <a:lnTo>
                    <a:pt x="19526" y="20406"/>
                  </a:lnTo>
                  <a:lnTo>
                    <a:pt x="20414" y="20406"/>
                  </a:lnTo>
                  <a:lnTo>
                    <a:pt x="20712" y="20103"/>
                  </a:lnTo>
                  <a:lnTo>
                    <a:pt x="20712" y="19800"/>
                  </a:lnTo>
                  <a:lnTo>
                    <a:pt x="21301" y="17403"/>
                  </a:lnTo>
                  <a:lnTo>
                    <a:pt x="21600" y="14703"/>
                  </a:lnTo>
                  <a:lnTo>
                    <a:pt x="21600" y="9303"/>
                  </a:lnTo>
                  <a:lnTo>
                    <a:pt x="21301" y="5106"/>
                  </a:lnTo>
                  <a:lnTo>
                    <a:pt x="21301" y="3003"/>
                  </a:lnTo>
                  <a:lnTo>
                    <a:pt x="20712" y="900"/>
                  </a:lnTo>
                  <a:lnTo>
                    <a:pt x="20414" y="303"/>
                  </a:lnTo>
                  <a:lnTo>
                    <a:pt x="19825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457" name="Shape 918"/>
            <p:cNvSpPr/>
            <p:nvPr/>
          </p:nvSpPr>
          <p:spPr>
            <a:xfrm>
              <a:off x="2187093" y="5254"/>
              <a:ext cx="172235" cy="11849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83" y="0"/>
                  </a:moveTo>
                  <a:lnTo>
                    <a:pt x="0" y="2845"/>
                  </a:lnTo>
                  <a:lnTo>
                    <a:pt x="283" y="5703"/>
                  </a:lnTo>
                  <a:lnTo>
                    <a:pt x="283" y="17120"/>
                  </a:lnTo>
                  <a:lnTo>
                    <a:pt x="558" y="18343"/>
                  </a:lnTo>
                  <a:lnTo>
                    <a:pt x="841" y="19965"/>
                  </a:lnTo>
                  <a:lnTo>
                    <a:pt x="1399" y="20789"/>
                  </a:lnTo>
                  <a:lnTo>
                    <a:pt x="2241" y="21600"/>
                  </a:lnTo>
                  <a:lnTo>
                    <a:pt x="2524" y="21188"/>
                  </a:lnTo>
                  <a:lnTo>
                    <a:pt x="2807" y="20789"/>
                  </a:lnTo>
                  <a:lnTo>
                    <a:pt x="4765" y="21188"/>
                  </a:lnTo>
                  <a:lnTo>
                    <a:pt x="11221" y="21188"/>
                  </a:lnTo>
                  <a:lnTo>
                    <a:pt x="19909" y="19965"/>
                  </a:lnTo>
                  <a:lnTo>
                    <a:pt x="21034" y="19965"/>
                  </a:lnTo>
                  <a:lnTo>
                    <a:pt x="21317" y="19566"/>
                  </a:lnTo>
                  <a:lnTo>
                    <a:pt x="21600" y="16709"/>
                  </a:lnTo>
                  <a:lnTo>
                    <a:pt x="21317" y="13452"/>
                  </a:lnTo>
                  <a:lnTo>
                    <a:pt x="21034" y="7337"/>
                  </a:lnTo>
                  <a:lnTo>
                    <a:pt x="21034" y="0"/>
                  </a:lnTo>
                  <a:lnTo>
                    <a:pt x="19351" y="0"/>
                  </a:lnTo>
                  <a:lnTo>
                    <a:pt x="19351" y="11405"/>
                  </a:lnTo>
                  <a:lnTo>
                    <a:pt x="19634" y="14263"/>
                  </a:lnTo>
                  <a:lnTo>
                    <a:pt x="19909" y="17520"/>
                  </a:lnTo>
                  <a:lnTo>
                    <a:pt x="11221" y="17520"/>
                  </a:lnTo>
                  <a:lnTo>
                    <a:pt x="6731" y="17931"/>
                  </a:lnTo>
                  <a:lnTo>
                    <a:pt x="4765" y="18343"/>
                  </a:lnTo>
                  <a:lnTo>
                    <a:pt x="2524" y="19154"/>
                  </a:lnTo>
                  <a:lnTo>
                    <a:pt x="2241" y="13040"/>
                  </a:lnTo>
                  <a:lnTo>
                    <a:pt x="1966" y="6926"/>
                  </a:lnTo>
                  <a:lnTo>
                    <a:pt x="2241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458" name="Shape 919"/>
            <p:cNvSpPr/>
            <p:nvPr/>
          </p:nvSpPr>
          <p:spPr>
            <a:xfrm>
              <a:off x="0" y="1718223"/>
              <a:ext cx="606039" cy="101978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200" y="0"/>
                  </a:moveTo>
                  <a:lnTo>
                    <a:pt x="21041" y="48"/>
                  </a:lnTo>
                  <a:lnTo>
                    <a:pt x="20961" y="96"/>
                  </a:lnTo>
                  <a:lnTo>
                    <a:pt x="20961" y="1517"/>
                  </a:lnTo>
                  <a:lnTo>
                    <a:pt x="20802" y="2890"/>
                  </a:lnTo>
                  <a:lnTo>
                    <a:pt x="20563" y="4216"/>
                  </a:lnTo>
                  <a:lnTo>
                    <a:pt x="20243" y="5543"/>
                  </a:lnTo>
                  <a:lnTo>
                    <a:pt x="19448" y="8243"/>
                  </a:lnTo>
                  <a:lnTo>
                    <a:pt x="19048" y="9568"/>
                  </a:lnTo>
                  <a:lnTo>
                    <a:pt x="18650" y="10943"/>
                  </a:lnTo>
                  <a:lnTo>
                    <a:pt x="18411" y="12174"/>
                  </a:lnTo>
                  <a:lnTo>
                    <a:pt x="18172" y="13453"/>
                  </a:lnTo>
                  <a:lnTo>
                    <a:pt x="17852" y="16010"/>
                  </a:lnTo>
                  <a:lnTo>
                    <a:pt x="17613" y="17289"/>
                  </a:lnTo>
                  <a:lnTo>
                    <a:pt x="17374" y="18522"/>
                  </a:lnTo>
                  <a:lnTo>
                    <a:pt x="16977" y="19801"/>
                  </a:lnTo>
                  <a:lnTo>
                    <a:pt x="16418" y="21032"/>
                  </a:lnTo>
                  <a:lnTo>
                    <a:pt x="12275" y="20842"/>
                  </a:lnTo>
                  <a:lnTo>
                    <a:pt x="8210" y="20605"/>
                  </a:lnTo>
                  <a:lnTo>
                    <a:pt x="4065" y="20321"/>
                  </a:lnTo>
                  <a:lnTo>
                    <a:pt x="0" y="20037"/>
                  </a:lnTo>
                  <a:lnTo>
                    <a:pt x="0" y="20415"/>
                  </a:lnTo>
                  <a:lnTo>
                    <a:pt x="8130" y="20984"/>
                  </a:lnTo>
                  <a:lnTo>
                    <a:pt x="12194" y="21222"/>
                  </a:lnTo>
                  <a:lnTo>
                    <a:pt x="16259" y="21410"/>
                  </a:lnTo>
                  <a:lnTo>
                    <a:pt x="16259" y="21458"/>
                  </a:lnTo>
                  <a:lnTo>
                    <a:pt x="16340" y="21552"/>
                  </a:lnTo>
                  <a:lnTo>
                    <a:pt x="16498" y="21600"/>
                  </a:lnTo>
                  <a:lnTo>
                    <a:pt x="16737" y="21600"/>
                  </a:lnTo>
                  <a:lnTo>
                    <a:pt x="16818" y="21552"/>
                  </a:lnTo>
                  <a:lnTo>
                    <a:pt x="16896" y="21458"/>
                  </a:lnTo>
                  <a:lnTo>
                    <a:pt x="17455" y="20131"/>
                  </a:lnTo>
                  <a:lnTo>
                    <a:pt x="17933" y="18806"/>
                  </a:lnTo>
                  <a:lnTo>
                    <a:pt x="18253" y="17479"/>
                  </a:lnTo>
                  <a:lnTo>
                    <a:pt x="18492" y="16106"/>
                  </a:lnTo>
                  <a:lnTo>
                    <a:pt x="18889" y="13406"/>
                  </a:lnTo>
                  <a:lnTo>
                    <a:pt x="19048" y="12032"/>
                  </a:lnTo>
                  <a:lnTo>
                    <a:pt x="19368" y="10659"/>
                  </a:lnTo>
                  <a:lnTo>
                    <a:pt x="19687" y="9380"/>
                  </a:lnTo>
                  <a:lnTo>
                    <a:pt x="20085" y="8053"/>
                  </a:lnTo>
                  <a:lnTo>
                    <a:pt x="20883" y="5447"/>
                  </a:lnTo>
                  <a:lnTo>
                    <a:pt x="21200" y="4122"/>
                  </a:lnTo>
                  <a:lnTo>
                    <a:pt x="21439" y="2843"/>
                  </a:lnTo>
                  <a:lnTo>
                    <a:pt x="21600" y="1517"/>
                  </a:lnTo>
                  <a:lnTo>
                    <a:pt x="21520" y="142"/>
                  </a:lnTo>
                  <a:lnTo>
                    <a:pt x="21520" y="96"/>
                  </a:lnTo>
                  <a:lnTo>
                    <a:pt x="21439" y="48"/>
                  </a:lnTo>
                  <a:lnTo>
                    <a:pt x="21200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459" name="Shape 920"/>
            <p:cNvSpPr/>
            <p:nvPr/>
          </p:nvSpPr>
          <p:spPr>
            <a:xfrm>
              <a:off x="2547170" y="222189"/>
              <a:ext cx="69279" cy="6037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121" y="0"/>
                  </a:moveTo>
                  <a:lnTo>
                    <a:pt x="17417" y="784"/>
                  </a:lnTo>
                  <a:lnTo>
                    <a:pt x="17417" y="5584"/>
                  </a:lnTo>
                  <a:lnTo>
                    <a:pt x="16733" y="7984"/>
                  </a:lnTo>
                  <a:lnTo>
                    <a:pt x="15325" y="9600"/>
                  </a:lnTo>
                  <a:lnTo>
                    <a:pt x="12550" y="11192"/>
                  </a:lnTo>
                  <a:lnTo>
                    <a:pt x="7663" y="11192"/>
                  </a:lnTo>
                  <a:lnTo>
                    <a:pt x="7663" y="7984"/>
                  </a:lnTo>
                  <a:lnTo>
                    <a:pt x="8367" y="6392"/>
                  </a:lnTo>
                  <a:lnTo>
                    <a:pt x="8367" y="5584"/>
                  </a:lnTo>
                  <a:lnTo>
                    <a:pt x="7663" y="4800"/>
                  </a:lnTo>
                  <a:lnTo>
                    <a:pt x="6958" y="5584"/>
                  </a:lnTo>
                  <a:lnTo>
                    <a:pt x="4183" y="7200"/>
                  </a:lnTo>
                  <a:lnTo>
                    <a:pt x="1388" y="8792"/>
                  </a:lnTo>
                  <a:lnTo>
                    <a:pt x="0" y="9600"/>
                  </a:lnTo>
                  <a:lnTo>
                    <a:pt x="0" y="11192"/>
                  </a:lnTo>
                  <a:lnTo>
                    <a:pt x="3479" y="19984"/>
                  </a:lnTo>
                  <a:lnTo>
                    <a:pt x="4183" y="20792"/>
                  </a:lnTo>
                  <a:lnTo>
                    <a:pt x="5571" y="21600"/>
                  </a:lnTo>
                  <a:lnTo>
                    <a:pt x="6958" y="20792"/>
                  </a:lnTo>
                  <a:lnTo>
                    <a:pt x="7663" y="20792"/>
                  </a:lnTo>
                  <a:lnTo>
                    <a:pt x="7663" y="15992"/>
                  </a:lnTo>
                  <a:lnTo>
                    <a:pt x="12550" y="15992"/>
                  </a:lnTo>
                  <a:lnTo>
                    <a:pt x="16029" y="14400"/>
                  </a:lnTo>
                  <a:lnTo>
                    <a:pt x="18825" y="12000"/>
                  </a:lnTo>
                  <a:lnTo>
                    <a:pt x="20917" y="8792"/>
                  </a:lnTo>
                  <a:lnTo>
                    <a:pt x="21600" y="4800"/>
                  </a:lnTo>
                  <a:lnTo>
                    <a:pt x="20917" y="784"/>
                  </a:lnTo>
                  <a:lnTo>
                    <a:pt x="20212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460" name="Shape 921"/>
            <p:cNvSpPr/>
            <p:nvPr/>
          </p:nvSpPr>
          <p:spPr>
            <a:xfrm>
              <a:off x="0" y="4424210"/>
              <a:ext cx="621649" cy="77375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256" y="686"/>
                  </a:moveTo>
                  <a:lnTo>
                    <a:pt x="11655" y="810"/>
                  </a:lnTo>
                  <a:lnTo>
                    <a:pt x="12975" y="1124"/>
                  </a:lnTo>
                  <a:lnTo>
                    <a:pt x="14298" y="1561"/>
                  </a:lnTo>
                  <a:lnTo>
                    <a:pt x="15463" y="2060"/>
                  </a:lnTo>
                  <a:lnTo>
                    <a:pt x="14764" y="2247"/>
                  </a:lnTo>
                  <a:lnTo>
                    <a:pt x="14764" y="2123"/>
                  </a:lnTo>
                  <a:lnTo>
                    <a:pt x="14607" y="2060"/>
                  </a:lnTo>
                  <a:lnTo>
                    <a:pt x="13287" y="1936"/>
                  </a:lnTo>
                  <a:lnTo>
                    <a:pt x="12043" y="1936"/>
                  </a:lnTo>
                  <a:lnTo>
                    <a:pt x="12509" y="1810"/>
                  </a:lnTo>
                  <a:lnTo>
                    <a:pt x="12899" y="1561"/>
                  </a:lnTo>
                  <a:lnTo>
                    <a:pt x="13054" y="1498"/>
                  </a:lnTo>
                  <a:lnTo>
                    <a:pt x="13054" y="1374"/>
                  </a:lnTo>
                  <a:lnTo>
                    <a:pt x="12975" y="1248"/>
                  </a:lnTo>
                  <a:lnTo>
                    <a:pt x="12899" y="1187"/>
                  </a:lnTo>
                  <a:lnTo>
                    <a:pt x="12200" y="1061"/>
                  </a:lnTo>
                  <a:lnTo>
                    <a:pt x="11422" y="1061"/>
                  </a:lnTo>
                  <a:lnTo>
                    <a:pt x="10644" y="1124"/>
                  </a:lnTo>
                  <a:lnTo>
                    <a:pt x="9869" y="1248"/>
                  </a:lnTo>
                  <a:lnTo>
                    <a:pt x="8313" y="1498"/>
                  </a:lnTo>
                  <a:lnTo>
                    <a:pt x="6915" y="1810"/>
                  </a:lnTo>
                  <a:lnTo>
                    <a:pt x="5892" y="2069"/>
                  </a:lnTo>
                  <a:lnTo>
                    <a:pt x="7148" y="1686"/>
                  </a:lnTo>
                  <a:lnTo>
                    <a:pt x="8779" y="1248"/>
                  </a:lnTo>
                  <a:lnTo>
                    <a:pt x="10256" y="686"/>
                  </a:lnTo>
                  <a:close/>
                  <a:moveTo>
                    <a:pt x="15772" y="2498"/>
                  </a:moveTo>
                  <a:lnTo>
                    <a:pt x="15306" y="2746"/>
                  </a:lnTo>
                  <a:lnTo>
                    <a:pt x="14685" y="2996"/>
                  </a:lnTo>
                  <a:lnTo>
                    <a:pt x="13520" y="3371"/>
                  </a:lnTo>
                  <a:lnTo>
                    <a:pt x="11189" y="4057"/>
                  </a:lnTo>
                  <a:lnTo>
                    <a:pt x="8392" y="4932"/>
                  </a:lnTo>
                  <a:lnTo>
                    <a:pt x="11577" y="3870"/>
                  </a:lnTo>
                  <a:lnTo>
                    <a:pt x="13598" y="3121"/>
                  </a:lnTo>
                  <a:lnTo>
                    <a:pt x="14685" y="2746"/>
                  </a:lnTo>
                  <a:lnTo>
                    <a:pt x="15772" y="2498"/>
                  </a:lnTo>
                  <a:close/>
                  <a:moveTo>
                    <a:pt x="13753" y="10237"/>
                  </a:moveTo>
                  <a:lnTo>
                    <a:pt x="12742" y="10675"/>
                  </a:lnTo>
                  <a:lnTo>
                    <a:pt x="11734" y="11049"/>
                  </a:lnTo>
                  <a:lnTo>
                    <a:pt x="9636" y="11674"/>
                  </a:lnTo>
                  <a:lnTo>
                    <a:pt x="10644" y="11300"/>
                  </a:lnTo>
                  <a:lnTo>
                    <a:pt x="11655" y="10925"/>
                  </a:lnTo>
                  <a:lnTo>
                    <a:pt x="13753" y="10237"/>
                  </a:lnTo>
                  <a:close/>
                  <a:moveTo>
                    <a:pt x="19581" y="5494"/>
                  </a:moveTo>
                  <a:lnTo>
                    <a:pt x="19892" y="5993"/>
                  </a:lnTo>
                  <a:lnTo>
                    <a:pt x="19659" y="5993"/>
                  </a:lnTo>
                  <a:lnTo>
                    <a:pt x="18182" y="6492"/>
                  </a:lnTo>
                  <a:lnTo>
                    <a:pt x="16705" y="6992"/>
                  </a:lnTo>
                  <a:lnTo>
                    <a:pt x="13753" y="8116"/>
                  </a:lnTo>
                  <a:lnTo>
                    <a:pt x="10877" y="9301"/>
                  </a:lnTo>
                  <a:lnTo>
                    <a:pt x="9403" y="9863"/>
                  </a:lnTo>
                  <a:lnTo>
                    <a:pt x="7925" y="10425"/>
                  </a:lnTo>
                  <a:lnTo>
                    <a:pt x="1708" y="12672"/>
                  </a:lnTo>
                  <a:lnTo>
                    <a:pt x="233" y="13234"/>
                  </a:lnTo>
                  <a:lnTo>
                    <a:pt x="1865" y="12423"/>
                  </a:lnTo>
                  <a:lnTo>
                    <a:pt x="3497" y="11674"/>
                  </a:lnTo>
                  <a:lnTo>
                    <a:pt x="5204" y="10986"/>
                  </a:lnTo>
                  <a:lnTo>
                    <a:pt x="6993" y="10363"/>
                  </a:lnTo>
                  <a:lnTo>
                    <a:pt x="9712" y="9364"/>
                  </a:lnTo>
                  <a:lnTo>
                    <a:pt x="12433" y="8177"/>
                  </a:lnTo>
                  <a:lnTo>
                    <a:pt x="13598" y="7615"/>
                  </a:lnTo>
                  <a:lnTo>
                    <a:pt x="15073" y="7117"/>
                  </a:lnTo>
                  <a:lnTo>
                    <a:pt x="16550" y="6618"/>
                  </a:lnTo>
                  <a:lnTo>
                    <a:pt x="17949" y="6180"/>
                  </a:lnTo>
                  <a:lnTo>
                    <a:pt x="19426" y="5681"/>
                  </a:lnTo>
                  <a:lnTo>
                    <a:pt x="19502" y="5555"/>
                  </a:lnTo>
                  <a:lnTo>
                    <a:pt x="19581" y="5494"/>
                  </a:lnTo>
                  <a:close/>
                  <a:moveTo>
                    <a:pt x="20047" y="6304"/>
                  </a:moveTo>
                  <a:lnTo>
                    <a:pt x="20513" y="7241"/>
                  </a:lnTo>
                  <a:lnTo>
                    <a:pt x="20825" y="8303"/>
                  </a:lnTo>
                  <a:lnTo>
                    <a:pt x="20979" y="9301"/>
                  </a:lnTo>
                  <a:lnTo>
                    <a:pt x="21058" y="10363"/>
                  </a:lnTo>
                  <a:lnTo>
                    <a:pt x="19735" y="10799"/>
                  </a:lnTo>
                  <a:lnTo>
                    <a:pt x="17483" y="11487"/>
                  </a:lnTo>
                  <a:lnTo>
                    <a:pt x="15306" y="12236"/>
                  </a:lnTo>
                  <a:lnTo>
                    <a:pt x="13132" y="12985"/>
                  </a:lnTo>
                  <a:lnTo>
                    <a:pt x="11034" y="13796"/>
                  </a:lnTo>
                  <a:lnTo>
                    <a:pt x="8625" y="14919"/>
                  </a:lnTo>
                  <a:lnTo>
                    <a:pt x="6139" y="15982"/>
                  </a:lnTo>
                  <a:lnTo>
                    <a:pt x="5438" y="16293"/>
                  </a:lnTo>
                  <a:lnTo>
                    <a:pt x="4662" y="16543"/>
                  </a:lnTo>
                  <a:lnTo>
                    <a:pt x="3106" y="16981"/>
                  </a:lnTo>
                  <a:lnTo>
                    <a:pt x="7771" y="14545"/>
                  </a:lnTo>
                  <a:lnTo>
                    <a:pt x="8858" y="14109"/>
                  </a:lnTo>
                  <a:lnTo>
                    <a:pt x="14374" y="11923"/>
                  </a:lnTo>
                  <a:lnTo>
                    <a:pt x="17171" y="10862"/>
                  </a:lnTo>
                  <a:lnTo>
                    <a:pt x="18648" y="10425"/>
                  </a:lnTo>
                  <a:lnTo>
                    <a:pt x="20125" y="9989"/>
                  </a:lnTo>
                  <a:lnTo>
                    <a:pt x="20201" y="9926"/>
                  </a:lnTo>
                  <a:lnTo>
                    <a:pt x="20280" y="9863"/>
                  </a:lnTo>
                  <a:lnTo>
                    <a:pt x="20280" y="9675"/>
                  </a:lnTo>
                  <a:lnTo>
                    <a:pt x="20201" y="9551"/>
                  </a:lnTo>
                  <a:lnTo>
                    <a:pt x="20047" y="9488"/>
                  </a:lnTo>
                  <a:lnTo>
                    <a:pt x="19892" y="9488"/>
                  </a:lnTo>
                  <a:lnTo>
                    <a:pt x="18570" y="9801"/>
                  </a:lnTo>
                  <a:lnTo>
                    <a:pt x="17328" y="10176"/>
                  </a:lnTo>
                  <a:lnTo>
                    <a:pt x="14764" y="11112"/>
                  </a:lnTo>
                  <a:lnTo>
                    <a:pt x="12433" y="11923"/>
                  </a:lnTo>
                  <a:lnTo>
                    <a:pt x="10102" y="12798"/>
                  </a:lnTo>
                  <a:lnTo>
                    <a:pt x="7148" y="14170"/>
                  </a:lnTo>
                  <a:lnTo>
                    <a:pt x="4817" y="14982"/>
                  </a:lnTo>
                  <a:lnTo>
                    <a:pt x="2407" y="15731"/>
                  </a:lnTo>
                  <a:lnTo>
                    <a:pt x="4817" y="14296"/>
                  </a:lnTo>
                  <a:lnTo>
                    <a:pt x="7148" y="12859"/>
                  </a:lnTo>
                  <a:lnTo>
                    <a:pt x="9479" y="12236"/>
                  </a:lnTo>
                  <a:lnTo>
                    <a:pt x="11810" y="11548"/>
                  </a:lnTo>
                  <a:lnTo>
                    <a:pt x="12899" y="11174"/>
                  </a:lnTo>
                  <a:lnTo>
                    <a:pt x="13986" y="10738"/>
                  </a:lnTo>
                  <a:lnTo>
                    <a:pt x="15696" y="9926"/>
                  </a:lnTo>
                  <a:lnTo>
                    <a:pt x="16472" y="9551"/>
                  </a:lnTo>
                  <a:lnTo>
                    <a:pt x="17328" y="9240"/>
                  </a:lnTo>
                  <a:lnTo>
                    <a:pt x="19193" y="8678"/>
                  </a:lnTo>
                  <a:lnTo>
                    <a:pt x="19269" y="8615"/>
                  </a:lnTo>
                  <a:lnTo>
                    <a:pt x="19347" y="8491"/>
                  </a:lnTo>
                  <a:lnTo>
                    <a:pt x="19347" y="8303"/>
                  </a:lnTo>
                  <a:lnTo>
                    <a:pt x="19269" y="8177"/>
                  </a:lnTo>
                  <a:lnTo>
                    <a:pt x="19036" y="8177"/>
                  </a:lnTo>
                  <a:lnTo>
                    <a:pt x="17949" y="8428"/>
                  </a:lnTo>
                  <a:lnTo>
                    <a:pt x="17016" y="8802"/>
                  </a:lnTo>
                  <a:lnTo>
                    <a:pt x="14607" y="9488"/>
                  </a:lnTo>
                  <a:lnTo>
                    <a:pt x="12354" y="10176"/>
                  </a:lnTo>
                  <a:lnTo>
                    <a:pt x="10023" y="10925"/>
                  </a:lnTo>
                  <a:lnTo>
                    <a:pt x="8936" y="11424"/>
                  </a:lnTo>
                  <a:lnTo>
                    <a:pt x="7847" y="11923"/>
                  </a:lnTo>
                  <a:lnTo>
                    <a:pt x="6760" y="12485"/>
                  </a:lnTo>
                  <a:lnTo>
                    <a:pt x="4971" y="12985"/>
                  </a:lnTo>
                  <a:lnTo>
                    <a:pt x="3185" y="13608"/>
                  </a:lnTo>
                  <a:lnTo>
                    <a:pt x="2640" y="13859"/>
                  </a:lnTo>
                  <a:lnTo>
                    <a:pt x="3497" y="13360"/>
                  </a:lnTo>
                  <a:lnTo>
                    <a:pt x="4895" y="12735"/>
                  </a:lnTo>
                  <a:lnTo>
                    <a:pt x="6294" y="12173"/>
                  </a:lnTo>
                  <a:lnTo>
                    <a:pt x="9169" y="11049"/>
                  </a:lnTo>
                  <a:lnTo>
                    <a:pt x="11810" y="9926"/>
                  </a:lnTo>
                  <a:lnTo>
                    <a:pt x="14298" y="8739"/>
                  </a:lnTo>
                  <a:lnTo>
                    <a:pt x="15696" y="8116"/>
                  </a:lnTo>
                  <a:lnTo>
                    <a:pt x="17095" y="7554"/>
                  </a:lnTo>
                  <a:lnTo>
                    <a:pt x="19968" y="6430"/>
                  </a:lnTo>
                  <a:lnTo>
                    <a:pt x="20047" y="6367"/>
                  </a:lnTo>
                  <a:lnTo>
                    <a:pt x="20047" y="6304"/>
                  </a:lnTo>
                  <a:close/>
                  <a:moveTo>
                    <a:pt x="17637" y="16419"/>
                  </a:moveTo>
                  <a:lnTo>
                    <a:pt x="17250" y="16668"/>
                  </a:lnTo>
                  <a:lnTo>
                    <a:pt x="16317" y="17105"/>
                  </a:lnTo>
                  <a:lnTo>
                    <a:pt x="16629" y="16918"/>
                  </a:lnTo>
                  <a:lnTo>
                    <a:pt x="17483" y="16480"/>
                  </a:lnTo>
                  <a:lnTo>
                    <a:pt x="17637" y="16419"/>
                  </a:lnTo>
                  <a:close/>
                  <a:moveTo>
                    <a:pt x="11888" y="17293"/>
                  </a:moveTo>
                  <a:lnTo>
                    <a:pt x="10723" y="17917"/>
                  </a:lnTo>
                  <a:lnTo>
                    <a:pt x="9557" y="18479"/>
                  </a:lnTo>
                  <a:lnTo>
                    <a:pt x="8703" y="18854"/>
                  </a:lnTo>
                  <a:lnTo>
                    <a:pt x="9479" y="18416"/>
                  </a:lnTo>
                  <a:lnTo>
                    <a:pt x="10644" y="17854"/>
                  </a:lnTo>
                  <a:lnTo>
                    <a:pt x="11888" y="17293"/>
                  </a:lnTo>
                  <a:close/>
                  <a:moveTo>
                    <a:pt x="15618" y="17979"/>
                  </a:moveTo>
                  <a:lnTo>
                    <a:pt x="15306" y="18229"/>
                  </a:lnTo>
                  <a:lnTo>
                    <a:pt x="14374" y="18915"/>
                  </a:lnTo>
                  <a:lnTo>
                    <a:pt x="13908" y="19165"/>
                  </a:lnTo>
                  <a:lnTo>
                    <a:pt x="13441" y="19477"/>
                  </a:lnTo>
                  <a:lnTo>
                    <a:pt x="12587" y="19790"/>
                  </a:lnTo>
                  <a:lnTo>
                    <a:pt x="11655" y="20039"/>
                  </a:lnTo>
                  <a:lnTo>
                    <a:pt x="11888" y="19914"/>
                  </a:lnTo>
                  <a:lnTo>
                    <a:pt x="12742" y="19416"/>
                  </a:lnTo>
                  <a:lnTo>
                    <a:pt x="13598" y="18915"/>
                  </a:lnTo>
                  <a:lnTo>
                    <a:pt x="15618" y="17979"/>
                  </a:lnTo>
                  <a:close/>
                  <a:moveTo>
                    <a:pt x="21058" y="10925"/>
                  </a:moveTo>
                  <a:lnTo>
                    <a:pt x="20979" y="11735"/>
                  </a:lnTo>
                  <a:lnTo>
                    <a:pt x="20825" y="12548"/>
                  </a:lnTo>
                  <a:lnTo>
                    <a:pt x="20513" y="14046"/>
                  </a:lnTo>
                  <a:lnTo>
                    <a:pt x="20201" y="14795"/>
                  </a:lnTo>
                  <a:lnTo>
                    <a:pt x="19892" y="15544"/>
                  </a:lnTo>
                  <a:lnTo>
                    <a:pt x="19502" y="16232"/>
                  </a:lnTo>
                  <a:lnTo>
                    <a:pt x="19036" y="16855"/>
                  </a:lnTo>
                  <a:lnTo>
                    <a:pt x="18494" y="17480"/>
                  </a:lnTo>
                  <a:lnTo>
                    <a:pt x="17949" y="18042"/>
                  </a:lnTo>
                  <a:lnTo>
                    <a:pt x="16705" y="19041"/>
                  </a:lnTo>
                  <a:lnTo>
                    <a:pt x="16550" y="18915"/>
                  </a:lnTo>
                  <a:lnTo>
                    <a:pt x="16396" y="18854"/>
                  </a:lnTo>
                  <a:lnTo>
                    <a:pt x="16239" y="18915"/>
                  </a:lnTo>
                  <a:lnTo>
                    <a:pt x="15463" y="19290"/>
                  </a:lnTo>
                  <a:lnTo>
                    <a:pt x="15073" y="19477"/>
                  </a:lnTo>
                  <a:lnTo>
                    <a:pt x="14685" y="19603"/>
                  </a:lnTo>
                  <a:lnTo>
                    <a:pt x="15539" y="19041"/>
                  </a:lnTo>
                  <a:lnTo>
                    <a:pt x="16472" y="18479"/>
                  </a:lnTo>
                  <a:lnTo>
                    <a:pt x="17483" y="17979"/>
                  </a:lnTo>
                  <a:lnTo>
                    <a:pt x="18415" y="17480"/>
                  </a:lnTo>
                  <a:lnTo>
                    <a:pt x="18494" y="17356"/>
                  </a:lnTo>
                  <a:lnTo>
                    <a:pt x="18494" y="17168"/>
                  </a:lnTo>
                  <a:lnTo>
                    <a:pt x="18337" y="17042"/>
                  </a:lnTo>
                  <a:lnTo>
                    <a:pt x="17637" y="17042"/>
                  </a:lnTo>
                  <a:lnTo>
                    <a:pt x="18103" y="16794"/>
                  </a:lnTo>
                  <a:lnTo>
                    <a:pt x="18415" y="16419"/>
                  </a:lnTo>
                  <a:lnTo>
                    <a:pt x="18494" y="16293"/>
                  </a:lnTo>
                  <a:lnTo>
                    <a:pt x="18494" y="16106"/>
                  </a:lnTo>
                  <a:lnTo>
                    <a:pt x="18415" y="15982"/>
                  </a:lnTo>
                  <a:lnTo>
                    <a:pt x="18182" y="15857"/>
                  </a:lnTo>
                  <a:lnTo>
                    <a:pt x="18027" y="15794"/>
                  </a:lnTo>
                  <a:lnTo>
                    <a:pt x="17794" y="15794"/>
                  </a:lnTo>
                  <a:lnTo>
                    <a:pt x="17404" y="15857"/>
                  </a:lnTo>
                  <a:lnTo>
                    <a:pt x="16862" y="16045"/>
                  </a:lnTo>
                  <a:lnTo>
                    <a:pt x="16396" y="16293"/>
                  </a:lnTo>
                  <a:lnTo>
                    <a:pt x="15539" y="16918"/>
                  </a:lnTo>
                  <a:lnTo>
                    <a:pt x="14919" y="17417"/>
                  </a:lnTo>
                  <a:lnTo>
                    <a:pt x="13753" y="18229"/>
                  </a:lnTo>
                  <a:lnTo>
                    <a:pt x="12509" y="18854"/>
                  </a:lnTo>
                  <a:lnTo>
                    <a:pt x="11344" y="19540"/>
                  </a:lnTo>
                  <a:lnTo>
                    <a:pt x="10411" y="19851"/>
                  </a:lnTo>
                  <a:lnTo>
                    <a:pt x="9403" y="20102"/>
                  </a:lnTo>
                  <a:lnTo>
                    <a:pt x="10490" y="19540"/>
                  </a:lnTo>
                  <a:lnTo>
                    <a:pt x="11577" y="18915"/>
                  </a:lnTo>
                  <a:lnTo>
                    <a:pt x="13831" y="17791"/>
                  </a:lnTo>
                  <a:lnTo>
                    <a:pt x="16006" y="16419"/>
                  </a:lnTo>
                  <a:lnTo>
                    <a:pt x="16629" y="16106"/>
                  </a:lnTo>
                  <a:lnTo>
                    <a:pt x="17171" y="15794"/>
                  </a:lnTo>
                  <a:lnTo>
                    <a:pt x="17794" y="15544"/>
                  </a:lnTo>
                  <a:lnTo>
                    <a:pt x="19193" y="15170"/>
                  </a:lnTo>
                  <a:lnTo>
                    <a:pt x="19347" y="15170"/>
                  </a:lnTo>
                  <a:lnTo>
                    <a:pt x="19426" y="15045"/>
                  </a:lnTo>
                  <a:lnTo>
                    <a:pt x="19426" y="14919"/>
                  </a:lnTo>
                  <a:lnTo>
                    <a:pt x="19347" y="14732"/>
                  </a:lnTo>
                  <a:lnTo>
                    <a:pt x="19036" y="14732"/>
                  </a:lnTo>
                  <a:lnTo>
                    <a:pt x="18260" y="14858"/>
                  </a:lnTo>
                  <a:lnTo>
                    <a:pt x="17095" y="14982"/>
                  </a:lnTo>
                  <a:lnTo>
                    <a:pt x="16472" y="15106"/>
                  </a:lnTo>
                  <a:lnTo>
                    <a:pt x="15851" y="15294"/>
                  </a:lnTo>
                  <a:lnTo>
                    <a:pt x="16550" y="14858"/>
                  </a:lnTo>
                  <a:lnTo>
                    <a:pt x="17483" y="14357"/>
                  </a:lnTo>
                  <a:lnTo>
                    <a:pt x="18494" y="13983"/>
                  </a:lnTo>
                  <a:lnTo>
                    <a:pt x="20513" y="13234"/>
                  </a:lnTo>
                  <a:lnTo>
                    <a:pt x="20668" y="13109"/>
                  </a:lnTo>
                  <a:lnTo>
                    <a:pt x="20668" y="12922"/>
                  </a:lnTo>
                  <a:lnTo>
                    <a:pt x="20513" y="12798"/>
                  </a:lnTo>
                  <a:lnTo>
                    <a:pt x="20358" y="12735"/>
                  </a:lnTo>
                  <a:lnTo>
                    <a:pt x="19892" y="12798"/>
                  </a:lnTo>
                  <a:lnTo>
                    <a:pt x="19426" y="12859"/>
                  </a:lnTo>
                  <a:lnTo>
                    <a:pt x="18648" y="13109"/>
                  </a:lnTo>
                  <a:lnTo>
                    <a:pt x="17870" y="13484"/>
                  </a:lnTo>
                  <a:lnTo>
                    <a:pt x="17095" y="13859"/>
                  </a:lnTo>
                  <a:lnTo>
                    <a:pt x="14607" y="14982"/>
                  </a:lnTo>
                  <a:lnTo>
                    <a:pt x="12200" y="16106"/>
                  </a:lnTo>
                  <a:lnTo>
                    <a:pt x="11734" y="16293"/>
                  </a:lnTo>
                  <a:lnTo>
                    <a:pt x="12587" y="15857"/>
                  </a:lnTo>
                  <a:lnTo>
                    <a:pt x="14219" y="14795"/>
                  </a:lnTo>
                  <a:lnTo>
                    <a:pt x="15851" y="13796"/>
                  </a:lnTo>
                  <a:lnTo>
                    <a:pt x="16705" y="13360"/>
                  </a:lnTo>
                  <a:lnTo>
                    <a:pt x="17561" y="12922"/>
                  </a:lnTo>
                  <a:lnTo>
                    <a:pt x="18494" y="12611"/>
                  </a:lnTo>
                  <a:lnTo>
                    <a:pt x="19502" y="12360"/>
                  </a:lnTo>
                  <a:lnTo>
                    <a:pt x="19659" y="12297"/>
                  </a:lnTo>
                  <a:lnTo>
                    <a:pt x="19735" y="12236"/>
                  </a:lnTo>
                  <a:lnTo>
                    <a:pt x="19735" y="12110"/>
                  </a:lnTo>
                  <a:lnTo>
                    <a:pt x="19659" y="11923"/>
                  </a:lnTo>
                  <a:lnTo>
                    <a:pt x="19581" y="11862"/>
                  </a:lnTo>
                  <a:lnTo>
                    <a:pt x="19426" y="11862"/>
                  </a:lnTo>
                  <a:lnTo>
                    <a:pt x="18648" y="11923"/>
                  </a:lnTo>
                  <a:lnTo>
                    <a:pt x="17870" y="12049"/>
                  </a:lnTo>
                  <a:lnTo>
                    <a:pt x="18960" y="11674"/>
                  </a:lnTo>
                  <a:lnTo>
                    <a:pt x="20047" y="11237"/>
                  </a:lnTo>
                  <a:lnTo>
                    <a:pt x="21058" y="10925"/>
                  </a:lnTo>
                  <a:close/>
                  <a:moveTo>
                    <a:pt x="15539" y="13297"/>
                  </a:moveTo>
                  <a:lnTo>
                    <a:pt x="14452" y="13983"/>
                  </a:lnTo>
                  <a:lnTo>
                    <a:pt x="13287" y="14732"/>
                  </a:lnTo>
                  <a:lnTo>
                    <a:pt x="11967" y="15607"/>
                  </a:lnTo>
                  <a:lnTo>
                    <a:pt x="10644" y="16356"/>
                  </a:lnTo>
                  <a:lnTo>
                    <a:pt x="7847" y="17791"/>
                  </a:lnTo>
                  <a:lnTo>
                    <a:pt x="6915" y="18166"/>
                  </a:lnTo>
                  <a:lnTo>
                    <a:pt x="6061" y="18604"/>
                  </a:lnTo>
                  <a:lnTo>
                    <a:pt x="5204" y="19041"/>
                  </a:lnTo>
                  <a:lnTo>
                    <a:pt x="4350" y="19540"/>
                  </a:lnTo>
                  <a:lnTo>
                    <a:pt x="4272" y="19603"/>
                  </a:lnTo>
                  <a:lnTo>
                    <a:pt x="4272" y="19727"/>
                  </a:lnTo>
                  <a:lnTo>
                    <a:pt x="4350" y="19851"/>
                  </a:lnTo>
                  <a:lnTo>
                    <a:pt x="4505" y="19978"/>
                  </a:lnTo>
                  <a:lnTo>
                    <a:pt x="4738" y="19978"/>
                  </a:lnTo>
                  <a:lnTo>
                    <a:pt x="8080" y="18229"/>
                  </a:lnTo>
                  <a:lnTo>
                    <a:pt x="10411" y="17356"/>
                  </a:lnTo>
                  <a:lnTo>
                    <a:pt x="9557" y="17730"/>
                  </a:lnTo>
                  <a:lnTo>
                    <a:pt x="8625" y="18229"/>
                  </a:lnTo>
                  <a:lnTo>
                    <a:pt x="7692" y="18791"/>
                  </a:lnTo>
                  <a:lnTo>
                    <a:pt x="6838" y="19353"/>
                  </a:lnTo>
                  <a:lnTo>
                    <a:pt x="5906" y="19914"/>
                  </a:lnTo>
                  <a:lnTo>
                    <a:pt x="5749" y="19978"/>
                  </a:lnTo>
                  <a:lnTo>
                    <a:pt x="5749" y="20226"/>
                  </a:lnTo>
                  <a:lnTo>
                    <a:pt x="5906" y="20352"/>
                  </a:lnTo>
                  <a:lnTo>
                    <a:pt x="6215" y="20352"/>
                  </a:lnTo>
                  <a:lnTo>
                    <a:pt x="6915" y="19978"/>
                  </a:lnTo>
                  <a:lnTo>
                    <a:pt x="7771" y="19727"/>
                  </a:lnTo>
                  <a:lnTo>
                    <a:pt x="8546" y="19416"/>
                  </a:lnTo>
                  <a:lnTo>
                    <a:pt x="9324" y="19102"/>
                  </a:lnTo>
                  <a:lnTo>
                    <a:pt x="11034" y="18353"/>
                  </a:lnTo>
                  <a:lnTo>
                    <a:pt x="12666" y="17480"/>
                  </a:lnTo>
                  <a:lnTo>
                    <a:pt x="14141" y="16668"/>
                  </a:lnTo>
                  <a:lnTo>
                    <a:pt x="15696" y="15919"/>
                  </a:lnTo>
                  <a:lnTo>
                    <a:pt x="16006" y="15794"/>
                  </a:lnTo>
                  <a:lnTo>
                    <a:pt x="14919" y="16419"/>
                  </a:lnTo>
                  <a:lnTo>
                    <a:pt x="13831" y="17105"/>
                  </a:lnTo>
                  <a:lnTo>
                    <a:pt x="12433" y="17917"/>
                  </a:lnTo>
                  <a:lnTo>
                    <a:pt x="10956" y="18728"/>
                  </a:lnTo>
                  <a:lnTo>
                    <a:pt x="9479" y="19477"/>
                  </a:lnTo>
                  <a:lnTo>
                    <a:pt x="8080" y="20352"/>
                  </a:lnTo>
                  <a:lnTo>
                    <a:pt x="7925" y="20476"/>
                  </a:lnTo>
                  <a:lnTo>
                    <a:pt x="8004" y="20601"/>
                  </a:lnTo>
                  <a:lnTo>
                    <a:pt x="8080" y="20727"/>
                  </a:lnTo>
                  <a:lnTo>
                    <a:pt x="8313" y="20788"/>
                  </a:lnTo>
                  <a:lnTo>
                    <a:pt x="9169" y="20727"/>
                  </a:lnTo>
                  <a:lnTo>
                    <a:pt x="9945" y="20539"/>
                  </a:lnTo>
                  <a:lnTo>
                    <a:pt x="9945" y="20664"/>
                  </a:lnTo>
                  <a:lnTo>
                    <a:pt x="10023" y="20851"/>
                  </a:lnTo>
                  <a:lnTo>
                    <a:pt x="10102" y="20914"/>
                  </a:lnTo>
                  <a:lnTo>
                    <a:pt x="10335" y="20914"/>
                  </a:lnTo>
                  <a:lnTo>
                    <a:pt x="11888" y="20476"/>
                  </a:lnTo>
                  <a:lnTo>
                    <a:pt x="12666" y="20289"/>
                  </a:lnTo>
                  <a:lnTo>
                    <a:pt x="13441" y="20039"/>
                  </a:lnTo>
                  <a:lnTo>
                    <a:pt x="13520" y="20165"/>
                  </a:lnTo>
                  <a:lnTo>
                    <a:pt x="13675" y="20226"/>
                  </a:lnTo>
                  <a:lnTo>
                    <a:pt x="14141" y="20226"/>
                  </a:lnTo>
                  <a:lnTo>
                    <a:pt x="14452" y="20165"/>
                  </a:lnTo>
                  <a:lnTo>
                    <a:pt x="13520" y="20476"/>
                  </a:lnTo>
                  <a:lnTo>
                    <a:pt x="12509" y="20788"/>
                  </a:lnTo>
                  <a:lnTo>
                    <a:pt x="11500" y="20975"/>
                  </a:lnTo>
                  <a:lnTo>
                    <a:pt x="10411" y="21101"/>
                  </a:lnTo>
                  <a:lnTo>
                    <a:pt x="9324" y="21162"/>
                  </a:lnTo>
                  <a:lnTo>
                    <a:pt x="8237" y="21101"/>
                  </a:lnTo>
                  <a:lnTo>
                    <a:pt x="7148" y="21038"/>
                  </a:lnTo>
                  <a:lnTo>
                    <a:pt x="5982" y="20851"/>
                  </a:lnTo>
                  <a:lnTo>
                    <a:pt x="4817" y="20601"/>
                  </a:lnTo>
                  <a:lnTo>
                    <a:pt x="3730" y="20289"/>
                  </a:lnTo>
                  <a:lnTo>
                    <a:pt x="2719" y="19914"/>
                  </a:lnTo>
                  <a:lnTo>
                    <a:pt x="1708" y="19477"/>
                  </a:lnTo>
                  <a:lnTo>
                    <a:pt x="1786" y="19477"/>
                  </a:lnTo>
                  <a:lnTo>
                    <a:pt x="2873" y="18978"/>
                  </a:lnTo>
                  <a:lnTo>
                    <a:pt x="3963" y="18604"/>
                  </a:lnTo>
                  <a:lnTo>
                    <a:pt x="5050" y="18229"/>
                  </a:lnTo>
                  <a:lnTo>
                    <a:pt x="6215" y="17854"/>
                  </a:lnTo>
                  <a:lnTo>
                    <a:pt x="7305" y="17417"/>
                  </a:lnTo>
                  <a:lnTo>
                    <a:pt x="8392" y="16918"/>
                  </a:lnTo>
                  <a:lnTo>
                    <a:pt x="10490" y="15919"/>
                  </a:lnTo>
                  <a:lnTo>
                    <a:pt x="12975" y="14545"/>
                  </a:lnTo>
                  <a:lnTo>
                    <a:pt x="14298" y="13859"/>
                  </a:lnTo>
                  <a:lnTo>
                    <a:pt x="15539" y="13297"/>
                  </a:lnTo>
                  <a:close/>
                  <a:moveTo>
                    <a:pt x="8392" y="0"/>
                  </a:moveTo>
                  <a:lnTo>
                    <a:pt x="6993" y="124"/>
                  </a:lnTo>
                  <a:lnTo>
                    <a:pt x="5749" y="375"/>
                  </a:lnTo>
                  <a:lnTo>
                    <a:pt x="4429" y="686"/>
                  </a:lnTo>
                  <a:lnTo>
                    <a:pt x="3263" y="1061"/>
                  </a:lnTo>
                  <a:lnTo>
                    <a:pt x="2098" y="1561"/>
                  </a:lnTo>
                  <a:lnTo>
                    <a:pt x="1009" y="2123"/>
                  </a:lnTo>
                  <a:lnTo>
                    <a:pt x="0" y="2809"/>
                  </a:lnTo>
                  <a:lnTo>
                    <a:pt x="0" y="3434"/>
                  </a:lnTo>
                  <a:lnTo>
                    <a:pt x="1242" y="2559"/>
                  </a:lnTo>
                  <a:lnTo>
                    <a:pt x="1941" y="2184"/>
                  </a:lnTo>
                  <a:lnTo>
                    <a:pt x="3340" y="1561"/>
                  </a:lnTo>
                  <a:lnTo>
                    <a:pt x="4117" y="1248"/>
                  </a:lnTo>
                  <a:lnTo>
                    <a:pt x="4895" y="1061"/>
                  </a:lnTo>
                  <a:lnTo>
                    <a:pt x="4505" y="1187"/>
                  </a:lnTo>
                  <a:lnTo>
                    <a:pt x="3340" y="1622"/>
                  </a:lnTo>
                  <a:lnTo>
                    <a:pt x="2253" y="2123"/>
                  </a:lnTo>
                  <a:lnTo>
                    <a:pt x="1242" y="2685"/>
                  </a:lnTo>
                  <a:lnTo>
                    <a:pt x="1166" y="2809"/>
                  </a:lnTo>
                  <a:lnTo>
                    <a:pt x="1166" y="2933"/>
                  </a:lnTo>
                  <a:lnTo>
                    <a:pt x="1242" y="2996"/>
                  </a:lnTo>
                  <a:lnTo>
                    <a:pt x="1475" y="2996"/>
                  </a:lnTo>
                  <a:lnTo>
                    <a:pt x="3030" y="2247"/>
                  </a:lnTo>
                  <a:lnTo>
                    <a:pt x="4662" y="1561"/>
                  </a:lnTo>
                  <a:lnTo>
                    <a:pt x="5749" y="1248"/>
                  </a:lnTo>
                  <a:lnTo>
                    <a:pt x="6760" y="999"/>
                  </a:lnTo>
                  <a:lnTo>
                    <a:pt x="7847" y="810"/>
                  </a:lnTo>
                  <a:lnTo>
                    <a:pt x="8936" y="749"/>
                  </a:lnTo>
                  <a:lnTo>
                    <a:pt x="6605" y="1435"/>
                  </a:lnTo>
                  <a:lnTo>
                    <a:pt x="4272" y="2123"/>
                  </a:lnTo>
                  <a:lnTo>
                    <a:pt x="3106" y="2498"/>
                  </a:lnTo>
                  <a:lnTo>
                    <a:pt x="2019" y="2933"/>
                  </a:lnTo>
                  <a:lnTo>
                    <a:pt x="932" y="3434"/>
                  </a:lnTo>
                  <a:lnTo>
                    <a:pt x="0" y="3996"/>
                  </a:lnTo>
                  <a:lnTo>
                    <a:pt x="0" y="4619"/>
                  </a:lnTo>
                  <a:lnTo>
                    <a:pt x="1475" y="4057"/>
                  </a:lnTo>
                  <a:lnTo>
                    <a:pt x="2952" y="3495"/>
                  </a:lnTo>
                  <a:lnTo>
                    <a:pt x="4505" y="2996"/>
                  </a:lnTo>
                  <a:lnTo>
                    <a:pt x="6061" y="2498"/>
                  </a:lnTo>
                  <a:lnTo>
                    <a:pt x="7614" y="2123"/>
                  </a:lnTo>
                  <a:lnTo>
                    <a:pt x="9246" y="1873"/>
                  </a:lnTo>
                  <a:lnTo>
                    <a:pt x="10490" y="1622"/>
                  </a:lnTo>
                  <a:lnTo>
                    <a:pt x="11189" y="1561"/>
                  </a:lnTo>
                  <a:lnTo>
                    <a:pt x="11888" y="1498"/>
                  </a:lnTo>
                  <a:lnTo>
                    <a:pt x="11110" y="1749"/>
                  </a:lnTo>
                  <a:lnTo>
                    <a:pt x="10411" y="1873"/>
                  </a:lnTo>
                  <a:lnTo>
                    <a:pt x="8936" y="2184"/>
                  </a:lnTo>
                  <a:lnTo>
                    <a:pt x="7148" y="2622"/>
                  </a:lnTo>
                  <a:lnTo>
                    <a:pt x="5361" y="3121"/>
                  </a:lnTo>
                  <a:lnTo>
                    <a:pt x="3806" y="3558"/>
                  </a:lnTo>
                  <a:lnTo>
                    <a:pt x="1941" y="4057"/>
                  </a:lnTo>
                  <a:lnTo>
                    <a:pt x="1009" y="4307"/>
                  </a:lnTo>
                  <a:lnTo>
                    <a:pt x="0" y="4682"/>
                  </a:lnTo>
                  <a:lnTo>
                    <a:pt x="0" y="5244"/>
                  </a:lnTo>
                  <a:lnTo>
                    <a:pt x="542" y="5057"/>
                  </a:lnTo>
                  <a:lnTo>
                    <a:pt x="0" y="5307"/>
                  </a:lnTo>
                  <a:lnTo>
                    <a:pt x="0" y="5806"/>
                  </a:lnTo>
                  <a:lnTo>
                    <a:pt x="2019" y="4869"/>
                  </a:lnTo>
                  <a:lnTo>
                    <a:pt x="3030" y="4432"/>
                  </a:lnTo>
                  <a:lnTo>
                    <a:pt x="4117" y="4057"/>
                  </a:lnTo>
                  <a:lnTo>
                    <a:pt x="6372" y="3371"/>
                  </a:lnTo>
                  <a:lnTo>
                    <a:pt x="7538" y="3059"/>
                  </a:lnTo>
                  <a:lnTo>
                    <a:pt x="8703" y="2809"/>
                  </a:lnTo>
                  <a:lnTo>
                    <a:pt x="9945" y="2622"/>
                  </a:lnTo>
                  <a:lnTo>
                    <a:pt x="11110" y="2435"/>
                  </a:lnTo>
                  <a:lnTo>
                    <a:pt x="12354" y="2372"/>
                  </a:lnTo>
                  <a:lnTo>
                    <a:pt x="13520" y="2435"/>
                  </a:lnTo>
                  <a:lnTo>
                    <a:pt x="11734" y="2872"/>
                  </a:lnTo>
                  <a:lnTo>
                    <a:pt x="8858" y="3683"/>
                  </a:lnTo>
                  <a:lnTo>
                    <a:pt x="3963" y="5181"/>
                  </a:lnTo>
                  <a:lnTo>
                    <a:pt x="1941" y="5869"/>
                  </a:lnTo>
                  <a:lnTo>
                    <a:pt x="932" y="6243"/>
                  </a:lnTo>
                  <a:lnTo>
                    <a:pt x="0" y="6679"/>
                  </a:lnTo>
                  <a:lnTo>
                    <a:pt x="0" y="7241"/>
                  </a:lnTo>
                  <a:lnTo>
                    <a:pt x="1242" y="6618"/>
                  </a:lnTo>
                  <a:lnTo>
                    <a:pt x="2640" y="6117"/>
                  </a:lnTo>
                  <a:lnTo>
                    <a:pt x="3963" y="5681"/>
                  </a:lnTo>
                  <a:lnTo>
                    <a:pt x="5283" y="5244"/>
                  </a:lnTo>
                  <a:lnTo>
                    <a:pt x="10178" y="3809"/>
                  </a:lnTo>
                  <a:lnTo>
                    <a:pt x="10411" y="3746"/>
                  </a:lnTo>
                  <a:lnTo>
                    <a:pt x="7614" y="4682"/>
                  </a:lnTo>
                  <a:lnTo>
                    <a:pt x="4971" y="5555"/>
                  </a:lnTo>
                  <a:lnTo>
                    <a:pt x="2253" y="6492"/>
                  </a:lnTo>
                  <a:lnTo>
                    <a:pt x="1166" y="6992"/>
                  </a:lnTo>
                  <a:lnTo>
                    <a:pt x="0" y="7554"/>
                  </a:lnTo>
                  <a:lnTo>
                    <a:pt x="0" y="7990"/>
                  </a:lnTo>
                  <a:lnTo>
                    <a:pt x="1009" y="7491"/>
                  </a:lnTo>
                  <a:lnTo>
                    <a:pt x="2253" y="6992"/>
                  </a:lnTo>
                  <a:lnTo>
                    <a:pt x="3497" y="6555"/>
                  </a:lnTo>
                  <a:lnTo>
                    <a:pt x="1708" y="7428"/>
                  </a:lnTo>
                  <a:lnTo>
                    <a:pt x="0" y="8364"/>
                  </a:lnTo>
                  <a:lnTo>
                    <a:pt x="0" y="8865"/>
                  </a:lnTo>
                  <a:lnTo>
                    <a:pt x="542" y="8552"/>
                  </a:lnTo>
                  <a:lnTo>
                    <a:pt x="2019" y="7803"/>
                  </a:lnTo>
                  <a:lnTo>
                    <a:pt x="3497" y="7117"/>
                  </a:lnTo>
                  <a:lnTo>
                    <a:pt x="5050" y="6492"/>
                  </a:lnTo>
                  <a:lnTo>
                    <a:pt x="6605" y="5930"/>
                  </a:lnTo>
                  <a:lnTo>
                    <a:pt x="9790" y="4993"/>
                  </a:lnTo>
                  <a:lnTo>
                    <a:pt x="12899" y="4057"/>
                  </a:lnTo>
                  <a:lnTo>
                    <a:pt x="14764" y="3434"/>
                  </a:lnTo>
                  <a:lnTo>
                    <a:pt x="15696" y="3121"/>
                  </a:lnTo>
                  <a:lnTo>
                    <a:pt x="16472" y="2622"/>
                  </a:lnTo>
                  <a:lnTo>
                    <a:pt x="17250" y="3184"/>
                  </a:lnTo>
                  <a:lnTo>
                    <a:pt x="18027" y="3809"/>
                  </a:lnTo>
                  <a:lnTo>
                    <a:pt x="18727" y="4495"/>
                  </a:lnTo>
                  <a:lnTo>
                    <a:pt x="19347" y="5181"/>
                  </a:lnTo>
                  <a:lnTo>
                    <a:pt x="19269" y="5181"/>
                  </a:lnTo>
                  <a:lnTo>
                    <a:pt x="18494" y="5244"/>
                  </a:lnTo>
                  <a:lnTo>
                    <a:pt x="17794" y="5368"/>
                  </a:lnTo>
                  <a:lnTo>
                    <a:pt x="17095" y="5618"/>
                  </a:lnTo>
                  <a:lnTo>
                    <a:pt x="16317" y="5869"/>
                  </a:lnTo>
                  <a:lnTo>
                    <a:pt x="14997" y="6430"/>
                  </a:lnTo>
                  <a:lnTo>
                    <a:pt x="13675" y="7054"/>
                  </a:lnTo>
                  <a:lnTo>
                    <a:pt x="13598" y="7054"/>
                  </a:lnTo>
                  <a:lnTo>
                    <a:pt x="7148" y="9488"/>
                  </a:lnTo>
                  <a:lnTo>
                    <a:pt x="5283" y="10113"/>
                  </a:lnTo>
                  <a:lnTo>
                    <a:pt x="6605" y="9488"/>
                  </a:lnTo>
                  <a:lnTo>
                    <a:pt x="10877" y="7428"/>
                  </a:lnTo>
                  <a:lnTo>
                    <a:pt x="12666" y="6992"/>
                  </a:lnTo>
                  <a:lnTo>
                    <a:pt x="14452" y="6430"/>
                  </a:lnTo>
                  <a:lnTo>
                    <a:pt x="16162" y="5869"/>
                  </a:lnTo>
                  <a:lnTo>
                    <a:pt x="17870" y="5120"/>
                  </a:lnTo>
                  <a:lnTo>
                    <a:pt x="17949" y="4993"/>
                  </a:lnTo>
                  <a:lnTo>
                    <a:pt x="18027" y="4869"/>
                  </a:lnTo>
                  <a:lnTo>
                    <a:pt x="17870" y="4745"/>
                  </a:lnTo>
                  <a:lnTo>
                    <a:pt x="17716" y="4682"/>
                  </a:lnTo>
                  <a:lnTo>
                    <a:pt x="16705" y="4806"/>
                  </a:lnTo>
                  <a:lnTo>
                    <a:pt x="15696" y="4993"/>
                  </a:lnTo>
                  <a:lnTo>
                    <a:pt x="14685" y="5244"/>
                  </a:lnTo>
                  <a:lnTo>
                    <a:pt x="13753" y="5618"/>
                  </a:lnTo>
                  <a:lnTo>
                    <a:pt x="12742" y="5930"/>
                  </a:lnTo>
                  <a:lnTo>
                    <a:pt x="11810" y="6367"/>
                  </a:lnTo>
                  <a:lnTo>
                    <a:pt x="9945" y="7241"/>
                  </a:lnTo>
                  <a:lnTo>
                    <a:pt x="8159" y="7741"/>
                  </a:lnTo>
                  <a:lnTo>
                    <a:pt x="6294" y="8240"/>
                  </a:lnTo>
                  <a:lnTo>
                    <a:pt x="10335" y="6492"/>
                  </a:lnTo>
                  <a:lnTo>
                    <a:pt x="12975" y="5368"/>
                  </a:lnTo>
                  <a:lnTo>
                    <a:pt x="14141" y="4869"/>
                  </a:lnTo>
                  <a:lnTo>
                    <a:pt x="15618" y="4495"/>
                  </a:lnTo>
                  <a:lnTo>
                    <a:pt x="16317" y="4244"/>
                  </a:lnTo>
                  <a:lnTo>
                    <a:pt x="17016" y="3996"/>
                  </a:lnTo>
                  <a:lnTo>
                    <a:pt x="17171" y="3933"/>
                  </a:lnTo>
                  <a:lnTo>
                    <a:pt x="17171" y="3746"/>
                  </a:lnTo>
                  <a:lnTo>
                    <a:pt x="17095" y="3621"/>
                  </a:lnTo>
                  <a:lnTo>
                    <a:pt x="16862" y="3558"/>
                  </a:lnTo>
                  <a:lnTo>
                    <a:pt x="16084" y="3683"/>
                  </a:lnTo>
                  <a:lnTo>
                    <a:pt x="15230" y="3870"/>
                  </a:lnTo>
                  <a:lnTo>
                    <a:pt x="14452" y="4183"/>
                  </a:lnTo>
                  <a:lnTo>
                    <a:pt x="13675" y="4495"/>
                  </a:lnTo>
                  <a:lnTo>
                    <a:pt x="12509" y="4806"/>
                  </a:lnTo>
                  <a:lnTo>
                    <a:pt x="11422" y="5120"/>
                  </a:lnTo>
                  <a:lnTo>
                    <a:pt x="8936" y="5930"/>
                  </a:lnTo>
                  <a:lnTo>
                    <a:pt x="6448" y="6805"/>
                  </a:lnTo>
                  <a:lnTo>
                    <a:pt x="1087" y="8865"/>
                  </a:lnTo>
                  <a:lnTo>
                    <a:pt x="0" y="9301"/>
                  </a:lnTo>
                  <a:lnTo>
                    <a:pt x="0" y="9863"/>
                  </a:lnTo>
                  <a:lnTo>
                    <a:pt x="388" y="9675"/>
                  </a:lnTo>
                  <a:lnTo>
                    <a:pt x="6215" y="7428"/>
                  </a:lnTo>
                  <a:lnTo>
                    <a:pt x="9712" y="6180"/>
                  </a:lnTo>
                  <a:lnTo>
                    <a:pt x="6294" y="7678"/>
                  </a:lnTo>
                  <a:lnTo>
                    <a:pt x="3806" y="8678"/>
                  </a:lnTo>
                  <a:lnTo>
                    <a:pt x="1242" y="9675"/>
                  </a:lnTo>
                  <a:lnTo>
                    <a:pt x="0" y="10300"/>
                  </a:lnTo>
                  <a:lnTo>
                    <a:pt x="0" y="11049"/>
                  </a:lnTo>
                  <a:lnTo>
                    <a:pt x="1786" y="10363"/>
                  </a:lnTo>
                  <a:lnTo>
                    <a:pt x="3263" y="9801"/>
                  </a:lnTo>
                  <a:lnTo>
                    <a:pt x="4817" y="9240"/>
                  </a:lnTo>
                  <a:lnTo>
                    <a:pt x="7925" y="8240"/>
                  </a:lnTo>
                  <a:lnTo>
                    <a:pt x="6294" y="9052"/>
                  </a:lnTo>
                  <a:lnTo>
                    <a:pt x="4817" y="9738"/>
                  </a:lnTo>
                  <a:lnTo>
                    <a:pt x="3340" y="10363"/>
                  </a:lnTo>
                  <a:lnTo>
                    <a:pt x="309" y="11611"/>
                  </a:lnTo>
                  <a:lnTo>
                    <a:pt x="0" y="11735"/>
                  </a:lnTo>
                  <a:lnTo>
                    <a:pt x="0" y="12548"/>
                  </a:lnTo>
                  <a:lnTo>
                    <a:pt x="854" y="12173"/>
                  </a:lnTo>
                  <a:lnTo>
                    <a:pt x="1941" y="11799"/>
                  </a:lnTo>
                  <a:lnTo>
                    <a:pt x="932" y="12236"/>
                  </a:lnTo>
                  <a:lnTo>
                    <a:pt x="0" y="12798"/>
                  </a:lnTo>
                  <a:lnTo>
                    <a:pt x="0" y="13922"/>
                  </a:lnTo>
                  <a:lnTo>
                    <a:pt x="2564" y="12922"/>
                  </a:lnTo>
                  <a:lnTo>
                    <a:pt x="5283" y="11862"/>
                  </a:lnTo>
                  <a:lnTo>
                    <a:pt x="7614" y="11081"/>
                  </a:lnTo>
                  <a:lnTo>
                    <a:pt x="5050" y="12110"/>
                  </a:lnTo>
                  <a:lnTo>
                    <a:pt x="3730" y="12672"/>
                  </a:lnTo>
                  <a:lnTo>
                    <a:pt x="2331" y="13360"/>
                  </a:lnTo>
                  <a:lnTo>
                    <a:pt x="1320" y="13983"/>
                  </a:lnTo>
                  <a:lnTo>
                    <a:pt x="233" y="14608"/>
                  </a:lnTo>
                  <a:lnTo>
                    <a:pt x="0" y="14732"/>
                  </a:lnTo>
                  <a:lnTo>
                    <a:pt x="0" y="15731"/>
                  </a:lnTo>
                  <a:lnTo>
                    <a:pt x="1475" y="14982"/>
                  </a:lnTo>
                  <a:lnTo>
                    <a:pt x="3030" y="14233"/>
                  </a:lnTo>
                  <a:lnTo>
                    <a:pt x="3963" y="13859"/>
                  </a:lnTo>
                  <a:lnTo>
                    <a:pt x="4895" y="13547"/>
                  </a:lnTo>
                  <a:lnTo>
                    <a:pt x="76" y="16543"/>
                  </a:lnTo>
                  <a:lnTo>
                    <a:pt x="0" y="16543"/>
                  </a:lnTo>
                  <a:lnTo>
                    <a:pt x="0" y="17230"/>
                  </a:lnTo>
                  <a:lnTo>
                    <a:pt x="542" y="16918"/>
                  </a:lnTo>
                  <a:lnTo>
                    <a:pt x="2019" y="16419"/>
                  </a:lnTo>
                  <a:lnTo>
                    <a:pt x="3340" y="15982"/>
                  </a:lnTo>
                  <a:lnTo>
                    <a:pt x="4350" y="15668"/>
                  </a:lnTo>
                  <a:lnTo>
                    <a:pt x="2331" y="16731"/>
                  </a:lnTo>
                  <a:lnTo>
                    <a:pt x="309" y="17730"/>
                  </a:lnTo>
                  <a:lnTo>
                    <a:pt x="155" y="17854"/>
                  </a:lnTo>
                  <a:lnTo>
                    <a:pt x="233" y="18042"/>
                  </a:lnTo>
                  <a:lnTo>
                    <a:pt x="309" y="18166"/>
                  </a:lnTo>
                  <a:lnTo>
                    <a:pt x="542" y="18166"/>
                  </a:lnTo>
                  <a:lnTo>
                    <a:pt x="2797" y="17604"/>
                  </a:lnTo>
                  <a:lnTo>
                    <a:pt x="4971" y="16981"/>
                  </a:lnTo>
                  <a:lnTo>
                    <a:pt x="6215" y="16480"/>
                  </a:lnTo>
                  <a:lnTo>
                    <a:pt x="7459" y="15982"/>
                  </a:lnTo>
                  <a:lnTo>
                    <a:pt x="9869" y="14919"/>
                  </a:lnTo>
                  <a:lnTo>
                    <a:pt x="12043" y="13983"/>
                  </a:lnTo>
                  <a:lnTo>
                    <a:pt x="14219" y="13172"/>
                  </a:lnTo>
                  <a:lnTo>
                    <a:pt x="11734" y="14357"/>
                  </a:lnTo>
                  <a:lnTo>
                    <a:pt x="6605" y="16668"/>
                  </a:lnTo>
                  <a:lnTo>
                    <a:pt x="1475" y="18978"/>
                  </a:lnTo>
                  <a:lnTo>
                    <a:pt x="1320" y="19102"/>
                  </a:lnTo>
                  <a:lnTo>
                    <a:pt x="1320" y="19290"/>
                  </a:lnTo>
                  <a:lnTo>
                    <a:pt x="621" y="18854"/>
                  </a:lnTo>
                  <a:lnTo>
                    <a:pt x="0" y="18479"/>
                  </a:lnTo>
                  <a:lnTo>
                    <a:pt x="0" y="19041"/>
                  </a:lnTo>
                  <a:lnTo>
                    <a:pt x="854" y="19603"/>
                  </a:lnTo>
                  <a:lnTo>
                    <a:pt x="1865" y="20039"/>
                  </a:lnTo>
                  <a:lnTo>
                    <a:pt x="2719" y="20413"/>
                  </a:lnTo>
                  <a:lnTo>
                    <a:pt x="3651" y="20788"/>
                  </a:lnTo>
                  <a:lnTo>
                    <a:pt x="4584" y="21038"/>
                  </a:lnTo>
                  <a:lnTo>
                    <a:pt x="5594" y="21288"/>
                  </a:lnTo>
                  <a:lnTo>
                    <a:pt x="6605" y="21413"/>
                  </a:lnTo>
                  <a:lnTo>
                    <a:pt x="7538" y="21537"/>
                  </a:lnTo>
                  <a:lnTo>
                    <a:pt x="8546" y="21600"/>
                  </a:lnTo>
                  <a:lnTo>
                    <a:pt x="9557" y="21600"/>
                  </a:lnTo>
                  <a:lnTo>
                    <a:pt x="10568" y="21537"/>
                  </a:lnTo>
                  <a:lnTo>
                    <a:pt x="11577" y="21413"/>
                  </a:lnTo>
                  <a:lnTo>
                    <a:pt x="13441" y="21038"/>
                  </a:lnTo>
                  <a:lnTo>
                    <a:pt x="14374" y="20727"/>
                  </a:lnTo>
                  <a:lnTo>
                    <a:pt x="15306" y="20352"/>
                  </a:lnTo>
                  <a:lnTo>
                    <a:pt x="16162" y="19914"/>
                  </a:lnTo>
                  <a:lnTo>
                    <a:pt x="17016" y="19477"/>
                  </a:lnTo>
                  <a:lnTo>
                    <a:pt x="17870" y="18791"/>
                  </a:lnTo>
                  <a:lnTo>
                    <a:pt x="18648" y="18042"/>
                  </a:lnTo>
                  <a:lnTo>
                    <a:pt x="19426" y="17230"/>
                  </a:lnTo>
                  <a:lnTo>
                    <a:pt x="19968" y="16419"/>
                  </a:lnTo>
                  <a:lnTo>
                    <a:pt x="20513" y="15481"/>
                  </a:lnTo>
                  <a:lnTo>
                    <a:pt x="20901" y="14483"/>
                  </a:lnTo>
                  <a:lnTo>
                    <a:pt x="21291" y="13484"/>
                  </a:lnTo>
                  <a:lnTo>
                    <a:pt x="21445" y="12485"/>
                  </a:lnTo>
                  <a:lnTo>
                    <a:pt x="21600" y="11487"/>
                  </a:lnTo>
                  <a:lnTo>
                    <a:pt x="21600" y="10425"/>
                  </a:lnTo>
                  <a:lnTo>
                    <a:pt x="21524" y="9427"/>
                  </a:lnTo>
                  <a:lnTo>
                    <a:pt x="21367" y="8428"/>
                  </a:lnTo>
                  <a:lnTo>
                    <a:pt x="21134" y="7428"/>
                  </a:lnTo>
                  <a:lnTo>
                    <a:pt x="20746" y="6492"/>
                  </a:lnTo>
                  <a:lnTo>
                    <a:pt x="20280" y="5618"/>
                  </a:lnTo>
                  <a:lnTo>
                    <a:pt x="19659" y="4745"/>
                  </a:lnTo>
                  <a:lnTo>
                    <a:pt x="19114" y="4057"/>
                  </a:lnTo>
                  <a:lnTo>
                    <a:pt x="18415" y="3434"/>
                  </a:lnTo>
                  <a:lnTo>
                    <a:pt x="17716" y="2872"/>
                  </a:lnTo>
                  <a:lnTo>
                    <a:pt x="16938" y="2310"/>
                  </a:lnTo>
                  <a:lnTo>
                    <a:pt x="17016" y="2184"/>
                  </a:lnTo>
                  <a:lnTo>
                    <a:pt x="17016" y="2060"/>
                  </a:lnTo>
                  <a:lnTo>
                    <a:pt x="16862" y="1936"/>
                  </a:lnTo>
                  <a:lnTo>
                    <a:pt x="16317" y="1936"/>
                  </a:lnTo>
                  <a:lnTo>
                    <a:pt x="15618" y="1561"/>
                  </a:lnTo>
                  <a:lnTo>
                    <a:pt x="14840" y="1248"/>
                  </a:lnTo>
                  <a:lnTo>
                    <a:pt x="14065" y="936"/>
                  </a:lnTo>
                  <a:lnTo>
                    <a:pt x="13287" y="686"/>
                  </a:lnTo>
                  <a:lnTo>
                    <a:pt x="12433" y="499"/>
                  </a:lnTo>
                  <a:lnTo>
                    <a:pt x="11655" y="375"/>
                  </a:lnTo>
                  <a:lnTo>
                    <a:pt x="10801" y="248"/>
                  </a:lnTo>
                  <a:lnTo>
                    <a:pt x="9945" y="187"/>
                  </a:lnTo>
                  <a:lnTo>
                    <a:pt x="9869" y="61"/>
                  </a:lnTo>
                  <a:lnTo>
                    <a:pt x="9712" y="61"/>
                  </a:lnTo>
                  <a:lnTo>
                    <a:pt x="8392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461" name="Shape 922"/>
            <p:cNvSpPr/>
            <p:nvPr/>
          </p:nvSpPr>
          <p:spPr>
            <a:xfrm>
              <a:off x="2294432" y="139427"/>
              <a:ext cx="167718" cy="1587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299" y="2124"/>
                  </a:moveTo>
                  <a:lnTo>
                    <a:pt x="19299" y="6082"/>
                  </a:lnTo>
                  <a:lnTo>
                    <a:pt x="19590" y="9734"/>
                  </a:lnTo>
                  <a:lnTo>
                    <a:pt x="19590" y="14605"/>
                  </a:lnTo>
                  <a:lnTo>
                    <a:pt x="19872" y="19169"/>
                  </a:lnTo>
                  <a:lnTo>
                    <a:pt x="18144" y="18862"/>
                  </a:lnTo>
                  <a:lnTo>
                    <a:pt x="16134" y="18862"/>
                  </a:lnTo>
                  <a:lnTo>
                    <a:pt x="12387" y="19169"/>
                  </a:lnTo>
                  <a:lnTo>
                    <a:pt x="7776" y="19169"/>
                  </a:lnTo>
                  <a:lnTo>
                    <a:pt x="5475" y="19476"/>
                  </a:lnTo>
                  <a:lnTo>
                    <a:pt x="3165" y="20082"/>
                  </a:lnTo>
                  <a:lnTo>
                    <a:pt x="2883" y="15210"/>
                  </a:lnTo>
                  <a:lnTo>
                    <a:pt x="2301" y="10348"/>
                  </a:lnTo>
                  <a:lnTo>
                    <a:pt x="2019" y="6390"/>
                  </a:lnTo>
                  <a:lnTo>
                    <a:pt x="1437" y="2431"/>
                  </a:lnTo>
                  <a:lnTo>
                    <a:pt x="5757" y="2738"/>
                  </a:lnTo>
                  <a:lnTo>
                    <a:pt x="10368" y="2431"/>
                  </a:lnTo>
                  <a:lnTo>
                    <a:pt x="19299" y="2124"/>
                  </a:lnTo>
                  <a:close/>
                  <a:moveTo>
                    <a:pt x="19299" y="0"/>
                  </a:moveTo>
                  <a:lnTo>
                    <a:pt x="10368" y="298"/>
                  </a:lnTo>
                  <a:lnTo>
                    <a:pt x="5757" y="298"/>
                  </a:lnTo>
                  <a:lnTo>
                    <a:pt x="1155" y="913"/>
                  </a:lnTo>
                  <a:lnTo>
                    <a:pt x="573" y="1211"/>
                  </a:lnTo>
                  <a:lnTo>
                    <a:pt x="573" y="1826"/>
                  </a:lnTo>
                  <a:lnTo>
                    <a:pt x="291" y="3949"/>
                  </a:lnTo>
                  <a:lnTo>
                    <a:pt x="0" y="6082"/>
                  </a:lnTo>
                  <a:lnTo>
                    <a:pt x="291" y="10348"/>
                  </a:lnTo>
                  <a:lnTo>
                    <a:pt x="864" y="15825"/>
                  </a:lnTo>
                  <a:lnTo>
                    <a:pt x="1155" y="18256"/>
                  </a:lnTo>
                  <a:lnTo>
                    <a:pt x="2019" y="20994"/>
                  </a:lnTo>
                  <a:lnTo>
                    <a:pt x="2019" y="21302"/>
                  </a:lnTo>
                  <a:lnTo>
                    <a:pt x="3165" y="21302"/>
                  </a:lnTo>
                  <a:lnTo>
                    <a:pt x="5184" y="21600"/>
                  </a:lnTo>
                  <a:lnTo>
                    <a:pt x="7203" y="21600"/>
                  </a:lnTo>
                  <a:lnTo>
                    <a:pt x="11232" y="21302"/>
                  </a:lnTo>
                  <a:lnTo>
                    <a:pt x="17862" y="21302"/>
                  </a:lnTo>
                  <a:lnTo>
                    <a:pt x="20163" y="20687"/>
                  </a:lnTo>
                  <a:lnTo>
                    <a:pt x="20454" y="20994"/>
                  </a:lnTo>
                  <a:lnTo>
                    <a:pt x="21318" y="20994"/>
                  </a:lnTo>
                  <a:lnTo>
                    <a:pt x="21318" y="20687"/>
                  </a:lnTo>
                  <a:lnTo>
                    <a:pt x="21600" y="18256"/>
                  </a:lnTo>
                  <a:lnTo>
                    <a:pt x="21600" y="15825"/>
                  </a:lnTo>
                  <a:lnTo>
                    <a:pt x="21318" y="11261"/>
                  </a:lnTo>
                  <a:lnTo>
                    <a:pt x="21027" y="5784"/>
                  </a:lnTo>
                  <a:lnTo>
                    <a:pt x="20736" y="3344"/>
                  </a:lnTo>
                  <a:lnTo>
                    <a:pt x="20163" y="606"/>
                  </a:lnTo>
                  <a:lnTo>
                    <a:pt x="19590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462" name="Shape 923"/>
            <p:cNvSpPr/>
            <p:nvPr/>
          </p:nvSpPr>
          <p:spPr>
            <a:xfrm>
              <a:off x="2108848" y="141619"/>
              <a:ext cx="165459" cy="18120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48" y="1869"/>
                  </a:moveTo>
                  <a:lnTo>
                    <a:pt x="19267" y="5867"/>
                  </a:lnTo>
                  <a:lnTo>
                    <a:pt x="19267" y="14403"/>
                  </a:lnTo>
                  <a:lnTo>
                    <a:pt x="19848" y="18401"/>
                  </a:lnTo>
                  <a:lnTo>
                    <a:pt x="20143" y="18932"/>
                  </a:lnTo>
                  <a:lnTo>
                    <a:pt x="19848" y="18662"/>
                  </a:lnTo>
                  <a:lnTo>
                    <a:pt x="15764" y="18662"/>
                  </a:lnTo>
                  <a:lnTo>
                    <a:pt x="11671" y="18932"/>
                  </a:lnTo>
                  <a:lnTo>
                    <a:pt x="3208" y="18932"/>
                  </a:lnTo>
                  <a:lnTo>
                    <a:pt x="2333" y="10404"/>
                  </a:lnTo>
                  <a:lnTo>
                    <a:pt x="1752" y="2138"/>
                  </a:lnTo>
                  <a:lnTo>
                    <a:pt x="6131" y="2399"/>
                  </a:lnTo>
                  <a:lnTo>
                    <a:pt x="10796" y="2399"/>
                  </a:lnTo>
                  <a:lnTo>
                    <a:pt x="19848" y="1869"/>
                  </a:lnTo>
                  <a:close/>
                  <a:moveTo>
                    <a:pt x="20143" y="0"/>
                  </a:moveTo>
                  <a:lnTo>
                    <a:pt x="10796" y="538"/>
                  </a:lnTo>
                  <a:lnTo>
                    <a:pt x="6131" y="538"/>
                  </a:lnTo>
                  <a:lnTo>
                    <a:pt x="1457" y="800"/>
                  </a:lnTo>
                  <a:lnTo>
                    <a:pt x="876" y="1069"/>
                  </a:lnTo>
                  <a:lnTo>
                    <a:pt x="876" y="1338"/>
                  </a:lnTo>
                  <a:lnTo>
                    <a:pt x="581" y="1599"/>
                  </a:lnTo>
                  <a:lnTo>
                    <a:pt x="286" y="1869"/>
                  </a:lnTo>
                  <a:lnTo>
                    <a:pt x="0" y="6667"/>
                  </a:lnTo>
                  <a:lnTo>
                    <a:pt x="286" y="11465"/>
                  </a:lnTo>
                  <a:lnTo>
                    <a:pt x="876" y="16263"/>
                  </a:lnTo>
                  <a:lnTo>
                    <a:pt x="1752" y="20800"/>
                  </a:lnTo>
                  <a:lnTo>
                    <a:pt x="2038" y="21331"/>
                  </a:lnTo>
                  <a:lnTo>
                    <a:pt x="2627" y="21600"/>
                  </a:lnTo>
                  <a:lnTo>
                    <a:pt x="3208" y="21062"/>
                  </a:lnTo>
                  <a:lnTo>
                    <a:pt x="3503" y="20531"/>
                  </a:lnTo>
                  <a:lnTo>
                    <a:pt x="3503" y="20001"/>
                  </a:lnTo>
                  <a:lnTo>
                    <a:pt x="7587" y="20531"/>
                  </a:lnTo>
                  <a:lnTo>
                    <a:pt x="11671" y="20800"/>
                  </a:lnTo>
                  <a:lnTo>
                    <a:pt x="16050" y="20800"/>
                  </a:lnTo>
                  <a:lnTo>
                    <a:pt x="18097" y="20262"/>
                  </a:lnTo>
                  <a:lnTo>
                    <a:pt x="19848" y="20001"/>
                  </a:lnTo>
                  <a:lnTo>
                    <a:pt x="20429" y="19462"/>
                  </a:lnTo>
                  <a:lnTo>
                    <a:pt x="20143" y="18932"/>
                  </a:lnTo>
                  <a:lnTo>
                    <a:pt x="20724" y="19201"/>
                  </a:lnTo>
                  <a:lnTo>
                    <a:pt x="21019" y="19201"/>
                  </a:lnTo>
                  <a:lnTo>
                    <a:pt x="21305" y="18932"/>
                  </a:lnTo>
                  <a:lnTo>
                    <a:pt x="21305" y="18401"/>
                  </a:lnTo>
                  <a:lnTo>
                    <a:pt x="21600" y="14403"/>
                  </a:lnTo>
                  <a:lnTo>
                    <a:pt x="21600" y="10135"/>
                  </a:lnTo>
                  <a:lnTo>
                    <a:pt x="21305" y="5606"/>
                  </a:lnTo>
                  <a:lnTo>
                    <a:pt x="20724" y="1599"/>
                  </a:lnTo>
                  <a:lnTo>
                    <a:pt x="21019" y="1069"/>
                  </a:lnTo>
                  <a:lnTo>
                    <a:pt x="21019" y="538"/>
                  </a:lnTo>
                  <a:lnTo>
                    <a:pt x="20724" y="269"/>
                  </a:lnTo>
                  <a:lnTo>
                    <a:pt x="20143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463" name="Shape 924"/>
            <p:cNvSpPr/>
            <p:nvPr/>
          </p:nvSpPr>
          <p:spPr>
            <a:xfrm>
              <a:off x="2149100" y="325011"/>
              <a:ext cx="172168" cy="16101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150" y="0"/>
                  </a:moveTo>
                  <a:lnTo>
                    <a:pt x="10658" y="606"/>
                  </a:lnTo>
                  <a:lnTo>
                    <a:pt x="5892" y="900"/>
                  </a:lnTo>
                  <a:lnTo>
                    <a:pt x="1117" y="1800"/>
                  </a:lnTo>
                  <a:lnTo>
                    <a:pt x="1117" y="1203"/>
                  </a:lnTo>
                  <a:lnTo>
                    <a:pt x="842" y="900"/>
                  </a:lnTo>
                  <a:lnTo>
                    <a:pt x="275" y="900"/>
                  </a:lnTo>
                  <a:lnTo>
                    <a:pt x="0" y="1203"/>
                  </a:lnTo>
                  <a:lnTo>
                    <a:pt x="0" y="6603"/>
                  </a:lnTo>
                  <a:lnTo>
                    <a:pt x="275" y="12003"/>
                  </a:lnTo>
                  <a:lnTo>
                    <a:pt x="275" y="16503"/>
                  </a:lnTo>
                  <a:lnTo>
                    <a:pt x="558" y="18900"/>
                  </a:lnTo>
                  <a:lnTo>
                    <a:pt x="842" y="21306"/>
                  </a:lnTo>
                  <a:lnTo>
                    <a:pt x="1117" y="21306"/>
                  </a:lnTo>
                  <a:lnTo>
                    <a:pt x="1400" y="21600"/>
                  </a:lnTo>
                  <a:lnTo>
                    <a:pt x="1683" y="21306"/>
                  </a:lnTo>
                  <a:lnTo>
                    <a:pt x="10942" y="21306"/>
                  </a:lnTo>
                  <a:lnTo>
                    <a:pt x="15150" y="21003"/>
                  </a:lnTo>
                  <a:lnTo>
                    <a:pt x="17392" y="20700"/>
                  </a:lnTo>
                  <a:lnTo>
                    <a:pt x="19358" y="20406"/>
                  </a:lnTo>
                  <a:lnTo>
                    <a:pt x="19633" y="20700"/>
                  </a:lnTo>
                  <a:lnTo>
                    <a:pt x="19917" y="20700"/>
                  </a:lnTo>
                  <a:lnTo>
                    <a:pt x="20758" y="20406"/>
                  </a:lnTo>
                  <a:lnTo>
                    <a:pt x="21317" y="19506"/>
                  </a:lnTo>
                  <a:lnTo>
                    <a:pt x="21600" y="18606"/>
                  </a:lnTo>
                  <a:lnTo>
                    <a:pt x="21600" y="17403"/>
                  </a:lnTo>
                  <a:lnTo>
                    <a:pt x="21317" y="15300"/>
                  </a:lnTo>
                  <a:lnTo>
                    <a:pt x="21317" y="13206"/>
                  </a:lnTo>
                  <a:lnTo>
                    <a:pt x="21042" y="6906"/>
                  </a:lnTo>
                  <a:lnTo>
                    <a:pt x="20475" y="3600"/>
                  </a:lnTo>
                  <a:lnTo>
                    <a:pt x="20200" y="2103"/>
                  </a:lnTo>
                  <a:lnTo>
                    <a:pt x="19358" y="900"/>
                  </a:lnTo>
                  <a:lnTo>
                    <a:pt x="18792" y="1800"/>
                  </a:lnTo>
                  <a:lnTo>
                    <a:pt x="18792" y="5400"/>
                  </a:lnTo>
                  <a:lnTo>
                    <a:pt x="19358" y="10203"/>
                  </a:lnTo>
                  <a:lnTo>
                    <a:pt x="19358" y="19203"/>
                  </a:lnTo>
                  <a:lnTo>
                    <a:pt x="17392" y="18900"/>
                  </a:lnTo>
                  <a:lnTo>
                    <a:pt x="15150" y="18606"/>
                  </a:lnTo>
                  <a:lnTo>
                    <a:pt x="10942" y="18900"/>
                  </a:lnTo>
                  <a:lnTo>
                    <a:pt x="2242" y="19506"/>
                  </a:lnTo>
                  <a:lnTo>
                    <a:pt x="1958" y="19506"/>
                  </a:lnTo>
                  <a:lnTo>
                    <a:pt x="2242" y="17100"/>
                  </a:lnTo>
                  <a:lnTo>
                    <a:pt x="2242" y="15006"/>
                  </a:lnTo>
                  <a:lnTo>
                    <a:pt x="1958" y="10506"/>
                  </a:lnTo>
                  <a:lnTo>
                    <a:pt x="1683" y="6906"/>
                  </a:lnTo>
                  <a:lnTo>
                    <a:pt x="1400" y="3600"/>
                  </a:lnTo>
                  <a:lnTo>
                    <a:pt x="6733" y="3003"/>
                  </a:lnTo>
                  <a:lnTo>
                    <a:pt x="12058" y="2406"/>
                  </a:lnTo>
                  <a:lnTo>
                    <a:pt x="15708" y="2103"/>
                  </a:lnTo>
                  <a:lnTo>
                    <a:pt x="17392" y="1800"/>
                  </a:lnTo>
                  <a:lnTo>
                    <a:pt x="19075" y="900"/>
                  </a:lnTo>
                  <a:lnTo>
                    <a:pt x="19075" y="606"/>
                  </a:lnTo>
                  <a:lnTo>
                    <a:pt x="18233" y="303"/>
                  </a:lnTo>
                  <a:lnTo>
                    <a:pt x="17108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464" name="Shape 925"/>
            <p:cNvSpPr/>
            <p:nvPr/>
          </p:nvSpPr>
          <p:spPr>
            <a:xfrm>
              <a:off x="2374936" y="803586"/>
              <a:ext cx="58187" cy="3354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433" y="0"/>
                  </a:moveTo>
                  <a:lnTo>
                    <a:pt x="13290" y="7229"/>
                  </a:lnTo>
                  <a:lnTo>
                    <a:pt x="9962" y="12960"/>
                  </a:lnTo>
                  <a:lnTo>
                    <a:pt x="6658" y="7229"/>
                  </a:lnTo>
                  <a:lnTo>
                    <a:pt x="4167" y="1454"/>
                  </a:lnTo>
                  <a:lnTo>
                    <a:pt x="838" y="1454"/>
                  </a:lnTo>
                  <a:lnTo>
                    <a:pt x="0" y="4320"/>
                  </a:lnTo>
                  <a:lnTo>
                    <a:pt x="838" y="7229"/>
                  </a:lnTo>
                  <a:lnTo>
                    <a:pt x="3329" y="12960"/>
                  </a:lnTo>
                  <a:lnTo>
                    <a:pt x="6658" y="20189"/>
                  </a:lnTo>
                  <a:lnTo>
                    <a:pt x="7471" y="21600"/>
                  </a:lnTo>
                  <a:lnTo>
                    <a:pt x="8310" y="21600"/>
                  </a:lnTo>
                  <a:lnTo>
                    <a:pt x="9962" y="20189"/>
                  </a:lnTo>
                  <a:lnTo>
                    <a:pt x="10800" y="20189"/>
                  </a:lnTo>
                  <a:lnTo>
                    <a:pt x="11638" y="18734"/>
                  </a:lnTo>
                  <a:lnTo>
                    <a:pt x="16619" y="12960"/>
                  </a:lnTo>
                  <a:lnTo>
                    <a:pt x="20762" y="7229"/>
                  </a:lnTo>
                  <a:lnTo>
                    <a:pt x="21600" y="4320"/>
                  </a:lnTo>
                  <a:lnTo>
                    <a:pt x="20762" y="1454"/>
                  </a:lnTo>
                  <a:lnTo>
                    <a:pt x="19110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465" name="Shape 926"/>
            <p:cNvSpPr/>
            <p:nvPr/>
          </p:nvSpPr>
          <p:spPr>
            <a:xfrm>
              <a:off x="1657108" y="410032"/>
              <a:ext cx="53670" cy="5586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82" y="0"/>
                  </a:moveTo>
                  <a:lnTo>
                    <a:pt x="0" y="3442"/>
                  </a:lnTo>
                  <a:lnTo>
                    <a:pt x="0" y="16412"/>
                  </a:lnTo>
                  <a:lnTo>
                    <a:pt x="882" y="18158"/>
                  </a:lnTo>
                  <a:lnTo>
                    <a:pt x="1791" y="19006"/>
                  </a:lnTo>
                  <a:lnTo>
                    <a:pt x="3582" y="19006"/>
                  </a:lnTo>
                  <a:lnTo>
                    <a:pt x="4491" y="18158"/>
                  </a:lnTo>
                  <a:lnTo>
                    <a:pt x="9891" y="12970"/>
                  </a:lnTo>
                  <a:lnTo>
                    <a:pt x="9891" y="13818"/>
                  </a:lnTo>
                  <a:lnTo>
                    <a:pt x="10800" y="15564"/>
                  </a:lnTo>
                  <a:lnTo>
                    <a:pt x="12591" y="18158"/>
                  </a:lnTo>
                  <a:lnTo>
                    <a:pt x="15291" y="20752"/>
                  </a:lnTo>
                  <a:lnTo>
                    <a:pt x="16200" y="21600"/>
                  </a:lnTo>
                  <a:lnTo>
                    <a:pt x="17991" y="21600"/>
                  </a:lnTo>
                  <a:lnTo>
                    <a:pt x="18900" y="19879"/>
                  </a:lnTo>
                  <a:lnTo>
                    <a:pt x="18900" y="19006"/>
                  </a:lnTo>
                  <a:lnTo>
                    <a:pt x="17082" y="16412"/>
                  </a:lnTo>
                  <a:lnTo>
                    <a:pt x="14382" y="12970"/>
                  </a:lnTo>
                  <a:lnTo>
                    <a:pt x="12591" y="12097"/>
                  </a:lnTo>
                  <a:lnTo>
                    <a:pt x="11682" y="12097"/>
                  </a:lnTo>
                  <a:lnTo>
                    <a:pt x="13500" y="10376"/>
                  </a:lnTo>
                  <a:lnTo>
                    <a:pt x="17082" y="6909"/>
                  </a:lnTo>
                  <a:lnTo>
                    <a:pt x="17991" y="7782"/>
                  </a:lnTo>
                  <a:lnTo>
                    <a:pt x="19782" y="6909"/>
                  </a:lnTo>
                  <a:lnTo>
                    <a:pt x="21600" y="5188"/>
                  </a:lnTo>
                  <a:lnTo>
                    <a:pt x="21600" y="4315"/>
                  </a:lnTo>
                  <a:lnTo>
                    <a:pt x="20691" y="2594"/>
                  </a:lnTo>
                  <a:lnTo>
                    <a:pt x="19782" y="1721"/>
                  </a:lnTo>
                  <a:lnTo>
                    <a:pt x="15291" y="1721"/>
                  </a:lnTo>
                  <a:lnTo>
                    <a:pt x="11682" y="4315"/>
                  </a:lnTo>
                  <a:lnTo>
                    <a:pt x="8982" y="7782"/>
                  </a:lnTo>
                  <a:lnTo>
                    <a:pt x="4491" y="12097"/>
                  </a:lnTo>
                  <a:lnTo>
                    <a:pt x="3582" y="7782"/>
                  </a:lnTo>
                  <a:lnTo>
                    <a:pt x="3582" y="3442"/>
                  </a:lnTo>
                  <a:lnTo>
                    <a:pt x="2700" y="1721"/>
                  </a:lnTo>
                  <a:lnTo>
                    <a:pt x="1791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466" name="Shape 927"/>
            <p:cNvSpPr/>
            <p:nvPr/>
          </p:nvSpPr>
          <p:spPr>
            <a:xfrm>
              <a:off x="1594472" y="345137"/>
              <a:ext cx="165459" cy="1744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267" y="1110"/>
                  </a:moveTo>
                  <a:lnTo>
                    <a:pt x="19267" y="9969"/>
                  </a:lnTo>
                  <a:lnTo>
                    <a:pt x="18973" y="18836"/>
                  </a:lnTo>
                  <a:lnTo>
                    <a:pt x="14888" y="19108"/>
                  </a:lnTo>
                  <a:lnTo>
                    <a:pt x="10510" y="19387"/>
                  </a:lnTo>
                  <a:lnTo>
                    <a:pt x="6712" y="19387"/>
                  </a:lnTo>
                  <a:lnTo>
                    <a:pt x="4674" y="19667"/>
                  </a:lnTo>
                  <a:lnTo>
                    <a:pt x="2627" y="19938"/>
                  </a:lnTo>
                  <a:lnTo>
                    <a:pt x="2333" y="19938"/>
                  </a:lnTo>
                  <a:lnTo>
                    <a:pt x="2333" y="19667"/>
                  </a:lnTo>
                  <a:lnTo>
                    <a:pt x="2627" y="15513"/>
                  </a:lnTo>
                  <a:lnTo>
                    <a:pt x="2333" y="11080"/>
                  </a:lnTo>
                  <a:lnTo>
                    <a:pt x="2046" y="6646"/>
                  </a:lnTo>
                  <a:lnTo>
                    <a:pt x="1171" y="2221"/>
                  </a:lnTo>
                  <a:lnTo>
                    <a:pt x="10215" y="2221"/>
                  </a:lnTo>
                  <a:lnTo>
                    <a:pt x="14594" y="1941"/>
                  </a:lnTo>
                  <a:lnTo>
                    <a:pt x="19267" y="1110"/>
                  </a:lnTo>
                  <a:close/>
                  <a:moveTo>
                    <a:pt x="14594" y="0"/>
                  </a:moveTo>
                  <a:lnTo>
                    <a:pt x="9929" y="280"/>
                  </a:lnTo>
                  <a:lnTo>
                    <a:pt x="5255" y="559"/>
                  </a:lnTo>
                  <a:lnTo>
                    <a:pt x="581" y="559"/>
                  </a:lnTo>
                  <a:lnTo>
                    <a:pt x="0" y="831"/>
                  </a:lnTo>
                  <a:lnTo>
                    <a:pt x="0" y="1662"/>
                  </a:lnTo>
                  <a:lnTo>
                    <a:pt x="295" y="2221"/>
                  </a:lnTo>
                  <a:lnTo>
                    <a:pt x="0" y="6375"/>
                  </a:lnTo>
                  <a:lnTo>
                    <a:pt x="295" y="11080"/>
                  </a:lnTo>
                  <a:lnTo>
                    <a:pt x="581" y="15513"/>
                  </a:lnTo>
                  <a:lnTo>
                    <a:pt x="876" y="19667"/>
                  </a:lnTo>
                  <a:lnTo>
                    <a:pt x="1171" y="20218"/>
                  </a:lnTo>
                  <a:lnTo>
                    <a:pt x="1457" y="20218"/>
                  </a:lnTo>
                  <a:lnTo>
                    <a:pt x="1752" y="20498"/>
                  </a:lnTo>
                  <a:lnTo>
                    <a:pt x="2046" y="20218"/>
                  </a:lnTo>
                  <a:lnTo>
                    <a:pt x="2046" y="20769"/>
                  </a:lnTo>
                  <a:lnTo>
                    <a:pt x="2627" y="21049"/>
                  </a:lnTo>
                  <a:lnTo>
                    <a:pt x="4674" y="21329"/>
                  </a:lnTo>
                  <a:lnTo>
                    <a:pt x="6712" y="21600"/>
                  </a:lnTo>
                  <a:lnTo>
                    <a:pt x="10804" y="21600"/>
                  </a:lnTo>
                  <a:lnTo>
                    <a:pt x="15183" y="20769"/>
                  </a:lnTo>
                  <a:lnTo>
                    <a:pt x="18973" y="19938"/>
                  </a:lnTo>
                  <a:lnTo>
                    <a:pt x="18973" y="20498"/>
                  </a:lnTo>
                  <a:lnTo>
                    <a:pt x="19267" y="21049"/>
                  </a:lnTo>
                  <a:lnTo>
                    <a:pt x="19848" y="21329"/>
                  </a:lnTo>
                  <a:lnTo>
                    <a:pt x="20438" y="21329"/>
                  </a:lnTo>
                  <a:lnTo>
                    <a:pt x="21019" y="20769"/>
                  </a:lnTo>
                  <a:lnTo>
                    <a:pt x="21314" y="15785"/>
                  </a:lnTo>
                  <a:lnTo>
                    <a:pt x="21600" y="10800"/>
                  </a:lnTo>
                  <a:lnTo>
                    <a:pt x="21314" y="5815"/>
                  </a:lnTo>
                  <a:lnTo>
                    <a:pt x="20438" y="831"/>
                  </a:lnTo>
                  <a:lnTo>
                    <a:pt x="20438" y="559"/>
                  </a:lnTo>
                  <a:lnTo>
                    <a:pt x="20143" y="559"/>
                  </a:lnTo>
                  <a:lnTo>
                    <a:pt x="19848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467" name="Shape 928"/>
            <p:cNvSpPr/>
            <p:nvPr/>
          </p:nvSpPr>
          <p:spPr>
            <a:xfrm>
              <a:off x="1560928" y="586650"/>
              <a:ext cx="60379" cy="514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92" y="0"/>
                  </a:moveTo>
                  <a:lnTo>
                    <a:pt x="0" y="948"/>
                  </a:lnTo>
                  <a:lnTo>
                    <a:pt x="0" y="18785"/>
                  </a:lnTo>
                  <a:lnTo>
                    <a:pt x="808" y="20652"/>
                  </a:lnTo>
                  <a:lnTo>
                    <a:pt x="3992" y="20652"/>
                  </a:lnTo>
                  <a:lnTo>
                    <a:pt x="4800" y="18785"/>
                  </a:lnTo>
                  <a:lnTo>
                    <a:pt x="4800" y="12207"/>
                  </a:lnTo>
                  <a:lnTo>
                    <a:pt x="7200" y="16890"/>
                  </a:lnTo>
                  <a:lnTo>
                    <a:pt x="8792" y="17837"/>
                  </a:lnTo>
                  <a:lnTo>
                    <a:pt x="9600" y="17837"/>
                  </a:lnTo>
                  <a:lnTo>
                    <a:pt x="15208" y="11260"/>
                  </a:lnTo>
                  <a:lnTo>
                    <a:pt x="15992" y="15970"/>
                  </a:lnTo>
                  <a:lnTo>
                    <a:pt x="17608" y="20652"/>
                  </a:lnTo>
                  <a:lnTo>
                    <a:pt x="19200" y="21600"/>
                  </a:lnTo>
                  <a:lnTo>
                    <a:pt x="20792" y="20652"/>
                  </a:lnTo>
                  <a:lnTo>
                    <a:pt x="21600" y="19705"/>
                  </a:lnTo>
                  <a:lnTo>
                    <a:pt x="21600" y="17837"/>
                  </a:lnTo>
                  <a:lnTo>
                    <a:pt x="20008" y="11260"/>
                  </a:lnTo>
                  <a:lnTo>
                    <a:pt x="20008" y="1895"/>
                  </a:lnTo>
                  <a:lnTo>
                    <a:pt x="19200" y="948"/>
                  </a:lnTo>
                  <a:lnTo>
                    <a:pt x="17608" y="948"/>
                  </a:lnTo>
                  <a:lnTo>
                    <a:pt x="15992" y="1895"/>
                  </a:lnTo>
                  <a:lnTo>
                    <a:pt x="9600" y="10340"/>
                  </a:lnTo>
                  <a:lnTo>
                    <a:pt x="3992" y="948"/>
                  </a:lnTo>
                  <a:lnTo>
                    <a:pt x="2400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468" name="Shape 929"/>
            <p:cNvSpPr/>
            <p:nvPr/>
          </p:nvSpPr>
          <p:spPr>
            <a:xfrm>
              <a:off x="1882945" y="519563"/>
              <a:ext cx="169976" cy="15881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53" y="0"/>
                  </a:moveTo>
                  <a:lnTo>
                    <a:pt x="853" y="307"/>
                  </a:lnTo>
                  <a:lnTo>
                    <a:pt x="287" y="2737"/>
                  </a:lnTo>
                  <a:lnTo>
                    <a:pt x="0" y="4869"/>
                  </a:lnTo>
                  <a:lnTo>
                    <a:pt x="287" y="9739"/>
                  </a:lnTo>
                  <a:lnTo>
                    <a:pt x="574" y="15213"/>
                  </a:lnTo>
                  <a:lnTo>
                    <a:pt x="853" y="17950"/>
                  </a:lnTo>
                  <a:lnTo>
                    <a:pt x="1426" y="20688"/>
                  </a:lnTo>
                  <a:lnTo>
                    <a:pt x="1705" y="20986"/>
                  </a:lnTo>
                  <a:lnTo>
                    <a:pt x="2279" y="21293"/>
                  </a:lnTo>
                  <a:lnTo>
                    <a:pt x="2558" y="20986"/>
                  </a:lnTo>
                  <a:lnTo>
                    <a:pt x="2845" y="20380"/>
                  </a:lnTo>
                  <a:lnTo>
                    <a:pt x="2845" y="17643"/>
                  </a:lnTo>
                  <a:lnTo>
                    <a:pt x="2558" y="14906"/>
                  </a:lnTo>
                  <a:lnTo>
                    <a:pt x="1992" y="9739"/>
                  </a:lnTo>
                  <a:lnTo>
                    <a:pt x="1992" y="5782"/>
                  </a:lnTo>
                  <a:lnTo>
                    <a:pt x="1705" y="1825"/>
                  </a:lnTo>
                  <a:lnTo>
                    <a:pt x="3697" y="2132"/>
                  </a:lnTo>
                  <a:lnTo>
                    <a:pt x="9665" y="2132"/>
                  </a:lnTo>
                  <a:lnTo>
                    <a:pt x="18755" y="1527"/>
                  </a:lnTo>
                  <a:lnTo>
                    <a:pt x="19042" y="2132"/>
                  </a:lnTo>
                  <a:lnTo>
                    <a:pt x="19895" y="2132"/>
                  </a:lnTo>
                  <a:lnTo>
                    <a:pt x="19608" y="5176"/>
                  </a:lnTo>
                  <a:lnTo>
                    <a:pt x="19608" y="7914"/>
                  </a:lnTo>
                  <a:lnTo>
                    <a:pt x="19895" y="18556"/>
                  </a:lnTo>
                  <a:lnTo>
                    <a:pt x="15919" y="18556"/>
                  </a:lnTo>
                  <a:lnTo>
                    <a:pt x="11935" y="18863"/>
                  </a:lnTo>
                  <a:lnTo>
                    <a:pt x="5968" y="18863"/>
                  </a:lnTo>
                  <a:lnTo>
                    <a:pt x="4550" y="19161"/>
                  </a:lnTo>
                  <a:lnTo>
                    <a:pt x="3697" y="19775"/>
                  </a:lnTo>
                  <a:lnTo>
                    <a:pt x="2845" y="20380"/>
                  </a:lnTo>
                  <a:lnTo>
                    <a:pt x="3697" y="20986"/>
                  </a:lnTo>
                  <a:lnTo>
                    <a:pt x="4550" y="21293"/>
                  </a:lnTo>
                  <a:lnTo>
                    <a:pt x="6542" y="21600"/>
                  </a:lnTo>
                  <a:lnTo>
                    <a:pt x="10804" y="21293"/>
                  </a:lnTo>
                  <a:lnTo>
                    <a:pt x="15345" y="21293"/>
                  </a:lnTo>
                  <a:lnTo>
                    <a:pt x="17903" y="20986"/>
                  </a:lnTo>
                  <a:lnTo>
                    <a:pt x="20182" y="20380"/>
                  </a:lnTo>
                  <a:lnTo>
                    <a:pt x="20460" y="20986"/>
                  </a:lnTo>
                  <a:lnTo>
                    <a:pt x="21034" y="20986"/>
                  </a:lnTo>
                  <a:lnTo>
                    <a:pt x="21600" y="20688"/>
                  </a:lnTo>
                  <a:lnTo>
                    <a:pt x="21600" y="20073"/>
                  </a:lnTo>
                  <a:lnTo>
                    <a:pt x="21313" y="9431"/>
                  </a:lnTo>
                  <a:lnTo>
                    <a:pt x="21313" y="4869"/>
                  </a:lnTo>
                  <a:lnTo>
                    <a:pt x="21034" y="2439"/>
                  </a:lnTo>
                  <a:lnTo>
                    <a:pt x="20747" y="307"/>
                  </a:lnTo>
                  <a:lnTo>
                    <a:pt x="20460" y="307"/>
                  </a:lnTo>
                  <a:lnTo>
                    <a:pt x="20182" y="614"/>
                  </a:lnTo>
                  <a:lnTo>
                    <a:pt x="19608" y="307"/>
                  </a:lnTo>
                  <a:lnTo>
                    <a:pt x="18755" y="0"/>
                  </a:lnTo>
                  <a:lnTo>
                    <a:pt x="17050" y="0"/>
                  </a:lnTo>
                  <a:lnTo>
                    <a:pt x="13640" y="307"/>
                  </a:lnTo>
                  <a:lnTo>
                    <a:pt x="7673" y="307"/>
                  </a:lnTo>
                  <a:lnTo>
                    <a:pt x="4550" y="614"/>
                  </a:lnTo>
                  <a:lnTo>
                    <a:pt x="1705" y="912"/>
                  </a:lnTo>
                  <a:lnTo>
                    <a:pt x="1705" y="307"/>
                  </a:lnTo>
                  <a:lnTo>
                    <a:pt x="1426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469" name="Shape 930"/>
            <p:cNvSpPr/>
            <p:nvPr/>
          </p:nvSpPr>
          <p:spPr>
            <a:xfrm>
              <a:off x="1972416" y="213222"/>
              <a:ext cx="60379" cy="4696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400" y="5133"/>
                  </a:moveTo>
                  <a:lnTo>
                    <a:pt x="17608" y="6171"/>
                  </a:lnTo>
                  <a:lnTo>
                    <a:pt x="15208" y="9257"/>
                  </a:lnTo>
                  <a:lnTo>
                    <a:pt x="12808" y="11304"/>
                  </a:lnTo>
                  <a:lnTo>
                    <a:pt x="6392" y="11304"/>
                  </a:lnTo>
                  <a:lnTo>
                    <a:pt x="6392" y="6171"/>
                  </a:lnTo>
                  <a:lnTo>
                    <a:pt x="8792" y="5133"/>
                  </a:lnTo>
                  <a:close/>
                  <a:moveTo>
                    <a:pt x="12000" y="0"/>
                  </a:moveTo>
                  <a:lnTo>
                    <a:pt x="8792" y="1039"/>
                  </a:lnTo>
                  <a:lnTo>
                    <a:pt x="6392" y="3086"/>
                  </a:lnTo>
                  <a:lnTo>
                    <a:pt x="4800" y="2047"/>
                  </a:lnTo>
                  <a:lnTo>
                    <a:pt x="3992" y="2047"/>
                  </a:lnTo>
                  <a:lnTo>
                    <a:pt x="3208" y="3086"/>
                  </a:lnTo>
                  <a:lnTo>
                    <a:pt x="2400" y="6171"/>
                  </a:lnTo>
                  <a:lnTo>
                    <a:pt x="2400" y="10296"/>
                  </a:lnTo>
                  <a:lnTo>
                    <a:pt x="808" y="11304"/>
                  </a:lnTo>
                  <a:lnTo>
                    <a:pt x="0" y="13382"/>
                  </a:lnTo>
                  <a:lnTo>
                    <a:pt x="808" y="15429"/>
                  </a:lnTo>
                  <a:lnTo>
                    <a:pt x="2400" y="16467"/>
                  </a:lnTo>
                  <a:lnTo>
                    <a:pt x="2400" y="18514"/>
                  </a:lnTo>
                  <a:lnTo>
                    <a:pt x="3208" y="20561"/>
                  </a:lnTo>
                  <a:lnTo>
                    <a:pt x="3992" y="21600"/>
                  </a:lnTo>
                  <a:lnTo>
                    <a:pt x="4800" y="21600"/>
                  </a:lnTo>
                  <a:lnTo>
                    <a:pt x="7200" y="18514"/>
                  </a:lnTo>
                  <a:lnTo>
                    <a:pt x="6392" y="16467"/>
                  </a:lnTo>
                  <a:lnTo>
                    <a:pt x="12000" y="16467"/>
                  </a:lnTo>
                  <a:lnTo>
                    <a:pt x="16800" y="14390"/>
                  </a:lnTo>
                  <a:lnTo>
                    <a:pt x="18392" y="13382"/>
                  </a:lnTo>
                  <a:lnTo>
                    <a:pt x="20008" y="11304"/>
                  </a:lnTo>
                  <a:lnTo>
                    <a:pt x="20792" y="8218"/>
                  </a:lnTo>
                  <a:lnTo>
                    <a:pt x="21600" y="5133"/>
                  </a:lnTo>
                  <a:lnTo>
                    <a:pt x="21600" y="3086"/>
                  </a:lnTo>
                  <a:lnTo>
                    <a:pt x="20792" y="3086"/>
                  </a:lnTo>
                  <a:lnTo>
                    <a:pt x="15992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470" name="Shape 931"/>
            <p:cNvSpPr/>
            <p:nvPr/>
          </p:nvSpPr>
          <p:spPr>
            <a:xfrm>
              <a:off x="1923197" y="716373"/>
              <a:ext cx="15676" cy="1744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6224" y="0"/>
                  </a:moveTo>
                  <a:lnTo>
                    <a:pt x="0" y="1941"/>
                  </a:lnTo>
                  <a:lnTo>
                    <a:pt x="0" y="17726"/>
                  </a:lnTo>
                  <a:lnTo>
                    <a:pt x="3112" y="21049"/>
                  </a:lnTo>
                  <a:lnTo>
                    <a:pt x="9244" y="21600"/>
                  </a:lnTo>
                  <a:lnTo>
                    <a:pt x="15468" y="21600"/>
                  </a:lnTo>
                  <a:lnTo>
                    <a:pt x="18488" y="21049"/>
                  </a:lnTo>
                  <a:lnTo>
                    <a:pt x="18488" y="18557"/>
                  </a:lnTo>
                  <a:lnTo>
                    <a:pt x="21600" y="16064"/>
                  </a:lnTo>
                  <a:lnTo>
                    <a:pt x="18488" y="11359"/>
                  </a:lnTo>
                  <a:lnTo>
                    <a:pt x="18488" y="2772"/>
                  </a:lnTo>
                  <a:lnTo>
                    <a:pt x="15468" y="1390"/>
                  </a:lnTo>
                  <a:lnTo>
                    <a:pt x="9244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471" name="Shape 932"/>
            <p:cNvSpPr/>
            <p:nvPr/>
          </p:nvSpPr>
          <p:spPr>
            <a:xfrm>
              <a:off x="2196060" y="805844"/>
              <a:ext cx="29028" cy="4470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296" y="0"/>
                  </a:moveTo>
                  <a:lnTo>
                    <a:pt x="1631" y="7574"/>
                  </a:lnTo>
                  <a:lnTo>
                    <a:pt x="0" y="11875"/>
                  </a:lnTo>
                  <a:lnTo>
                    <a:pt x="1631" y="12966"/>
                  </a:lnTo>
                  <a:lnTo>
                    <a:pt x="1631" y="14058"/>
                  </a:lnTo>
                  <a:lnTo>
                    <a:pt x="6623" y="14058"/>
                  </a:lnTo>
                  <a:lnTo>
                    <a:pt x="8304" y="16208"/>
                  </a:lnTo>
                  <a:lnTo>
                    <a:pt x="14977" y="20541"/>
                  </a:lnTo>
                  <a:lnTo>
                    <a:pt x="18288" y="21600"/>
                  </a:lnTo>
                  <a:lnTo>
                    <a:pt x="21600" y="20541"/>
                  </a:lnTo>
                  <a:lnTo>
                    <a:pt x="21600" y="17299"/>
                  </a:lnTo>
                  <a:lnTo>
                    <a:pt x="11616" y="10816"/>
                  </a:lnTo>
                  <a:lnTo>
                    <a:pt x="21600" y="4333"/>
                  </a:lnTo>
                  <a:lnTo>
                    <a:pt x="21600" y="2150"/>
                  </a:lnTo>
                  <a:lnTo>
                    <a:pt x="19969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472" name="Shape 933"/>
            <p:cNvSpPr/>
            <p:nvPr/>
          </p:nvSpPr>
          <p:spPr>
            <a:xfrm>
              <a:off x="2070787" y="506146"/>
              <a:ext cx="165526" cy="17894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49" y="1620"/>
                  </a:moveTo>
                  <a:lnTo>
                    <a:pt x="19260" y="5669"/>
                  </a:lnTo>
                  <a:lnTo>
                    <a:pt x="19260" y="9990"/>
                  </a:lnTo>
                  <a:lnTo>
                    <a:pt x="19554" y="14312"/>
                  </a:lnTo>
                  <a:lnTo>
                    <a:pt x="19849" y="18625"/>
                  </a:lnTo>
                  <a:lnTo>
                    <a:pt x="20135" y="18898"/>
                  </a:lnTo>
                  <a:lnTo>
                    <a:pt x="19849" y="18898"/>
                  </a:lnTo>
                  <a:lnTo>
                    <a:pt x="17804" y="18625"/>
                  </a:lnTo>
                  <a:lnTo>
                    <a:pt x="15758" y="18625"/>
                  </a:lnTo>
                  <a:lnTo>
                    <a:pt x="11675" y="18898"/>
                  </a:lnTo>
                  <a:lnTo>
                    <a:pt x="3216" y="18898"/>
                  </a:lnTo>
                  <a:lnTo>
                    <a:pt x="2340" y="10527"/>
                  </a:lnTo>
                  <a:lnTo>
                    <a:pt x="1751" y="1892"/>
                  </a:lnTo>
                  <a:lnTo>
                    <a:pt x="6128" y="2165"/>
                  </a:lnTo>
                  <a:lnTo>
                    <a:pt x="10800" y="2165"/>
                  </a:lnTo>
                  <a:lnTo>
                    <a:pt x="19849" y="1620"/>
                  </a:lnTo>
                  <a:close/>
                  <a:moveTo>
                    <a:pt x="20135" y="0"/>
                  </a:moveTo>
                  <a:lnTo>
                    <a:pt x="15472" y="273"/>
                  </a:lnTo>
                  <a:lnTo>
                    <a:pt x="6128" y="273"/>
                  </a:lnTo>
                  <a:lnTo>
                    <a:pt x="1465" y="545"/>
                  </a:lnTo>
                  <a:lnTo>
                    <a:pt x="875" y="810"/>
                  </a:lnTo>
                  <a:lnTo>
                    <a:pt x="875" y="1355"/>
                  </a:lnTo>
                  <a:lnTo>
                    <a:pt x="589" y="1355"/>
                  </a:lnTo>
                  <a:lnTo>
                    <a:pt x="295" y="1620"/>
                  </a:lnTo>
                  <a:lnTo>
                    <a:pt x="0" y="6478"/>
                  </a:lnTo>
                  <a:lnTo>
                    <a:pt x="295" y="11337"/>
                  </a:lnTo>
                  <a:lnTo>
                    <a:pt x="875" y="16196"/>
                  </a:lnTo>
                  <a:lnTo>
                    <a:pt x="1751" y="21055"/>
                  </a:lnTo>
                  <a:lnTo>
                    <a:pt x="2046" y="21327"/>
                  </a:lnTo>
                  <a:lnTo>
                    <a:pt x="2626" y="21600"/>
                  </a:lnTo>
                  <a:lnTo>
                    <a:pt x="3502" y="21327"/>
                  </a:lnTo>
                  <a:lnTo>
                    <a:pt x="3502" y="19980"/>
                  </a:lnTo>
                  <a:lnTo>
                    <a:pt x="7593" y="20790"/>
                  </a:lnTo>
                  <a:lnTo>
                    <a:pt x="16053" y="20790"/>
                  </a:lnTo>
                  <a:lnTo>
                    <a:pt x="18098" y="20518"/>
                  </a:lnTo>
                  <a:lnTo>
                    <a:pt x="19849" y="19980"/>
                  </a:lnTo>
                  <a:lnTo>
                    <a:pt x="20430" y="19708"/>
                  </a:lnTo>
                  <a:lnTo>
                    <a:pt x="20430" y="19171"/>
                  </a:lnTo>
                  <a:lnTo>
                    <a:pt x="21011" y="19171"/>
                  </a:lnTo>
                  <a:lnTo>
                    <a:pt x="21600" y="18625"/>
                  </a:lnTo>
                  <a:lnTo>
                    <a:pt x="21600" y="9990"/>
                  </a:lnTo>
                  <a:lnTo>
                    <a:pt x="21305" y="5669"/>
                  </a:lnTo>
                  <a:lnTo>
                    <a:pt x="20725" y="1355"/>
                  </a:lnTo>
                  <a:lnTo>
                    <a:pt x="21011" y="810"/>
                  </a:lnTo>
                  <a:lnTo>
                    <a:pt x="21011" y="545"/>
                  </a:lnTo>
                  <a:lnTo>
                    <a:pt x="20725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473" name="Shape 934"/>
            <p:cNvSpPr/>
            <p:nvPr/>
          </p:nvSpPr>
          <p:spPr>
            <a:xfrm>
              <a:off x="7925466" y="4460012"/>
              <a:ext cx="791691" cy="77820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89" y="12041"/>
                  </a:moveTo>
                  <a:lnTo>
                    <a:pt x="549" y="12413"/>
                  </a:lnTo>
                  <a:lnTo>
                    <a:pt x="672" y="12786"/>
                  </a:lnTo>
                  <a:lnTo>
                    <a:pt x="1038" y="13407"/>
                  </a:lnTo>
                  <a:lnTo>
                    <a:pt x="1464" y="14026"/>
                  </a:lnTo>
                  <a:lnTo>
                    <a:pt x="1771" y="14275"/>
                  </a:lnTo>
                  <a:lnTo>
                    <a:pt x="2013" y="14461"/>
                  </a:lnTo>
                  <a:lnTo>
                    <a:pt x="1954" y="15020"/>
                  </a:lnTo>
                  <a:lnTo>
                    <a:pt x="1954" y="15579"/>
                  </a:lnTo>
                  <a:lnTo>
                    <a:pt x="2013" y="16076"/>
                  </a:lnTo>
                  <a:lnTo>
                    <a:pt x="2075" y="16635"/>
                  </a:lnTo>
                  <a:lnTo>
                    <a:pt x="2196" y="16882"/>
                  </a:lnTo>
                  <a:lnTo>
                    <a:pt x="1709" y="16510"/>
                  </a:lnTo>
                  <a:lnTo>
                    <a:pt x="1281" y="16014"/>
                  </a:lnTo>
                  <a:lnTo>
                    <a:pt x="915" y="15518"/>
                  </a:lnTo>
                  <a:lnTo>
                    <a:pt x="672" y="14959"/>
                  </a:lnTo>
                  <a:lnTo>
                    <a:pt x="489" y="14399"/>
                  </a:lnTo>
                  <a:lnTo>
                    <a:pt x="366" y="13282"/>
                  </a:lnTo>
                  <a:lnTo>
                    <a:pt x="428" y="12662"/>
                  </a:lnTo>
                  <a:lnTo>
                    <a:pt x="489" y="12041"/>
                  </a:lnTo>
                  <a:close/>
                  <a:moveTo>
                    <a:pt x="4699" y="0"/>
                  </a:moveTo>
                  <a:lnTo>
                    <a:pt x="4638" y="61"/>
                  </a:lnTo>
                  <a:lnTo>
                    <a:pt x="4027" y="1117"/>
                  </a:lnTo>
                  <a:lnTo>
                    <a:pt x="3539" y="2172"/>
                  </a:lnTo>
                  <a:lnTo>
                    <a:pt x="2990" y="3289"/>
                  </a:lnTo>
                  <a:lnTo>
                    <a:pt x="2562" y="4406"/>
                  </a:lnTo>
                  <a:lnTo>
                    <a:pt x="1709" y="6703"/>
                  </a:lnTo>
                  <a:lnTo>
                    <a:pt x="977" y="8938"/>
                  </a:lnTo>
                  <a:lnTo>
                    <a:pt x="428" y="10737"/>
                  </a:lnTo>
                  <a:lnTo>
                    <a:pt x="183" y="11731"/>
                  </a:lnTo>
                  <a:lnTo>
                    <a:pt x="0" y="12662"/>
                  </a:lnTo>
                  <a:lnTo>
                    <a:pt x="0" y="14089"/>
                  </a:lnTo>
                  <a:lnTo>
                    <a:pt x="123" y="14524"/>
                  </a:lnTo>
                  <a:lnTo>
                    <a:pt x="245" y="15020"/>
                  </a:lnTo>
                  <a:lnTo>
                    <a:pt x="428" y="15455"/>
                  </a:lnTo>
                  <a:lnTo>
                    <a:pt x="672" y="15828"/>
                  </a:lnTo>
                  <a:lnTo>
                    <a:pt x="977" y="16263"/>
                  </a:lnTo>
                  <a:lnTo>
                    <a:pt x="1647" y="16945"/>
                  </a:lnTo>
                  <a:lnTo>
                    <a:pt x="2441" y="17627"/>
                  </a:lnTo>
                  <a:lnTo>
                    <a:pt x="3295" y="18186"/>
                  </a:lnTo>
                  <a:lnTo>
                    <a:pt x="4210" y="18683"/>
                  </a:lnTo>
                  <a:lnTo>
                    <a:pt x="5125" y="19117"/>
                  </a:lnTo>
                  <a:lnTo>
                    <a:pt x="6102" y="19489"/>
                  </a:lnTo>
                  <a:lnTo>
                    <a:pt x="7994" y="20110"/>
                  </a:lnTo>
                  <a:lnTo>
                    <a:pt x="9152" y="20420"/>
                  </a:lnTo>
                  <a:lnTo>
                    <a:pt x="10312" y="20669"/>
                  </a:lnTo>
                  <a:lnTo>
                    <a:pt x="12631" y="21041"/>
                  </a:lnTo>
                  <a:lnTo>
                    <a:pt x="14949" y="21351"/>
                  </a:lnTo>
                  <a:lnTo>
                    <a:pt x="17267" y="21600"/>
                  </a:lnTo>
                  <a:lnTo>
                    <a:pt x="17390" y="21600"/>
                  </a:lnTo>
                  <a:lnTo>
                    <a:pt x="17450" y="21476"/>
                  </a:lnTo>
                  <a:lnTo>
                    <a:pt x="17390" y="21290"/>
                  </a:lnTo>
                  <a:lnTo>
                    <a:pt x="17267" y="21228"/>
                  </a:lnTo>
                  <a:lnTo>
                    <a:pt x="13729" y="20855"/>
                  </a:lnTo>
                  <a:lnTo>
                    <a:pt x="11899" y="20606"/>
                  </a:lnTo>
                  <a:lnTo>
                    <a:pt x="10067" y="20297"/>
                  </a:lnTo>
                  <a:lnTo>
                    <a:pt x="8298" y="19861"/>
                  </a:lnTo>
                  <a:lnTo>
                    <a:pt x="7383" y="19614"/>
                  </a:lnTo>
                  <a:lnTo>
                    <a:pt x="6529" y="19303"/>
                  </a:lnTo>
                  <a:lnTo>
                    <a:pt x="5674" y="18993"/>
                  </a:lnTo>
                  <a:lnTo>
                    <a:pt x="4821" y="18558"/>
                  </a:lnTo>
                  <a:lnTo>
                    <a:pt x="4027" y="18186"/>
                  </a:lnTo>
                  <a:lnTo>
                    <a:pt x="3295" y="17690"/>
                  </a:lnTo>
                  <a:lnTo>
                    <a:pt x="2807" y="17008"/>
                  </a:lnTo>
                  <a:lnTo>
                    <a:pt x="2624" y="16696"/>
                  </a:lnTo>
                  <a:lnTo>
                    <a:pt x="2441" y="16263"/>
                  </a:lnTo>
                  <a:lnTo>
                    <a:pt x="2379" y="15890"/>
                  </a:lnTo>
                  <a:lnTo>
                    <a:pt x="2379" y="15455"/>
                  </a:lnTo>
                  <a:lnTo>
                    <a:pt x="2320" y="15020"/>
                  </a:lnTo>
                  <a:lnTo>
                    <a:pt x="2258" y="14585"/>
                  </a:lnTo>
                  <a:lnTo>
                    <a:pt x="2379" y="14524"/>
                  </a:lnTo>
                  <a:lnTo>
                    <a:pt x="2441" y="14399"/>
                  </a:lnTo>
                  <a:lnTo>
                    <a:pt x="2379" y="14275"/>
                  </a:lnTo>
                  <a:lnTo>
                    <a:pt x="2320" y="14213"/>
                  </a:lnTo>
                  <a:lnTo>
                    <a:pt x="1892" y="13903"/>
                  </a:lnTo>
                  <a:lnTo>
                    <a:pt x="1588" y="13530"/>
                  </a:lnTo>
                  <a:lnTo>
                    <a:pt x="1281" y="13095"/>
                  </a:lnTo>
                  <a:lnTo>
                    <a:pt x="977" y="12662"/>
                  </a:lnTo>
                  <a:lnTo>
                    <a:pt x="855" y="12227"/>
                  </a:lnTo>
                  <a:lnTo>
                    <a:pt x="732" y="11855"/>
                  </a:lnTo>
                  <a:lnTo>
                    <a:pt x="732" y="10986"/>
                  </a:lnTo>
                  <a:lnTo>
                    <a:pt x="1160" y="9557"/>
                  </a:lnTo>
                  <a:lnTo>
                    <a:pt x="1647" y="8193"/>
                  </a:lnTo>
                  <a:lnTo>
                    <a:pt x="2379" y="6206"/>
                  </a:lnTo>
                  <a:lnTo>
                    <a:pt x="3173" y="4220"/>
                  </a:lnTo>
                  <a:lnTo>
                    <a:pt x="3967" y="2295"/>
                  </a:lnTo>
                  <a:lnTo>
                    <a:pt x="4699" y="310"/>
                  </a:lnTo>
                  <a:lnTo>
                    <a:pt x="4942" y="559"/>
                  </a:lnTo>
                  <a:lnTo>
                    <a:pt x="5248" y="745"/>
                  </a:lnTo>
                  <a:lnTo>
                    <a:pt x="5614" y="931"/>
                  </a:lnTo>
                  <a:lnTo>
                    <a:pt x="5919" y="1055"/>
                  </a:lnTo>
                  <a:lnTo>
                    <a:pt x="6651" y="1178"/>
                  </a:lnTo>
                  <a:lnTo>
                    <a:pt x="7383" y="1303"/>
                  </a:lnTo>
                  <a:lnTo>
                    <a:pt x="8543" y="1550"/>
                  </a:lnTo>
                  <a:lnTo>
                    <a:pt x="9701" y="1862"/>
                  </a:lnTo>
                  <a:lnTo>
                    <a:pt x="11959" y="2607"/>
                  </a:lnTo>
                  <a:lnTo>
                    <a:pt x="14279" y="3289"/>
                  </a:lnTo>
                  <a:lnTo>
                    <a:pt x="16658" y="3848"/>
                  </a:lnTo>
                  <a:lnTo>
                    <a:pt x="19038" y="4283"/>
                  </a:lnTo>
                  <a:lnTo>
                    <a:pt x="21417" y="4592"/>
                  </a:lnTo>
                  <a:lnTo>
                    <a:pt x="21538" y="4592"/>
                  </a:lnTo>
                  <a:lnTo>
                    <a:pt x="21600" y="4469"/>
                  </a:lnTo>
                  <a:lnTo>
                    <a:pt x="21538" y="4283"/>
                  </a:lnTo>
                  <a:lnTo>
                    <a:pt x="21417" y="4220"/>
                  </a:lnTo>
                  <a:lnTo>
                    <a:pt x="19159" y="3910"/>
                  </a:lnTo>
                  <a:lnTo>
                    <a:pt x="16901" y="3538"/>
                  </a:lnTo>
                  <a:lnTo>
                    <a:pt x="14704" y="3040"/>
                  </a:lnTo>
                  <a:lnTo>
                    <a:pt x="12508" y="2421"/>
                  </a:lnTo>
                  <a:lnTo>
                    <a:pt x="10556" y="1799"/>
                  </a:lnTo>
                  <a:lnTo>
                    <a:pt x="8664" y="1241"/>
                  </a:lnTo>
                  <a:lnTo>
                    <a:pt x="7687" y="992"/>
                  </a:lnTo>
                  <a:lnTo>
                    <a:pt x="6651" y="806"/>
                  </a:lnTo>
                  <a:lnTo>
                    <a:pt x="5736" y="559"/>
                  </a:lnTo>
                  <a:lnTo>
                    <a:pt x="5248" y="433"/>
                  </a:lnTo>
                  <a:lnTo>
                    <a:pt x="4759" y="186"/>
                  </a:lnTo>
                  <a:lnTo>
                    <a:pt x="4759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474" name="Shape 935"/>
            <p:cNvSpPr/>
            <p:nvPr/>
          </p:nvSpPr>
          <p:spPr>
            <a:xfrm>
              <a:off x="1929905" y="691797"/>
              <a:ext cx="172235" cy="20126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192" y="0"/>
                  </a:moveTo>
                  <a:lnTo>
                    <a:pt x="19634" y="478"/>
                  </a:lnTo>
                  <a:lnTo>
                    <a:pt x="17110" y="478"/>
                  </a:lnTo>
                  <a:lnTo>
                    <a:pt x="14869" y="720"/>
                  </a:lnTo>
                  <a:lnTo>
                    <a:pt x="10096" y="1440"/>
                  </a:lnTo>
                  <a:lnTo>
                    <a:pt x="7572" y="1440"/>
                  </a:lnTo>
                  <a:lnTo>
                    <a:pt x="5048" y="955"/>
                  </a:lnTo>
                  <a:lnTo>
                    <a:pt x="2524" y="955"/>
                  </a:lnTo>
                  <a:lnTo>
                    <a:pt x="1408" y="1198"/>
                  </a:lnTo>
                  <a:lnTo>
                    <a:pt x="283" y="1675"/>
                  </a:lnTo>
                  <a:lnTo>
                    <a:pt x="0" y="1918"/>
                  </a:lnTo>
                  <a:lnTo>
                    <a:pt x="0" y="2160"/>
                  </a:lnTo>
                  <a:lnTo>
                    <a:pt x="566" y="2402"/>
                  </a:lnTo>
                  <a:lnTo>
                    <a:pt x="2524" y="2638"/>
                  </a:lnTo>
                  <a:lnTo>
                    <a:pt x="4490" y="2880"/>
                  </a:lnTo>
                  <a:lnTo>
                    <a:pt x="8697" y="3122"/>
                  </a:lnTo>
                  <a:lnTo>
                    <a:pt x="11504" y="3122"/>
                  </a:lnTo>
                  <a:lnTo>
                    <a:pt x="14028" y="2638"/>
                  </a:lnTo>
                  <a:lnTo>
                    <a:pt x="16827" y="2160"/>
                  </a:lnTo>
                  <a:lnTo>
                    <a:pt x="19634" y="2160"/>
                  </a:lnTo>
                  <a:lnTo>
                    <a:pt x="19351" y="5760"/>
                  </a:lnTo>
                  <a:lnTo>
                    <a:pt x="19634" y="9360"/>
                  </a:lnTo>
                  <a:lnTo>
                    <a:pt x="19634" y="16318"/>
                  </a:lnTo>
                  <a:lnTo>
                    <a:pt x="20192" y="18720"/>
                  </a:lnTo>
                  <a:lnTo>
                    <a:pt x="19634" y="18478"/>
                  </a:lnTo>
                  <a:lnTo>
                    <a:pt x="14586" y="18962"/>
                  </a:lnTo>
                  <a:lnTo>
                    <a:pt x="9255" y="19440"/>
                  </a:lnTo>
                  <a:lnTo>
                    <a:pt x="5048" y="19918"/>
                  </a:lnTo>
                  <a:lnTo>
                    <a:pt x="2807" y="20402"/>
                  </a:lnTo>
                  <a:lnTo>
                    <a:pt x="841" y="21122"/>
                  </a:lnTo>
                  <a:lnTo>
                    <a:pt x="3090" y="21600"/>
                  </a:lnTo>
                  <a:lnTo>
                    <a:pt x="5048" y="21358"/>
                  </a:lnTo>
                  <a:lnTo>
                    <a:pt x="9255" y="20880"/>
                  </a:lnTo>
                  <a:lnTo>
                    <a:pt x="14586" y="20402"/>
                  </a:lnTo>
                  <a:lnTo>
                    <a:pt x="19634" y="19918"/>
                  </a:lnTo>
                  <a:lnTo>
                    <a:pt x="20192" y="19682"/>
                  </a:lnTo>
                  <a:lnTo>
                    <a:pt x="20475" y="19440"/>
                  </a:lnTo>
                  <a:lnTo>
                    <a:pt x="20475" y="19682"/>
                  </a:lnTo>
                  <a:lnTo>
                    <a:pt x="21034" y="19682"/>
                  </a:lnTo>
                  <a:lnTo>
                    <a:pt x="21317" y="19440"/>
                  </a:lnTo>
                  <a:lnTo>
                    <a:pt x="21600" y="17280"/>
                  </a:lnTo>
                  <a:lnTo>
                    <a:pt x="21600" y="10800"/>
                  </a:lnTo>
                  <a:lnTo>
                    <a:pt x="21317" y="5518"/>
                  </a:lnTo>
                  <a:lnTo>
                    <a:pt x="21317" y="3122"/>
                  </a:lnTo>
                  <a:lnTo>
                    <a:pt x="20759" y="478"/>
                  </a:lnTo>
                  <a:lnTo>
                    <a:pt x="20759" y="235"/>
                  </a:lnTo>
                  <a:lnTo>
                    <a:pt x="20192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475" name="Shape 936"/>
            <p:cNvSpPr/>
            <p:nvPr/>
          </p:nvSpPr>
          <p:spPr>
            <a:xfrm>
              <a:off x="771497" y="720890"/>
              <a:ext cx="910188" cy="2191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069" y="2200"/>
                  </a:moveTo>
                  <a:lnTo>
                    <a:pt x="21069" y="6613"/>
                  </a:lnTo>
                  <a:lnTo>
                    <a:pt x="21176" y="16971"/>
                  </a:lnTo>
                  <a:lnTo>
                    <a:pt x="21122" y="16748"/>
                  </a:lnTo>
                  <a:lnTo>
                    <a:pt x="20539" y="16310"/>
                  </a:lnTo>
                  <a:lnTo>
                    <a:pt x="19954" y="16087"/>
                  </a:lnTo>
                  <a:lnTo>
                    <a:pt x="18893" y="16087"/>
                  </a:lnTo>
                  <a:lnTo>
                    <a:pt x="17779" y="16532"/>
                  </a:lnTo>
                  <a:lnTo>
                    <a:pt x="16665" y="17194"/>
                  </a:lnTo>
                  <a:lnTo>
                    <a:pt x="15285" y="17855"/>
                  </a:lnTo>
                  <a:lnTo>
                    <a:pt x="13958" y="18294"/>
                  </a:lnTo>
                  <a:lnTo>
                    <a:pt x="11304" y="18732"/>
                  </a:lnTo>
                  <a:lnTo>
                    <a:pt x="5998" y="19177"/>
                  </a:lnTo>
                  <a:lnTo>
                    <a:pt x="3291" y="19394"/>
                  </a:lnTo>
                  <a:lnTo>
                    <a:pt x="1964" y="19616"/>
                  </a:lnTo>
                  <a:lnTo>
                    <a:pt x="690" y="20055"/>
                  </a:lnTo>
                  <a:lnTo>
                    <a:pt x="637" y="18071"/>
                  </a:lnTo>
                  <a:lnTo>
                    <a:pt x="585" y="15871"/>
                  </a:lnTo>
                  <a:lnTo>
                    <a:pt x="426" y="11458"/>
                  </a:lnTo>
                  <a:lnTo>
                    <a:pt x="318" y="7490"/>
                  </a:lnTo>
                  <a:lnTo>
                    <a:pt x="213" y="5506"/>
                  </a:lnTo>
                  <a:lnTo>
                    <a:pt x="107" y="3745"/>
                  </a:lnTo>
                  <a:lnTo>
                    <a:pt x="2760" y="3745"/>
                  </a:lnTo>
                  <a:lnTo>
                    <a:pt x="5413" y="3523"/>
                  </a:lnTo>
                  <a:lnTo>
                    <a:pt x="10720" y="2861"/>
                  </a:lnTo>
                  <a:lnTo>
                    <a:pt x="21069" y="2200"/>
                  </a:lnTo>
                  <a:close/>
                  <a:moveTo>
                    <a:pt x="21228" y="0"/>
                  </a:moveTo>
                  <a:lnTo>
                    <a:pt x="21122" y="439"/>
                  </a:lnTo>
                  <a:lnTo>
                    <a:pt x="10720" y="1539"/>
                  </a:lnTo>
                  <a:lnTo>
                    <a:pt x="5413" y="1761"/>
                  </a:lnTo>
                  <a:lnTo>
                    <a:pt x="2760" y="1984"/>
                  </a:lnTo>
                  <a:lnTo>
                    <a:pt x="107" y="2423"/>
                  </a:lnTo>
                  <a:lnTo>
                    <a:pt x="54" y="2645"/>
                  </a:lnTo>
                  <a:lnTo>
                    <a:pt x="0" y="2861"/>
                  </a:lnTo>
                  <a:lnTo>
                    <a:pt x="0" y="7490"/>
                  </a:lnTo>
                  <a:lnTo>
                    <a:pt x="107" y="11458"/>
                  </a:lnTo>
                  <a:lnTo>
                    <a:pt x="213" y="16532"/>
                  </a:lnTo>
                  <a:lnTo>
                    <a:pt x="266" y="18955"/>
                  </a:lnTo>
                  <a:lnTo>
                    <a:pt x="426" y="21377"/>
                  </a:lnTo>
                  <a:lnTo>
                    <a:pt x="478" y="21600"/>
                  </a:lnTo>
                  <a:lnTo>
                    <a:pt x="531" y="21600"/>
                  </a:lnTo>
                  <a:lnTo>
                    <a:pt x="637" y="21377"/>
                  </a:lnTo>
                  <a:lnTo>
                    <a:pt x="637" y="21161"/>
                  </a:lnTo>
                  <a:lnTo>
                    <a:pt x="1910" y="21377"/>
                  </a:lnTo>
                  <a:lnTo>
                    <a:pt x="3238" y="21377"/>
                  </a:lnTo>
                  <a:lnTo>
                    <a:pt x="5785" y="21161"/>
                  </a:lnTo>
                  <a:lnTo>
                    <a:pt x="10933" y="20277"/>
                  </a:lnTo>
                  <a:lnTo>
                    <a:pt x="13427" y="19839"/>
                  </a:lnTo>
                  <a:lnTo>
                    <a:pt x="14701" y="19616"/>
                  </a:lnTo>
                  <a:lnTo>
                    <a:pt x="15922" y="19177"/>
                  </a:lnTo>
                  <a:lnTo>
                    <a:pt x="18469" y="17855"/>
                  </a:lnTo>
                  <a:lnTo>
                    <a:pt x="19743" y="17855"/>
                  </a:lnTo>
                  <a:lnTo>
                    <a:pt x="20380" y="18071"/>
                  </a:lnTo>
                  <a:lnTo>
                    <a:pt x="21017" y="18294"/>
                  </a:lnTo>
                  <a:lnTo>
                    <a:pt x="21176" y="18294"/>
                  </a:lnTo>
                  <a:lnTo>
                    <a:pt x="21228" y="17632"/>
                  </a:lnTo>
                  <a:lnTo>
                    <a:pt x="21335" y="17855"/>
                  </a:lnTo>
                  <a:lnTo>
                    <a:pt x="21441" y="17855"/>
                  </a:lnTo>
                  <a:lnTo>
                    <a:pt x="21546" y="17410"/>
                  </a:lnTo>
                  <a:lnTo>
                    <a:pt x="21600" y="16971"/>
                  </a:lnTo>
                  <a:lnTo>
                    <a:pt x="21494" y="7713"/>
                  </a:lnTo>
                  <a:lnTo>
                    <a:pt x="21494" y="3523"/>
                  </a:lnTo>
                  <a:lnTo>
                    <a:pt x="21441" y="1984"/>
                  </a:lnTo>
                  <a:lnTo>
                    <a:pt x="21494" y="1761"/>
                  </a:lnTo>
                  <a:lnTo>
                    <a:pt x="21546" y="1100"/>
                  </a:lnTo>
                  <a:lnTo>
                    <a:pt x="21441" y="661"/>
                  </a:lnTo>
                  <a:lnTo>
                    <a:pt x="21335" y="439"/>
                  </a:lnTo>
                  <a:lnTo>
                    <a:pt x="21282" y="439"/>
                  </a:lnTo>
                  <a:lnTo>
                    <a:pt x="21228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476" name="Shape 937"/>
            <p:cNvSpPr/>
            <p:nvPr/>
          </p:nvSpPr>
          <p:spPr>
            <a:xfrm>
              <a:off x="1938872" y="550914"/>
              <a:ext cx="46962" cy="4244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47" y="0"/>
                  </a:moveTo>
                  <a:lnTo>
                    <a:pt x="0" y="1115"/>
                  </a:lnTo>
                  <a:lnTo>
                    <a:pt x="0" y="2265"/>
                  </a:lnTo>
                  <a:lnTo>
                    <a:pt x="1039" y="3414"/>
                  </a:lnTo>
                  <a:lnTo>
                    <a:pt x="5133" y="6828"/>
                  </a:lnTo>
                  <a:lnTo>
                    <a:pt x="11304" y="9093"/>
                  </a:lnTo>
                  <a:lnTo>
                    <a:pt x="3086" y="15921"/>
                  </a:lnTo>
                  <a:lnTo>
                    <a:pt x="2047" y="18186"/>
                  </a:lnTo>
                  <a:lnTo>
                    <a:pt x="3086" y="20485"/>
                  </a:lnTo>
                  <a:lnTo>
                    <a:pt x="5133" y="21600"/>
                  </a:lnTo>
                  <a:lnTo>
                    <a:pt x="7210" y="21600"/>
                  </a:lnTo>
                  <a:lnTo>
                    <a:pt x="19553" y="10242"/>
                  </a:lnTo>
                  <a:lnTo>
                    <a:pt x="20561" y="9093"/>
                  </a:lnTo>
                  <a:lnTo>
                    <a:pt x="21600" y="6828"/>
                  </a:lnTo>
                  <a:lnTo>
                    <a:pt x="20561" y="5679"/>
                  </a:lnTo>
                  <a:lnTo>
                    <a:pt x="18514" y="4530"/>
                  </a:lnTo>
                  <a:lnTo>
                    <a:pt x="10296" y="1115"/>
                  </a:lnTo>
                  <a:lnTo>
                    <a:pt x="6171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477" name="Shape 938"/>
            <p:cNvSpPr/>
            <p:nvPr/>
          </p:nvSpPr>
          <p:spPr>
            <a:xfrm>
              <a:off x="0" y="591166"/>
              <a:ext cx="185585" cy="1744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301" y="0"/>
                  </a:moveTo>
                  <a:lnTo>
                    <a:pt x="20038" y="271"/>
                  </a:lnTo>
                  <a:lnTo>
                    <a:pt x="19783" y="551"/>
                  </a:lnTo>
                  <a:lnTo>
                    <a:pt x="19258" y="1933"/>
                  </a:lnTo>
                  <a:lnTo>
                    <a:pt x="14055" y="1382"/>
                  </a:lnTo>
                  <a:lnTo>
                    <a:pt x="8844" y="1102"/>
                  </a:lnTo>
                  <a:lnTo>
                    <a:pt x="4422" y="1102"/>
                  </a:lnTo>
                  <a:lnTo>
                    <a:pt x="0" y="1382"/>
                  </a:lnTo>
                  <a:lnTo>
                    <a:pt x="0" y="3043"/>
                  </a:lnTo>
                  <a:lnTo>
                    <a:pt x="13011" y="3043"/>
                  </a:lnTo>
                  <a:lnTo>
                    <a:pt x="18995" y="3323"/>
                  </a:lnTo>
                  <a:lnTo>
                    <a:pt x="18740" y="7197"/>
                  </a:lnTo>
                  <a:lnTo>
                    <a:pt x="18995" y="11071"/>
                  </a:lnTo>
                  <a:lnTo>
                    <a:pt x="19520" y="18557"/>
                  </a:lnTo>
                  <a:lnTo>
                    <a:pt x="15091" y="19108"/>
                  </a:lnTo>
                  <a:lnTo>
                    <a:pt x="9107" y="19387"/>
                  </a:lnTo>
                  <a:lnTo>
                    <a:pt x="3641" y="19659"/>
                  </a:lnTo>
                  <a:lnTo>
                    <a:pt x="1299" y="19387"/>
                  </a:lnTo>
                  <a:lnTo>
                    <a:pt x="0" y="19108"/>
                  </a:lnTo>
                  <a:lnTo>
                    <a:pt x="0" y="20490"/>
                  </a:lnTo>
                  <a:lnTo>
                    <a:pt x="4940" y="21320"/>
                  </a:lnTo>
                  <a:lnTo>
                    <a:pt x="10151" y="21600"/>
                  </a:lnTo>
                  <a:lnTo>
                    <a:pt x="15353" y="21049"/>
                  </a:lnTo>
                  <a:lnTo>
                    <a:pt x="20301" y="20218"/>
                  </a:lnTo>
                  <a:lnTo>
                    <a:pt x="21082" y="20218"/>
                  </a:lnTo>
                  <a:lnTo>
                    <a:pt x="21600" y="19659"/>
                  </a:lnTo>
                  <a:lnTo>
                    <a:pt x="21600" y="19108"/>
                  </a:lnTo>
                  <a:lnTo>
                    <a:pt x="21082" y="14123"/>
                  </a:lnTo>
                  <a:lnTo>
                    <a:pt x="20819" y="9138"/>
                  </a:lnTo>
                  <a:lnTo>
                    <a:pt x="21082" y="4705"/>
                  </a:lnTo>
                  <a:lnTo>
                    <a:pt x="21082" y="2764"/>
                  </a:lnTo>
                  <a:lnTo>
                    <a:pt x="20819" y="551"/>
                  </a:lnTo>
                  <a:lnTo>
                    <a:pt x="20564" y="271"/>
                  </a:lnTo>
                  <a:lnTo>
                    <a:pt x="20301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478" name="Shape 939"/>
            <p:cNvSpPr/>
            <p:nvPr/>
          </p:nvSpPr>
          <p:spPr>
            <a:xfrm>
              <a:off x="348850" y="5254"/>
              <a:ext cx="161010" cy="2683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497" y="0"/>
                  </a:moveTo>
                  <a:lnTo>
                    <a:pt x="19800" y="8982"/>
                  </a:lnTo>
                  <a:lnTo>
                    <a:pt x="14997" y="8982"/>
                  </a:lnTo>
                  <a:lnTo>
                    <a:pt x="9900" y="10800"/>
                  </a:lnTo>
                  <a:lnTo>
                    <a:pt x="4803" y="8982"/>
                  </a:lnTo>
                  <a:lnTo>
                    <a:pt x="2397" y="8982"/>
                  </a:lnTo>
                  <a:lnTo>
                    <a:pt x="0" y="12564"/>
                  </a:lnTo>
                  <a:lnTo>
                    <a:pt x="2103" y="16200"/>
                  </a:lnTo>
                  <a:lnTo>
                    <a:pt x="4197" y="17964"/>
                  </a:lnTo>
                  <a:lnTo>
                    <a:pt x="8697" y="19782"/>
                  </a:lnTo>
                  <a:lnTo>
                    <a:pt x="14703" y="21600"/>
                  </a:lnTo>
                  <a:lnTo>
                    <a:pt x="17403" y="19782"/>
                  </a:lnTo>
                  <a:lnTo>
                    <a:pt x="20397" y="14382"/>
                  </a:lnTo>
                  <a:lnTo>
                    <a:pt x="21003" y="14382"/>
                  </a:lnTo>
                  <a:lnTo>
                    <a:pt x="21297" y="12564"/>
                  </a:lnTo>
                  <a:lnTo>
                    <a:pt x="21600" y="10800"/>
                  </a:lnTo>
                  <a:lnTo>
                    <a:pt x="21297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479" name="Shape 940"/>
            <p:cNvSpPr/>
            <p:nvPr/>
          </p:nvSpPr>
          <p:spPr>
            <a:xfrm>
              <a:off x="0" y="776751"/>
              <a:ext cx="143075" cy="18565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864" y="0"/>
                  </a:moveTo>
                  <a:lnTo>
                    <a:pt x="11813" y="263"/>
                  </a:lnTo>
                  <a:lnTo>
                    <a:pt x="6077" y="526"/>
                  </a:lnTo>
                  <a:lnTo>
                    <a:pt x="3038" y="526"/>
                  </a:lnTo>
                  <a:lnTo>
                    <a:pt x="0" y="781"/>
                  </a:lnTo>
                  <a:lnTo>
                    <a:pt x="0" y="2087"/>
                  </a:lnTo>
                  <a:lnTo>
                    <a:pt x="7421" y="2087"/>
                  </a:lnTo>
                  <a:lnTo>
                    <a:pt x="17890" y="1561"/>
                  </a:lnTo>
                  <a:lnTo>
                    <a:pt x="18231" y="1824"/>
                  </a:lnTo>
                  <a:lnTo>
                    <a:pt x="18903" y="1824"/>
                  </a:lnTo>
                  <a:lnTo>
                    <a:pt x="18903" y="2087"/>
                  </a:lnTo>
                  <a:lnTo>
                    <a:pt x="19243" y="1824"/>
                  </a:lnTo>
                  <a:lnTo>
                    <a:pt x="18903" y="4428"/>
                  </a:lnTo>
                  <a:lnTo>
                    <a:pt x="18903" y="7025"/>
                  </a:lnTo>
                  <a:lnTo>
                    <a:pt x="19243" y="13014"/>
                  </a:lnTo>
                  <a:lnTo>
                    <a:pt x="19574" y="18996"/>
                  </a:lnTo>
                  <a:lnTo>
                    <a:pt x="14851" y="18996"/>
                  </a:lnTo>
                  <a:lnTo>
                    <a:pt x="10128" y="19258"/>
                  </a:lnTo>
                  <a:lnTo>
                    <a:pt x="5064" y="19258"/>
                  </a:lnTo>
                  <a:lnTo>
                    <a:pt x="2357" y="19513"/>
                  </a:lnTo>
                  <a:lnTo>
                    <a:pt x="1013" y="19776"/>
                  </a:lnTo>
                  <a:lnTo>
                    <a:pt x="0" y="20039"/>
                  </a:lnTo>
                  <a:lnTo>
                    <a:pt x="0" y="21074"/>
                  </a:lnTo>
                  <a:lnTo>
                    <a:pt x="2026" y="21600"/>
                  </a:lnTo>
                  <a:lnTo>
                    <a:pt x="4382" y="21600"/>
                  </a:lnTo>
                  <a:lnTo>
                    <a:pt x="8774" y="21337"/>
                  </a:lnTo>
                  <a:lnTo>
                    <a:pt x="14179" y="21337"/>
                  </a:lnTo>
                  <a:lnTo>
                    <a:pt x="17218" y="21074"/>
                  </a:lnTo>
                  <a:lnTo>
                    <a:pt x="19915" y="20819"/>
                  </a:lnTo>
                  <a:lnTo>
                    <a:pt x="20256" y="21074"/>
                  </a:lnTo>
                  <a:lnTo>
                    <a:pt x="20928" y="21074"/>
                  </a:lnTo>
                  <a:lnTo>
                    <a:pt x="21600" y="20819"/>
                  </a:lnTo>
                  <a:lnTo>
                    <a:pt x="21600" y="20294"/>
                  </a:lnTo>
                  <a:lnTo>
                    <a:pt x="20928" y="8331"/>
                  </a:lnTo>
                  <a:lnTo>
                    <a:pt x="20928" y="2342"/>
                  </a:lnTo>
                  <a:lnTo>
                    <a:pt x="20256" y="526"/>
                  </a:lnTo>
                  <a:lnTo>
                    <a:pt x="20256" y="263"/>
                  </a:lnTo>
                  <a:lnTo>
                    <a:pt x="19915" y="526"/>
                  </a:lnTo>
                  <a:lnTo>
                    <a:pt x="19915" y="781"/>
                  </a:lnTo>
                  <a:lnTo>
                    <a:pt x="19574" y="526"/>
                  </a:lnTo>
                  <a:lnTo>
                    <a:pt x="18903" y="263"/>
                  </a:lnTo>
                  <a:lnTo>
                    <a:pt x="17890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480" name="Shape 941"/>
            <p:cNvSpPr/>
            <p:nvPr/>
          </p:nvSpPr>
          <p:spPr>
            <a:xfrm>
              <a:off x="205710" y="582199"/>
              <a:ext cx="165526" cy="17894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49" y="1620"/>
                  </a:moveTo>
                  <a:lnTo>
                    <a:pt x="19260" y="5669"/>
                  </a:lnTo>
                  <a:lnTo>
                    <a:pt x="18974" y="9990"/>
                  </a:lnTo>
                  <a:lnTo>
                    <a:pt x="19260" y="14304"/>
                  </a:lnTo>
                  <a:lnTo>
                    <a:pt x="19849" y="18625"/>
                  </a:lnTo>
                  <a:lnTo>
                    <a:pt x="15758" y="18625"/>
                  </a:lnTo>
                  <a:lnTo>
                    <a:pt x="11675" y="18898"/>
                  </a:lnTo>
                  <a:lnTo>
                    <a:pt x="3216" y="18898"/>
                  </a:lnTo>
                  <a:lnTo>
                    <a:pt x="2340" y="10255"/>
                  </a:lnTo>
                  <a:lnTo>
                    <a:pt x="1465" y="1892"/>
                  </a:lnTo>
                  <a:lnTo>
                    <a:pt x="6128" y="2157"/>
                  </a:lnTo>
                  <a:lnTo>
                    <a:pt x="10800" y="2157"/>
                  </a:lnTo>
                  <a:lnTo>
                    <a:pt x="19849" y="1620"/>
                  </a:lnTo>
                  <a:close/>
                  <a:moveTo>
                    <a:pt x="15177" y="0"/>
                  </a:moveTo>
                  <a:lnTo>
                    <a:pt x="10505" y="273"/>
                  </a:lnTo>
                  <a:lnTo>
                    <a:pt x="5842" y="273"/>
                  </a:lnTo>
                  <a:lnTo>
                    <a:pt x="1170" y="537"/>
                  </a:lnTo>
                  <a:lnTo>
                    <a:pt x="875" y="810"/>
                  </a:lnTo>
                  <a:lnTo>
                    <a:pt x="589" y="1082"/>
                  </a:lnTo>
                  <a:lnTo>
                    <a:pt x="295" y="1347"/>
                  </a:lnTo>
                  <a:lnTo>
                    <a:pt x="295" y="1620"/>
                  </a:lnTo>
                  <a:lnTo>
                    <a:pt x="0" y="6478"/>
                  </a:lnTo>
                  <a:lnTo>
                    <a:pt x="0" y="11337"/>
                  </a:lnTo>
                  <a:lnTo>
                    <a:pt x="589" y="16196"/>
                  </a:lnTo>
                  <a:lnTo>
                    <a:pt x="1465" y="21055"/>
                  </a:lnTo>
                  <a:lnTo>
                    <a:pt x="2626" y="21600"/>
                  </a:lnTo>
                  <a:lnTo>
                    <a:pt x="3216" y="21327"/>
                  </a:lnTo>
                  <a:lnTo>
                    <a:pt x="3502" y="20518"/>
                  </a:lnTo>
                  <a:lnTo>
                    <a:pt x="3216" y="19980"/>
                  </a:lnTo>
                  <a:lnTo>
                    <a:pt x="7298" y="20518"/>
                  </a:lnTo>
                  <a:lnTo>
                    <a:pt x="11675" y="20790"/>
                  </a:lnTo>
                  <a:lnTo>
                    <a:pt x="15758" y="20790"/>
                  </a:lnTo>
                  <a:lnTo>
                    <a:pt x="17804" y="20518"/>
                  </a:lnTo>
                  <a:lnTo>
                    <a:pt x="19849" y="19980"/>
                  </a:lnTo>
                  <a:lnTo>
                    <a:pt x="20135" y="19708"/>
                  </a:lnTo>
                  <a:lnTo>
                    <a:pt x="20135" y="19171"/>
                  </a:lnTo>
                  <a:lnTo>
                    <a:pt x="21011" y="19171"/>
                  </a:lnTo>
                  <a:lnTo>
                    <a:pt x="21305" y="18898"/>
                  </a:lnTo>
                  <a:lnTo>
                    <a:pt x="21305" y="18361"/>
                  </a:lnTo>
                  <a:lnTo>
                    <a:pt x="21600" y="14304"/>
                  </a:lnTo>
                  <a:lnTo>
                    <a:pt x="21305" y="9990"/>
                  </a:lnTo>
                  <a:lnTo>
                    <a:pt x="21011" y="5669"/>
                  </a:lnTo>
                  <a:lnTo>
                    <a:pt x="20430" y="1347"/>
                  </a:lnTo>
                  <a:lnTo>
                    <a:pt x="20725" y="810"/>
                  </a:lnTo>
                  <a:lnTo>
                    <a:pt x="20725" y="537"/>
                  </a:lnTo>
                  <a:lnTo>
                    <a:pt x="20430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481" name="Shape 942"/>
            <p:cNvSpPr/>
            <p:nvPr/>
          </p:nvSpPr>
          <p:spPr>
            <a:xfrm>
              <a:off x="2113298" y="336237"/>
              <a:ext cx="17868" cy="1543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380" y="0"/>
                  </a:moveTo>
                  <a:lnTo>
                    <a:pt x="2730" y="307"/>
                  </a:lnTo>
                  <a:lnTo>
                    <a:pt x="2730" y="10014"/>
                  </a:lnTo>
                  <a:lnTo>
                    <a:pt x="0" y="15649"/>
                  </a:lnTo>
                  <a:lnTo>
                    <a:pt x="0" y="18466"/>
                  </a:lnTo>
                  <a:lnTo>
                    <a:pt x="2730" y="20968"/>
                  </a:lnTo>
                  <a:lnTo>
                    <a:pt x="5380" y="21600"/>
                  </a:lnTo>
                  <a:lnTo>
                    <a:pt x="13490" y="21600"/>
                  </a:lnTo>
                  <a:lnTo>
                    <a:pt x="16220" y="21284"/>
                  </a:lnTo>
                  <a:lnTo>
                    <a:pt x="18950" y="18466"/>
                  </a:lnTo>
                  <a:lnTo>
                    <a:pt x="21600" y="15649"/>
                  </a:lnTo>
                  <a:lnTo>
                    <a:pt x="18950" y="10014"/>
                  </a:lnTo>
                  <a:lnTo>
                    <a:pt x="18950" y="5002"/>
                  </a:lnTo>
                  <a:lnTo>
                    <a:pt x="16220" y="2501"/>
                  </a:lnTo>
                  <a:lnTo>
                    <a:pt x="10840" y="307"/>
                  </a:lnTo>
                  <a:lnTo>
                    <a:pt x="10840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482" name="Shape 943"/>
            <p:cNvSpPr/>
            <p:nvPr/>
          </p:nvSpPr>
          <p:spPr>
            <a:xfrm>
              <a:off x="717827" y="439059"/>
              <a:ext cx="49221" cy="693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768" y="5586"/>
                  </a:moveTo>
                  <a:lnTo>
                    <a:pt x="15712" y="6269"/>
                  </a:lnTo>
                  <a:lnTo>
                    <a:pt x="16703" y="7676"/>
                  </a:lnTo>
                  <a:lnTo>
                    <a:pt x="17665" y="9062"/>
                  </a:lnTo>
                  <a:lnTo>
                    <a:pt x="17665" y="12538"/>
                  </a:lnTo>
                  <a:lnTo>
                    <a:pt x="15712" y="13945"/>
                  </a:lnTo>
                  <a:lnTo>
                    <a:pt x="14721" y="15331"/>
                  </a:lnTo>
                  <a:lnTo>
                    <a:pt x="9823" y="17421"/>
                  </a:lnTo>
                  <a:lnTo>
                    <a:pt x="8832" y="17421"/>
                  </a:lnTo>
                  <a:lnTo>
                    <a:pt x="7870" y="9766"/>
                  </a:lnTo>
                  <a:lnTo>
                    <a:pt x="8832" y="5586"/>
                  </a:lnTo>
                  <a:lnTo>
                    <a:pt x="9823" y="6269"/>
                  </a:lnTo>
                  <a:lnTo>
                    <a:pt x="12768" y="5586"/>
                  </a:lnTo>
                  <a:close/>
                  <a:moveTo>
                    <a:pt x="7870" y="0"/>
                  </a:moveTo>
                  <a:lnTo>
                    <a:pt x="7870" y="703"/>
                  </a:lnTo>
                  <a:lnTo>
                    <a:pt x="5888" y="2090"/>
                  </a:lnTo>
                  <a:lnTo>
                    <a:pt x="3935" y="4179"/>
                  </a:lnTo>
                  <a:lnTo>
                    <a:pt x="2944" y="8359"/>
                  </a:lnTo>
                  <a:lnTo>
                    <a:pt x="2944" y="13241"/>
                  </a:lnTo>
                  <a:lnTo>
                    <a:pt x="3935" y="18124"/>
                  </a:lnTo>
                  <a:lnTo>
                    <a:pt x="991" y="18124"/>
                  </a:lnTo>
                  <a:lnTo>
                    <a:pt x="0" y="18807"/>
                  </a:lnTo>
                  <a:lnTo>
                    <a:pt x="0" y="20897"/>
                  </a:lnTo>
                  <a:lnTo>
                    <a:pt x="991" y="20897"/>
                  </a:lnTo>
                  <a:lnTo>
                    <a:pt x="3935" y="21600"/>
                  </a:lnTo>
                  <a:lnTo>
                    <a:pt x="6879" y="21600"/>
                  </a:lnTo>
                  <a:lnTo>
                    <a:pt x="9823" y="20897"/>
                  </a:lnTo>
                  <a:lnTo>
                    <a:pt x="12768" y="20214"/>
                  </a:lnTo>
                  <a:lnTo>
                    <a:pt x="17665" y="16717"/>
                  </a:lnTo>
                  <a:lnTo>
                    <a:pt x="21600" y="13241"/>
                  </a:lnTo>
                  <a:lnTo>
                    <a:pt x="21600" y="9062"/>
                  </a:lnTo>
                  <a:lnTo>
                    <a:pt x="20609" y="6972"/>
                  </a:lnTo>
                  <a:lnTo>
                    <a:pt x="19647" y="4883"/>
                  </a:lnTo>
                  <a:lnTo>
                    <a:pt x="17665" y="3497"/>
                  </a:lnTo>
                  <a:lnTo>
                    <a:pt x="8832" y="3497"/>
                  </a:lnTo>
                  <a:lnTo>
                    <a:pt x="8832" y="703"/>
                  </a:lnTo>
                  <a:lnTo>
                    <a:pt x="7870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483" name="Shape 944"/>
            <p:cNvSpPr/>
            <p:nvPr/>
          </p:nvSpPr>
          <p:spPr>
            <a:xfrm>
              <a:off x="346592" y="761142"/>
              <a:ext cx="167718" cy="1833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299" y="1839"/>
                  </a:moveTo>
                  <a:lnTo>
                    <a:pt x="19299" y="5001"/>
                  </a:lnTo>
                  <a:lnTo>
                    <a:pt x="19590" y="8429"/>
                  </a:lnTo>
                  <a:lnTo>
                    <a:pt x="19590" y="13962"/>
                  </a:lnTo>
                  <a:lnTo>
                    <a:pt x="19872" y="19495"/>
                  </a:lnTo>
                  <a:lnTo>
                    <a:pt x="12387" y="19495"/>
                  </a:lnTo>
                  <a:lnTo>
                    <a:pt x="7776" y="19761"/>
                  </a:lnTo>
                  <a:lnTo>
                    <a:pt x="5475" y="20019"/>
                  </a:lnTo>
                  <a:lnTo>
                    <a:pt x="3174" y="20285"/>
                  </a:lnTo>
                  <a:lnTo>
                    <a:pt x="2883" y="14752"/>
                  </a:lnTo>
                  <a:lnTo>
                    <a:pt x="2019" y="8953"/>
                  </a:lnTo>
                  <a:lnTo>
                    <a:pt x="1728" y="5533"/>
                  </a:lnTo>
                  <a:lnTo>
                    <a:pt x="1155" y="2105"/>
                  </a:lnTo>
                  <a:lnTo>
                    <a:pt x="10086" y="2105"/>
                  </a:lnTo>
                  <a:lnTo>
                    <a:pt x="19299" y="1839"/>
                  </a:lnTo>
                  <a:close/>
                  <a:moveTo>
                    <a:pt x="19008" y="0"/>
                  </a:moveTo>
                  <a:lnTo>
                    <a:pt x="10086" y="258"/>
                  </a:lnTo>
                  <a:lnTo>
                    <a:pt x="5475" y="258"/>
                  </a:lnTo>
                  <a:lnTo>
                    <a:pt x="1155" y="524"/>
                  </a:lnTo>
                  <a:lnTo>
                    <a:pt x="582" y="1049"/>
                  </a:lnTo>
                  <a:lnTo>
                    <a:pt x="291" y="1581"/>
                  </a:lnTo>
                  <a:lnTo>
                    <a:pt x="0" y="3420"/>
                  </a:lnTo>
                  <a:lnTo>
                    <a:pt x="0" y="5267"/>
                  </a:lnTo>
                  <a:lnTo>
                    <a:pt x="291" y="8953"/>
                  </a:lnTo>
                  <a:lnTo>
                    <a:pt x="864" y="15018"/>
                  </a:lnTo>
                  <a:lnTo>
                    <a:pt x="1155" y="18438"/>
                  </a:lnTo>
                  <a:lnTo>
                    <a:pt x="2019" y="21076"/>
                  </a:lnTo>
                  <a:lnTo>
                    <a:pt x="2019" y="21342"/>
                  </a:lnTo>
                  <a:lnTo>
                    <a:pt x="2310" y="21600"/>
                  </a:lnTo>
                  <a:lnTo>
                    <a:pt x="2883" y="21342"/>
                  </a:lnTo>
                  <a:lnTo>
                    <a:pt x="3174" y="21342"/>
                  </a:lnTo>
                  <a:lnTo>
                    <a:pt x="5184" y="21600"/>
                  </a:lnTo>
                  <a:lnTo>
                    <a:pt x="7203" y="21600"/>
                  </a:lnTo>
                  <a:lnTo>
                    <a:pt x="11232" y="21342"/>
                  </a:lnTo>
                  <a:lnTo>
                    <a:pt x="17862" y="21342"/>
                  </a:lnTo>
                  <a:lnTo>
                    <a:pt x="20163" y="21076"/>
                  </a:lnTo>
                  <a:lnTo>
                    <a:pt x="21318" y="21076"/>
                  </a:lnTo>
                  <a:lnTo>
                    <a:pt x="21318" y="20810"/>
                  </a:lnTo>
                  <a:lnTo>
                    <a:pt x="21600" y="18180"/>
                  </a:lnTo>
                  <a:lnTo>
                    <a:pt x="21600" y="15277"/>
                  </a:lnTo>
                  <a:lnTo>
                    <a:pt x="21318" y="9743"/>
                  </a:lnTo>
                  <a:lnTo>
                    <a:pt x="21027" y="5001"/>
                  </a:lnTo>
                  <a:lnTo>
                    <a:pt x="20736" y="2630"/>
                  </a:lnTo>
                  <a:lnTo>
                    <a:pt x="20163" y="524"/>
                  </a:lnTo>
                  <a:lnTo>
                    <a:pt x="19590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484" name="Shape 945"/>
            <p:cNvSpPr/>
            <p:nvPr/>
          </p:nvSpPr>
          <p:spPr>
            <a:xfrm>
              <a:off x="659708" y="383198"/>
              <a:ext cx="165459" cy="1744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267" y="1102"/>
                  </a:moveTo>
                  <a:lnTo>
                    <a:pt x="19562" y="9969"/>
                  </a:lnTo>
                  <a:lnTo>
                    <a:pt x="19267" y="18828"/>
                  </a:lnTo>
                  <a:lnTo>
                    <a:pt x="15183" y="19108"/>
                  </a:lnTo>
                  <a:lnTo>
                    <a:pt x="10804" y="19379"/>
                  </a:lnTo>
                  <a:lnTo>
                    <a:pt x="6712" y="19379"/>
                  </a:lnTo>
                  <a:lnTo>
                    <a:pt x="4665" y="19659"/>
                  </a:lnTo>
                  <a:lnTo>
                    <a:pt x="2914" y="19938"/>
                  </a:lnTo>
                  <a:lnTo>
                    <a:pt x="2627" y="19938"/>
                  </a:lnTo>
                  <a:lnTo>
                    <a:pt x="2627" y="19659"/>
                  </a:lnTo>
                  <a:lnTo>
                    <a:pt x="2914" y="15505"/>
                  </a:lnTo>
                  <a:lnTo>
                    <a:pt x="2627" y="11071"/>
                  </a:lnTo>
                  <a:lnTo>
                    <a:pt x="2038" y="6646"/>
                  </a:lnTo>
                  <a:lnTo>
                    <a:pt x="1162" y="2213"/>
                  </a:lnTo>
                  <a:lnTo>
                    <a:pt x="10510" y="2213"/>
                  </a:lnTo>
                  <a:lnTo>
                    <a:pt x="14888" y="1933"/>
                  </a:lnTo>
                  <a:lnTo>
                    <a:pt x="19267" y="1102"/>
                  </a:lnTo>
                  <a:close/>
                  <a:moveTo>
                    <a:pt x="14888" y="0"/>
                  </a:moveTo>
                  <a:lnTo>
                    <a:pt x="10215" y="271"/>
                  </a:lnTo>
                  <a:lnTo>
                    <a:pt x="5541" y="551"/>
                  </a:lnTo>
                  <a:lnTo>
                    <a:pt x="876" y="551"/>
                  </a:lnTo>
                  <a:lnTo>
                    <a:pt x="286" y="831"/>
                  </a:lnTo>
                  <a:lnTo>
                    <a:pt x="0" y="1102"/>
                  </a:lnTo>
                  <a:lnTo>
                    <a:pt x="0" y="1662"/>
                  </a:lnTo>
                  <a:lnTo>
                    <a:pt x="286" y="2213"/>
                  </a:lnTo>
                  <a:lnTo>
                    <a:pt x="286" y="11071"/>
                  </a:lnTo>
                  <a:lnTo>
                    <a:pt x="581" y="15505"/>
                  </a:lnTo>
                  <a:lnTo>
                    <a:pt x="1162" y="19659"/>
                  </a:lnTo>
                  <a:lnTo>
                    <a:pt x="1457" y="20210"/>
                  </a:lnTo>
                  <a:lnTo>
                    <a:pt x="1752" y="20210"/>
                  </a:lnTo>
                  <a:lnTo>
                    <a:pt x="2038" y="20490"/>
                  </a:lnTo>
                  <a:lnTo>
                    <a:pt x="2333" y="20210"/>
                  </a:lnTo>
                  <a:lnTo>
                    <a:pt x="2333" y="20769"/>
                  </a:lnTo>
                  <a:lnTo>
                    <a:pt x="2914" y="21041"/>
                  </a:lnTo>
                  <a:lnTo>
                    <a:pt x="4665" y="21320"/>
                  </a:lnTo>
                  <a:lnTo>
                    <a:pt x="6712" y="21600"/>
                  </a:lnTo>
                  <a:lnTo>
                    <a:pt x="11090" y="21320"/>
                  </a:lnTo>
                  <a:lnTo>
                    <a:pt x="15183" y="20769"/>
                  </a:lnTo>
                  <a:lnTo>
                    <a:pt x="19267" y="19938"/>
                  </a:lnTo>
                  <a:lnTo>
                    <a:pt x="19267" y="20490"/>
                  </a:lnTo>
                  <a:lnTo>
                    <a:pt x="19562" y="21041"/>
                  </a:lnTo>
                  <a:lnTo>
                    <a:pt x="20143" y="21320"/>
                  </a:lnTo>
                  <a:lnTo>
                    <a:pt x="20724" y="21320"/>
                  </a:lnTo>
                  <a:lnTo>
                    <a:pt x="21019" y="20769"/>
                  </a:lnTo>
                  <a:lnTo>
                    <a:pt x="21600" y="15785"/>
                  </a:lnTo>
                  <a:lnTo>
                    <a:pt x="21600" y="5815"/>
                  </a:lnTo>
                  <a:lnTo>
                    <a:pt x="20724" y="831"/>
                  </a:lnTo>
                  <a:lnTo>
                    <a:pt x="20724" y="551"/>
                  </a:lnTo>
                  <a:lnTo>
                    <a:pt x="20143" y="551"/>
                  </a:lnTo>
                  <a:lnTo>
                    <a:pt x="20143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485" name="Shape 946"/>
            <p:cNvSpPr/>
            <p:nvPr/>
          </p:nvSpPr>
          <p:spPr>
            <a:xfrm>
              <a:off x="767047" y="571040"/>
              <a:ext cx="22385" cy="1543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294" y="0"/>
                  </a:moveTo>
                  <a:lnTo>
                    <a:pt x="2179" y="307"/>
                  </a:lnTo>
                  <a:lnTo>
                    <a:pt x="0" y="2817"/>
                  </a:lnTo>
                  <a:lnTo>
                    <a:pt x="0" y="5319"/>
                  </a:lnTo>
                  <a:lnTo>
                    <a:pt x="2179" y="10014"/>
                  </a:lnTo>
                  <a:lnTo>
                    <a:pt x="4294" y="15649"/>
                  </a:lnTo>
                  <a:lnTo>
                    <a:pt x="6474" y="18466"/>
                  </a:lnTo>
                  <a:lnTo>
                    <a:pt x="10768" y="21284"/>
                  </a:lnTo>
                  <a:lnTo>
                    <a:pt x="12947" y="21600"/>
                  </a:lnTo>
                  <a:lnTo>
                    <a:pt x="19421" y="21600"/>
                  </a:lnTo>
                  <a:lnTo>
                    <a:pt x="19421" y="20977"/>
                  </a:lnTo>
                  <a:lnTo>
                    <a:pt x="21600" y="18466"/>
                  </a:lnTo>
                  <a:lnTo>
                    <a:pt x="19421" y="15649"/>
                  </a:lnTo>
                  <a:lnTo>
                    <a:pt x="15126" y="10014"/>
                  </a:lnTo>
                  <a:lnTo>
                    <a:pt x="12947" y="5002"/>
                  </a:lnTo>
                  <a:lnTo>
                    <a:pt x="10768" y="2817"/>
                  </a:lnTo>
                  <a:lnTo>
                    <a:pt x="8653" y="307"/>
                  </a:lnTo>
                  <a:lnTo>
                    <a:pt x="8653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486" name="Shape 947"/>
            <p:cNvSpPr/>
            <p:nvPr/>
          </p:nvSpPr>
          <p:spPr>
            <a:xfrm>
              <a:off x="456189" y="631418"/>
              <a:ext cx="49220" cy="581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944" y="0"/>
                  </a:moveTo>
                  <a:lnTo>
                    <a:pt x="991" y="815"/>
                  </a:lnTo>
                  <a:lnTo>
                    <a:pt x="0" y="1654"/>
                  </a:lnTo>
                  <a:lnTo>
                    <a:pt x="0" y="2493"/>
                  </a:lnTo>
                  <a:lnTo>
                    <a:pt x="991" y="4147"/>
                  </a:lnTo>
                  <a:lnTo>
                    <a:pt x="3935" y="4987"/>
                  </a:lnTo>
                  <a:lnTo>
                    <a:pt x="9823" y="6640"/>
                  </a:lnTo>
                  <a:lnTo>
                    <a:pt x="4897" y="11627"/>
                  </a:lnTo>
                  <a:lnTo>
                    <a:pt x="991" y="17453"/>
                  </a:lnTo>
                  <a:lnTo>
                    <a:pt x="0" y="19107"/>
                  </a:lnTo>
                  <a:lnTo>
                    <a:pt x="991" y="20761"/>
                  </a:lnTo>
                  <a:lnTo>
                    <a:pt x="2944" y="21600"/>
                  </a:lnTo>
                  <a:lnTo>
                    <a:pt x="4897" y="21600"/>
                  </a:lnTo>
                  <a:lnTo>
                    <a:pt x="14721" y="19107"/>
                  </a:lnTo>
                  <a:lnTo>
                    <a:pt x="19618" y="18267"/>
                  </a:lnTo>
                  <a:lnTo>
                    <a:pt x="20609" y="17453"/>
                  </a:lnTo>
                  <a:lnTo>
                    <a:pt x="21600" y="15774"/>
                  </a:lnTo>
                  <a:lnTo>
                    <a:pt x="21600" y="14120"/>
                  </a:lnTo>
                  <a:lnTo>
                    <a:pt x="19618" y="13281"/>
                  </a:lnTo>
                  <a:lnTo>
                    <a:pt x="18656" y="13281"/>
                  </a:lnTo>
                  <a:lnTo>
                    <a:pt x="10785" y="14960"/>
                  </a:lnTo>
                  <a:lnTo>
                    <a:pt x="18656" y="5801"/>
                  </a:lnTo>
                  <a:lnTo>
                    <a:pt x="19618" y="4147"/>
                  </a:lnTo>
                  <a:lnTo>
                    <a:pt x="18656" y="3308"/>
                  </a:lnTo>
                  <a:lnTo>
                    <a:pt x="17665" y="2493"/>
                  </a:lnTo>
                  <a:lnTo>
                    <a:pt x="15712" y="1654"/>
                  </a:lnTo>
                  <a:lnTo>
                    <a:pt x="6879" y="815"/>
                  </a:lnTo>
                  <a:lnTo>
                    <a:pt x="2944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487" name="Shape 948"/>
            <p:cNvSpPr/>
            <p:nvPr/>
          </p:nvSpPr>
          <p:spPr>
            <a:xfrm>
              <a:off x="391361" y="577749"/>
              <a:ext cx="167718" cy="1587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290" y="2124"/>
                  </a:moveTo>
                  <a:lnTo>
                    <a:pt x="19290" y="6082"/>
                  </a:lnTo>
                  <a:lnTo>
                    <a:pt x="19581" y="10041"/>
                  </a:lnTo>
                  <a:lnTo>
                    <a:pt x="19581" y="14605"/>
                  </a:lnTo>
                  <a:lnTo>
                    <a:pt x="19872" y="19169"/>
                  </a:lnTo>
                  <a:lnTo>
                    <a:pt x="12378" y="19169"/>
                  </a:lnTo>
                  <a:lnTo>
                    <a:pt x="7776" y="19476"/>
                  </a:lnTo>
                  <a:lnTo>
                    <a:pt x="5466" y="19476"/>
                  </a:lnTo>
                  <a:lnTo>
                    <a:pt x="3165" y="20082"/>
                  </a:lnTo>
                  <a:lnTo>
                    <a:pt x="2592" y="15210"/>
                  </a:lnTo>
                  <a:lnTo>
                    <a:pt x="2010" y="10339"/>
                  </a:lnTo>
                  <a:lnTo>
                    <a:pt x="1728" y="6390"/>
                  </a:lnTo>
                  <a:lnTo>
                    <a:pt x="1437" y="2431"/>
                  </a:lnTo>
                  <a:lnTo>
                    <a:pt x="5757" y="2738"/>
                  </a:lnTo>
                  <a:lnTo>
                    <a:pt x="10368" y="2431"/>
                  </a:lnTo>
                  <a:lnTo>
                    <a:pt x="19290" y="2124"/>
                  </a:lnTo>
                  <a:close/>
                  <a:moveTo>
                    <a:pt x="19290" y="0"/>
                  </a:moveTo>
                  <a:lnTo>
                    <a:pt x="10077" y="298"/>
                  </a:lnTo>
                  <a:lnTo>
                    <a:pt x="5757" y="606"/>
                  </a:lnTo>
                  <a:lnTo>
                    <a:pt x="1146" y="913"/>
                  </a:lnTo>
                  <a:lnTo>
                    <a:pt x="573" y="1211"/>
                  </a:lnTo>
                  <a:lnTo>
                    <a:pt x="282" y="1826"/>
                  </a:lnTo>
                  <a:lnTo>
                    <a:pt x="0" y="3949"/>
                  </a:lnTo>
                  <a:lnTo>
                    <a:pt x="0" y="6082"/>
                  </a:lnTo>
                  <a:lnTo>
                    <a:pt x="282" y="10646"/>
                  </a:lnTo>
                  <a:lnTo>
                    <a:pt x="864" y="15816"/>
                  </a:lnTo>
                  <a:lnTo>
                    <a:pt x="1146" y="18563"/>
                  </a:lnTo>
                  <a:lnTo>
                    <a:pt x="1728" y="20994"/>
                  </a:lnTo>
                  <a:lnTo>
                    <a:pt x="2010" y="21302"/>
                  </a:lnTo>
                  <a:lnTo>
                    <a:pt x="3165" y="21302"/>
                  </a:lnTo>
                  <a:lnTo>
                    <a:pt x="4893" y="21600"/>
                  </a:lnTo>
                  <a:lnTo>
                    <a:pt x="7194" y="21600"/>
                  </a:lnTo>
                  <a:lnTo>
                    <a:pt x="11232" y="21302"/>
                  </a:lnTo>
                  <a:lnTo>
                    <a:pt x="17853" y="21302"/>
                  </a:lnTo>
                  <a:lnTo>
                    <a:pt x="20154" y="20994"/>
                  </a:lnTo>
                  <a:lnTo>
                    <a:pt x="21018" y="20994"/>
                  </a:lnTo>
                  <a:lnTo>
                    <a:pt x="21309" y="20687"/>
                  </a:lnTo>
                  <a:lnTo>
                    <a:pt x="21600" y="18256"/>
                  </a:lnTo>
                  <a:lnTo>
                    <a:pt x="21600" y="16123"/>
                  </a:lnTo>
                  <a:lnTo>
                    <a:pt x="21309" y="11252"/>
                  </a:lnTo>
                  <a:lnTo>
                    <a:pt x="21018" y="6082"/>
                  </a:lnTo>
                  <a:lnTo>
                    <a:pt x="20736" y="3344"/>
                  </a:lnTo>
                  <a:lnTo>
                    <a:pt x="20154" y="606"/>
                  </a:lnTo>
                  <a:lnTo>
                    <a:pt x="19872" y="298"/>
                  </a:lnTo>
                  <a:lnTo>
                    <a:pt x="19581" y="298"/>
                  </a:lnTo>
                  <a:lnTo>
                    <a:pt x="19290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488" name="Shape 949"/>
            <p:cNvSpPr/>
            <p:nvPr/>
          </p:nvSpPr>
          <p:spPr>
            <a:xfrm>
              <a:off x="1511709" y="530788"/>
              <a:ext cx="172235" cy="16101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917" y="0"/>
                  </a:moveTo>
                  <a:lnTo>
                    <a:pt x="19634" y="294"/>
                  </a:lnTo>
                  <a:lnTo>
                    <a:pt x="19351" y="1194"/>
                  </a:lnTo>
                  <a:lnTo>
                    <a:pt x="14586" y="900"/>
                  </a:lnTo>
                  <a:lnTo>
                    <a:pt x="9821" y="597"/>
                  </a:lnTo>
                  <a:lnTo>
                    <a:pt x="5615" y="294"/>
                  </a:lnTo>
                  <a:lnTo>
                    <a:pt x="3365" y="597"/>
                  </a:lnTo>
                  <a:lnTo>
                    <a:pt x="2524" y="1194"/>
                  </a:lnTo>
                  <a:lnTo>
                    <a:pt x="1683" y="1497"/>
                  </a:lnTo>
                  <a:lnTo>
                    <a:pt x="1683" y="1800"/>
                  </a:lnTo>
                  <a:lnTo>
                    <a:pt x="3090" y="2397"/>
                  </a:lnTo>
                  <a:lnTo>
                    <a:pt x="4773" y="2700"/>
                  </a:lnTo>
                  <a:lnTo>
                    <a:pt x="14028" y="2700"/>
                  </a:lnTo>
                  <a:lnTo>
                    <a:pt x="19351" y="2994"/>
                  </a:lnTo>
                  <a:lnTo>
                    <a:pt x="19351" y="14097"/>
                  </a:lnTo>
                  <a:lnTo>
                    <a:pt x="19634" y="16494"/>
                  </a:lnTo>
                  <a:lnTo>
                    <a:pt x="19884" y="18597"/>
                  </a:lnTo>
                  <a:lnTo>
                    <a:pt x="11221" y="18900"/>
                  </a:lnTo>
                  <a:lnTo>
                    <a:pt x="6731" y="19194"/>
                  </a:lnTo>
                  <a:lnTo>
                    <a:pt x="4490" y="19497"/>
                  </a:lnTo>
                  <a:lnTo>
                    <a:pt x="2524" y="20094"/>
                  </a:lnTo>
                  <a:lnTo>
                    <a:pt x="2249" y="15594"/>
                  </a:lnTo>
                  <a:lnTo>
                    <a:pt x="1966" y="11094"/>
                  </a:lnTo>
                  <a:lnTo>
                    <a:pt x="2249" y="6300"/>
                  </a:lnTo>
                  <a:lnTo>
                    <a:pt x="1966" y="3894"/>
                  </a:lnTo>
                  <a:lnTo>
                    <a:pt x="1683" y="2700"/>
                  </a:lnTo>
                  <a:lnTo>
                    <a:pt x="1408" y="1800"/>
                  </a:lnTo>
                  <a:lnTo>
                    <a:pt x="566" y="2994"/>
                  </a:lnTo>
                  <a:lnTo>
                    <a:pt x="283" y="4500"/>
                  </a:lnTo>
                  <a:lnTo>
                    <a:pt x="0" y="7797"/>
                  </a:lnTo>
                  <a:lnTo>
                    <a:pt x="283" y="14097"/>
                  </a:lnTo>
                  <a:lnTo>
                    <a:pt x="283" y="18597"/>
                  </a:lnTo>
                  <a:lnTo>
                    <a:pt x="566" y="19497"/>
                  </a:lnTo>
                  <a:lnTo>
                    <a:pt x="841" y="20397"/>
                  </a:lnTo>
                  <a:lnTo>
                    <a:pt x="1408" y="21297"/>
                  </a:lnTo>
                  <a:lnTo>
                    <a:pt x="2249" y="21600"/>
                  </a:lnTo>
                  <a:lnTo>
                    <a:pt x="2524" y="21600"/>
                  </a:lnTo>
                  <a:lnTo>
                    <a:pt x="2807" y="21297"/>
                  </a:lnTo>
                  <a:lnTo>
                    <a:pt x="2807" y="20994"/>
                  </a:lnTo>
                  <a:lnTo>
                    <a:pt x="4773" y="21297"/>
                  </a:lnTo>
                  <a:lnTo>
                    <a:pt x="7014" y="21600"/>
                  </a:lnTo>
                  <a:lnTo>
                    <a:pt x="11221" y="21297"/>
                  </a:lnTo>
                  <a:lnTo>
                    <a:pt x="19917" y="20700"/>
                  </a:lnTo>
                  <a:lnTo>
                    <a:pt x="20475" y="20397"/>
                  </a:lnTo>
                  <a:lnTo>
                    <a:pt x="20759" y="20700"/>
                  </a:lnTo>
                  <a:lnTo>
                    <a:pt x="21034" y="20700"/>
                  </a:lnTo>
                  <a:lnTo>
                    <a:pt x="21317" y="20397"/>
                  </a:lnTo>
                  <a:lnTo>
                    <a:pt x="21600" y="18000"/>
                  </a:lnTo>
                  <a:lnTo>
                    <a:pt x="21317" y="15897"/>
                  </a:lnTo>
                  <a:lnTo>
                    <a:pt x="21034" y="11094"/>
                  </a:lnTo>
                  <a:lnTo>
                    <a:pt x="21034" y="5694"/>
                  </a:lnTo>
                  <a:lnTo>
                    <a:pt x="20759" y="2994"/>
                  </a:lnTo>
                  <a:lnTo>
                    <a:pt x="20475" y="294"/>
                  </a:lnTo>
                  <a:lnTo>
                    <a:pt x="20192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489" name="Shape 950"/>
            <p:cNvSpPr/>
            <p:nvPr/>
          </p:nvSpPr>
          <p:spPr>
            <a:xfrm>
              <a:off x="8372755" y="2847605"/>
              <a:ext cx="787174" cy="120092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893" y="0"/>
                  </a:moveTo>
                  <a:lnTo>
                    <a:pt x="11720" y="603"/>
                  </a:lnTo>
                  <a:lnTo>
                    <a:pt x="7548" y="1247"/>
                  </a:lnTo>
                  <a:lnTo>
                    <a:pt x="3436" y="1971"/>
                  </a:lnTo>
                  <a:lnTo>
                    <a:pt x="1779" y="2252"/>
                  </a:lnTo>
                  <a:lnTo>
                    <a:pt x="1351" y="2333"/>
                  </a:lnTo>
                  <a:lnTo>
                    <a:pt x="614" y="2575"/>
                  </a:lnTo>
                  <a:lnTo>
                    <a:pt x="306" y="2735"/>
                  </a:lnTo>
                  <a:lnTo>
                    <a:pt x="306" y="2775"/>
                  </a:lnTo>
                  <a:lnTo>
                    <a:pt x="246" y="2695"/>
                  </a:lnTo>
                  <a:lnTo>
                    <a:pt x="122" y="2655"/>
                  </a:lnTo>
                  <a:lnTo>
                    <a:pt x="0" y="2655"/>
                  </a:lnTo>
                  <a:lnTo>
                    <a:pt x="0" y="2735"/>
                  </a:lnTo>
                  <a:lnTo>
                    <a:pt x="62" y="3299"/>
                  </a:lnTo>
                  <a:lnTo>
                    <a:pt x="246" y="3861"/>
                  </a:lnTo>
                  <a:lnTo>
                    <a:pt x="674" y="4988"/>
                  </a:lnTo>
                  <a:lnTo>
                    <a:pt x="1166" y="6113"/>
                  </a:lnTo>
                  <a:lnTo>
                    <a:pt x="1595" y="7240"/>
                  </a:lnTo>
                  <a:lnTo>
                    <a:pt x="3252" y="12027"/>
                  </a:lnTo>
                  <a:lnTo>
                    <a:pt x="4050" y="14400"/>
                  </a:lnTo>
                  <a:lnTo>
                    <a:pt x="4970" y="16772"/>
                  </a:lnTo>
                  <a:lnTo>
                    <a:pt x="5953" y="19146"/>
                  </a:lnTo>
                  <a:lnTo>
                    <a:pt x="6443" y="20353"/>
                  </a:lnTo>
                  <a:lnTo>
                    <a:pt x="7057" y="21479"/>
                  </a:lnTo>
                  <a:lnTo>
                    <a:pt x="7179" y="21600"/>
                  </a:lnTo>
                  <a:lnTo>
                    <a:pt x="7301" y="21600"/>
                  </a:lnTo>
                  <a:lnTo>
                    <a:pt x="7425" y="21559"/>
                  </a:lnTo>
                  <a:lnTo>
                    <a:pt x="7548" y="21479"/>
                  </a:lnTo>
                  <a:lnTo>
                    <a:pt x="8530" y="21359"/>
                  </a:lnTo>
                  <a:lnTo>
                    <a:pt x="9572" y="21157"/>
                  </a:lnTo>
                  <a:lnTo>
                    <a:pt x="11535" y="20755"/>
                  </a:lnTo>
                  <a:lnTo>
                    <a:pt x="13806" y="20312"/>
                  </a:lnTo>
                  <a:lnTo>
                    <a:pt x="16139" y="19911"/>
                  </a:lnTo>
                  <a:lnTo>
                    <a:pt x="18839" y="19467"/>
                  </a:lnTo>
                  <a:lnTo>
                    <a:pt x="20249" y="19267"/>
                  </a:lnTo>
                  <a:lnTo>
                    <a:pt x="21600" y="18985"/>
                  </a:lnTo>
                  <a:lnTo>
                    <a:pt x="21600" y="18703"/>
                  </a:lnTo>
                  <a:lnTo>
                    <a:pt x="20127" y="18985"/>
                  </a:lnTo>
                  <a:lnTo>
                    <a:pt x="18593" y="19226"/>
                  </a:lnTo>
                  <a:lnTo>
                    <a:pt x="15525" y="19749"/>
                  </a:lnTo>
                  <a:lnTo>
                    <a:pt x="11413" y="20514"/>
                  </a:lnTo>
                  <a:lnTo>
                    <a:pt x="9388" y="20876"/>
                  </a:lnTo>
                  <a:lnTo>
                    <a:pt x="8406" y="21077"/>
                  </a:lnTo>
                  <a:lnTo>
                    <a:pt x="7486" y="21359"/>
                  </a:lnTo>
                  <a:lnTo>
                    <a:pt x="6443" y="19025"/>
                  </a:lnTo>
                  <a:lnTo>
                    <a:pt x="5461" y="16652"/>
                  </a:lnTo>
                  <a:lnTo>
                    <a:pt x="4602" y="14320"/>
                  </a:lnTo>
                  <a:lnTo>
                    <a:pt x="3744" y="11906"/>
                  </a:lnTo>
                  <a:lnTo>
                    <a:pt x="2087" y="7119"/>
                  </a:lnTo>
                  <a:lnTo>
                    <a:pt x="1351" y="4907"/>
                  </a:lnTo>
                  <a:lnTo>
                    <a:pt x="920" y="3821"/>
                  </a:lnTo>
                  <a:lnTo>
                    <a:pt x="614" y="3299"/>
                  </a:lnTo>
                  <a:lnTo>
                    <a:pt x="330" y="2816"/>
                  </a:lnTo>
                  <a:lnTo>
                    <a:pt x="736" y="2816"/>
                  </a:lnTo>
                  <a:lnTo>
                    <a:pt x="1166" y="2775"/>
                  </a:lnTo>
                  <a:lnTo>
                    <a:pt x="1963" y="2655"/>
                  </a:lnTo>
                  <a:lnTo>
                    <a:pt x="3560" y="2293"/>
                  </a:lnTo>
                  <a:lnTo>
                    <a:pt x="7670" y="1569"/>
                  </a:lnTo>
                  <a:lnTo>
                    <a:pt x="11781" y="925"/>
                  </a:lnTo>
                  <a:lnTo>
                    <a:pt x="15955" y="362"/>
                  </a:lnTo>
                  <a:lnTo>
                    <a:pt x="16200" y="1166"/>
                  </a:lnTo>
                  <a:lnTo>
                    <a:pt x="16446" y="1971"/>
                  </a:lnTo>
                  <a:lnTo>
                    <a:pt x="17120" y="3620"/>
                  </a:lnTo>
                  <a:lnTo>
                    <a:pt x="18777" y="7561"/>
                  </a:lnTo>
                  <a:lnTo>
                    <a:pt x="20557" y="11544"/>
                  </a:lnTo>
                  <a:lnTo>
                    <a:pt x="21048" y="12751"/>
                  </a:lnTo>
                  <a:lnTo>
                    <a:pt x="21600" y="13997"/>
                  </a:lnTo>
                  <a:lnTo>
                    <a:pt x="21600" y="12710"/>
                  </a:lnTo>
                  <a:lnTo>
                    <a:pt x="21110" y="11745"/>
                  </a:lnTo>
                  <a:lnTo>
                    <a:pt x="19391" y="7803"/>
                  </a:lnTo>
                  <a:lnTo>
                    <a:pt x="17856" y="4143"/>
                  </a:lnTo>
                  <a:lnTo>
                    <a:pt x="17120" y="2131"/>
                  </a:lnTo>
                  <a:lnTo>
                    <a:pt x="16692" y="1127"/>
                  </a:lnTo>
                  <a:lnTo>
                    <a:pt x="16262" y="161"/>
                  </a:lnTo>
                  <a:lnTo>
                    <a:pt x="16015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490" name="Shape 951"/>
            <p:cNvSpPr/>
            <p:nvPr/>
          </p:nvSpPr>
          <p:spPr>
            <a:xfrm>
              <a:off x="5349269" y="5254"/>
              <a:ext cx="3365630" cy="101301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630" y="7390"/>
                  </a:moveTo>
                  <a:lnTo>
                    <a:pt x="9616" y="8297"/>
                  </a:lnTo>
                  <a:lnTo>
                    <a:pt x="9444" y="8345"/>
                  </a:lnTo>
                  <a:lnTo>
                    <a:pt x="9458" y="8249"/>
                  </a:lnTo>
                  <a:lnTo>
                    <a:pt x="9458" y="8154"/>
                  </a:lnTo>
                  <a:lnTo>
                    <a:pt x="9444" y="7962"/>
                  </a:lnTo>
                  <a:lnTo>
                    <a:pt x="9429" y="7676"/>
                  </a:lnTo>
                  <a:lnTo>
                    <a:pt x="9415" y="7438"/>
                  </a:lnTo>
                  <a:lnTo>
                    <a:pt x="9616" y="7390"/>
                  </a:lnTo>
                  <a:close/>
                  <a:moveTo>
                    <a:pt x="9343" y="7438"/>
                  </a:moveTo>
                  <a:lnTo>
                    <a:pt x="9343" y="7916"/>
                  </a:lnTo>
                  <a:lnTo>
                    <a:pt x="9357" y="8154"/>
                  </a:lnTo>
                  <a:lnTo>
                    <a:pt x="9357" y="8297"/>
                  </a:lnTo>
                  <a:lnTo>
                    <a:pt x="9372" y="8392"/>
                  </a:lnTo>
                  <a:lnTo>
                    <a:pt x="9271" y="8440"/>
                  </a:lnTo>
                  <a:lnTo>
                    <a:pt x="9257" y="8202"/>
                  </a:lnTo>
                  <a:lnTo>
                    <a:pt x="9228" y="7962"/>
                  </a:lnTo>
                  <a:lnTo>
                    <a:pt x="9214" y="7725"/>
                  </a:lnTo>
                  <a:lnTo>
                    <a:pt x="9171" y="7487"/>
                  </a:lnTo>
                  <a:lnTo>
                    <a:pt x="9343" y="7438"/>
                  </a:lnTo>
                  <a:close/>
                  <a:moveTo>
                    <a:pt x="9142" y="7487"/>
                  </a:moveTo>
                  <a:lnTo>
                    <a:pt x="9142" y="7725"/>
                  </a:lnTo>
                  <a:lnTo>
                    <a:pt x="9157" y="7962"/>
                  </a:lnTo>
                  <a:lnTo>
                    <a:pt x="9171" y="8202"/>
                  </a:lnTo>
                  <a:lnTo>
                    <a:pt x="9185" y="8440"/>
                  </a:lnTo>
                  <a:lnTo>
                    <a:pt x="9085" y="8488"/>
                  </a:lnTo>
                  <a:lnTo>
                    <a:pt x="9085" y="8297"/>
                  </a:lnTo>
                  <a:lnTo>
                    <a:pt x="9071" y="8105"/>
                  </a:lnTo>
                  <a:lnTo>
                    <a:pt x="9027" y="7487"/>
                  </a:lnTo>
                  <a:close/>
                  <a:moveTo>
                    <a:pt x="8999" y="7487"/>
                  </a:moveTo>
                  <a:lnTo>
                    <a:pt x="9013" y="8059"/>
                  </a:lnTo>
                  <a:lnTo>
                    <a:pt x="9027" y="8297"/>
                  </a:lnTo>
                  <a:lnTo>
                    <a:pt x="9042" y="8488"/>
                  </a:lnTo>
                  <a:lnTo>
                    <a:pt x="8913" y="8535"/>
                  </a:lnTo>
                  <a:lnTo>
                    <a:pt x="8913" y="8297"/>
                  </a:lnTo>
                  <a:lnTo>
                    <a:pt x="8884" y="8105"/>
                  </a:lnTo>
                  <a:lnTo>
                    <a:pt x="8855" y="7533"/>
                  </a:lnTo>
                  <a:lnTo>
                    <a:pt x="8999" y="7487"/>
                  </a:lnTo>
                  <a:close/>
                  <a:moveTo>
                    <a:pt x="8812" y="7533"/>
                  </a:moveTo>
                  <a:lnTo>
                    <a:pt x="8812" y="8345"/>
                  </a:lnTo>
                  <a:lnTo>
                    <a:pt x="8827" y="8488"/>
                  </a:lnTo>
                  <a:lnTo>
                    <a:pt x="8841" y="8583"/>
                  </a:lnTo>
                  <a:lnTo>
                    <a:pt x="8726" y="8583"/>
                  </a:lnTo>
                  <a:lnTo>
                    <a:pt x="8726" y="8392"/>
                  </a:lnTo>
                  <a:lnTo>
                    <a:pt x="8712" y="8154"/>
                  </a:lnTo>
                  <a:lnTo>
                    <a:pt x="8698" y="7819"/>
                  </a:lnTo>
                  <a:lnTo>
                    <a:pt x="8683" y="7533"/>
                  </a:lnTo>
                  <a:close/>
                  <a:moveTo>
                    <a:pt x="8611" y="7533"/>
                  </a:moveTo>
                  <a:lnTo>
                    <a:pt x="8611" y="7819"/>
                  </a:lnTo>
                  <a:lnTo>
                    <a:pt x="8626" y="8059"/>
                  </a:lnTo>
                  <a:lnTo>
                    <a:pt x="8640" y="8345"/>
                  </a:lnTo>
                  <a:lnTo>
                    <a:pt x="8640" y="8488"/>
                  </a:lnTo>
                  <a:lnTo>
                    <a:pt x="8654" y="8631"/>
                  </a:lnTo>
                  <a:lnTo>
                    <a:pt x="8539" y="8678"/>
                  </a:lnTo>
                  <a:lnTo>
                    <a:pt x="8525" y="8345"/>
                  </a:lnTo>
                  <a:lnTo>
                    <a:pt x="8511" y="7962"/>
                  </a:lnTo>
                  <a:lnTo>
                    <a:pt x="8482" y="7581"/>
                  </a:lnTo>
                  <a:lnTo>
                    <a:pt x="8611" y="7533"/>
                  </a:lnTo>
                  <a:close/>
                  <a:moveTo>
                    <a:pt x="8410" y="7581"/>
                  </a:moveTo>
                  <a:lnTo>
                    <a:pt x="8425" y="7962"/>
                  </a:lnTo>
                  <a:lnTo>
                    <a:pt x="8425" y="8297"/>
                  </a:lnTo>
                  <a:lnTo>
                    <a:pt x="8439" y="8488"/>
                  </a:lnTo>
                  <a:lnTo>
                    <a:pt x="8453" y="8726"/>
                  </a:lnTo>
                  <a:lnTo>
                    <a:pt x="8324" y="8774"/>
                  </a:lnTo>
                  <a:lnTo>
                    <a:pt x="8310" y="8488"/>
                  </a:lnTo>
                  <a:lnTo>
                    <a:pt x="8296" y="8249"/>
                  </a:lnTo>
                  <a:lnTo>
                    <a:pt x="8281" y="7916"/>
                  </a:lnTo>
                  <a:lnTo>
                    <a:pt x="8253" y="7630"/>
                  </a:lnTo>
                  <a:lnTo>
                    <a:pt x="8410" y="7581"/>
                  </a:lnTo>
                  <a:close/>
                  <a:moveTo>
                    <a:pt x="9630" y="8631"/>
                  </a:moveTo>
                  <a:lnTo>
                    <a:pt x="9645" y="10013"/>
                  </a:lnTo>
                  <a:lnTo>
                    <a:pt x="9673" y="11015"/>
                  </a:lnTo>
                  <a:lnTo>
                    <a:pt x="9429" y="11015"/>
                  </a:lnTo>
                  <a:lnTo>
                    <a:pt x="9200" y="11109"/>
                  </a:lnTo>
                  <a:lnTo>
                    <a:pt x="8741" y="11349"/>
                  </a:lnTo>
                  <a:lnTo>
                    <a:pt x="8281" y="11492"/>
                  </a:lnTo>
                  <a:lnTo>
                    <a:pt x="8051" y="11587"/>
                  </a:lnTo>
                  <a:lnTo>
                    <a:pt x="7822" y="11778"/>
                  </a:lnTo>
                  <a:lnTo>
                    <a:pt x="7779" y="10537"/>
                  </a:lnTo>
                  <a:lnTo>
                    <a:pt x="7750" y="9965"/>
                  </a:lnTo>
                  <a:lnTo>
                    <a:pt x="7721" y="9393"/>
                  </a:lnTo>
                  <a:lnTo>
                    <a:pt x="7951" y="9346"/>
                  </a:lnTo>
                  <a:lnTo>
                    <a:pt x="8195" y="9250"/>
                  </a:lnTo>
                  <a:lnTo>
                    <a:pt x="8669" y="9060"/>
                  </a:lnTo>
                  <a:lnTo>
                    <a:pt x="9157" y="8821"/>
                  </a:lnTo>
                  <a:lnTo>
                    <a:pt x="9630" y="8631"/>
                  </a:lnTo>
                  <a:close/>
                  <a:moveTo>
                    <a:pt x="9673" y="11253"/>
                  </a:moveTo>
                  <a:lnTo>
                    <a:pt x="9702" y="11730"/>
                  </a:lnTo>
                  <a:lnTo>
                    <a:pt x="9731" y="12254"/>
                  </a:lnTo>
                  <a:lnTo>
                    <a:pt x="9530" y="12350"/>
                  </a:lnTo>
                  <a:lnTo>
                    <a:pt x="9501" y="12016"/>
                  </a:lnTo>
                  <a:lnTo>
                    <a:pt x="9473" y="11396"/>
                  </a:lnTo>
                  <a:lnTo>
                    <a:pt x="9673" y="11253"/>
                  </a:lnTo>
                  <a:close/>
                  <a:moveTo>
                    <a:pt x="9429" y="11396"/>
                  </a:moveTo>
                  <a:lnTo>
                    <a:pt x="9429" y="11968"/>
                  </a:lnTo>
                  <a:lnTo>
                    <a:pt x="9444" y="12350"/>
                  </a:lnTo>
                  <a:lnTo>
                    <a:pt x="9286" y="12445"/>
                  </a:lnTo>
                  <a:lnTo>
                    <a:pt x="9271" y="12159"/>
                  </a:lnTo>
                  <a:lnTo>
                    <a:pt x="9257" y="11921"/>
                  </a:lnTo>
                  <a:lnTo>
                    <a:pt x="9243" y="11682"/>
                  </a:lnTo>
                  <a:lnTo>
                    <a:pt x="9214" y="11492"/>
                  </a:lnTo>
                  <a:lnTo>
                    <a:pt x="9429" y="11396"/>
                  </a:lnTo>
                  <a:close/>
                  <a:moveTo>
                    <a:pt x="9157" y="11492"/>
                  </a:moveTo>
                  <a:lnTo>
                    <a:pt x="9157" y="11730"/>
                  </a:lnTo>
                  <a:lnTo>
                    <a:pt x="9171" y="11921"/>
                  </a:lnTo>
                  <a:lnTo>
                    <a:pt x="9185" y="12207"/>
                  </a:lnTo>
                  <a:lnTo>
                    <a:pt x="9200" y="12445"/>
                  </a:lnTo>
                  <a:lnTo>
                    <a:pt x="9085" y="12493"/>
                  </a:lnTo>
                  <a:lnTo>
                    <a:pt x="9056" y="11825"/>
                  </a:lnTo>
                  <a:lnTo>
                    <a:pt x="9027" y="11539"/>
                  </a:lnTo>
                  <a:lnTo>
                    <a:pt x="9157" y="11492"/>
                  </a:lnTo>
                  <a:close/>
                  <a:moveTo>
                    <a:pt x="8941" y="11587"/>
                  </a:moveTo>
                  <a:lnTo>
                    <a:pt x="8956" y="11873"/>
                  </a:lnTo>
                  <a:lnTo>
                    <a:pt x="8984" y="12540"/>
                  </a:lnTo>
                  <a:lnTo>
                    <a:pt x="8855" y="12588"/>
                  </a:lnTo>
                  <a:lnTo>
                    <a:pt x="8855" y="12350"/>
                  </a:lnTo>
                  <a:lnTo>
                    <a:pt x="8841" y="12111"/>
                  </a:lnTo>
                  <a:lnTo>
                    <a:pt x="8827" y="11873"/>
                  </a:lnTo>
                  <a:lnTo>
                    <a:pt x="8798" y="11635"/>
                  </a:lnTo>
                  <a:lnTo>
                    <a:pt x="8941" y="11587"/>
                  </a:lnTo>
                  <a:close/>
                  <a:moveTo>
                    <a:pt x="8741" y="11635"/>
                  </a:moveTo>
                  <a:lnTo>
                    <a:pt x="8741" y="11921"/>
                  </a:lnTo>
                  <a:lnTo>
                    <a:pt x="8755" y="12159"/>
                  </a:lnTo>
                  <a:lnTo>
                    <a:pt x="8755" y="12397"/>
                  </a:lnTo>
                  <a:lnTo>
                    <a:pt x="8784" y="12636"/>
                  </a:lnTo>
                  <a:lnTo>
                    <a:pt x="8669" y="12683"/>
                  </a:lnTo>
                  <a:lnTo>
                    <a:pt x="8669" y="12445"/>
                  </a:lnTo>
                  <a:lnTo>
                    <a:pt x="8654" y="12254"/>
                  </a:lnTo>
                  <a:lnTo>
                    <a:pt x="8626" y="11682"/>
                  </a:lnTo>
                  <a:lnTo>
                    <a:pt x="8741" y="11635"/>
                  </a:lnTo>
                  <a:close/>
                  <a:moveTo>
                    <a:pt x="8582" y="11730"/>
                  </a:moveTo>
                  <a:lnTo>
                    <a:pt x="8568" y="11968"/>
                  </a:lnTo>
                  <a:lnTo>
                    <a:pt x="8568" y="12207"/>
                  </a:lnTo>
                  <a:lnTo>
                    <a:pt x="8582" y="12493"/>
                  </a:lnTo>
                  <a:lnTo>
                    <a:pt x="8597" y="12588"/>
                  </a:lnTo>
                  <a:lnTo>
                    <a:pt x="8626" y="12683"/>
                  </a:lnTo>
                  <a:lnTo>
                    <a:pt x="8468" y="12731"/>
                  </a:lnTo>
                  <a:lnTo>
                    <a:pt x="8453" y="12445"/>
                  </a:lnTo>
                  <a:lnTo>
                    <a:pt x="8425" y="12111"/>
                  </a:lnTo>
                  <a:lnTo>
                    <a:pt x="8410" y="11825"/>
                  </a:lnTo>
                  <a:lnTo>
                    <a:pt x="8582" y="11730"/>
                  </a:lnTo>
                  <a:close/>
                  <a:moveTo>
                    <a:pt x="8367" y="11825"/>
                  </a:moveTo>
                  <a:lnTo>
                    <a:pt x="8353" y="12111"/>
                  </a:lnTo>
                  <a:lnTo>
                    <a:pt x="8353" y="12397"/>
                  </a:lnTo>
                  <a:lnTo>
                    <a:pt x="8367" y="12779"/>
                  </a:lnTo>
                  <a:lnTo>
                    <a:pt x="8224" y="12779"/>
                  </a:lnTo>
                  <a:lnTo>
                    <a:pt x="8238" y="12683"/>
                  </a:lnTo>
                  <a:lnTo>
                    <a:pt x="8238" y="12588"/>
                  </a:lnTo>
                  <a:lnTo>
                    <a:pt x="8224" y="12397"/>
                  </a:lnTo>
                  <a:lnTo>
                    <a:pt x="8209" y="12159"/>
                  </a:lnTo>
                  <a:lnTo>
                    <a:pt x="8180" y="11921"/>
                  </a:lnTo>
                  <a:lnTo>
                    <a:pt x="8367" y="11825"/>
                  </a:lnTo>
                  <a:close/>
                  <a:moveTo>
                    <a:pt x="344" y="12540"/>
                  </a:moveTo>
                  <a:lnTo>
                    <a:pt x="359" y="12779"/>
                  </a:lnTo>
                  <a:lnTo>
                    <a:pt x="359" y="13065"/>
                  </a:lnTo>
                  <a:lnTo>
                    <a:pt x="272" y="13112"/>
                  </a:lnTo>
                  <a:lnTo>
                    <a:pt x="186" y="13208"/>
                  </a:lnTo>
                  <a:lnTo>
                    <a:pt x="143" y="12874"/>
                  </a:lnTo>
                  <a:lnTo>
                    <a:pt x="86" y="12540"/>
                  </a:lnTo>
                  <a:lnTo>
                    <a:pt x="172" y="12540"/>
                  </a:lnTo>
                  <a:lnTo>
                    <a:pt x="258" y="12588"/>
                  </a:lnTo>
                  <a:lnTo>
                    <a:pt x="301" y="12588"/>
                  </a:lnTo>
                  <a:lnTo>
                    <a:pt x="344" y="12540"/>
                  </a:lnTo>
                  <a:close/>
                  <a:moveTo>
                    <a:pt x="373" y="12159"/>
                  </a:moveTo>
                  <a:lnTo>
                    <a:pt x="459" y="12207"/>
                  </a:lnTo>
                  <a:lnTo>
                    <a:pt x="617" y="12207"/>
                  </a:lnTo>
                  <a:lnTo>
                    <a:pt x="631" y="12540"/>
                  </a:lnTo>
                  <a:lnTo>
                    <a:pt x="646" y="12874"/>
                  </a:lnTo>
                  <a:lnTo>
                    <a:pt x="646" y="13160"/>
                  </a:lnTo>
                  <a:lnTo>
                    <a:pt x="517" y="13255"/>
                  </a:lnTo>
                  <a:lnTo>
                    <a:pt x="445" y="13255"/>
                  </a:lnTo>
                  <a:lnTo>
                    <a:pt x="445" y="13065"/>
                  </a:lnTo>
                  <a:lnTo>
                    <a:pt x="431" y="12779"/>
                  </a:lnTo>
                  <a:lnTo>
                    <a:pt x="416" y="12445"/>
                  </a:lnTo>
                  <a:lnTo>
                    <a:pt x="373" y="12159"/>
                  </a:lnTo>
                  <a:close/>
                  <a:moveTo>
                    <a:pt x="8180" y="7630"/>
                  </a:moveTo>
                  <a:lnTo>
                    <a:pt x="8180" y="7916"/>
                  </a:lnTo>
                  <a:lnTo>
                    <a:pt x="8195" y="8249"/>
                  </a:lnTo>
                  <a:lnTo>
                    <a:pt x="8209" y="8535"/>
                  </a:lnTo>
                  <a:lnTo>
                    <a:pt x="8238" y="8821"/>
                  </a:lnTo>
                  <a:lnTo>
                    <a:pt x="7965" y="8964"/>
                  </a:lnTo>
                  <a:lnTo>
                    <a:pt x="7693" y="9155"/>
                  </a:lnTo>
                  <a:lnTo>
                    <a:pt x="7678" y="9155"/>
                  </a:lnTo>
                  <a:lnTo>
                    <a:pt x="7650" y="9250"/>
                  </a:lnTo>
                  <a:lnTo>
                    <a:pt x="7650" y="9298"/>
                  </a:lnTo>
                  <a:lnTo>
                    <a:pt x="7664" y="9346"/>
                  </a:lnTo>
                  <a:lnTo>
                    <a:pt x="7664" y="10061"/>
                  </a:lnTo>
                  <a:lnTo>
                    <a:pt x="7678" y="10728"/>
                  </a:lnTo>
                  <a:lnTo>
                    <a:pt x="7750" y="12111"/>
                  </a:lnTo>
                  <a:lnTo>
                    <a:pt x="7779" y="12207"/>
                  </a:lnTo>
                  <a:lnTo>
                    <a:pt x="7807" y="12207"/>
                  </a:lnTo>
                  <a:lnTo>
                    <a:pt x="7836" y="12159"/>
                  </a:lnTo>
                  <a:lnTo>
                    <a:pt x="7836" y="11921"/>
                  </a:lnTo>
                  <a:lnTo>
                    <a:pt x="7994" y="11968"/>
                  </a:lnTo>
                  <a:lnTo>
                    <a:pt x="8152" y="11921"/>
                  </a:lnTo>
                  <a:lnTo>
                    <a:pt x="8152" y="12588"/>
                  </a:lnTo>
                  <a:lnTo>
                    <a:pt x="8166" y="12731"/>
                  </a:lnTo>
                  <a:lnTo>
                    <a:pt x="8180" y="12826"/>
                  </a:lnTo>
                  <a:lnTo>
                    <a:pt x="8037" y="12874"/>
                  </a:lnTo>
                  <a:lnTo>
                    <a:pt x="7908" y="12969"/>
                  </a:lnTo>
                  <a:lnTo>
                    <a:pt x="7779" y="13065"/>
                  </a:lnTo>
                  <a:lnTo>
                    <a:pt x="7664" y="13255"/>
                  </a:lnTo>
                  <a:lnTo>
                    <a:pt x="7650" y="13208"/>
                  </a:lnTo>
                  <a:lnTo>
                    <a:pt x="7564" y="11587"/>
                  </a:lnTo>
                  <a:lnTo>
                    <a:pt x="7535" y="10728"/>
                  </a:lnTo>
                  <a:lnTo>
                    <a:pt x="7521" y="9918"/>
                  </a:lnTo>
                  <a:lnTo>
                    <a:pt x="7521" y="8345"/>
                  </a:lnTo>
                  <a:lnTo>
                    <a:pt x="7492" y="7868"/>
                  </a:lnTo>
                  <a:lnTo>
                    <a:pt x="7764" y="7773"/>
                  </a:lnTo>
                  <a:lnTo>
                    <a:pt x="8023" y="7676"/>
                  </a:lnTo>
                  <a:lnTo>
                    <a:pt x="8023" y="8774"/>
                  </a:lnTo>
                  <a:lnTo>
                    <a:pt x="8051" y="8821"/>
                  </a:lnTo>
                  <a:lnTo>
                    <a:pt x="8066" y="8869"/>
                  </a:lnTo>
                  <a:lnTo>
                    <a:pt x="8094" y="8821"/>
                  </a:lnTo>
                  <a:lnTo>
                    <a:pt x="8109" y="8774"/>
                  </a:lnTo>
                  <a:lnTo>
                    <a:pt x="8109" y="8202"/>
                  </a:lnTo>
                  <a:lnTo>
                    <a:pt x="8094" y="7676"/>
                  </a:lnTo>
                  <a:lnTo>
                    <a:pt x="8180" y="7630"/>
                  </a:lnTo>
                  <a:close/>
                  <a:moveTo>
                    <a:pt x="1449" y="10537"/>
                  </a:moveTo>
                  <a:lnTo>
                    <a:pt x="1435" y="10966"/>
                  </a:lnTo>
                  <a:lnTo>
                    <a:pt x="1421" y="11396"/>
                  </a:lnTo>
                  <a:lnTo>
                    <a:pt x="1406" y="12302"/>
                  </a:lnTo>
                  <a:lnTo>
                    <a:pt x="1421" y="13255"/>
                  </a:lnTo>
                  <a:lnTo>
                    <a:pt x="1449" y="14162"/>
                  </a:lnTo>
                  <a:lnTo>
                    <a:pt x="1220" y="13970"/>
                  </a:lnTo>
                  <a:lnTo>
                    <a:pt x="1119" y="13827"/>
                  </a:lnTo>
                  <a:lnTo>
                    <a:pt x="1019" y="13684"/>
                  </a:lnTo>
                  <a:lnTo>
                    <a:pt x="933" y="13495"/>
                  </a:lnTo>
                  <a:lnTo>
                    <a:pt x="832" y="13303"/>
                  </a:lnTo>
                  <a:lnTo>
                    <a:pt x="760" y="13255"/>
                  </a:lnTo>
                  <a:lnTo>
                    <a:pt x="760" y="13208"/>
                  </a:lnTo>
                  <a:lnTo>
                    <a:pt x="746" y="13160"/>
                  </a:lnTo>
                  <a:lnTo>
                    <a:pt x="732" y="12874"/>
                  </a:lnTo>
                  <a:lnTo>
                    <a:pt x="732" y="12636"/>
                  </a:lnTo>
                  <a:lnTo>
                    <a:pt x="717" y="12159"/>
                  </a:lnTo>
                  <a:lnTo>
                    <a:pt x="760" y="12159"/>
                  </a:lnTo>
                  <a:lnTo>
                    <a:pt x="789" y="12111"/>
                  </a:lnTo>
                  <a:lnTo>
                    <a:pt x="789" y="12016"/>
                  </a:lnTo>
                  <a:lnTo>
                    <a:pt x="775" y="11968"/>
                  </a:lnTo>
                  <a:lnTo>
                    <a:pt x="760" y="11921"/>
                  </a:lnTo>
                  <a:lnTo>
                    <a:pt x="689" y="11968"/>
                  </a:lnTo>
                  <a:lnTo>
                    <a:pt x="789" y="11778"/>
                  </a:lnTo>
                  <a:lnTo>
                    <a:pt x="875" y="11635"/>
                  </a:lnTo>
                  <a:lnTo>
                    <a:pt x="1047" y="11253"/>
                  </a:lnTo>
                  <a:lnTo>
                    <a:pt x="1449" y="10537"/>
                  </a:lnTo>
                  <a:close/>
                  <a:moveTo>
                    <a:pt x="1780" y="9870"/>
                  </a:moveTo>
                  <a:lnTo>
                    <a:pt x="1780" y="11109"/>
                  </a:lnTo>
                  <a:lnTo>
                    <a:pt x="1794" y="12350"/>
                  </a:lnTo>
                  <a:lnTo>
                    <a:pt x="1794" y="13303"/>
                  </a:lnTo>
                  <a:lnTo>
                    <a:pt x="1808" y="13781"/>
                  </a:lnTo>
                  <a:lnTo>
                    <a:pt x="1823" y="14256"/>
                  </a:lnTo>
                  <a:lnTo>
                    <a:pt x="1780" y="14113"/>
                  </a:lnTo>
                  <a:lnTo>
                    <a:pt x="1751" y="13638"/>
                  </a:lnTo>
                  <a:lnTo>
                    <a:pt x="1751" y="12350"/>
                  </a:lnTo>
                  <a:lnTo>
                    <a:pt x="1737" y="11349"/>
                  </a:lnTo>
                  <a:lnTo>
                    <a:pt x="1722" y="10347"/>
                  </a:lnTo>
                  <a:lnTo>
                    <a:pt x="1737" y="10347"/>
                  </a:lnTo>
                  <a:lnTo>
                    <a:pt x="1751" y="10299"/>
                  </a:lnTo>
                  <a:lnTo>
                    <a:pt x="1737" y="10251"/>
                  </a:lnTo>
                  <a:lnTo>
                    <a:pt x="1722" y="10156"/>
                  </a:lnTo>
                  <a:lnTo>
                    <a:pt x="1708" y="9870"/>
                  </a:lnTo>
                  <a:close/>
                  <a:moveTo>
                    <a:pt x="1550" y="10347"/>
                  </a:moveTo>
                  <a:lnTo>
                    <a:pt x="1650" y="10394"/>
                  </a:lnTo>
                  <a:lnTo>
                    <a:pt x="1636" y="11349"/>
                  </a:lnTo>
                  <a:lnTo>
                    <a:pt x="1650" y="12350"/>
                  </a:lnTo>
                  <a:lnTo>
                    <a:pt x="1694" y="14353"/>
                  </a:lnTo>
                  <a:lnTo>
                    <a:pt x="1622" y="14400"/>
                  </a:lnTo>
                  <a:lnTo>
                    <a:pt x="1607" y="14400"/>
                  </a:lnTo>
                  <a:lnTo>
                    <a:pt x="1607" y="14305"/>
                  </a:lnTo>
                  <a:lnTo>
                    <a:pt x="1593" y="14256"/>
                  </a:lnTo>
                  <a:lnTo>
                    <a:pt x="1579" y="14210"/>
                  </a:lnTo>
                  <a:lnTo>
                    <a:pt x="1550" y="14210"/>
                  </a:lnTo>
                  <a:lnTo>
                    <a:pt x="1535" y="13255"/>
                  </a:lnTo>
                  <a:lnTo>
                    <a:pt x="1521" y="12302"/>
                  </a:lnTo>
                  <a:lnTo>
                    <a:pt x="1521" y="11349"/>
                  </a:lnTo>
                  <a:lnTo>
                    <a:pt x="1507" y="10442"/>
                  </a:lnTo>
                  <a:lnTo>
                    <a:pt x="1521" y="10394"/>
                  </a:lnTo>
                  <a:lnTo>
                    <a:pt x="1535" y="10347"/>
                  </a:lnTo>
                  <a:close/>
                  <a:moveTo>
                    <a:pt x="7391" y="7868"/>
                  </a:moveTo>
                  <a:lnTo>
                    <a:pt x="7391" y="9250"/>
                  </a:lnTo>
                  <a:lnTo>
                    <a:pt x="7405" y="10585"/>
                  </a:lnTo>
                  <a:lnTo>
                    <a:pt x="7463" y="11921"/>
                  </a:lnTo>
                  <a:lnTo>
                    <a:pt x="7535" y="13255"/>
                  </a:lnTo>
                  <a:lnTo>
                    <a:pt x="6832" y="13589"/>
                  </a:lnTo>
                  <a:lnTo>
                    <a:pt x="6128" y="13827"/>
                  </a:lnTo>
                  <a:lnTo>
                    <a:pt x="5425" y="14019"/>
                  </a:lnTo>
                  <a:lnTo>
                    <a:pt x="4722" y="14162"/>
                  </a:lnTo>
                  <a:lnTo>
                    <a:pt x="3244" y="14496"/>
                  </a:lnTo>
                  <a:lnTo>
                    <a:pt x="2928" y="14496"/>
                  </a:lnTo>
                  <a:lnTo>
                    <a:pt x="2598" y="14543"/>
                  </a:lnTo>
                  <a:lnTo>
                    <a:pt x="2267" y="14591"/>
                  </a:lnTo>
                  <a:lnTo>
                    <a:pt x="2095" y="14686"/>
                  </a:lnTo>
                  <a:lnTo>
                    <a:pt x="1937" y="14782"/>
                  </a:lnTo>
                  <a:lnTo>
                    <a:pt x="1937" y="14591"/>
                  </a:lnTo>
                  <a:lnTo>
                    <a:pt x="1952" y="14496"/>
                  </a:lnTo>
                  <a:lnTo>
                    <a:pt x="1937" y="14400"/>
                  </a:lnTo>
                  <a:lnTo>
                    <a:pt x="1909" y="13255"/>
                  </a:lnTo>
                  <a:lnTo>
                    <a:pt x="1880" y="10966"/>
                  </a:lnTo>
                  <a:lnTo>
                    <a:pt x="1851" y="9822"/>
                  </a:lnTo>
                  <a:lnTo>
                    <a:pt x="1866" y="9822"/>
                  </a:lnTo>
                  <a:lnTo>
                    <a:pt x="1880" y="9775"/>
                  </a:lnTo>
                  <a:lnTo>
                    <a:pt x="1880" y="9632"/>
                  </a:lnTo>
                  <a:lnTo>
                    <a:pt x="2196" y="9536"/>
                  </a:lnTo>
                  <a:lnTo>
                    <a:pt x="2497" y="9441"/>
                  </a:lnTo>
                  <a:lnTo>
                    <a:pt x="3114" y="9155"/>
                  </a:lnTo>
                  <a:lnTo>
                    <a:pt x="3846" y="8821"/>
                  </a:lnTo>
                  <a:lnTo>
                    <a:pt x="4578" y="8583"/>
                  </a:lnTo>
                  <a:lnTo>
                    <a:pt x="5282" y="8345"/>
                  </a:lnTo>
                  <a:lnTo>
                    <a:pt x="5985" y="8154"/>
                  </a:lnTo>
                  <a:lnTo>
                    <a:pt x="7391" y="7868"/>
                  </a:lnTo>
                  <a:close/>
                  <a:moveTo>
                    <a:pt x="4521" y="0"/>
                  </a:moveTo>
                  <a:lnTo>
                    <a:pt x="4463" y="953"/>
                  </a:lnTo>
                  <a:lnTo>
                    <a:pt x="4420" y="1906"/>
                  </a:lnTo>
                  <a:lnTo>
                    <a:pt x="4349" y="3767"/>
                  </a:lnTo>
                  <a:lnTo>
                    <a:pt x="4291" y="5198"/>
                  </a:lnTo>
                  <a:lnTo>
                    <a:pt x="4234" y="6580"/>
                  </a:lnTo>
                  <a:lnTo>
                    <a:pt x="4176" y="7487"/>
                  </a:lnTo>
                  <a:lnTo>
                    <a:pt x="4148" y="7962"/>
                  </a:lnTo>
                  <a:lnTo>
                    <a:pt x="4133" y="8440"/>
                  </a:lnTo>
                  <a:lnTo>
                    <a:pt x="3559" y="8631"/>
                  </a:lnTo>
                  <a:lnTo>
                    <a:pt x="2985" y="8821"/>
                  </a:lnTo>
                  <a:lnTo>
                    <a:pt x="2411" y="9107"/>
                  </a:lnTo>
                  <a:lnTo>
                    <a:pt x="2124" y="9298"/>
                  </a:lnTo>
                  <a:lnTo>
                    <a:pt x="1851" y="9489"/>
                  </a:lnTo>
                  <a:lnTo>
                    <a:pt x="1837" y="9441"/>
                  </a:lnTo>
                  <a:lnTo>
                    <a:pt x="1837" y="9393"/>
                  </a:lnTo>
                  <a:lnTo>
                    <a:pt x="1808" y="9346"/>
                  </a:lnTo>
                  <a:lnTo>
                    <a:pt x="1794" y="9393"/>
                  </a:lnTo>
                  <a:lnTo>
                    <a:pt x="1794" y="9536"/>
                  </a:lnTo>
                  <a:lnTo>
                    <a:pt x="1765" y="9536"/>
                  </a:lnTo>
                  <a:lnTo>
                    <a:pt x="1751" y="9584"/>
                  </a:lnTo>
                  <a:lnTo>
                    <a:pt x="1751" y="9632"/>
                  </a:lnTo>
                  <a:lnTo>
                    <a:pt x="1708" y="9679"/>
                  </a:lnTo>
                  <a:lnTo>
                    <a:pt x="1679" y="9775"/>
                  </a:lnTo>
                  <a:lnTo>
                    <a:pt x="1665" y="9822"/>
                  </a:lnTo>
                  <a:lnTo>
                    <a:pt x="1679" y="9870"/>
                  </a:lnTo>
                  <a:lnTo>
                    <a:pt x="1665" y="10108"/>
                  </a:lnTo>
                  <a:lnTo>
                    <a:pt x="1492" y="10108"/>
                  </a:lnTo>
                  <a:lnTo>
                    <a:pt x="1464" y="10156"/>
                  </a:lnTo>
                  <a:lnTo>
                    <a:pt x="1464" y="10204"/>
                  </a:lnTo>
                  <a:lnTo>
                    <a:pt x="1004" y="11015"/>
                  </a:lnTo>
                  <a:lnTo>
                    <a:pt x="818" y="11396"/>
                  </a:lnTo>
                  <a:lnTo>
                    <a:pt x="732" y="11635"/>
                  </a:lnTo>
                  <a:lnTo>
                    <a:pt x="660" y="11921"/>
                  </a:lnTo>
                  <a:lnTo>
                    <a:pt x="631" y="11968"/>
                  </a:lnTo>
                  <a:lnTo>
                    <a:pt x="545" y="12016"/>
                  </a:lnTo>
                  <a:lnTo>
                    <a:pt x="459" y="12016"/>
                  </a:lnTo>
                  <a:lnTo>
                    <a:pt x="416" y="12064"/>
                  </a:lnTo>
                  <a:lnTo>
                    <a:pt x="373" y="12111"/>
                  </a:lnTo>
                  <a:lnTo>
                    <a:pt x="359" y="12064"/>
                  </a:lnTo>
                  <a:lnTo>
                    <a:pt x="344" y="12064"/>
                  </a:lnTo>
                  <a:lnTo>
                    <a:pt x="344" y="12350"/>
                  </a:lnTo>
                  <a:lnTo>
                    <a:pt x="201" y="12350"/>
                  </a:lnTo>
                  <a:lnTo>
                    <a:pt x="115" y="12302"/>
                  </a:lnTo>
                  <a:lnTo>
                    <a:pt x="29" y="12350"/>
                  </a:lnTo>
                  <a:lnTo>
                    <a:pt x="29" y="12302"/>
                  </a:lnTo>
                  <a:lnTo>
                    <a:pt x="14" y="12350"/>
                  </a:lnTo>
                  <a:lnTo>
                    <a:pt x="0" y="12350"/>
                  </a:lnTo>
                  <a:lnTo>
                    <a:pt x="0" y="12397"/>
                  </a:lnTo>
                  <a:lnTo>
                    <a:pt x="14" y="12445"/>
                  </a:lnTo>
                  <a:lnTo>
                    <a:pt x="29" y="12683"/>
                  </a:lnTo>
                  <a:lnTo>
                    <a:pt x="57" y="12969"/>
                  </a:lnTo>
                  <a:lnTo>
                    <a:pt x="129" y="13446"/>
                  </a:lnTo>
                  <a:lnTo>
                    <a:pt x="158" y="13495"/>
                  </a:lnTo>
                  <a:lnTo>
                    <a:pt x="172" y="13495"/>
                  </a:lnTo>
                  <a:lnTo>
                    <a:pt x="272" y="13398"/>
                  </a:lnTo>
                  <a:lnTo>
                    <a:pt x="373" y="13303"/>
                  </a:lnTo>
                  <a:lnTo>
                    <a:pt x="387" y="13351"/>
                  </a:lnTo>
                  <a:lnTo>
                    <a:pt x="373" y="13398"/>
                  </a:lnTo>
                  <a:lnTo>
                    <a:pt x="402" y="13495"/>
                  </a:lnTo>
                  <a:lnTo>
                    <a:pt x="431" y="13541"/>
                  </a:lnTo>
                  <a:lnTo>
                    <a:pt x="531" y="13589"/>
                  </a:lnTo>
                  <a:lnTo>
                    <a:pt x="617" y="13541"/>
                  </a:lnTo>
                  <a:lnTo>
                    <a:pt x="703" y="13446"/>
                  </a:lnTo>
                  <a:lnTo>
                    <a:pt x="732" y="13446"/>
                  </a:lnTo>
                  <a:lnTo>
                    <a:pt x="904" y="13781"/>
                  </a:lnTo>
                  <a:lnTo>
                    <a:pt x="1090" y="14067"/>
                  </a:lnTo>
                  <a:lnTo>
                    <a:pt x="1277" y="14305"/>
                  </a:lnTo>
                  <a:lnTo>
                    <a:pt x="1464" y="14448"/>
                  </a:lnTo>
                  <a:lnTo>
                    <a:pt x="1478" y="14686"/>
                  </a:lnTo>
                  <a:lnTo>
                    <a:pt x="1492" y="14782"/>
                  </a:lnTo>
                  <a:lnTo>
                    <a:pt x="1535" y="14782"/>
                  </a:lnTo>
                  <a:lnTo>
                    <a:pt x="1550" y="14686"/>
                  </a:lnTo>
                  <a:lnTo>
                    <a:pt x="1593" y="14734"/>
                  </a:lnTo>
                  <a:lnTo>
                    <a:pt x="1650" y="14734"/>
                  </a:lnTo>
                  <a:lnTo>
                    <a:pt x="1737" y="14686"/>
                  </a:lnTo>
                  <a:lnTo>
                    <a:pt x="1837" y="14639"/>
                  </a:lnTo>
                  <a:lnTo>
                    <a:pt x="1851" y="14782"/>
                  </a:lnTo>
                  <a:lnTo>
                    <a:pt x="1866" y="14829"/>
                  </a:lnTo>
                  <a:lnTo>
                    <a:pt x="1866" y="14877"/>
                  </a:lnTo>
                  <a:lnTo>
                    <a:pt x="1880" y="14925"/>
                  </a:lnTo>
                  <a:lnTo>
                    <a:pt x="2038" y="14972"/>
                  </a:lnTo>
                  <a:lnTo>
                    <a:pt x="2210" y="15020"/>
                  </a:lnTo>
                  <a:lnTo>
                    <a:pt x="2555" y="14972"/>
                  </a:lnTo>
                  <a:lnTo>
                    <a:pt x="3244" y="14782"/>
                  </a:lnTo>
                  <a:lnTo>
                    <a:pt x="4722" y="14448"/>
                  </a:lnTo>
                  <a:lnTo>
                    <a:pt x="5468" y="14305"/>
                  </a:lnTo>
                  <a:lnTo>
                    <a:pt x="6200" y="14113"/>
                  </a:lnTo>
                  <a:lnTo>
                    <a:pt x="6214" y="14113"/>
                  </a:lnTo>
                  <a:lnTo>
                    <a:pt x="6372" y="14353"/>
                  </a:lnTo>
                  <a:lnTo>
                    <a:pt x="6559" y="14591"/>
                  </a:lnTo>
                  <a:lnTo>
                    <a:pt x="6731" y="14782"/>
                  </a:lnTo>
                  <a:lnTo>
                    <a:pt x="6918" y="14925"/>
                  </a:lnTo>
                  <a:lnTo>
                    <a:pt x="7291" y="15163"/>
                  </a:lnTo>
                  <a:lnTo>
                    <a:pt x="7678" y="15306"/>
                  </a:lnTo>
                  <a:lnTo>
                    <a:pt x="8066" y="15402"/>
                  </a:lnTo>
                  <a:lnTo>
                    <a:pt x="8453" y="15497"/>
                  </a:lnTo>
                  <a:lnTo>
                    <a:pt x="8827" y="15592"/>
                  </a:lnTo>
                  <a:lnTo>
                    <a:pt x="9200" y="15688"/>
                  </a:lnTo>
                  <a:lnTo>
                    <a:pt x="9645" y="15878"/>
                  </a:lnTo>
                  <a:lnTo>
                    <a:pt x="10075" y="16069"/>
                  </a:lnTo>
                  <a:lnTo>
                    <a:pt x="10950" y="16547"/>
                  </a:lnTo>
                  <a:lnTo>
                    <a:pt x="11826" y="17071"/>
                  </a:lnTo>
                  <a:lnTo>
                    <a:pt x="12702" y="17548"/>
                  </a:lnTo>
                  <a:lnTo>
                    <a:pt x="12544" y="21076"/>
                  </a:lnTo>
                  <a:lnTo>
                    <a:pt x="12558" y="21171"/>
                  </a:lnTo>
                  <a:lnTo>
                    <a:pt x="12558" y="21219"/>
                  </a:lnTo>
                  <a:lnTo>
                    <a:pt x="12587" y="21267"/>
                  </a:lnTo>
                  <a:lnTo>
                    <a:pt x="12630" y="21219"/>
                  </a:lnTo>
                  <a:lnTo>
                    <a:pt x="12630" y="21171"/>
                  </a:lnTo>
                  <a:lnTo>
                    <a:pt x="12644" y="21124"/>
                  </a:lnTo>
                  <a:lnTo>
                    <a:pt x="12702" y="20981"/>
                  </a:lnTo>
                  <a:lnTo>
                    <a:pt x="12759" y="20790"/>
                  </a:lnTo>
                  <a:lnTo>
                    <a:pt x="12816" y="20599"/>
                  </a:lnTo>
                  <a:lnTo>
                    <a:pt x="12874" y="20456"/>
                  </a:lnTo>
                  <a:lnTo>
                    <a:pt x="12902" y="20695"/>
                  </a:lnTo>
                  <a:lnTo>
                    <a:pt x="12946" y="20885"/>
                  </a:lnTo>
                  <a:lnTo>
                    <a:pt x="12989" y="21076"/>
                  </a:lnTo>
                  <a:lnTo>
                    <a:pt x="13046" y="21267"/>
                  </a:lnTo>
                  <a:lnTo>
                    <a:pt x="13032" y="21457"/>
                  </a:lnTo>
                  <a:lnTo>
                    <a:pt x="13032" y="21553"/>
                  </a:lnTo>
                  <a:lnTo>
                    <a:pt x="13046" y="21600"/>
                  </a:lnTo>
                  <a:lnTo>
                    <a:pt x="13104" y="21600"/>
                  </a:lnTo>
                  <a:lnTo>
                    <a:pt x="13118" y="21553"/>
                  </a:lnTo>
                  <a:lnTo>
                    <a:pt x="13132" y="21457"/>
                  </a:lnTo>
                  <a:lnTo>
                    <a:pt x="13132" y="21171"/>
                  </a:lnTo>
                  <a:lnTo>
                    <a:pt x="13247" y="17691"/>
                  </a:lnTo>
                  <a:lnTo>
                    <a:pt x="13764" y="17977"/>
                  </a:lnTo>
                  <a:lnTo>
                    <a:pt x="14266" y="18120"/>
                  </a:lnTo>
                  <a:lnTo>
                    <a:pt x="14596" y="18263"/>
                  </a:lnTo>
                  <a:lnTo>
                    <a:pt x="14754" y="18358"/>
                  </a:lnTo>
                  <a:lnTo>
                    <a:pt x="14912" y="18501"/>
                  </a:lnTo>
                  <a:lnTo>
                    <a:pt x="15027" y="18596"/>
                  </a:lnTo>
                  <a:lnTo>
                    <a:pt x="15141" y="18644"/>
                  </a:lnTo>
                  <a:lnTo>
                    <a:pt x="15242" y="18692"/>
                  </a:lnTo>
                  <a:lnTo>
                    <a:pt x="15357" y="18644"/>
                  </a:lnTo>
                  <a:lnTo>
                    <a:pt x="15629" y="18644"/>
                  </a:lnTo>
                  <a:lnTo>
                    <a:pt x="15759" y="18739"/>
                  </a:lnTo>
                  <a:lnTo>
                    <a:pt x="15874" y="18835"/>
                  </a:lnTo>
                  <a:lnTo>
                    <a:pt x="16132" y="19025"/>
                  </a:lnTo>
                  <a:lnTo>
                    <a:pt x="16261" y="19121"/>
                  </a:lnTo>
                  <a:lnTo>
                    <a:pt x="16390" y="19121"/>
                  </a:lnTo>
                  <a:lnTo>
                    <a:pt x="16706" y="19216"/>
                  </a:lnTo>
                  <a:lnTo>
                    <a:pt x="17036" y="19359"/>
                  </a:lnTo>
                  <a:lnTo>
                    <a:pt x="17667" y="19646"/>
                  </a:lnTo>
                  <a:lnTo>
                    <a:pt x="18873" y="20361"/>
                  </a:lnTo>
                  <a:lnTo>
                    <a:pt x="19404" y="20742"/>
                  </a:lnTo>
                  <a:lnTo>
                    <a:pt x="19677" y="20838"/>
                  </a:lnTo>
                  <a:lnTo>
                    <a:pt x="19949" y="20885"/>
                  </a:lnTo>
                  <a:lnTo>
                    <a:pt x="20065" y="20838"/>
                  </a:lnTo>
                  <a:lnTo>
                    <a:pt x="20179" y="20742"/>
                  </a:lnTo>
                  <a:lnTo>
                    <a:pt x="20265" y="20647"/>
                  </a:lnTo>
                  <a:lnTo>
                    <a:pt x="20351" y="20456"/>
                  </a:lnTo>
                  <a:lnTo>
                    <a:pt x="20423" y="20266"/>
                  </a:lnTo>
                  <a:lnTo>
                    <a:pt x="20495" y="20026"/>
                  </a:lnTo>
                  <a:lnTo>
                    <a:pt x="20552" y="19740"/>
                  </a:lnTo>
                  <a:lnTo>
                    <a:pt x="20595" y="19454"/>
                  </a:lnTo>
                  <a:lnTo>
                    <a:pt x="20624" y="19168"/>
                  </a:lnTo>
                  <a:lnTo>
                    <a:pt x="20653" y="18835"/>
                  </a:lnTo>
                  <a:lnTo>
                    <a:pt x="20696" y="18167"/>
                  </a:lnTo>
                  <a:lnTo>
                    <a:pt x="20710" y="17452"/>
                  </a:lnTo>
                  <a:lnTo>
                    <a:pt x="20710" y="16785"/>
                  </a:lnTo>
                  <a:lnTo>
                    <a:pt x="20782" y="15735"/>
                  </a:lnTo>
                  <a:lnTo>
                    <a:pt x="20840" y="14734"/>
                  </a:lnTo>
                  <a:lnTo>
                    <a:pt x="20940" y="12683"/>
                  </a:lnTo>
                  <a:lnTo>
                    <a:pt x="21184" y="7819"/>
                  </a:lnTo>
                  <a:lnTo>
                    <a:pt x="21600" y="0"/>
                  </a:lnTo>
                  <a:lnTo>
                    <a:pt x="21485" y="0"/>
                  </a:lnTo>
                  <a:lnTo>
                    <a:pt x="21069" y="7725"/>
                  </a:lnTo>
                  <a:lnTo>
                    <a:pt x="20825" y="12540"/>
                  </a:lnTo>
                  <a:lnTo>
                    <a:pt x="20739" y="14543"/>
                  </a:lnTo>
                  <a:lnTo>
                    <a:pt x="20696" y="15545"/>
                  </a:lnTo>
                  <a:lnTo>
                    <a:pt x="20667" y="16547"/>
                  </a:lnTo>
                  <a:lnTo>
                    <a:pt x="20638" y="16547"/>
                  </a:lnTo>
                  <a:lnTo>
                    <a:pt x="20624" y="16690"/>
                  </a:lnTo>
                  <a:lnTo>
                    <a:pt x="20624" y="17691"/>
                  </a:lnTo>
                  <a:lnTo>
                    <a:pt x="20610" y="18167"/>
                  </a:lnTo>
                  <a:lnTo>
                    <a:pt x="20581" y="18692"/>
                  </a:lnTo>
                  <a:lnTo>
                    <a:pt x="20538" y="19121"/>
                  </a:lnTo>
                  <a:lnTo>
                    <a:pt x="20466" y="19551"/>
                  </a:lnTo>
                  <a:lnTo>
                    <a:pt x="20366" y="19932"/>
                  </a:lnTo>
                  <a:lnTo>
                    <a:pt x="20308" y="20123"/>
                  </a:lnTo>
                  <a:lnTo>
                    <a:pt x="20237" y="20266"/>
                  </a:lnTo>
                  <a:lnTo>
                    <a:pt x="20122" y="20456"/>
                  </a:lnTo>
                  <a:lnTo>
                    <a:pt x="19978" y="20552"/>
                  </a:lnTo>
                  <a:lnTo>
                    <a:pt x="19835" y="20552"/>
                  </a:lnTo>
                  <a:lnTo>
                    <a:pt x="19677" y="20504"/>
                  </a:lnTo>
                  <a:lnTo>
                    <a:pt x="19390" y="20361"/>
                  </a:lnTo>
                  <a:lnTo>
                    <a:pt x="19117" y="20170"/>
                  </a:lnTo>
                  <a:lnTo>
                    <a:pt x="18026" y="19502"/>
                  </a:lnTo>
                  <a:lnTo>
                    <a:pt x="16936" y="18930"/>
                  </a:lnTo>
                  <a:lnTo>
                    <a:pt x="16720" y="18835"/>
                  </a:lnTo>
                  <a:lnTo>
                    <a:pt x="16491" y="18787"/>
                  </a:lnTo>
                  <a:lnTo>
                    <a:pt x="16275" y="18739"/>
                  </a:lnTo>
                  <a:lnTo>
                    <a:pt x="16161" y="18692"/>
                  </a:lnTo>
                  <a:lnTo>
                    <a:pt x="16046" y="18549"/>
                  </a:lnTo>
                  <a:lnTo>
                    <a:pt x="15945" y="18453"/>
                  </a:lnTo>
                  <a:lnTo>
                    <a:pt x="15845" y="18406"/>
                  </a:lnTo>
                  <a:lnTo>
                    <a:pt x="15629" y="18358"/>
                  </a:lnTo>
                  <a:lnTo>
                    <a:pt x="15414" y="18358"/>
                  </a:lnTo>
                  <a:lnTo>
                    <a:pt x="15199" y="18406"/>
                  </a:lnTo>
                  <a:lnTo>
                    <a:pt x="15127" y="18406"/>
                  </a:lnTo>
                  <a:lnTo>
                    <a:pt x="15070" y="18358"/>
                  </a:lnTo>
                  <a:lnTo>
                    <a:pt x="14926" y="18215"/>
                  </a:lnTo>
                  <a:lnTo>
                    <a:pt x="14797" y="18072"/>
                  </a:lnTo>
                  <a:lnTo>
                    <a:pt x="14668" y="17977"/>
                  </a:lnTo>
                  <a:lnTo>
                    <a:pt x="14467" y="17881"/>
                  </a:lnTo>
                  <a:lnTo>
                    <a:pt x="14266" y="17786"/>
                  </a:lnTo>
                  <a:lnTo>
                    <a:pt x="13764" y="17595"/>
                  </a:lnTo>
                  <a:lnTo>
                    <a:pt x="13505" y="17548"/>
                  </a:lnTo>
                  <a:lnTo>
                    <a:pt x="13261" y="17500"/>
                  </a:lnTo>
                  <a:lnTo>
                    <a:pt x="13304" y="16261"/>
                  </a:lnTo>
                  <a:lnTo>
                    <a:pt x="13548" y="16498"/>
                  </a:lnTo>
                  <a:lnTo>
                    <a:pt x="13807" y="16690"/>
                  </a:lnTo>
                  <a:lnTo>
                    <a:pt x="14323" y="17023"/>
                  </a:lnTo>
                  <a:lnTo>
                    <a:pt x="15357" y="17595"/>
                  </a:lnTo>
                  <a:lnTo>
                    <a:pt x="16404" y="18167"/>
                  </a:lnTo>
                  <a:lnTo>
                    <a:pt x="17452" y="18644"/>
                  </a:lnTo>
                  <a:lnTo>
                    <a:pt x="18557" y="19121"/>
                  </a:lnTo>
                  <a:lnTo>
                    <a:pt x="19031" y="19265"/>
                  </a:lnTo>
                  <a:lnTo>
                    <a:pt x="19275" y="19311"/>
                  </a:lnTo>
                  <a:lnTo>
                    <a:pt x="19390" y="19311"/>
                  </a:lnTo>
                  <a:lnTo>
                    <a:pt x="19519" y="19265"/>
                  </a:lnTo>
                  <a:lnTo>
                    <a:pt x="19691" y="19121"/>
                  </a:lnTo>
                  <a:lnTo>
                    <a:pt x="19835" y="18882"/>
                  </a:lnTo>
                  <a:lnTo>
                    <a:pt x="19964" y="18596"/>
                  </a:lnTo>
                  <a:lnTo>
                    <a:pt x="20065" y="18263"/>
                  </a:lnTo>
                  <a:lnTo>
                    <a:pt x="20151" y="17834"/>
                  </a:lnTo>
                  <a:lnTo>
                    <a:pt x="20208" y="17357"/>
                  </a:lnTo>
                  <a:lnTo>
                    <a:pt x="20237" y="16833"/>
                  </a:lnTo>
                  <a:lnTo>
                    <a:pt x="20251" y="16212"/>
                  </a:lnTo>
                  <a:lnTo>
                    <a:pt x="20237" y="16164"/>
                  </a:lnTo>
                  <a:lnTo>
                    <a:pt x="20337" y="15163"/>
                  </a:lnTo>
                  <a:lnTo>
                    <a:pt x="20394" y="14162"/>
                  </a:lnTo>
                  <a:lnTo>
                    <a:pt x="20509" y="12111"/>
                  </a:lnTo>
                  <a:lnTo>
                    <a:pt x="20624" y="9870"/>
                  </a:lnTo>
                  <a:lnTo>
                    <a:pt x="20724" y="7630"/>
                  </a:lnTo>
                  <a:lnTo>
                    <a:pt x="20868" y="3814"/>
                  </a:lnTo>
                  <a:lnTo>
                    <a:pt x="20997" y="0"/>
                  </a:lnTo>
                  <a:lnTo>
                    <a:pt x="20883" y="0"/>
                  </a:lnTo>
                  <a:lnTo>
                    <a:pt x="20753" y="3957"/>
                  </a:lnTo>
                  <a:lnTo>
                    <a:pt x="20595" y="7916"/>
                  </a:lnTo>
                  <a:lnTo>
                    <a:pt x="20495" y="10156"/>
                  </a:lnTo>
                  <a:lnTo>
                    <a:pt x="20394" y="12350"/>
                  </a:lnTo>
                  <a:lnTo>
                    <a:pt x="20280" y="14210"/>
                  </a:lnTo>
                  <a:lnTo>
                    <a:pt x="20237" y="15163"/>
                  </a:lnTo>
                  <a:lnTo>
                    <a:pt x="20208" y="16118"/>
                  </a:lnTo>
                  <a:lnTo>
                    <a:pt x="20179" y="16118"/>
                  </a:lnTo>
                  <a:lnTo>
                    <a:pt x="20165" y="16212"/>
                  </a:lnTo>
                  <a:lnTo>
                    <a:pt x="20165" y="16690"/>
                  </a:lnTo>
                  <a:lnTo>
                    <a:pt x="20136" y="17119"/>
                  </a:lnTo>
                  <a:lnTo>
                    <a:pt x="20108" y="17500"/>
                  </a:lnTo>
                  <a:lnTo>
                    <a:pt x="20050" y="17834"/>
                  </a:lnTo>
                  <a:lnTo>
                    <a:pt x="19992" y="18167"/>
                  </a:lnTo>
                  <a:lnTo>
                    <a:pt x="19906" y="18406"/>
                  </a:lnTo>
                  <a:lnTo>
                    <a:pt x="19792" y="18644"/>
                  </a:lnTo>
                  <a:lnTo>
                    <a:pt x="19663" y="18835"/>
                  </a:lnTo>
                  <a:lnTo>
                    <a:pt x="19562" y="18930"/>
                  </a:lnTo>
                  <a:lnTo>
                    <a:pt x="19447" y="19025"/>
                  </a:lnTo>
                  <a:lnTo>
                    <a:pt x="19232" y="19025"/>
                  </a:lnTo>
                  <a:lnTo>
                    <a:pt x="19002" y="18978"/>
                  </a:lnTo>
                  <a:lnTo>
                    <a:pt x="18787" y="18882"/>
                  </a:lnTo>
                  <a:lnTo>
                    <a:pt x="17797" y="18501"/>
                  </a:lnTo>
                  <a:lnTo>
                    <a:pt x="16806" y="18072"/>
                  </a:lnTo>
                  <a:lnTo>
                    <a:pt x="15917" y="17643"/>
                  </a:lnTo>
                  <a:lnTo>
                    <a:pt x="15041" y="17166"/>
                  </a:lnTo>
                  <a:lnTo>
                    <a:pt x="14180" y="16593"/>
                  </a:lnTo>
                  <a:lnTo>
                    <a:pt x="13735" y="16307"/>
                  </a:lnTo>
                  <a:lnTo>
                    <a:pt x="13304" y="16069"/>
                  </a:lnTo>
                  <a:lnTo>
                    <a:pt x="13419" y="13017"/>
                  </a:lnTo>
                  <a:lnTo>
                    <a:pt x="13534" y="9965"/>
                  </a:lnTo>
                  <a:lnTo>
                    <a:pt x="13778" y="4434"/>
                  </a:lnTo>
                  <a:lnTo>
                    <a:pt x="13836" y="3337"/>
                  </a:lnTo>
                  <a:lnTo>
                    <a:pt x="13893" y="2241"/>
                  </a:lnTo>
                  <a:lnTo>
                    <a:pt x="13950" y="1096"/>
                  </a:lnTo>
                  <a:lnTo>
                    <a:pt x="13993" y="0"/>
                  </a:lnTo>
                  <a:lnTo>
                    <a:pt x="13907" y="0"/>
                  </a:lnTo>
                  <a:lnTo>
                    <a:pt x="13836" y="1144"/>
                  </a:lnTo>
                  <a:lnTo>
                    <a:pt x="13778" y="2335"/>
                  </a:lnTo>
                  <a:lnTo>
                    <a:pt x="13677" y="4721"/>
                  </a:lnTo>
                  <a:lnTo>
                    <a:pt x="13548" y="7487"/>
                  </a:lnTo>
                  <a:lnTo>
                    <a:pt x="13434" y="10299"/>
                  </a:lnTo>
                  <a:lnTo>
                    <a:pt x="13233" y="15545"/>
                  </a:lnTo>
                  <a:lnTo>
                    <a:pt x="13061" y="20790"/>
                  </a:lnTo>
                  <a:lnTo>
                    <a:pt x="13003" y="20504"/>
                  </a:lnTo>
                  <a:lnTo>
                    <a:pt x="12960" y="20170"/>
                  </a:lnTo>
                  <a:lnTo>
                    <a:pt x="12931" y="20075"/>
                  </a:lnTo>
                  <a:lnTo>
                    <a:pt x="12888" y="20075"/>
                  </a:lnTo>
                  <a:lnTo>
                    <a:pt x="12845" y="20123"/>
                  </a:lnTo>
                  <a:lnTo>
                    <a:pt x="12802" y="20218"/>
                  </a:lnTo>
                  <a:lnTo>
                    <a:pt x="12716" y="20456"/>
                  </a:lnTo>
                  <a:lnTo>
                    <a:pt x="12659" y="20695"/>
                  </a:lnTo>
                  <a:lnTo>
                    <a:pt x="12788" y="17595"/>
                  </a:lnTo>
                  <a:lnTo>
                    <a:pt x="12816" y="17548"/>
                  </a:lnTo>
                  <a:lnTo>
                    <a:pt x="12816" y="17357"/>
                  </a:lnTo>
                  <a:lnTo>
                    <a:pt x="12802" y="17309"/>
                  </a:lnTo>
                  <a:lnTo>
                    <a:pt x="13104" y="10204"/>
                  </a:lnTo>
                  <a:lnTo>
                    <a:pt x="13218" y="7676"/>
                  </a:lnTo>
                  <a:lnTo>
                    <a:pt x="13347" y="5102"/>
                  </a:lnTo>
                  <a:lnTo>
                    <a:pt x="13462" y="2575"/>
                  </a:lnTo>
                  <a:lnTo>
                    <a:pt x="13548" y="0"/>
                  </a:lnTo>
                  <a:lnTo>
                    <a:pt x="13477" y="0"/>
                  </a:lnTo>
                  <a:lnTo>
                    <a:pt x="13391" y="1239"/>
                  </a:lnTo>
                  <a:lnTo>
                    <a:pt x="13333" y="2527"/>
                  </a:lnTo>
                  <a:lnTo>
                    <a:pt x="13218" y="5055"/>
                  </a:lnTo>
                  <a:lnTo>
                    <a:pt x="13118" y="7581"/>
                  </a:lnTo>
                  <a:lnTo>
                    <a:pt x="13018" y="10108"/>
                  </a:lnTo>
                  <a:lnTo>
                    <a:pt x="12773" y="15783"/>
                  </a:lnTo>
                  <a:lnTo>
                    <a:pt x="12544" y="15735"/>
                  </a:lnTo>
                  <a:lnTo>
                    <a:pt x="12802" y="7676"/>
                  </a:lnTo>
                  <a:lnTo>
                    <a:pt x="12874" y="5770"/>
                  </a:lnTo>
                  <a:lnTo>
                    <a:pt x="12946" y="3862"/>
                  </a:lnTo>
                  <a:lnTo>
                    <a:pt x="13032" y="1906"/>
                  </a:lnTo>
                  <a:lnTo>
                    <a:pt x="13089" y="0"/>
                  </a:lnTo>
                  <a:lnTo>
                    <a:pt x="12989" y="0"/>
                  </a:lnTo>
                  <a:lnTo>
                    <a:pt x="12902" y="1811"/>
                  </a:lnTo>
                  <a:lnTo>
                    <a:pt x="12831" y="3671"/>
                  </a:lnTo>
                  <a:lnTo>
                    <a:pt x="12773" y="5484"/>
                  </a:lnTo>
                  <a:lnTo>
                    <a:pt x="12716" y="7295"/>
                  </a:lnTo>
                  <a:lnTo>
                    <a:pt x="12573" y="11492"/>
                  </a:lnTo>
                  <a:lnTo>
                    <a:pt x="12429" y="15735"/>
                  </a:lnTo>
                  <a:lnTo>
                    <a:pt x="11812" y="15592"/>
                  </a:lnTo>
                  <a:lnTo>
                    <a:pt x="11180" y="15449"/>
                  </a:lnTo>
                  <a:lnTo>
                    <a:pt x="10864" y="15306"/>
                  </a:lnTo>
                  <a:lnTo>
                    <a:pt x="10563" y="15211"/>
                  </a:lnTo>
                  <a:lnTo>
                    <a:pt x="10248" y="15020"/>
                  </a:lnTo>
                  <a:lnTo>
                    <a:pt x="9946" y="14782"/>
                  </a:lnTo>
                  <a:lnTo>
                    <a:pt x="9271" y="14305"/>
                  </a:lnTo>
                  <a:lnTo>
                    <a:pt x="8927" y="14067"/>
                  </a:lnTo>
                  <a:lnTo>
                    <a:pt x="8582" y="13875"/>
                  </a:lnTo>
                  <a:lnTo>
                    <a:pt x="8339" y="13781"/>
                  </a:lnTo>
                  <a:lnTo>
                    <a:pt x="8209" y="13732"/>
                  </a:lnTo>
                  <a:lnTo>
                    <a:pt x="8094" y="13589"/>
                  </a:lnTo>
                  <a:lnTo>
                    <a:pt x="7994" y="13495"/>
                  </a:lnTo>
                  <a:lnTo>
                    <a:pt x="7894" y="13446"/>
                  </a:lnTo>
                  <a:lnTo>
                    <a:pt x="7793" y="13446"/>
                  </a:lnTo>
                  <a:lnTo>
                    <a:pt x="7693" y="13541"/>
                  </a:lnTo>
                  <a:lnTo>
                    <a:pt x="7678" y="13589"/>
                  </a:lnTo>
                  <a:lnTo>
                    <a:pt x="7664" y="13684"/>
                  </a:lnTo>
                  <a:lnTo>
                    <a:pt x="7678" y="13732"/>
                  </a:lnTo>
                  <a:lnTo>
                    <a:pt x="7851" y="13732"/>
                  </a:lnTo>
                  <a:lnTo>
                    <a:pt x="7994" y="13781"/>
                  </a:lnTo>
                  <a:lnTo>
                    <a:pt x="8066" y="13924"/>
                  </a:lnTo>
                  <a:lnTo>
                    <a:pt x="8109" y="13970"/>
                  </a:lnTo>
                  <a:lnTo>
                    <a:pt x="8152" y="14019"/>
                  </a:lnTo>
                  <a:lnTo>
                    <a:pt x="8511" y="14210"/>
                  </a:lnTo>
                  <a:lnTo>
                    <a:pt x="8884" y="14353"/>
                  </a:lnTo>
                  <a:lnTo>
                    <a:pt x="9214" y="14591"/>
                  </a:lnTo>
                  <a:lnTo>
                    <a:pt x="9559" y="14829"/>
                  </a:lnTo>
                  <a:lnTo>
                    <a:pt x="10219" y="15354"/>
                  </a:lnTo>
                  <a:lnTo>
                    <a:pt x="10491" y="15545"/>
                  </a:lnTo>
                  <a:lnTo>
                    <a:pt x="10764" y="15688"/>
                  </a:lnTo>
                  <a:lnTo>
                    <a:pt x="11309" y="15878"/>
                  </a:lnTo>
                  <a:lnTo>
                    <a:pt x="11869" y="15974"/>
                  </a:lnTo>
                  <a:lnTo>
                    <a:pt x="12415" y="16069"/>
                  </a:lnTo>
                  <a:lnTo>
                    <a:pt x="12415" y="16355"/>
                  </a:lnTo>
                  <a:lnTo>
                    <a:pt x="12429" y="16404"/>
                  </a:lnTo>
                  <a:lnTo>
                    <a:pt x="12458" y="16450"/>
                  </a:lnTo>
                  <a:lnTo>
                    <a:pt x="12501" y="16404"/>
                  </a:lnTo>
                  <a:lnTo>
                    <a:pt x="12515" y="16355"/>
                  </a:lnTo>
                  <a:lnTo>
                    <a:pt x="12515" y="16261"/>
                  </a:lnTo>
                  <a:lnTo>
                    <a:pt x="12529" y="16118"/>
                  </a:lnTo>
                  <a:lnTo>
                    <a:pt x="12759" y="16164"/>
                  </a:lnTo>
                  <a:lnTo>
                    <a:pt x="12702" y="17262"/>
                  </a:lnTo>
                  <a:lnTo>
                    <a:pt x="11912" y="16736"/>
                  </a:lnTo>
                  <a:lnTo>
                    <a:pt x="11123" y="16307"/>
                  </a:lnTo>
                  <a:lnTo>
                    <a:pt x="10334" y="15926"/>
                  </a:lnTo>
                  <a:lnTo>
                    <a:pt x="9530" y="15545"/>
                  </a:lnTo>
                  <a:lnTo>
                    <a:pt x="9128" y="15402"/>
                  </a:lnTo>
                  <a:lnTo>
                    <a:pt x="8726" y="15259"/>
                  </a:lnTo>
                  <a:lnTo>
                    <a:pt x="7922" y="15020"/>
                  </a:lnTo>
                  <a:lnTo>
                    <a:pt x="7521" y="14877"/>
                  </a:lnTo>
                  <a:lnTo>
                    <a:pt x="7133" y="14639"/>
                  </a:lnTo>
                  <a:lnTo>
                    <a:pt x="6746" y="14400"/>
                  </a:lnTo>
                  <a:lnTo>
                    <a:pt x="6358" y="14067"/>
                  </a:lnTo>
                  <a:lnTo>
                    <a:pt x="6961" y="13827"/>
                  </a:lnTo>
                  <a:lnTo>
                    <a:pt x="7564" y="13541"/>
                  </a:lnTo>
                  <a:lnTo>
                    <a:pt x="7578" y="13589"/>
                  </a:lnTo>
                  <a:lnTo>
                    <a:pt x="7607" y="13638"/>
                  </a:lnTo>
                  <a:lnTo>
                    <a:pt x="7635" y="13589"/>
                  </a:lnTo>
                  <a:lnTo>
                    <a:pt x="7650" y="13495"/>
                  </a:lnTo>
                  <a:lnTo>
                    <a:pt x="7664" y="13495"/>
                  </a:lnTo>
                  <a:lnTo>
                    <a:pt x="7693" y="13398"/>
                  </a:lnTo>
                  <a:lnTo>
                    <a:pt x="7793" y="13351"/>
                  </a:lnTo>
                  <a:lnTo>
                    <a:pt x="7908" y="13303"/>
                  </a:lnTo>
                  <a:lnTo>
                    <a:pt x="8109" y="13208"/>
                  </a:lnTo>
                  <a:lnTo>
                    <a:pt x="8741" y="12969"/>
                  </a:lnTo>
                  <a:lnTo>
                    <a:pt x="9501" y="12683"/>
                  </a:lnTo>
                  <a:lnTo>
                    <a:pt x="9516" y="12683"/>
                  </a:lnTo>
                  <a:lnTo>
                    <a:pt x="9530" y="12636"/>
                  </a:lnTo>
                  <a:lnTo>
                    <a:pt x="9817" y="12540"/>
                  </a:lnTo>
                  <a:lnTo>
                    <a:pt x="9846" y="12493"/>
                  </a:lnTo>
                  <a:lnTo>
                    <a:pt x="9846" y="12350"/>
                  </a:lnTo>
                  <a:lnTo>
                    <a:pt x="9831" y="12254"/>
                  </a:lnTo>
                  <a:lnTo>
                    <a:pt x="9788" y="11635"/>
                  </a:lnTo>
                  <a:lnTo>
                    <a:pt x="9759" y="10966"/>
                  </a:lnTo>
                  <a:lnTo>
                    <a:pt x="9731" y="9679"/>
                  </a:lnTo>
                  <a:lnTo>
                    <a:pt x="9716" y="8345"/>
                  </a:lnTo>
                  <a:lnTo>
                    <a:pt x="9702" y="7676"/>
                  </a:lnTo>
                  <a:lnTo>
                    <a:pt x="9659" y="7057"/>
                  </a:lnTo>
                  <a:lnTo>
                    <a:pt x="9659" y="7009"/>
                  </a:lnTo>
                  <a:lnTo>
                    <a:pt x="9645" y="7009"/>
                  </a:lnTo>
                  <a:lnTo>
                    <a:pt x="9630" y="7057"/>
                  </a:lnTo>
                  <a:lnTo>
                    <a:pt x="9630" y="7104"/>
                  </a:lnTo>
                  <a:lnTo>
                    <a:pt x="9616" y="7104"/>
                  </a:lnTo>
                  <a:lnTo>
                    <a:pt x="8425" y="7295"/>
                  </a:lnTo>
                  <a:lnTo>
                    <a:pt x="8180" y="7295"/>
                  </a:lnTo>
                  <a:lnTo>
                    <a:pt x="7951" y="7344"/>
                  </a:lnTo>
                  <a:lnTo>
                    <a:pt x="7707" y="7487"/>
                  </a:lnTo>
                  <a:lnTo>
                    <a:pt x="7592" y="7581"/>
                  </a:lnTo>
                  <a:lnTo>
                    <a:pt x="7478" y="7725"/>
                  </a:lnTo>
                  <a:lnTo>
                    <a:pt x="7478" y="7676"/>
                  </a:lnTo>
                  <a:lnTo>
                    <a:pt x="7463" y="7630"/>
                  </a:lnTo>
                  <a:lnTo>
                    <a:pt x="7449" y="7630"/>
                  </a:lnTo>
                  <a:lnTo>
                    <a:pt x="7434" y="7581"/>
                  </a:lnTo>
                  <a:lnTo>
                    <a:pt x="7405" y="7581"/>
                  </a:lnTo>
                  <a:lnTo>
                    <a:pt x="5985" y="7868"/>
                  </a:lnTo>
                  <a:lnTo>
                    <a:pt x="5282" y="8059"/>
                  </a:lnTo>
                  <a:lnTo>
                    <a:pt x="4578" y="8297"/>
                  </a:lnTo>
                  <a:lnTo>
                    <a:pt x="4205" y="8392"/>
                  </a:lnTo>
                  <a:lnTo>
                    <a:pt x="4262" y="8011"/>
                  </a:lnTo>
                  <a:lnTo>
                    <a:pt x="4291" y="7533"/>
                  </a:lnTo>
                  <a:lnTo>
                    <a:pt x="4334" y="6675"/>
                  </a:lnTo>
                  <a:lnTo>
                    <a:pt x="4392" y="5579"/>
                  </a:lnTo>
                  <a:lnTo>
                    <a:pt x="4435" y="4483"/>
                  </a:lnTo>
                  <a:lnTo>
                    <a:pt x="4478" y="3385"/>
                  </a:lnTo>
                  <a:lnTo>
                    <a:pt x="4535" y="2241"/>
                  </a:lnTo>
                  <a:lnTo>
                    <a:pt x="4592" y="1144"/>
                  </a:lnTo>
                  <a:lnTo>
                    <a:pt x="4650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491" name="Shape 952"/>
            <p:cNvSpPr/>
            <p:nvPr/>
          </p:nvSpPr>
          <p:spPr>
            <a:xfrm>
              <a:off x="8721607" y="4064134"/>
              <a:ext cx="87213" cy="6263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513" y="0"/>
                  </a:moveTo>
                  <a:lnTo>
                    <a:pt x="7748" y="3871"/>
                  </a:lnTo>
                  <a:lnTo>
                    <a:pt x="3882" y="5406"/>
                  </a:lnTo>
                  <a:lnTo>
                    <a:pt x="2764" y="6185"/>
                  </a:lnTo>
                  <a:lnTo>
                    <a:pt x="1662" y="6185"/>
                  </a:lnTo>
                  <a:lnTo>
                    <a:pt x="1662" y="5406"/>
                  </a:lnTo>
                  <a:lnTo>
                    <a:pt x="559" y="5406"/>
                  </a:lnTo>
                  <a:lnTo>
                    <a:pt x="559" y="6185"/>
                  </a:lnTo>
                  <a:lnTo>
                    <a:pt x="0" y="6185"/>
                  </a:lnTo>
                  <a:lnTo>
                    <a:pt x="559" y="7719"/>
                  </a:lnTo>
                  <a:lnTo>
                    <a:pt x="1102" y="9254"/>
                  </a:lnTo>
                  <a:lnTo>
                    <a:pt x="1662" y="9254"/>
                  </a:lnTo>
                  <a:lnTo>
                    <a:pt x="2764" y="10033"/>
                  </a:lnTo>
                  <a:lnTo>
                    <a:pt x="4425" y="10033"/>
                  </a:lnTo>
                  <a:lnTo>
                    <a:pt x="9410" y="9254"/>
                  </a:lnTo>
                  <a:lnTo>
                    <a:pt x="14395" y="6940"/>
                  </a:lnTo>
                  <a:lnTo>
                    <a:pt x="14954" y="10811"/>
                  </a:lnTo>
                  <a:lnTo>
                    <a:pt x="16056" y="13881"/>
                  </a:lnTo>
                  <a:lnTo>
                    <a:pt x="14395" y="13881"/>
                  </a:lnTo>
                  <a:lnTo>
                    <a:pt x="13292" y="15438"/>
                  </a:lnTo>
                  <a:lnTo>
                    <a:pt x="10529" y="16973"/>
                  </a:lnTo>
                  <a:lnTo>
                    <a:pt x="9410" y="17752"/>
                  </a:lnTo>
                  <a:lnTo>
                    <a:pt x="8867" y="17752"/>
                  </a:lnTo>
                  <a:lnTo>
                    <a:pt x="9410" y="16973"/>
                  </a:lnTo>
                  <a:lnTo>
                    <a:pt x="11631" y="15438"/>
                  </a:lnTo>
                  <a:lnTo>
                    <a:pt x="13852" y="13125"/>
                  </a:lnTo>
                  <a:lnTo>
                    <a:pt x="13852" y="11567"/>
                  </a:lnTo>
                  <a:lnTo>
                    <a:pt x="13292" y="10811"/>
                  </a:lnTo>
                  <a:lnTo>
                    <a:pt x="12190" y="10033"/>
                  </a:lnTo>
                  <a:lnTo>
                    <a:pt x="9410" y="12346"/>
                  </a:lnTo>
                  <a:lnTo>
                    <a:pt x="6087" y="14660"/>
                  </a:lnTo>
                  <a:lnTo>
                    <a:pt x="4425" y="16973"/>
                  </a:lnTo>
                  <a:lnTo>
                    <a:pt x="3882" y="17752"/>
                  </a:lnTo>
                  <a:lnTo>
                    <a:pt x="4425" y="19287"/>
                  </a:lnTo>
                  <a:lnTo>
                    <a:pt x="4985" y="20065"/>
                  </a:lnTo>
                  <a:lnTo>
                    <a:pt x="5544" y="20065"/>
                  </a:lnTo>
                  <a:lnTo>
                    <a:pt x="7205" y="18508"/>
                  </a:lnTo>
                  <a:lnTo>
                    <a:pt x="7205" y="20065"/>
                  </a:lnTo>
                  <a:lnTo>
                    <a:pt x="7748" y="20821"/>
                  </a:lnTo>
                  <a:lnTo>
                    <a:pt x="8867" y="21600"/>
                  </a:lnTo>
                  <a:lnTo>
                    <a:pt x="11631" y="20821"/>
                  </a:lnTo>
                  <a:lnTo>
                    <a:pt x="14395" y="18508"/>
                  </a:lnTo>
                  <a:lnTo>
                    <a:pt x="16056" y="16973"/>
                  </a:lnTo>
                  <a:lnTo>
                    <a:pt x="17175" y="15438"/>
                  </a:lnTo>
                  <a:lnTo>
                    <a:pt x="18277" y="16973"/>
                  </a:lnTo>
                  <a:lnTo>
                    <a:pt x="19938" y="16973"/>
                  </a:lnTo>
                  <a:lnTo>
                    <a:pt x="21041" y="16194"/>
                  </a:lnTo>
                  <a:lnTo>
                    <a:pt x="21600" y="14660"/>
                  </a:lnTo>
                  <a:lnTo>
                    <a:pt x="21041" y="13125"/>
                  </a:lnTo>
                  <a:lnTo>
                    <a:pt x="20498" y="11567"/>
                  </a:lnTo>
                  <a:lnTo>
                    <a:pt x="18836" y="6940"/>
                  </a:lnTo>
                  <a:lnTo>
                    <a:pt x="18277" y="3092"/>
                  </a:lnTo>
                  <a:lnTo>
                    <a:pt x="18277" y="1558"/>
                  </a:lnTo>
                  <a:lnTo>
                    <a:pt x="17718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492" name="Shape 953"/>
            <p:cNvSpPr/>
            <p:nvPr/>
          </p:nvSpPr>
          <p:spPr>
            <a:xfrm>
              <a:off x="8388431" y="2856572"/>
              <a:ext cx="46962" cy="4696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351" y="6171"/>
                  </a:moveTo>
                  <a:lnTo>
                    <a:pt x="15429" y="7180"/>
                  </a:lnTo>
                  <a:lnTo>
                    <a:pt x="16437" y="9257"/>
                  </a:lnTo>
                  <a:lnTo>
                    <a:pt x="16437" y="12343"/>
                  </a:lnTo>
                  <a:lnTo>
                    <a:pt x="15429" y="14390"/>
                  </a:lnTo>
                  <a:lnTo>
                    <a:pt x="13351" y="16437"/>
                  </a:lnTo>
                  <a:lnTo>
                    <a:pt x="8218" y="16437"/>
                  </a:lnTo>
                  <a:lnTo>
                    <a:pt x="6171" y="15429"/>
                  </a:lnTo>
                  <a:lnTo>
                    <a:pt x="5133" y="12343"/>
                  </a:lnTo>
                  <a:lnTo>
                    <a:pt x="7180" y="9257"/>
                  </a:lnTo>
                  <a:lnTo>
                    <a:pt x="8218" y="8218"/>
                  </a:lnTo>
                  <a:lnTo>
                    <a:pt x="10265" y="7180"/>
                  </a:lnTo>
                  <a:lnTo>
                    <a:pt x="11304" y="6171"/>
                  </a:lnTo>
                  <a:close/>
                  <a:moveTo>
                    <a:pt x="10265" y="0"/>
                  </a:moveTo>
                  <a:lnTo>
                    <a:pt x="8218" y="1008"/>
                  </a:lnTo>
                  <a:lnTo>
                    <a:pt x="6171" y="2047"/>
                  </a:lnTo>
                  <a:lnTo>
                    <a:pt x="4094" y="4094"/>
                  </a:lnTo>
                  <a:lnTo>
                    <a:pt x="3086" y="6171"/>
                  </a:lnTo>
                  <a:lnTo>
                    <a:pt x="3086" y="7180"/>
                  </a:lnTo>
                  <a:lnTo>
                    <a:pt x="1008" y="10265"/>
                  </a:lnTo>
                  <a:lnTo>
                    <a:pt x="0" y="13351"/>
                  </a:lnTo>
                  <a:lnTo>
                    <a:pt x="1008" y="16437"/>
                  </a:lnTo>
                  <a:lnTo>
                    <a:pt x="2047" y="18514"/>
                  </a:lnTo>
                  <a:lnTo>
                    <a:pt x="4094" y="20561"/>
                  </a:lnTo>
                  <a:lnTo>
                    <a:pt x="6171" y="21600"/>
                  </a:lnTo>
                  <a:lnTo>
                    <a:pt x="11304" y="21600"/>
                  </a:lnTo>
                  <a:lnTo>
                    <a:pt x="15429" y="20561"/>
                  </a:lnTo>
                  <a:lnTo>
                    <a:pt x="18514" y="19522"/>
                  </a:lnTo>
                  <a:lnTo>
                    <a:pt x="19522" y="17476"/>
                  </a:lnTo>
                  <a:lnTo>
                    <a:pt x="21600" y="13351"/>
                  </a:lnTo>
                  <a:lnTo>
                    <a:pt x="21600" y="8218"/>
                  </a:lnTo>
                  <a:lnTo>
                    <a:pt x="20561" y="5133"/>
                  </a:lnTo>
                  <a:lnTo>
                    <a:pt x="19522" y="3086"/>
                  </a:lnTo>
                  <a:lnTo>
                    <a:pt x="15429" y="1008"/>
                  </a:lnTo>
                  <a:lnTo>
                    <a:pt x="10265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493" name="Shape 954"/>
            <p:cNvSpPr/>
            <p:nvPr/>
          </p:nvSpPr>
          <p:spPr>
            <a:xfrm>
              <a:off x="8717156" y="4093226"/>
              <a:ext cx="22319" cy="4025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21" y="0"/>
                  </a:moveTo>
                  <a:lnTo>
                    <a:pt x="0" y="1212"/>
                  </a:lnTo>
                  <a:lnTo>
                    <a:pt x="0" y="16788"/>
                  </a:lnTo>
                  <a:lnTo>
                    <a:pt x="2121" y="19212"/>
                  </a:lnTo>
                  <a:lnTo>
                    <a:pt x="6493" y="21600"/>
                  </a:lnTo>
                  <a:lnTo>
                    <a:pt x="19479" y="21600"/>
                  </a:lnTo>
                  <a:lnTo>
                    <a:pt x="21600" y="19212"/>
                  </a:lnTo>
                  <a:lnTo>
                    <a:pt x="21600" y="16788"/>
                  </a:lnTo>
                  <a:lnTo>
                    <a:pt x="17293" y="14400"/>
                  </a:lnTo>
                  <a:lnTo>
                    <a:pt x="15107" y="14400"/>
                  </a:lnTo>
                  <a:lnTo>
                    <a:pt x="12986" y="5988"/>
                  </a:lnTo>
                  <a:lnTo>
                    <a:pt x="8614" y="3600"/>
                  </a:lnTo>
                  <a:lnTo>
                    <a:pt x="4307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494" name="Shape 955"/>
            <p:cNvSpPr/>
            <p:nvPr/>
          </p:nvSpPr>
          <p:spPr>
            <a:xfrm>
              <a:off x="8122276" y="222189"/>
              <a:ext cx="156559" cy="245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270" y="0"/>
                  </a:moveTo>
                  <a:lnTo>
                    <a:pt x="6791" y="1926"/>
                  </a:lnTo>
                  <a:lnTo>
                    <a:pt x="3391" y="3911"/>
                  </a:lnTo>
                  <a:lnTo>
                    <a:pt x="312" y="7823"/>
                  </a:lnTo>
                  <a:lnTo>
                    <a:pt x="0" y="9808"/>
                  </a:lnTo>
                  <a:lnTo>
                    <a:pt x="312" y="9808"/>
                  </a:lnTo>
                  <a:lnTo>
                    <a:pt x="2777" y="11792"/>
                  </a:lnTo>
                  <a:lnTo>
                    <a:pt x="5554" y="11792"/>
                  </a:lnTo>
                  <a:lnTo>
                    <a:pt x="10795" y="9808"/>
                  </a:lnTo>
                  <a:lnTo>
                    <a:pt x="13270" y="9808"/>
                  </a:lnTo>
                  <a:lnTo>
                    <a:pt x="15735" y="11792"/>
                  </a:lnTo>
                  <a:lnTo>
                    <a:pt x="18200" y="13719"/>
                  </a:lnTo>
                  <a:lnTo>
                    <a:pt x="20674" y="21600"/>
                  </a:lnTo>
                  <a:lnTo>
                    <a:pt x="21288" y="21600"/>
                  </a:lnTo>
                  <a:lnTo>
                    <a:pt x="21600" y="19615"/>
                  </a:lnTo>
                  <a:lnTo>
                    <a:pt x="21600" y="13719"/>
                  </a:lnTo>
                  <a:lnTo>
                    <a:pt x="19749" y="5896"/>
                  </a:lnTo>
                  <a:lnTo>
                    <a:pt x="17586" y="1926"/>
                  </a:lnTo>
                  <a:lnTo>
                    <a:pt x="15423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495" name="Shape 956"/>
            <p:cNvSpPr/>
            <p:nvPr/>
          </p:nvSpPr>
          <p:spPr>
            <a:xfrm>
              <a:off x="7717497" y="488278"/>
              <a:ext cx="284024" cy="9618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751" y="0"/>
                  </a:moveTo>
                  <a:lnTo>
                    <a:pt x="19559" y="999"/>
                  </a:lnTo>
                  <a:lnTo>
                    <a:pt x="17690" y="2506"/>
                  </a:lnTo>
                  <a:lnTo>
                    <a:pt x="15816" y="4520"/>
                  </a:lnTo>
                  <a:lnTo>
                    <a:pt x="12245" y="8040"/>
                  </a:lnTo>
                  <a:lnTo>
                    <a:pt x="3061" y="17080"/>
                  </a:lnTo>
                  <a:lnTo>
                    <a:pt x="172" y="20586"/>
                  </a:lnTo>
                  <a:lnTo>
                    <a:pt x="0" y="21093"/>
                  </a:lnTo>
                  <a:lnTo>
                    <a:pt x="0" y="21600"/>
                  </a:lnTo>
                  <a:lnTo>
                    <a:pt x="172" y="21600"/>
                  </a:lnTo>
                  <a:lnTo>
                    <a:pt x="3061" y="20093"/>
                  </a:lnTo>
                  <a:lnTo>
                    <a:pt x="5784" y="17572"/>
                  </a:lnTo>
                  <a:lnTo>
                    <a:pt x="11224" y="12560"/>
                  </a:lnTo>
                  <a:lnTo>
                    <a:pt x="16498" y="8040"/>
                  </a:lnTo>
                  <a:lnTo>
                    <a:pt x="19221" y="5027"/>
                  </a:lnTo>
                  <a:lnTo>
                    <a:pt x="20408" y="3520"/>
                  </a:lnTo>
                  <a:lnTo>
                    <a:pt x="21428" y="1507"/>
                  </a:lnTo>
                  <a:lnTo>
                    <a:pt x="21600" y="999"/>
                  </a:lnTo>
                  <a:lnTo>
                    <a:pt x="21428" y="507"/>
                  </a:lnTo>
                  <a:lnTo>
                    <a:pt x="21090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496" name="Shape 957"/>
            <p:cNvSpPr/>
            <p:nvPr/>
          </p:nvSpPr>
          <p:spPr>
            <a:xfrm>
              <a:off x="8560598" y="2793936"/>
              <a:ext cx="140883" cy="5367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543" y="0"/>
                  </a:moveTo>
                  <a:lnTo>
                    <a:pt x="18861" y="882"/>
                  </a:lnTo>
                  <a:lnTo>
                    <a:pt x="16457" y="2700"/>
                  </a:lnTo>
                  <a:lnTo>
                    <a:pt x="14054" y="4491"/>
                  </a:lnTo>
                  <a:lnTo>
                    <a:pt x="9603" y="7191"/>
                  </a:lnTo>
                  <a:lnTo>
                    <a:pt x="4797" y="9891"/>
                  </a:lnTo>
                  <a:lnTo>
                    <a:pt x="2739" y="12591"/>
                  </a:lnTo>
                  <a:lnTo>
                    <a:pt x="346" y="15291"/>
                  </a:lnTo>
                  <a:lnTo>
                    <a:pt x="0" y="17991"/>
                  </a:lnTo>
                  <a:lnTo>
                    <a:pt x="0" y="19782"/>
                  </a:lnTo>
                  <a:lnTo>
                    <a:pt x="682" y="21600"/>
                  </a:lnTo>
                  <a:lnTo>
                    <a:pt x="1375" y="21600"/>
                  </a:lnTo>
                  <a:lnTo>
                    <a:pt x="11314" y="17082"/>
                  </a:lnTo>
                  <a:lnTo>
                    <a:pt x="16111" y="13500"/>
                  </a:lnTo>
                  <a:lnTo>
                    <a:pt x="20571" y="8982"/>
                  </a:lnTo>
                  <a:lnTo>
                    <a:pt x="21254" y="8100"/>
                  </a:lnTo>
                  <a:lnTo>
                    <a:pt x="21600" y="6282"/>
                  </a:lnTo>
                  <a:lnTo>
                    <a:pt x="21600" y="4491"/>
                  </a:lnTo>
                  <a:lnTo>
                    <a:pt x="21254" y="2700"/>
                  </a:lnTo>
                  <a:lnTo>
                    <a:pt x="20918" y="1791"/>
                  </a:lnTo>
                  <a:lnTo>
                    <a:pt x="20225" y="882"/>
                  </a:lnTo>
                  <a:lnTo>
                    <a:pt x="19543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497" name="Shape 958"/>
            <p:cNvSpPr/>
            <p:nvPr/>
          </p:nvSpPr>
          <p:spPr>
            <a:xfrm>
              <a:off x="2131166" y="767850"/>
              <a:ext cx="172234" cy="11179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510" y="3889"/>
                  </a:moveTo>
                  <a:lnTo>
                    <a:pt x="19076" y="11666"/>
                  </a:lnTo>
                  <a:lnTo>
                    <a:pt x="19634" y="17711"/>
                  </a:lnTo>
                  <a:lnTo>
                    <a:pt x="17668" y="17275"/>
                  </a:lnTo>
                  <a:lnTo>
                    <a:pt x="15711" y="17275"/>
                  </a:lnTo>
                  <a:lnTo>
                    <a:pt x="11779" y="17711"/>
                  </a:lnTo>
                  <a:lnTo>
                    <a:pt x="6731" y="17711"/>
                  </a:lnTo>
                  <a:lnTo>
                    <a:pt x="4490" y="18148"/>
                  </a:lnTo>
                  <a:lnTo>
                    <a:pt x="2249" y="19007"/>
                  </a:lnTo>
                  <a:lnTo>
                    <a:pt x="1966" y="11230"/>
                  </a:lnTo>
                  <a:lnTo>
                    <a:pt x="1683" y="7341"/>
                  </a:lnTo>
                  <a:lnTo>
                    <a:pt x="1683" y="5609"/>
                  </a:lnTo>
                  <a:lnTo>
                    <a:pt x="1408" y="3889"/>
                  </a:lnTo>
                  <a:lnTo>
                    <a:pt x="3365" y="4749"/>
                  </a:lnTo>
                  <a:lnTo>
                    <a:pt x="5615" y="5185"/>
                  </a:lnTo>
                  <a:lnTo>
                    <a:pt x="14028" y="5185"/>
                  </a:lnTo>
                  <a:lnTo>
                    <a:pt x="16269" y="4749"/>
                  </a:lnTo>
                  <a:lnTo>
                    <a:pt x="18510" y="3889"/>
                  </a:lnTo>
                  <a:close/>
                  <a:moveTo>
                    <a:pt x="18793" y="0"/>
                  </a:moveTo>
                  <a:lnTo>
                    <a:pt x="18510" y="424"/>
                  </a:lnTo>
                  <a:lnTo>
                    <a:pt x="18510" y="2156"/>
                  </a:lnTo>
                  <a:lnTo>
                    <a:pt x="14869" y="2156"/>
                  </a:lnTo>
                  <a:lnTo>
                    <a:pt x="11221" y="2593"/>
                  </a:lnTo>
                  <a:lnTo>
                    <a:pt x="3649" y="2593"/>
                  </a:lnTo>
                  <a:lnTo>
                    <a:pt x="1125" y="3016"/>
                  </a:lnTo>
                  <a:lnTo>
                    <a:pt x="841" y="3016"/>
                  </a:lnTo>
                  <a:lnTo>
                    <a:pt x="566" y="3452"/>
                  </a:lnTo>
                  <a:lnTo>
                    <a:pt x="283" y="4749"/>
                  </a:lnTo>
                  <a:lnTo>
                    <a:pt x="0" y="6481"/>
                  </a:lnTo>
                  <a:lnTo>
                    <a:pt x="283" y="9934"/>
                  </a:lnTo>
                  <a:lnTo>
                    <a:pt x="283" y="19867"/>
                  </a:lnTo>
                  <a:lnTo>
                    <a:pt x="566" y="20740"/>
                  </a:lnTo>
                  <a:lnTo>
                    <a:pt x="1125" y="21164"/>
                  </a:lnTo>
                  <a:lnTo>
                    <a:pt x="1683" y="20740"/>
                  </a:lnTo>
                  <a:lnTo>
                    <a:pt x="1966" y="20304"/>
                  </a:lnTo>
                  <a:lnTo>
                    <a:pt x="4207" y="20740"/>
                  </a:lnTo>
                  <a:lnTo>
                    <a:pt x="6173" y="20740"/>
                  </a:lnTo>
                  <a:lnTo>
                    <a:pt x="10379" y="20304"/>
                  </a:lnTo>
                  <a:lnTo>
                    <a:pt x="15144" y="20304"/>
                  </a:lnTo>
                  <a:lnTo>
                    <a:pt x="17668" y="19867"/>
                  </a:lnTo>
                  <a:lnTo>
                    <a:pt x="19917" y="19007"/>
                  </a:lnTo>
                  <a:lnTo>
                    <a:pt x="20475" y="21600"/>
                  </a:lnTo>
                  <a:lnTo>
                    <a:pt x="21034" y="21600"/>
                  </a:lnTo>
                  <a:lnTo>
                    <a:pt x="21317" y="21164"/>
                  </a:lnTo>
                  <a:lnTo>
                    <a:pt x="21600" y="19007"/>
                  </a:lnTo>
                  <a:lnTo>
                    <a:pt x="21317" y="16415"/>
                  </a:lnTo>
                  <a:lnTo>
                    <a:pt x="20759" y="11666"/>
                  </a:lnTo>
                  <a:lnTo>
                    <a:pt x="19917" y="3452"/>
                  </a:lnTo>
                  <a:lnTo>
                    <a:pt x="20192" y="3016"/>
                  </a:lnTo>
                  <a:lnTo>
                    <a:pt x="20192" y="2593"/>
                  </a:lnTo>
                  <a:lnTo>
                    <a:pt x="19917" y="2156"/>
                  </a:lnTo>
                  <a:lnTo>
                    <a:pt x="19634" y="2156"/>
                  </a:lnTo>
                  <a:lnTo>
                    <a:pt x="19351" y="424"/>
                  </a:lnTo>
                  <a:lnTo>
                    <a:pt x="19076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498" name="Shape 959"/>
            <p:cNvSpPr/>
            <p:nvPr/>
          </p:nvSpPr>
          <p:spPr>
            <a:xfrm>
              <a:off x="7717497" y="582199"/>
              <a:ext cx="194553" cy="6708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106" y="0"/>
                  </a:moveTo>
                  <a:lnTo>
                    <a:pt x="18377" y="1433"/>
                  </a:lnTo>
                  <a:lnTo>
                    <a:pt x="15641" y="3593"/>
                  </a:lnTo>
                  <a:lnTo>
                    <a:pt x="5214" y="13687"/>
                  </a:lnTo>
                  <a:lnTo>
                    <a:pt x="2485" y="16553"/>
                  </a:lnTo>
                  <a:lnTo>
                    <a:pt x="251" y="20873"/>
                  </a:lnTo>
                  <a:lnTo>
                    <a:pt x="0" y="21600"/>
                  </a:lnTo>
                  <a:lnTo>
                    <a:pt x="251" y="21600"/>
                  </a:lnTo>
                  <a:lnTo>
                    <a:pt x="2979" y="20167"/>
                  </a:lnTo>
                  <a:lnTo>
                    <a:pt x="5708" y="18007"/>
                  </a:lnTo>
                  <a:lnTo>
                    <a:pt x="10678" y="12233"/>
                  </a:lnTo>
                  <a:lnTo>
                    <a:pt x="16143" y="7913"/>
                  </a:lnTo>
                  <a:lnTo>
                    <a:pt x="18871" y="5753"/>
                  </a:lnTo>
                  <a:lnTo>
                    <a:pt x="21357" y="2887"/>
                  </a:lnTo>
                  <a:lnTo>
                    <a:pt x="21357" y="2160"/>
                  </a:lnTo>
                  <a:lnTo>
                    <a:pt x="21600" y="1433"/>
                  </a:lnTo>
                  <a:lnTo>
                    <a:pt x="21106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499" name="Shape 960"/>
            <p:cNvSpPr/>
            <p:nvPr/>
          </p:nvSpPr>
          <p:spPr>
            <a:xfrm>
              <a:off x="7704080" y="454735"/>
              <a:ext cx="248222" cy="5812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878" y="0"/>
                  </a:moveTo>
                  <a:lnTo>
                    <a:pt x="17907" y="839"/>
                  </a:lnTo>
                  <a:lnTo>
                    <a:pt x="16155" y="4147"/>
                  </a:lnTo>
                  <a:lnTo>
                    <a:pt x="10901" y="11627"/>
                  </a:lnTo>
                  <a:lnTo>
                    <a:pt x="7398" y="14120"/>
                  </a:lnTo>
                  <a:lnTo>
                    <a:pt x="197" y="18292"/>
                  </a:lnTo>
                  <a:lnTo>
                    <a:pt x="0" y="19107"/>
                  </a:lnTo>
                  <a:lnTo>
                    <a:pt x="197" y="19946"/>
                  </a:lnTo>
                  <a:lnTo>
                    <a:pt x="1555" y="20785"/>
                  </a:lnTo>
                  <a:lnTo>
                    <a:pt x="2919" y="21600"/>
                  </a:lnTo>
                  <a:lnTo>
                    <a:pt x="5641" y="21600"/>
                  </a:lnTo>
                  <a:lnTo>
                    <a:pt x="8173" y="19107"/>
                  </a:lnTo>
                  <a:lnTo>
                    <a:pt x="10901" y="15799"/>
                  </a:lnTo>
                  <a:lnTo>
                    <a:pt x="15959" y="8319"/>
                  </a:lnTo>
                  <a:lnTo>
                    <a:pt x="18681" y="5826"/>
                  </a:lnTo>
                  <a:lnTo>
                    <a:pt x="21409" y="4987"/>
                  </a:lnTo>
                  <a:lnTo>
                    <a:pt x="21600" y="4147"/>
                  </a:lnTo>
                  <a:lnTo>
                    <a:pt x="21600" y="3333"/>
                  </a:lnTo>
                  <a:lnTo>
                    <a:pt x="21409" y="2493"/>
                  </a:lnTo>
                  <a:lnTo>
                    <a:pt x="20629" y="839"/>
                  </a:lnTo>
                  <a:lnTo>
                    <a:pt x="19658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500" name="Shape 961"/>
            <p:cNvSpPr/>
            <p:nvPr/>
          </p:nvSpPr>
          <p:spPr>
            <a:xfrm>
              <a:off x="8871456" y="3994855"/>
              <a:ext cx="203519" cy="10734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409" y="0"/>
                  </a:moveTo>
                  <a:lnTo>
                    <a:pt x="10440" y="4946"/>
                  </a:lnTo>
                  <a:lnTo>
                    <a:pt x="472" y="10800"/>
                  </a:lnTo>
                  <a:lnTo>
                    <a:pt x="0" y="11241"/>
                  </a:lnTo>
                  <a:lnTo>
                    <a:pt x="0" y="12150"/>
                  </a:lnTo>
                  <a:lnTo>
                    <a:pt x="240" y="13046"/>
                  </a:lnTo>
                  <a:lnTo>
                    <a:pt x="712" y="13046"/>
                  </a:lnTo>
                  <a:lnTo>
                    <a:pt x="5456" y="11241"/>
                  </a:lnTo>
                  <a:lnTo>
                    <a:pt x="10208" y="8996"/>
                  </a:lnTo>
                  <a:lnTo>
                    <a:pt x="19464" y="4050"/>
                  </a:lnTo>
                  <a:lnTo>
                    <a:pt x="19464" y="6750"/>
                  </a:lnTo>
                  <a:lnTo>
                    <a:pt x="18985" y="9450"/>
                  </a:lnTo>
                  <a:lnTo>
                    <a:pt x="17800" y="11241"/>
                  </a:lnTo>
                  <a:lnTo>
                    <a:pt x="16137" y="13046"/>
                  </a:lnTo>
                  <a:lnTo>
                    <a:pt x="14240" y="14396"/>
                  </a:lnTo>
                  <a:lnTo>
                    <a:pt x="12577" y="15291"/>
                  </a:lnTo>
                  <a:lnTo>
                    <a:pt x="9496" y="16641"/>
                  </a:lnTo>
                  <a:lnTo>
                    <a:pt x="4032" y="18446"/>
                  </a:lnTo>
                  <a:lnTo>
                    <a:pt x="3088" y="17991"/>
                  </a:lnTo>
                  <a:lnTo>
                    <a:pt x="1664" y="16200"/>
                  </a:lnTo>
                  <a:lnTo>
                    <a:pt x="952" y="15291"/>
                  </a:lnTo>
                  <a:lnTo>
                    <a:pt x="712" y="15746"/>
                  </a:lnTo>
                  <a:lnTo>
                    <a:pt x="952" y="17096"/>
                  </a:lnTo>
                  <a:lnTo>
                    <a:pt x="1184" y="18446"/>
                  </a:lnTo>
                  <a:lnTo>
                    <a:pt x="2136" y="21146"/>
                  </a:lnTo>
                  <a:lnTo>
                    <a:pt x="2608" y="21600"/>
                  </a:lnTo>
                  <a:lnTo>
                    <a:pt x="3088" y="21600"/>
                  </a:lnTo>
                  <a:lnTo>
                    <a:pt x="10920" y="19341"/>
                  </a:lnTo>
                  <a:lnTo>
                    <a:pt x="14713" y="17550"/>
                  </a:lnTo>
                  <a:lnTo>
                    <a:pt x="16616" y="16200"/>
                  </a:lnTo>
                  <a:lnTo>
                    <a:pt x="18512" y="14850"/>
                  </a:lnTo>
                  <a:lnTo>
                    <a:pt x="19224" y="13941"/>
                  </a:lnTo>
                  <a:lnTo>
                    <a:pt x="19697" y="12591"/>
                  </a:lnTo>
                  <a:lnTo>
                    <a:pt x="20648" y="9891"/>
                  </a:lnTo>
                  <a:lnTo>
                    <a:pt x="21121" y="6296"/>
                  </a:lnTo>
                  <a:lnTo>
                    <a:pt x="21121" y="4491"/>
                  </a:lnTo>
                  <a:lnTo>
                    <a:pt x="20888" y="3141"/>
                  </a:lnTo>
                  <a:lnTo>
                    <a:pt x="21360" y="2700"/>
                  </a:lnTo>
                  <a:lnTo>
                    <a:pt x="21600" y="2246"/>
                  </a:lnTo>
                  <a:lnTo>
                    <a:pt x="21600" y="896"/>
                  </a:lnTo>
                  <a:lnTo>
                    <a:pt x="21121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501" name="Shape 962"/>
            <p:cNvSpPr/>
            <p:nvPr/>
          </p:nvSpPr>
          <p:spPr>
            <a:xfrm>
              <a:off x="6089482" y="5254"/>
              <a:ext cx="71538" cy="38684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867" y="0"/>
                  </a:moveTo>
                  <a:lnTo>
                    <a:pt x="8103" y="10737"/>
                  </a:lnTo>
                  <a:lnTo>
                    <a:pt x="2687" y="16608"/>
                  </a:lnTo>
                  <a:lnTo>
                    <a:pt x="662" y="19104"/>
                  </a:lnTo>
                  <a:lnTo>
                    <a:pt x="0" y="20354"/>
                  </a:lnTo>
                  <a:lnTo>
                    <a:pt x="662" y="21478"/>
                  </a:lnTo>
                  <a:lnTo>
                    <a:pt x="1344" y="21600"/>
                  </a:lnTo>
                  <a:lnTo>
                    <a:pt x="4051" y="20476"/>
                  </a:lnTo>
                  <a:lnTo>
                    <a:pt x="5395" y="19230"/>
                  </a:lnTo>
                  <a:lnTo>
                    <a:pt x="7421" y="16856"/>
                  </a:lnTo>
                  <a:lnTo>
                    <a:pt x="12816" y="10989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502" name="Shape 963"/>
            <p:cNvSpPr/>
            <p:nvPr/>
          </p:nvSpPr>
          <p:spPr>
            <a:xfrm>
              <a:off x="0" y="5254"/>
              <a:ext cx="2732755" cy="103094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317" y="0"/>
                  </a:moveTo>
                  <a:lnTo>
                    <a:pt x="21370" y="3373"/>
                  </a:lnTo>
                  <a:lnTo>
                    <a:pt x="21406" y="6747"/>
                  </a:lnTo>
                  <a:lnTo>
                    <a:pt x="21423" y="10261"/>
                  </a:lnTo>
                  <a:lnTo>
                    <a:pt x="21423" y="13775"/>
                  </a:lnTo>
                  <a:lnTo>
                    <a:pt x="21406" y="15415"/>
                  </a:lnTo>
                  <a:lnTo>
                    <a:pt x="21370" y="17055"/>
                  </a:lnTo>
                  <a:lnTo>
                    <a:pt x="21370" y="17570"/>
                  </a:lnTo>
                  <a:lnTo>
                    <a:pt x="21335" y="18086"/>
                  </a:lnTo>
                  <a:lnTo>
                    <a:pt x="21317" y="18367"/>
                  </a:lnTo>
                  <a:lnTo>
                    <a:pt x="21264" y="18601"/>
                  </a:lnTo>
                  <a:lnTo>
                    <a:pt x="21194" y="18742"/>
                  </a:lnTo>
                  <a:lnTo>
                    <a:pt x="21105" y="18835"/>
                  </a:lnTo>
                  <a:lnTo>
                    <a:pt x="20999" y="18882"/>
                  </a:lnTo>
                  <a:lnTo>
                    <a:pt x="20911" y="18929"/>
                  </a:lnTo>
                  <a:lnTo>
                    <a:pt x="15555" y="19397"/>
                  </a:lnTo>
                  <a:lnTo>
                    <a:pt x="10217" y="19866"/>
                  </a:lnTo>
                  <a:lnTo>
                    <a:pt x="7495" y="20147"/>
                  </a:lnTo>
                  <a:lnTo>
                    <a:pt x="4772" y="20476"/>
                  </a:lnTo>
                  <a:lnTo>
                    <a:pt x="3412" y="20709"/>
                  </a:lnTo>
                  <a:lnTo>
                    <a:pt x="2068" y="20943"/>
                  </a:lnTo>
                  <a:lnTo>
                    <a:pt x="618" y="21224"/>
                  </a:lnTo>
                  <a:lnTo>
                    <a:pt x="318" y="21272"/>
                  </a:lnTo>
                  <a:lnTo>
                    <a:pt x="159" y="21319"/>
                  </a:lnTo>
                  <a:lnTo>
                    <a:pt x="0" y="21272"/>
                  </a:lnTo>
                  <a:lnTo>
                    <a:pt x="0" y="21600"/>
                  </a:lnTo>
                  <a:lnTo>
                    <a:pt x="477" y="21600"/>
                  </a:lnTo>
                  <a:lnTo>
                    <a:pt x="1927" y="21319"/>
                  </a:lnTo>
                  <a:lnTo>
                    <a:pt x="3358" y="21038"/>
                  </a:lnTo>
                  <a:lnTo>
                    <a:pt x="4843" y="20803"/>
                  </a:lnTo>
                  <a:lnTo>
                    <a:pt x="6310" y="20616"/>
                  </a:lnTo>
                  <a:lnTo>
                    <a:pt x="9280" y="20288"/>
                  </a:lnTo>
                  <a:lnTo>
                    <a:pt x="12161" y="20007"/>
                  </a:lnTo>
                  <a:lnTo>
                    <a:pt x="15025" y="19773"/>
                  </a:lnTo>
                  <a:lnTo>
                    <a:pt x="20787" y="19304"/>
                  </a:lnTo>
                  <a:lnTo>
                    <a:pt x="20822" y="19397"/>
                  </a:lnTo>
                  <a:lnTo>
                    <a:pt x="20858" y="19444"/>
                  </a:lnTo>
                  <a:lnTo>
                    <a:pt x="20875" y="19397"/>
                  </a:lnTo>
                  <a:lnTo>
                    <a:pt x="20946" y="19351"/>
                  </a:lnTo>
                  <a:lnTo>
                    <a:pt x="21035" y="19304"/>
                  </a:lnTo>
                  <a:lnTo>
                    <a:pt x="21088" y="19304"/>
                  </a:lnTo>
                  <a:lnTo>
                    <a:pt x="21123" y="19256"/>
                  </a:lnTo>
                  <a:lnTo>
                    <a:pt x="21211" y="19211"/>
                  </a:lnTo>
                  <a:lnTo>
                    <a:pt x="21300" y="19116"/>
                  </a:lnTo>
                  <a:lnTo>
                    <a:pt x="21370" y="18975"/>
                  </a:lnTo>
                  <a:lnTo>
                    <a:pt x="21423" y="18742"/>
                  </a:lnTo>
                  <a:lnTo>
                    <a:pt x="21476" y="18413"/>
                  </a:lnTo>
                  <a:lnTo>
                    <a:pt x="21512" y="18086"/>
                  </a:lnTo>
                  <a:lnTo>
                    <a:pt x="21547" y="17336"/>
                  </a:lnTo>
                  <a:lnTo>
                    <a:pt x="21565" y="15883"/>
                  </a:lnTo>
                  <a:lnTo>
                    <a:pt x="21582" y="13915"/>
                  </a:lnTo>
                  <a:lnTo>
                    <a:pt x="21600" y="11947"/>
                  </a:lnTo>
                  <a:lnTo>
                    <a:pt x="21582" y="8012"/>
                  </a:lnTo>
                  <a:lnTo>
                    <a:pt x="21547" y="4264"/>
                  </a:lnTo>
                  <a:lnTo>
                    <a:pt x="21476" y="468"/>
                  </a:lnTo>
                  <a:lnTo>
                    <a:pt x="21476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503" name="Shape 964"/>
            <p:cNvSpPr/>
            <p:nvPr/>
          </p:nvSpPr>
          <p:spPr>
            <a:xfrm>
              <a:off x="7279175" y="5428319"/>
              <a:ext cx="1880755" cy="115840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234" y="1251"/>
                  </a:moveTo>
                  <a:lnTo>
                    <a:pt x="2286" y="1376"/>
                  </a:lnTo>
                  <a:lnTo>
                    <a:pt x="2337" y="1417"/>
                  </a:lnTo>
                  <a:lnTo>
                    <a:pt x="2363" y="1459"/>
                  </a:lnTo>
                  <a:lnTo>
                    <a:pt x="2440" y="1417"/>
                  </a:lnTo>
                  <a:lnTo>
                    <a:pt x="2440" y="1501"/>
                  </a:lnTo>
                  <a:lnTo>
                    <a:pt x="2466" y="1584"/>
                  </a:lnTo>
                  <a:lnTo>
                    <a:pt x="2363" y="1501"/>
                  </a:lnTo>
                  <a:lnTo>
                    <a:pt x="2286" y="1417"/>
                  </a:lnTo>
                  <a:lnTo>
                    <a:pt x="2234" y="1251"/>
                  </a:lnTo>
                  <a:close/>
                  <a:moveTo>
                    <a:pt x="1593" y="291"/>
                  </a:moveTo>
                  <a:lnTo>
                    <a:pt x="1901" y="375"/>
                  </a:lnTo>
                  <a:lnTo>
                    <a:pt x="1901" y="458"/>
                  </a:lnTo>
                  <a:lnTo>
                    <a:pt x="1875" y="583"/>
                  </a:lnTo>
                  <a:lnTo>
                    <a:pt x="1875" y="708"/>
                  </a:lnTo>
                  <a:lnTo>
                    <a:pt x="1901" y="1042"/>
                  </a:lnTo>
                  <a:lnTo>
                    <a:pt x="1978" y="1292"/>
                  </a:lnTo>
                  <a:lnTo>
                    <a:pt x="2080" y="1542"/>
                  </a:lnTo>
                  <a:lnTo>
                    <a:pt x="2209" y="1751"/>
                  </a:lnTo>
                  <a:lnTo>
                    <a:pt x="2286" y="1834"/>
                  </a:lnTo>
                  <a:lnTo>
                    <a:pt x="2363" y="1918"/>
                  </a:lnTo>
                  <a:lnTo>
                    <a:pt x="2440" y="1918"/>
                  </a:lnTo>
                  <a:lnTo>
                    <a:pt x="2543" y="1959"/>
                  </a:lnTo>
                  <a:lnTo>
                    <a:pt x="2620" y="1918"/>
                  </a:lnTo>
                  <a:lnTo>
                    <a:pt x="2671" y="1834"/>
                  </a:lnTo>
                  <a:lnTo>
                    <a:pt x="2646" y="2335"/>
                  </a:lnTo>
                  <a:lnTo>
                    <a:pt x="2569" y="2794"/>
                  </a:lnTo>
                  <a:lnTo>
                    <a:pt x="2311" y="2669"/>
                  </a:lnTo>
                  <a:lnTo>
                    <a:pt x="2080" y="2544"/>
                  </a:lnTo>
                  <a:lnTo>
                    <a:pt x="1875" y="2294"/>
                  </a:lnTo>
                  <a:lnTo>
                    <a:pt x="1670" y="2001"/>
                  </a:lnTo>
                  <a:lnTo>
                    <a:pt x="1593" y="1834"/>
                  </a:lnTo>
                  <a:lnTo>
                    <a:pt x="1516" y="1626"/>
                  </a:lnTo>
                  <a:lnTo>
                    <a:pt x="1413" y="1209"/>
                  </a:lnTo>
                  <a:lnTo>
                    <a:pt x="1336" y="791"/>
                  </a:lnTo>
                  <a:lnTo>
                    <a:pt x="1285" y="333"/>
                  </a:lnTo>
                  <a:lnTo>
                    <a:pt x="1593" y="291"/>
                  </a:lnTo>
                  <a:close/>
                  <a:moveTo>
                    <a:pt x="1208" y="375"/>
                  </a:moveTo>
                  <a:lnTo>
                    <a:pt x="1208" y="834"/>
                  </a:lnTo>
                  <a:lnTo>
                    <a:pt x="1259" y="1334"/>
                  </a:lnTo>
                  <a:lnTo>
                    <a:pt x="1387" y="1793"/>
                  </a:lnTo>
                  <a:lnTo>
                    <a:pt x="1541" y="2210"/>
                  </a:lnTo>
                  <a:lnTo>
                    <a:pt x="1747" y="2544"/>
                  </a:lnTo>
                  <a:lnTo>
                    <a:pt x="2003" y="2877"/>
                  </a:lnTo>
                  <a:lnTo>
                    <a:pt x="2106" y="2960"/>
                  </a:lnTo>
                  <a:lnTo>
                    <a:pt x="2234" y="3002"/>
                  </a:lnTo>
                  <a:lnTo>
                    <a:pt x="2466" y="3044"/>
                  </a:lnTo>
                  <a:lnTo>
                    <a:pt x="2337" y="3377"/>
                  </a:lnTo>
                  <a:lnTo>
                    <a:pt x="2209" y="3586"/>
                  </a:lnTo>
                  <a:lnTo>
                    <a:pt x="2080" y="3711"/>
                  </a:lnTo>
                  <a:lnTo>
                    <a:pt x="1926" y="3795"/>
                  </a:lnTo>
                  <a:lnTo>
                    <a:pt x="1747" y="3878"/>
                  </a:lnTo>
                  <a:lnTo>
                    <a:pt x="1516" y="3920"/>
                  </a:lnTo>
                  <a:lnTo>
                    <a:pt x="1362" y="3920"/>
                  </a:lnTo>
                  <a:lnTo>
                    <a:pt x="1285" y="3878"/>
                  </a:lnTo>
                  <a:lnTo>
                    <a:pt x="1259" y="3836"/>
                  </a:lnTo>
                  <a:lnTo>
                    <a:pt x="1233" y="3836"/>
                  </a:lnTo>
                  <a:lnTo>
                    <a:pt x="1233" y="3961"/>
                  </a:lnTo>
                  <a:lnTo>
                    <a:pt x="1259" y="4045"/>
                  </a:lnTo>
                  <a:lnTo>
                    <a:pt x="1336" y="4128"/>
                  </a:lnTo>
                  <a:lnTo>
                    <a:pt x="1670" y="4128"/>
                  </a:lnTo>
                  <a:lnTo>
                    <a:pt x="1926" y="4045"/>
                  </a:lnTo>
                  <a:lnTo>
                    <a:pt x="1926" y="4086"/>
                  </a:lnTo>
                  <a:lnTo>
                    <a:pt x="2055" y="4336"/>
                  </a:lnTo>
                  <a:lnTo>
                    <a:pt x="2209" y="4628"/>
                  </a:lnTo>
                  <a:lnTo>
                    <a:pt x="2569" y="5087"/>
                  </a:lnTo>
                  <a:lnTo>
                    <a:pt x="2877" y="5546"/>
                  </a:lnTo>
                  <a:lnTo>
                    <a:pt x="3031" y="5796"/>
                  </a:lnTo>
                  <a:lnTo>
                    <a:pt x="3159" y="6129"/>
                  </a:lnTo>
                  <a:lnTo>
                    <a:pt x="3262" y="6380"/>
                  </a:lnTo>
                  <a:lnTo>
                    <a:pt x="3390" y="6630"/>
                  </a:lnTo>
                  <a:lnTo>
                    <a:pt x="3647" y="7130"/>
                  </a:lnTo>
                  <a:lnTo>
                    <a:pt x="3955" y="7588"/>
                  </a:lnTo>
                  <a:lnTo>
                    <a:pt x="4264" y="8048"/>
                  </a:lnTo>
                  <a:lnTo>
                    <a:pt x="4135" y="8298"/>
                  </a:lnTo>
                  <a:lnTo>
                    <a:pt x="4006" y="8589"/>
                  </a:lnTo>
                  <a:lnTo>
                    <a:pt x="3904" y="8839"/>
                  </a:lnTo>
                  <a:lnTo>
                    <a:pt x="2517" y="6672"/>
                  </a:lnTo>
                  <a:lnTo>
                    <a:pt x="1849" y="5629"/>
                  </a:lnTo>
                  <a:lnTo>
                    <a:pt x="1490" y="5129"/>
                  </a:lnTo>
                  <a:lnTo>
                    <a:pt x="1131" y="4711"/>
                  </a:lnTo>
                  <a:lnTo>
                    <a:pt x="693" y="4295"/>
                  </a:lnTo>
                  <a:lnTo>
                    <a:pt x="514" y="4045"/>
                  </a:lnTo>
                  <a:lnTo>
                    <a:pt x="360" y="3711"/>
                  </a:lnTo>
                  <a:lnTo>
                    <a:pt x="283" y="3503"/>
                  </a:lnTo>
                  <a:lnTo>
                    <a:pt x="257" y="3294"/>
                  </a:lnTo>
                  <a:lnTo>
                    <a:pt x="206" y="2835"/>
                  </a:lnTo>
                  <a:lnTo>
                    <a:pt x="206" y="2419"/>
                  </a:lnTo>
                  <a:lnTo>
                    <a:pt x="231" y="1959"/>
                  </a:lnTo>
                  <a:lnTo>
                    <a:pt x="283" y="1626"/>
                  </a:lnTo>
                  <a:lnTo>
                    <a:pt x="360" y="1334"/>
                  </a:lnTo>
                  <a:lnTo>
                    <a:pt x="462" y="1084"/>
                  </a:lnTo>
                  <a:lnTo>
                    <a:pt x="591" y="876"/>
                  </a:lnTo>
                  <a:lnTo>
                    <a:pt x="719" y="708"/>
                  </a:lnTo>
                  <a:lnTo>
                    <a:pt x="873" y="541"/>
                  </a:lnTo>
                  <a:lnTo>
                    <a:pt x="1028" y="416"/>
                  </a:lnTo>
                  <a:lnTo>
                    <a:pt x="1208" y="375"/>
                  </a:lnTo>
                  <a:close/>
                  <a:moveTo>
                    <a:pt x="16438" y="8298"/>
                  </a:moveTo>
                  <a:lnTo>
                    <a:pt x="16540" y="8548"/>
                  </a:lnTo>
                  <a:lnTo>
                    <a:pt x="16438" y="8714"/>
                  </a:lnTo>
                  <a:lnTo>
                    <a:pt x="16361" y="8924"/>
                  </a:lnTo>
                  <a:lnTo>
                    <a:pt x="16284" y="8756"/>
                  </a:lnTo>
                  <a:lnTo>
                    <a:pt x="16232" y="8673"/>
                  </a:lnTo>
                  <a:lnTo>
                    <a:pt x="16386" y="8423"/>
                  </a:lnTo>
                  <a:lnTo>
                    <a:pt x="16412" y="8339"/>
                  </a:lnTo>
                  <a:lnTo>
                    <a:pt x="16438" y="8298"/>
                  </a:lnTo>
                  <a:close/>
                  <a:moveTo>
                    <a:pt x="16848" y="8673"/>
                  </a:moveTo>
                  <a:lnTo>
                    <a:pt x="17002" y="8714"/>
                  </a:lnTo>
                  <a:lnTo>
                    <a:pt x="17156" y="8799"/>
                  </a:lnTo>
                  <a:lnTo>
                    <a:pt x="17465" y="9049"/>
                  </a:lnTo>
                  <a:lnTo>
                    <a:pt x="17594" y="9257"/>
                  </a:lnTo>
                  <a:lnTo>
                    <a:pt x="18133" y="10049"/>
                  </a:lnTo>
                  <a:lnTo>
                    <a:pt x="18672" y="10841"/>
                  </a:lnTo>
                  <a:lnTo>
                    <a:pt x="19160" y="11676"/>
                  </a:lnTo>
                  <a:lnTo>
                    <a:pt x="19623" y="12509"/>
                  </a:lnTo>
                  <a:lnTo>
                    <a:pt x="20059" y="13427"/>
                  </a:lnTo>
                  <a:lnTo>
                    <a:pt x="20444" y="14303"/>
                  </a:lnTo>
                  <a:lnTo>
                    <a:pt x="20393" y="14345"/>
                  </a:lnTo>
                  <a:lnTo>
                    <a:pt x="20367" y="14386"/>
                  </a:lnTo>
                  <a:lnTo>
                    <a:pt x="20341" y="14470"/>
                  </a:lnTo>
                  <a:lnTo>
                    <a:pt x="20341" y="14553"/>
                  </a:lnTo>
                  <a:lnTo>
                    <a:pt x="20367" y="14595"/>
                  </a:lnTo>
                  <a:lnTo>
                    <a:pt x="20393" y="14678"/>
                  </a:lnTo>
                  <a:lnTo>
                    <a:pt x="20444" y="14845"/>
                  </a:lnTo>
                  <a:lnTo>
                    <a:pt x="20264" y="15220"/>
                  </a:lnTo>
                  <a:lnTo>
                    <a:pt x="20239" y="15303"/>
                  </a:lnTo>
                  <a:lnTo>
                    <a:pt x="20187" y="15345"/>
                  </a:lnTo>
                  <a:lnTo>
                    <a:pt x="20085" y="15345"/>
                  </a:lnTo>
                  <a:lnTo>
                    <a:pt x="19956" y="15303"/>
                  </a:lnTo>
                  <a:lnTo>
                    <a:pt x="19828" y="15178"/>
                  </a:lnTo>
                  <a:lnTo>
                    <a:pt x="19571" y="14886"/>
                  </a:lnTo>
                  <a:lnTo>
                    <a:pt x="19417" y="14678"/>
                  </a:lnTo>
                  <a:lnTo>
                    <a:pt x="19134" y="14303"/>
                  </a:lnTo>
                  <a:lnTo>
                    <a:pt x="18877" y="13927"/>
                  </a:lnTo>
                  <a:lnTo>
                    <a:pt x="18390" y="13094"/>
                  </a:lnTo>
                  <a:lnTo>
                    <a:pt x="17876" y="12176"/>
                  </a:lnTo>
                  <a:lnTo>
                    <a:pt x="17388" y="11216"/>
                  </a:lnTo>
                  <a:lnTo>
                    <a:pt x="16874" y="10300"/>
                  </a:lnTo>
                  <a:lnTo>
                    <a:pt x="16617" y="9840"/>
                  </a:lnTo>
                  <a:lnTo>
                    <a:pt x="16335" y="9424"/>
                  </a:lnTo>
                  <a:lnTo>
                    <a:pt x="16438" y="9174"/>
                  </a:lnTo>
                  <a:lnTo>
                    <a:pt x="16566" y="8924"/>
                  </a:lnTo>
                  <a:lnTo>
                    <a:pt x="16694" y="8756"/>
                  </a:lnTo>
                  <a:lnTo>
                    <a:pt x="16848" y="8673"/>
                  </a:lnTo>
                  <a:close/>
                  <a:moveTo>
                    <a:pt x="20547" y="14970"/>
                  </a:moveTo>
                  <a:lnTo>
                    <a:pt x="20804" y="15136"/>
                  </a:lnTo>
                  <a:lnTo>
                    <a:pt x="20907" y="15261"/>
                  </a:lnTo>
                  <a:lnTo>
                    <a:pt x="20984" y="15386"/>
                  </a:lnTo>
                  <a:lnTo>
                    <a:pt x="20855" y="15721"/>
                  </a:lnTo>
                  <a:lnTo>
                    <a:pt x="20701" y="15971"/>
                  </a:lnTo>
                  <a:lnTo>
                    <a:pt x="20444" y="15386"/>
                  </a:lnTo>
                  <a:lnTo>
                    <a:pt x="20495" y="15178"/>
                  </a:lnTo>
                  <a:lnTo>
                    <a:pt x="20547" y="14970"/>
                  </a:lnTo>
                  <a:close/>
                  <a:moveTo>
                    <a:pt x="1259" y="0"/>
                  </a:moveTo>
                  <a:lnTo>
                    <a:pt x="1079" y="83"/>
                  </a:lnTo>
                  <a:lnTo>
                    <a:pt x="899" y="166"/>
                  </a:lnTo>
                  <a:lnTo>
                    <a:pt x="745" y="291"/>
                  </a:lnTo>
                  <a:lnTo>
                    <a:pt x="591" y="458"/>
                  </a:lnTo>
                  <a:lnTo>
                    <a:pt x="411" y="751"/>
                  </a:lnTo>
                  <a:lnTo>
                    <a:pt x="283" y="1042"/>
                  </a:lnTo>
                  <a:lnTo>
                    <a:pt x="180" y="1334"/>
                  </a:lnTo>
                  <a:lnTo>
                    <a:pt x="77" y="1667"/>
                  </a:lnTo>
                  <a:lnTo>
                    <a:pt x="26" y="2044"/>
                  </a:lnTo>
                  <a:lnTo>
                    <a:pt x="0" y="2377"/>
                  </a:lnTo>
                  <a:lnTo>
                    <a:pt x="0" y="2752"/>
                  </a:lnTo>
                  <a:lnTo>
                    <a:pt x="26" y="3127"/>
                  </a:lnTo>
                  <a:lnTo>
                    <a:pt x="77" y="3377"/>
                  </a:lnTo>
                  <a:lnTo>
                    <a:pt x="103" y="3628"/>
                  </a:lnTo>
                  <a:lnTo>
                    <a:pt x="180" y="3836"/>
                  </a:lnTo>
                  <a:lnTo>
                    <a:pt x="257" y="4003"/>
                  </a:lnTo>
                  <a:lnTo>
                    <a:pt x="437" y="4336"/>
                  </a:lnTo>
                  <a:lnTo>
                    <a:pt x="642" y="4628"/>
                  </a:lnTo>
                  <a:lnTo>
                    <a:pt x="1131" y="5129"/>
                  </a:lnTo>
                  <a:lnTo>
                    <a:pt x="1362" y="5421"/>
                  </a:lnTo>
                  <a:lnTo>
                    <a:pt x="1593" y="5712"/>
                  </a:lnTo>
                  <a:lnTo>
                    <a:pt x="2697" y="7423"/>
                  </a:lnTo>
                  <a:lnTo>
                    <a:pt x="3775" y="9132"/>
                  </a:lnTo>
                  <a:lnTo>
                    <a:pt x="3827" y="9174"/>
                  </a:lnTo>
                  <a:lnTo>
                    <a:pt x="3878" y="9174"/>
                  </a:lnTo>
                  <a:lnTo>
                    <a:pt x="3929" y="9090"/>
                  </a:lnTo>
                  <a:lnTo>
                    <a:pt x="3955" y="9049"/>
                  </a:lnTo>
                  <a:lnTo>
                    <a:pt x="4058" y="8882"/>
                  </a:lnTo>
                  <a:lnTo>
                    <a:pt x="4135" y="8714"/>
                  </a:lnTo>
                  <a:lnTo>
                    <a:pt x="4187" y="8714"/>
                  </a:lnTo>
                  <a:lnTo>
                    <a:pt x="4392" y="9132"/>
                  </a:lnTo>
                  <a:lnTo>
                    <a:pt x="4572" y="9465"/>
                  </a:lnTo>
                  <a:lnTo>
                    <a:pt x="4854" y="9924"/>
                  </a:lnTo>
                  <a:lnTo>
                    <a:pt x="5188" y="10383"/>
                  </a:lnTo>
                  <a:lnTo>
                    <a:pt x="5496" y="10758"/>
                  </a:lnTo>
                  <a:lnTo>
                    <a:pt x="5830" y="11091"/>
                  </a:lnTo>
                  <a:lnTo>
                    <a:pt x="6190" y="11383"/>
                  </a:lnTo>
                  <a:lnTo>
                    <a:pt x="6575" y="11591"/>
                  </a:lnTo>
                  <a:lnTo>
                    <a:pt x="6806" y="11676"/>
                  </a:lnTo>
                  <a:lnTo>
                    <a:pt x="7063" y="11717"/>
                  </a:lnTo>
                  <a:lnTo>
                    <a:pt x="7551" y="11801"/>
                  </a:lnTo>
                  <a:lnTo>
                    <a:pt x="7783" y="11843"/>
                  </a:lnTo>
                  <a:lnTo>
                    <a:pt x="8014" y="11968"/>
                  </a:lnTo>
                  <a:lnTo>
                    <a:pt x="8219" y="12176"/>
                  </a:lnTo>
                  <a:lnTo>
                    <a:pt x="8424" y="12426"/>
                  </a:lnTo>
                  <a:lnTo>
                    <a:pt x="8578" y="12759"/>
                  </a:lnTo>
                  <a:lnTo>
                    <a:pt x="8707" y="13135"/>
                  </a:lnTo>
                  <a:lnTo>
                    <a:pt x="8784" y="13594"/>
                  </a:lnTo>
                  <a:lnTo>
                    <a:pt x="8861" y="14052"/>
                  </a:lnTo>
                  <a:lnTo>
                    <a:pt x="8938" y="14970"/>
                  </a:lnTo>
                  <a:lnTo>
                    <a:pt x="8989" y="15804"/>
                  </a:lnTo>
                  <a:lnTo>
                    <a:pt x="9066" y="17097"/>
                  </a:lnTo>
                  <a:lnTo>
                    <a:pt x="9092" y="17722"/>
                  </a:lnTo>
                  <a:lnTo>
                    <a:pt x="9143" y="18306"/>
                  </a:lnTo>
                  <a:lnTo>
                    <a:pt x="9246" y="18889"/>
                  </a:lnTo>
                  <a:lnTo>
                    <a:pt x="9298" y="19181"/>
                  </a:lnTo>
                  <a:lnTo>
                    <a:pt x="9375" y="19431"/>
                  </a:lnTo>
                  <a:lnTo>
                    <a:pt x="9478" y="19682"/>
                  </a:lnTo>
                  <a:lnTo>
                    <a:pt x="9734" y="20182"/>
                  </a:lnTo>
                  <a:lnTo>
                    <a:pt x="9888" y="20390"/>
                  </a:lnTo>
                  <a:lnTo>
                    <a:pt x="10042" y="20557"/>
                  </a:lnTo>
                  <a:lnTo>
                    <a:pt x="10222" y="20724"/>
                  </a:lnTo>
                  <a:lnTo>
                    <a:pt x="10556" y="20975"/>
                  </a:lnTo>
                  <a:lnTo>
                    <a:pt x="10916" y="21141"/>
                  </a:lnTo>
                  <a:lnTo>
                    <a:pt x="11275" y="21308"/>
                  </a:lnTo>
                  <a:lnTo>
                    <a:pt x="11635" y="21433"/>
                  </a:lnTo>
                  <a:lnTo>
                    <a:pt x="12020" y="21516"/>
                  </a:lnTo>
                  <a:lnTo>
                    <a:pt x="12431" y="21600"/>
                  </a:lnTo>
                  <a:lnTo>
                    <a:pt x="12611" y="21558"/>
                  </a:lnTo>
                  <a:lnTo>
                    <a:pt x="12791" y="21558"/>
                  </a:lnTo>
                  <a:lnTo>
                    <a:pt x="13125" y="21475"/>
                  </a:lnTo>
                  <a:lnTo>
                    <a:pt x="13433" y="21350"/>
                  </a:lnTo>
                  <a:lnTo>
                    <a:pt x="13741" y="21141"/>
                  </a:lnTo>
                  <a:lnTo>
                    <a:pt x="14023" y="20932"/>
                  </a:lnTo>
                  <a:lnTo>
                    <a:pt x="14306" y="20682"/>
                  </a:lnTo>
                  <a:lnTo>
                    <a:pt x="14563" y="20390"/>
                  </a:lnTo>
                  <a:lnTo>
                    <a:pt x="14794" y="20015"/>
                  </a:lnTo>
                  <a:lnTo>
                    <a:pt x="14974" y="19556"/>
                  </a:lnTo>
                  <a:lnTo>
                    <a:pt x="15076" y="19264"/>
                  </a:lnTo>
                  <a:lnTo>
                    <a:pt x="15128" y="18973"/>
                  </a:lnTo>
                  <a:lnTo>
                    <a:pt x="15179" y="18681"/>
                  </a:lnTo>
                  <a:lnTo>
                    <a:pt x="15179" y="18055"/>
                  </a:lnTo>
                  <a:lnTo>
                    <a:pt x="15128" y="17763"/>
                  </a:lnTo>
                  <a:lnTo>
                    <a:pt x="15076" y="17472"/>
                  </a:lnTo>
                  <a:lnTo>
                    <a:pt x="15025" y="17180"/>
                  </a:lnTo>
                  <a:lnTo>
                    <a:pt x="14845" y="16554"/>
                  </a:lnTo>
                  <a:lnTo>
                    <a:pt x="14666" y="16012"/>
                  </a:lnTo>
                  <a:lnTo>
                    <a:pt x="14435" y="15471"/>
                  </a:lnTo>
                  <a:lnTo>
                    <a:pt x="14229" y="15011"/>
                  </a:lnTo>
                  <a:lnTo>
                    <a:pt x="13920" y="14303"/>
                  </a:lnTo>
                  <a:lnTo>
                    <a:pt x="13638" y="13510"/>
                  </a:lnTo>
                  <a:lnTo>
                    <a:pt x="13407" y="12634"/>
                  </a:lnTo>
                  <a:lnTo>
                    <a:pt x="13227" y="11801"/>
                  </a:lnTo>
                  <a:lnTo>
                    <a:pt x="13150" y="11341"/>
                  </a:lnTo>
                  <a:lnTo>
                    <a:pt x="13048" y="10425"/>
                  </a:lnTo>
                  <a:lnTo>
                    <a:pt x="13022" y="9965"/>
                  </a:lnTo>
                  <a:lnTo>
                    <a:pt x="13022" y="9549"/>
                  </a:lnTo>
                  <a:lnTo>
                    <a:pt x="13048" y="9090"/>
                  </a:lnTo>
                  <a:lnTo>
                    <a:pt x="13073" y="8631"/>
                  </a:lnTo>
                  <a:lnTo>
                    <a:pt x="13150" y="8214"/>
                  </a:lnTo>
                  <a:lnTo>
                    <a:pt x="13227" y="7798"/>
                  </a:lnTo>
                  <a:lnTo>
                    <a:pt x="13381" y="7380"/>
                  </a:lnTo>
                  <a:lnTo>
                    <a:pt x="13561" y="7047"/>
                  </a:lnTo>
                  <a:lnTo>
                    <a:pt x="13766" y="6755"/>
                  </a:lnTo>
                  <a:lnTo>
                    <a:pt x="13997" y="6505"/>
                  </a:lnTo>
                  <a:lnTo>
                    <a:pt x="14255" y="6380"/>
                  </a:lnTo>
                  <a:lnTo>
                    <a:pt x="14512" y="6297"/>
                  </a:lnTo>
                  <a:lnTo>
                    <a:pt x="14794" y="6297"/>
                  </a:lnTo>
                  <a:lnTo>
                    <a:pt x="15025" y="6422"/>
                  </a:lnTo>
                  <a:lnTo>
                    <a:pt x="15230" y="6588"/>
                  </a:lnTo>
                  <a:lnTo>
                    <a:pt x="15436" y="6797"/>
                  </a:lnTo>
                  <a:lnTo>
                    <a:pt x="15615" y="7088"/>
                  </a:lnTo>
                  <a:lnTo>
                    <a:pt x="15924" y="7673"/>
                  </a:lnTo>
                  <a:lnTo>
                    <a:pt x="16181" y="8339"/>
                  </a:lnTo>
                  <a:lnTo>
                    <a:pt x="16078" y="8589"/>
                  </a:lnTo>
                  <a:lnTo>
                    <a:pt x="16053" y="8589"/>
                  </a:lnTo>
                  <a:lnTo>
                    <a:pt x="16053" y="8714"/>
                  </a:lnTo>
                  <a:lnTo>
                    <a:pt x="16078" y="8756"/>
                  </a:lnTo>
                  <a:lnTo>
                    <a:pt x="16130" y="8756"/>
                  </a:lnTo>
                  <a:lnTo>
                    <a:pt x="16155" y="8839"/>
                  </a:lnTo>
                  <a:lnTo>
                    <a:pt x="16207" y="9007"/>
                  </a:lnTo>
                  <a:lnTo>
                    <a:pt x="16232" y="9090"/>
                  </a:lnTo>
                  <a:lnTo>
                    <a:pt x="16284" y="9132"/>
                  </a:lnTo>
                  <a:lnTo>
                    <a:pt x="16258" y="9340"/>
                  </a:lnTo>
                  <a:lnTo>
                    <a:pt x="16207" y="9382"/>
                  </a:lnTo>
                  <a:lnTo>
                    <a:pt x="16181" y="9465"/>
                  </a:lnTo>
                  <a:lnTo>
                    <a:pt x="16207" y="9507"/>
                  </a:lnTo>
                  <a:lnTo>
                    <a:pt x="16515" y="10175"/>
                  </a:lnTo>
                  <a:lnTo>
                    <a:pt x="16848" y="10800"/>
                  </a:lnTo>
                  <a:lnTo>
                    <a:pt x="17516" y="12009"/>
                  </a:lnTo>
                  <a:lnTo>
                    <a:pt x="18184" y="13219"/>
                  </a:lnTo>
                  <a:lnTo>
                    <a:pt x="18518" y="13802"/>
                  </a:lnTo>
                  <a:lnTo>
                    <a:pt x="18877" y="14345"/>
                  </a:lnTo>
                  <a:lnTo>
                    <a:pt x="19109" y="14720"/>
                  </a:lnTo>
                  <a:lnTo>
                    <a:pt x="19417" y="15178"/>
                  </a:lnTo>
                  <a:lnTo>
                    <a:pt x="19597" y="15386"/>
                  </a:lnTo>
                  <a:lnTo>
                    <a:pt x="19777" y="15596"/>
                  </a:lnTo>
                  <a:lnTo>
                    <a:pt x="19931" y="15679"/>
                  </a:lnTo>
                  <a:lnTo>
                    <a:pt x="20059" y="15721"/>
                  </a:lnTo>
                  <a:lnTo>
                    <a:pt x="20213" y="15679"/>
                  </a:lnTo>
                  <a:lnTo>
                    <a:pt x="20341" y="15596"/>
                  </a:lnTo>
                  <a:lnTo>
                    <a:pt x="20367" y="15553"/>
                  </a:lnTo>
                  <a:lnTo>
                    <a:pt x="20624" y="16179"/>
                  </a:lnTo>
                  <a:lnTo>
                    <a:pt x="20675" y="16221"/>
                  </a:lnTo>
                  <a:lnTo>
                    <a:pt x="20727" y="16221"/>
                  </a:lnTo>
                  <a:lnTo>
                    <a:pt x="20933" y="15929"/>
                  </a:lnTo>
                  <a:lnTo>
                    <a:pt x="21061" y="16137"/>
                  </a:lnTo>
                  <a:lnTo>
                    <a:pt x="21215" y="16304"/>
                  </a:lnTo>
                  <a:lnTo>
                    <a:pt x="21395" y="16387"/>
                  </a:lnTo>
                  <a:lnTo>
                    <a:pt x="21600" y="16429"/>
                  </a:lnTo>
                  <a:lnTo>
                    <a:pt x="21600" y="15929"/>
                  </a:lnTo>
                  <a:lnTo>
                    <a:pt x="21343" y="15846"/>
                  </a:lnTo>
                  <a:lnTo>
                    <a:pt x="21061" y="15679"/>
                  </a:lnTo>
                  <a:lnTo>
                    <a:pt x="21138" y="15511"/>
                  </a:lnTo>
                  <a:lnTo>
                    <a:pt x="21164" y="15428"/>
                  </a:lnTo>
                  <a:lnTo>
                    <a:pt x="21138" y="15303"/>
                  </a:lnTo>
                  <a:lnTo>
                    <a:pt x="21035" y="15095"/>
                  </a:lnTo>
                  <a:lnTo>
                    <a:pt x="20881" y="14886"/>
                  </a:lnTo>
                  <a:lnTo>
                    <a:pt x="20727" y="14761"/>
                  </a:lnTo>
                  <a:lnTo>
                    <a:pt x="20752" y="14678"/>
                  </a:lnTo>
                  <a:lnTo>
                    <a:pt x="20752" y="14553"/>
                  </a:lnTo>
                  <a:lnTo>
                    <a:pt x="20701" y="14428"/>
                  </a:lnTo>
                  <a:lnTo>
                    <a:pt x="20701" y="14303"/>
                  </a:lnTo>
                  <a:lnTo>
                    <a:pt x="20649" y="14303"/>
                  </a:lnTo>
                  <a:lnTo>
                    <a:pt x="20393" y="13594"/>
                  </a:lnTo>
                  <a:lnTo>
                    <a:pt x="20110" y="12927"/>
                  </a:lnTo>
                  <a:lnTo>
                    <a:pt x="19802" y="12301"/>
                  </a:lnTo>
                  <a:lnTo>
                    <a:pt x="19469" y="11676"/>
                  </a:lnTo>
                  <a:lnTo>
                    <a:pt x="19109" y="11091"/>
                  </a:lnTo>
                  <a:lnTo>
                    <a:pt x="18749" y="10550"/>
                  </a:lnTo>
                  <a:lnTo>
                    <a:pt x="18004" y="9424"/>
                  </a:lnTo>
                  <a:lnTo>
                    <a:pt x="17773" y="9049"/>
                  </a:lnTo>
                  <a:lnTo>
                    <a:pt x="17491" y="8631"/>
                  </a:lnTo>
                  <a:lnTo>
                    <a:pt x="17336" y="8464"/>
                  </a:lnTo>
                  <a:lnTo>
                    <a:pt x="17182" y="8339"/>
                  </a:lnTo>
                  <a:lnTo>
                    <a:pt x="17002" y="8256"/>
                  </a:lnTo>
                  <a:lnTo>
                    <a:pt x="16848" y="8298"/>
                  </a:lnTo>
                  <a:lnTo>
                    <a:pt x="16694" y="8381"/>
                  </a:lnTo>
                  <a:lnTo>
                    <a:pt x="16617" y="8173"/>
                  </a:lnTo>
                  <a:lnTo>
                    <a:pt x="16540" y="7964"/>
                  </a:lnTo>
                  <a:lnTo>
                    <a:pt x="16515" y="7923"/>
                  </a:lnTo>
                  <a:lnTo>
                    <a:pt x="16463" y="7881"/>
                  </a:lnTo>
                  <a:lnTo>
                    <a:pt x="16412" y="7881"/>
                  </a:lnTo>
                  <a:lnTo>
                    <a:pt x="16386" y="7923"/>
                  </a:lnTo>
                  <a:lnTo>
                    <a:pt x="16335" y="8048"/>
                  </a:lnTo>
                  <a:lnTo>
                    <a:pt x="16155" y="7631"/>
                  </a:lnTo>
                  <a:lnTo>
                    <a:pt x="15976" y="7213"/>
                  </a:lnTo>
                  <a:lnTo>
                    <a:pt x="15513" y="6463"/>
                  </a:lnTo>
                  <a:lnTo>
                    <a:pt x="15256" y="6172"/>
                  </a:lnTo>
                  <a:lnTo>
                    <a:pt x="15128" y="6087"/>
                  </a:lnTo>
                  <a:lnTo>
                    <a:pt x="14999" y="6004"/>
                  </a:lnTo>
                  <a:lnTo>
                    <a:pt x="14845" y="5921"/>
                  </a:lnTo>
                  <a:lnTo>
                    <a:pt x="14691" y="5879"/>
                  </a:lnTo>
                  <a:lnTo>
                    <a:pt x="14537" y="5879"/>
                  </a:lnTo>
                  <a:lnTo>
                    <a:pt x="14383" y="5921"/>
                  </a:lnTo>
                  <a:lnTo>
                    <a:pt x="14178" y="6004"/>
                  </a:lnTo>
                  <a:lnTo>
                    <a:pt x="14023" y="6087"/>
                  </a:lnTo>
                  <a:lnTo>
                    <a:pt x="13843" y="6212"/>
                  </a:lnTo>
                  <a:lnTo>
                    <a:pt x="13689" y="6380"/>
                  </a:lnTo>
                  <a:lnTo>
                    <a:pt x="13561" y="6547"/>
                  </a:lnTo>
                  <a:lnTo>
                    <a:pt x="13433" y="6713"/>
                  </a:lnTo>
                  <a:lnTo>
                    <a:pt x="13330" y="6922"/>
                  </a:lnTo>
                  <a:lnTo>
                    <a:pt x="13227" y="7172"/>
                  </a:lnTo>
                  <a:lnTo>
                    <a:pt x="13048" y="7631"/>
                  </a:lnTo>
                  <a:lnTo>
                    <a:pt x="12919" y="8173"/>
                  </a:lnTo>
                  <a:lnTo>
                    <a:pt x="12842" y="8756"/>
                  </a:lnTo>
                  <a:lnTo>
                    <a:pt x="12791" y="9340"/>
                  </a:lnTo>
                  <a:lnTo>
                    <a:pt x="12791" y="10090"/>
                  </a:lnTo>
                  <a:lnTo>
                    <a:pt x="12842" y="10841"/>
                  </a:lnTo>
                  <a:lnTo>
                    <a:pt x="12945" y="11591"/>
                  </a:lnTo>
                  <a:lnTo>
                    <a:pt x="13073" y="12301"/>
                  </a:lnTo>
                  <a:lnTo>
                    <a:pt x="13227" y="13010"/>
                  </a:lnTo>
                  <a:lnTo>
                    <a:pt x="13433" y="13719"/>
                  </a:lnTo>
                  <a:lnTo>
                    <a:pt x="13664" y="14386"/>
                  </a:lnTo>
                  <a:lnTo>
                    <a:pt x="13920" y="14970"/>
                  </a:lnTo>
                  <a:lnTo>
                    <a:pt x="14229" y="15636"/>
                  </a:lnTo>
                  <a:lnTo>
                    <a:pt x="14486" y="16304"/>
                  </a:lnTo>
                  <a:lnTo>
                    <a:pt x="14614" y="16637"/>
                  </a:lnTo>
                  <a:lnTo>
                    <a:pt x="14820" y="17388"/>
                  </a:lnTo>
                  <a:lnTo>
                    <a:pt x="14897" y="17805"/>
                  </a:lnTo>
                  <a:lnTo>
                    <a:pt x="14922" y="18055"/>
                  </a:lnTo>
                  <a:lnTo>
                    <a:pt x="14948" y="18306"/>
                  </a:lnTo>
                  <a:lnTo>
                    <a:pt x="14922" y="18556"/>
                  </a:lnTo>
                  <a:lnTo>
                    <a:pt x="14897" y="18806"/>
                  </a:lnTo>
                  <a:lnTo>
                    <a:pt x="14871" y="19014"/>
                  </a:lnTo>
                  <a:lnTo>
                    <a:pt x="14820" y="19223"/>
                  </a:lnTo>
                  <a:lnTo>
                    <a:pt x="14666" y="19639"/>
                  </a:lnTo>
                  <a:lnTo>
                    <a:pt x="14460" y="20015"/>
                  </a:lnTo>
                  <a:lnTo>
                    <a:pt x="14229" y="20307"/>
                  </a:lnTo>
                  <a:lnTo>
                    <a:pt x="13972" y="20557"/>
                  </a:lnTo>
                  <a:lnTo>
                    <a:pt x="13689" y="20765"/>
                  </a:lnTo>
                  <a:lnTo>
                    <a:pt x="13484" y="20932"/>
                  </a:lnTo>
                  <a:lnTo>
                    <a:pt x="13253" y="21015"/>
                  </a:lnTo>
                  <a:lnTo>
                    <a:pt x="13022" y="21100"/>
                  </a:lnTo>
                  <a:lnTo>
                    <a:pt x="12765" y="21141"/>
                  </a:lnTo>
                  <a:lnTo>
                    <a:pt x="12277" y="21183"/>
                  </a:lnTo>
                  <a:lnTo>
                    <a:pt x="11763" y="21141"/>
                  </a:lnTo>
                  <a:lnTo>
                    <a:pt x="11250" y="20975"/>
                  </a:lnTo>
                  <a:lnTo>
                    <a:pt x="11019" y="20890"/>
                  </a:lnTo>
                  <a:lnTo>
                    <a:pt x="10787" y="20724"/>
                  </a:lnTo>
                  <a:lnTo>
                    <a:pt x="10556" y="20599"/>
                  </a:lnTo>
                  <a:lnTo>
                    <a:pt x="10325" y="20390"/>
                  </a:lnTo>
                  <a:lnTo>
                    <a:pt x="10145" y="20224"/>
                  </a:lnTo>
                  <a:lnTo>
                    <a:pt x="9940" y="19974"/>
                  </a:lnTo>
                  <a:lnTo>
                    <a:pt x="9734" y="19682"/>
                  </a:lnTo>
                  <a:lnTo>
                    <a:pt x="9580" y="19306"/>
                  </a:lnTo>
                  <a:lnTo>
                    <a:pt x="9452" y="18931"/>
                  </a:lnTo>
                  <a:lnTo>
                    <a:pt x="9401" y="18514"/>
                  </a:lnTo>
                  <a:lnTo>
                    <a:pt x="9349" y="18097"/>
                  </a:lnTo>
                  <a:lnTo>
                    <a:pt x="9298" y="17680"/>
                  </a:lnTo>
                  <a:lnTo>
                    <a:pt x="9272" y="16762"/>
                  </a:lnTo>
                  <a:lnTo>
                    <a:pt x="9221" y="15929"/>
                  </a:lnTo>
                  <a:lnTo>
                    <a:pt x="9169" y="15136"/>
                  </a:lnTo>
                  <a:lnTo>
                    <a:pt x="9092" y="14303"/>
                  </a:lnTo>
                  <a:lnTo>
                    <a:pt x="8989" y="13510"/>
                  </a:lnTo>
                  <a:lnTo>
                    <a:pt x="8886" y="13052"/>
                  </a:lnTo>
                  <a:lnTo>
                    <a:pt x="8758" y="12551"/>
                  </a:lnTo>
                  <a:lnTo>
                    <a:pt x="8681" y="12343"/>
                  </a:lnTo>
                  <a:lnTo>
                    <a:pt x="8578" y="12134"/>
                  </a:lnTo>
                  <a:lnTo>
                    <a:pt x="8476" y="11968"/>
                  </a:lnTo>
                  <a:lnTo>
                    <a:pt x="8347" y="11843"/>
                  </a:lnTo>
                  <a:lnTo>
                    <a:pt x="8142" y="11676"/>
                  </a:lnTo>
                  <a:lnTo>
                    <a:pt x="7937" y="11551"/>
                  </a:lnTo>
                  <a:lnTo>
                    <a:pt x="7731" y="11466"/>
                  </a:lnTo>
                  <a:lnTo>
                    <a:pt x="7500" y="11383"/>
                  </a:lnTo>
                  <a:lnTo>
                    <a:pt x="7063" y="11341"/>
                  </a:lnTo>
                  <a:lnTo>
                    <a:pt x="6627" y="11216"/>
                  </a:lnTo>
                  <a:lnTo>
                    <a:pt x="6370" y="11133"/>
                  </a:lnTo>
                  <a:lnTo>
                    <a:pt x="6113" y="10966"/>
                  </a:lnTo>
                  <a:lnTo>
                    <a:pt x="5882" y="10758"/>
                  </a:lnTo>
                  <a:lnTo>
                    <a:pt x="5650" y="10508"/>
                  </a:lnTo>
                  <a:lnTo>
                    <a:pt x="5214" y="9965"/>
                  </a:lnTo>
                  <a:lnTo>
                    <a:pt x="4803" y="9382"/>
                  </a:lnTo>
                  <a:lnTo>
                    <a:pt x="4675" y="9174"/>
                  </a:lnTo>
                  <a:lnTo>
                    <a:pt x="4572" y="8924"/>
                  </a:lnTo>
                  <a:lnTo>
                    <a:pt x="4444" y="8673"/>
                  </a:lnTo>
                  <a:lnTo>
                    <a:pt x="4315" y="8506"/>
                  </a:lnTo>
                  <a:lnTo>
                    <a:pt x="4264" y="8464"/>
                  </a:lnTo>
                  <a:lnTo>
                    <a:pt x="4367" y="8256"/>
                  </a:lnTo>
                  <a:lnTo>
                    <a:pt x="4392" y="8173"/>
                  </a:lnTo>
                  <a:lnTo>
                    <a:pt x="4444" y="8173"/>
                  </a:lnTo>
                  <a:lnTo>
                    <a:pt x="4495" y="8131"/>
                  </a:lnTo>
                  <a:lnTo>
                    <a:pt x="4495" y="8048"/>
                  </a:lnTo>
                  <a:lnTo>
                    <a:pt x="4469" y="7964"/>
                  </a:lnTo>
                  <a:lnTo>
                    <a:pt x="3801" y="6922"/>
                  </a:lnTo>
                  <a:lnTo>
                    <a:pt x="3493" y="6380"/>
                  </a:lnTo>
                  <a:lnTo>
                    <a:pt x="3365" y="6087"/>
                  </a:lnTo>
                  <a:lnTo>
                    <a:pt x="3236" y="5796"/>
                  </a:lnTo>
                  <a:lnTo>
                    <a:pt x="3134" y="5504"/>
                  </a:lnTo>
                  <a:lnTo>
                    <a:pt x="3005" y="5254"/>
                  </a:lnTo>
                  <a:lnTo>
                    <a:pt x="2851" y="5004"/>
                  </a:lnTo>
                  <a:lnTo>
                    <a:pt x="2671" y="4796"/>
                  </a:lnTo>
                  <a:lnTo>
                    <a:pt x="2337" y="4378"/>
                  </a:lnTo>
                  <a:lnTo>
                    <a:pt x="2003" y="4003"/>
                  </a:lnTo>
                  <a:lnTo>
                    <a:pt x="2209" y="3878"/>
                  </a:lnTo>
                  <a:lnTo>
                    <a:pt x="2311" y="3795"/>
                  </a:lnTo>
                  <a:lnTo>
                    <a:pt x="2414" y="3670"/>
                  </a:lnTo>
                  <a:lnTo>
                    <a:pt x="2569" y="3377"/>
                  </a:lnTo>
                  <a:lnTo>
                    <a:pt x="2671" y="3044"/>
                  </a:lnTo>
                  <a:lnTo>
                    <a:pt x="2774" y="2669"/>
                  </a:lnTo>
                  <a:lnTo>
                    <a:pt x="2826" y="2252"/>
                  </a:lnTo>
                  <a:lnTo>
                    <a:pt x="2851" y="1876"/>
                  </a:lnTo>
                  <a:lnTo>
                    <a:pt x="2851" y="1459"/>
                  </a:lnTo>
                  <a:lnTo>
                    <a:pt x="2826" y="1084"/>
                  </a:lnTo>
                  <a:lnTo>
                    <a:pt x="2800" y="959"/>
                  </a:lnTo>
                  <a:lnTo>
                    <a:pt x="2697" y="959"/>
                  </a:lnTo>
                  <a:lnTo>
                    <a:pt x="2671" y="1001"/>
                  </a:lnTo>
                  <a:lnTo>
                    <a:pt x="2671" y="1417"/>
                  </a:lnTo>
                  <a:lnTo>
                    <a:pt x="2594" y="1084"/>
                  </a:lnTo>
                  <a:lnTo>
                    <a:pt x="2466" y="834"/>
                  </a:lnTo>
                  <a:lnTo>
                    <a:pt x="2311" y="666"/>
                  </a:lnTo>
                  <a:lnTo>
                    <a:pt x="2260" y="583"/>
                  </a:lnTo>
                  <a:lnTo>
                    <a:pt x="2209" y="416"/>
                  </a:lnTo>
                  <a:lnTo>
                    <a:pt x="2183" y="291"/>
                  </a:lnTo>
                  <a:lnTo>
                    <a:pt x="2106" y="250"/>
                  </a:lnTo>
                  <a:lnTo>
                    <a:pt x="2055" y="208"/>
                  </a:lnTo>
                  <a:lnTo>
                    <a:pt x="1978" y="208"/>
                  </a:lnTo>
                  <a:lnTo>
                    <a:pt x="1952" y="250"/>
                  </a:lnTo>
                  <a:lnTo>
                    <a:pt x="1798" y="125"/>
                  </a:lnTo>
                  <a:lnTo>
                    <a:pt x="1618" y="41"/>
                  </a:lnTo>
                  <a:lnTo>
                    <a:pt x="1439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504" name="Shape 965"/>
            <p:cNvSpPr/>
            <p:nvPr/>
          </p:nvSpPr>
          <p:spPr>
            <a:xfrm>
              <a:off x="2495692" y="781268"/>
              <a:ext cx="13419" cy="8940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3636" y="1621"/>
                  </a:lnTo>
                  <a:lnTo>
                    <a:pt x="0" y="3771"/>
                  </a:lnTo>
                  <a:lnTo>
                    <a:pt x="3636" y="8104"/>
                  </a:lnTo>
                  <a:lnTo>
                    <a:pt x="3636" y="20525"/>
                  </a:lnTo>
                  <a:lnTo>
                    <a:pt x="7271" y="21600"/>
                  </a:lnTo>
                  <a:lnTo>
                    <a:pt x="14436" y="21600"/>
                  </a:lnTo>
                  <a:lnTo>
                    <a:pt x="18071" y="21070"/>
                  </a:lnTo>
                  <a:lnTo>
                    <a:pt x="21600" y="20525"/>
                  </a:lnTo>
                  <a:lnTo>
                    <a:pt x="18071" y="7558"/>
                  </a:lnTo>
                  <a:lnTo>
                    <a:pt x="18071" y="1621"/>
                  </a:lnTo>
                  <a:lnTo>
                    <a:pt x="10800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505" name="Shape 966"/>
            <p:cNvSpPr/>
            <p:nvPr/>
          </p:nvSpPr>
          <p:spPr>
            <a:xfrm>
              <a:off x="2368227" y="5254"/>
              <a:ext cx="266156" cy="11179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12963"/>
                  </a:lnTo>
                  <a:lnTo>
                    <a:pt x="367" y="15979"/>
                  </a:lnTo>
                  <a:lnTo>
                    <a:pt x="728" y="18571"/>
                  </a:lnTo>
                  <a:lnTo>
                    <a:pt x="1089" y="19007"/>
                  </a:lnTo>
                  <a:lnTo>
                    <a:pt x="1089" y="19444"/>
                  </a:lnTo>
                  <a:lnTo>
                    <a:pt x="1272" y="19867"/>
                  </a:lnTo>
                  <a:lnTo>
                    <a:pt x="3633" y="20740"/>
                  </a:lnTo>
                  <a:lnTo>
                    <a:pt x="5989" y="21164"/>
                  </a:lnTo>
                  <a:lnTo>
                    <a:pt x="10889" y="21600"/>
                  </a:lnTo>
                  <a:lnTo>
                    <a:pt x="15789" y="21164"/>
                  </a:lnTo>
                  <a:lnTo>
                    <a:pt x="20511" y="19867"/>
                  </a:lnTo>
                  <a:lnTo>
                    <a:pt x="20872" y="20304"/>
                  </a:lnTo>
                  <a:lnTo>
                    <a:pt x="21056" y="20304"/>
                  </a:lnTo>
                  <a:lnTo>
                    <a:pt x="21417" y="19867"/>
                  </a:lnTo>
                  <a:lnTo>
                    <a:pt x="21600" y="19007"/>
                  </a:lnTo>
                  <a:lnTo>
                    <a:pt x="21056" y="0"/>
                  </a:lnTo>
                  <a:lnTo>
                    <a:pt x="19967" y="0"/>
                  </a:lnTo>
                  <a:lnTo>
                    <a:pt x="20328" y="17275"/>
                  </a:lnTo>
                  <a:lnTo>
                    <a:pt x="10889" y="17711"/>
                  </a:lnTo>
                  <a:lnTo>
                    <a:pt x="5989" y="17711"/>
                  </a:lnTo>
                  <a:lnTo>
                    <a:pt x="1272" y="18571"/>
                  </a:lnTo>
                  <a:lnTo>
                    <a:pt x="1272" y="18148"/>
                  </a:lnTo>
                  <a:lnTo>
                    <a:pt x="1455" y="15555"/>
                  </a:lnTo>
                  <a:lnTo>
                    <a:pt x="1272" y="12526"/>
                  </a:lnTo>
                  <a:lnTo>
                    <a:pt x="911" y="6905"/>
                  </a:lnTo>
                  <a:lnTo>
                    <a:pt x="911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506" name="Shape 967"/>
            <p:cNvSpPr/>
            <p:nvPr/>
          </p:nvSpPr>
          <p:spPr>
            <a:xfrm>
              <a:off x="7357488" y="5540108"/>
              <a:ext cx="37994" cy="4025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256" y="0"/>
                  </a:moveTo>
                  <a:lnTo>
                    <a:pt x="12688" y="1212"/>
                  </a:lnTo>
                  <a:lnTo>
                    <a:pt x="10158" y="2424"/>
                  </a:lnTo>
                  <a:lnTo>
                    <a:pt x="3814" y="10800"/>
                  </a:lnTo>
                  <a:lnTo>
                    <a:pt x="1246" y="15612"/>
                  </a:lnTo>
                  <a:lnTo>
                    <a:pt x="0" y="20424"/>
                  </a:lnTo>
                  <a:lnTo>
                    <a:pt x="1246" y="21600"/>
                  </a:lnTo>
                  <a:lnTo>
                    <a:pt x="6344" y="20424"/>
                  </a:lnTo>
                  <a:lnTo>
                    <a:pt x="11442" y="18000"/>
                  </a:lnTo>
                  <a:lnTo>
                    <a:pt x="19070" y="10800"/>
                  </a:lnTo>
                  <a:lnTo>
                    <a:pt x="20316" y="8412"/>
                  </a:lnTo>
                  <a:lnTo>
                    <a:pt x="21600" y="6024"/>
                  </a:lnTo>
                  <a:lnTo>
                    <a:pt x="20316" y="4812"/>
                  </a:lnTo>
                  <a:lnTo>
                    <a:pt x="19070" y="2424"/>
                  </a:lnTo>
                  <a:lnTo>
                    <a:pt x="16502" y="1212"/>
                  </a:lnTo>
                  <a:lnTo>
                    <a:pt x="15256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507" name="Shape 968"/>
            <p:cNvSpPr/>
            <p:nvPr/>
          </p:nvSpPr>
          <p:spPr>
            <a:xfrm>
              <a:off x="8310119" y="2700015"/>
              <a:ext cx="849810" cy="150726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190" y="3173"/>
                  </a:moveTo>
                  <a:lnTo>
                    <a:pt x="18303" y="3205"/>
                  </a:lnTo>
                  <a:lnTo>
                    <a:pt x="18872" y="4006"/>
                  </a:lnTo>
                  <a:lnTo>
                    <a:pt x="18985" y="4166"/>
                  </a:lnTo>
                  <a:lnTo>
                    <a:pt x="19155" y="4359"/>
                  </a:lnTo>
                  <a:lnTo>
                    <a:pt x="19155" y="4519"/>
                  </a:lnTo>
                  <a:lnTo>
                    <a:pt x="19100" y="4582"/>
                  </a:lnTo>
                  <a:lnTo>
                    <a:pt x="18929" y="4615"/>
                  </a:lnTo>
                  <a:lnTo>
                    <a:pt x="18759" y="4326"/>
                  </a:lnTo>
                  <a:lnTo>
                    <a:pt x="18190" y="3173"/>
                  </a:lnTo>
                  <a:close/>
                  <a:moveTo>
                    <a:pt x="11595" y="0"/>
                  </a:moveTo>
                  <a:lnTo>
                    <a:pt x="10743" y="31"/>
                  </a:lnTo>
                  <a:lnTo>
                    <a:pt x="9947" y="96"/>
                  </a:lnTo>
                  <a:lnTo>
                    <a:pt x="9095" y="160"/>
                  </a:lnTo>
                  <a:lnTo>
                    <a:pt x="8242" y="256"/>
                  </a:lnTo>
                  <a:lnTo>
                    <a:pt x="6650" y="481"/>
                  </a:lnTo>
                  <a:lnTo>
                    <a:pt x="5002" y="769"/>
                  </a:lnTo>
                  <a:lnTo>
                    <a:pt x="4207" y="929"/>
                  </a:lnTo>
                  <a:lnTo>
                    <a:pt x="3410" y="1089"/>
                  </a:lnTo>
                  <a:lnTo>
                    <a:pt x="2673" y="1314"/>
                  </a:lnTo>
                  <a:lnTo>
                    <a:pt x="1933" y="1538"/>
                  </a:lnTo>
                  <a:lnTo>
                    <a:pt x="1479" y="1731"/>
                  </a:lnTo>
                  <a:lnTo>
                    <a:pt x="1081" y="1923"/>
                  </a:lnTo>
                  <a:lnTo>
                    <a:pt x="739" y="2147"/>
                  </a:lnTo>
                  <a:lnTo>
                    <a:pt x="398" y="2436"/>
                  </a:lnTo>
                  <a:lnTo>
                    <a:pt x="171" y="2692"/>
                  </a:lnTo>
                  <a:lnTo>
                    <a:pt x="0" y="2980"/>
                  </a:lnTo>
                  <a:lnTo>
                    <a:pt x="0" y="3301"/>
                  </a:lnTo>
                  <a:lnTo>
                    <a:pt x="57" y="3590"/>
                  </a:lnTo>
                  <a:lnTo>
                    <a:pt x="57" y="3653"/>
                  </a:lnTo>
                  <a:lnTo>
                    <a:pt x="171" y="4166"/>
                  </a:lnTo>
                  <a:lnTo>
                    <a:pt x="398" y="4647"/>
                  </a:lnTo>
                  <a:lnTo>
                    <a:pt x="853" y="5608"/>
                  </a:lnTo>
                  <a:lnTo>
                    <a:pt x="1364" y="6570"/>
                  </a:lnTo>
                  <a:lnTo>
                    <a:pt x="1876" y="7563"/>
                  </a:lnTo>
                  <a:lnTo>
                    <a:pt x="2673" y="9614"/>
                  </a:lnTo>
                  <a:lnTo>
                    <a:pt x="3410" y="11665"/>
                  </a:lnTo>
                  <a:lnTo>
                    <a:pt x="4320" y="13780"/>
                  </a:lnTo>
                  <a:lnTo>
                    <a:pt x="5286" y="15895"/>
                  </a:lnTo>
                  <a:lnTo>
                    <a:pt x="6253" y="17979"/>
                  </a:lnTo>
                  <a:lnTo>
                    <a:pt x="7390" y="20062"/>
                  </a:lnTo>
                  <a:lnTo>
                    <a:pt x="7447" y="20126"/>
                  </a:lnTo>
                  <a:lnTo>
                    <a:pt x="7447" y="20318"/>
                  </a:lnTo>
                  <a:lnTo>
                    <a:pt x="7560" y="20446"/>
                  </a:lnTo>
                  <a:lnTo>
                    <a:pt x="7788" y="20606"/>
                  </a:lnTo>
                  <a:lnTo>
                    <a:pt x="8014" y="20767"/>
                  </a:lnTo>
                  <a:lnTo>
                    <a:pt x="8583" y="21023"/>
                  </a:lnTo>
                  <a:lnTo>
                    <a:pt x="9152" y="21183"/>
                  </a:lnTo>
                  <a:lnTo>
                    <a:pt x="9664" y="21344"/>
                  </a:lnTo>
                  <a:lnTo>
                    <a:pt x="10175" y="21440"/>
                  </a:lnTo>
                  <a:lnTo>
                    <a:pt x="10743" y="21536"/>
                  </a:lnTo>
                  <a:lnTo>
                    <a:pt x="11369" y="21568"/>
                  </a:lnTo>
                  <a:lnTo>
                    <a:pt x="11936" y="21600"/>
                  </a:lnTo>
                  <a:lnTo>
                    <a:pt x="12505" y="21600"/>
                  </a:lnTo>
                  <a:lnTo>
                    <a:pt x="13699" y="21568"/>
                  </a:lnTo>
                  <a:lnTo>
                    <a:pt x="14722" y="21504"/>
                  </a:lnTo>
                  <a:lnTo>
                    <a:pt x="15689" y="21408"/>
                  </a:lnTo>
                  <a:lnTo>
                    <a:pt x="16712" y="21312"/>
                  </a:lnTo>
                  <a:lnTo>
                    <a:pt x="17678" y="21183"/>
                  </a:lnTo>
                  <a:lnTo>
                    <a:pt x="19667" y="20863"/>
                  </a:lnTo>
                  <a:lnTo>
                    <a:pt x="21600" y="20479"/>
                  </a:lnTo>
                  <a:lnTo>
                    <a:pt x="21600" y="20190"/>
                  </a:lnTo>
                  <a:lnTo>
                    <a:pt x="19100" y="20671"/>
                  </a:lnTo>
                  <a:lnTo>
                    <a:pt x="17791" y="20863"/>
                  </a:lnTo>
                  <a:lnTo>
                    <a:pt x="16542" y="21056"/>
                  </a:lnTo>
                  <a:lnTo>
                    <a:pt x="15404" y="21183"/>
                  </a:lnTo>
                  <a:lnTo>
                    <a:pt x="14325" y="21312"/>
                  </a:lnTo>
                  <a:lnTo>
                    <a:pt x="13187" y="21344"/>
                  </a:lnTo>
                  <a:lnTo>
                    <a:pt x="12051" y="21375"/>
                  </a:lnTo>
                  <a:lnTo>
                    <a:pt x="11482" y="21344"/>
                  </a:lnTo>
                  <a:lnTo>
                    <a:pt x="10971" y="21312"/>
                  </a:lnTo>
                  <a:lnTo>
                    <a:pt x="10459" y="21215"/>
                  </a:lnTo>
                  <a:lnTo>
                    <a:pt x="9890" y="21119"/>
                  </a:lnTo>
                  <a:lnTo>
                    <a:pt x="9323" y="20991"/>
                  </a:lnTo>
                  <a:lnTo>
                    <a:pt x="8982" y="20863"/>
                  </a:lnTo>
                  <a:lnTo>
                    <a:pt x="8583" y="20735"/>
                  </a:lnTo>
                  <a:lnTo>
                    <a:pt x="8014" y="20414"/>
                  </a:lnTo>
                  <a:lnTo>
                    <a:pt x="7844" y="20254"/>
                  </a:lnTo>
                  <a:lnTo>
                    <a:pt x="7788" y="20062"/>
                  </a:lnTo>
                  <a:lnTo>
                    <a:pt x="7788" y="20029"/>
                  </a:lnTo>
                  <a:lnTo>
                    <a:pt x="6765" y="17979"/>
                  </a:lnTo>
                  <a:lnTo>
                    <a:pt x="5798" y="15928"/>
                  </a:lnTo>
                  <a:lnTo>
                    <a:pt x="4832" y="13876"/>
                  </a:lnTo>
                  <a:lnTo>
                    <a:pt x="3922" y="11825"/>
                  </a:lnTo>
                  <a:lnTo>
                    <a:pt x="3127" y="9774"/>
                  </a:lnTo>
                  <a:lnTo>
                    <a:pt x="2387" y="7724"/>
                  </a:lnTo>
                  <a:lnTo>
                    <a:pt x="2161" y="7210"/>
                  </a:lnTo>
                  <a:lnTo>
                    <a:pt x="1933" y="6697"/>
                  </a:lnTo>
                  <a:lnTo>
                    <a:pt x="1364" y="5672"/>
                  </a:lnTo>
                  <a:lnTo>
                    <a:pt x="797" y="4647"/>
                  </a:lnTo>
                  <a:lnTo>
                    <a:pt x="512" y="4134"/>
                  </a:lnTo>
                  <a:lnTo>
                    <a:pt x="285" y="3621"/>
                  </a:lnTo>
                  <a:lnTo>
                    <a:pt x="228" y="3590"/>
                  </a:lnTo>
                  <a:lnTo>
                    <a:pt x="341" y="3205"/>
                  </a:lnTo>
                  <a:lnTo>
                    <a:pt x="512" y="2852"/>
                  </a:lnTo>
                  <a:lnTo>
                    <a:pt x="797" y="2563"/>
                  </a:lnTo>
                  <a:lnTo>
                    <a:pt x="1138" y="2275"/>
                  </a:lnTo>
                  <a:lnTo>
                    <a:pt x="1535" y="2019"/>
                  </a:lnTo>
                  <a:lnTo>
                    <a:pt x="1990" y="1827"/>
                  </a:lnTo>
                  <a:lnTo>
                    <a:pt x="2502" y="1602"/>
                  </a:lnTo>
                  <a:lnTo>
                    <a:pt x="3069" y="1442"/>
                  </a:lnTo>
                  <a:lnTo>
                    <a:pt x="3638" y="1281"/>
                  </a:lnTo>
                  <a:lnTo>
                    <a:pt x="4263" y="1154"/>
                  </a:lnTo>
                  <a:lnTo>
                    <a:pt x="5514" y="897"/>
                  </a:lnTo>
                  <a:lnTo>
                    <a:pt x="6765" y="704"/>
                  </a:lnTo>
                  <a:lnTo>
                    <a:pt x="7959" y="544"/>
                  </a:lnTo>
                  <a:lnTo>
                    <a:pt x="9378" y="385"/>
                  </a:lnTo>
                  <a:lnTo>
                    <a:pt x="10061" y="320"/>
                  </a:lnTo>
                  <a:lnTo>
                    <a:pt x="10800" y="288"/>
                  </a:lnTo>
                  <a:lnTo>
                    <a:pt x="11482" y="256"/>
                  </a:lnTo>
                  <a:lnTo>
                    <a:pt x="12222" y="288"/>
                  </a:lnTo>
                  <a:lnTo>
                    <a:pt x="12904" y="288"/>
                  </a:lnTo>
                  <a:lnTo>
                    <a:pt x="13641" y="352"/>
                  </a:lnTo>
                  <a:lnTo>
                    <a:pt x="14381" y="448"/>
                  </a:lnTo>
                  <a:lnTo>
                    <a:pt x="15063" y="577"/>
                  </a:lnTo>
                  <a:lnTo>
                    <a:pt x="15745" y="769"/>
                  </a:lnTo>
                  <a:lnTo>
                    <a:pt x="16030" y="897"/>
                  </a:lnTo>
                  <a:lnTo>
                    <a:pt x="16371" y="1025"/>
                  </a:lnTo>
                  <a:lnTo>
                    <a:pt x="16598" y="1185"/>
                  </a:lnTo>
                  <a:lnTo>
                    <a:pt x="17053" y="1570"/>
                  </a:lnTo>
                  <a:lnTo>
                    <a:pt x="17224" y="1762"/>
                  </a:lnTo>
                  <a:lnTo>
                    <a:pt x="17167" y="1794"/>
                  </a:lnTo>
                  <a:lnTo>
                    <a:pt x="17167" y="1987"/>
                  </a:lnTo>
                  <a:lnTo>
                    <a:pt x="17224" y="2115"/>
                  </a:lnTo>
                  <a:lnTo>
                    <a:pt x="17394" y="2467"/>
                  </a:lnTo>
                  <a:lnTo>
                    <a:pt x="18077" y="3909"/>
                  </a:lnTo>
                  <a:lnTo>
                    <a:pt x="19611" y="6794"/>
                  </a:lnTo>
                  <a:lnTo>
                    <a:pt x="21088" y="9678"/>
                  </a:lnTo>
                  <a:lnTo>
                    <a:pt x="21600" y="10800"/>
                  </a:lnTo>
                  <a:lnTo>
                    <a:pt x="21600" y="9839"/>
                  </a:lnTo>
                  <a:lnTo>
                    <a:pt x="21487" y="9614"/>
                  </a:lnTo>
                  <a:lnTo>
                    <a:pt x="20123" y="6986"/>
                  </a:lnTo>
                  <a:lnTo>
                    <a:pt x="19554" y="5897"/>
                  </a:lnTo>
                  <a:lnTo>
                    <a:pt x="19042" y="4839"/>
                  </a:lnTo>
                  <a:lnTo>
                    <a:pt x="19155" y="4839"/>
                  </a:lnTo>
                  <a:lnTo>
                    <a:pt x="19270" y="4807"/>
                  </a:lnTo>
                  <a:lnTo>
                    <a:pt x="19326" y="4775"/>
                  </a:lnTo>
                  <a:lnTo>
                    <a:pt x="19441" y="4678"/>
                  </a:lnTo>
                  <a:lnTo>
                    <a:pt x="19611" y="4582"/>
                  </a:lnTo>
                  <a:lnTo>
                    <a:pt x="19611" y="4519"/>
                  </a:lnTo>
                  <a:lnTo>
                    <a:pt x="19155" y="3782"/>
                  </a:lnTo>
                  <a:lnTo>
                    <a:pt x="18644" y="3076"/>
                  </a:lnTo>
                  <a:lnTo>
                    <a:pt x="18531" y="3013"/>
                  </a:lnTo>
                  <a:lnTo>
                    <a:pt x="18077" y="3013"/>
                  </a:lnTo>
                  <a:lnTo>
                    <a:pt x="17678" y="2436"/>
                  </a:lnTo>
                  <a:lnTo>
                    <a:pt x="17962" y="2436"/>
                  </a:lnTo>
                  <a:lnTo>
                    <a:pt x="18019" y="2371"/>
                  </a:lnTo>
                  <a:lnTo>
                    <a:pt x="18019" y="2307"/>
                  </a:lnTo>
                  <a:lnTo>
                    <a:pt x="17791" y="1954"/>
                  </a:lnTo>
                  <a:lnTo>
                    <a:pt x="17565" y="1634"/>
                  </a:lnTo>
                  <a:lnTo>
                    <a:pt x="17280" y="1346"/>
                  </a:lnTo>
                  <a:lnTo>
                    <a:pt x="16939" y="1058"/>
                  </a:lnTo>
                  <a:lnTo>
                    <a:pt x="16542" y="833"/>
                  </a:lnTo>
                  <a:lnTo>
                    <a:pt x="16086" y="608"/>
                  </a:lnTo>
                  <a:lnTo>
                    <a:pt x="15574" y="448"/>
                  </a:lnTo>
                  <a:lnTo>
                    <a:pt x="14950" y="288"/>
                  </a:lnTo>
                  <a:lnTo>
                    <a:pt x="14155" y="160"/>
                  </a:lnTo>
                  <a:lnTo>
                    <a:pt x="13300" y="64"/>
                  </a:lnTo>
                  <a:lnTo>
                    <a:pt x="12448" y="31"/>
                  </a:lnTo>
                  <a:lnTo>
                    <a:pt x="11595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508" name="Shape 969"/>
            <p:cNvSpPr/>
            <p:nvPr/>
          </p:nvSpPr>
          <p:spPr>
            <a:xfrm>
              <a:off x="8811077" y="2762585"/>
              <a:ext cx="29028" cy="2683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6623" y="0"/>
                  </a:moveTo>
                  <a:lnTo>
                    <a:pt x="1631" y="5400"/>
                  </a:lnTo>
                  <a:lnTo>
                    <a:pt x="1631" y="9036"/>
                  </a:lnTo>
                  <a:lnTo>
                    <a:pt x="0" y="12618"/>
                  </a:lnTo>
                  <a:lnTo>
                    <a:pt x="1631" y="18018"/>
                  </a:lnTo>
                  <a:lnTo>
                    <a:pt x="3312" y="19836"/>
                  </a:lnTo>
                  <a:lnTo>
                    <a:pt x="6623" y="21600"/>
                  </a:lnTo>
                  <a:lnTo>
                    <a:pt x="9984" y="21600"/>
                  </a:lnTo>
                  <a:lnTo>
                    <a:pt x="13296" y="19836"/>
                  </a:lnTo>
                  <a:lnTo>
                    <a:pt x="18288" y="18018"/>
                  </a:lnTo>
                  <a:lnTo>
                    <a:pt x="19969" y="14436"/>
                  </a:lnTo>
                  <a:lnTo>
                    <a:pt x="21600" y="9036"/>
                  </a:lnTo>
                  <a:lnTo>
                    <a:pt x="19969" y="5400"/>
                  </a:lnTo>
                  <a:lnTo>
                    <a:pt x="16608" y="1818"/>
                  </a:lnTo>
                  <a:lnTo>
                    <a:pt x="11616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509" name="Shape 970"/>
            <p:cNvSpPr/>
            <p:nvPr/>
          </p:nvSpPr>
          <p:spPr>
            <a:xfrm>
              <a:off x="8806560" y="5978430"/>
              <a:ext cx="178944" cy="1744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049" y="2772"/>
                  </a:moveTo>
                  <a:lnTo>
                    <a:pt x="6214" y="4434"/>
                  </a:lnTo>
                  <a:lnTo>
                    <a:pt x="8371" y="6095"/>
                  </a:lnTo>
                  <a:lnTo>
                    <a:pt x="7296" y="7757"/>
                  </a:lnTo>
                  <a:lnTo>
                    <a:pt x="6751" y="8859"/>
                  </a:lnTo>
                  <a:lnTo>
                    <a:pt x="4859" y="6926"/>
                  </a:lnTo>
                  <a:lnTo>
                    <a:pt x="5404" y="6095"/>
                  </a:lnTo>
                  <a:lnTo>
                    <a:pt x="5669" y="4434"/>
                  </a:lnTo>
                  <a:lnTo>
                    <a:pt x="5669" y="4154"/>
                  </a:lnTo>
                  <a:lnTo>
                    <a:pt x="4594" y="5264"/>
                  </a:lnTo>
                  <a:lnTo>
                    <a:pt x="4049" y="6366"/>
                  </a:lnTo>
                  <a:lnTo>
                    <a:pt x="1082" y="3874"/>
                  </a:lnTo>
                  <a:lnTo>
                    <a:pt x="2702" y="3043"/>
                  </a:lnTo>
                  <a:lnTo>
                    <a:pt x="3512" y="2772"/>
                  </a:lnTo>
                  <a:close/>
                  <a:moveTo>
                    <a:pt x="9453" y="7197"/>
                  </a:moveTo>
                  <a:lnTo>
                    <a:pt x="11345" y="8859"/>
                  </a:lnTo>
                  <a:lnTo>
                    <a:pt x="11882" y="9690"/>
                  </a:lnTo>
                  <a:lnTo>
                    <a:pt x="11073" y="10800"/>
                  </a:lnTo>
                  <a:lnTo>
                    <a:pt x="10263" y="12462"/>
                  </a:lnTo>
                  <a:lnTo>
                    <a:pt x="9180" y="11359"/>
                  </a:lnTo>
                  <a:lnTo>
                    <a:pt x="7833" y="9969"/>
                  </a:lnTo>
                  <a:lnTo>
                    <a:pt x="8371" y="9138"/>
                  </a:lnTo>
                  <a:lnTo>
                    <a:pt x="8916" y="8028"/>
                  </a:lnTo>
                  <a:lnTo>
                    <a:pt x="9453" y="7197"/>
                  </a:lnTo>
                  <a:close/>
                  <a:moveTo>
                    <a:pt x="12692" y="10249"/>
                  </a:moveTo>
                  <a:lnTo>
                    <a:pt x="14849" y="13021"/>
                  </a:lnTo>
                  <a:lnTo>
                    <a:pt x="14039" y="14123"/>
                  </a:lnTo>
                  <a:lnTo>
                    <a:pt x="13502" y="15513"/>
                  </a:lnTo>
                  <a:lnTo>
                    <a:pt x="11610" y="13572"/>
                  </a:lnTo>
                  <a:lnTo>
                    <a:pt x="12155" y="11631"/>
                  </a:lnTo>
                  <a:lnTo>
                    <a:pt x="12692" y="10249"/>
                  </a:lnTo>
                  <a:close/>
                  <a:moveTo>
                    <a:pt x="15394" y="13852"/>
                  </a:moveTo>
                  <a:lnTo>
                    <a:pt x="17014" y="15785"/>
                  </a:lnTo>
                  <a:lnTo>
                    <a:pt x="16204" y="16615"/>
                  </a:lnTo>
                  <a:lnTo>
                    <a:pt x="16204" y="17726"/>
                  </a:lnTo>
                  <a:lnTo>
                    <a:pt x="14584" y="16344"/>
                  </a:lnTo>
                  <a:lnTo>
                    <a:pt x="14849" y="15785"/>
                  </a:lnTo>
                  <a:lnTo>
                    <a:pt x="15122" y="14954"/>
                  </a:lnTo>
                  <a:lnTo>
                    <a:pt x="15394" y="13852"/>
                  </a:lnTo>
                  <a:close/>
                  <a:moveTo>
                    <a:pt x="17014" y="16064"/>
                  </a:moveTo>
                  <a:lnTo>
                    <a:pt x="18633" y="17726"/>
                  </a:lnTo>
                  <a:lnTo>
                    <a:pt x="17824" y="19387"/>
                  </a:lnTo>
                  <a:lnTo>
                    <a:pt x="16469" y="18005"/>
                  </a:lnTo>
                  <a:lnTo>
                    <a:pt x="16469" y="16895"/>
                  </a:lnTo>
                  <a:lnTo>
                    <a:pt x="16741" y="16344"/>
                  </a:lnTo>
                  <a:lnTo>
                    <a:pt x="17014" y="16064"/>
                  </a:lnTo>
                  <a:close/>
                  <a:moveTo>
                    <a:pt x="3239" y="0"/>
                  </a:moveTo>
                  <a:lnTo>
                    <a:pt x="2429" y="280"/>
                  </a:lnTo>
                  <a:lnTo>
                    <a:pt x="1082" y="1662"/>
                  </a:lnTo>
                  <a:lnTo>
                    <a:pt x="545" y="2772"/>
                  </a:lnTo>
                  <a:lnTo>
                    <a:pt x="273" y="3603"/>
                  </a:lnTo>
                  <a:lnTo>
                    <a:pt x="0" y="3874"/>
                  </a:lnTo>
                  <a:lnTo>
                    <a:pt x="273" y="4154"/>
                  </a:lnTo>
                  <a:lnTo>
                    <a:pt x="1892" y="6646"/>
                  </a:lnTo>
                  <a:lnTo>
                    <a:pt x="3784" y="8859"/>
                  </a:lnTo>
                  <a:lnTo>
                    <a:pt x="8106" y="13292"/>
                  </a:lnTo>
                  <a:lnTo>
                    <a:pt x="12965" y="17446"/>
                  </a:lnTo>
                  <a:lnTo>
                    <a:pt x="17551" y="21329"/>
                  </a:lnTo>
                  <a:lnTo>
                    <a:pt x="17824" y="21600"/>
                  </a:lnTo>
                  <a:lnTo>
                    <a:pt x="18361" y="21600"/>
                  </a:lnTo>
                  <a:lnTo>
                    <a:pt x="18633" y="21329"/>
                  </a:lnTo>
                  <a:lnTo>
                    <a:pt x="18898" y="21049"/>
                  </a:lnTo>
                  <a:lnTo>
                    <a:pt x="19708" y="18836"/>
                  </a:lnTo>
                  <a:lnTo>
                    <a:pt x="20790" y="19667"/>
                  </a:lnTo>
                  <a:lnTo>
                    <a:pt x="21063" y="19938"/>
                  </a:lnTo>
                  <a:lnTo>
                    <a:pt x="21600" y="19667"/>
                  </a:lnTo>
                  <a:lnTo>
                    <a:pt x="21600" y="18836"/>
                  </a:lnTo>
                  <a:lnTo>
                    <a:pt x="20518" y="16344"/>
                  </a:lnTo>
                  <a:lnTo>
                    <a:pt x="18633" y="14123"/>
                  </a:lnTo>
                  <a:lnTo>
                    <a:pt x="14849" y="9418"/>
                  </a:lnTo>
                  <a:lnTo>
                    <a:pt x="12692" y="7197"/>
                  </a:lnTo>
                  <a:lnTo>
                    <a:pt x="10263" y="4985"/>
                  </a:lnTo>
                  <a:lnTo>
                    <a:pt x="10263" y="4434"/>
                  </a:lnTo>
                  <a:lnTo>
                    <a:pt x="9990" y="4434"/>
                  </a:lnTo>
                  <a:lnTo>
                    <a:pt x="9726" y="4705"/>
                  </a:lnTo>
                  <a:lnTo>
                    <a:pt x="6751" y="2213"/>
                  </a:lnTo>
                  <a:lnTo>
                    <a:pt x="3784" y="280"/>
                  </a:lnTo>
                  <a:lnTo>
                    <a:pt x="3239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510" name="Shape 971"/>
            <p:cNvSpPr/>
            <p:nvPr/>
          </p:nvSpPr>
          <p:spPr>
            <a:xfrm>
              <a:off x="7422315" y="5672089"/>
              <a:ext cx="131917" cy="13191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70" y="0"/>
                  </a:moveTo>
                  <a:lnTo>
                    <a:pt x="0" y="359"/>
                  </a:lnTo>
                  <a:lnTo>
                    <a:pt x="729" y="2197"/>
                  </a:lnTo>
                  <a:lnTo>
                    <a:pt x="1827" y="4024"/>
                  </a:lnTo>
                  <a:lnTo>
                    <a:pt x="4764" y="6950"/>
                  </a:lnTo>
                  <a:lnTo>
                    <a:pt x="12083" y="14280"/>
                  </a:lnTo>
                  <a:lnTo>
                    <a:pt x="14650" y="17206"/>
                  </a:lnTo>
                  <a:lnTo>
                    <a:pt x="17206" y="20132"/>
                  </a:lnTo>
                  <a:lnTo>
                    <a:pt x="17946" y="20871"/>
                  </a:lnTo>
                  <a:lnTo>
                    <a:pt x="19044" y="21230"/>
                  </a:lnTo>
                  <a:lnTo>
                    <a:pt x="19773" y="21600"/>
                  </a:lnTo>
                  <a:lnTo>
                    <a:pt x="20871" y="21230"/>
                  </a:lnTo>
                  <a:lnTo>
                    <a:pt x="21600" y="20502"/>
                  </a:lnTo>
                  <a:lnTo>
                    <a:pt x="21241" y="19773"/>
                  </a:lnTo>
                  <a:lnTo>
                    <a:pt x="21241" y="19403"/>
                  </a:lnTo>
                  <a:lnTo>
                    <a:pt x="18674" y="17206"/>
                  </a:lnTo>
                  <a:lnTo>
                    <a:pt x="16477" y="15009"/>
                  </a:lnTo>
                  <a:lnTo>
                    <a:pt x="12083" y="10245"/>
                  </a:lnTo>
                  <a:lnTo>
                    <a:pt x="3295" y="1457"/>
                  </a:lnTo>
                  <a:lnTo>
                    <a:pt x="1827" y="729"/>
                  </a:lnTo>
                  <a:lnTo>
                    <a:pt x="370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511" name="Shape 972"/>
            <p:cNvSpPr/>
            <p:nvPr/>
          </p:nvSpPr>
          <p:spPr>
            <a:xfrm>
              <a:off x="8708189" y="4828989"/>
              <a:ext cx="451740" cy="111815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675" y="604"/>
                  </a:moveTo>
                  <a:lnTo>
                    <a:pt x="18713" y="1209"/>
                  </a:lnTo>
                  <a:lnTo>
                    <a:pt x="18500" y="1166"/>
                  </a:lnTo>
                  <a:lnTo>
                    <a:pt x="18392" y="1079"/>
                  </a:lnTo>
                  <a:lnTo>
                    <a:pt x="18284" y="1037"/>
                  </a:lnTo>
                  <a:lnTo>
                    <a:pt x="19675" y="604"/>
                  </a:lnTo>
                  <a:close/>
                  <a:moveTo>
                    <a:pt x="17751" y="1252"/>
                  </a:moveTo>
                  <a:lnTo>
                    <a:pt x="17963" y="1382"/>
                  </a:lnTo>
                  <a:lnTo>
                    <a:pt x="18179" y="1468"/>
                  </a:lnTo>
                  <a:lnTo>
                    <a:pt x="17751" y="1771"/>
                  </a:lnTo>
                  <a:lnTo>
                    <a:pt x="17109" y="1597"/>
                  </a:lnTo>
                  <a:lnTo>
                    <a:pt x="17430" y="1426"/>
                  </a:lnTo>
                  <a:lnTo>
                    <a:pt x="17751" y="1252"/>
                  </a:lnTo>
                  <a:close/>
                  <a:moveTo>
                    <a:pt x="16680" y="1771"/>
                  </a:moveTo>
                  <a:lnTo>
                    <a:pt x="17001" y="1900"/>
                  </a:lnTo>
                  <a:lnTo>
                    <a:pt x="17322" y="1986"/>
                  </a:lnTo>
                  <a:lnTo>
                    <a:pt x="16896" y="2333"/>
                  </a:lnTo>
                  <a:lnTo>
                    <a:pt x="16788" y="2289"/>
                  </a:lnTo>
                  <a:lnTo>
                    <a:pt x="16147" y="2159"/>
                  </a:lnTo>
                  <a:lnTo>
                    <a:pt x="16039" y="2159"/>
                  </a:lnTo>
                  <a:lnTo>
                    <a:pt x="16680" y="1771"/>
                  </a:lnTo>
                  <a:close/>
                  <a:moveTo>
                    <a:pt x="15718" y="2419"/>
                  </a:moveTo>
                  <a:lnTo>
                    <a:pt x="16147" y="2462"/>
                  </a:lnTo>
                  <a:lnTo>
                    <a:pt x="16576" y="2548"/>
                  </a:lnTo>
                  <a:lnTo>
                    <a:pt x="16147" y="2851"/>
                  </a:lnTo>
                  <a:lnTo>
                    <a:pt x="15292" y="2548"/>
                  </a:lnTo>
                  <a:lnTo>
                    <a:pt x="15505" y="2419"/>
                  </a:lnTo>
                  <a:close/>
                  <a:moveTo>
                    <a:pt x="14009" y="2462"/>
                  </a:moveTo>
                  <a:lnTo>
                    <a:pt x="15292" y="2981"/>
                  </a:lnTo>
                  <a:lnTo>
                    <a:pt x="15826" y="3154"/>
                  </a:lnTo>
                  <a:lnTo>
                    <a:pt x="15718" y="3154"/>
                  </a:lnTo>
                  <a:lnTo>
                    <a:pt x="15718" y="3240"/>
                  </a:lnTo>
                  <a:lnTo>
                    <a:pt x="15826" y="3326"/>
                  </a:lnTo>
                  <a:lnTo>
                    <a:pt x="16039" y="3326"/>
                  </a:lnTo>
                  <a:lnTo>
                    <a:pt x="16147" y="3283"/>
                  </a:lnTo>
                  <a:lnTo>
                    <a:pt x="16255" y="3240"/>
                  </a:lnTo>
                  <a:lnTo>
                    <a:pt x="12831" y="4751"/>
                  </a:lnTo>
                  <a:lnTo>
                    <a:pt x="12618" y="4925"/>
                  </a:lnTo>
                  <a:lnTo>
                    <a:pt x="12297" y="5184"/>
                  </a:lnTo>
                  <a:lnTo>
                    <a:pt x="11869" y="5357"/>
                  </a:lnTo>
                  <a:lnTo>
                    <a:pt x="11656" y="5399"/>
                  </a:lnTo>
                  <a:lnTo>
                    <a:pt x="11443" y="5399"/>
                  </a:lnTo>
                  <a:lnTo>
                    <a:pt x="10373" y="5054"/>
                  </a:lnTo>
                  <a:lnTo>
                    <a:pt x="9090" y="4579"/>
                  </a:lnTo>
                  <a:lnTo>
                    <a:pt x="9839" y="4363"/>
                  </a:lnTo>
                  <a:lnTo>
                    <a:pt x="10481" y="4103"/>
                  </a:lnTo>
                  <a:lnTo>
                    <a:pt x="11764" y="3543"/>
                  </a:lnTo>
                  <a:lnTo>
                    <a:pt x="12939" y="3023"/>
                  </a:lnTo>
                  <a:lnTo>
                    <a:pt x="13473" y="2764"/>
                  </a:lnTo>
                  <a:lnTo>
                    <a:pt x="14009" y="2462"/>
                  </a:lnTo>
                  <a:close/>
                  <a:moveTo>
                    <a:pt x="9410" y="5184"/>
                  </a:moveTo>
                  <a:lnTo>
                    <a:pt x="9623" y="5270"/>
                  </a:lnTo>
                  <a:lnTo>
                    <a:pt x="9518" y="5313"/>
                  </a:lnTo>
                  <a:lnTo>
                    <a:pt x="9090" y="5487"/>
                  </a:lnTo>
                  <a:lnTo>
                    <a:pt x="8556" y="5746"/>
                  </a:lnTo>
                  <a:lnTo>
                    <a:pt x="8235" y="5961"/>
                  </a:lnTo>
                  <a:lnTo>
                    <a:pt x="8127" y="6135"/>
                  </a:lnTo>
                  <a:lnTo>
                    <a:pt x="8019" y="6264"/>
                  </a:lnTo>
                  <a:lnTo>
                    <a:pt x="7594" y="6091"/>
                  </a:lnTo>
                  <a:lnTo>
                    <a:pt x="7165" y="5961"/>
                  </a:lnTo>
                  <a:lnTo>
                    <a:pt x="7699" y="5788"/>
                  </a:lnTo>
                  <a:lnTo>
                    <a:pt x="8127" y="5573"/>
                  </a:lnTo>
                  <a:lnTo>
                    <a:pt x="8769" y="5357"/>
                  </a:lnTo>
                  <a:lnTo>
                    <a:pt x="9410" y="5184"/>
                  </a:lnTo>
                  <a:close/>
                  <a:moveTo>
                    <a:pt x="20850" y="0"/>
                  </a:moveTo>
                  <a:lnTo>
                    <a:pt x="20638" y="42"/>
                  </a:lnTo>
                  <a:lnTo>
                    <a:pt x="18926" y="475"/>
                  </a:lnTo>
                  <a:lnTo>
                    <a:pt x="18071" y="734"/>
                  </a:lnTo>
                  <a:lnTo>
                    <a:pt x="17322" y="1037"/>
                  </a:lnTo>
                  <a:lnTo>
                    <a:pt x="16576" y="1382"/>
                  </a:lnTo>
                  <a:lnTo>
                    <a:pt x="15934" y="1727"/>
                  </a:lnTo>
                  <a:lnTo>
                    <a:pt x="15397" y="2116"/>
                  </a:lnTo>
                  <a:lnTo>
                    <a:pt x="15076" y="2505"/>
                  </a:lnTo>
                  <a:lnTo>
                    <a:pt x="14651" y="2289"/>
                  </a:lnTo>
                  <a:lnTo>
                    <a:pt x="14114" y="2116"/>
                  </a:lnTo>
                  <a:lnTo>
                    <a:pt x="13901" y="2074"/>
                  </a:lnTo>
                  <a:lnTo>
                    <a:pt x="13793" y="2116"/>
                  </a:lnTo>
                  <a:lnTo>
                    <a:pt x="13581" y="2159"/>
                  </a:lnTo>
                  <a:lnTo>
                    <a:pt x="13047" y="2505"/>
                  </a:lnTo>
                  <a:lnTo>
                    <a:pt x="12510" y="2807"/>
                  </a:lnTo>
                  <a:lnTo>
                    <a:pt x="11227" y="3369"/>
                  </a:lnTo>
                  <a:lnTo>
                    <a:pt x="9944" y="3888"/>
                  </a:lnTo>
                  <a:lnTo>
                    <a:pt x="9303" y="4191"/>
                  </a:lnTo>
                  <a:lnTo>
                    <a:pt x="8877" y="4536"/>
                  </a:lnTo>
                  <a:lnTo>
                    <a:pt x="8769" y="4536"/>
                  </a:lnTo>
                  <a:lnTo>
                    <a:pt x="8769" y="4579"/>
                  </a:lnTo>
                  <a:lnTo>
                    <a:pt x="8877" y="4751"/>
                  </a:lnTo>
                  <a:lnTo>
                    <a:pt x="9090" y="4925"/>
                  </a:lnTo>
                  <a:lnTo>
                    <a:pt x="8340" y="5098"/>
                  </a:lnTo>
                  <a:lnTo>
                    <a:pt x="7057" y="5616"/>
                  </a:lnTo>
                  <a:lnTo>
                    <a:pt x="6844" y="5746"/>
                  </a:lnTo>
                  <a:lnTo>
                    <a:pt x="6628" y="5918"/>
                  </a:lnTo>
                  <a:lnTo>
                    <a:pt x="6628" y="6005"/>
                  </a:lnTo>
                  <a:lnTo>
                    <a:pt x="6736" y="6047"/>
                  </a:lnTo>
                  <a:lnTo>
                    <a:pt x="6949" y="6221"/>
                  </a:lnTo>
                  <a:lnTo>
                    <a:pt x="7165" y="6394"/>
                  </a:lnTo>
                  <a:lnTo>
                    <a:pt x="6949" y="6436"/>
                  </a:lnTo>
                  <a:lnTo>
                    <a:pt x="6203" y="6653"/>
                  </a:lnTo>
                  <a:lnTo>
                    <a:pt x="5453" y="6912"/>
                  </a:lnTo>
                  <a:lnTo>
                    <a:pt x="4170" y="7431"/>
                  </a:lnTo>
                  <a:lnTo>
                    <a:pt x="3100" y="8035"/>
                  </a:lnTo>
                  <a:lnTo>
                    <a:pt x="2245" y="8683"/>
                  </a:lnTo>
                  <a:lnTo>
                    <a:pt x="1604" y="9374"/>
                  </a:lnTo>
                  <a:lnTo>
                    <a:pt x="1070" y="10108"/>
                  </a:lnTo>
                  <a:lnTo>
                    <a:pt x="642" y="10842"/>
                  </a:lnTo>
                  <a:lnTo>
                    <a:pt x="321" y="11578"/>
                  </a:lnTo>
                  <a:lnTo>
                    <a:pt x="108" y="12397"/>
                  </a:lnTo>
                  <a:lnTo>
                    <a:pt x="0" y="13219"/>
                  </a:lnTo>
                  <a:lnTo>
                    <a:pt x="0" y="14040"/>
                  </a:lnTo>
                  <a:lnTo>
                    <a:pt x="108" y="14861"/>
                  </a:lnTo>
                  <a:lnTo>
                    <a:pt x="429" y="15639"/>
                  </a:lnTo>
                  <a:lnTo>
                    <a:pt x="642" y="16027"/>
                  </a:lnTo>
                  <a:lnTo>
                    <a:pt x="962" y="16416"/>
                  </a:lnTo>
                  <a:lnTo>
                    <a:pt x="1283" y="16761"/>
                  </a:lnTo>
                  <a:lnTo>
                    <a:pt x="1817" y="17150"/>
                  </a:lnTo>
                  <a:lnTo>
                    <a:pt x="2353" y="17495"/>
                  </a:lnTo>
                  <a:lnTo>
                    <a:pt x="2887" y="17842"/>
                  </a:lnTo>
                  <a:lnTo>
                    <a:pt x="4278" y="18446"/>
                  </a:lnTo>
                  <a:lnTo>
                    <a:pt x="5666" y="19050"/>
                  </a:lnTo>
                  <a:lnTo>
                    <a:pt x="7270" y="19612"/>
                  </a:lnTo>
                  <a:lnTo>
                    <a:pt x="8769" y="20131"/>
                  </a:lnTo>
                  <a:lnTo>
                    <a:pt x="10373" y="20563"/>
                  </a:lnTo>
                  <a:lnTo>
                    <a:pt x="11227" y="20735"/>
                  </a:lnTo>
                  <a:lnTo>
                    <a:pt x="12085" y="20908"/>
                  </a:lnTo>
                  <a:lnTo>
                    <a:pt x="13047" y="20994"/>
                  </a:lnTo>
                  <a:lnTo>
                    <a:pt x="13901" y="21082"/>
                  </a:lnTo>
                  <a:lnTo>
                    <a:pt x="14864" y="21038"/>
                  </a:lnTo>
                  <a:lnTo>
                    <a:pt x="15826" y="20952"/>
                  </a:lnTo>
                  <a:lnTo>
                    <a:pt x="16360" y="20865"/>
                  </a:lnTo>
                  <a:lnTo>
                    <a:pt x="16896" y="20779"/>
                  </a:lnTo>
                  <a:lnTo>
                    <a:pt x="17859" y="20434"/>
                  </a:lnTo>
                  <a:lnTo>
                    <a:pt x="19783" y="21211"/>
                  </a:lnTo>
                  <a:lnTo>
                    <a:pt x="20425" y="21341"/>
                  </a:lnTo>
                  <a:lnTo>
                    <a:pt x="21600" y="21600"/>
                  </a:lnTo>
                  <a:lnTo>
                    <a:pt x="21600" y="21211"/>
                  </a:lnTo>
                  <a:lnTo>
                    <a:pt x="20746" y="20952"/>
                  </a:lnTo>
                  <a:lnTo>
                    <a:pt x="19247" y="20434"/>
                  </a:lnTo>
                  <a:lnTo>
                    <a:pt x="18605" y="20131"/>
                  </a:lnTo>
                  <a:lnTo>
                    <a:pt x="19888" y="19439"/>
                  </a:lnTo>
                  <a:lnTo>
                    <a:pt x="20958" y="18879"/>
                  </a:lnTo>
                  <a:lnTo>
                    <a:pt x="21600" y="18490"/>
                  </a:lnTo>
                  <a:lnTo>
                    <a:pt x="21600" y="17842"/>
                  </a:lnTo>
                  <a:lnTo>
                    <a:pt x="19783" y="18835"/>
                  </a:lnTo>
                  <a:lnTo>
                    <a:pt x="17859" y="19742"/>
                  </a:lnTo>
                  <a:lnTo>
                    <a:pt x="16680" y="19008"/>
                  </a:lnTo>
                  <a:lnTo>
                    <a:pt x="15505" y="18187"/>
                  </a:lnTo>
                  <a:lnTo>
                    <a:pt x="14651" y="17495"/>
                  </a:lnTo>
                  <a:lnTo>
                    <a:pt x="13793" y="16761"/>
                  </a:lnTo>
                  <a:lnTo>
                    <a:pt x="13152" y="16070"/>
                  </a:lnTo>
                  <a:lnTo>
                    <a:pt x="12618" y="15379"/>
                  </a:lnTo>
                  <a:lnTo>
                    <a:pt x="12190" y="14644"/>
                  </a:lnTo>
                  <a:lnTo>
                    <a:pt x="11977" y="13910"/>
                  </a:lnTo>
                  <a:lnTo>
                    <a:pt x="11977" y="13133"/>
                  </a:lnTo>
                  <a:lnTo>
                    <a:pt x="12190" y="12355"/>
                  </a:lnTo>
                  <a:lnTo>
                    <a:pt x="12510" y="11620"/>
                  </a:lnTo>
                  <a:lnTo>
                    <a:pt x="12726" y="11231"/>
                  </a:lnTo>
                  <a:lnTo>
                    <a:pt x="13047" y="10930"/>
                  </a:lnTo>
                  <a:lnTo>
                    <a:pt x="13473" y="10583"/>
                  </a:lnTo>
                  <a:lnTo>
                    <a:pt x="14009" y="10324"/>
                  </a:lnTo>
                  <a:lnTo>
                    <a:pt x="14651" y="10065"/>
                  </a:lnTo>
                  <a:lnTo>
                    <a:pt x="15505" y="9849"/>
                  </a:lnTo>
                  <a:lnTo>
                    <a:pt x="16147" y="9720"/>
                  </a:lnTo>
                  <a:lnTo>
                    <a:pt x="16896" y="9634"/>
                  </a:lnTo>
                  <a:lnTo>
                    <a:pt x="17643" y="9546"/>
                  </a:lnTo>
                  <a:lnTo>
                    <a:pt x="18392" y="9504"/>
                  </a:lnTo>
                  <a:lnTo>
                    <a:pt x="19888" y="9460"/>
                  </a:lnTo>
                  <a:lnTo>
                    <a:pt x="21387" y="9460"/>
                  </a:lnTo>
                  <a:lnTo>
                    <a:pt x="21600" y="9504"/>
                  </a:lnTo>
                  <a:lnTo>
                    <a:pt x="21600" y="8986"/>
                  </a:lnTo>
                  <a:lnTo>
                    <a:pt x="19463" y="8986"/>
                  </a:lnTo>
                  <a:lnTo>
                    <a:pt x="18392" y="9028"/>
                  </a:lnTo>
                  <a:lnTo>
                    <a:pt x="17322" y="9115"/>
                  </a:lnTo>
                  <a:lnTo>
                    <a:pt x="16360" y="9245"/>
                  </a:lnTo>
                  <a:lnTo>
                    <a:pt x="15397" y="9417"/>
                  </a:lnTo>
                  <a:lnTo>
                    <a:pt x="14543" y="9590"/>
                  </a:lnTo>
                  <a:lnTo>
                    <a:pt x="13901" y="9763"/>
                  </a:lnTo>
                  <a:lnTo>
                    <a:pt x="13260" y="10022"/>
                  </a:lnTo>
                  <a:lnTo>
                    <a:pt x="12726" y="10282"/>
                  </a:lnTo>
                  <a:lnTo>
                    <a:pt x="12297" y="10583"/>
                  </a:lnTo>
                  <a:lnTo>
                    <a:pt x="11977" y="10886"/>
                  </a:lnTo>
                  <a:lnTo>
                    <a:pt x="11764" y="11189"/>
                  </a:lnTo>
                  <a:lnTo>
                    <a:pt x="11548" y="11534"/>
                  </a:lnTo>
                  <a:lnTo>
                    <a:pt x="11122" y="12226"/>
                  </a:lnTo>
                  <a:lnTo>
                    <a:pt x="10906" y="13089"/>
                  </a:lnTo>
                  <a:lnTo>
                    <a:pt x="10906" y="14385"/>
                  </a:lnTo>
                  <a:lnTo>
                    <a:pt x="11122" y="14817"/>
                  </a:lnTo>
                  <a:lnTo>
                    <a:pt x="11335" y="15250"/>
                  </a:lnTo>
                  <a:lnTo>
                    <a:pt x="11548" y="15681"/>
                  </a:lnTo>
                  <a:lnTo>
                    <a:pt x="12297" y="16416"/>
                  </a:lnTo>
                  <a:lnTo>
                    <a:pt x="13047" y="17194"/>
                  </a:lnTo>
                  <a:lnTo>
                    <a:pt x="14972" y="18619"/>
                  </a:lnTo>
                  <a:lnTo>
                    <a:pt x="15934" y="19353"/>
                  </a:lnTo>
                  <a:lnTo>
                    <a:pt x="17109" y="20045"/>
                  </a:lnTo>
                  <a:lnTo>
                    <a:pt x="16147" y="20434"/>
                  </a:lnTo>
                  <a:lnTo>
                    <a:pt x="15292" y="20563"/>
                  </a:lnTo>
                  <a:lnTo>
                    <a:pt x="14435" y="20649"/>
                  </a:lnTo>
                  <a:lnTo>
                    <a:pt x="13581" y="20649"/>
                  </a:lnTo>
                  <a:lnTo>
                    <a:pt x="12618" y="20563"/>
                  </a:lnTo>
                  <a:lnTo>
                    <a:pt x="11656" y="20390"/>
                  </a:lnTo>
                  <a:lnTo>
                    <a:pt x="10694" y="20174"/>
                  </a:lnTo>
                  <a:lnTo>
                    <a:pt x="9839" y="19915"/>
                  </a:lnTo>
                  <a:lnTo>
                    <a:pt x="8877" y="19612"/>
                  </a:lnTo>
                  <a:lnTo>
                    <a:pt x="8019" y="19310"/>
                  </a:lnTo>
                  <a:lnTo>
                    <a:pt x="6308" y="18662"/>
                  </a:lnTo>
                  <a:lnTo>
                    <a:pt x="4920" y="18014"/>
                  </a:lnTo>
                  <a:lnTo>
                    <a:pt x="3741" y="17495"/>
                  </a:lnTo>
                  <a:lnTo>
                    <a:pt x="3208" y="17194"/>
                  </a:lnTo>
                  <a:lnTo>
                    <a:pt x="2674" y="16891"/>
                  </a:lnTo>
                  <a:lnTo>
                    <a:pt x="2353" y="16588"/>
                  </a:lnTo>
                  <a:lnTo>
                    <a:pt x="1925" y="16243"/>
                  </a:lnTo>
                  <a:lnTo>
                    <a:pt x="1712" y="15898"/>
                  </a:lnTo>
                  <a:lnTo>
                    <a:pt x="1496" y="15551"/>
                  </a:lnTo>
                  <a:lnTo>
                    <a:pt x="1175" y="14817"/>
                  </a:lnTo>
                  <a:lnTo>
                    <a:pt x="1070" y="14083"/>
                  </a:lnTo>
                  <a:lnTo>
                    <a:pt x="1175" y="13348"/>
                  </a:lnTo>
                  <a:lnTo>
                    <a:pt x="1496" y="11879"/>
                  </a:lnTo>
                  <a:lnTo>
                    <a:pt x="1712" y="11145"/>
                  </a:lnTo>
                  <a:lnTo>
                    <a:pt x="2033" y="10454"/>
                  </a:lnTo>
                  <a:lnTo>
                    <a:pt x="2566" y="9763"/>
                  </a:lnTo>
                  <a:lnTo>
                    <a:pt x="3100" y="9072"/>
                  </a:lnTo>
                  <a:lnTo>
                    <a:pt x="3957" y="8424"/>
                  </a:lnTo>
                  <a:lnTo>
                    <a:pt x="4920" y="7819"/>
                  </a:lnTo>
                  <a:lnTo>
                    <a:pt x="5453" y="7560"/>
                  </a:lnTo>
                  <a:lnTo>
                    <a:pt x="6095" y="7301"/>
                  </a:lnTo>
                  <a:lnTo>
                    <a:pt x="6844" y="7042"/>
                  </a:lnTo>
                  <a:lnTo>
                    <a:pt x="7594" y="6825"/>
                  </a:lnTo>
                  <a:lnTo>
                    <a:pt x="7807" y="6739"/>
                  </a:lnTo>
                  <a:lnTo>
                    <a:pt x="7807" y="6653"/>
                  </a:lnTo>
                  <a:lnTo>
                    <a:pt x="8235" y="6783"/>
                  </a:lnTo>
                  <a:lnTo>
                    <a:pt x="8340" y="6825"/>
                  </a:lnTo>
                  <a:lnTo>
                    <a:pt x="8448" y="6825"/>
                  </a:lnTo>
                  <a:lnTo>
                    <a:pt x="8661" y="6783"/>
                  </a:lnTo>
                  <a:lnTo>
                    <a:pt x="10160" y="6264"/>
                  </a:lnTo>
                  <a:lnTo>
                    <a:pt x="10586" y="6091"/>
                  </a:lnTo>
                  <a:lnTo>
                    <a:pt x="10802" y="6005"/>
                  </a:lnTo>
                  <a:lnTo>
                    <a:pt x="10906" y="5875"/>
                  </a:lnTo>
                  <a:lnTo>
                    <a:pt x="10802" y="5788"/>
                  </a:lnTo>
                  <a:lnTo>
                    <a:pt x="10373" y="5788"/>
                  </a:lnTo>
                  <a:lnTo>
                    <a:pt x="10052" y="5875"/>
                  </a:lnTo>
                  <a:lnTo>
                    <a:pt x="9623" y="6047"/>
                  </a:lnTo>
                  <a:lnTo>
                    <a:pt x="8448" y="6480"/>
                  </a:lnTo>
                  <a:lnTo>
                    <a:pt x="8127" y="6307"/>
                  </a:lnTo>
                  <a:lnTo>
                    <a:pt x="8661" y="6135"/>
                  </a:lnTo>
                  <a:lnTo>
                    <a:pt x="8982" y="5918"/>
                  </a:lnTo>
                  <a:lnTo>
                    <a:pt x="9518" y="5702"/>
                  </a:lnTo>
                  <a:lnTo>
                    <a:pt x="9944" y="5487"/>
                  </a:lnTo>
                  <a:lnTo>
                    <a:pt x="10052" y="5443"/>
                  </a:lnTo>
                  <a:lnTo>
                    <a:pt x="10586" y="5659"/>
                  </a:lnTo>
                  <a:lnTo>
                    <a:pt x="11122" y="5788"/>
                  </a:lnTo>
                  <a:lnTo>
                    <a:pt x="11656" y="5832"/>
                  </a:lnTo>
                  <a:lnTo>
                    <a:pt x="12190" y="5832"/>
                  </a:lnTo>
                  <a:lnTo>
                    <a:pt x="12510" y="5746"/>
                  </a:lnTo>
                  <a:lnTo>
                    <a:pt x="12726" y="5659"/>
                  </a:lnTo>
                  <a:lnTo>
                    <a:pt x="13047" y="5357"/>
                  </a:lnTo>
                  <a:lnTo>
                    <a:pt x="13473" y="5098"/>
                  </a:lnTo>
                  <a:lnTo>
                    <a:pt x="14009" y="4839"/>
                  </a:lnTo>
                  <a:lnTo>
                    <a:pt x="14651" y="4622"/>
                  </a:lnTo>
                  <a:lnTo>
                    <a:pt x="15505" y="4277"/>
                  </a:lnTo>
                  <a:lnTo>
                    <a:pt x="16255" y="3888"/>
                  </a:lnTo>
                  <a:lnTo>
                    <a:pt x="17001" y="3543"/>
                  </a:lnTo>
                  <a:lnTo>
                    <a:pt x="17643" y="3110"/>
                  </a:lnTo>
                  <a:lnTo>
                    <a:pt x="17751" y="2981"/>
                  </a:lnTo>
                  <a:lnTo>
                    <a:pt x="17538" y="2893"/>
                  </a:lnTo>
                  <a:lnTo>
                    <a:pt x="17322" y="2893"/>
                  </a:lnTo>
                  <a:lnTo>
                    <a:pt x="17109" y="2937"/>
                  </a:lnTo>
                  <a:lnTo>
                    <a:pt x="16788" y="3067"/>
                  </a:lnTo>
                  <a:lnTo>
                    <a:pt x="16680" y="3023"/>
                  </a:lnTo>
                  <a:lnTo>
                    <a:pt x="17859" y="2375"/>
                  </a:lnTo>
                  <a:lnTo>
                    <a:pt x="19034" y="1641"/>
                  </a:lnTo>
                  <a:lnTo>
                    <a:pt x="21171" y="216"/>
                  </a:lnTo>
                  <a:lnTo>
                    <a:pt x="21171" y="130"/>
                  </a:lnTo>
                  <a:lnTo>
                    <a:pt x="21066" y="42"/>
                  </a:lnTo>
                  <a:lnTo>
                    <a:pt x="20850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512" name="Shape 973"/>
            <p:cNvSpPr/>
            <p:nvPr/>
          </p:nvSpPr>
          <p:spPr>
            <a:xfrm>
              <a:off x="487474" y="278051"/>
              <a:ext cx="62638" cy="4477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065" y="0"/>
                  </a:moveTo>
                  <a:lnTo>
                    <a:pt x="18508" y="1090"/>
                  </a:lnTo>
                  <a:lnTo>
                    <a:pt x="16973" y="4326"/>
                  </a:lnTo>
                  <a:lnTo>
                    <a:pt x="16194" y="7563"/>
                  </a:lnTo>
                  <a:lnTo>
                    <a:pt x="14660" y="16184"/>
                  </a:lnTo>
                  <a:lnTo>
                    <a:pt x="12346" y="11890"/>
                  </a:lnTo>
                  <a:lnTo>
                    <a:pt x="10811" y="8653"/>
                  </a:lnTo>
                  <a:lnTo>
                    <a:pt x="12346" y="5416"/>
                  </a:lnTo>
                  <a:lnTo>
                    <a:pt x="12346" y="3237"/>
                  </a:lnTo>
                  <a:lnTo>
                    <a:pt x="11567" y="2179"/>
                  </a:lnTo>
                  <a:lnTo>
                    <a:pt x="10033" y="2179"/>
                  </a:lnTo>
                  <a:lnTo>
                    <a:pt x="8498" y="3237"/>
                  </a:lnTo>
                  <a:lnTo>
                    <a:pt x="4627" y="12947"/>
                  </a:lnTo>
                  <a:lnTo>
                    <a:pt x="4627" y="11890"/>
                  </a:lnTo>
                  <a:lnTo>
                    <a:pt x="3871" y="7563"/>
                  </a:lnTo>
                  <a:lnTo>
                    <a:pt x="3092" y="6474"/>
                  </a:lnTo>
                  <a:lnTo>
                    <a:pt x="2313" y="5416"/>
                  </a:lnTo>
                  <a:lnTo>
                    <a:pt x="1558" y="4326"/>
                  </a:lnTo>
                  <a:lnTo>
                    <a:pt x="1558" y="5416"/>
                  </a:lnTo>
                  <a:lnTo>
                    <a:pt x="779" y="6474"/>
                  </a:lnTo>
                  <a:lnTo>
                    <a:pt x="0" y="8653"/>
                  </a:lnTo>
                  <a:lnTo>
                    <a:pt x="779" y="11890"/>
                  </a:lnTo>
                  <a:lnTo>
                    <a:pt x="2313" y="19421"/>
                  </a:lnTo>
                  <a:lnTo>
                    <a:pt x="3092" y="21600"/>
                  </a:lnTo>
                  <a:lnTo>
                    <a:pt x="4627" y="21600"/>
                  </a:lnTo>
                  <a:lnTo>
                    <a:pt x="6185" y="20510"/>
                  </a:lnTo>
                  <a:lnTo>
                    <a:pt x="9254" y="12947"/>
                  </a:lnTo>
                  <a:lnTo>
                    <a:pt x="11567" y="19421"/>
                  </a:lnTo>
                  <a:lnTo>
                    <a:pt x="14660" y="21600"/>
                  </a:lnTo>
                  <a:lnTo>
                    <a:pt x="16194" y="21600"/>
                  </a:lnTo>
                  <a:lnTo>
                    <a:pt x="16973" y="20510"/>
                  </a:lnTo>
                  <a:lnTo>
                    <a:pt x="19287" y="11890"/>
                  </a:lnTo>
                  <a:lnTo>
                    <a:pt x="21600" y="3237"/>
                  </a:lnTo>
                  <a:lnTo>
                    <a:pt x="21600" y="1090"/>
                  </a:lnTo>
                  <a:lnTo>
                    <a:pt x="20821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513" name="Shape 974"/>
            <p:cNvSpPr/>
            <p:nvPr/>
          </p:nvSpPr>
          <p:spPr>
            <a:xfrm>
              <a:off x="429355" y="215481"/>
              <a:ext cx="167717" cy="1587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299" y="2124"/>
                  </a:moveTo>
                  <a:lnTo>
                    <a:pt x="19299" y="9734"/>
                  </a:lnTo>
                  <a:lnTo>
                    <a:pt x="19581" y="14605"/>
                  </a:lnTo>
                  <a:lnTo>
                    <a:pt x="19872" y="19169"/>
                  </a:lnTo>
                  <a:lnTo>
                    <a:pt x="17853" y="18862"/>
                  </a:lnTo>
                  <a:lnTo>
                    <a:pt x="16125" y="18862"/>
                  </a:lnTo>
                  <a:lnTo>
                    <a:pt x="12387" y="19169"/>
                  </a:lnTo>
                  <a:lnTo>
                    <a:pt x="7776" y="19169"/>
                  </a:lnTo>
                  <a:lnTo>
                    <a:pt x="5475" y="19467"/>
                  </a:lnTo>
                  <a:lnTo>
                    <a:pt x="3165" y="20082"/>
                  </a:lnTo>
                  <a:lnTo>
                    <a:pt x="2019" y="10339"/>
                  </a:lnTo>
                  <a:lnTo>
                    <a:pt x="1728" y="6390"/>
                  </a:lnTo>
                  <a:lnTo>
                    <a:pt x="1155" y="2431"/>
                  </a:lnTo>
                  <a:lnTo>
                    <a:pt x="10077" y="2431"/>
                  </a:lnTo>
                  <a:lnTo>
                    <a:pt x="19299" y="2124"/>
                  </a:lnTo>
                  <a:close/>
                  <a:moveTo>
                    <a:pt x="19008" y="0"/>
                  </a:moveTo>
                  <a:lnTo>
                    <a:pt x="10077" y="298"/>
                  </a:lnTo>
                  <a:lnTo>
                    <a:pt x="5475" y="298"/>
                  </a:lnTo>
                  <a:lnTo>
                    <a:pt x="1155" y="913"/>
                  </a:lnTo>
                  <a:lnTo>
                    <a:pt x="573" y="1211"/>
                  </a:lnTo>
                  <a:lnTo>
                    <a:pt x="291" y="1826"/>
                  </a:lnTo>
                  <a:lnTo>
                    <a:pt x="0" y="3949"/>
                  </a:lnTo>
                  <a:lnTo>
                    <a:pt x="0" y="6082"/>
                  </a:lnTo>
                  <a:lnTo>
                    <a:pt x="291" y="10339"/>
                  </a:lnTo>
                  <a:lnTo>
                    <a:pt x="573" y="15816"/>
                  </a:lnTo>
                  <a:lnTo>
                    <a:pt x="1155" y="18256"/>
                  </a:lnTo>
                  <a:lnTo>
                    <a:pt x="1728" y="20994"/>
                  </a:lnTo>
                  <a:lnTo>
                    <a:pt x="2019" y="21293"/>
                  </a:lnTo>
                  <a:lnTo>
                    <a:pt x="2883" y="21293"/>
                  </a:lnTo>
                  <a:lnTo>
                    <a:pt x="4893" y="21600"/>
                  </a:lnTo>
                  <a:lnTo>
                    <a:pt x="6912" y="21600"/>
                  </a:lnTo>
                  <a:lnTo>
                    <a:pt x="10941" y="21293"/>
                  </a:lnTo>
                  <a:lnTo>
                    <a:pt x="17853" y="21293"/>
                  </a:lnTo>
                  <a:lnTo>
                    <a:pt x="20163" y="20687"/>
                  </a:lnTo>
                  <a:lnTo>
                    <a:pt x="20445" y="20994"/>
                  </a:lnTo>
                  <a:lnTo>
                    <a:pt x="21027" y="20994"/>
                  </a:lnTo>
                  <a:lnTo>
                    <a:pt x="21309" y="20380"/>
                  </a:lnTo>
                  <a:lnTo>
                    <a:pt x="21600" y="18256"/>
                  </a:lnTo>
                  <a:lnTo>
                    <a:pt x="21600" y="15816"/>
                  </a:lnTo>
                  <a:lnTo>
                    <a:pt x="21309" y="11252"/>
                  </a:lnTo>
                  <a:lnTo>
                    <a:pt x="21027" y="5775"/>
                  </a:lnTo>
                  <a:lnTo>
                    <a:pt x="20736" y="3344"/>
                  </a:lnTo>
                  <a:lnTo>
                    <a:pt x="20163" y="606"/>
                  </a:lnTo>
                  <a:lnTo>
                    <a:pt x="19872" y="298"/>
                  </a:lnTo>
                  <a:lnTo>
                    <a:pt x="19581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514" name="Shape 975"/>
            <p:cNvSpPr/>
            <p:nvPr/>
          </p:nvSpPr>
          <p:spPr>
            <a:xfrm>
              <a:off x="2989942" y="287018"/>
              <a:ext cx="44703" cy="2683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50" y="0"/>
                  </a:moveTo>
                  <a:lnTo>
                    <a:pt x="1091" y="1818"/>
                  </a:lnTo>
                  <a:lnTo>
                    <a:pt x="0" y="3582"/>
                  </a:lnTo>
                  <a:lnTo>
                    <a:pt x="0" y="5400"/>
                  </a:lnTo>
                  <a:lnTo>
                    <a:pt x="1091" y="7218"/>
                  </a:lnTo>
                  <a:lnTo>
                    <a:pt x="3242" y="12618"/>
                  </a:lnTo>
                  <a:lnTo>
                    <a:pt x="7574" y="16200"/>
                  </a:lnTo>
                  <a:lnTo>
                    <a:pt x="11875" y="19782"/>
                  </a:lnTo>
                  <a:lnTo>
                    <a:pt x="16208" y="21600"/>
                  </a:lnTo>
                  <a:lnTo>
                    <a:pt x="19450" y="21600"/>
                  </a:lnTo>
                  <a:lnTo>
                    <a:pt x="21600" y="18018"/>
                  </a:lnTo>
                  <a:lnTo>
                    <a:pt x="21600" y="12618"/>
                  </a:lnTo>
                  <a:lnTo>
                    <a:pt x="19450" y="7218"/>
                  </a:lnTo>
                  <a:lnTo>
                    <a:pt x="15117" y="3582"/>
                  </a:lnTo>
                  <a:lnTo>
                    <a:pt x="10816" y="1818"/>
                  </a:lnTo>
                  <a:lnTo>
                    <a:pt x="6483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515" name="Shape 976"/>
            <p:cNvSpPr/>
            <p:nvPr/>
          </p:nvSpPr>
          <p:spPr>
            <a:xfrm>
              <a:off x="360009" y="452476"/>
              <a:ext cx="40254" cy="5818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8412" y="838"/>
                  </a:lnTo>
                  <a:lnTo>
                    <a:pt x="7200" y="1677"/>
                  </a:lnTo>
                  <a:lnTo>
                    <a:pt x="3600" y="11638"/>
                  </a:lnTo>
                  <a:lnTo>
                    <a:pt x="1212" y="15781"/>
                  </a:lnTo>
                  <a:lnTo>
                    <a:pt x="0" y="18271"/>
                  </a:lnTo>
                  <a:lnTo>
                    <a:pt x="0" y="19923"/>
                  </a:lnTo>
                  <a:lnTo>
                    <a:pt x="1212" y="20762"/>
                  </a:lnTo>
                  <a:lnTo>
                    <a:pt x="2424" y="20762"/>
                  </a:lnTo>
                  <a:lnTo>
                    <a:pt x="6024" y="19110"/>
                  </a:lnTo>
                  <a:lnTo>
                    <a:pt x="7200" y="17433"/>
                  </a:lnTo>
                  <a:lnTo>
                    <a:pt x="13224" y="17433"/>
                  </a:lnTo>
                  <a:lnTo>
                    <a:pt x="15612" y="20762"/>
                  </a:lnTo>
                  <a:lnTo>
                    <a:pt x="16824" y="21600"/>
                  </a:lnTo>
                  <a:lnTo>
                    <a:pt x="18000" y="21600"/>
                  </a:lnTo>
                  <a:lnTo>
                    <a:pt x="20424" y="20762"/>
                  </a:lnTo>
                  <a:lnTo>
                    <a:pt x="20424" y="15781"/>
                  </a:lnTo>
                  <a:lnTo>
                    <a:pt x="21600" y="14942"/>
                  </a:lnTo>
                  <a:lnTo>
                    <a:pt x="20424" y="14129"/>
                  </a:lnTo>
                  <a:lnTo>
                    <a:pt x="19212" y="14129"/>
                  </a:lnTo>
                  <a:lnTo>
                    <a:pt x="18000" y="10800"/>
                  </a:lnTo>
                  <a:lnTo>
                    <a:pt x="13224" y="1677"/>
                  </a:lnTo>
                  <a:lnTo>
                    <a:pt x="12012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516" name="Shape 977"/>
            <p:cNvSpPr/>
            <p:nvPr/>
          </p:nvSpPr>
          <p:spPr>
            <a:xfrm>
              <a:off x="243770" y="217673"/>
              <a:ext cx="163201" cy="17894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123" y="1892"/>
                  </a:moveTo>
                  <a:lnTo>
                    <a:pt x="19534" y="5941"/>
                  </a:lnTo>
                  <a:lnTo>
                    <a:pt x="19235" y="10263"/>
                  </a:lnTo>
                  <a:lnTo>
                    <a:pt x="19534" y="14576"/>
                  </a:lnTo>
                  <a:lnTo>
                    <a:pt x="20123" y="18625"/>
                  </a:lnTo>
                  <a:lnTo>
                    <a:pt x="20123" y="18898"/>
                  </a:lnTo>
                  <a:lnTo>
                    <a:pt x="15982" y="18898"/>
                  </a:lnTo>
                  <a:lnTo>
                    <a:pt x="11833" y="19171"/>
                  </a:lnTo>
                  <a:lnTo>
                    <a:pt x="3253" y="19171"/>
                  </a:lnTo>
                  <a:lnTo>
                    <a:pt x="2365" y="10527"/>
                  </a:lnTo>
                  <a:lnTo>
                    <a:pt x="1477" y="2165"/>
                  </a:lnTo>
                  <a:lnTo>
                    <a:pt x="6215" y="2429"/>
                  </a:lnTo>
                  <a:lnTo>
                    <a:pt x="10655" y="2429"/>
                  </a:lnTo>
                  <a:lnTo>
                    <a:pt x="20123" y="1892"/>
                  </a:lnTo>
                  <a:close/>
                  <a:moveTo>
                    <a:pt x="20123" y="0"/>
                  </a:moveTo>
                  <a:lnTo>
                    <a:pt x="15385" y="273"/>
                  </a:lnTo>
                  <a:lnTo>
                    <a:pt x="10655" y="545"/>
                  </a:lnTo>
                  <a:lnTo>
                    <a:pt x="5916" y="545"/>
                  </a:lnTo>
                  <a:lnTo>
                    <a:pt x="1178" y="810"/>
                  </a:lnTo>
                  <a:lnTo>
                    <a:pt x="888" y="1082"/>
                  </a:lnTo>
                  <a:lnTo>
                    <a:pt x="589" y="1355"/>
                  </a:lnTo>
                  <a:lnTo>
                    <a:pt x="290" y="1620"/>
                  </a:lnTo>
                  <a:lnTo>
                    <a:pt x="0" y="1892"/>
                  </a:lnTo>
                  <a:lnTo>
                    <a:pt x="0" y="11610"/>
                  </a:lnTo>
                  <a:lnTo>
                    <a:pt x="589" y="16469"/>
                  </a:lnTo>
                  <a:lnTo>
                    <a:pt x="1477" y="21055"/>
                  </a:lnTo>
                  <a:lnTo>
                    <a:pt x="2066" y="21600"/>
                  </a:lnTo>
                  <a:lnTo>
                    <a:pt x="2664" y="21600"/>
                  </a:lnTo>
                  <a:lnTo>
                    <a:pt x="3253" y="21327"/>
                  </a:lnTo>
                  <a:lnTo>
                    <a:pt x="3552" y="20790"/>
                  </a:lnTo>
                  <a:lnTo>
                    <a:pt x="3253" y="20245"/>
                  </a:lnTo>
                  <a:lnTo>
                    <a:pt x="7393" y="20790"/>
                  </a:lnTo>
                  <a:lnTo>
                    <a:pt x="11833" y="21055"/>
                  </a:lnTo>
                  <a:lnTo>
                    <a:pt x="15982" y="20790"/>
                  </a:lnTo>
                  <a:lnTo>
                    <a:pt x="18048" y="20518"/>
                  </a:lnTo>
                  <a:lnTo>
                    <a:pt x="20123" y="20245"/>
                  </a:lnTo>
                  <a:lnTo>
                    <a:pt x="20422" y="19708"/>
                  </a:lnTo>
                  <a:lnTo>
                    <a:pt x="20422" y="19171"/>
                  </a:lnTo>
                  <a:lnTo>
                    <a:pt x="20712" y="19435"/>
                  </a:lnTo>
                  <a:lnTo>
                    <a:pt x="21011" y="19435"/>
                  </a:lnTo>
                  <a:lnTo>
                    <a:pt x="21310" y="19171"/>
                  </a:lnTo>
                  <a:lnTo>
                    <a:pt x="21600" y="18625"/>
                  </a:lnTo>
                  <a:lnTo>
                    <a:pt x="21600" y="9990"/>
                  </a:lnTo>
                  <a:lnTo>
                    <a:pt x="21310" y="5669"/>
                  </a:lnTo>
                  <a:lnTo>
                    <a:pt x="20712" y="1620"/>
                  </a:lnTo>
                  <a:lnTo>
                    <a:pt x="21011" y="1082"/>
                  </a:lnTo>
                  <a:lnTo>
                    <a:pt x="21011" y="545"/>
                  </a:lnTo>
                  <a:lnTo>
                    <a:pt x="20712" y="273"/>
                  </a:lnTo>
                  <a:lnTo>
                    <a:pt x="20123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517" name="Shape 978"/>
            <p:cNvSpPr/>
            <p:nvPr/>
          </p:nvSpPr>
          <p:spPr>
            <a:xfrm>
              <a:off x="641774" y="626902"/>
              <a:ext cx="51478" cy="514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785" y="0"/>
                  </a:moveTo>
                  <a:lnTo>
                    <a:pt x="14075" y="3763"/>
                  </a:lnTo>
                  <a:lnTo>
                    <a:pt x="10340" y="6578"/>
                  </a:lnTo>
                  <a:lnTo>
                    <a:pt x="4710" y="3763"/>
                  </a:lnTo>
                  <a:lnTo>
                    <a:pt x="3763" y="2815"/>
                  </a:lnTo>
                  <a:lnTo>
                    <a:pt x="2815" y="3763"/>
                  </a:lnTo>
                  <a:lnTo>
                    <a:pt x="1895" y="4710"/>
                  </a:lnTo>
                  <a:lnTo>
                    <a:pt x="2815" y="6578"/>
                  </a:lnTo>
                  <a:lnTo>
                    <a:pt x="6578" y="10340"/>
                  </a:lnTo>
                  <a:lnTo>
                    <a:pt x="3763" y="13155"/>
                  </a:lnTo>
                  <a:lnTo>
                    <a:pt x="1895" y="15970"/>
                  </a:lnTo>
                  <a:lnTo>
                    <a:pt x="948" y="16890"/>
                  </a:lnTo>
                  <a:lnTo>
                    <a:pt x="0" y="18785"/>
                  </a:lnTo>
                  <a:lnTo>
                    <a:pt x="948" y="20652"/>
                  </a:lnTo>
                  <a:lnTo>
                    <a:pt x="2815" y="21600"/>
                  </a:lnTo>
                  <a:lnTo>
                    <a:pt x="5630" y="19705"/>
                  </a:lnTo>
                  <a:lnTo>
                    <a:pt x="7525" y="17837"/>
                  </a:lnTo>
                  <a:lnTo>
                    <a:pt x="11260" y="13155"/>
                  </a:lnTo>
                  <a:lnTo>
                    <a:pt x="17837" y="15970"/>
                  </a:lnTo>
                  <a:lnTo>
                    <a:pt x="20652" y="15022"/>
                  </a:lnTo>
                  <a:lnTo>
                    <a:pt x="21600" y="13155"/>
                  </a:lnTo>
                  <a:lnTo>
                    <a:pt x="21600" y="11260"/>
                  </a:lnTo>
                  <a:lnTo>
                    <a:pt x="19705" y="10340"/>
                  </a:lnTo>
                  <a:lnTo>
                    <a:pt x="15022" y="9393"/>
                  </a:lnTo>
                  <a:lnTo>
                    <a:pt x="16890" y="7525"/>
                  </a:lnTo>
                  <a:lnTo>
                    <a:pt x="19705" y="948"/>
                  </a:lnTo>
                  <a:lnTo>
                    <a:pt x="19705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518" name="Shape 979"/>
            <p:cNvSpPr/>
            <p:nvPr/>
          </p:nvSpPr>
          <p:spPr>
            <a:xfrm>
              <a:off x="617197" y="206514"/>
              <a:ext cx="169977" cy="16100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18" y="1497"/>
                  </a:moveTo>
                  <a:lnTo>
                    <a:pt x="3123" y="2397"/>
                  </a:lnTo>
                  <a:lnTo>
                    <a:pt x="4828" y="2700"/>
                  </a:lnTo>
                  <a:lnTo>
                    <a:pt x="8525" y="2397"/>
                  </a:lnTo>
                  <a:lnTo>
                    <a:pt x="19329" y="3003"/>
                  </a:lnTo>
                  <a:lnTo>
                    <a:pt x="19329" y="6300"/>
                  </a:lnTo>
                  <a:lnTo>
                    <a:pt x="19608" y="9597"/>
                  </a:lnTo>
                  <a:lnTo>
                    <a:pt x="19608" y="16503"/>
                  </a:lnTo>
                  <a:lnTo>
                    <a:pt x="20182" y="18597"/>
                  </a:lnTo>
                  <a:lnTo>
                    <a:pt x="19895" y="18597"/>
                  </a:lnTo>
                  <a:lnTo>
                    <a:pt x="11083" y="18900"/>
                  </a:lnTo>
                  <a:lnTo>
                    <a:pt x="6820" y="19203"/>
                  </a:lnTo>
                  <a:lnTo>
                    <a:pt x="4550" y="19497"/>
                  </a:lnTo>
                  <a:lnTo>
                    <a:pt x="2558" y="19800"/>
                  </a:lnTo>
                  <a:lnTo>
                    <a:pt x="1992" y="15300"/>
                  </a:lnTo>
                  <a:lnTo>
                    <a:pt x="1992" y="10800"/>
                  </a:lnTo>
                  <a:lnTo>
                    <a:pt x="2271" y="6300"/>
                  </a:lnTo>
                  <a:lnTo>
                    <a:pt x="1992" y="3903"/>
                  </a:lnTo>
                  <a:lnTo>
                    <a:pt x="1418" y="1497"/>
                  </a:lnTo>
                  <a:close/>
                  <a:moveTo>
                    <a:pt x="19895" y="0"/>
                  </a:moveTo>
                  <a:lnTo>
                    <a:pt x="19895" y="303"/>
                  </a:lnTo>
                  <a:lnTo>
                    <a:pt x="19608" y="1203"/>
                  </a:lnTo>
                  <a:lnTo>
                    <a:pt x="14780" y="597"/>
                  </a:lnTo>
                  <a:lnTo>
                    <a:pt x="9943" y="597"/>
                  </a:lnTo>
                  <a:lnTo>
                    <a:pt x="5402" y="303"/>
                  </a:lnTo>
                  <a:lnTo>
                    <a:pt x="3410" y="597"/>
                  </a:lnTo>
                  <a:lnTo>
                    <a:pt x="2271" y="900"/>
                  </a:lnTo>
                  <a:lnTo>
                    <a:pt x="1418" y="1497"/>
                  </a:lnTo>
                  <a:lnTo>
                    <a:pt x="1140" y="1497"/>
                  </a:lnTo>
                  <a:lnTo>
                    <a:pt x="566" y="3003"/>
                  </a:lnTo>
                  <a:lnTo>
                    <a:pt x="287" y="4500"/>
                  </a:lnTo>
                  <a:lnTo>
                    <a:pt x="0" y="7797"/>
                  </a:lnTo>
                  <a:lnTo>
                    <a:pt x="287" y="14097"/>
                  </a:lnTo>
                  <a:lnTo>
                    <a:pt x="287" y="19497"/>
                  </a:lnTo>
                  <a:lnTo>
                    <a:pt x="566" y="20397"/>
                  </a:lnTo>
                  <a:lnTo>
                    <a:pt x="1140" y="21003"/>
                  </a:lnTo>
                  <a:lnTo>
                    <a:pt x="1992" y="21600"/>
                  </a:lnTo>
                  <a:lnTo>
                    <a:pt x="2558" y="21600"/>
                  </a:lnTo>
                  <a:lnTo>
                    <a:pt x="2558" y="21003"/>
                  </a:lnTo>
                  <a:lnTo>
                    <a:pt x="4828" y="21297"/>
                  </a:lnTo>
                  <a:lnTo>
                    <a:pt x="6820" y="21600"/>
                  </a:lnTo>
                  <a:lnTo>
                    <a:pt x="11370" y="21297"/>
                  </a:lnTo>
                  <a:lnTo>
                    <a:pt x="19895" y="20700"/>
                  </a:lnTo>
                  <a:lnTo>
                    <a:pt x="20460" y="20397"/>
                  </a:lnTo>
                  <a:lnTo>
                    <a:pt x="21034" y="20700"/>
                  </a:lnTo>
                  <a:lnTo>
                    <a:pt x="21313" y="20700"/>
                  </a:lnTo>
                  <a:lnTo>
                    <a:pt x="21313" y="20397"/>
                  </a:lnTo>
                  <a:lnTo>
                    <a:pt x="21600" y="18000"/>
                  </a:lnTo>
                  <a:lnTo>
                    <a:pt x="21600" y="15603"/>
                  </a:lnTo>
                  <a:lnTo>
                    <a:pt x="21313" y="11103"/>
                  </a:lnTo>
                  <a:lnTo>
                    <a:pt x="21034" y="5703"/>
                  </a:lnTo>
                  <a:lnTo>
                    <a:pt x="21034" y="3003"/>
                  </a:lnTo>
                  <a:lnTo>
                    <a:pt x="20747" y="303"/>
                  </a:lnTo>
                  <a:lnTo>
                    <a:pt x="20460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519" name="Shape 980"/>
            <p:cNvSpPr/>
            <p:nvPr/>
          </p:nvSpPr>
          <p:spPr>
            <a:xfrm>
              <a:off x="684284" y="271342"/>
              <a:ext cx="42512" cy="5147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409" y="0"/>
                  </a:moveTo>
                  <a:lnTo>
                    <a:pt x="2261" y="948"/>
                  </a:lnTo>
                  <a:lnTo>
                    <a:pt x="1148" y="9393"/>
                  </a:lnTo>
                  <a:lnTo>
                    <a:pt x="1148" y="16890"/>
                  </a:lnTo>
                  <a:lnTo>
                    <a:pt x="2261" y="17837"/>
                  </a:lnTo>
                  <a:lnTo>
                    <a:pt x="2261" y="18785"/>
                  </a:lnTo>
                  <a:lnTo>
                    <a:pt x="0" y="18785"/>
                  </a:lnTo>
                  <a:lnTo>
                    <a:pt x="0" y="19705"/>
                  </a:lnTo>
                  <a:lnTo>
                    <a:pt x="5670" y="21600"/>
                  </a:lnTo>
                  <a:lnTo>
                    <a:pt x="12487" y="21600"/>
                  </a:lnTo>
                  <a:lnTo>
                    <a:pt x="17044" y="20652"/>
                  </a:lnTo>
                  <a:lnTo>
                    <a:pt x="19339" y="19705"/>
                  </a:lnTo>
                  <a:lnTo>
                    <a:pt x="21600" y="18785"/>
                  </a:lnTo>
                  <a:lnTo>
                    <a:pt x="21600" y="17837"/>
                  </a:lnTo>
                  <a:lnTo>
                    <a:pt x="20452" y="16890"/>
                  </a:lnTo>
                  <a:lnTo>
                    <a:pt x="18191" y="15970"/>
                  </a:lnTo>
                  <a:lnTo>
                    <a:pt x="15930" y="16890"/>
                  </a:lnTo>
                  <a:lnTo>
                    <a:pt x="11374" y="17837"/>
                  </a:lnTo>
                  <a:lnTo>
                    <a:pt x="5670" y="18785"/>
                  </a:lnTo>
                  <a:lnTo>
                    <a:pt x="5670" y="10340"/>
                  </a:lnTo>
                  <a:lnTo>
                    <a:pt x="7965" y="11260"/>
                  </a:lnTo>
                  <a:lnTo>
                    <a:pt x="15930" y="11260"/>
                  </a:lnTo>
                  <a:lnTo>
                    <a:pt x="17044" y="9393"/>
                  </a:lnTo>
                  <a:lnTo>
                    <a:pt x="17044" y="8445"/>
                  </a:lnTo>
                  <a:lnTo>
                    <a:pt x="15930" y="6578"/>
                  </a:lnTo>
                  <a:lnTo>
                    <a:pt x="6817" y="6578"/>
                  </a:lnTo>
                  <a:lnTo>
                    <a:pt x="5670" y="7525"/>
                  </a:lnTo>
                  <a:lnTo>
                    <a:pt x="4556" y="948"/>
                  </a:lnTo>
                  <a:lnTo>
                    <a:pt x="3409" y="948"/>
                  </a:lnTo>
                  <a:lnTo>
                    <a:pt x="3409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520" name="Shape 981"/>
            <p:cNvSpPr/>
            <p:nvPr/>
          </p:nvSpPr>
          <p:spPr>
            <a:xfrm>
              <a:off x="538952" y="454735"/>
              <a:ext cx="40253" cy="5812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188" y="0"/>
                  </a:moveTo>
                  <a:lnTo>
                    <a:pt x="10800" y="839"/>
                  </a:lnTo>
                  <a:lnTo>
                    <a:pt x="5988" y="1654"/>
                  </a:lnTo>
                  <a:lnTo>
                    <a:pt x="3600" y="3333"/>
                  </a:lnTo>
                  <a:lnTo>
                    <a:pt x="3600" y="4147"/>
                  </a:lnTo>
                  <a:lnTo>
                    <a:pt x="2388" y="6640"/>
                  </a:lnTo>
                  <a:lnTo>
                    <a:pt x="2388" y="8319"/>
                  </a:lnTo>
                  <a:lnTo>
                    <a:pt x="4776" y="10812"/>
                  </a:lnTo>
                  <a:lnTo>
                    <a:pt x="9588" y="12466"/>
                  </a:lnTo>
                  <a:lnTo>
                    <a:pt x="14400" y="13306"/>
                  </a:lnTo>
                  <a:lnTo>
                    <a:pt x="14400" y="14960"/>
                  </a:lnTo>
                  <a:lnTo>
                    <a:pt x="11976" y="16613"/>
                  </a:lnTo>
                  <a:lnTo>
                    <a:pt x="10800" y="17453"/>
                  </a:lnTo>
                  <a:lnTo>
                    <a:pt x="8376" y="16613"/>
                  </a:lnTo>
                  <a:lnTo>
                    <a:pt x="4776" y="15799"/>
                  </a:lnTo>
                  <a:lnTo>
                    <a:pt x="1176" y="15799"/>
                  </a:lnTo>
                  <a:lnTo>
                    <a:pt x="0" y="16613"/>
                  </a:lnTo>
                  <a:lnTo>
                    <a:pt x="0" y="18292"/>
                  </a:lnTo>
                  <a:lnTo>
                    <a:pt x="1176" y="19107"/>
                  </a:lnTo>
                  <a:lnTo>
                    <a:pt x="4776" y="20785"/>
                  </a:lnTo>
                  <a:lnTo>
                    <a:pt x="8376" y="21600"/>
                  </a:lnTo>
                  <a:lnTo>
                    <a:pt x="11976" y="21600"/>
                  </a:lnTo>
                  <a:lnTo>
                    <a:pt x="19176" y="18292"/>
                  </a:lnTo>
                  <a:lnTo>
                    <a:pt x="21600" y="13306"/>
                  </a:lnTo>
                  <a:lnTo>
                    <a:pt x="20388" y="10812"/>
                  </a:lnTo>
                  <a:lnTo>
                    <a:pt x="19176" y="9973"/>
                  </a:lnTo>
                  <a:lnTo>
                    <a:pt x="16788" y="9134"/>
                  </a:lnTo>
                  <a:lnTo>
                    <a:pt x="11976" y="8319"/>
                  </a:lnTo>
                  <a:lnTo>
                    <a:pt x="10800" y="7480"/>
                  </a:lnTo>
                  <a:lnTo>
                    <a:pt x="9588" y="6640"/>
                  </a:lnTo>
                  <a:lnTo>
                    <a:pt x="9588" y="4987"/>
                  </a:lnTo>
                  <a:lnTo>
                    <a:pt x="11976" y="4147"/>
                  </a:lnTo>
                  <a:lnTo>
                    <a:pt x="18000" y="4147"/>
                  </a:lnTo>
                  <a:lnTo>
                    <a:pt x="18000" y="3333"/>
                  </a:lnTo>
                  <a:lnTo>
                    <a:pt x="16788" y="1654"/>
                  </a:lnTo>
                  <a:lnTo>
                    <a:pt x="15576" y="839"/>
                  </a:lnTo>
                  <a:lnTo>
                    <a:pt x="13188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521" name="Shape 982"/>
            <p:cNvSpPr/>
            <p:nvPr/>
          </p:nvSpPr>
          <p:spPr>
            <a:xfrm>
              <a:off x="474057" y="394357"/>
              <a:ext cx="163267" cy="16100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124" y="1800"/>
                  </a:moveTo>
                  <a:lnTo>
                    <a:pt x="19825" y="5703"/>
                  </a:lnTo>
                  <a:lnTo>
                    <a:pt x="19825" y="9597"/>
                  </a:lnTo>
                  <a:lnTo>
                    <a:pt x="19526" y="14400"/>
                  </a:lnTo>
                  <a:lnTo>
                    <a:pt x="19526" y="19203"/>
                  </a:lnTo>
                  <a:lnTo>
                    <a:pt x="14798" y="18597"/>
                  </a:lnTo>
                  <a:lnTo>
                    <a:pt x="10062" y="18900"/>
                  </a:lnTo>
                  <a:lnTo>
                    <a:pt x="6213" y="19203"/>
                  </a:lnTo>
                  <a:lnTo>
                    <a:pt x="4148" y="19203"/>
                  </a:lnTo>
                  <a:lnTo>
                    <a:pt x="2373" y="19800"/>
                  </a:lnTo>
                  <a:lnTo>
                    <a:pt x="2373" y="14997"/>
                  </a:lnTo>
                  <a:lnTo>
                    <a:pt x="2074" y="10497"/>
                  </a:lnTo>
                  <a:lnTo>
                    <a:pt x="1775" y="6603"/>
                  </a:lnTo>
                  <a:lnTo>
                    <a:pt x="1775" y="2700"/>
                  </a:lnTo>
                  <a:lnTo>
                    <a:pt x="10949" y="2397"/>
                  </a:lnTo>
                  <a:lnTo>
                    <a:pt x="15387" y="2103"/>
                  </a:lnTo>
                  <a:lnTo>
                    <a:pt x="20124" y="1800"/>
                  </a:lnTo>
                  <a:close/>
                  <a:moveTo>
                    <a:pt x="15387" y="0"/>
                  </a:moveTo>
                  <a:lnTo>
                    <a:pt x="10651" y="303"/>
                  </a:lnTo>
                  <a:lnTo>
                    <a:pt x="1485" y="900"/>
                  </a:lnTo>
                  <a:lnTo>
                    <a:pt x="1186" y="900"/>
                  </a:lnTo>
                  <a:lnTo>
                    <a:pt x="598" y="1497"/>
                  </a:lnTo>
                  <a:lnTo>
                    <a:pt x="0" y="3903"/>
                  </a:lnTo>
                  <a:lnTo>
                    <a:pt x="0" y="6603"/>
                  </a:lnTo>
                  <a:lnTo>
                    <a:pt x="299" y="12003"/>
                  </a:lnTo>
                  <a:lnTo>
                    <a:pt x="299" y="16503"/>
                  </a:lnTo>
                  <a:lnTo>
                    <a:pt x="598" y="18900"/>
                  </a:lnTo>
                  <a:lnTo>
                    <a:pt x="888" y="21003"/>
                  </a:lnTo>
                  <a:lnTo>
                    <a:pt x="1186" y="21297"/>
                  </a:lnTo>
                  <a:lnTo>
                    <a:pt x="1485" y="21600"/>
                  </a:lnTo>
                  <a:lnTo>
                    <a:pt x="1775" y="21600"/>
                  </a:lnTo>
                  <a:lnTo>
                    <a:pt x="2074" y="21297"/>
                  </a:lnTo>
                  <a:lnTo>
                    <a:pt x="6810" y="21297"/>
                  </a:lnTo>
                  <a:lnTo>
                    <a:pt x="11538" y="21003"/>
                  </a:lnTo>
                  <a:lnTo>
                    <a:pt x="15686" y="21003"/>
                  </a:lnTo>
                  <a:lnTo>
                    <a:pt x="17751" y="20700"/>
                  </a:lnTo>
                  <a:lnTo>
                    <a:pt x="19825" y="20397"/>
                  </a:lnTo>
                  <a:lnTo>
                    <a:pt x="19825" y="20103"/>
                  </a:lnTo>
                  <a:lnTo>
                    <a:pt x="20414" y="20397"/>
                  </a:lnTo>
                  <a:lnTo>
                    <a:pt x="20712" y="20103"/>
                  </a:lnTo>
                  <a:lnTo>
                    <a:pt x="21011" y="19800"/>
                  </a:lnTo>
                  <a:lnTo>
                    <a:pt x="21301" y="17403"/>
                  </a:lnTo>
                  <a:lnTo>
                    <a:pt x="21600" y="14703"/>
                  </a:lnTo>
                  <a:lnTo>
                    <a:pt x="21600" y="5097"/>
                  </a:lnTo>
                  <a:lnTo>
                    <a:pt x="21301" y="3003"/>
                  </a:lnTo>
                  <a:lnTo>
                    <a:pt x="20712" y="900"/>
                  </a:lnTo>
                  <a:lnTo>
                    <a:pt x="20712" y="303"/>
                  </a:lnTo>
                  <a:lnTo>
                    <a:pt x="20124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522" name="Shape 983"/>
            <p:cNvSpPr/>
            <p:nvPr/>
          </p:nvSpPr>
          <p:spPr>
            <a:xfrm>
              <a:off x="2998909" y="240057"/>
              <a:ext cx="46962" cy="2457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133" y="0"/>
                  </a:moveTo>
                  <a:lnTo>
                    <a:pt x="1008" y="1985"/>
                  </a:lnTo>
                  <a:lnTo>
                    <a:pt x="0" y="3911"/>
                  </a:lnTo>
                  <a:lnTo>
                    <a:pt x="0" y="5896"/>
                  </a:lnTo>
                  <a:lnTo>
                    <a:pt x="1008" y="11792"/>
                  </a:lnTo>
                  <a:lnTo>
                    <a:pt x="4094" y="15704"/>
                  </a:lnTo>
                  <a:lnTo>
                    <a:pt x="7180" y="17689"/>
                  </a:lnTo>
                  <a:lnTo>
                    <a:pt x="15429" y="21600"/>
                  </a:lnTo>
                  <a:lnTo>
                    <a:pt x="19522" y="21600"/>
                  </a:lnTo>
                  <a:lnTo>
                    <a:pt x="20561" y="19674"/>
                  </a:lnTo>
                  <a:lnTo>
                    <a:pt x="21600" y="15704"/>
                  </a:lnTo>
                  <a:lnTo>
                    <a:pt x="21600" y="11792"/>
                  </a:lnTo>
                  <a:lnTo>
                    <a:pt x="20561" y="9808"/>
                  </a:lnTo>
                  <a:lnTo>
                    <a:pt x="19522" y="5896"/>
                  </a:lnTo>
                  <a:lnTo>
                    <a:pt x="17476" y="3911"/>
                  </a:lnTo>
                  <a:lnTo>
                    <a:pt x="9257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523" name="Shape 984"/>
            <p:cNvSpPr/>
            <p:nvPr/>
          </p:nvSpPr>
          <p:spPr>
            <a:xfrm>
              <a:off x="2938531" y="146136"/>
              <a:ext cx="728988" cy="31530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60" y="3831"/>
                  </a:moveTo>
                  <a:lnTo>
                    <a:pt x="1325" y="4136"/>
                  </a:lnTo>
                  <a:lnTo>
                    <a:pt x="1722" y="4441"/>
                  </a:lnTo>
                  <a:lnTo>
                    <a:pt x="2252" y="4291"/>
                  </a:lnTo>
                  <a:lnTo>
                    <a:pt x="2783" y="4291"/>
                  </a:lnTo>
                  <a:lnTo>
                    <a:pt x="3312" y="4441"/>
                  </a:lnTo>
                  <a:lnTo>
                    <a:pt x="3777" y="4901"/>
                  </a:lnTo>
                  <a:lnTo>
                    <a:pt x="3643" y="7508"/>
                  </a:lnTo>
                  <a:lnTo>
                    <a:pt x="3379" y="12868"/>
                  </a:lnTo>
                  <a:lnTo>
                    <a:pt x="2915" y="12563"/>
                  </a:lnTo>
                  <a:lnTo>
                    <a:pt x="2517" y="12254"/>
                  </a:lnTo>
                  <a:lnTo>
                    <a:pt x="2053" y="11949"/>
                  </a:lnTo>
                  <a:lnTo>
                    <a:pt x="1590" y="11644"/>
                  </a:lnTo>
                  <a:lnTo>
                    <a:pt x="1126" y="11644"/>
                  </a:lnTo>
                  <a:lnTo>
                    <a:pt x="596" y="11489"/>
                  </a:lnTo>
                  <a:lnTo>
                    <a:pt x="463" y="11489"/>
                  </a:lnTo>
                  <a:lnTo>
                    <a:pt x="529" y="10265"/>
                  </a:lnTo>
                  <a:lnTo>
                    <a:pt x="596" y="9037"/>
                  </a:lnTo>
                  <a:lnTo>
                    <a:pt x="728" y="6589"/>
                  </a:lnTo>
                  <a:lnTo>
                    <a:pt x="860" y="5210"/>
                  </a:lnTo>
                  <a:lnTo>
                    <a:pt x="860" y="3831"/>
                  </a:lnTo>
                  <a:close/>
                  <a:moveTo>
                    <a:pt x="5963" y="1069"/>
                  </a:moveTo>
                  <a:lnTo>
                    <a:pt x="6625" y="1529"/>
                  </a:lnTo>
                  <a:lnTo>
                    <a:pt x="7288" y="1838"/>
                  </a:lnTo>
                  <a:lnTo>
                    <a:pt x="8612" y="1988"/>
                  </a:lnTo>
                  <a:lnTo>
                    <a:pt x="12257" y="2757"/>
                  </a:lnTo>
                  <a:lnTo>
                    <a:pt x="15704" y="3522"/>
                  </a:lnTo>
                  <a:lnTo>
                    <a:pt x="19083" y="4441"/>
                  </a:lnTo>
                  <a:lnTo>
                    <a:pt x="19215" y="4441"/>
                  </a:lnTo>
                  <a:lnTo>
                    <a:pt x="19547" y="4750"/>
                  </a:lnTo>
                  <a:lnTo>
                    <a:pt x="19811" y="5210"/>
                  </a:lnTo>
                  <a:lnTo>
                    <a:pt x="20275" y="6279"/>
                  </a:lnTo>
                  <a:lnTo>
                    <a:pt x="20606" y="7198"/>
                  </a:lnTo>
                  <a:lnTo>
                    <a:pt x="20805" y="7967"/>
                  </a:lnTo>
                  <a:lnTo>
                    <a:pt x="20939" y="8732"/>
                  </a:lnTo>
                  <a:lnTo>
                    <a:pt x="21071" y="9496"/>
                  </a:lnTo>
                  <a:lnTo>
                    <a:pt x="21137" y="10416"/>
                  </a:lnTo>
                  <a:lnTo>
                    <a:pt x="21137" y="11335"/>
                  </a:lnTo>
                  <a:lnTo>
                    <a:pt x="21004" y="13482"/>
                  </a:lnTo>
                  <a:lnTo>
                    <a:pt x="20939" y="14552"/>
                  </a:lnTo>
                  <a:lnTo>
                    <a:pt x="20805" y="15626"/>
                  </a:lnTo>
                  <a:lnTo>
                    <a:pt x="20606" y="16699"/>
                  </a:lnTo>
                  <a:lnTo>
                    <a:pt x="20342" y="17619"/>
                  </a:lnTo>
                  <a:lnTo>
                    <a:pt x="19811" y="19147"/>
                  </a:lnTo>
                  <a:lnTo>
                    <a:pt x="19413" y="19762"/>
                  </a:lnTo>
                  <a:lnTo>
                    <a:pt x="19016" y="20221"/>
                  </a:lnTo>
                  <a:lnTo>
                    <a:pt x="17095" y="20221"/>
                  </a:lnTo>
                  <a:lnTo>
                    <a:pt x="16233" y="19916"/>
                  </a:lnTo>
                  <a:lnTo>
                    <a:pt x="15306" y="19607"/>
                  </a:lnTo>
                  <a:lnTo>
                    <a:pt x="13582" y="18997"/>
                  </a:lnTo>
                  <a:lnTo>
                    <a:pt x="11793" y="18383"/>
                  </a:lnTo>
                  <a:lnTo>
                    <a:pt x="8349" y="17464"/>
                  </a:lnTo>
                  <a:lnTo>
                    <a:pt x="5698" y="17464"/>
                  </a:lnTo>
                  <a:lnTo>
                    <a:pt x="4903" y="17619"/>
                  </a:lnTo>
                  <a:lnTo>
                    <a:pt x="4836" y="17309"/>
                  </a:lnTo>
                  <a:lnTo>
                    <a:pt x="4704" y="16850"/>
                  </a:lnTo>
                  <a:lnTo>
                    <a:pt x="4438" y="16240"/>
                  </a:lnTo>
                  <a:lnTo>
                    <a:pt x="4107" y="15321"/>
                  </a:lnTo>
                  <a:lnTo>
                    <a:pt x="3909" y="14861"/>
                  </a:lnTo>
                  <a:lnTo>
                    <a:pt x="3777" y="14247"/>
                  </a:lnTo>
                  <a:lnTo>
                    <a:pt x="3710" y="14247"/>
                  </a:lnTo>
                  <a:lnTo>
                    <a:pt x="3976" y="8427"/>
                  </a:lnTo>
                  <a:lnTo>
                    <a:pt x="4041" y="6739"/>
                  </a:lnTo>
                  <a:lnTo>
                    <a:pt x="4174" y="4901"/>
                  </a:lnTo>
                  <a:lnTo>
                    <a:pt x="4174" y="4136"/>
                  </a:lnTo>
                  <a:lnTo>
                    <a:pt x="4107" y="3831"/>
                  </a:lnTo>
                  <a:lnTo>
                    <a:pt x="4438" y="3522"/>
                  </a:lnTo>
                  <a:lnTo>
                    <a:pt x="4704" y="3217"/>
                  </a:lnTo>
                  <a:lnTo>
                    <a:pt x="5233" y="2298"/>
                  </a:lnTo>
                  <a:lnTo>
                    <a:pt x="5963" y="1224"/>
                  </a:lnTo>
                  <a:lnTo>
                    <a:pt x="5963" y="1069"/>
                  </a:lnTo>
                  <a:close/>
                  <a:moveTo>
                    <a:pt x="5765" y="0"/>
                  </a:moveTo>
                  <a:lnTo>
                    <a:pt x="5631" y="150"/>
                  </a:lnTo>
                  <a:lnTo>
                    <a:pt x="4572" y="1838"/>
                  </a:lnTo>
                  <a:lnTo>
                    <a:pt x="4107" y="2603"/>
                  </a:lnTo>
                  <a:lnTo>
                    <a:pt x="3976" y="2912"/>
                  </a:lnTo>
                  <a:lnTo>
                    <a:pt x="3842" y="3522"/>
                  </a:lnTo>
                  <a:lnTo>
                    <a:pt x="3909" y="3677"/>
                  </a:lnTo>
                  <a:lnTo>
                    <a:pt x="3909" y="3831"/>
                  </a:lnTo>
                  <a:lnTo>
                    <a:pt x="3511" y="3372"/>
                  </a:lnTo>
                  <a:lnTo>
                    <a:pt x="3047" y="3217"/>
                  </a:lnTo>
                  <a:lnTo>
                    <a:pt x="1789" y="3217"/>
                  </a:lnTo>
                  <a:lnTo>
                    <a:pt x="1456" y="3062"/>
                  </a:lnTo>
                  <a:lnTo>
                    <a:pt x="1126" y="2912"/>
                  </a:lnTo>
                  <a:lnTo>
                    <a:pt x="795" y="3062"/>
                  </a:lnTo>
                  <a:lnTo>
                    <a:pt x="795" y="2912"/>
                  </a:lnTo>
                  <a:lnTo>
                    <a:pt x="728" y="2757"/>
                  </a:lnTo>
                  <a:lnTo>
                    <a:pt x="728" y="2912"/>
                  </a:lnTo>
                  <a:lnTo>
                    <a:pt x="529" y="3831"/>
                  </a:lnTo>
                  <a:lnTo>
                    <a:pt x="398" y="4901"/>
                  </a:lnTo>
                  <a:lnTo>
                    <a:pt x="199" y="6894"/>
                  </a:lnTo>
                  <a:lnTo>
                    <a:pt x="65" y="9191"/>
                  </a:lnTo>
                  <a:lnTo>
                    <a:pt x="0" y="10416"/>
                  </a:lnTo>
                  <a:lnTo>
                    <a:pt x="0" y="11644"/>
                  </a:lnTo>
                  <a:lnTo>
                    <a:pt x="132" y="11949"/>
                  </a:lnTo>
                  <a:lnTo>
                    <a:pt x="264" y="12104"/>
                  </a:lnTo>
                  <a:lnTo>
                    <a:pt x="398" y="12409"/>
                  </a:lnTo>
                  <a:lnTo>
                    <a:pt x="661" y="12563"/>
                  </a:lnTo>
                  <a:lnTo>
                    <a:pt x="1193" y="12713"/>
                  </a:lnTo>
                  <a:lnTo>
                    <a:pt x="1722" y="12868"/>
                  </a:lnTo>
                  <a:lnTo>
                    <a:pt x="2252" y="13328"/>
                  </a:lnTo>
                  <a:lnTo>
                    <a:pt x="2783" y="13633"/>
                  </a:lnTo>
                  <a:lnTo>
                    <a:pt x="3379" y="13942"/>
                  </a:lnTo>
                  <a:lnTo>
                    <a:pt x="3312" y="14861"/>
                  </a:lnTo>
                  <a:lnTo>
                    <a:pt x="3312" y="15166"/>
                  </a:lnTo>
                  <a:lnTo>
                    <a:pt x="3379" y="15166"/>
                  </a:lnTo>
                  <a:lnTo>
                    <a:pt x="3511" y="15321"/>
                  </a:lnTo>
                  <a:lnTo>
                    <a:pt x="3777" y="16085"/>
                  </a:lnTo>
                  <a:lnTo>
                    <a:pt x="4239" y="17464"/>
                  </a:lnTo>
                  <a:lnTo>
                    <a:pt x="4438" y="18078"/>
                  </a:lnTo>
                  <a:lnTo>
                    <a:pt x="4572" y="18228"/>
                  </a:lnTo>
                  <a:lnTo>
                    <a:pt x="4836" y="18228"/>
                  </a:lnTo>
                  <a:lnTo>
                    <a:pt x="5765" y="18538"/>
                  </a:lnTo>
                  <a:lnTo>
                    <a:pt x="6692" y="18843"/>
                  </a:lnTo>
                  <a:lnTo>
                    <a:pt x="8547" y="18997"/>
                  </a:lnTo>
                  <a:lnTo>
                    <a:pt x="10337" y="19147"/>
                  </a:lnTo>
                  <a:lnTo>
                    <a:pt x="12190" y="19457"/>
                  </a:lnTo>
                  <a:lnTo>
                    <a:pt x="15174" y="20681"/>
                  </a:lnTo>
                  <a:lnTo>
                    <a:pt x="16631" y="21140"/>
                  </a:lnTo>
                  <a:lnTo>
                    <a:pt x="18089" y="21295"/>
                  </a:lnTo>
                  <a:lnTo>
                    <a:pt x="18156" y="21600"/>
                  </a:lnTo>
                  <a:lnTo>
                    <a:pt x="18685" y="21600"/>
                  </a:lnTo>
                  <a:lnTo>
                    <a:pt x="19083" y="21445"/>
                  </a:lnTo>
                  <a:lnTo>
                    <a:pt x="19413" y="21140"/>
                  </a:lnTo>
                  <a:lnTo>
                    <a:pt x="19746" y="20836"/>
                  </a:lnTo>
                  <a:lnTo>
                    <a:pt x="20010" y="20221"/>
                  </a:lnTo>
                  <a:lnTo>
                    <a:pt x="20275" y="19762"/>
                  </a:lnTo>
                  <a:lnTo>
                    <a:pt x="20673" y="18228"/>
                  </a:lnTo>
                  <a:lnTo>
                    <a:pt x="21071" y="16699"/>
                  </a:lnTo>
                  <a:lnTo>
                    <a:pt x="21269" y="14861"/>
                  </a:lnTo>
                  <a:lnTo>
                    <a:pt x="21468" y="13173"/>
                  </a:lnTo>
                  <a:lnTo>
                    <a:pt x="21600" y="11644"/>
                  </a:lnTo>
                  <a:lnTo>
                    <a:pt x="21600" y="10416"/>
                  </a:lnTo>
                  <a:lnTo>
                    <a:pt x="21535" y="9191"/>
                  </a:lnTo>
                  <a:lnTo>
                    <a:pt x="21336" y="7967"/>
                  </a:lnTo>
                  <a:lnTo>
                    <a:pt x="21004" y="6739"/>
                  </a:lnTo>
                  <a:lnTo>
                    <a:pt x="20673" y="5515"/>
                  </a:lnTo>
                  <a:lnTo>
                    <a:pt x="20275" y="4750"/>
                  </a:lnTo>
                  <a:lnTo>
                    <a:pt x="20010" y="4291"/>
                  </a:lnTo>
                  <a:lnTo>
                    <a:pt x="19811" y="4136"/>
                  </a:lnTo>
                  <a:lnTo>
                    <a:pt x="19547" y="3981"/>
                  </a:lnTo>
                  <a:lnTo>
                    <a:pt x="19282" y="3981"/>
                  </a:lnTo>
                  <a:lnTo>
                    <a:pt x="19282" y="3522"/>
                  </a:lnTo>
                  <a:lnTo>
                    <a:pt x="19083" y="3372"/>
                  </a:lnTo>
                  <a:lnTo>
                    <a:pt x="12257" y="1838"/>
                  </a:lnTo>
                  <a:lnTo>
                    <a:pt x="10734" y="1379"/>
                  </a:lnTo>
                  <a:lnTo>
                    <a:pt x="9144" y="919"/>
                  </a:lnTo>
                  <a:lnTo>
                    <a:pt x="7554" y="610"/>
                  </a:lnTo>
                  <a:lnTo>
                    <a:pt x="6823" y="764"/>
                  </a:lnTo>
                  <a:lnTo>
                    <a:pt x="6095" y="919"/>
                  </a:lnTo>
                  <a:lnTo>
                    <a:pt x="6095" y="150"/>
                  </a:lnTo>
                  <a:lnTo>
                    <a:pt x="5963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524" name="Shape 985"/>
            <p:cNvSpPr/>
            <p:nvPr/>
          </p:nvSpPr>
          <p:spPr>
            <a:xfrm>
              <a:off x="333175" y="5254"/>
              <a:ext cx="13418" cy="2231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7271" y="17293"/>
                  </a:lnTo>
                  <a:lnTo>
                    <a:pt x="10800" y="19479"/>
                  </a:lnTo>
                  <a:lnTo>
                    <a:pt x="14436" y="21600"/>
                  </a:lnTo>
                  <a:lnTo>
                    <a:pt x="21600" y="19479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525" name="Shape 986"/>
            <p:cNvSpPr/>
            <p:nvPr/>
          </p:nvSpPr>
          <p:spPr>
            <a:xfrm>
              <a:off x="0" y="49956"/>
              <a:ext cx="111790" cy="1744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444" y="0"/>
                  </a:moveTo>
                  <a:lnTo>
                    <a:pt x="9934" y="280"/>
                  </a:lnTo>
                  <a:lnTo>
                    <a:pt x="0" y="551"/>
                  </a:lnTo>
                  <a:lnTo>
                    <a:pt x="0" y="2213"/>
                  </a:lnTo>
                  <a:lnTo>
                    <a:pt x="9497" y="2213"/>
                  </a:lnTo>
                  <a:lnTo>
                    <a:pt x="19444" y="1662"/>
                  </a:lnTo>
                  <a:lnTo>
                    <a:pt x="18571" y="6095"/>
                  </a:lnTo>
                  <a:lnTo>
                    <a:pt x="18148" y="10520"/>
                  </a:lnTo>
                  <a:lnTo>
                    <a:pt x="18571" y="14954"/>
                  </a:lnTo>
                  <a:lnTo>
                    <a:pt x="19444" y="19108"/>
                  </a:lnTo>
                  <a:lnTo>
                    <a:pt x="19444" y="19387"/>
                  </a:lnTo>
                  <a:lnTo>
                    <a:pt x="19007" y="19387"/>
                  </a:lnTo>
                  <a:lnTo>
                    <a:pt x="16415" y="19108"/>
                  </a:lnTo>
                  <a:lnTo>
                    <a:pt x="13386" y="19387"/>
                  </a:lnTo>
                  <a:lnTo>
                    <a:pt x="0" y="19387"/>
                  </a:lnTo>
                  <a:lnTo>
                    <a:pt x="0" y="21329"/>
                  </a:lnTo>
                  <a:lnTo>
                    <a:pt x="4749" y="21600"/>
                  </a:lnTo>
                  <a:lnTo>
                    <a:pt x="9934" y="21600"/>
                  </a:lnTo>
                  <a:lnTo>
                    <a:pt x="14682" y="21329"/>
                  </a:lnTo>
                  <a:lnTo>
                    <a:pt x="19444" y="20498"/>
                  </a:lnTo>
                  <a:lnTo>
                    <a:pt x="19867" y="20218"/>
                  </a:lnTo>
                  <a:lnTo>
                    <a:pt x="19867" y="19667"/>
                  </a:lnTo>
                  <a:lnTo>
                    <a:pt x="21164" y="19667"/>
                  </a:lnTo>
                  <a:lnTo>
                    <a:pt x="21600" y="19387"/>
                  </a:lnTo>
                  <a:lnTo>
                    <a:pt x="21600" y="10249"/>
                  </a:lnTo>
                  <a:lnTo>
                    <a:pt x="21164" y="5815"/>
                  </a:lnTo>
                  <a:lnTo>
                    <a:pt x="20304" y="1382"/>
                  </a:lnTo>
                  <a:lnTo>
                    <a:pt x="20740" y="1110"/>
                  </a:lnTo>
                  <a:lnTo>
                    <a:pt x="20740" y="551"/>
                  </a:lnTo>
                  <a:lnTo>
                    <a:pt x="20304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526" name="Shape 987"/>
            <p:cNvSpPr/>
            <p:nvPr/>
          </p:nvSpPr>
          <p:spPr>
            <a:xfrm>
              <a:off x="0" y="316111"/>
              <a:ext cx="71538" cy="581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892" y="0"/>
                  </a:moveTo>
                  <a:lnTo>
                    <a:pt x="18231" y="815"/>
                  </a:lnTo>
                  <a:lnTo>
                    <a:pt x="18231" y="11627"/>
                  </a:lnTo>
                  <a:lnTo>
                    <a:pt x="17549" y="10788"/>
                  </a:lnTo>
                  <a:lnTo>
                    <a:pt x="14179" y="8294"/>
                  </a:lnTo>
                  <a:lnTo>
                    <a:pt x="11472" y="4147"/>
                  </a:lnTo>
                  <a:lnTo>
                    <a:pt x="8764" y="4147"/>
                  </a:lnTo>
                  <a:lnTo>
                    <a:pt x="8103" y="5801"/>
                  </a:lnTo>
                  <a:lnTo>
                    <a:pt x="8103" y="7480"/>
                  </a:lnTo>
                  <a:lnTo>
                    <a:pt x="8764" y="8294"/>
                  </a:lnTo>
                  <a:lnTo>
                    <a:pt x="10790" y="11627"/>
                  </a:lnTo>
                  <a:lnTo>
                    <a:pt x="6739" y="10788"/>
                  </a:lnTo>
                  <a:lnTo>
                    <a:pt x="1344" y="10788"/>
                  </a:lnTo>
                  <a:lnTo>
                    <a:pt x="0" y="11627"/>
                  </a:lnTo>
                  <a:lnTo>
                    <a:pt x="0" y="13281"/>
                  </a:lnTo>
                  <a:lnTo>
                    <a:pt x="2687" y="14960"/>
                  </a:lnTo>
                  <a:lnTo>
                    <a:pt x="5395" y="14960"/>
                  </a:lnTo>
                  <a:lnTo>
                    <a:pt x="11472" y="15774"/>
                  </a:lnTo>
                  <a:lnTo>
                    <a:pt x="8764" y="17453"/>
                  </a:lnTo>
                  <a:lnTo>
                    <a:pt x="7421" y="18267"/>
                  </a:lnTo>
                  <a:lnTo>
                    <a:pt x="8103" y="19946"/>
                  </a:lnTo>
                  <a:lnTo>
                    <a:pt x="8764" y="21600"/>
                  </a:lnTo>
                  <a:lnTo>
                    <a:pt x="10128" y="21600"/>
                  </a:lnTo>
                  <a:lnTo>
                    <a:pt x="14179" y="19107"/>
                  </a:lnTo>
                  <a:lnTo>
                    <a:pt x="18231" y="14960"/>
                  </a:lnTo>
                  <a:lnTo>
                    <a:pt x="18231" y="19946"/>
                  </a:lnTo>
                  <a:lnTo>
                    <a:pt x="18892" y="20761"/>
                  </a:lnTo>
                  <a:lnTo>
                    <a:pt x="20256" y="21600"/>
                  </a:lnTo>
                  <a:lnTo>
                    <a:pt x="21600" y="20761"/>
                  </a:lnTo>
                  <a:lnTo>
                    <a:pt x="21600" y="9134"/>
                  </a:lnTo>
                  <a:lnTo>
                    <a:pt x="20918" y="4987"/>
                  </a:lnTo>
                  <a:lnTo>
                    <a:pt x="20256" y="815"/>
                  </a:lnTo>
                  <a:lnTo>
                    <a:pt x="20256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527" name="Shape 988"/>
            <p:cNvSpPr/>
            <p:nvPr/>
          </p:nvSpPr>
          <p:spPr>
            <a:xfrm>
              <a:off x="391361" y="112592"/>
              <a:ext cx="51412" cy="6037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326" y="0"/>
                  </a:moveTo>
                  <a:lnTo>
                    <a:pt x="7507" y="784"/>
                  </a:lnTo>
                  <a:lnTo>
                    <a:pt x="3740" y="2400"/>
                  </a:lnTo>
                  <a:lnTo>
                    <a:pt x="2819" y="3184"/>
                  </a:lnTo>
                  <a:lnTo>
                    <a:pt x="2819" y="6392"/>
                  </a:lnTo>
                  <a:lnTo>
                    <a:pt x="4688" y="6392"/>
                  </a:lnTo>
                  <a:lnTo>
                    <a:pt x="10326" y="4800"/>
                  </a:lnTo>
                  <a:lnTo>
                    <a:pt x="5637" y="11192"/>
                  </a:lnTo>
                  <a:lnTo>
                    <a:pt x="921" y="17584"/>
                  </a:lnTo>
                  <a:lnTo>
                    <a:pt x="0" y="18392"/>
                  </a:lnTo>
                  <a:lnTo>
                    <a:pt x="921" y="19984"/>
                  </a:lnTo>
                  <a:lnTo>
                    <a:pt x="2819" y="21600"/>
                  </a:lnTo>
                  <a:lnTo>
                    <a:pt x="12195" y="19984"/>
                  </a:lnTo>
                  <a:lnTo>
                    <a:pt x="15963" y="19984"/>
                  </a:lnTo>
                  <a:lnTo>
                    <a:pt x="20651" y="18392"/>
                  </a:lnTo>
                  <a:lnTo>
                    <a:pt x="21600" y="17584"/>
                  </a:lnTo>
                  <a:lnTo>
                    <a:pt x="21600" y="16800"/>
                  </a:lnTo>
                  <a:lnTo>
                    <a:pt x="20651" y="15992"/>
                  </a:lnTo>
                  <a:lnTo>
                    <a:pt x="19730" y="15184"/>
                  </a:lnTo>
                  <a:lnTo>
                    <a:pt x="15963" y="15184"/>
                  </a:lnTo>
                  <a:lnTo>
                    <a:pt x="11274" y="15992"/>
                  </a:lnTo>
                  <a:lnTo>
                    <a:pt x="8456" y="15992"/>
                  </a:lnTo>
                  <a:lnTo>
                    <a:pt x="13144" y="9600"/>
                  </a:lnTo>
                  <a:lnTo>
                    <a:pt x="15963" y="3184"/>
                  </a:lnTo>
                  <a:lnTo>
                    <a:pt x="15963" y="1592"/>
                  </a:lnTo>
                  <a:lnTo>
                    <a:pt x="14093" y="784"/>
                  </a:lnTo>
                  <a:lnTo>
                    <a:pt x="10326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528" name="Shape 989"/>
            <p:cNvSpPr/>
            <p:nvPr/>
          </p:nvSpPr>
          <p:spPr>
            <a:xfrm>
              <a:off x="322016" y="38797"/>
              <a:ext cx="169976" cy="16100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18" y="1497"/>
                  </a:moveTo>
                  <a:lnTo>
                    <a:pt x="3123" y="2094"/>
                  </a:lnTo>
                  <a:lnTo>
                    <a:pt x="4828" y="2397"/>
                  </a:lnTo>
                  <a:lnTo>
                    <a:pt x="8525" y="2397"/>
                  </a:lnTo>
                  <a:lnTo>
                    <a:pt x="13927" y="2700"/>
                  </a:lnTo>
                  <a:lnTo>
                    <a:pt x="19321" y="2700"/>
                  </a:lnTo>
                  <a:lnTo>
                    <a:pt x="19321" y="5997"/>
                  </a:lnTo>
                  <a:lnTo>
                    <a:pt x="19608" y="9597"/>
                  </a:lnTo>
                  <a:lnTo>
                    <a:pt x="19608" y="14097"/>
                  </a:lnTo>
                  <a:lnTo>
                    <a:pt x="19895" y="16200"/>
                  </a:lnTo>
                  <a:lnTo>
                    <a:pt x="20174" y="18597"/>
                  </a:lnTo>
                  <a:lnTo>
                    <a:pt x="11083" y="18597"/>
                  </a:lnTo>
                  <a:lnTo>
                    <a:pt x="6820" y="18900"/>
                  </a:lnTo>
                  <a:lnTo>
                    <a:pt x="4550" y="19203"/>
                  </a:lnTo>
                  <a:lnTo>
                    <a:pt x="2558" y="19800"/>
                  </a:lnTo>
                  <a:lnTo>
                    <a:pt x="2271" y="15300"/>
                  </a:lnTo>
                  <a:lnTo>
                    <a:pt x="1992" y="10800"/>
                  </a:lnTo>
                  <a:lnTo>
                    <a:pt x="2271" y="5997"/>
                  </a:lnTo>
                  <a:lnTo>
                    <a:pt x="1992" y="3600"/>
                  </a:lnTo>
                  <a:lnTo>
                    <a:pt x="1705" y="2700"/>
                  </a:lnTo>
                  <a:lnTo>
                    <a:pt x="1418" y="1497"/>
                  </a:lnTo>
                  <a:close/>
                  <a:moveTo>
                    <a:pt x="19895" y="0"/>
                  </a:moveTo>
                  <a:lnTo>
                    <a:pt x="19895" y="294"/>
                  </a:lnTo>
                  <a:lnTo>
                    <a:pt x="19608" y="900"/>
                  </a:lnTo>
                  <a:lnTo>
                    <a:pt x="14780" y="597"/>
                  </a:lnTo>
                  <a:lnTo>
                    <a:pt x="9943" y="294"/>
                  </a:lnTo>
                  <a:lnTo>
                    <a:pt x="5402" y="294"/>
                  </a:lnTo>
                  <a:lnTo>
                    <a:pt x="3410" y="597"/>
                  </a:lnTo>
                  <a:lnTo>
                    <a:pt x="2271" y="900"/>
                  </a:lnTo>
                  <a:lnTo>
                    <a:pt x="1418" y="1497"/>
                  </a:lnTo>
                  <a:lnTo>
                    <a:pt x="1140" y="1497"/>
                  </a:lnTo>
                  <a:lnTo>
                    <a:pt x="566" y="2700"/>
                  </a:lnTo>
                  <a:lnTo>
                    <a:pt x="287" y="4197"/>
                  </a:lnTo>
                  <a:lnTo>
                    <a:pt x="0" y="7494"/>
                  </a:lnTo>
                  <a:lnTo>
                    <a:pt x="287" y="14097"/>
                  </a:lnTo>
                  <a:lnTo>
                    <a:pt x="287" y="19203"/>
                  </a:lnTo>
                  <a:lnTo>
                    <a:pt x="566" y="20397"/>
                  </a:lnTo>
                  <a:lnTo>
                    <a:pt x="1140" y="21003"/>
                  </a:lnTo>
                  <a:lnTo>
                    <a:pt x="1992" y="21600"/>
                  </a:lnTo>
                  <a:lnTo>
                    <a:pt x="2558" y="21297"/>
                  </a:lnTo>
                  <a:lnTo>
                    <a:pt x="2558" y="21003"/>
                  </a:lnTo>
                  <a:lnTo>
                    <a:pt x="4828" y="21297"/>
                  </a:lnTo>
                  <a:lnTo>
                    <a:pt x="11370" y="21297"/>
                  </a:lnTo>
                  <a:lnTo>
                    <a:pt x="20174" y="20397"/>
                  </a:lnTo>
                  <a:lnTo>
                    <a:pt x="21313" y="20397"/>
                  </a:lnTo>
                  <a:lnTo>
                    <a:pt x="21313" y="20103"/>
                  </a:lnTo>
                  <a:lnTo>
                    <a:pt x="21600" y="18000"/>
                  </a:lnTo>
                  <a:lnTo>
                    <a:pt x="21600" y="15594"/>
                  </a:lnTo>
                  <a:lnTo>
                    <a:pt x="21313" y="10800"/>
                  </a:lnTo>
                  <a:lnTo>
                    <a:pt x="21026" y="5400"/>
                  </a:lnTo>
                  <a:lnTo>
                    <a:pt x="21026" y="2700"/>
                  </a:lnTo>
                  <a:lnTo>
                    <a:pt x="20747" y="294"/>
                  </a:lnTo>
                  <a:lnTo>
                    <a:pt x="20460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529" name="Shape 990"/>
            <p:cNvSpPr/>
            <p:nvPr/>
          </p:nvSpPr>
          <p:spPr>
            <a:xfrm>
              <a:off x="693251" y="266892"/>
              <a:ext cx="35803" cy="1341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190" y="0"/>
                  </a:moveTo>
                  <a:lnTo>
                    <a:pt x="13505" y="3636"/>
                  </a:lnTo>
                  <a:lnTo>
                    <a:pt x="2685" y="3636"/>
                  </a:lnTo>
                  <a:lnTo>
                    <a:pt x="1322" y="7164"/>
                  </a:lnTo>
                  <a:lnTo>
                    <a:pt x="0" y="10800"/>
                  </a:lnTo>
                  <a:lnTo>
                    <a:pt x="1322" y="14436"/>
                  </a:lnTo>
                  <a:lnTo>
                    <a:pt x="2685" y="17964"/>
                  </a:lnTo>
                  <a:lnTo>
                    <a:pt x="6732" y="21600"/>
                  </a:lnTo>
                  <a:lnTo>
                    <a:pt x="14827" y="21600"/>
                  </a:lnTo>
                  <a:lnTo>
                    <a:pt x="17553" y="17964"/>
                  </a:lnTo>
                  <a:lnTo>
                    <a:pt x="20237" y="14436"/>
                  </a:lnTo>
                  <a:lnTo>
                    <a:pt x="21600" y="10800"/>
                  </a:lnTo>
                  <a:lnTo>
                    <a:pt x="21600" y="3636"/>
                  </a:lnTo>
                  <a:lnTo>
                    <a:pt x="20237" y="3636"/>
                  </a:lnTo>
                  <a:lnTo>
                    <a:pt x="16190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530" name="Shape 991"/>
            <p:cNvSpPr/>
            <p:nvPr/>
          </p:nvSpPr>
          <p:spPr>
            <a:xfrm>
              <a:off x="0" y="5254"/>
              <a:ext cx="122949" cy="3573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461" y="0"/>
                  </a:moveTo>
                  <a:lnTo>
                    <a:pt x="18858" y="9435"/>
                  </a:lnTo>
                  <a:lnTo>
                    <a:pt x="0" y="12165"/>
                  </a:lnTo>
                  <a:lnTo>
                    <a:pt x="0" y="21600"/>
                  </a:lnTo>
                  <a:lnTo>
                    <a:pt x="9814" y="18910"/>
                  </a:lnTo>
                  <a:lnTo>
                    <a:pt x="19640" y="16220"/>
                  </a:lnTo>
                  <a:lnTo>
                    <a:pt x="20036" y="17545"/>
                  </a:lnTo>
                  <a:lnTo>
                    <a:pt x="20421" y="16220"/>
                  </a:lnTo>
                  <a:lnTo>
                    <a:pt x="21215" y="14855"/>
                  </a:lnTo>
                  <a:lnTo>
                    <a:pt x="21600" y="13490"/>
                  </a:lnTo>
                  <a:lnTo>
                    <a:pt x="21215" y="10800"/>
                  </a:lnTo>
                  <a:lnTo>
                    <a:pt x="20818" y="9435"/>
                  </a:lnTo>
                  <a:lnTo>
                    <a:pt x="20818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531" name="Shape 992"/>
            <p:cNvSpPr/>
            <p:nvPr/>
          </p:nvSpPr>
          <p:spPr>
            <a:xfrm>
              <a:off x="0" y="412224"/>
              <a:ext cx="270606" cy="16100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278" y="0"/>
                  </a:moveTo>
                  <a:lnTo>
                    <a:pt x="7672" y="303"/>
                  </a:lnTo>
                  <a:lnTo>
                    <a:pt x="1962" y="303"/>
                  </a:lnTo>
                  <a:lnTo>
                    <a:pt x="0" y="900"/>
                  </a:lnTo>
                  <a:lnTo>
                    <a:pt x="0" y="2700"/>
                  </a:lnTo>
                  <a:lnTo>
                    <a:pt x="4994" y="2406"/>
                  </a:lnTo>
                  <a:lnTo>
                    <a:pt x="10174" y="2406"/>
                  </a:lnTo>
                  <a:lnTo>
                    <a:pt x="20168" y="2103"/>
                  </a:lnTo>
                  <a:lnTo>
                    <a:pt x="19994" y="3600"/>
                  </a:lnTo>
                  <a:lnTo>
                    <a:pt x="19994" y="5400"/>
                  </a:lnTo>
                  <a:lnTo>
                    <a:pt x="20168" y="8706"/>
                  </a:lnTo>
                  <a:lnTo>
                    <a:pt x="20168" y="13500"/>
                  </a:lnTo>
                  <a:lnTo>
                    <a:pt x="20349" y="18606"/>
                  </a:lnTo>
                  <a:lnTo>
                    <a:pt x="9814" y="18606"/>
                  </a:lnTo>
                  <a:lnTo>
                    <a:pt x="4819" y="19203"/>
                  </a:lnTo>
                  <a:lnTo>
                    <a:pt x="2317" y="19506"/>
                  </a:lnTo>
                  <a:lnTo>
                    <a:pt x="0" y="20406"/>
                  </a:lnTo>
                  <a:lnTo>
                    <a:pt x="0" y="21306"/>
                  </a:lnTo>
                  <a:lnTo>
                    <a:pt x="2142" y="21600"/>
                  </a:lnTo>
                  <a:lnTo>
                    <a:pt x="4284" y="21306"/>
                  </a:lnTo>
                  <a:lnTo>
                    <a:pt x="8568" y="20700"/>
                  </a:lnTo>
                  <a:lnTo>
                    <a:pt x="14458" y="20406"/>
                  </a:lnTo>
                  <a:lnTo>
                    <a:pt x="20529" y="20406"/>
                  </a:lnTo>
                  <a:lnTo>
                    <a:pt x="20529" y="21003"/>
                  </a:lnTo>
                  <a:lnTo>
                    <a:pt x="20704" y="21600"/>
                  </a:lnTo>
                  <a:lnTo>
                    <a:pt x="21420" y="21600"/>
                  </a:lnTo>
                  <a:lnTo>
                    <a:pt x="21600" y="20700"/>
                  </a:lnTo>
                  <a:lnTo>
                    <a:pt x="21600" y="15603"/>
                  </a:lnTo>
                  <a:lnTo>
                    <a:pt x="21420" y="10203"/>
                  </a:lnTo>
                  <a:lnTo>
                    <a:pt x="21420" y="6006"/>
                  </a:lnTo>
                  <a:lnTo>
                    <a:pt x="21239" y="3903"/>
                  </a:lnTo>
                  <a:lnTo>
                    <a:pt x="21065" y="2103"/>
                  </a:lnTo>
                  <a:lnTo>
                    <a:pt x="21239" y="1800"/>
                  </a:lnTo>
                  <a:lnTo>
                    <a:pt x="21239" y="1203"/>
                  </a:lnTo>
                  <a:lnTo>
                    <a:pt x="21065" y="606"/>
                  </a:lnTo>
                  <a:lnTo>
                    <a:pt x="20704" y="303"/>
                  </a:lnTo>
                  <a:lnTo>
                    <a:pt x="17491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532" name="Shape 993"/>
            <p:cNvSpPr/>
            <p:nvPr/>
          </p:nvSpPr>
          <p:spPr>
            <a:xfrm>
              <a:off x="134173" y="47698"/>
              <a:ext cx="167718" cy="15655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299" y="1851"/>
                  </a:moveTo>
                  <a:lnTo>
                    <a:pt x="19299" y="5865"/>
                  </a:lnTo>
                  <a:lnTo>
                    <a:pt x="19581" y="9879"/>
                  </a:lnTo>
                  <a:lnTo>
                    <a:pt x="19581" y="14809"/>
                  </a:lnTo>
                  <a:lnTo>
                    <a:pt x="19872" y="19749"/>
                  </a:lnTo>
                  <a:lnTo>
                    <a:pt x="17853" y="19446"/>
                  </a:lnTo>
                  <a:lnTo>
                    <a:pt x="16125" y="19749"/>
                  </a:lnTo>
                  <a:lnTo>
                    <a:pt x="12387" y="20060"/>
                  </a:lnTo>
                  <a:lnTo>
                    <a:pt x="12387" y="15735"/>
                  </a:lnTo>
                  <a:lnTo>
                    <a:pt x="12096" y="12033"/>
                  </a:lnTo>
                  <a:lnTo>
                    <a:pt x="11805" y="11419"/>
                  </a:lnTo>
                  <a:lnTo>
                    <a:pt x="11523" y="11107"/>
                  </a:lnTo>
                  <a:lnTo>
                    <a:pt x="10941" y="11419"/>
                  </a:lnTo>
                  <a:lnTo>
                    <a:pt x="10659" y="12033"/>
                  </a:lnTo>
                  <a:lnTo>
                    <a:pt x="10659" y="17586"/>
                  </a:lnTo>
                  <a:lnTo>
                    <a:pt x="11232" y="19135"/>
                  </a:lnTo>
                  <a:lnTo>
                    <a:pt x="11523" y="19446"/>
                  </a:lnTo>
                  <a:lnTo>
                    <a:pt x="7203" y="19446"/>
                  </a:lnTo>
                  <a:lnTo>
                    <a:pt x="5184" y="19749"/>
                  </a:lnTo>
                  <a:lnTo>
                    <a:pt x="3165" y="20372"/>
                  </a:lnTo>
                  <a:lnTo>
                    <a:pt x="2592" y="15432"/>
                  </a:lnTo>
                  <a:lnTo>
                    <a:pt x="2010" y="10493"/>
                  </a:lnTo>
                  <a:lnTo>
                    <a:pt x="1728" y="6479"/>
                  </a:lnTo>
                  <a:lnTo>
                    <a:pt x="1146" y="2474"/>
                  </a:lnTo>
                  <a:lnTo>
                    <a:pt x="10077" y="2474"/>
                  </a:lnTo>
                  <a:lnTo>
                    <a:pt x="19299" y="1851"/>
                  </a:lnTo>
                  <a:close/>
                  <a:moveTo>
                    <a:pt x="10077" y="0"/>
                  </a:moveTo>
                  <a:lnTo>
                    <a:pt x="5475" y="312"/>
                  </a:lnTo>
                  <a:lnTo>
                    <a:pt x="1146" y="623"/>
                  </a:lnTo>
                  <a:lnTo>
                    <a:pt x="573" y="926"/>
                  </a:lnTo>
                  <a:lnTo>
                    <a:pt x="282" y="1549"/>
                  </a:lnTo>
                  <a:lnTo>
                    <a:pt x="0" y="4014"/>
                  </a:lnTo>
                  <a:lnTo>
                    <a:pt x="0" y="6177"/>
                  </a:lnTo>
                  <a:lnTo>
                    <a:pt x="282" y="10493"/>
                  </a:lnTo>
                  <a:lnTo>
                    <a:pt x="864" y="15735"/>
                  </a:lnTo>
                  <a:lnTo>
                    <a:pt x="1146" y="18521"/>
                  </a:lnTo>
                  <a:lnTo>
                    <a:pt x="1728" y="20986"/>
                  </a:lnTo>
                  <a:lnTo>
                    <a:pt x="2010" y="21298"/>
                  </a:lnTo>
                  <a:lnTo>
                    <a:pt x="2301" y="21600"/>
                  </a:lnTo>
                  <a:lnTo>
                    <a:pt x="2874" y="21298"/>
                  </a:lnTo>
                  <a:lnTo>
                    <a:pt x="2874" y="21600"/>
                  </a:lnTo>
                  <a:lnTo>
                    <a:pt x="11232" y="21600"/>
                  </a:lnTo>
                  <a:lnTo>
                    <a:pt x="15552" y="21298"/>
                  </a:lnTo>
                  <a:lnTo>
                    <a:pt x="17853" y="21298"/>
                  </a:lnTo>
                  <a:lnTo>
                    <a:pt x="20163" y="20986"/>
                  </a:lnTo>
                  <a:lnTo>
                    <a:pt x="20445" y="21298"/>
                  </a:lnTo>
                  <a:lnTo>
                    <a:pt x="20736" y="21298"/>
                  </a:lnTo>
                  <a:lnTo>
                    <a:pt x="21027" y="20986"/>
                  </a:lnTo>
                  <a:lnTo>
                    <a:pt x="21309" y="20674"/>
                  </a:lnTo>
                  <a:lnTo>
                    <a:pt x="21600" y="18209"/>
                  </a:lnTo>
                  <a:lnTo>
                    <a:pt x="21600" y="16047"/>
                  </a:lnTo>
                  <a:lnTo>
                    <a:pt x="21309" y="11419"/>
                  </a:lnTo>
                  <a:lnTo>
                    <a:pt x="21027" y="5865"/>
                  </a:lnTo>
                  <a:lnTo>
                    <a:pt x="20736" y="3088"/>
                  </a:lnTo>
                  <a:lnTo>
                    <a:pt x="20163" y="623"/>
                  </a:lnTo>
                  <a:lnTo>
                    <a:pt x="19581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533" name="Shape 994"/>
            <p:cNvSpPr/>
            <p:nvPr/>
          </p:nvSpPr>
          <p:spPr>
            <a:xfrm>
              <a:off x="301890" y="273600"/>
              <a:ext cx="53670" cy="6708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709" y="5047"/>
                  </a:moveTo>
                  <a:lnTo>
                    <a:pt x="12591" y="5753"/>
                  </a:lnTo>
                  <a:lnTo>
                    <a:pt x="12591" y="7207"/>
                  </a:lnTo>
                  <a:lnTo>
                    <a:pt x="11709" y="9367"/>
                  </a:lnTo>
                  <a:lnTo>
                    <a:pt x="9009" y="11527"/>
                  </a:lnTo>
                  <a:lnTo>
                    <a:pt x="5400" y="12233"/>
                  </a:lnTo>
                  <a:lnTo>
                    <a:pt x="6309" y="9367"/>
                  </a:lnTo>
                  <a:lnTo>
                    <a:pt x="7191" y="7207"/>
                  </a:lnTo>
                  <a:lnTo>
                    <a:pt x="9009" y="5753"/>
                  </a:lnTo>
                  <a:lnTo>
                    <a:pt x="9891" y="5753"/>
                  </a:lnTo>
                  <a:lnTo>
                    <a:pt x="11709" y="5047"/>
                  </a:lnTo>
                  <a:close/>
                  <a:moveTo>
                    <a:pt x="10800" y="0"/>
                  </a:moveTo>
                  <a:lnTo>
                    <a:pt x="8100" y="727"/>
                  </a:lnTo>
                  <a:lnTo>
                    <a:pt x="6309" y="2160"/>
                  </a:lnTo>
                  <a:lnTo>
                    <a:pt x="3609" y="3593"/>
                  </a:lnTo>
                  <a:lnTo>
                    <a:pt x="909" y="7207"/>
                  </a:lnTo>
                  <a:lnTo>
                    <a:pt x="0" y="10800"/>
                  </a:lnTo>
                  <a:lnTo>
                    <a:pt x="0" y="14393"/>
                  </a:lnTo>
                  <a:lnTo>
                    <a:pt x="1791" y="15847"/>
                  </a:lnTo>
                  <a:lnTo>
                    <a:pt x="3609" y="16553"/>
                  </a:lnTo>
                  <a:lnTo>
                    <a:pt x="8100" y="16553"/>
                  </a:lnTo>
                  <a:lnTo>
                    <a:pt x="11709" y="15847"/>
                  </a:lnTo>
                  <a:lnTo>
                    <a:pt x="11709" y="16553"/>
                  </a:lnTo>
                  <a:lnTo>
                    <a:pt x="13500" y="18007"/>
                  </a:lnTo>
                  <a:lnTo>
                    <a:pt x="14409" y="19440"/>
                  </a:lnTo>
                  <a:lnTo>
                    <a:pt x="18900" y="21600"/>
                  </a:lnTo>
                  <a:lnTo>
                    <a:pt x="19809" y="21600"/>
                  </a:lnTo>
                  <a:lnTo>
                    <a:pt x="20691" y="20873"/>
                  </a:lnTo>
                  <a:lnTo>
                    <a:pt x="21600" y="20167"/>
                  </a:lnTo>
                  <a:lnTo>
                    <a:pt x="20691" y="18713"/>
                  </a:lnTo>
                  <a:lnTo>
                    <a:pt x="17109" y="17280"/>
                  </a:lnTo>
                  <a:lnTo>
                    <a:pt x="16200" y="15847"/>
                  </a:lnTo>
                  <a:lnTo>
                    <a:pt x="14409" y="14393"/>
                  </a:lnTo>
                  <a:lnTo>
                    <a:pt x="17991" y="10073"/>
                  </a:lnTo>
                  <a:lnTo>
                    <a:pt x="18900" y="7913"/>
                  </a:lnTo>
                  <a:lnTo>
                    <a:pt x="18900" y="4320"/>
                  </a:lnTo>
                  <a:lnTo>
                    <a:pt x="17109" y="2160"/>
                  </a:lnTo>
                  <a:lnTo>
                    <a:pt x="16200" y="727"/>
                  </a:lnTo>
                  <a:lnTo>
                    <a:pt x="13500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534" name="Shape 995"/>
            <p:cNvSpPr/>
            <p:nvPr/>
          </p:nvSpPr>
          <p:spPr>
            <a:xfrm>
              <a:off x="0" y="224381"/>
              <a:ext cx="219128" cy="16997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277" y="0"/>
                  </a:moveTo>
                  <a:lnTo>
                    <a:pt x="19839" y="287"/>
                  </a:lnTo>
                  <a:lnTo>
                    <a:pt x="19616" y="853"/>
                  </a:lnTo>
                  <a:lnTo>
                    <a:pt x="19616" y="1426"/>
                  </a:lnTo>
                  <a:lnTo>
                    <a:pt x="14326" y="853"/>
                  </a:lnTo>
                  <a:lnTo>
                    <a:pt x="2200" y="853"/>
                  </a:lnTo>
                  <a:lnTo>
                    <a:pt x="0" y="1140"/>
                  </a:lnTo>
                  <a:lnTo>
                    <a:pt x="0" y="2845"/>
                  </a:lnTo>
                  <a:lnTo>
                    <a:pt x="3745" y="2558"/>
                  </a:lnTo>
                  <a:lnTo>
                    <a:pt x="13665" y="2558"/>
                  </a:lnTo>
                  <a:lnTo>
                    <a:pt x="19616" y="3132"/>
                  </a:lnTo>
                  <a:lnTo>
                    <a:pt x="20061" y="11657"/>
                  </a:lnTo>
                  <a:lnTo>
                    <a:pt x="19839" y="15345"/>
                  </a:lnTo>
                  <a:lnTo>
                    <a:pt x="19839" y="19042"/>
                  </a:lnTo>
                  <a:lnTo>
                    <a:pt x="19177" y="18755"/>
                  </a:lnTo>
                  <a:lnTo>
                    <a:pt x="18294" y="18190"/>
                  </a:lnTo>
                  <a:lnTo>
                    <a:pt x="14103" y="18190"/>
                  </a:lnTo>
                  <a:lnTo>
                    <a:pt x="12565" y="18477"/>
                  </a:lnTo>
                  <a:lnTo>
                    <a:pt x="9035" y="19042"/>
                  </a:lnTo>
                  <a:lnTo>
                    <a:pt x="5506" y="19895"/>
                  </a:lnTo>
                  <a:lnTo>
                    <a:pt x="0" y="19895"/>
                  </a:lnTo>
                  <a:lnTo>
                    <a:pt x="0" y="21313"/>
                  </a:lnTo>
                  <a:lnTo>
                    <a:pt x="1984" y="21600"/>
                  </a:lnTo>
                  <a:lnTo>
                    <a:pt x="4184" y="21600"/>
                  </a:lnTo>
                  <a:lnTo>
                    <a:pt x="8374" y="21034"/>
                  </a:lnTo>
                  <a:lnTo>
                    <a:pt x="11242" y="20747"/>
                  </a:lnTo>
                  <a:lnTo>
                    <a:pt x="14103" y="20460"/>
                  </a:lnTo>
                  <a:lnTo>
                    <a:pt x="16971" y="20747"/>
                  </a:lnTo>
                  <a:lnTo>
                    <a:pt x="20061" y="20747"/>
                  </a:lnTo>
                  <a:lnTo>
                    <a:pt x="20061" y="21034"/>
                  </a:lnTo>
                  <a:lnTo>
                    <a:pt x="20500" y="21600"/>
                  </a:lnTo>
                  <a:lnTo>
                    <a:pt x="20939" y="21313"/>
                  </a:lnTo>
                  <a:lnTo>
                    <a:pt x="21161" y="21034"/>
                  </a:lnTo>
                  <a:lnTo>
                    <a:pt x="21600" y="18755"/>
                  </a:lnTo>
                  <a:lnTo>
                    <a:pt x="21600" y="5968"/>
                  </a:lnTo>
                  <a:lnTo>
                    <a:pt x="21384" y="3410"/>
                  </a:lnTo>
                  <a:lnTo>
                    <a:pt x="21161" y="574"/>
                  </a:lnTo>
                  <a:lnTo>
                    <a:pt x="20723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535" name="Shape 996"/>
            <p:cNvSpPr/>
            <p:nvPr/>
          </p:nvSpPr>
          <p:spPr>
            <a:xfrm>
              <a:off x="1464749" y="414483"/>
              <a:ext cx="38061" cy="5141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229" y="0"/>
                  </a:moveTo>
                  <a:lnTo>
                    <a:pt x="16511" y="5637"/>
                  </a:lnTo>
                  <a:lnTo>
                    <a:pt x="16511" y="13144"/>
                  </a:lnTo>
                  <a:lnTo>
                    <a:pt x="13985" y="15042"/>
                  </a:lnTo>
                  <a:lnTo>
                    <a:pt x="11422" y="16912"/>
                  </a:lnTo>
                  <a:lnTo>
                    <a:pt x="8896" y="16912"/>
                  </a:lnTo>
                  <a:lnTo>
                    <a:pt x="8896" y="14093"/>
                  </a:lnTo>
                  <a:lnTo>
                    <a:pt x="6371" y="12223"/>
                  </a:lnTo>
                  <a:lnTo>
                    <a:pt x="3807" y="11274"/>
                  </a:lnTo>
                  <a:lnTo>
                    <a:pt x="2563" y="11274"/>
                  </a:lnTo>
                  <a:lnTo>
                    <a:pt x="0" y="13144"/>
                  </a:lnTo>
                  <a:lnTo>
                    <a:pt x="1282" y="15042"/>
                  </a:lnTo>
                  <a:lnTo>
                    <a:pt x="2563" y="15963"/>
                  </a:lnTo>
                  <a:lnTo>
                    <a:pt x="2563" y="19730"/>
                  </a:lnTo>
                  <a:lnTo>
                    <a:pt x="5089" y="20679"/>
                  </a:lnTo>
                  <a:lnTo>
                    <a:pt x="8896" y="21600"/>
                  </a:lnTo>
                  <a:lnTo>
                    <a:pt x="12704" y="20679"/>
                  </a:lnTo>
                  <a:lnTo>
                    <a:pt x="16511" y="18781"/>
                  </a:lnTo>
                  <a:lnTo>
                    <a:pt x="19037" y="15963"/>
                  </a:lnTo>
                  <a:lnTo>
                    <a:pt x="21600" y="12223"/>
                  </a:lnTo>
                  <a:lnTo>
                    <a:pt x="21600" y="7507"/>
                  </a:lnTo>
                  <a:lnTo>
                    <a:pt x="20318" y="3767"/>
                  </a:lnTo>
                  <a:lnTo>
                    <a:pt x="16511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536" name="Shape 997"/>
            <p:cNvSpPr/>
            <p:nvPr/>
          </p:nvSpPr>
          <p:spPr>
            <a:xfrm>
              <a:off x="1648141" y="5254"/>
              <a:ext cx="147592" cy="14088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306" y="0"/>
                  </a:moveTo>
                  <a:lnTo>
                    <a:pt x="19306" y="6507"/>
                  </a:lnTo>
                  <a:lnTo>
                    <a:pt x="19636" y="18514"/>
                  </a:lnTo>
                  <a:lnTo>
                    <a:pt x="17342" y="18168"/>
                  </a:lnTo>
                  <a:lnTo>
                    <a:pt x="15058" y="18168"/>
                  </a:lnTo>
                  <a:lnTo>
                    <a:pt x="10469" y="18514"/>
                  </a:lnTo>
                  <a:lnTo>
                    <a:pt x="4909" y="18514"/>
                  </a:lnTo>
                  <a:lnTo>
                    <a:pt x="3276" y="18850"/>
                  </a:lnTo>
                  <a:lnTo>
                    <a:pt x="1964" y="18850"/>
                  </a:lnTo>
                  <a:lnTo>
                    <a:pt x="982" y="19543"/>
                  </a:lnTo>
                  <a:lnTo>
                    <a:pt x="0" y="20225"/>
                  </a:lnTo>
                  <a:lnTo>
                    <a:pt x="0" y="20571"/>
                  </a:lnTo>
                  <a:lnTo>
                    <a:pt x="982" y="21254"/>
                  </a:lnTo>
                  <a:lnTo>
                    <a:pt x="1964" y="21600"/>
                  </a:lnTo>
                  <a:lnTo>
                    <a:pt x="4258" y="21600"/>
                  </a:lnTo>
                  <a:lnTo>
                    <a:pt x="9167" y="21254"/>
                  </a:lnTo>
                  <a:lnTo>
                    <a:pt x="17342" y="21254"/>
                  </a:lnTo>
                  <a:lnTo>
                    <a:pt x="19967" y="20571"/>
                  </a:lnTo>
                  <a:lnTo>
                    <a:pt x="20288" y="20907"/>
                  </a:lnTo>
                  <a:lnTo>
                    <a:pt x="20949" y="20907"/>
                  </a:lnTo>
                  <a:lnTo>
                    <a:pt x="21600" y="20571"/>
                  </a:lnTo>
                  <a:lnTo>
                    <a:pt x="21600" y="19879"/>
                  </a:lnTo>
                  <a:lnTo>
                    <a:pt x="21269" y="7882"/>
                  </a:lnTo>
                  <a:lnTo>
                    <a:pt x="21269" y="2057"/>
                  </a:lnTo>
                  <a:lnTo>
                    <a:pt x="20949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537" name="Shape 998"/>
            <p:cNvSpPr/>
            <p:nvPr/>
          </p:nvSpPr>
          <p:spPr>
            <a:xfrm>
              <a:off x="1616856" y="231090"/>
              <a:ext cx="15610" cy="4696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283" y="0"/>
                  </a:moveTo>
                  <a:lnTo>
                    <a:pt x="6158" y="1039"/>
                  </a:lnTo>
                  <a:lnTo>
                    <a:pt x="0" y="6171"/>
                  </a:lnTo>
                  <a:lnTo>
                    <a:pt x="0" y="19553"/>
                  </a:lnTo>
                  <a:lnTo>
                    <a:pt x="3033" y="20592"/>
                  </a:lnTo>
                  <a:lnTo>
                    <a:pt x="9283" y="21600"/>
                  </a:lnTo>
                  <a:lnTo>
                    <a:pt x="15442" y="21600"/>
                  </a:lnTo>
                  <a:lnTo>
                    <a:pt x="18567" y="19553"/>
                  </a:lnTo>
                  <a:lnTo>
                    <a:pt x="18567" y="10296"/>
                  </a:lnTo>
                  <a:lnTo>
                    <a:pt x="21600" y="2078"/>
                  </a:lnTo>
                  <a:lnTo>
                    <a:pt x="18567" y="1039"/>
                  </a:lnTo>
                  <a:lnTo>
                    <a:pt x="15442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538" name="Shape 999"/>
            <p:cNvSpPr/>
            <p:nvPr/>
          </p:nvSpPr>
          <p:spPr>
            <a:xfrm>
              <a:off x="1406629" y="356363"/>
              <a:ext cx="163267" cy="16100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115" y="1800"/>
                  </a:moveTo>
                  <a:lnTo>
                    <a:pt x="19825" y="5694"/>
                  </a:lnTo>
                  <a:lnTo>
                    <a:pt x="19825" y="9597"/>
                  </a:lnTo>
                  <a:lnTo>
                    <a:pt x="19526" y="14400"/>
                  </a:lnTo>
                  <a:lnTo>
                    <a:pt x="19526" y="19194"/>
                  </a:lnTo>
                  <a:lnTo>
                    <a:pt x="17162" y="18900"/>
                  </a:lnTo>
                  <a:lnTo>
                    <a:pt x="14790" y="18597"/>
                  </a:lnTo>
                  <a:lnTo>
                    <a:pt x="10062" y="18900"/>
                  </a:lnTo>
                  <a:lnTo>
                    <a:pt x="6213" y="19194"/>
                  </a:lnTo>
                  <a:lnTo>
                    <a:pt x="4438" y="19194"/>
                  </a:lnTo>
                  <a:lnTo>
                    <a:pt x="2364" y="19800"/>
                  </a:lnTo>
                  <a:lnTo>
                    <a:pt x="2364" y="14997"/>
                  </a:lnTo>
                  <a:lnTo>
                    <a:pt x="2074" y="10497"/>
                  </a:lnTo>
                  <a:lnTo>
                    <a:pt x="2074" y="6594"/>
                  </a:lnTo>
                  <a:lnTo>
                    <a:pt x="1775" y="2700"/>
                  </a:lnTo>
                  <a:lnTo>
                    <a:pt x="10949" y="2397"/>
                  </a:lnTo>
                  <a:lnTo>
                    <a:pt x="15387" y="2094"/>
                  </a:lnTo>
                  <a:lnTo>
                    <a:pt x="20115" y="1800"/>
                  </a:lnTo>
                  <a:close/>
                  <a:moveTo>
                    <a:pt x="15387" y="0"/>
                  </a:moveTo>
                  <a:lnTo>
                    <a:pt x="10949" y="294"/>
                  </a:lnTo>
                  <a:lnTo>
                    <a:pt x="1476" y="900"/>
                  </a:lnTo>
                  <a:lnTo>
                    <a:pt x="1186" y="900"/>
                  </a:lnTo>
                  <a:lnTo>
                    <a:pt x="888" y="1194"/>
                  </a:lnTo>
                  <a:lnTo>
                    <a:pt x="589" y="1497"/>
                  </a:lnTo>
                  <a:lnTo>
                    <a:pt x="299" y="4197"/>
                  </a:lnTo>
                  <a:lnTo>
                    <a:pt x="0" y="6594"/>
                  </a:lnTo>
                  <a:lnTo>
                    <a:pt x="299" y="11994"/>
                  </a:lnTo>
                  <a:lnTo>
                    <a:pt x="299" y="16494"/>
                  </a:lnTo>
                  <a:lnTo>
                    <a:pt x="589" y="18900"/>
                  </a:lnTo>
                  <a:lnTo>
                    <a:pt x="1186" y="20994"/>
                  </a:lnTo>
                  <a:lnTo>
                    <a:pt x="1186" y="21297"/>
                  </a:lnTo>
                  <a:lnTo>
                    <a:pt x="1476" y="21600"/>
                  </a:lnTo>
                  <a:lnTo>
                    <a:pt x="2074" y="21600"/>
                  </a:lnTo>
                  <a:lnTo>
                    <a:pt x="2364" y="21297"/>
                  </a:lnTo>
                  <a:lnTo>
                    <a:pt x="6802" y="21297"/>
                  </a:lnTo>
                  <a:lnTo>
                    <a:pt x="11538" y="20994"/>
                  </a:lnTo>
                  <a:lnTo>
                    <a:pt x="15677" y="20994"/>
                  </a:lnTo>
                  <a:lnTo>
                    <a:pt x="17751" y="20700"/>
                  </a:lnTo>
                  <a:lnTo>
                    <a:pt x="19825" y="20397"/>
                  </a:lnTo>
                  <a:lnTo>
                    <a:pt x="20414" y="20397"/>
                  </a:lnTo>
                  <a:lnTo>
                    <a:pt x="21002" y="19800"/>
                  </a:lnTo>
                  <a:lnTo>
                    <a:pt x="21600" y="17394"/>
                  </a:lnTo>
                  <a:lnTo>
                    <a:pt x="21600" y="5097"/>
                  </a:lnTo>
                  <a:lnTo>
                    <a:pt x="21301" y="2994"/>
                  </a:lnTo>
                  <a:lnTo>
                    <a:pt x="21002" y="900"/>
                  </a:lnTo>
                  <a:lnTo>
                    <a:pt x="20712" y="294"/>
                  </a:lnTo>
                  <a:lnTo>
                    <a:pt x="20115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539" name="Shape 1000"/>
            <p:cNvSpPr/>
            <p:nvPr/>
          </p:nvSpPr>
          <p:spPr>
            <a:xfrm>
              <a:off x="8565049" y="4616503"/>
              <a:ext cx="158817" cy="6373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986" y="0"/>
                  </a:moveTo>
                  <a:lnTo>
                    <a:pt x="20986" y="77"/>
                  </a:lnTo>
                  <a:lnTo>
                    <a:pt x="19468" y="1364"/>
                  </a:lnTo>
                  <a:lnTo>
                    <a:pt x="17950" y="2654"/>
                  </a:lnTo>
                  <a:lnTo>
                    <a:pt x="15818" y="5229"/>
                  </a:lnTo>
                  <a:lnTo>
                    <a:pt x="13686" y="7883"/>
                  </a:lnTo>
                  <a:lnTo>
                    <a:pt x="11256" y="10458"/>
                  </a:lnTo>
                  <a:lnTo>
                    <a:pt x="5782" y="15916"/>
                  </a:lnTo>
                  <a:lnTo>
                    <a:pt x="0" y="21373"/>
                  </a:lnTo>
                  <a:lnTo>
                    <a:pt x="0" y="21523"/>
                  </a:lnTo>
                  <a:lnTo>
                    <a:pt x="614" y="21600"/>
                  </a:lnTo>
                  <a:lnTo>
                    <a:pt x="1220" y="21600"/>
                  </a:lnTo>
                  <a:lnTo>
                    <a:pt x="1527" y="21447"/>
                  </a:lnTo>
                  <a:lnTo>
                    <a:pt x="7607" y="16067"/>
                  </a:lnTo>
                  <a:lnTo>
                    <a:pt x="12774" y="10534"/>
                  </a:lnTo>
                  <a:lnTo>
                    <a:pt x="17950" y="5382"/>
                  </a:lnTo>
                  <a:lnTo>
                    <a:pt x="20380" y="2728"/>
                  </a:lnTo>
                  <a:lnTo>
                    <a:pt x="20986" y="1441"/>
                  </a:lnTo>
                  <a:lnTo>
                    <a:pt x="21600" y="77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540" name="Shape 1001"/>
            <p:cNvSpPr/>
            <p:nvPr/>
          </p:nvSpPr>
          <p:spPr>
            <a:xfrm>
              <a:off x="1737612" y="170712"/>
              <a:ext cx="22319" cy="1543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307" y="0"/>
                  </a:moveTo>
                  <a:lnTo>
                    <a:pt x="2121" y="316"/>
                  </a:lnTo>
                  <a:lnTo>
                    <a:pt x="0" y="2817"/>
                  </a:lnTo>
                  <a:lnTo>
                    <a:pt x="0" y="5012"/>
                  </a:lnTo>
                  <a:lnTo>
                    <a:pt x="2121" y="10024"/>
                  </a:lnTo>
                  <a:lnTo>
                    <a:pt x="4307" y="15658"/>
                  </a:lnTo>
                  <a:lnTo>
                    <a:pt x="6493" y="18476"/>
                  </a:lnTo>
                  <a:lnTo>
                    <a:pt x="10800" y="21293"/>
                  </a:lnTo>
                  <a:lnTo>
                    <a:pt x="12986" y="21600"/>
                  </a:lnTo>
                  <a:lnTo>
                    <a:pt x="19479" y="21600"/>
                  </a:lnTo>
                  <a:lnTo>
                    <a:pt x="19479" y="20977"/>
                  </a:lnTo>
                  <a:lnTo>
                    <a:pt x="21600" y="18160"/>
                  </a:lnTo>
                  <a:lnTo>
                    <a:pt x="19479" y="15342"/>
                  </a:lnTo>
                  <a:lnTo>
                    <a:pt x="15107" y="10024"/>
                  </a:lnTo>
                  <a:lnTo>
                    <a:pt x="12986" y="5012"/>
                  </a:lnTo>
                  <a:lnTo>
                    <a:pt x="10800" y="2817"/>
                  </a:lnTo>
                  <a:lnTo>
                    <a:pt x="8614" y="316"/>
                  </a:lnTo>
                  <a:lnTo>
                    <a:pt x="8614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541" name="Shape 1002"/>
            <p:cNvSpPr/>
            <p:nvPr/>
          </p:nvSpPr>
          <p:spPr>
            <a:xfrm>
              <a:off x="1710777" y="707406"/>
              <a:ext cx="181136" cy="2019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600" y="0"/>
                  </a:moveTo>
                  <a:lnTo>
                    <a:pt x="2661" y="2416"/>
                  </a:lnTo>
                  <a:lnTo>
                    <a:pt x="1331" y="4832"/>
                  </a:lnTo>
                  <a:lnTo>
                    <a:pt x="0" y="9592"/>
                  </a:lnTo>
                  <a:lnTo>
                    <a:pt x="0" y="12008"/>
                  </a:lnTo>
                  <a:lnTo>
                    <a:pt x="1061" y="16768"/>
                  </a:lnTo>
                  <a:lnTo>
                    <a:pt x="2400" y="19184"/>
                  </a:lnTo>
                  <a:lnTo>
                    <a:pt x="4800" y="21600"/>
                  </a:lnTo>
                  <a:lnTo>
                    <a:pt x="9861" y="19184"/>
                  </a:lnTo>
                  <a:lnTo>
                    <a:pt x="18669" y="19184"/>
                  </a:lnTo>
                  <a:lnTo>
                    <a:pt x="21331" y="12008"/>
                  </a:lnTo>
                  <a:lnTo>
                    <a:pt x="21600" y="9592"/>
                  </a:lnTo>
                  <a:lnTo>
                    <a:pt x="21331" y="7247"/>
                  </a:lnTo>
                  <a:lnTo>
                    <a:pt x="18931" y="2416"/>
                  </a:lnTo>
                  <a:lnTo>
                    <a:pt x="11200" y="2416"/>
                  </a:lnTo>
                  <a:lnTo>
                    <a:pt x="5600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542" name="Shape 1003"/>
            <p:cNvSpPr/>
            <p:nvPr/>
          </p:nvSpPr>
          <p:spPr>
            <a:xfrm>
              <a:off x="1710777" y="526272"/>
              <a:ext cx="154301" cy="16100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722" y="0"/>
                  </a:moveTo>
                  <a:lnTo>
                    <a:pt x="14087" y="303"/>
                  </a:lnTo>
                  <a:lnTo>
                    <a:pt x="1878" y="303"/>
                  </a:lnTo>
                  <a:lnTo>
                    <a:pt x="0" y="1203"/>
                  </a:lnTo>
                  <a:lnTo>
                    <a:pt x="623" y="1800"/>
                  </a:lnTo>
                  <a:lnTo>
                    <a:pt x="1562" y="2103"/>
                  </a:lnTo>
                  <a:lnTo>
                    <a:pt x="3440" y="2406"/>
                  </a:lnTo>
                  <a:lnTo>
                    <a:pt x="13148" y="2406"/>
                  </a:lnTo>
                  <a:lnTo>
                    <a:pt x="18783" y="2103"/>
                  </a:lnTo>
                  <a:lnTo>
                    <a:pt x="18783" y="5703"/>
                  </a:lnTo>
                  <a:lnTo>
                    <a:pt x="19099" y="9606"/>
                  </a:lnTo>
                  <a:lnTo>
                    <a:pt x="19099" y="14400"/>
                  </a:lnTo>
                  <a:lnTo>
                    <a:pt x="19406" y="16503"/>
                  </a:lnTo>
                  <a:lnTo>
                    <a:pt x="19722" y="18900"/>
                  </a:lnTo>
                  <a:lnTo>
                    <a:pt x="9075" y="19203"/>
                  </a:lnTo>
                  <a:lnTo>
                    <a:pt x="5319" y="19203"/>
                  </a:lnTo>
                  <a:lnTo>
                    <a:pt x="3440" y="19506"/>
                  </a:lnTo>
                  <a:lnTo>
                    <a:pt x="2501" y="19800"/>
                  </a:lnTo>
                  <a:lnTo>
                    <a:pt x="1878" y="20406"/>
                  </a:lnTo>
                  <a:lnTo>
                    <a:pt x="2501" y="21003"/>
                  </a:lnTo>
                  <a:lnTo>
                    <a:pt x="3440" y="21306"/>
                  </a:lnTo>
                  <a:lnTo>
                    <a:pt x="5319" y="21600"/>
                  </a:lnTo>
                  <a:lnTo>
                    <a:pt x="9075" y="21306"/>
                  </a:lnTo>
                  <a:lnTo>
                    <a:pt x="15026" y="21306"/>
                  </a:lnTo>
                  <a:lnTo>
                    <a:pt x="20661" y="21003"/>
                  </a:lnTo>
                  <a:lnTo>
                    <a:pt x="21284" y="21003"/>
                  </a:lnTo>
                  <a:lnTo>
                    <a:pt x="21600" y="20406"/>
                  </a:lnTo>
                  <a:lnTo>
                    <a:pt x="21600" y="19800"/>
                  </a:lnTo>
                  <a:lnTo>
                    <a:pt x="21284" y="19203"/>
                  </a:lnTo>
                  <a:lnTo>
                    <a:pt x="21600" y="16806"/>
                  </a:lnTo>
                  <a:lnTo>
                    <a:pt x="21284" y="14400"/>
                  </a:lnTo>
                  <a:lnTo>
                    <a:pt x="20977" y="9606"/>
                  </a:lnTo>
                  <a:lnTo>
                    <a:pt x="20977" y="5703"/>
                  </a:lnTo>
                  <a:lnTo>
                    <a:pt x="20661" y="3600"/>
                  </a:lnTo>
                  <a:lnTo>
                    <a:pt x="20345" y="1800"/>
                  </a:lnTo>
                  <a:lnTo>
                    <a:pt x="20661" y="1203"/>
                  </a:lnTo>
                  <a:lnTo>
                    <a:pt x="20661" y="606"/>
                  </a:lnTo>
                  <a:lnTo>
                    <a:pt x="20345" y="303"/>
                  </a:lnTo>
                  <a:lnTo>
                    <a:pt x="19722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543" name="Shape 1004"/>
            <p:cNvSpPr/>
            <p:nvPr/>
          </p:nvSpPr>
          <p:spPr>
            <a:xfrm>
              <a:off x="1323866" y="539689"/>
              <a:ext cx="167718" cy="15881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299" y="2132"/>
                  </a:moveTo>
                  <a:lnTo>
                    <a:pt x="19299" y="6089"/>
                  </a:lnTo>
                  <a:lnTo>
                    <a:pt x="19590" y="10037"/>
                  </a:lnTo>
                  <a:lnTo>
                    <a:pt x="19590" y="14599"/>
                  </a:lnTo>
                  <a:lnTo>
                    <a:pt x="19872" y="19161"/>
                  </a:lnTo>
                  <a:lnTo>
                    <a:pt x="12387" y="19161"/>
                  </a:lnTo>
                  <a:lnTo>
                    <a:pt x="7776" y="19468"/>
                  </a:lnTo>
                  <a:lnTo>
                    <a:pt x="5475" y="19775"/>
                  </a:lnTo>
                  <a:lnTo>
                    <a:pt x="3174" y="20073"/>
                  </a:lnTo>
                  <a:lnTo>
                    <a:pt x="2883" y="15213"/>
                  </a:lnTo>
                  <a:lnTo>
                    <a:pt x="2310" y="10344"/>
                  </a:lnTo>
                  <a:lnTo>
                    <a:pt x="1728" y="6387"/>
                  </a:lnTo>
                  <a:lnTo>
                    <a:pt x="1446" y="2737"/>
                  </a:lnTo>
                  <a:lnTo>
                    <a:pt x="5766" y="2737"/>
                  </a:lnTo>
                  <a:lnTo>
                    <a:pt x="10368" y="2439"/>
                  </a:lnTo>
                  <a:lnTo>
                    <a:pt x="19299" y="2132"/>
                  </a:lnTo>
                  <a:close/>
                  <a:moveTo>
                    <a:pt x="19299" y="0"/>
                  </a:moveTo>
                  <a:lnTo>
                    <a:pt x="10086" y="307"/>
                  </a:lnTo>
                  <a:lnTo>
                    <a:pt x="5766" y="614"/>
                  </a:lnTo>
                  <a:lnTo>
                    <a:pt x="1155" y="912"/>
                  </a:lnTo>
                  <a:lnTo>
                    <a:pt x="582" y="1220"/>
                  </a:lnTo>
                  <a:lnTo>
                    <a:pt x="582" y="1825"/>
                  </a:lnTo>
                  <a:lnTo>
                    <a:pt x="0" y="6089"/>
                  </a:lnTo>
                  <a:lnTo>
                    <a:pt x="291" y="10651"/>
                  </a:lnTo>
                  <a:lnTo>
                    <a:pt x="864" y="15818"/>
                  </a:lnTo>
                  <a:lnTo>
                    <a:pt x="1155" y="18556"/>
                  </a:lnTo>
                  <a:lnTo>
                    <a:pt x="2019" y="20986"/>
                  </a:lnTo>
                  <a:lnTo>
                    <a:pt x="2019" y="21293"/>
                  </a:lnTo>
                  <a:lnTo>
                    <a:pt x="3174" y="21293"/>
                  </a:lnTo>
                  <a:lnTo>
                    <a:pt x="5184" y="21600"/>
                  </a:lnTo>
                  <a:lnTo>
                    <a:pt x="7203" y="21600"/>
                  </a:lnTo>
                  <a:lnTo>
                    <a:pt x="11232" y="21293"/>
                  </a:lnTo>
                  <a:lnTo>
                    <a:pt x="17862" y="21293"/>
                  </a:lnTo>
                  <a:lnTo>
                    <a:pt x="20163" y="20986"/>
                  </a:lnTo>
                  <a:lnTo>
                    <a:pt x="21027" y="20986"/>
                  </a:lnTo>
                  <a:lnTo>
                    <a:pt x="21318" y="20688"/>
                  </a:lnTo>
                  <a:lnTo>
                    <a:pt x="21600" y="18248"/>
                  </a:lnTo>
                  <a:lnTo>
                    <a:pt x="21600" y="16125"/>
                  </a:lnTo>
                  <a:lnTo>
                    <a:pt x="21318" y="11256"/>
                  </a:lnTo>
                  <a:lnTo>
                    <a:pt x="21027" y="6089"/>
                  </a:lnTo>
                  <a:lnTo>
                    <a:pt x="20736" y="3352"/>
                  </a:lnTo>
                  <a:lnTo>
                    <a:pt x="20163" y="614"/>
                  </a:lnTo>
                  <a:lnTo>
                    <a:pt x="19872" y="307"/>
                  </a:lnTo>
                  <a:lnTo>
                    <a:pt x="19590" y="307"/>
                  </a:lnTo>
                  <a:lnTo>
                    <a:pt x="19299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544" name="Shape 1005"/>
            <p:cNvSpPr/>
            <p:nvPr/>
          </p:nvSpPr>
          <p:spPr>
            <a:xfrm>
              <a:off x="1921005" y="155036"/>
              <a:ext cx="169909" cy="16107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057" y="0"/>
                  </a:moveTo>
                  <a:lnTo>
                    <a:pt x="13646" y="606"/>
                  </a:lnTo>
                  <a:lnTo>
                    <a:pt x="7676" y="606"/>
                  </a:lnTo>
                  <a:lnTo>
                    <a:pt x="4543" y="900"/>
                  </a:lnTo>
                  <a:lnTo>
                    <a:pt x="1706" y="1202"/>
                  </a:lnTo>
                  <a:lnTo>
                    <a:pt x="1419" y="606"/>
                  </a:lnTo>
                  <a:lnTo>
                    <a:pt x="1419" y="303"/>
                  </a:lnTo>
                  <a:lnTo>
                    <a:pt x="853" y="303"/>
                  </a:lnTo>
                  <a:lnTo>
                    <a:pt x="566" y="606"/>
                  </a:lnTo>
                  <a:lnTo>
                    <a:pt x="279" y="2699"/>
                  </a:lnTo>
                  <a:lnTo>
                    <a:pt x="0" y="5104"/>
                  </a:lnTo>
                  <a:lnTo>
                    <a:pt x="0" y="9905"/>
                  </a:lnTo>
                  <a:lnTo>
                    <a:pt x="279" y="15303"/>
                  </a:lnTo>
                  <a:lnTo>
                    <a:pt x="853" y="18001"/>
                  </a:lnTo>
                  <a:lnTo>
                    <a:pt x="1419" y="20700"/>
                  </a:lnTo>
                  <a:lnTo>
                    <a:pt x="1706" y="20994"/>
                  </a:lnTo>
                  <a:lnTo>
                    <a:pt x="2559" y="20994"/>
                  </a:lnTo>
                  <a:lnTo>
                    <a:pt x="2837" y="20398"/>
                  </a:lnTo>
                  <a:lnTo>
                    <a:pt x="2837" y="17699"/>
                  </a:lnTo>
                  <a:lnTo>
                    <a:pt x="2559" y="15000"/>
                  </a:lnTo>
                  <a:lnTo>
                    <a:pt x="1984" y="9602"/>
                  </a:lnTo>
                  <a:lnTo>
                    <a:pt x="1984" y="6003"/>
                  </a:lnTo>
                  <a:lnTo>
                    <a:pt x="1706" y="2102"/>
                  </a:lnTo>
                  <a:lnTo>
                    <a:pt x="3690" y="2405"/>
                  </a:lnTo>
                  <a:lnTo>
                    <a:pt x="9660" y="2405"/>
                  </a:lnTo>
                  <a:lnTo>
                    <a:pt x="18763" y="1799"/>
                  </a:lnTo>
                  <a:lnTo>
                    <a:pt x="19041" y="2102"/>
                  </a:lnTo>
                  <a:lnTo>
                    <a:pt x="19329" y="2405"/>
                  </a:lnTo>
                  <a:lnTo>
                    <a:pt x="19894" y="2405"/>
                  </a:lnTo>
                  <a:lnTo>
                    <a:pt x="19616" y="5104"/>
                  </a:lnTo>
                  <a:lnTo>
                    <a:pt x="19616" y="8106"/>
                  </a:lnTo>
                  <a:lnTo>
                    <a:pt x="19894" y="18598"/>
                  </a:lnTo>
                  <a:lnTo>
                    <a:pt x="17910" y="18295"/>
                  </a:lnTo>
                  <a:lnTo>
                    <a:pt x="15917" y="18598"/>
                  </a:lnTo>
                  <a:lnTo>
                    <a:pt x="11940" y="18901"/>
                  </a:lnTo>
                  <a:lnTo>
                    <a:pt x="5683" y="18901"/>
                  </a:lnTo>
                  <a:lnTo>
                    <a:pt x="4543" y="19195"/>
                  </a:lnTo>
                  <a:lnTo>
                    <a:pt x="3690" y="19498"/>
                  </a:lnTo>
                  <a:lnTo>
                    <a:pt x="2837" y="20398"/>
                  </a:lnTo>
                  <a:lnTo>
                    <a:pt x="3690" y="20994"/>
                  </a:lnTo>
                  <a:lnTo>
                    <a:pt x="4543" y="21297"/>
                  </a:lnTo>
                  <a:lnTo>
                    <a:pt x="6536" y="21600"/>
                  </a:lnTo>
                  <a:lnTo>
                    <a:pt x="10800" y="20994"/>
                  </a:lnTo>
                  <a:lnTo>
                    <a:pt x="17910" y="20994"/>
                  </a:lnTo>
                  <a:lnTo>
                    <a:pt x="20181" y="20398"/>
                  </a:lnTo>
                  <a:lnTo>
                    <a:pt x="20468" y="20700"/>
                  </a:lnTo>
                  <a:lnTo>
                    <a:pt x="21034" y="20994"/>
                  </a:lnTo>
                  <a:lnTo>
                    <a:pt x="21600" y="20700"/>
                  </a:lnTo>
                  <a:lnTo>
                    <a:pt x="21600" y="20095"/>
                  </a:lnTo>
                  <a:lnTo>
                    <a:pt x="21321" y="9602"/>
                  </a:lnTo>
                  <a:lnTo>
                    <a:pt x="21321" y="5104"/>
                  </a:lnTo>
                  <a:lnTo>
                    <a:pt x="21034" y="2699"/>
                  </a:lnTo>
                  <a:lnTo>
                    <a:pt x="20468" y="606"/>
                  </a:lnTo>
                  <a:lnTo>
                    <a:pt x="20181" y="606"/>
                  </a:lnTo>
                  <a:lnTo>
                    <a:pt x="20181" y="900"/>
                  </a:lnTo>
                  <a:lnTo>
                    <a:pt x="19616" y="303"/>
                  </a:lnTo>
                  <a:lnTo>
                    <a:pt x="18763" y="303"/>
                  </a:lnTo>
                  <a:lnTo>
                    <a:pt x="17057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545" name="Shape 1006"/>
            <p:cNvSpPr/>
            <p:nvPr/>
          </p:nvSpPr>
          <p:spPr>
            <a:xfrm>
              <a:off x="1699552" y="532980"/>
              <a:ext cx="22386" cy="15655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358" y="0"/>
                  </a:moveTo>
                  <a:lnTo>
                    <a:pt x="2179" y="312"/>
                  </a:lnTo>
                  <a:lnTo>
                    <a:pt x="0" y="2777"/>
                  </a:lnTo>
                  <a:lnTo>
                    <a:pt x="0" y="5251"/>
                  </a:lnTo>
                  <a:lnTo>
                    <a:pt x="2179" y="9879"/>
                  </a:lnTo>
                  <a:lnTo>
                    <a:pt x="4358" y="15432"/>
                  </a:lnTo>
                  <a:lnTo>
                    <a:pt x="6474" y="18209"/>
                  </a:lnTo>
                  <a:lnTo>
                    <a:pt x="10832" y="20986"/>
                  </a:lnTo>
                  <a:lnTo>
                    <a:pt x="12947" y="21288"/>
                  </a:lnTo>
                  <a:lnTo>
                    <a:pt x="17306" y="21600"/>
                  </a:lnTo>
                  <a:lnTo>
                    <a:pt x="19421" y="21288"/>
                  </a:lnTo>
                  <a:lnTo>
                    <a:pt x="21600" y="20674"/>
                  </a:lnTo>
                  <a:lnTo>
                    <a:pt x="21600" y="18209"/>
                  </a:lnTo>
                  <a:lnTo>
                    <a:pt x="19421" y="15432"/>
                  </a:lnTo>
                  <a:lnTo>
                    <a:pt x="15126" y="9879"/>
                  </a:lnTo>
                  <a:lnTo>
                    <a:pt x="12947" y="4939"/>
                  </a:lnTo>
                  <a:lnTo>
                    <a:pt x="12947" y="2777"/>
                  </a:lnTo>
                  <a:lnTo>
                    <a:pt x="8653" y="312"/>
                  </a:lnTo>
                  <a:lnTo>
                    <a:pt x="8653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546" name="Shape 1007"/>
            <p:cNvSpPr/>
            <p:nvPr/>
          </p:nvSpPr>
          <p:spPr>
            <a:xfrm>
              <a:off x="693251" y="25380"/>
              <a:ext cx="169976" cy="15875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31" y="0"/>
                  </a:moveTo>
                  <a:lnTo>
                    <a:pt x="853" y="298"/>
                  </a:lnTo>
                  <a:lnTo>
                    <a:pt x="566" y="298"/>
                  </a:lnTo>
                  <a:lnTo>
                    <a:pt x="279" y="2738"/>
                  </a:lnTo>
                  <a:lnTo>
                    <a:pt x="0" y="5170"/>
                  </a:lnTo>
                  <a:lnTo>
                    <a:pt x="0" y="9734"/>
                  </a:lnTo>
                  <a:lnTo>
                    <a:pt x="279" y="15210"/>
                  </a:lnTo>
                  <a:lnTo>
                    <a:pt x="566" y="18256"/>
                  </a:lnTo>
                  <a:lnTo>
                    <a:pt x="1418" y="20687"/>
                  </a:lnTo>
                  <a:lnTo>
                    <a:pt x="1705" y="21302"/>
                  </a:lnTo>
                  <a:lnTo>
                    <a:pt x="1984" y="21302"/>
                  </a:lnTo>
                  <a:lnTo>
                    <a:pt x="2558" y="20994"/>
                  </a:lnTo>
                  <a:lnTo>
                    <a:pt x="2845" y="20380"/>
                  </a:lnTo>
                  <a:lnTo>
                    <a:pt x="2558" y="17949"/>
                  </a:lnTo>
                  <a:lnTo>
                    <a:pt x="2558" y="15210"/>
                  </a:lnTo>
                  <a:lnTo>
                    <a:pt x="1984" y="9734"/>
                  </a:lnTo>
                  <a:lnTo>
                    <a:pt x="1984" y="5775"/>
                  </a:lnTo>
                  <a:lnTo>
                    <a:pt x="1705" y="2124"/>
                  </a:lnTo>
                  <a:lnTo>
                    <a:pt x="3697" y="2124"/>
                  </a:lnTo>
                  <a:lnTo>
                    <a:pt x="5681" y="2431"/>
                  </a:lnTo>
                  <a:lnTo>
                    <a:pt x="9665" y="2124"/>
                  </a:lnTo>
                  <a:lnTo>
                    <a:pt x="18755" y="1826"/>
                  </a:lnTo>
                  <a:lnTo>
                    <a:pt x="19042" y="2124"/>
                  </a:lnTo>
                  <a:lnTo>
                    <a:pt x="19608" y="2124"/>
                  </a:lnTo>
                  <a:lnTo>
                    <a:pt x="19321" y="5170"/>
                  </a:lnTo>
                  <a:lnTo>
                    <a:pt x="19608" y="8215"/>
                  </a:lnTo>
                  <a:lnTo>
                    <a:pt x="19895" y="18862"/>
                  </a:lnTo>
                  <a:lnTo>
                    <a:pt x="17903" y="18554"/>
                  </a:lnTo>
                  <a:lnTo>
                    <a:pt x="15911" y="18554"/>
                  </a:lnTo>
                  <a:lnTo>
                    <a:pt x="11935" y="18862"/>
                  </a:lnTo>
                  <a:lnTo>
                    <a:pt x="7107" y="18862"/>
                  </a:lnTo>
                  <a:lnTo>
                    <a:pt x="5681" y="19169"/>
                  </a:lnTo>
                  <a:lnTo>
                    <a:pt x="4550" y="19169"/>
                  </a:lnTo>
                  <a:lnTo>
                    <a:pt x="3410" y="19774"/>
                  </a:lnTo>
                  <a:lnTo>
                    <a:pt x="2845" y="20380"/>
                  </a:lnTo>
                  <a:lnTo>
                    <a:pt x="2845" y="20687"/>
                  </a:lnTo>
                  <a:lnTo>
                    <a:pt x="3410" y="21302"/>
                  </a:lnTo>
                  <a:lnTo>
                    <a:pt x="4550" y="21600"/>
                  </a:lnTo>
                  <a:lnTo>
                    <a:pt x="6533" y="21600"/>
                  </a:lnTo>
                  <a:lnTo>
                    <a:pt x="10796" y="21302"/>
                  </a:lnTo>
                  <a:lnTo>
                    <a:pt x="17616" y="21302"/>
                  </a:lnTo>
                  <a:lnTo>
                    <a:pt x="19895" y="20687"/>
                  </a:lnTo>
                  <a:lnTo>
                    <a:pt x="20460" y="20994"/>
                  </a:lnTo>
                  <a:lnTo>
                    <a:pt x="21026" y="20994"/>
                  </a:lnTo>
                  <a:lnTo>
                    <a:pt x="21313" y="20687"/>
                  </a:lnTo>
                  <a:lnTo>
                    <a:pt x="21600" y="20082"/>
                  </a:lnTo>
                  <a:lnTo>
                    <a:pt x="21313" y="9426"/>
                  </a:lnTo>
                  <a:lnTo>
                    <a:pt x="21313" y="4862"/>
                  </a:lnTo>
                  <a:lnTo>
                    <a:pt x="21026" y="2738"/>
                  </a:lnTo>
                  <a:lnTo>
                    <a:pt x="20460" y="606"/>
                  </a:lnTo>
                  <a:lnTo>
                    <a:pt x="20460" y="298"/>
                  </a:lnTo>
                  <a:lnTo>
                    <a:pt x="20174" y="298"/>
                  </a:lnTo>
                  <a:lnTo>
                    <a:pt x="20174" y="913"/>
                  </a:lnTo>
                  <a:lnTo>
                    <a:pt x="19895" y="606"/>
                  </a:lnTo>
                  <a:lnTo>
                    <a:pt x="19321" y="298"/>
                  </a:lnTo>
                  <a:lnTo>
                    <a:pt x="18755" y="0"/>
                  </a:lnTo>
                  <a:lnTo>
                    <a:pt x="16763" y="0"/>
                  </a:lnTo>
                  <a:lnTo>
                    <a:pt x="13640" y="298"/>
                  </a:lnTo>
                  <a:lnTo>
                    <a:pt x="7673" y="298"/>
                  </a:lnTo>
                  <a:lnTo>
                    <a:pt x="4550" y="606"/>
                  </a:lnTo>
                  <a:lnTo>
                    <a:pt x="1705" y="1211"/>
                  </a:lnTo>
                  <a:lnTo>
                    <a:pt x="1418" y="298"/>
                  </a:lnTo>
                  <a:lnTo>
                    <a:pt x="1418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547" name="Shape 1008"/>
            <p:cNvSpPr/>
            <p:nvPr/>
          </p:nvSpPr>
          <p:spPr>
            <a:xfrm>
              <a:off x="1748771" y="559815"/>
              <a:ext cx="60379" cy="3354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592" y="0"/>
                  </a:moveTo>
                  <a:lnTo>
                    <a:pt x="9600" y="2909"/>
                  </a:lnTo>
                  <a:lnTo>
                    <a:pt x="2400" y="10094"/>
                  </a:lnTo>
                  <a:lnTo>
                    <a:pt x="808" y="11549"/>
                  </a:lnTo>
                  <a:lnTo>
                    <a:pt x="0" y="14414"/>
                  </a:lnTo>
                  <a:lnTo>
                    <a:pt x="808" y="15869"/>
                  </a:lnTo>
                  <a:lnTo>
                    <a:pt x="2400" y="17280"/>
                  </a:lnTo>
                  <a:lnTo>
                    <a:pt x="18392" y="21600"/>
                  </a:lnTo>
                  <a:lnTo>
                    <a:pt x="20008" y="20189"/>
                  </a:lnTo>
                  <a:lnTo>
                    <a:pt x="21600" y="17280"/>
                  </a:lnTo>
                  <a:lnTo>
                    <a:pt x="20816" y="14414"/>
                  </a:lnTo>
                  <a:lnTo>
                    <a:pt x="19200" y="12960"/>
                  </a:lnTo>
                  <a:lnTo>
                    <a:pt x="12000" y="11549"/>
                  </a:lnTo>
                  <a:lnTo>
                    <a:pt x="15208" y="7229"/>
                  </a:lnTo>
                  <a:lnTo>
                    <a:pt x="18392" y="2909"/>
                  </a:lnTo>
                  <a:lnTo>
                    <a:pt x="18392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548" name="Shape 1009"/>
            <p:cNvSpPr/>
            <p:nvPr/>
          </p:nvSpPr>
          <p:spPr>
            <a:xfrm>
              <a:off x="3457357" y="237799"/>
              <a:ext cx="149784" cy="14985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609" y="1618"/>
                  </a:moveTo>
                  <a:lnTo>
                    <a:pt x="11284" y="1934"/>
                  </a:lnTo>
                  <a:lnTo>
                    <a:pt x="11284" y="2585"/>
                  </a:lnTo>
                  <a:lnTo>
                    <a:pt x="11609" y="3227"/>
                  </a:lnTo>
                  <a:lnTo>
                    <a:pt x="14512" y="3227"/>
                  </a:lnTo>
                  <a:lnTo>
                    <a:pt x="16121" y="3552"/>
                  </a:lnTo>
                  <a:lnTo>
                    <a:pt x="17414" y="4835"/>
                  </a:lnTo>
                  <a:lnTo>
                    <a:pt x="18382" y="6128"/>
                  </a:lnTo>
                  <a:lnTo>
                    <a:pt x="19023" y="8062"/>
                  </a:lnTo>
                  <a:lnTo>
                    <a:pt x="19349" y="9996"/>
                  </a:lnTo>
                  <a:lnTo>
                    <a:pt x="19349" y="11604"/>
                  </a:lnTo>
                  <a:lnTo>
                    <a:pt x="19023" y="13538"/>
                  </a:lnTo>
                  <a:lnTo>
                    <a:pt x="18382" y="15472"/>
                  </a:lnTo>
                  <a:lnTo>
                    <a:pt x="17414" y="17090"/>
                  </a:lnTo>
                  <a:lnTo>
                    <a:pt x="15795" y="18057"/>
                  </a:lnTo>
                  <a:lnTo>
                    <a:pt x="14186" y="19024"/>
                  </a:lnTo>
                  <a:lnTo>
                    <a:pt x="12577" y="19340"/>
                  </a:lnTo>
                  <a:lnTo>
                    <a:pt x="10642" y="19340"/>
                  </a:lnTo>
                  <a:lnTo>
                    <a:pt x="9023" y="19024"/>
                  </a:lnTo>
                  <a:lnTo>
                    <a:pt x="7088" y="18057"/>
                  </a:lnTo>
                  <a:lnTo>
                    <a:pt x="5479" y="16765"/>
                  </a:lnTo>
                  <a:lnTo>
                    <a:pt x="4186" y="15472"/>
                  </a:lnTo>
                  <a:lnTo>
                    <a:pt x="3218" y="13864"/>
                  </a:lnTo>
                  <a:lnTo>
                    <a:pt x="2577" y="12255"/>
                  </a:lnTo>
                  <a:lnTo>
                    <a:pt x="2251" y="10637"/>
                  </a:lnTo>
                  <a:lnTo>
                    <a:pt x="2577" y="8703"/>
                  </a:lnTo>
                  <a:lnTo>
                    <a:pt x="3218" y="7095"/>
                  </a:lnTo>
                  <a:lnTo>
                    <a:pt x="4512" y="5161"/>
                  </a:lnTo>
                  <a:lnTo>
                    <a:pt x="6121" y="3552"/>
                  </a:lnTo>
                  <a:lnTo>
                    <a:pt x="7740" y="2585"/>
                  </a:lnTo>
                  <a:lnTo>
                    <a:pt x="9675" y="1934"/>
                  </a:lnTo>
                  <a:lnTo>
                    <a:pt x="11609" y="1618"/>
                  </a:lnTo>
                  <a:close/>
                  <a:moveTo>
                    <a:pt x="11284" y="0"/>
                  </a:moveTo>
                  <a:lnTo>
                    <a:pt x="9675" y="326"/>
                  </a:lnTo>
                  <a:lnTo>
                    <a:pt x="8056" y="967"/>
                  </a:lnTo>
                  <a:lnTo>
                    <a:pt x="6446" y="1618"/>
                  </a:lnTo>
                  <a:lnTo>
                    <a:pt x="4837" y="2585"/>
                  </a:lnTo>
                  <a:lnTo>
                    <a:pt x="3544" y="3868"/>
                  </a:lnTo>
                  <a:lnTo>
                    <a:pt x="2577" y="5161"/>
                  </a:lnTo>
                  <a:lnTo>
                    <a:pt x="1284" y="7095"/>
                  </a:lnTo>
                  <a:lnTo>
                    <a:pt x="316" y="9029"/>
                  </a:lnTo>
                  <a:lnTo>
                    <a:pt x="0" y="11288"/>
                  </a:lnTo>
                  <a:lnTo>
                    <a:pt x="0" y="12571"/>
                  </a:lnTo>
                  <a:lnTo>
                    <a:pt x="642" y="13538"/>
                  </a:lnTo>
                  <a:lnTo>
                    <a:pt x="1935" y="15798"/>
                  </a:lnTo>
                  <a:lnTo>
                    <a:pt x="3544" y="18057"/>
                  </a:lnTo>
                  <a:lnTo>
                    <a:pt x="5805" y="19991"/>
                  </a:lnTo>
                  <a:lnTo>
                    <a:pt x="8381" y="21274"/>
                  </a:lnTo>
                  <a:lnTo>
                    <a:pt x="10642" y="21600"/>
                  </a:lnTo>
                  <a:lnTo>
                    <a:pt x="12893" y="21600"/>
                  </a:lnTo>
                  <a:lnTo>
                    <a:pt x="14828" y="21274"/>
                  </a:lnTo>
                  <a:lnTo>
                    <a:pt x="17088" y="20307"/>
                  </a:lnTo>
                  <a:lnTo>
                    <a:pt x="18698" y="18699"/>
                  </a:lnTo>
                  <a:lnTo>
                    <a:pt x="19991" y="17090"/>
                  </a:lnTo>
                  <a:lnTo>
                    <a:pt x="20958" y="15156"/>
                  </a:lnTo>
                  <a:lnTo>
                    <a:pt x="21600" y="12571"/>
                  </a:lnTo>
                  <a:lnTo>
                    <a:pt x="21600" y="10963"/>
                  </a:lnTo>
                  <a:lnTo>
                    <a:pt x="21284" y="9029"/>
                  </a:lnTo>
                  <a:lnTo>
                    <a:pt x="20958" y="6769"/>
                  </a:lnTo>
                  <a:lnTo>
                    <a:pt x="19023" y="2901"/>
                  </a:lnTo>
                  <a:lnTo>
                    <a:pt x="17730" y="1618"/>
                  </a:lnTo>
                  <a:lnTo>
                    <a:pt x="16121" y="651"/>
                  </a:lnTo>
                  <a:lnTo>
                    <a:pt x="14512" y="651"/>
                  </a:lnTo>
                  <a:lnTo>
                    <a:pt x="12893" y="326"/>
                  </a:lnTo>
                  <a:lnTo>
                    <a:pt x="11284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549" name="Shape 1010"/>
            <p:cNvSpPr/>
            <p:nvPr/>
          </p:nvSpPr>
          <p:spPr>
            <a:xfrm>
              <a:off x="910187" y="436867"/>
              <a:ext cx="46962" cy="692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429" y="0"/>
                  </a:moveTo>
                  <a:lnTo>
                    <a:pt x="11304" y="683"/>
                  </a:lnTo>
                  <a:lnTo>
                    <a:pt x="4094" y="683"/>
                  </a:lnTo>
                  <a:lnTo>
                    <a:pt x="3086" y="1388"/>
                  </a:lnTo>
                  <a:lnTo>
                    <a:pt x="1008" y="1388"/>
                  </a:lnTo>
                  <a:lnTo>
                    <a:pt x="0" y="2775"/>
                  </a:lnTo>
                  <a:lnTo>
                    <a:pt x="0" y="3479"/>
                  </a:lnTo>
                  <a:lnTo>
                    <a:pt x="1008" y="4183"/>
                  </a:lnTo>
                  <a:lnTo>
                    <a:pt x="2047" y="4183"/>
                  </a:lnTo>
                  <a:lnTo>
                    <a:pt x="2047" y="12550"/>
                  </a:lnTo>
                  <a:lnTo>
                    <a:pt x="5133" y="20212"/>
                  </a:lnTo>
                  <a:lnTo>
                    <a:pt x="6171" y="21600"/>
                  </a:lnTo>
                  <a:lnTo>
                    <a:pt x="8218" y="21600"/>
                  </a:lnTo>
                  <a:lnTo>
                    <a:pt x="10265" y="20917"/>
                  </a:lnTo>
                  <a:lnTo>
                    <a:pt x="10265" y="19508"/>
                  </a:lnTo>
                  <a:lnTo>
                    <a:pt x="9257" y="11846"/>
                  </a:lnTo>
                  <a:lnTo>
                    <a:pt x="11304" y="12550"/>
                  </a:lnTo>
                  <a:lnTo>
                    <a:pt x="17476" y="11142"/>
                  </a:lnTo>
                  <a:lnTo>
                    <a:pt x="18514" y="10458"/>
                  </a:lnTo>
                  <a:lnTo>
                    <a:pt x="18514" y="9754"/>
                  </a:lnTo>
                  <a:lnTo>
                    <a:pt x="17476" y="8367"/>
                  </a:lnTo>
                  <a:lnTo>
                    <a:pt x="15429" y="8367"/>
                  </a:lnTo>
                  <a:lnTo>
                    <a:pt x="10265" y="9050"/>
                  </a:lnTo>
                  <a:lnTo>
                    <a:pt x="8218" y="9754"/>
                  </a:lnTo>
                  <a:lnTo>
                    <a:pt x="7180" y="4867"/>
                  </a:lnTo>
                  <a:lnTo>
                    <a:pt x="11304" y="4867"/>
                  </a:lnTo>
                  <a:lnTo>
                    <a:pt x="16437" y="4183"/>
                  </a:lnTo>
                  <a:lnTo>
                    <a:pt x="18514" y="3479"/>
                  </a:lnTo>
                  <a:lnTo>
                    <a:pt x="20561" y="2775"/>
                  </a:lnTo>
                  <a:lnTo>
                    <a:pt x="21600" y="2092"/>
                  </a:lnTo>
                  <a:lnTo>
                    <a:pt x="21600" y="1388"/>
                  </a:lnTo>
                  <a:lnTo>
                    <a:pt x="19522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550" name="Shape 1011"/>
            <p:cNvSpPr/>
            <p:nvPr/>
          </p:nvSpPr>
          <p:spPr>
            <a:xfrm>
              <a:off x="753629" y="101367"/>
              <a:ext cx="51412" cy="5818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274" y="0"/>
                  </a:moveTo>
                  <a:lnTo>
                    <a:pt x="7507" y="3329"/>
                  </a:lnTo>
                  <a:lnTo>
                    <a:pt x="4688" y="6658"/>
                  </a:lnTo>
                  <a:lnTo>
                    <a:pt x="0" y="14942"/>
                  </a:lnTo>
                  <a:lnTo>
                    <a:pt x="0" y="16619"/>
                  </a:lnTo>
                  <a:lnTo>
                    <a:pt x="949" y="17433"/>
                  </a:lnTo>
                  <a:lnTo>
                    <a:pt x="2819" y="18271"/>
                  </a:lnTo>
                  <a:lnTo>
                    <a:pt x="9405" y="18271"/>
                  </a:lnTo>
                  <a:lnTo>
                    <a:pt x="15963" y="17433"/>
                  </a:lnTo>
                  <a:lnTo>
                    <a:pt x="15963" y="19923"/>
                  </a:lnTo>
                  <a:lnTo>
                    <a:pt x="16912" y="21600"/>
                  </a:lnTo>
                  <a:lnTo>
                    <a:pt x="19730" y="21600"/>
                  </a:lnTo>
                  <a:lnTo>
                    <a:pt x="19730" y="16619"/>
                  </a:lnTo>
                  <a:lnTo>
                    <a:pt x="21600" y="16619"/>
                  </a:lnTo>
                  <a:lnTo>
                    <a:pt x="21600" y="13290"/>
                  </a:lnTo>
                  <a:lnTo>
                    <a:pt x="19730" y="12452"/>
                  </a:lnTo>
                  <a:lnTo>
                    <a:pt x="20679" y="8310"/>
                  </a:lnTo>
                  <a:lnTo>
                    <a:pt x="20679" y="6658"/>
                  </a:lnTo>
                  <a:lnTo>
                    <a:pt x="19730" y="7471"/>
                  </a:lnTo>
                  <a:lnTo>
                    <a:pt x="16912" y="12452"/>
                  </a:lnTo>
                  <a:lnTo>
                    <a:pt x="6586" y="13290"/>
                  </a:lnTo>
                  <a:lnTo>
                    <a:pt x="10326" y="7471"/>
                  </a:lnTo>
                  <a:lnTo>
                    <a:pt x="13144" y="1677"/>
                  </a:lnTo>
                  <a:lnTo>
                    <a:pt x="13144" y="838"/>
                  </a:lnTo>
                  <a:lnTo>
                    <a:pt x="11274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551" name="Shape 1012"/>
            <p:cNvSpPr/>
            <p:nvPr/>
          </p:nvSpPr>
          <p:spPr>
            <a:xfrm>
              <a:off x="1033135" y="371972"/>
              <a:ext cx="147592" cy="16326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352" y="0"/>
                  </a:moveTo>
                  <a:lnTo>
                    <a:pt x="12764" y="598"/>
                  </a:lnTo>
                  <a:lnTo>
                    <a:pt x="6873" y="598"/>
                  </a:lnTo>
                  <a:lnTo>
                    <a:pt x="982" y="888"/>
                  </a:lnTo>
                  <a:lnTo>
                    <a:pt x="331" y="1186"/>
                  </a:lnTo>
                  <a:lnTo>
                    <a:pt x="0" y="1775"/>
                  </a:lnTo>
                  <a:lnTo>
                    <a:pt x="331" y="2074"/>
                  </a:lnTo>
                  <a:lnTo>
                    <a:pt x="661" y="2663"/>
                  </a:lnTo>
                  <a:lnTo>
                    <a:pt x="331" y="4438"/>
                  </a:lnTo>
                  <a:lnTo>
                    <a:pt x="331" y="6512"/>
                  </a:lnTo>
                  <a:lnTo>
                    <a:pt x="661" y="10361"/>
                  </a:lnTo>
                  <a:lnTo>
                    <a:pt x="661" y="17751"/>
                  </a:lnTo>
                  <a:lnTo>
                    <a:pt x="982" y="20124"/>
                  </a:lnTo>
                  <a:lnTo>
                    <a:pt x="661" y="20414"/>
                  </a:lnTo>
                  <a:lnTo>
                    <a:pt x="982" y="21011"/>
                  </a:lnTo>
                  <a:lnTo>
                    <a:pt x="1312" y="21600"/>
                  </a:lnTo>
                  <a:lnTo>
                    <a:pt x="1964" y="21600"/>
                  </a:lnTo>
                  <a:lnTo>
                    <a:pt x="7855" y="21301"/>
                  </a:lnTo>
                  <a:lnTo>
                    <a:pt x="14076" y="21011"/>
                  </a:lnTo>
                  <a:lnTo>
                    <a:pt x="18003" y="21011"/>
                  </a:lnTo>
                  <a:lnTo>
                    <a:pt x="19967" y="20414"/>
                  </a:lnTo>
                  <a:lnTo>
                    <a:pt x="20618" y="20124"/>
                  </a:lnTo>
                  <a:lnTo>
                    <a:pt x="21600" y="19526"/>
                  </a:lnTo>
                  <a:lnTo>
                    <a:pt x="20618" y="18937"/>
                  </a:lnTo>
                  <a:lnTo>
                    <a:pt x="19636" y="18639"/>
                  </a:lnTo>
                  <a:lnTo>
                    <a:pt x="18003" y="18639"/>
                  </a:lnTo>
                  <a:lnTo>
                    <a:pt x="13745" y="18937"/>
                  </a:lnTo>
                  <a:lnTo>
                    <a:pt x="2945" y="19526"/>
                  </a:lnTo>
                  <a:lnTo>
                    <a:pt x="2945" y="14798"/>
                  </a:lnTo>
                  <a:lnTo>
                    <a:pt x="2625" y="10361"/>
                  </a:lnTo>
                  <a:lnTo>
                    <a:pt x="2625" y="4438"/>
                  </a:lnTo>
                  <a:lnTo>
                    <a:pt x="1964" y="2663"/>
                  </a:lnTo>
                  <a:lnTo>
                    <a:pt x="8185" y="2663"/>
                  </a:lnTo>
                  <a:lnTo>
                    <a:pt x="14406" y="2373"/>
                  </a:lnTo>
                  <a:lnTo>
                    <a:pt x="18334" y="2074"/>
                  </a:lnTo>
                  <a:lnTo>
                    <a:pt x="20297" y="1485"/>
                  </a:lnTo>
                  <a:lnTo>
                    <a:pt x="20949" y="1186"/>
                  </a:lnTo>
                  <a:lnTo>
                    <a:pt x="21600" y="598"/>
                  </a:lnTo>
                  <a:lnTo>
                    <a:pt x="21600" y="299"/>
                  </a:lnTo>
                  <a:lnTo>
                    <a:pt x="19636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552" name="Shape 1013"/>
            <p:cNvSpPr/>
            <p:nvPr/>
          </p:nvSpPr>
          <p:spPr>
            <a:xfrm>
              <a:off x="805040" y="208772"/>
              <a:ext cx="20127" cy="1543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424" y="0"/>
                  </a:moveTo>
                  <a:lnTo>
                    <a:pt x="2424" y="307"/>
                  </a:lnTo>
                  <a:lnTo>
                    <a:pt x="0" y="2817"/>
                  </a:lnTo>
                  <a:lnTo>
                    <a:pt x="0" y="10014"/>
                  </a:lnTo>
                  <a:lnTo>
                    <a:pt x="2424" y="15649"/>
                  </a:lnTo>
                  <a:lnTo>
                    <a:pt x="7200" y="18466"/>
                  </a:lnTo>
                  <a:lnTo>
                    <a:pt x="12048" y="21284"/>
                  </a:lnTo>
                  <a:lnTo>
                    <a:pt x="14400" y="21600"/>
                  </a:lnTo>
                  <a:lnTo>
                    <a:pt x="21600" y="21600"/>
                  </a:lnTo>
                  <a:lnTo>
                    <a:pt x="21600" y="15333"/>
                  </a:lnTo>
                  <a:lnTo>
                    <a:pt x="16824" y="10014"/>
                  </a:lnTo>
                  <a:lnTo>
                    <a:pt x="14400" y="5002"/>
                  </a:lnTo>
                  <a:lnTo>
                    <a:pt x="12048" y="2501"/>
                  </a:lnTo>
                  <a:lnTo>
                    <a:pt x="9624" y="307"/>
                  </a:lnTo>
                  <a:lnTo>
                    <a:pt x="7200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553" name="Shape 1014"/>
            <p:cNvSpPr/>
            <p:nvPr/>
          </p:nvSpPr>
          <p:spPr>
            <a:xfrm>
              <a:off x="843100" y="374231"/>
              <a:ext cx="172168" cy="16771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075" y="2019"/>
                  </a:moveTo>
                  <a:lnTo>
                    <a:pt x="19358" y="5757"/>
                  </a:lnTo>
                  <a:lnTo>
                    <a:pt x="19358" y="16989"/>
                  </a:lnTo>
                  <a:lnTo>
                    <a:pt x="19633" y="19581"/>
                  </a:lnTo>
                  <a:lnTo>
                    <a:pt x="18517" y="19008"/>
                  </a:lnTo>
                  <a:lnTo>
                    <a:pt x="17675" y="18435"/>
                  </a:lnTo>
                  <a:lnTo>
                    <a:pt x="15150" y="18435"/>
                  </a:lnTo>
                  <a:lnTo>
                    <a:pt x="10375" y="18717"/>
                  </a:lnTo>
                  <a:lnTo>
                    <a:pt x="6450" y="18717"/>
                  </a:lnTo>
                  <a:lnTo>
                    <a:pt x="4483" y="19008"/>
                  </a:lnTo>
                  <a:lnTo>
                    <a:pt x="2525" y="19299"/>
                  </a:lnTo>
                  <a:lnTo>
                    <a:pt x="1958" y="9213"/>
                  </a:lnTo>
                  <a:lnTo>
                    <a:pt x="1958" y="6339"/>
                  </a:lnTo>
                  <a:lnTo>
                    <a:pt x="1400" y="3747"/>
                  </a:lnTo>
                  <a:lnTo>
                    <a:pt x="1958" y="3747"/>
                  </a:lnTo>
                  <a:lnTo>
                    <a:pt x="2525" y="3165"/>
                  </a:lnTo>
                  <a:lnTo>
                    <a:pt x="11217" y="2883"/>
                  </a:lnTo>
                  <a:lnTo>
                    <a:pt x="15150" y="2592"/>
                  </a:lnTo>
                  <a:lnTo>
                    <a:pt x="17108" y="2301"/>
                  </a:lnTo>
                  <a:lnTo>
                    <a:pt x="19075" y="2019"/>
                  </a:lnTo>
                  <a:close/>
                  <a:moveTo>
                    <a:pt x="19633" y="0"/>
                  </a:moveTo>
                  <a:lnTo>
                    <a:pt x="19358" y="291"/>
                  </a:lnTo>
                  <a:lnTo>
                    <a:pt x="19075" y="291"/>
                  </a:lnTo>
                  <a:lnTo>
                    <a:pt x="19075" y="1155"/>
                  </a:lnTo>
                  <a:lnTo>
                    <a:pt x="16267" y="864"/>
                  </a:lnTo>
                  <a:lnTo>
                    <a:pt x="13183" y="864"/>
                  </a:lnTo>
                  <a:lnTo>
                    <a:pt x="7292" y="1437"/>
                  </a:lnTo>
                  <a:lnTo>
                    <a:pt x="2242" y="1437"/>
                  </a:lnTo>
                  <a:lnTo>
                    <a:pt x="1683" y="1728"/>
                  </a:lnTo>
                  <a:lnTo>
                    <a:pt x="1117" y="2301"/>
                  </a:lnTo>
                  <a:lnTo>
                    <a:pt x="842" y="2301"/>
                  </a:lnTo>
                  <a:lnTo>
                    <a:pt x="842" y="2019"/>
                  </a:lnTo>
                  <a:lnTo>
                    <a:pt x="558" y="2019"/>
                  </a:lnTo>
                  <a:lnTo>
                    <a:pt x="0" y="4320"/>
                  </a:lnTo>
                  <a:lnTo>
                    <a:pt x="0" y="6339"/>
                  </a:lnTo>
                  <a:lnTo>
                    <a:pt x="558" y="10659"/>
                  </a:lnTo>
                  <a:lnTo>
                    <a:pt x="842" y="20736"/>
                  </a:lnTo>
                  <a:lnTo>
                    <a:pt x="1117" y="21309"/>
                  </a:lnTo>
                  <a:lnTo>
                    <a:pt x="1683" y="21600"/>
                  </a:lnTo>
                  <a:lnTo>
                    <a:pt x="2242" y="21309"/>
                  </a:lnTo>
                  <a:lnTo>
                    <a:pt x="2525" y="21027"/>
                  </a:lnTo>
                  <a:lnTo>
                    <a:pt x="4767" y="21309"/>
                  </a:lnTo>
                  <a:lnTo>
                    <a:pt x="7008" y="21309"/>
                  </a:lnTo>
                  <a:lnTo>
                    <a:pt x="11783" y="21027"/>
                  </a:lnTo>
                  <a:lnTo>
                    <a:pt x="15992" y="21027"/>
                  </a:lnTo>
                  <a:lnTo>
                    <a:pt x="17950" y="20736"/>
                  </a:lnTo>
                  <a:lnTo>
                    <a:pt x="18792" y="20163"/>
                  </a:lnTo>
                  <a:lnTo>
                    <a:pt x="19633" y="19581"/>
                  </a:lnTo>
                  <a:lnTo>
                    <a:pt x="19633" y="19872"/>
                  </a:lnTo>
                  <a:lnTo>
                    <a:pt x="20200" y="20163"/>
                  </a:lnTo>
                  <a:lnTo>
                    <a:pt x="20758" y="20163"/>
                  </a:lnTo>
                  <a:lnTo>
                    <a:pt x="21042" y="19581"/>
                  </a:lnTo>
                  <a:lnTo>
                    <a:pt x="21317" y="16989"/>
                  </a:lnTo>
                  <a:lnTo>
                    <a:pt x="21600" y="14397"/>
                  </a:lnTo>
                  <a:lnTo>
                    <a:pt x="21317" y="9213"/>
                  </a:lnTo>
                  <a:lnTo>
                    <a:pt x="21042" y="4611"/>
                  </a:lnTo>
                  <a:lnTo>
                    <a:pt x="20758" y="2592"/>
                  </a:lnTo>
                  <a:lnTo>
                    <a:pt x="20200" y="291"/>
                  </a:lnTo>
                  <a:lnTo>
                    <a:pt x="19917" y="291"/>
                  </a:lnTo>
                  <a:lnTo>
                    <a:pt x="19633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554" name="Shape 1015"/>
            <p:cNvSpPr/>
            <p:nvPr/>
          </p:nvSpPr>
          <p:spPr>
            <a:xfrm>
              <a:off x="1288131" y="430158"/>
              <a:ext cx="51412" cy="4696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963" y="0"/>
                  </a:moveTo>
                  <a:lnTo>
                    <a:pt x="14093" y="1008"/>
                  </a:lnTo>
                  <a:lnTo>
                    <a:pt x="13144" y="3086"/>
                  </a:lnTo>
                  <a:lnTo>
                    <a:pt x="12195" y="7180"/>
                  </a:lnTo>
                  <a:lnTo>
                    <a:pt x="12195" y="8218"/>
                  </a:lnTo>
                  <a:lnTo>
                    <a:pt x="5637" y="9257"/>
                  </a:lnTo>
                  <a:lnTo>
                    <a:pt x="4688" y="4094"/>
                  </a:lnTo>
                  <a:lnTo>
                    <a:pt x="3740" y="3086"/>
                  </a:lnTo>
                  <a:lnTo>
                    <a:pt x="1870" y="3086"/>
                  </a:lnTo>
                  <a:lnTo>
                    <a:pt x="1870" y="4094"/>
                  </a:lnTo>
                  <a:lnTo>
                    <a:pt x="921" y="10265"/>
                  </a:lnTo>
                  <a:lnTo>
                    <a:pt x="0" y="11304"/>
                  </a:lnTo>
                  <a:lnTo>
                    <a:pt x="921" y="13351"/>
                  </a:lnTo>
                  <a:lnTo>
                    <a:pt x="1870" y="19522"/>
                  </a:lnTo>
                  <a:lnTo>
                    <a:pt x="2819" y="20561"/>
                  </a:lnTo>
                  <a:lnTo>
                    <a:pt x="4688" y="20561"/>
                  </a:lnTo>
                  <a:lnTo>
                    <a:pt x="5637" y="19522"/>
                  </a:lnTo>
                  <a:lnTo>
                    <a:pt x="6558" y="17476"/>
                  </a:lnTo>
                  <a:lnTo>
                    <a:pt x="5637" y="14390"/>
                  </a:lnTo>
                  <a:lnTo>
                    <a:pt x="13144" y="14390"/>
                  </a:lnTo>
                  <a:lnTo>
                    <a:pt x="14093" y="18514"/>
                  </a:lnTo>
                  <a:lnTo>
                    <a:pt x="14093" y="19522"/>
                  </a:lnTo>
                  <a:lnTo>
                    <a:pt x="15963" y="21600"/>
                  </a:lnTo>
                  <a:lnTo>
                    <a:pt x="16912" y="21600"/>
                  </a:lnTo>
                  <a:lnTo>
                    <a:pt x="17833" y="20561"/>
                  </a:lnTo>
                  <a:lnTo>
                    <a:pt x="17833" y="19522"/>
                  </a:lnTo>
                  <a:lnTo>
                    <a:pt x="18781" y="17476"/>
                  </a:lnTo>
                  <a:lnTo>
                    <a:pt x="17833" y="13351"/>
                  </a:lnTo>
                  <a:lnTo>
                    <a:pt x="20651" y="11304"/>
                  </a:lnTo>
                  <a:lnTo>
                    <a:pt x="21600" y="9257"/>
                  </a:lnTo>
                  <a:lnTo>
                    <a:pt x="21600" y="8218"/>
                  </a:lnTo>
                  <a:lnTo>
                    <a:pt x="20651" y="7180"/>
                  </a:lnTo>
                  <a:lnTo>
                    <a:pt x="18781" y="6171"/>
                  </a:lnTo>
                  <a:lnTo>
                    <a:pt x="16912" y="7180"/>
                  </a:lnTo>
                  <a:lnTo>
                    <a:pt x="16912" y="4094"/>
                  </a:lnTo>
                  <a:lnTo>
                    <a:pt x="17833" y="2047"/>
                  </a:lnTo>
                  <a:lnTo>
                    <a:pt x="17833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555" name="Shape 1016"/>
            <p:cNvSpPr/>
            <p:nvPr/>
          </p:nvSpPr>
          <p:spPr>
            <a:xfrm>
              <a:off x="1091321" y="430158"/>
              <a:ext cx="67088" cy="6037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913" y="0"/>
                  </a:moveTo>
                  <a:lnTo>
                    <a:pt x="5753" y="784"/>
                  </a:lnTo>
                  <a:lnTo>
                    <a:pt x="3593" y="3184"/>
                  </a:lnTo>
                  <a:lnTo>
                    <a:pt x="1433" y="4800"/>
                  </a:lnTo>
                  <a:lnTo>
                    <a:pt x="706" y="7984"/>
                  </a:lnTo>
                  <a:lnTo>
                    <a:pt x="0" y="11192"/>
                  </a:lnTo>
                  <a:lnTo>
                    <a:pt x="706" y="13592"/>
                  </a:lnTo>
                  <a:lnTo>
                    <a:pt x="1433" y="15992"/>
                  </a:lnTo>
                  <a:lnTo>
                    <a:pt x="4320" y="19200"/>
                  </a:lnTo>
                  <a:lnTo>
                    <a:pt x="6480" y="19984"/>
                  </a:lnTo>
                  <a:lnTo>
                    <a:pt x="8640" y="20792"/>
                  </a:lnTo>
                  <a:lnTo>
                    <a:pt x="10800" y="20792"/>
                  </a:lnTo>
                  <a:lnTo>
                    <a:pt x="12960" y="19200"/>
                  </a:lnTo>
                  <a:lnTo>
                    <a:pt x="12960" y="20792"/>
                  </a:lnTo>
                  <a:lnTo>
                    <a:pt x="13666" y="21600"/>
                  </a:lnTo>
                  <a:lnTo>
                    <a:pt x="14393" y="21600"/>
                  </a:lnTo>
                  <a:lnTo>
                    <a:pt x="15120" y="20792"/>
                  </a:lnTo>
                  <a:lnTo>
                    <a:pt x="15120" y="13592"/>
                  </a:lnTo>
                  <a:lnTo>
                    <a:pt x="20146" y="12784"/>
                  </a:lnTo>
                  <a:lnTo>
                    <a:pt x="20873" y="12000"/>
                  </a:lnTo>
                  <a:lnTo>
                    <a:pt x="21600" y="10384"/>
                  </a:lnTo>
                  <a:lnTo>
                    <a:pt x="20873" y="8792"/>
                  </a:lnTo>
                  <a:lnTo>
                    <a:pt x="19440" y="7984"/>
                  </a:lnTo>
                  <a:lnTo>
                    <a:pt x="14393" y="7984"/>
                  </a:lnTo>
                  <a:lnTo>
                    <a:pt x="11506" y="8792"/>
                  </a:lnTo>
                  <a:lnTo>
                    <a:pt x="9346" y="10384"/>
                  </a:lnTo>
                  <a:lnTo>
                    <a:pt x="8640" y="11192"/>
                  </a:lnTo>
                  <a:lnTo>
                    <a:pt x="9346" y="12000"/>
                  </a:lnTo>
                  <a:lnTo>
                    <a:pt x="12960" y="12784"/>
                  </a:lnTo>
                  <a:lnTo>
                    <a:pt x="12960" y="15184"/>
                  </a:lnTo>
                  <a:lnTo>
                    <a:pt x="10800" y="15992"/>
                  </a:lnTo>
                  <a:lnTo>
                    <a:pt x="8640" y="15992"/>
                  </a:lnTo>
                  <a:lnTo>
                    <a:pt x="6480" y="15184"/>
                  </a:lnTo>
                  <a:lnTo>
                    <a:pt x="5026" y="14400"/>
                  </a:lnTo>
                  <a:lnTo>
                    <a:pt x="4320" y="12784"/>
                  </a:lnTo>
                  <a:lnTo>
                    <a:pt x="4320" y="7984"/>
                  </a:lnTo>
                  <a:lnTo>
                    <a:pt x="7186" y="4800"/>
                  </a:lnTo>
                  <a:lnTo>
                    <a:pt x="11506" y="3184"/>
                  </a:lnTo>
                  <a:lnTo>
                    <a:pt x="15826" y="2400"/>
                  </a:lnTo>
                  <a:lnTo>
                    <a:pt x="15826" y="1592"/>
                  </a:lnTo>
                  <a:lnTo>
                    <a:pt x="12960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556" name="Shape 1017"/>
            <p:cNvSpPr/>
            <p:nvPr/>
          </p:nvSpPr>
          <p:spPr>
            <a:xfrm>
              <a:off x="1386503" y="600067"/>
              <a:ext cx="51412" cy="4477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819" y="0"/>
                  </a:moveTo>
                  <a:lnTo>
                    <a:pt x="949" y="1090"/>
                  </a:lnTo>
                  <a:lnTo>
                    <a:pt x="949" y="4326"/>
                  </a:lnTo>
                  <a:lnTo>
                    <a:pt x="0" y="8653"/>
                  </a:lnTo>
                  <a:lnTo>
                    <a:pt x="0" y="18363"/>
                  </a:lnTo>
                  <a:lnTo>
                    <a:pt x="949" y="20510"/>
                  </a:lnTo>
                  <a:lnTo>
                    <a:pt x="2819" y="21600"/>
                  </a:lnTo>
                  <a:lnTo>
                    <a:pt x="3767" y="20510"/>
                  </a:lnTo>
                  <a:lnTo>
                    <a:pt x="5637" y="19421"/>
                  </a:lnTo>
                  <a:lnTo>
                    <a:pt x="5637" y="11890"/>
                  </a:lnTo>
                  <a:lnTo>
                    <a:pt x="11274" y="18363"/>
                  </a:lnTo>
                  <a:lnTo>
                    <a:pt x="13144" y="19421"/>
                  </a:lnTo>
                  <a:lnTo>
                    <a:pt x="15963" y="20510"/>
                  </a:lnTo>
                  <a:lnTo>
                    <a:pt x="18781" y="20510"/>
                  </a:lnTo>
                  <a:lnTo>
                    <a:pt x="20679" y="18363"/>
                  </a:lnTo>
                  <a:lnTo>
                    <a:pt x="21600" y="16184"/>
                  </a:lnTo>
                  <a:lnTo>
                    <a:pt x="21600" y="14037"/>
                  </a:lnTo>
                  <a:lnTo>
                    <a:pt x="20679" y="8653"/>
                  </a:lnTo>
                  <a:lnTo>
                    <a:pt x="19730" y="4326"/>
                  </a:lnTo>
                  <a:lnTo>
                    <a:pt x="19730" y="2179"/>
                  </a:lnTo>
                  <a:lnTo>
                    <a:pt x="17860" y="1090"/>
                  </a:lnTo>
                  <a:lnTo>
                    <a:pt x="16912" y="1090"/>
                  </a:lnTo>
                  <a:lnTo>
                    <a:pt x="15042" y="2179"/>
                  </a:lnTo>
                  <a:lnTo>
                    <a:pt x="14093" y="5416"/>
                  </a:lnTo>
                  <a:lnTo>
                    <a:pt x="14093" y="7563"/>
                  </a:lnTo>
                  <a:lnTo>
                    <a:pt x="15963" y="14037"/>
                  </a:lnTo>
                  <a:lnTo>
                    <a:pt x="14093" y="12947"/>
                  </a:lnTo>
                  <a:lnTo>
                    <a:pt x="12223" y="10800"/>
                  </a:lnTo>
                  <a:lnTo>
                    <a:pt x="5637" y="1090"/>
                  </a:lnTo>
                  <a:lnTo>
                    <a:pt x="4688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557" name="Shape 1018"/>
            <p:cNvSpPr/>
            <p:nvPr/>
          </p:nvSpPr>
          <p:spPr>
            <a:xfrm>
              <a:off x="1216528" y="363072"/>
              <a:ext cx="172234" cy="16100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869" y="0"/>
                  </a:moveTo>
                  <a:lnTo>
                    <a:pt x="10663" y="597"/>
                  </a:lnTo>
                  <a:lnTo>
                    <a:pt x="5889" y="900"/>
                  </a:lnTo>
                  <a:lnTo>
                    <a:pt x="1125" y="1800"/>
                  </a:lnTo>
                  <a:lnTo>
                    <a:pt x="841" y="1194"/>
                  </a:lnTo>
                  <a:lnTo>
                    <a:pt x="841" y="900"/>
                  </a:lnTo>
                  <a:lnTo>
                    <a:pt x="283" y="900"/>
                  </a:lnTo>
                  <a:lnTo>
                    <a:pt x="0" y="1194"/>
                  </a:lnTo>
                  <a:lnTo>
                    <a:pt x="0" y="6594"/>
                  </a:lnTo>
                  <a:lnTo>
                    <a:pt x="283" y="11994"/>
                  </a:lnTo>
                  <a:lnTo>
                    <a:pt x="283" y="16494"/>
                  </a:lnTo>
                  <a:lnTo>
                    <a:pt x="558" y="18900"/>
                  </a:lnTo>
                  <a:lnTo>
                    <a:pt x="841" y="21297"/>
                  </a:lnTo>
                  <a:lnTo>
                    <a:pt x="1125" y="21297"/>
                  </a:lnTo>
                  <a:lnTo>
                    <a:pt x="1125" y="21600"/>
                  </a:lnTo>
                  <a:lnTo>
                    <a:pt x="1683" y="21297"/>
                  </a:lnTo>
                  <a:lnTo>
                    <a:pt x="10937" y="21297"/>
                  </a:lnTo>
                  <a:lnTo>
                    <a:pt x="15144" y="20994"/>
                  </a:lnTo>
                  <a:lnTo>
                    <a:pt x="17393" y="20700"/>
                  </a:lnTo>
                  <a:lnTo>
                    <a:pt x="19351" y="20397"/>
                  </a:lnTo>
                  <a:lnTo>
                    <a:pt x="19634" y="20700"/>
                  </a:lnTo>
                  <a:lnTo>
                    <a:pt x="19917" y="20700"/>
                  </a:lnTo>
                  <a:lnTo>
                    <a:pt x="20759" y="20397"/>
                  </a:lnTo>
                  <a:lnTo>
                    <a:pt x="21317" y="19497"/>
                  </a:lnTo>
                  <a:lnTo>
                    <a:pt x="21317" y="18597"/>
                  </a:lnTo>
                  <a:lnTo>
                    <a:pt x="21600" y="17394"/>
                  </a:lnTo>
                  <a:lnTo>
                    <a:pt x="21317" y="15300"/>
                  </a:lnTo>
                  <a:lnTo>
                    <a:pt x="21034" y="13197"/>
                  </a:lnTo>
                  <a:lnTo>
                    <a:pt x="21034" y="6594"/>
                  </a:lnTo>
                  <a:lnTo>
                    <a:pt x="20475" y="3600"/>
                  </a:lnTo>
                  <a:lnTo>
                    <a:pt x="19917" y="2094"/>
                  </a:lnTo>
                  <a:lnTo>
                    <a:pt x="19351" y="900"/>
                  </a:lnTo>
                  <a:lnTo>
                    <a:pt x="19076" y="900"/>
                  </a:lnTo>
                  <a:lnTo>
                    <a:pt x="18793" y="1800"/>
                  </a:lnTo>
                  <a:lnTo>
                    <a:pt x="18793" y="5400"/>
                  </a:lnTo>
                  <a:lnTo>
                    <a:pt x="19076" y="10194"/>
                  </a:lnTo>
                  <a:lnTo>
                    <a:pt x="19351" y="14694"/>
                  </a:lnTo>
                  <a:lnTo>
                    <a:pt x="19351" y="19194"/>
                  </a:lnTo>
                  <a:lnTo>
                    <a:pt x="17393" y="18900"/>
                  </a:lnTo>
                  <a:lnTo>
                    <a:pt x="15144" y="18597"/>
                  </a:lnTo>
                  <a:lnTo>
                    <a:pt x="10663" y="18597"/>
                  </a:lnTo>
                  <a:lnTo>
                    <a:pt x="2241" y="19497"/>
                  </a:lnTo>
                  <a:lnTo>
                    <a:pt x="1966" y="19497"/>
                  </a:lnTo>
                  <a:lnTo>
                    <a:pt x="2241" y="17100"/>
                  </a:lnTo>
                  <a:lnTo>
                    <a:pt x="2241" y="14997"/>
                  </a:lnTo>
                  <a:lnTo>
                    <a:pt x="1966" y="10194"/>
                  </a:lnTo>
                  <a:lnTo>
                    <a:pt x="1399" y="3600"/>
                  </a:lnTo>
                  <a:lnTo>
                    <a:pt x="6731" y="2994"/>
                  </a:lnTo>
                  <a:lnTo>
                    <a:pt x="12062" y="2397"/>
                  </a:lnTo>
                  <a:lnTo>
                    <a:pt x="15711" y="2094"/>
                  </a:lnTo>
                  <a:lnTo>
                    <a:pt x="17393" y="1800"/>
                  </a:lnTo>
                  <a:lnTo>
                    <a:pt x="19076" y="900"/>
                  </a:lnTo>
                  <a:lnTo>
                    <a:pt x="19076" y="597"/>
                  </a:lnTo>
                  <a:lnTo>
                    <a:pt x="17951" y="294"/>
                  </a:lnTo>
                  <a:lnTo>
                    <a:pt x="17110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</p:grpSp>
      <p:sp>
        <p:nvSpPr>
          <p:cNvPr id="559" name="標題文字"/>
          <p:cNvSpPr txBox="1">
            <a:spLocks noGrp="1"/>
          </p:cNvSpPr>
          <p:nvPr>
            <p:ph type="title"/>
          </p:nvPr>
        </p:nvSpPr>
        <p:spPr>
          <a:xfrm>
            <a:off x="1131750" y="830699"/>
            <a:ext cx="6880501" cy="777001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t>標題文字</a:t>
            </a:r>
          </a:p>
        </p:txBody>
      </p:sp>
      <p:sp>
        <p:nvSpPr>
          <p:cNvPr id="560" name="內文層級一…"/>
          <p:cNvSpPr txBox="1">
            <a:spLocks noGrp="1"/>
          </p:cNvSpPr>
          <p:nvPr>
            <p:ph type="body" sz="half" idx="1"/>
          </p:nvPr>
        </p:nvSpPr>
        <p:spPr>
          <a:xfrm>
            <a:off x="1131725" y="1773149"/>
            <a:ext cx="3339601" cy="464220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spcBef>
                <a:spcPts val="0"/>
              </a:spcBef>
              <a:buSzPts val="2200"/>
              <a:defRPr sz="2200"/>
            </a:lvl1pPr>
            <a:lvl2pPr>
              <a:spcBef>
                <a:spcPts val="0"/>
              </a:spcBef>
              <a:buSzPts val="2200"/>
              <a:defRPr sz="2200"/>
            </a:lvl2pPr>
            <a:lvl3pPr>
              <a:spcBef>
                <a:spcPts val="0"/>
              </a:spcBef>
              <a:buSzPts val="2200"/>
              <a:defRPr sz="2200"/>
            </a:lvl3pPr>
            <a:lvl4pPr>
              <a:spcBef>
                <a:spcPts val="0"/>
              </a:spcBef>
              <a:buSzPts val="2200"/>
              <a:defRPr sz="2200"/>
            </a:lvl4pPr>
            <a:lvl5pPr>
              <a:spcBef>
                <a:spcPts val="0"/>
              </a:spcBef>
              <a:buSzPts val="2200"/>
              <a:defRPr sz="2200"/>
            </a:lvl5pPr>
          </a:lstStyle>
          <a:p>
            <a:r>
              <a:t>內文層級一</a:t>
            </a:r>
          </a:p>
          <a:p>
            <a:pPr lvl="1"/>
            <a:r>
              <a:t>內文層級二</a:t>
            </a:r>
          </a:p>
          <a:p>
            <a:pPr lvl="2"/>
            <a:r>
              <a:t>內文層級三</a:t>
            </a:r>
          </a:p>
          <a:p>
            <a:pPr lvl="3"/>
            <a:r>
              <a:t>內文層級四</a:t>
            </a:r>
          </a:p>
          <a:p>
            <a:pPr lvl="4"/>
            <a:r>
              <a:t>內文層級五</a:t>
            </a:r>
          </a:p>
        </p:txBody>
      </p:sp>
      <p:sp>
        <p:nvSpPr>
          <p:cNvPr id="561" name="Shape 1021"/>
          <p:cNvSpPr txBox="1">
            <a:spLocks noGrp="1"/>
          </p:cNvSpPr>
          <p:nvPr>
            <p:ph type="body" sz="half" idx="21"/>
          </p:nvPr>
        </p:nvSpPr>
        <p:spPr>
          <a:xfrm>
            <a:off x="4672553" y="1773149"/>
            <a:ext cx="3339601" cy="4642201"/>
          </a:xfrm>
          <a:prstGeom prst="rect">
            <a:avLst/>
          </a:prstGeom>
        </p:spPr>
        <p:txBody>
          <a:bodyPr>
            <a:normAutofit/>
          </a:bodyPr>
          <a:lstStyle/>
          <a:p>
            <a:pPr>
              <a:spcBef>
                <a:spcPts val="0"/>
              </a:spcBef>
              <a:buSzPts val="2200"/>
              <a:defRPr sz="2200"/>
            </a:pPr>
            <a:endParaRPr/>
          </a:p>
        </p:txBody>
      </p:sp>
      <p:sp>
        <p:nvSpPr>
          <p:cNvPr id="562" name="幻燈片編號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val="4078996161"/>
      </p:ext>
    </p:extLst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itle +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45" name="Shape 1023"/>
          <p:cNvGrpSpPr/>
          <p:nvPr/>
        </p:nvGrpSpPr>
        <p:grpSpPr>
          <a:xfrm>
            <a:off x="205" y="-5083"/>
            <a:ext cx="9159930" cy="6875202"/>
            <a:chOff x="0" y="0"/>
            <a:chExt cx="9159929" cy="6875201"/>
          </a:xfrm>
        </p:grpSpPr>
        <p:sp>
          <p:nvSpPr>
            <p:cNvPr id="569" name="Shape 1024"/>
            <p:cNvSpPr/>
            <p:nvPr/>
          </p:nvSpPr>
          <p:spPr>
            <a:xfrm>
              <a:off x="8151369" y="141619"/>
              <a:ext cx="149784" cy="1341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902" y="0"/>
                  </a:moveTo>
                  <a:lnTo>
                    <a:pt x="316" y="7271"/>
                  </a:lnTo>
                  <a:lnTo>
                    <a:pt x="0" y="10800"/>
                  </a:lnTo>
                  <a:lnTo>
                    <a:pt x="316" y="14436"/>
                  </a:lnTo>
                  <a:lnTo>
                    <a:pt x="2577" y="21600"/>
                  </a:lnTo>
                  <a:lnTo>
                    <a:pt x="18382" y="21600"/>
                  </a:lnTo>
                  <a:lnTo>
                    <a:pt x="20958" y="18071"/>
                  </a:lnTo>
                  <a:lnTo>
                    <a:pt x="21284" y="14436"/>
                  </a:lnTo>
                  <a:lnTo>
                    <a:pt x="21600" y="10800"/>
                  </a:lnTo>
                  <a:lnTo>
                    <a:pt x="20958" y="3636"/>
                  </a:lnTo>
                  <a:lnTo>
                    <a:pt x="18698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570" name="Shape 1025"/>
            <p:cNvSpPr/>
            <p:nvPr/>
          </p:nvSpPr>
          <p:spPr>
            <a:xfrm>
              <a:off x="1420046" y="240057"/>
              <a:ext cx="53671" cy="4696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109" y="0"/>
                  </a:moveTo>
                  <a:lnTo>
                    <a:pt x="15291" y="1039"/>
                  </a:lnTo>
                  <a:lnTo>
                    <a:pt x="15291" y="3086"/>
                  </a:lnTo>
                  <a:lnTo>
                    <a:pt x="16200" y="7210"/>
                  </a:lnTo>
                  <a:lnTo>
                    <a:pt x="15291" y="11304"/>
                  </a:lnTo>
                  <a:lnTo>
                    <a:pt x="14409" y="13382"/>
                  </a:lnTo>
                  <a:lnTo>
                    <a:pt x="12591" y="14390"/>
                  </a:lnTo>
                  <a:lnTo>
                    <a:pt x="9009" y="15429"/>
                  </a:lnTo>
                  <a:lnTo>
                    <a:pt x="7191" y="15429"/>
                  </a:lnTo>
                  <a:lnTo>
                    <a:pt x="6309" y="14390"/>
                  </a:lnTo>
                  <a:lnTo>
                    <a:pt x="5400" y="12343"/>
                  </a:lnTo>
                  <a:lnTo>
                    <a:pt x="4491" y="11304"/>
                  </a:lnTo>
                  <a:lnTo>
                    <a:pt x="4491" y="9257"/>
                  </a:lnTo>
                  <a:lnTo>
                    <a:pt x="5400" y="8218"/>
                  </a:lnTo>
                  <a:lnTo>
                    <a:pt x="6309" y="5133"/>
                  </a:lnTo>
                  <a:lnTo>
                    <a:pt x="6309" y="3086"/>
                  </a:lnTo>
                  <a:lnTo>
                    <a:pt x="2700" y="3086"/>
                  </a:lnTo>
                  <a:lnTo>
                    <a:pt x="909" y="5133"/>
                  </a:lnTo>
                  <a:lnTo>
                    <a:pt x="0" y="8218"/>
                  </a:lnTo>
                  <a:lnTo>
                    <a:pt x="0" y="14390"/>
                  </a:lnTo>
                  <a:lnTo>
                    <a:pt x="1791" y="17476"/>
                  </a:lnTo>
                  <a:lnTo>
                    <a:pt x="4491" y="19553"/>
                  </a:lnTo>
                  <a:lnTo>
                    <a:pt x="7191" y="20561"/>
                  </a:lnTo>
                  <a:lnTo>
                    <a:pt x="10800" y="21600"/>
                  </a:lnTo>
                  <a:lnTo>
                    <a:pt x="13500" y="20561"/>
                  </a:lnTo>
                  <a:lnTo>
                    <a:pt x="17109" y="18514"/>
                  </a:lnTo>
                  <a:lnTo>
                    <a:pt x="20691" y="12343"/>
                  </a:lnTo>
                  <a:lnTo>
                    <a:pt x="21600" y="8218"/>
                  </a:lnTo>
                  <a:lnTo>
                    <a:pt x="21600" y="4124"/>
                  </a:lnTo>
                  <a:lnTo>
                    <a:pt x="19809" y="1039"/>
                  </a:lnTo>
                  <a:lnTo>
                    <a:pt x="17991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571" name="Shape 1026"/>
            <p:cNvSpPr/>
            <p:nvPr/>
          </p:nvSpPr>
          <p:spPr>
            <a:xfrm>
              <a:off x="1361927" y="177421"/>
              <a:ext cx="167717" cy="15881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290" y="2132"/>
                  </a:moveTo>
                  <a:lnTo>
                    <a:pt x="19290" y="6089"/>
                  </a:lnTo>
                  <a:lnTo>
                    <a:pt x="19581" y="9739"/>
                  </a:lnTo>
                  <a:lnTo>
                    <a:pt x="19581" y="14599"/>
                  </a:lnTo>
                  <a:lnTo>
                    <a:pt x="19872" y="19161"/>
                  </a:lnTo>
                  <a:lnTo>
                    <a:pt x="17853" y="18863"/>
                  </a:lnTo>
                  <a:lnTo>
                    <a:pt x="16125" y="18863"/>
                  </a:lnTo>
                  <a:lnTo>
                    <a:pt x="12378" y="19161"/>
                  </a:lnTo>
                  <a:lnTo>
                    <a:pt x="7776" y="19161"/>
                  </a:lnTo>
                  <a:lnTo>
                    <a:pt x="5466" y="19468"/>
                  </a:lnTo>
                  <a:lnTo>
                    <a:pt x="3165" y="20073"/>
                  </a:lnTo>
                  <a:lnTo>
                    <a:pt x="2592" y="15213"/>
                  </a:lnTo>
                  <a:lnTo>
                    <a:pt x="2010" y="10344"/>
                  </a:lnTo>
                  <a:lnTo>
                    <a:pt x="1728" y="6387"/>
                  </a:lnTo>
                  <a:lnTo>
                    <a:pt x="1437" y="2439"/>
                  </a:lnTo>
                  <a:lnTo>
                    <a:pt x="10368" y="2439"/>
                  </a:lnTo>
                  <a:lnTo>
                    <a:pt x="19290" y="2132"/>
                  </a:lnTo>
                  <a:close/>
                  <a:moveTo>
                    <a:pt x="19290" y="0"/>
                  </a:moveTo>
                  <a:lnTo>
                    <a:pt x="10077" y="307"/>
                  </a:lnTo>
                  <a:lnTo>
                    <a:pt x="5757" y="307"/>
                  </a:lnTo>
                  <a:lnTo>
                    <a:pt x="1146" y="912"/>
                  </a:lnTo>
                  <a:lnTo>
                    <a:pt x="573" y="1220"/>
                  </a:lnTo>
                  <a:lnTo>
                    <a:pt x="573" y="1825"/>
                  </a:lnTo>
                  <a:lnTo>
                    <a:pt x="0" y="3957"/>
                  </a:lnTo>
                  <a:lnTo>
                    <a:pt x="0" y="6089"/>
                  </a:lnTo>
                  <a:lnTo>
                    <a:pt x="282" y="10344"/>
                  </a:lnTo>
                  <a:lnTo>
                    <a:pt x="864" y="15818"/>
                  </a:lnTo>
                  <a:lnTo>
                    <a:pt x="1146" y="18248"/>
                  </a:lnTo>
                  <a:lnTo>
                    <a:pt x="1728" y="20986"/>
                  </a:lnTo>
                  <a:lnTo>
                    <a:pt x="2010" y="21293"/>
                  </a:lnTo>
                  <a:lnTo>
                    <a:pt x="3165" y="21293"/>
                  </a:lnTo>
                  <a:lnTo>
                    <a:pt x="5184" y="21600"/>
                  </a:lnTo>
                  <a:lnTo>
                    <a:pt x="7194" y="21600"/>
                  </a:lnTo>
                  <a:lnTo>
                    <a:pt x="11232" y="21293"/>
                  </a:lnTo>
                  <a:lnTo>
                    <a:pt x="17853" y="21293"/>
                  </a:lnTo>
                  <a:lnTo>
                    <a:pt x="20154" y="20688"/>
                  </a:lnTo>
                  <a:lnTo>
                    <a:pt x="20445" y="20986"/>
                  </a:lnTo>
                  <a:lnTo>
                    <a:pt x="21018" y="20986"/>
                  </a:lnTo>
                  <a:lnTo>
                    <a:pt x="21309" y="20380"/>
                  </a:lnTo>
                  <a:lnTo>
                    <a:pt x="21600" y="18248"/>
                  </a:lnTo>
                  <a:lnTo>
                    <a:pt x="21600" y="15818"/>
                  </a:lnTo>
                  <a:lnTo>
                    <a:pt x="21309" y="11256"/>
                  </a:lnTo>
                  <a:lnTo>
                    <a:pt x="21018" y="5782"/>
                  </a:lnTo>
                  <a:lnTo>
                    <a:pt x="20736" y="3352"/>
                  </a:lnTo>
                  <a:lnTo>
                    <a:pt x="20154" y="614"/>
                  </a:lnTo>
                  <a:lnTo>
                    <a:pt x="19872" y="307"/>
                  </a:lnTo>
                  <a:lnTo>
                    <a:pt x="19581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572" name="Shape 1027"/>
            <p:cNvSpPr/>
            <p:nvPr/>
          </p:nvSpPr>
          <p:spPr>
            <a:xfrm>
              <a:off x="1793474" y="224381"/>
              <a:ext cx="49220" cy="5147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862" y="4710"/>
                  </a:moveTo>
                  <a:lnTo>
                    <a:pt x="10815" y="6578"/>
                  </a:lnTo>
                  <a:lnTo>
                    <a:pt x="14750" y="6578"/>
                  </a:lnTo>
                  <a:lnTo>
                    <a:pt x="15712" y="11260"/>
                  </a:lnTo>
                  <a:lnTo>
                    <a:pt x="14750" y="13155"/>
                  </a:lnTo>
                  <a:lnTo>
                    <a:pt x="13759" y="15022"/>
                  </a:lnTo>
                  <a:lnTo>
                    <a:pt x="12768" y="15970"/>
                  </a:lnTo>
                  <a:lnTo>
                    <a:pt x="10815" y="16890"/>
                  </a:lnTo>
                  <a:lnTo>
                    <a:pt x="8862" y="15970"/>
                  </a:lnTo>
                  <a:lnTo>
                    <a:pt x="6879" y="15022"/>
                  </a:lnTo>
                  <a:lnTo>
                    <a:pt x="5917" y="13155"/>
                  </a:lnTo>
                  <a:lnTo>
                    <a:pt x="4926" y="11260"/>
                  </a:lnTo>
                  <a:lnTo>
                    <a:pt x="5917" y="7525"/>
                  </a:lnTo>
                  <a:lnTo>
                    <a:pt x="8862" y="4710"/>
                  </a:lnTo>
                  <a:close/>
                  <a:moveTo>
                    <a:pt x="8862" y="0"/>
                  </a:moveTo>
                  <a:lnTo>
                    <a:pt x="4926" y="1895"/>
                  </a:lnTo>
                  <a:lnTo>
                    <a:pt x="1982" y="4710"/>
                  </a:lnTo>
                  <a:lnTo>
                    <a:pt x="0" y="8445"/>
                  </a:lnTo>
                  <a:lnTo>
                    <a:pt x="0" y="12207"/>
                  </a:lnTo>
                  <a:lnTo>
                    <a:pt x="991" y="15970"/>
                  </a:lnTo>
                  <a:lnTo>
                    <a:pt x="2944" y="19705"/>
                  </a:lnTo>
                  <a:lnTo>
                    <a:pt x="6879" y="21600"/>
                  </a:lnTo>
                  <a:lnTo>
                    <a:pt x="14750" y="21600"/>
                  </a:lnTo>
                  <a:lnTo>
                    <a:pt x="17694" y="19705"/>
                  </a:lnTo>
                  <a:lnTo>
                    <a:pt x="20638" y="15970"/>
                  </a:lnTo>
                  <a:lnTo>
                    <a:pt x="21600" y="11260"/>
                  </a:lnTo>
                  <a:lnTo>
                    <a:pt x="20638" y="6578"/>
                  </a:lnTo>
                  <a:lnTo>
                    <a:pt x="19647" y="2815"/>
                  </a:lnTo>
                  <a:lnTo>
                    <a:pt x="17694" y="1895"/>
                  </a:lnTo>
                  <a:lnTo>
                    <a:pt x="16703" y="948"/>
                  </a:lnTo>
                  <a:lnTo>
                    <a:pt x="12768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573" name="Shape 1028"/>
            <p:cNvSpPr/>
            <p:nvPr/>
          </p:nvSpPr>
          <p:spPr>
            <a:xfrm>
              <a:off x="1442431" y="5254"/>
              <a:ext cx="22319" cy="15204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21" y="0"/>
                  </a:moveTo>
                  <a:lnTo>
                    <a:pt x="0" y="2538"/>
                  </a:lnTo>
                  <a:lnTo>
                    <a:pt x="0" y="4765"/>
                  </a:lnTo>
                  <a:lnTo>
                    <a:pt x="2121" y="9842"/>
                  </a:lnTo>
                  <a:lnTo>
                    <a:pt x="4307" y="15561"/>
                  </a:lnTo>
                  <a:lnTo>
                    <a:pt x="6493" y="18420"/>
                  </a:lnTo>
                  <a:lnTo>
                    <a:pt x="10800" y="20968"/>
                  </a:lnTo>
                  <a:lnTo>
                    <a:pt x="12986" y="21600"/>
                  </a:lnTo>
                  <a:lnTo>
                    <a:pt x="17293" y="21600"/>
                  </a:lnTo>
                  <a:lnTo>
                    <a:pt x="19479" y="21279"/>
                  </a:lnTo>
                  <a:lnTo>
                    <a:pt x="19479" y="20968"/>
                  </a:lnTo>
                  <a:lnTo>
                    <a:pt x="21600" y="18109"/>
                  </a:lnTo>
                  <a:lnTo>
                    <a:pt x="19479" y="15249"/>
                  </a:lnTo>
                  <a:lnTo>
                    <a:pt x="15107" y="9531"/>
                  </a:lnTo>
                  <a:lnTo>
                    <a:pt x="12986" y="4765"/>
                  </a:lnTo>
                  <a:lnTo>
                    <a:pt x="12986" y="2218"/>
                  </a:lnTo>
                  <a:lnTo>
                    <a:pt x="8614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574" name="Shape 1029"/>
            <p:cNvSpPr/>
            <p:nvPr/>
          </p:nvSpPr>
          <p:spPr>
            <a:xfrm>
              <a:off x="1813666" y="5254"/>
              <a:ext cx="165459" cy="1475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5230"/>
                  </a:lnTo>
                  <a:lnTo>
                    <a:pt x="286" y="10469"/>
                  </a:lnTo>
                  <a:lnTo>
                    <a:pt x="876" y="15709"/>
                  </a:lnTo>
                  <a:lnTo>
                    <a:pt x="1752" y="20939"/>
                  </a:lnTo>
                  <a:lnTo>
                    <a:pt x="2038" y="21600"/>
                  </a:lnTo>
                  <a:lnTo>
                    <a:pt x="2627" y="21600"/>
                  </a:lnTo>
                  <a:lnTo>
                    <a:pt x="3208" y="21269"/>
                  </a:lnTo>
                  <a:lnTo>
                    <a:pt x="3503" y="20618"/>
                  </a:lnTo>
                  <a:lnTo>
                    <a:pt x="3503" y="19957"/>
                  </a:lnTo>
                  <a:lnTo>
                    <a:pt x="7587" y="20618"/>
                  </a:lnTo>
                  <a:lnTo>
                    <a:pt x="11671" y="20939"/>
                  </a:lnTo>
                  <a:lnTo>
                    <a:pt x="16050" y="20618"/>
                  </a:lnTo>
                  <a:lnTo>
                    <a:pt x="18097" y="20288"/>
                  </a:lnTo>
                  <a:lnTo>
                    <a:pt x="19848" y="19957"/>
                  </a:lnTo>
                  <a:lnTo>
                    <a:pt x="20429" y="19306"/>
                  </a:lnTo>
                  <a:lnTo>
                    <a:pt x="20429" y="18655"/>
                  </a:lnTo>
                  <a:lnTo>
                    <a:pt x="21019" y="18655"/>
                  </a:lnTo>
                  <a:lnTo>
                    <a:pt x="21305" y="18324"/>
                  </a:lnTo>
                  <a:lnTo>
                    <a:pt x="21305" y="17994"/>
                  </a:lnTo>
                  <a:lnTo>
                    <a:pt x="21600" y="9157"/>
                  </a:lnTo>
                  <a:lnTo>
                    <a:pt x="21019" y="0"/>
                  </a:lnTo>
                  <a:lnTo>
                    <a:pt x="19554" y="0"/>
                  </a:lnTo>
                  <a:lnTo>
                    <a:pt x="19267" y="4579"/>
                  </a:lnTo>
                  <a:lnTo>
                    <a:pt x="19267" y="9157"/>
                  </a:lnTo>
                  <a:lnTo>
                    <a:pt x="19554" y="13745"/>
                  </a:lnTo>
                  <a:lnTo>
                    <a:pt x="19848" y="17994"/>
                  </a:lnTo>
                  <a:lnTo>
                    <a:pt x="20143" y="18324"/>
                  </a:lnTo>
                  <a:lnTo>
                    <a:pt x="19848" y="18324"/>
                  </a:lnTo>
                  <a:lnTo>
                    <a:pt x="17802" y="17994"/>
                  </a:lnTo>
                  <a:lnTo>
                    <a:pt x="15764" y="18324"/>
                  </a:lnTo>
                  <a:lnTo>
                    <a:pt x="3208" y="18324"/>
                  </a:lnTo>
                  <a:lnTo>
                    <a:pt x="2333" y="9157"/>
                  </a:lnTo>
                  <a:lnTo>
                    <a:pt x="1752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575" name="Shape 1030"/>
            <p:cNvSpPr/>
            <p:nvPr/>
          </p:nvSpPr>
          <p:spPr>
            <a:xfrm>
              <a:off x="140882" y="5254"/>
              <a:ext cx="165459" cy="3128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86" y="15409"/>
                  </a:lnTo>
                  <a:lnTo>
                    <a:pt x="581" y="18527"/>
                  </a:lnTo>
                  <a:lnTo>
                    <a:pt x="1457" y="18527"/>
                  </a:lnTo>
                  <a:lnTo>
                    <a:pt x="1752" y="16968"/>
                  </a:lnTo>
                  <a:lnTo>
                    <a:pt x="3798" y="20041"/>
                  </a:lnTo>
                  <a:lnTo>
                    <a:pt x="5836" y="21600"/>
                  </a:lnTo>
                  <a:lnTo>
                    <a:pt x="10510" y="21600"/>
                  </a:lnTo>
                  <a:lnTo>
                    <a:pt x="15183" y="18527"/>
                  </a:lnTo>
                  <a:lnTo>
                    <a:pt x="19562" y="13896"/>
                  </a:lnTo>
                  <a:lnTo>
                    <a:pt x="19562" y="15409"/>
                  </a:lnTo>
                  <a:lnTo>
                    <a:pt x="20143" y="18527"/>
                  </a:lnTo>
                  <a:lnTo>
                    <a:pt x="20724" y="20041"/>
                  </a:lnTo>
                  <a:lnTo>
                    <a:pt x="21314" y="18527"/>
                  </a:lnTo>
                  <a:lnTo>
                    <a:pt x="21600" y="16968"/>
                  </a:lnTo>
                  <a:lnTo>
                    <a:pt x="21600" y="13896"/>
                  </a:lnTo>
                  <a:lnTo>
                    <a:pt x="21019" y="0"/>
                  </a:lnTo>
                  <a:lnTo>
                    <a:pt x="19267" y="0"/>
                  </a:lnTo>
                  <a:lnTo>
                    <a:pt x="19562" y="6145"/>
                  </a:lnTo>
                  <a:lnTo>
                    <a:pt x="10215" y="10777"/>
                  </a:lnTo>
                  <a:lnTo>
                    <a:pt x="6131" y="12336"/>
                  </a:lnTo>
                  <a:lnTo>
                    <a:pt x="3798" y="12336"/>
                  </a:lnTo>
                  <a:lnTo>
                    <a:pt x="1752" y="13896"/>
                  </a:lnTo>
                  <a:lnTo>
                    <a:pt x="1457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576" name="Shape 1031"/>
            <p:cNvSpPr/>
            <p:nvPr/>
          </p:nvSpPr>
          <p:spPr>
            <a:xfrm>
              <a:off x="1748771" y="164003"/>
              <a:ext cx="154301" cy="15881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087" y="0"/>
                  </a:moveTo>
                  <a:lnTo>
                    <a:pt x="8452" y="307"/>
                  </a:lnTo>
                  <a:lnTo>
                    <a:pt x="1878" y="307"/>
                  </a:lnTo>
                  <a:lnTo>
                    <a:pt x="0" y="912"/>
                  </a:lnTo>
                  <a:lnTo>
                    <a:pt x="0" y="1220"/>
                  </a:lnTo>
                  <a:lnTo>
                    <a:pt x="623" y="1825"/>
                  </a:lnTo>
                  <a:lnTo>
                    <a:pt x="1562" y="2132"/>
                  </a:lnTo>
                  <a:lnTo>
                    <a:pt x="3440" y="2439"/>
                  </a:lnTo>
                  <a:lnTo>
                    <a:pt x="13148" y="2439"/>
                  </a:lnTo>
                  <a:lnTo>
                    <a:pt x="18783" y="1825"/>
                  </a:lnTo>
                  <a:lnTo>
                    <a:pt x="18476" y="3957"/>
                  </a:lnTo>
                  <a:lnTo>
                    <a:pt x="18783" y="5782"/>
                  </a:lnTo>
                  <a:lnTo>
                    <a:pt x="19099" y="9739"/>
                  </a:lnTo>
                  <a:lnTo>
                    <a:pt x="19099" y="14301"/>
                  </a:lnTo>
                  <a:lnTo>
                    <a:pt x="19415" y="16731"/>
                  </a:lnTo>
                  <a:lnTo>
                    <a:pt x="19722" y="19161"/>
                  </a:lnTo>
                  <a:lnTo>
                    <a:pt x="9084" y="19468"/>
                  </a:lnTo>
                  <a:lnTo>
                    <a:pt x="5012" y="19161"/>
                  </a:lnTo>
                  <a:lnTo>
                    <a:pt x="3440" y="19468"/>
                  </a:lnTo>
                  <a:lnTo>
                    <a:pt x="2501" y="20073"/>
                  </a:lnTo>
                  <a:lnTo>
                    <a:pt x="1878" y="20380"/>
                  </a:lnTo>
                  <a:lnTo>
                    <a:pt x="1878" y="20688"/>
                  </a:lnTo>
                  <a:lnTo>
                    <a:pt x="2501" y="20986"/>
                  </a:lnTo>
                  <a:lnTo>
                    <a:pt x="3440" y="21293"/>
                  </a:lnTo>
                  <a:lnTo>
                    <a:pt x="5319" y="21600"/>
                  </a:lnTo>
                  <a:lnTo>
                    <a:pt x="14719" y="21600"/>
                  </a:lnTo>
                  <a:lnTo>
                    <a:pt x="20661" y="21293"/>
                  </a:lnTo>
                  <a:lnTo>
                    <a:pt x="21293" y="20986"/>
                  </a:lnTo>
                  <a:lnTo>
                    <a:pt x="21600" y="20688"/>
                  </a:lnTo>
                  <a:lnTo>
                    <a:pt x="21600" y="20073"/>
                  </a:lnTo>
                  <a:lnTo>
                    <a:pt x="21293" y="19468"/>
                  </a:lnTo>
                  <a:lnTo>
                    <a:pt x="21600" y="17038"/>
                  </a:lnTo>
                  <a:lnTo>
                    <a:pt x="21293" y="14599"/>
                  </a:lnTo>
                  <a:lnTo>
                    <a:pt x="20977" y="9431"/>
                  </a:lnTo>
                  <a:lnTo>
                    <a:pt x="20977" y="5475"/>
                  </a:lnTo>
                  <a:lnTo>
                    <a:pt x="20661" y="3650"/>
                  </a:lnTo>
                  <a:lnTo>
                    <a:pt x="20354" y="1825"/>
                  </a:lnTo>
                  <a:lnTo>
                    <a:pt x="20661" y="1220"/>
                  </a:lnTo>
                  <a:lnTo>
                    <a:pt x="20661" y="605"/>
                  </a:lnTo>
                  <a:lnTo>
                    <a:pt x="20354" y="307"/>
                  </a:lnTo>
                  <a:lnTo>
                    <a:pt x="19722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577" name="Shape 1032"/>
            <p:cNvSpPr/>
            <p:nvPr/>
          </p:nvSpPr>
          <p:spPr>
            <a:xfrm>
              <a:off x="1701811" y="74532"/>
              <a:ext cx="40253" cy="4477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200" y="0"/>
                  </a:moveTo>
                  <a:lnTo>
                    <a:pt x="3600" y="1090"/>
                  </a:lnTo>
                  <a:lnTo>
                    <a:pt x="1212" y="3237"/>
                  </a:lnTo>
                  <a:lnTo>
                    <a:pt x="0" y="6474"/>
                  </a:lnTo>
                  <a:lnTo>
                    <a:pt x="0" y="8653"/>
                  </a:lnTo>
                  <a:lnTo>
                    <a:pt x="1212" y="10800"/>
                  </a:lnTo>
                  <a:lnTo>
                    <a:pt x="3600" y="11890"/>
                  </a:lnTo>
                  <a:lnTo>
                    <a:pt x="7200" y="12947"/>
                  </a:lnTo>
                  <a:lnTo>
                    <a:pt x="15612" y="12947"/>
                  </a:lnTo>
                  <a:lnTo>
                    <a:pt x="15612" y="15126"/>
                  </a:lnTo>
                  <a:lnTo>
                    <a:pt x="14400" y="18363"/>
                  </a:lnTo>
                  <a:lnTo>
                    <a:pt x="15612" y="20510"/>
                  </a:lnTo>
                  <a:lnTo>
                    <a:pt x="16788" y="21600"/>
                  </a:lnTo>
                  <a:lnTo>
                    <a:pt x="18000" y="21600"/>
                  </a:lnTo>
                  <a:lnTo>
                    <a:pt x="20388" y="18363"/>
                  </a:lnTo>
                  <a:lnTo>
                    <a:pt x="21600" y="15126"/>
                  </a:lnTo>
                  <a:lnTo>
                    <a:pt x="21600" y="6474"/>
                  </a:lnTo>
                  <a:lnTo>
                    <a:pt x="19212" y="5416"/>
                  </a:lnTo>
                  <a:lnTo>
                    <a:pt x="18000" y="6474"/>
                  </a:lnTo>
                  <a:lnTo>
                    <a:pt x="12012" y="8653"/>
                  </a:lnTo>
                  <a:lnTo>
                    <a:pt x="5988" y="8653"/>
                  </a:lnTo>
                  <a:lnTo>
                    <a:pt x="4812" y="7563"/>
                  </a:lnTo>
                  <a:lnTo>
                    <a:pt x="5988" y="5416"/>
                  </a:lnTo>
                  <a:lnTo>
                    <a:pt x="7200" y="4326"/>
                  </a:lnTo>
                  <a:lnTo>
                    <a:pt x="18000" y="4326"/>
                  </a:lnTo>
                  <a:lnTo>
                    <a:pt x="18000" y="5416"/>
                  </a:lnTo>
                  <a:lnTo>
                    <a:pt x="20388" y="5416"/>
                  </a:lnTo>
                  <a:lnTo>
                    <a:pt x="21600" y="4326"/>
                  </a:lnTo>
                  <a:lnTo>
                    <a:pt x="19212" y="2179"/>
                  </a:lnTo>
                  <a:lnTo>
                    <a:pt x="16788" y="1090"/>
                  </a:lnTo>
                  <a:lnTo>
                    <a:pt x="10800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578" name="Shape 1033"/>
            <p:cNvSpPr/>
            <p:nvPr/>
          </p:nvSpPr>
          <p:spPr>
            <a:xfrm>
              <a:off x="1453590" y="5254"/>
              <a:ext cx="154300" cy="14978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1562" y="967"/>
                  </a:lnTo>
                  <a:lnTo>
                    <a:pt x="3440" y="1284"/>
                  </a:lnTo>
                  <a:lnTo>
                    <a:pt x="7197" y="1284"/>
                  </a:lnTo>
                  <a:lnTo>
                    <a:pt x="13148" y="967"/>
                  </a:lnTo>
                  <a:lnTo>
                    <a:pt x="18783" y="642"/>
                  </a:lnTo>
                  <a:lnTo>
                    <a:pt x="18466" y="2577"/>
                  </a:lnTo>
                  <a:lnTo>
                    <a:pt x="18783" y="4837"/>
                  </a:lnTo>
                  <a:lnTo>
                    <a:pt x="19099" y="8707"/>
                  </a:lnTo>
                  <a:lnTo>
                    <a:pt x="19099" y="13860"/>
                  </a:lnTo>
                  <a:lnTo>
                    <a:pt x="19406" y="16447"/>
                  </a:lnTo>
                  <a:lnTo>
                    <a:pt x="19722" y="19023"/>
                  </a:lnTo>
                  <a:lnTo>
                    <a:pt x="5319" y="19023"/>
                  </a:lnTo>
                  <a:lnTo>
                    <a:pt x="3440" y="19349"/>
                  </a:lnTo>
                  <a:lnTo>
                    <a:pt x="2501" y="19665"/>
                  </a:lnTo>
                  <a:lnTo>
                    <a:pt x="1878" y="20316"/>
                  </a:lnTo>
                  <a:lnTo>
                    <a:pt x="2501" y="20958"/>
                  </a:lnTo>
                  <a:lnTo>
                    <a:pt x="3440" y="21284"/>
                  </a:lnTo>
                  <a:lnTo>
                    <a:pt x="5319" y="21600"/>
                  </a:lnTo>
                  <a:lnTo>
                    <a:pt x="9075" y="21284"/>
                  </a:lnTo>
                  <a:lnTo>
                    <a:pt x="20661" y="21284"/>
                  </a:lnTo>
                  <a:lnTo>
                    <a:pt x="21284" y="20958"/>
                  </a:lnTo>
                  <a:lnTo>
                    <a:pt x="21600" y="20316"/>
                  </a:lnTo>
                  <a:lnTo>
                    <a:pt x="21600" y="19991"/>
                  </a:lnTo>
                  <a:lnTo>
                    <a:pt x="21284" y="19349"/>
                  </a:lnTo>
                  <a:lnTo>
                    <a:pt x="21600" y="16763"/>
                  </a:lnTo>
                  <a:lnTo>
                    <a:pt x="21284" y="13860"/>
                  </a:lnTo>
                  <a:lnTo>
                    <a:pt x="20977" y="8707"/>
                  </a:lnTo>
                  <a:lnTo>
                    <a:pt x="20977" y="4512"/>
                  </a:lnTo>
                  <a:lnTo>
                    <a:pt x="20661" y="2251"/>
                  </a:lnTo>
                  <a:lnTo>
                    <a:pt x="20345" y="316"/>
                  </a:lnTo>
                  <a:lnTo>
                    <a:pt x="20661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579" name="Shape 1034"/>
            <p:cNvSpPr/>
            <p:nvPr/>
          </p:nvSpPr>
          <p:spPr>
            <a:xfrm>
              <a:off x="1625757" y="5254"/>
              <a:ext cx="22385" cy="13862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79" y="0"/>
                  </a:moveTo>
                  <a:lnTo>
                    <a:pt x="0" y="4181"/>
                  </a:lnTo>
                  <a:lnTo>
                    <a:pt x="0" y="8363"/>
                  </a:lnTo>
                  <a:lnTo>
                    <a:pt x="2179" y="14976"/>
                  </a:lnTo>
                  <a:lnTo>
                    <a:pt x="6474" y="18112"/>
                  </a:lnTo>
                  <a:lnTo>
                    <a:pt x="10832" y="20907"/>
                  </a:lnTo>
                  <a:lnTo>
                    <a:pt x="12947" y="21600"/>
                  </a:lnTo>
                  <a:lnTo>
                    <a:pt x="17306" y="21600"/>
                  </a:lnTo>
                  <a:lnTo>
                    <a:pt x="19421" y="21248"/>
                  </a:lnTo>
                  <a:lnTo>
                    <a:pt x="21600" y="20555"/>
                  </a:lnTo>
                  <a:lnTo>
                    <a:pt x="21600" y="17771"/>
                  </a:lnTo>
                  <a:lnTo>
                    <a:pt x="19421" y="14635"/>
                  </a:lnTo>
                  <a:lnTo>
                    <a:pt x="15126" y="8363"/>
                  </a:lnTo>
                  <a:lnTo>
                    <a:pt x="15126" y="4181"/>
                  </a:lnTo>
                  <a:lnTo>
                    <a:pt x="12947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580" name="Shape 1035"/>
            <p:cNvSpPr/>
            <p:nvPr/>
          </p:nvSpPr>
          <p:spPr>
            <a:xfrm>
              <a:off x="2001509" y="5254"/>
              <a:ext cx="165459" cy="12520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7322"/>
                  </a:lnTo>
                  <a:lnTo>
                    <a:pt x="581" y="13888"/>
                  </a:lnTo>
                  <a:lnTo>
                    <a:pt x="876" y="17360"/>
                  </a:lnTo>
                  <a:lnTo>
                    <a:pt x="1752" y="20443"/>
                  </a:lnTo>
                  <a:lnTo>
                    <a:pt x="1752" y="20832"/>
                  </a:lnTo>
                  <a:lnTo>
                    <a:pt x="2038" y="21210"/>
                  </a:lnTo>
                  <a:lnTo>
                    <a:pt x="2627" y="20832"/>
                  </a:lnTo>
                  <a:lnTo>
                    <a:pt x="2914" y="21210"/>
                  </a:lnTo>
                  <a:lnTo>
                    <a:pt x="4960" y="21600"/>
                  </a:lnTo>
                  <a:lnTo>
                    <a:pt x="7006" y="21210"/>
                  </a:lnTo>
                  <a:lnTo>
                    <a:pt x="11090" y="21210"/>
                  </a:lnTo>
                  <a:lnTo>
                    <a:pt x="15764" y="20832"/>
                  </a:lnTo>
                  <a:lnTo>
                    <a:pt x="17802" y="20832"/>
                  </a:lnTo>
                  <a:lnTo>
                    <a:pt x="20143" y="20443"/>
                  </a:lnTo>
                  <a:lnTo>
                    <a:pt x="20429" y="20832"/>
                  </a:lnTo>
                  <a:lnTo>
                    <a:pt x="20724" y="20832"/>
                  </a:lnTo>
                  <a:lnTo>
                    <a:pt x="21305" y="20443"/>
                  </a:lnTo>
                  <a:lnTo>
                    <a:pt x="21305" y="20053"/>
                  </a:lnTo>
                  <a:lnTo>
                    <a:pt x="21600" y="17360"/>
                  </a:lnTo>
                  <a:lnTo>
                    <a:pt x="21600" y="14266"/>
                  </a:lnTo>
                  <a:lnTo>
                    <a:pt x="21305" y="8480"/>
                  </a:lnTo>
                  <a:lnTo>
                    <a:pt x="21019" y="0"/>
                  </a:lnTo>
                  <a:lnTo>
                    <a:pt x="19267" y="0"/>
                  </a:lnTo>
                  <a:lnTo>
                    <a:pt x="19554" y="6554"/>
                  </a:lnTo>
                  <a:lnTo>
                    <a:pt x="19554" y="12341"/>
                  </a:lnTo>
                  <a:lnTo>
                    <a:pt x="19848" y="18518"/>
                  </a:lnTo>
                  <a:lnTo>
                    <a:pt x="18097" y="18128"/>
                  </a:lnTo>
                  <a:lnTo>
                    <a:pt x="16050" y="18128"/>
                  </a:lnTo>
                  <a:lnTo>
                    <a:pt x="12261" y="18518"/>
                  </a:lnTo>
                  <a:lnTo>
                    <a:pt x="7587" y="18518"/>
                  </a:lnTo>
                  <a:lnTo>
                    <a:pt x="5255" y="18896"/>
                  </a:lnTo>
                  <a:lnTo>
                    <a:pt x="2914" y="19675"/>
                  </a:lnTo>
                  <a:lnTo>
                    <a:pt x="2627" y="13499"/>
                  </a:lnTo>
                  <a:lnTo>
                    <a:pt x="2038" y="7322"/>
                  </a:lnTo>
                  <a:lnTo>
                    <a:pt x="1457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581" name="Shape 1036"/>
            <p:cNvSpPr/>
            <p:nvPr/>
          </p:nvSpPr>
          <p:spPr>
            <a:xfrm>
              <a:off x="1066678" y="9704"/>
              <a:ext cx="167718" cy="15655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299" y="1851"/>
                  </a:moveTo>
                  <a:lnTo>
                    <a:pt x="19299" y="5865"/>
                  </a:lnTo>
                  <a:lnTo>
                    <a:pt x="19590" y="9870"/>
                  </a:lnTo>
                  <a:lnTo>
                    <a:pt x="19590" y="14498"/>
                  </a:lnTo>
                  <a:lnTo>
                    <a:pt x="19872" y="19437"/>
                  </a:lnTo>
                  <a:lnTo>
                    <a:pt x="17862" y="19126"/>
                  </a:lnTo>
                  <a:lnTo>
                    <a:pt x="16134" y="19126"/>
                  </a:lnTo>
                  <a:lnTo>
                    <a:pt x="12387" y="19437"/>
                  </a:lnTo>
                  <a:lnTo>
                    <a:pt x="7776" y="19437"/>
                  </a:lnTo>
                  <a:lnTo>
                    <a:pt x="5475" y="19749"/>
                  </a:lnTo>
                  <a:lnTo>
                    <a:pt x="3174" y="20363"/>
                  </a:lnTo>
                  <a:lnTo>
                    <a:pt x="2883" y="15423"/>
                  </a:lnTo>
                  <a:lnTo>
                    <a:pt x="2019" y="10493"/>
                  </a:lnTo>
                  <a:lnTo>
                    <a:pt x="1728" y="6479"/>
                  </a:lnTo>
                  <a:lnTo>
                    <a:pt x="1446" y="2465"/>
                  </a:lnTo>
                  <a:lnTo>
                    <a:pt x="10368" y="2465"/>
                  </a:lnTo>
                  <a:lnTo>
                    <a:pt x="19299" y="1851"/>
                  </a:lnTo>
                  <a:close/>
                  <a:moveTo>
                    <a:pt x="10086" y="0"/>
                  </a:moveTo>
                  <a:lnTo>
                    <a:pt x="5766" y="312"/>
                  </a:lnTo>
                  <a:lnTo>
                    <a:pt x="1155" y="614"/>
                  </a:lnTo>
                  <a:lnTo>
                    <a:pt x="582" y="926"/>
                  </a:lnTo>
                  <a:lnTo>
                    <a:pt x="582" y="1540"/>
                  </a:lnTo>
                  <a:lnTo>
                    <a:pt x="291" y="4014"/>
                  </a:lnTo>
                  <a:lnTo>
                    <a:pt x="0" y="6168"/>
                  </a:lnTo>
                  <a:lnTo>
                    <a:pt x="291" y="10493"/>
                  </a:lnTo>
                  <a:lnTo>
                    <a:pt x="864" y="15735"/>
                  </a:lnTo>
                  <a:lnTo>
                    <a:pt x="1155" y="18512"/>
                  </a:lnTo>
                  <a:lnTo>
                    <a:pt x="1728" y="20977"/>
                  </a:lnTo>
                  <a:lnTo>
                    <a:pt x="2310" y="21600"/>
                  </a:lnTo>
                  <a:lnTo>
                    <a:pt x="2883" y="21288"/>
                  </a:lnTo>
                  <a:lnTo>
                    <a:pt x="3174" y="21600"/>
                  </a:lnTo>
                  <a:lnTo>
                    <a:pt x="11232" y="21600"/>
                  </a:lnTo>
                  <a:lnTo>
                    <a:pt x="15552" y="21288"/>
                  </a:lnTo>
                  <a:lnTo>
                    <a:pt x="17862" y="21288"/>
                  </a:lnTo>
                  <a:lnTo>
                    <a:pt x="20163" y="20977"/>
                  </a:lnTo>
                  <a:lnTo>
                    <a:pt x="20454" y="21288"/>
                  </a:lnTo>
                  <a:lnTo>
                    <a:pt x="20736" y="21288"/>
                  </a:lnTo>
                  <a:lnTo>
                    <a:pt x="21027" y="20977"/>
                  </a:lnTo>
                  <a:lnTo>
                    <a:pt x="21318" y="20674"/>
                  </a:lnTo>
                  <a:lnTo>
                    <a:pt x="21600" y="18512"/>
                  </a:lnTo>
                  <a:lnTo>
                    <a:pt x="21600" y="16046"/>
                  </a:lnTo>
                  <a:lnTo>
                    <a:pt x="21318" y="11419"/>
                  </a:lnTo>
                  <a:lnTo>
                    <a:pt x="21027" y="5865"/>
                  </a:lnTo>
                  <a:lnTo>
                    <a:pt x="20736" y="3088"/>
                  </a:lnTo>
                  <a:lnTo>
                    <a:pt x="20163" y="614"/>
                  </a:lnTo>
                  <a:lnTo>
                    <a:pt x="19872" y="312"/>
                  </a:lnTo>
                  <a:lnTo>
                    <a:pt x="19590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582" name="Shape 1037"/>
            <p:cNvSpPr/>
            <p:nvPr/>
          </p:nvSpPr>
          <p:spPr>
            <a:xfrm>
              <a:off x="1323866" y="90208"/>
              <a:ext cx="29095" cy="4696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942" y="0"/>
                  </a:moveTo>
                  <a:lnTo>
                    <a:pt x="8334" y="1039"/>
                  </a:lnTo>
                  <a:lnTo>
                    <a:pt x="1677" y="3086"/>
                  </a:lnTo>
                  <a:lnTo>
                    <a:pt x="0" y="4124"/>
                  </a:lnTo>
                  <a:lnTo>
                    <a:pt x="0" y="6171"/>
                  </a:lnTo>
                  <a:lnTo>
                    <a:pt x="13315" y="6171"/>
                  </a:lnTo>
                  <a:lnTo>
                    <a:pt x="11638" y="12343"/>
                  </a:lnTo>
                  <a:lnTo>
                    <a:pt x="8334" y="17476"/>
                  </a:lnTo>
                  <a:lnTo>
                    <a:pt x="6658" y="19553"/>
                  </a:lnTo>
                  <a:lnTo>
                    <a:pt x="9962" y="21600"/>
                  </a:lnTo>
                  <a:lnTo>
                    <a:pt x="13315" y="21600"/>
                  </a:lnTo>
                  <a:lnTo>
                    <a:pt x="16619" y="20561"/>
                  </a:lnTo>
                  <a:lnTo>
                    <a:pt x="19923" y="16467"/>
                  </a:lnTo>
                  <a:lnTo>
                    <a:pt x="21600" y="11304"/>
                  </a:lnTo>
                  <a:lnTo>
                    <a:pt x="21600" y="2047"/>
                  </a:lnTo>
                  <a:lnTo>
                    <a:pt x="18296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583" name="Shape 1038"/>
            <p:cNvSpPr/>
            <p:nvPr/>
          </p:nvSpPr>
          <p:spPr>
            <a:xfrm>
              <a:off x="1138282" y="99175"/>
              <a:ext cx="37995" cy="4696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688" y="0"/>
                  </a:moveTo>
                  <a:lnTo>
                    <a:pt x="10158" y="1008"/>
                  </a:lnTo>
                  <a:lnTo>
                    <a:pt x="6344" y="2047"/>
                  </a:lnTo>
                  <a:lnTo>
                    <a:pt x="2530" y="6171"/>
                  </a:lnTo>
                  <a:lnTo>
                    <a:pt x="1246" y="8218"/>
                  </a:lnTo>
                  <a:lnTo>
                    <a:pt x="0" y="11304"/>
                  </a:lnTo>
                  <a:lnTo>
                    <a:pt x="0" y="13351"/>
                  </a:lnTo>
                  <a:lnTo>
                    <a:pt x="1246" y="16437"/>
                  </a:lnTo>
                  <a:lnTo>
                    <a:pt x="5060" y="19522"/>
                  </a:lnTo>
                  <a:lnTo>
                    <a:pt x="10158" y="21600"/>
                  </a:lnTo>
                  <a:lnTo>
                    <a:pt x="13972" y="21600"/>
                  </a:lnTo>
                  <a:lnTo>
                    <a:pt x="16502" y="19522"/>
                  </a:lnTo>
                  <a:lnTo>
                    <a:pt x="21600" y="15429"/>
                  </a:lnTo>
                  <a:lnTo>
                    <a:pt x="21600" y="12343"/>
                  </a:lnTo>
                  <a:lnTo>
                    <a:pt x="20316" y="11304"/>
                  </a:lnTo>
                  <a:lnTo>
                    <a:pt x="5060" y="11304"/>
                  </a:lnTo>
                  <a:lnTo>
                    <a:pt x="6344" y="8218"/>
                  </a:lnTo>
                  <a:lnTo>
                    <a:pt x="11442" y="4094"/>
                  </a:lnTo>
                  <a:lnTo>
                    <a:pt x="13972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grpSp>
          <p:nvGrpSpPr>
            <p:cNvPr id="586" name="Shape 1039"/>
            <p:cNvGrpSpPr/>
            <p:nvPr/>
          </p:nvGrpSpPr>
          <p:grpSpPr>
            <a:xfrm>
              <a:off x="746921" y="5254"/>
              <a:ext cx="26835" cy="1"/>
              <a:chOff x="0" y="0"/>
              <a:chExt cx="26834" cy="0"/>
            </a:xfrm>
          </p:grpSpPr>
          <p:sp>
            <p:nvSpPr>
              <p:cNvPr id="584" name="線條"/>
              <p:cNvSpPr/>
              <p:nvPr/>
            </p:nvSpPr>
            <p:spPr>
              <a:xfrm flipH="1" flipV="1">
                <a:off x="0" y="0"/>
                <a:ext cx="26835" cy="1"/>
              </a:xfrm>
              <a:prstGeom prst="line">
                <a:avLst/>
              </a:prstGeom>
              <a:noFill/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endParaRPr/>
              </a:p>
            </p:txBody>
          </p:sp>
          <p:sp>
            <p:nvSpPr>
              <p:cNvPr id="585" name="線條"/>
              <p:cNvSpPr/>
              <p:nvPr/>
            </p:nvSpPr>
            <p:spPr>
              <a:xfrm>
                <a:off x="0" y="0"/>
                <a:ext cx="26835" cy="1"/>
              </a:xfrm>
              <a:prstGeom prst="line">
                <a:avLst/>
              </a:prstGeom>
              <a:noFill/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endParaRPr/>
              </a:p>
            </p:txBody>
          </p:sp>
        </p:grpSp>
        <p:sp>
          <p:nvSpPr>
            <p:cNvPr id="587" name="Shape 1040"/>
            <p:cNvSpPr/>
            <p:nvPr/>
          </p:nvSpPr>
          <p:spPr>
            <a:xfrm>
              <a:off x="0" y="1716032"/>
              <a:ext cx="521019" cy="8005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362"/>
                  </a:lnTo>
                  <a:lnTo>
                    <a:pt x="1112" y="543"/>
                  </a:lnTo>
                  <a:lnTo>
                    <a:pt x="2316" y="663"/>
                  </a:lnTo>
                  <a:lnTo>
                    <a:pt x="5375" y="783"/>
                  </a:lnTo>
                  <a:lnTo>
                    <a:pt x="8437" y="964"/>
                  </a:lnTo>
                  <a:lnTo>
                    <a:pt x="11588" y="1145"/>
                  </a:lnTo>
                  <a:lnTo>
                    <a:pt x="14741" y="1448"/>
                  </a:lnTo>
                  <a:lnTo>
                    <a:pt x="17894" y="1749"/>
                  </a:lnTo>
                  <a:lnTo>
                    <a:pt x="21044" y="2111"/>
                  </a:lnTo>
                  <a:lnTo>
                    <a:pt x="20766" y="3016"/>
                  </a:lnTo>
                  <a:lnTo>
                    <a:pt x="20488" y="3982"/>
                  </a:lnTo>
                  <a:lnTo>
                    <a:pt x="20209" y="5973"/>
                  </a:lnTo>
                  <a:lnTo>
                    <a:pt x="19006" y="11523"/>
                  </a:lnTo>
                  <a:lnTo>
                    <a:pt x="17984" y="16290"/>
                  </a:lnTo>
                  <a:lnTo>
                    <a:pt x="16872" y="21057"/>
                  </a:lnTo>
                  <a:lnTo>
                    <a:pt x="16781" y="21057"/>
                  </a:lnTo>
                  <a:lnTo>
                    <a:pt x="15669" y="20876"/>
                  </a:lnTo>
                  <a:lnTo>
                    <a:pt x="14647" y="20756"/>
                  </a:lnTo>
                  <a:lnTo>
                    <a:pt x="12516" y="20575"/>
                  </a:lnTo>
                  <a:lnTo>
                    <a:pt x="8159" y="20394"/>
                  </a:lnTo>
                  <a:lnTo>
                    <a:pt x="7138" y="20272"/>
                  </a:lnTo>
                  <a:lnTo>
                    <a:pt x="6119" y="20213"/>
                  </a:lnTo>
                  <a:lnTo>
                    <a:pt x="4078" y="19910"/>
                  </a:lnTo>
                  <a:lnTo>
                    <a:pt x="2038" y="19609"/>
                  </a:lnTo>
                  <a:lnTo>
                    <a:pt x="1019" y="19489"/>
                  </a:lnTo>
                  <a:lnTo>
                    <a:pt x="0" y="19428"/>
                  </a:lnTo>
                  <a:lnTo>
                    <a:pt x="0" y="19910"/>
                  </a:lnTo>
                  <a:lnTo>
                    <a:pt x="1669" y="20091"/>
                  </a:lnTo>
                  <a:lnTo>
                    <a:pt x="3428" y="20333"/>
                  </a:lnTo>
                  <a:lnTo>
                    <a:pt x="5097" y="20575"/>
                  </a:lnTo>
                  <a:lnTo>
                    <a:pt x="6766" y="20756"/>
                  </a:lnTo>
                  <a:lnTo>
                    <a:pt x="9272" y="20876"/>
                  </a:lnTo>
                  <a:lnTo>
                    <a:pt x="11681" y="20996"/>
                  </a:lnTo>
                  <a:lnTo>
                    <a:pt x="14184" y="21177"/>
                  </a:lnTo>
                  <a:lnTo>
                    <a:pt x="15390" y="21299"/>
                  </a:lnTo>
                  <a:lnTo>
                    <a:pt x="16594" y="21539"/>
                  </a:lnTo>
                  <a:lnTo>
                    <a:pt x="16781" y="21480"/>
                  </a:lnTo>
                  <a:lnTo>
                    <a:pt x="16966" y="21600"/>
                  </a:lnTo>
                  <a:lnTo>
                    <a:pt x="17150" y="21600"/>
                  </a:lnTo>
                  <a:lnTo>
                    <a:pt x="17244" y="21539"/>
                  </a:lnTo>
                  <a:lnTo>
                    <a:pt x="17337" y="21480"/>
                  </a:lnTo>
                  <a:lnTo>
                    <a:pt x="18541" y="16532"/>
                  </a:lnTo>
                  <a:lnTo>
                    <a:pt x="19653" y="11645"/>
                  </a:lnTo>
                  <a:lnTo>
                    <a:pt x="20581" y="6878"/>
                  </a:lnTo>
                  <a:lnTo>
                    <a:pt x="21137" y="4464"/>
                  </a:lnTo>
                  <a:lnTo>
                    <a:pt x="21416" y="3258"/>
                  </a:lnTo>
                  <a:lnTo>
                    <a:pt x="21416" y="2052"/>
                  </a:lnTo>
                  <a:lnTo>
                    <a:pt x="21509" y="1991"/>
                  </a:lnTo>
                  <a:lnTo>
                    <a:pt x="21600" y="1930"/>
                  </a:lnTo>
                  <a:lnTo>
                    <a:pt x="21509" y="1810"/>
                  </a:lnTo>
                  <a:lnTo>
                    <a:pt x="21416" y="1749"/>
                  </a:lnTo>
                  <a:lnTo>
                    <a:pt x="21416" y="1690"/>
                  </a:lnTo>
                  <a:lnTo>
                    <a:pt x="21322" y="1629"/>
                  </a:lnTo>
                  <a:lnTo>
                    <a:pt x="21231" y="1629"/>
                  </a:lnTo>
                  <a:lnTo>
                    <a:pt x="21231" y="1690"/>
                  </a:lnTo>
                  <a:lnTo>
                    <a:pt x="21137" y="1749"/>
                  </a:lnTo>
                  <a:lnTo>
                    <a:pt x="18541" y="1387"/>
                  </a:lnTo>
                  <a:lnTo>
                    <a:pt x="15947" y="1145"/>
                  </a:lnTo>
                  <a:lnTo>
                    <a:pt x="10662" y="724"/>
                  </a:lnTo>
                  <a:lnTo>
                    <a:pt x="7972" y="543"/>
                  </a:lnTo>
                  <a:lnTo>
                    <a:pt x="5284" y="482"/>
                  </a:lnTo>
                  <a:lnTo>
                    <a:pt x="2594" y="301"/>
                  </a:lnTo>
                  <a:lnTo>
                    <a:pt x="1297" y="18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588" name="Shape 1041"/>
            <p:cNvSpPr/>
            <p:nvPr/>
          </p:nvSpPr>
          <p:spPr>
            <a:xfrm>
              <a:off x="509859" y="38797"/>
              <a:ext cx="20127" cy="15655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776" y="0"/>
                  </a:moveTo>
                  <a:lnTo>
                    <a:pt x="2424" y="302"/>
                  </a:lnTo>
                  <a:lnTo>
                    <a:pt x="2424" y="614"/>
                  </a:lnTo>
                  <a:lnTo>
                    <a:pt x="0" y="2777"/>
                  </a:lnTo>
                  <a:lnTo>
                    <a:pt x="0" y="9870"/>
                  </a:lnTo>
                  <a:lnTo>
                    <a:pt x="2424" y="15735"/>
                  </a:lnTo>
                  <a:lnTo>
                    <a:pt x="7200" y="18512"/>
                  </a:lnTo>
                  <a:lnTo>
                    <a:pt x="11976" y="20977"/>
                  </a:lnTo>
                  <a:lnTo>
                    <a:pt x="14400" y="21600"/>
                  </a:lnTo>
                  <a:lnTo>
                    <a:pt x="16824" y="21600"/>
                  </a:lnTo>
                  <a:lnTo>
                    <a:pt x="21600" y="21288"/>
                  </a:lnTo>
                  <a:lnTo>
                    <a:pt x="21600" y="15423"/>
                  </a:lnTo>
                  <a:lnTo>
                    <a:pt x="16824" y="9870"/>
                  </a:lnTo>
                  <a:lnTo>
                    <a:pt x="14400" y="5242"/>
                  </a:lnTo>
                  <a:lnTo>
                    <a:pt x="11976" y="2777"/>
                  </a:lnTo>
                  <a:lnTo>
                    <a:pt x="9624" y="302"/>
                  </a:lnTo>
                  <a:lnTo>
                    <a:pt x="7200" y="302"/>
                  </a:lnTo>
                  <a:lnTo>
                    <a:pt x="4776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589" name="Shape 1042"/>
            <p:cNvSpPr/>
            <p:nvPr/>
          </p:nvSpPr>
          <p:spPr>
            <a:xfrm>
              <a:off x="1516226" y="83499"/>
              <a:ext cx="33544" cy="5141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506" y="4688"/>
                  </a:moveTo>
                  <a:lnTo>
                    <a:pt x="12960" y="5637"/>
                  </a:lnTo>
                  <a:lnTo>
                    <a:pt x="14371" y="7507"/>
                  </a:lnTo>
                  <a:lnTo>
                    <a:pt x="12960" y="10326"/>
                  </a:lnTo>
                  <a:lnTo>
                    <a:pt x="10051" y="8456"/>
                  </a:lnTo>
                  <a:lnTo>
                    <a:pt x="8640" y="6586"/>
                  </a:lnTo>
                  <a:lnTo>
                    <a:pt x="8640" y="5637"/>
                  </a:lnTo>
                  <a:lnTo>
                    <a:pt x="10051" y="4688"/>
                  </a:lnTo>
                  <a:close/>
                  <a:moveTo>
                    <a:pt x="8640" y="0"/>
                  </a:moveTo>
                  <a:lnTo>
                    <a:pt x="4320" y="1870"/>
                  </a:lnTo>
                  <a:lnTo>
                    <a:pt x="1411" y="3767"/>
                  </a:lnTo>
                  <a:lnTo>
                    <a:pt x="0" y="6586"/>
                  </a:lnTo>
                  <a:lnTo>
                    <a:pt x="1411" y="9405"/>
                  </a:lnTo>
                  <a:lnTo>
                    <a:pt x="4320" y="11274"/>
                  </a:lnTo>
                  <a:lnTo>
                    <a:pt x="7186" y="13144"/>
                  </a:lnTo>
                  <a:lnTo>
                    <a:pt x="2866" y="15042"/>
                  </a:lnTo>
                  <a:lnTo>
                    <a:pt x="1411" y="16912"/>
                  </a:lnTo>
                  <a:lnTo>
                    <a:pt x="2866" y="18781"/>
                  </a:lnTo>
                  <a:lnTo>
                    <a:pt x="5731" y="20679"/>
                  </a:lnTo>
                  <a:lnTo>
                    <a:pt x="8640" y="21600"/>
                  </a:lnTo>
                  <a:lnTo>
                    <a:pt x="12960" y="21600"/>
                  </a:lnTo>
                  <a:lnTo>
                    <a:pt x="15826" y="20679"/>
                  </a:lnTo>
                  <a:lnTo>
                    <a:pt x="18691" y="19730"/>
                  </a:lnTo>
                  <a:lnTo>
                    <a:pt x="21600" y="17860"/>
                  </a:lnTo>
                  <a:lnTo>
                    <a:pt x="21600" y="15963"/>
                  </a:lnTo>
                  <a:lnTo>
                    <a:pt x="18691" y="13144"/>
                  </a:lnTo>
                  <a:lnTo>
                    <a:pt x="20146" y="13144"/>
                  </a:lnTo>
                  <a:lnTo>
                    <a:pt x="20146" y="11274"/>
                  </a:lnTo>
                  <a:lnTo>
                    <a:pt x="18691" y="9405"/>
                  </a:lnTo>
                  <a:lnTo>
                    <a:pt x="20146" y="7507"/>
                  </a:lnTo>
                  <a:lnTo>
                    <a:pt x="20146" y="2819"/>
                  </a:lnTo>
                  <a:lnTo>
                    <a:pt x="15826" y="949"/>
                  </a:lnTo>
                  <a:lnTo>
                    <a:pt x="12960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590" name="Shape 1043"/>
            <p:cNvSpPr/>
            <p:nvPr/>
          </p:nvSpPr>
          <p:spPr>
            <a:xfrm>
              <a:off x="545660" y="4483"/>
              <a:ext cx="149784" cy="127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902" y="0"/>
                  </a:moveTo>
                  <a:lnTo>
                    <a:pt x="0" y="8614"/>
                  </a:lnTo>
                  <a:lnTo>
                    <a:pt x="0" y="12986"/>
                  </a:lnTo>
                  <a:lnTo>
                    <a:pt x="2251" y="17229"/>
                  </a:lnTo>
                  <a:lnTo>
                    <a:pt x="4512" y="21600"/>
                  </a:lnTo>
                  <a:lnTo>
                    <a:pt x="9349" y="17229"/>
                  </a:lnTo>
                  <a:lnTo>
                    <a:pt x="14828" y="17229"/>
                  </a:lnTo>
                  <a:lnTo>
                    <a:pt x="19349" y="12986"/>
                  </a:lnTo>
                  <a:lnTo>
                    <a:pt x="19665" y="17229"/>
                  </a:lnTo>
                  <a:lnTo>
                    <a:pt x="20316" y="21600"/>
                  </a:lnTo>
                  <a:lnTo>
                    <a:pt x="20958" y="17229"/>
                  </a:lnTo>
                  <a:lnTo>
                    <a:pt x="21284" y="8614"/>
                  </a:lnTo>
                  <a:lnTo>
                    <a:pt x="21600" y="4243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591" name="Shape 1044"/>
            <p:cNvSpPr/>
            <p:nvPr/>
          </p:nvSpPr>
          <p:spPr>
            <a:xfrm>
              <a:off x="881094" y="11962"/>
              <a:ext cx="165459" cy="17887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48" y="1620"/>
                  </a:moveTo>
                  <a:lnTo>
                    <a:pt x="19267" y="5935"/>
                  </a:lnTo>
                  <a:lnTo>
                    <a:pt x="19267" y="14582"/>
                  </a:lnTo>
                  <a:lnTo>
                    <a:pt x="19848" y="18632"/>
                  </a:lnTo>
                  <a:lnTo>
                    <a:pt x="19848" y="18897"/>
                  </a:lnTo>
                  <a:lnTo>
                    <a:pt x="17811" y="18632"/>
                  </a:lnTo>
                  <a:lnTo>
                    <a:pt x="15764" y="18897"/>
                  </a:lnTo>
                  <a:lnTo>
                    <a:pt x="3208" y="18897"/>
                  </a:lnTo>
                  <a:lnTo>
                    <a:pt x="2333" y="10531"/>
                  </a:lnTo>
                  <a:lnTo>
                    <a:pt x="1752" y="1885"/>
                  </a:lnTo>
                  <a:lnTo>
                    <a:pt x="6131" y="2158"/>
                  </a:lnTo>
                  <a:lnTo>
                    <a:pt x="10804" y="2158"/>
                  </a:lnTo>
                  <a:lnTo>
                    <a:pt x="19848" y="1620"/>
                  </a:lnTo>
                  <a:close/>
                  <a:moveTo>
                    <a:pt x="20143" y="0"/>
                  </a:moveTo>
                  <a:lnTo>
                    <a:pt x="15469" y="265"/>
                  </a:lnTo>
                  <a:lnTo>
                    <a:pt x="10510" y="265"/>
                  </a:lnTo>
                  <a:lnTo>
                    <a:pt x="5836" y="537"/>
                  </a:lnTo>
                  <a:lnTo>
                    <a:pt x="1457" y="810"/>
                  </a:lnTo>
                  <a:lnTo>
                    <a:pt x="876" y="810"/>
                  </a:lnTo>
                  <a:lnTo>
                    <a:pt x="581" y="1347"/>
                  </a:lnTo>
                  <a:lnTo>
                    <a:pt x="295" y="1347"/>
                  </a:lnTo>
                  <a:lnTo>
                    <a:pt x="295" y="1885"/>
                  </a:lnTo>
                  <a:lnTo>
                    <a:pt x="0" y="6481"/>
                  </a:lnTo>
                  <a:lnTo>
                    <a:pt x="0" y="11341"/>
                  </a:lnTo>
                  <a:lnTo>
                    <a:pt x="581" y="16202"/>
                  </a:lnTo>
                  <a:lnTo>
                    <a:pt x="1457" y="21063"/>
                  </a:lnTo>
                  <a:lnTo>
                    <a:pt x="2046" y="21600"/>
                  </a:lnTo>
                  <a:lnTo>
                    <a:pt x="2627" y="21600"/>
                  </a:lnTo>
                  <a:lnTo>
                    <a:pt x="3208" y="21335"/>
                  </a:lnTo>
                  <a:lnTo>
                    <a:pt x="3503" y="20790"/>
                  </a:lnTo>
                  <a:lnTo>
                    <a:pt x="3503" y="19980"/>
                  </a:lnTo>
                  <a:lnTo>
                    <a:pt x="7301" y="20790"/>
                  </a:lnTo>
                  <a:lnTo>
                    <a:pt x="11680" y="21063"/>
                  </a:lnTo>
                  <a:lnTo>
                    <a:pt x="16059" y="20790"/>
                  </a:lnTo>
                  <a:lnTo>
                    <a:pt x="17811" y="20525"/>
                  </a:lnTo>
                  <a:lnTo>
                    <a:pt x="19848" y="19980"/>
                  </a:lnTo>
                  <a:lnTo>
                    <a:pt x="20143" y="19707"/>
                  </a:lnTo>
                  <a:lnTo>
                    <a:pt x="20143" y="19170"/>
                  </a:lnTo>
                  <a:lnTo>
                    <a:pt x="21019" y="19170"/>
                  </a:lnTo>
                  <a:lnTo>
                    <a:pt x="21314" y="18897"/>
                  </a:lnTo>
                  <a:lnTo>
                    <a:pt x="21314" y="18632"/>
                  </a:lnTo>
                  <a:lnTo>
                    <a:pt x="21600" y="14309"/>
                  </a:lnTo>
                  <a:lnTo>
                    <a:pt x="21314" y="9986"/>
                  </a:lnTo>
                  <a:lnTo>
                    <a:pt x="21019" y="5671"/>
                  </a:lnTo>
                  <a:lnTo>
                    <a:pt x="20724" y="1347"/>
                  </a:lnTo>
                  <a:lnTo>
                    <a:pt x="21019" y="1075"/>
                  </a:lnTo>
                  <a:lnTo>
                    <a:pt x="20724" y="537"/>
                  </a:lnTo>
                  <a:lnTo>
                    <a:pt x="20438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592" name="Shape 1045"/>
            <p:cNvSpPr/>
            <p:nvPr/>
          </p:nvSpPr>
          <p:spPr>
            <a:xfrm>
              <a:off x="576945" y="105884"/>
              <a:ext cx="46962" cy="6927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218" y="0"/>
                  </a:moveTo>
                  <a:lnTo>
                    <a:pt x="6171" y="1388"/>
                  </a:lnTo>
                  <a:lnTo>
                    <a:pt x="3086" y="2092"/>
                  </a:lnTo>
                  <a:lnTo>
                    <a:pt x="0" y="4183"/>
                  </a:lnTo>
                  <a:lnTo>
                    <a:pt x="0" y="6275"/>
                  </a:lnTo>
                  <a:lnTo>
                    <a:pt x="1039" y="6958"/>
                  </a:lnTo>
                  <a:lnTo>
                    <a:pt x="3086" y="6275"/>
                  </a:lnTo>
                  <a:lnTo>
                    <a:pt x="6171" y="4867"/>
                  </a:lnTo>
                  <a:lnTo>
                    <a:pt x="9257" y="3479"/>
                  </a:lnTo>
                  <a:lnTo>
                    <a:pt x="10296" y="3479"/>
                  </a:lnTo>
                  <a:lnTo>
                    <a:pt x="12343" y="4183"/>
                  </a:lnTo>
                  <a:lnTo>
                    <a:pt x="12343" y="4867"/>
                  </a:lnTo>
                  <a:lnTo>
                    <a:pt x="13382" y="5571"/>
                  </a:lnTo>
                  <a:lnTo>
                    <a:pt x="11304" y="7663"/>
                  </a:lnTo>
                  <a:lnTo>
                    <a:pt x="7210" y="10458"/>
                  </a:lnTo>
                  <a:lnTo>
                    <a:pt x="5133" y="13233"/>
                  </a:lnTo>
                  <a:lnTo>
                    <a:pt x="5133" y="15325"/>
                  </a:lnTo>
                  <a:lnTo>
                    <a:pt x="7210" y="16029"/>
                  </a:lnTo>
                  <a:lnTo>
                    <a:pt x="8218" y="16029"/>
                  </a:lnTo>
                  <a:lnTo>
                    <a:pt x="10296" y="15325"/>
                  </a:lnTo>
                  <a:lnTo>
                    <a:pt x="14390" y="15325"/>
                  </a:lnTo>
                  <a:lnTo>
                    <a:pt x="13382" y="17417"/>
                  </a:lnTo>
                  <a:lnTo>
                    <a:pt x="12343" y="18121"/>
                  </a:lnTo>
                  <a:lnTo>
                    <a:pt x="6171" y="18121"/>
                  </a:lnTo>
                  <a:lnTo>
                    <a:pt x="5133" y="18825"/>
                  </a:lnTo>
                  <a:lnTo>
                    <a:pt x="5133" y="20212"/>
                  </a:lnTo>
                  <a:lnTo>
                    <a:pt x="7210" y="20917"/>
                  </a:lnTo>
                  <a:lnTo>
                    <a:pt x="10296" y="21600"/>
                  </a:lnTo>
                  <a:lnTo>
                    <a:pt x="15429" y="20917"/>
                  </a:lnTo>
                  <a:lnTo>
                    <a:pt x="18514" y="20212"/>
                  </a:lnTo>
                  <a:lnTo>
                    <a:pt x="20561" y="19508"/>
                  </a:lnTo>
                  <a:lnTo>
                    <a:pt x="21600" y="18121"/>
                  </a:lnTo>
                  <a:lnTo>
                    <a:pt x="21600" y="16029"/>
                  </a:lnTo>
                  <a:lnTo>
                    <a:pt x="20561" y="13937"/>
                  </a:lnTo>
                  <a:lnTo>
                    <a:pt x="18514" y="12550"/>
                  </a:lnTo>
                  <a:lnTo>
                    <a:pt x="16467" y="11846"/>
                  </a:lnTo>
                  <a:lnTo>
                    <a:pt x="13382" y="11142"/>
                  </a:lnTo>
                  <a:lnTo>
                    <a:pt x="15429" y="9754"/>
                  </a:lnTo>
                  <a:lnTo>
                    <a:pt x="17476" y="7663"/>
                  </a:lnTo>
                  <a:lnTo>
                    <a:pt x="18514" y="4867"/>
                  </a:lnTo>
                  <a:lnTo>
                    <a:pt x="17476" y="2092"/>
                  </a:lnTo>
                  <a:lnTo>
                    <a:pt x="13382" y="683"/>
                  </a:lnTo>
                  <a:lnTo>
                    <a:pt x="11304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593" name="Shape 1046"/>
            <p:cNvSpPr/>
            <p:nvPr/>
          </p:nvSpPr>
          <p:spPr>
            <a:xfrm>
              <a:off x="521018" y="32088"/>
              <a:ext cx="154300" cy="16100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722" y="0"/>
                  </a:moveTo>
                  <a:lnTo>
                    <a:pt x="14087" y="294"/>
                  </a:lnTo>
                  <a:lnTo>
                    <a:pt x="8452" y="597"/>
                  </a:lnTo>
                  <a:lnTo>
                    <a:pt x="4073" y="294"/>
                  </a:lnTo>
                  <a:lnTo>
                    <a:pt x="1878" y="597"/>
                  </a:lnTo>
                  <a:lnTo>
                    <a:pt x="0" y="1194"/>
                  </a:lnTo>
                  <a:lnTo>
                    <a:pt x="632" y="1800"/>
                  </a:lnTo>
                  <a:lnTo>
                    <a:pt x="1571" y="2094"/>
                  </a:lnTo>
                  <a:lnTo>
                    <a:pt x="3134" y="2700"/>
                  </a:lnTo>
                  <a:lnTo>
                    <a:pt x="7206" y="2700"/>
                  </a:lnTo>
                  <a:lnTo>
                    <a:pt x="12841" y="2397"/>
                  </a:lnTo>
                  <a:lnTo>
                    <a:pt x="18783" y="2094"/>
                  </a:lnTo>
                  <a:lnTo>
                    <a:pt x="18476" y="3894"/>
                  </a:lnTo>
                  <a:lnTo>
                    <a:pt x="18476" y="5997"/>
                  </a:lnTo>
                  <a:lnTo>
                    <a:pt x="18783" y="9597"/>
                  </a:lnTo>
                  <a:lnTo>
                    <a:pt x="19099" y="14400"/>
                  </a:lnTo>
                  <a:lnTo>
                    <a:pt x="19099" y="16797"/>
                  </a:lnTo>
                  <a:lnTo>
                    <a:pt x="19415" y="19194"/>
                  </a:lnTo>
                  <a:lnTo>
                    <a:pt x="5012" y="19194"/>
                  </a:lnTo>
                  <a:lnTo>
                    <a:pt x="3450" y="19497"/>
                  </a:lnTo>
                  <a:lnTo>
                    <a:pt x="2511" y="19800"/>
                  </a:lnTo>
                  <a:lnTo>
                    <a:pt x="1571" y="20397"/>
                  </a:lnTo>
                  <a:lnTo>
                    <a:pt x="1878" y="20397"/>
                  </a:lnTo>
                  <a:lnTo>
                    <a:pt x="2511" y="21003"/>
                  </a:lnTo>
                  <a:lnTo>
                    <a:pt x="3450" y="21297"/>
                  </a:lnTo>
                  <a:lnTo>
                    <a:pt x="5328" y="21600"/>
                  </a:lnTo>
                  <a:lnTo>
                    <a:pt x="9084" y="21297"/>
                  </a:lnTo>
                  <a:lnTo>
                    <a:pt x="20661" y="21297"/>
                  </a:lnTo>
                  <a:lnTo>
                    <a:pt x="21293" y="21003"/>
                  </a:lnTo>
                  <a:lnTo>
                    <a:pt x="21600" y="20397"/>
                  </a:lnTo>
                  <a:lnTo>
                    <a:pt x="21600" y="19800"/>
                  </a:lnTo>
                  <a:lnTo>
                    <a:pt x="21293" y="19497"/>
                  </a:lnTo>
                  <a:lnTo>
                    <a:pt x="21293" y="14400"/>
                  </a:lnTo>
                  <a:lnTo>
                    <a:pt x="20977" y="9597"/>
                  </a:lnTo>
                  <a:lnTo>
                    <a:pt x="20977" y="5694"/>
                  </a:lnTo>
                  <a:lnTo>
                    <a:pt x="20661" y="3600"/>
                  </a:lnTo>
                  <a:lnTo>
                    <a:pt x="20354" y="1800"/>
                  </a:lnTo>
                  <a:lnTo>
                    <a:pt x="20661" y="1497"/>
                  </a:lnTo>
                  <a:lnTo>
                    <a:pt x="20661" y="900"/>
                  </a:lnTo>
                  <a:lnTo>
                    <a:pt x="20354" y="294"/>
                  </a:lnTo>
                  <a:lnTo>
                    <a:pt x="19722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594" name="Shape 1047"/>
            <p:cNvSpPr/>
            <p:nvPr/>
          </p:nvSpPr>
          <p:spPr>
            <a:xfrm>
              <a:off x="719315" y="0"/>
              <a:ext cx="12701" cy="127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4371" y="21600"/>
                  </a:lnTo>
                  <a:lnTo>
                    <a:pt x="17357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595" name="Shape 1048"/>
            <p:cNvSpPr/>
            <p:nvPr/>
          </p:nvSpPr>
          <p:spPr>
            <a:xfrm>
              <a:off x="1176276" y="179679"/>
              <a:ext cx="165526" cy="17887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49" y="1893"/>
                  </a:moveTo>
                  <a:lnTo>
                    <a:pt x="19260" y="5943"/>
                  </a:lnTo>
                  <a:lnTo>
                    <a:pt x="18974" y="10259"/>
                  </a:lnTo>
                  <a:lnTo>
                    <a:pt x="19260" y="14582"/>
                  </a:lnTo>
                  <a:lnTo>
                    <a:pt x="19849" y="18632"/>
                  </a:lnTo>
                  <a:lnTo>
                    <a:pt x="19849" y="18905"/>
                  </a:lnTo>
                  <a:lnTo>
                    <a:pt x="15758" y="18905"/>
                  </a:lnTo>
                  <a:lnTo>
                    <a:pt x="11675" y="19170"/>
                  </a:lnTo>
                  <a:lnTo>
                    <a:pt x="3207" y="19170"/>
                  </a:lnTo>
                  <a:lnTo>
                    <a:pt x="2332" y="10531"/>
                  </a:lnTo>
                  <a:lnTo>
                    <a:pt x="1751" y="2158"/>
                  </a:lnTo>
                  <a:lnTo>
                    <a:pt x="6128" y="2430"/>
                  </a:lnTo>
                  <a:lnTo>
                    <a:pt x="10800" y="2430"/>
                  </a:lnTo>
                  <a:lnTo>
                    <a:pt x="19849" y="1893"/>
                  </a:lnTo>
                  <a:close/>
                  <a:moveTo>
                    <a:pt x="20135" y="0"/>
                  </a:moveTo>
                  <a:lnTo>
                    <a:pt x="15472" y="273"/>
                  </a:lnTo>
                  <a:lnTo>
                    <a:pt x="10505" y="537"/>
                  </a:lnTo>
                  <a:lnTo>
                    <a:pt x="5833" y="537"/>
                  </a:lnTo>
                  <a:lnTo>
                    <a:pt x="1170" y="810"/>
                  </a:lnTo>
                  <a:lnTo>
                    <a:pt x="875" y="1083"/>
                  </a:lnTo>
                  <a:lnTo>
                    <a:pt x="581" y="1347"/>
                  </a:lnTo>
                  <a:lnTo>
                    <a:pt x="295" y="1620"/>
                  </a:lnTo>
                  <a:lnTo>
                    <a:pt x="295" y="1893"/>
                  </a:lnTo>
                  <a:lnTo>
                    <a:pt x="0" y="6754"/>
                  </a:lnTo>
                  <a:lnTo>
                    <a:pt x="0" y="11614"/>
                  </a:lnTo>
                  <a:lnTo>
                    <a:pt x="581" y="16475"/>
                  </a:lnTo>
                  <a:lnTo>
                    <a:pt x="1456" y="21063"/>
                  </a:lnTo>
                  <a:lnTo>
                    <a:pt x="2046" y="21600"/>
                  </a:lnTo>
                  <a:lnTo>
                    <a:pt x="2626" y="21600"/>
                  </a:lnTo>
                  <a:lnTo>
                    <a:pt x="3207" y="21335"/>
                  </a:lnTo>
                  <a:lnTo>
                    <a:pt x="3502" y="20790"/>
                  </a:lnTo>
                  <a:lnTo>
                    <a:pt x="3502" y="20253"/>
                  </a:lnTo>
                  <a:lnTo>
                    <a:pt x="7298" y="20790"/>
                  </a:lnTo>
                  <a:lnTo>
                    <a:pt x="11675" y="21063"/>
                  </a:lnTo>
                  <a:lnTo>
                    <a:pt x="16053" y="21063"/>
                  </a:lnTo>
                  <a:lnTo>
                    <a:pt x="17804" y="20525"/>
                  </a:lnTo>
                  <a:lnTo>
                    <a:pt x="19849" y="20253"/>
                  </a:lnTo>
                  <a:lnTo>
                    <a:pt x="20135" y="19715"/>
                  </a:lnTo>
                  <a:lnTo>
                    <a:pt x="20135" y="19170"/>
                  </a:lnTo>
                  <a:lnTo>
                    <a:pt x="20430" y="19442"/>
                  </a:lnTo>
                  <a:lnTo>
                    <a:pt x="21011" y="19442"/>
                  </a:lnTo>
                  <a:lnTo>
                    <a:pt x="21305" y="19170"/>
                  </a:lnTo>
                  <a:lnTo>
                    <a:pt x="21305" y="18632"/>
                  </a:lnTo>
                  <a:lnTo>
                    <a:pt x="21600" y="14582"/>
                  </a:lnTo>
                  <a:lnTo>
                    <a:pt x="21305" y="10259"/>
                  </a:lnTo>
                  <a:lnTo>
                    <a:pt x="21011" y="5671"/>
                  </a:lnTo>
                  <a:lnTo>
                    <a:pt x="20725" y="1620"/>
                  </a:lnTo>
                  <a:lnTo>
                    <a:pt x="20725" y="537"/>
                  </a:lnTo>
                  <a:lnTo>
                    <a:pt x="20430" y="273"/>
                  </a:lnTo>
                  <a:lnTo>
                    <a:pt x="20135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596" name="Shape 1049"/>
            <p:cNvSpPr/>
            <p:nvPr/>
          </p:nvSpPr>
          <p:spPr>
            <a:xfrm>
              <a:off x="1180726" y="374231"/>
              <a:ext cx="17935" cy="1543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440" y="0"/>
                  </a:moveTo>
                  <a:lnTo>
                    <a:pt x="2720" y="316"/>
                  </a:lnTo>
                  <a:lnTo>
                    <a:pt x="0" y="2817"/>
                  </a:lnTo>
                  <a:lnTo>
                    <a:pt x="0" y="5012"/>
                  </a:lnTo>
                  <a:lnTo>
                    <a:pt x="2720" y="10014"/>
                  </a:lnTo>
                  <a:lnTo>
                    <a:pt x="0" y="15649"/>
                  </a:lnTo>
                  <a:lnTo>
                    <a:pt x="0" y="18466"/>
                  </a:lnTo>
                  <a:lnTo>
                    <a:pt x="2720" y="20977"/>
                  </a:lnTo>
                  <a:lnTo>
                    <a:pt x="5440" y="21600"/>
                  </a:lnTo>
                  <a:lnTo>
                    <a:pt x="13520" y="21600"/>
                  </a:lnTo>
                  <a:lnTo>
                    <a:pt x="13520" y="21284"/>
                  </a:lnTo>
                  <a:lnTo>
                    <a:pt x="18880" y="18466"/>
                  </a:lnTo>
                  <a:lnTo>
                    <a:pt x="21600" y="15649"/>
                  </a:lnTo>
                  <a:lnTo>
                    <a:pt x="18880" y="10014"/>
                  </a:lnTo>
                  <a:lnTo>
                    <a:pt x="18880" y="5012"/>
                  </a:lnTo>
                  <a:lnTo>
                    <a:pt x="16160" y="2501"/>
                  </a:lnTo>
                  <a:lnTo>
                    <a:pt x="10800" y="316"/>
                  </a:lnTo>
                  <a:lnTo>
                    <a:pt x="8080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597" name="Shape 1050"/>
            <p:cNvSpPr/>
            <p:nvPr/>
          </p:nvSpPr>
          <p:spPr>
            <a:xfrm>
              <a:off x="1245621" y="246766"/>
              <a:ext cx="40253" cy="4696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388" y="0"/>
                  </a:moveTo>
                  <a:lnTo>
                    <a:pt x="15612" y="3086"/>
                  </a:lnTo>
                  <a:lnTo>
                    <a:pt x="10800" y="6171"/>
                  </a:lnTo>
                  <a:lnTo>
                    <a:pt x="8412" y="5133"/>
                  </a:lnTo>
                  <a:lnTo>
                    <a:pt x="5988" y="3086"/>
                  </a:lnTo>
                  <a:lnTo>
                    <a:pt x="2388" y="1039"/>
                  </a:lnTo>
                  <a:lnTo>
                    <a:pt x="0" y="1039"/>
                  </a:lnTo>
                  <a:lnTo>
                    <a:pt x="0" y="2047"/>
                  </a:lnTo>
                  <a:lnTo>
                    <a:pt x="1176" y="5133"/>
                  </a:lnTo>
                  <a:lnTo>
                    <a:pt x="4776" y="9257"/>
                  </a:lnTo>
                  <a:lnTo>
                    <a:pt x="5988" y="10296"/>
                  </a:lnTo>
                  <a:lnTo>
                    <a:pt x="1176" y="17476"/>
                  </a:lnTo>
                  <a:lnTo>
                    <a:pt x="1176" y="19553"/>
                  </a:lnTo>
                  <a:lnTo>
                    <a:pt x="2388" y="21600"/>
                  </a:lnTo>
                  <a:lnTo>
                    <a:pt x="5988" y="21600"/>
                  </a:lnTo>
                  <a:lnTo>
                    <a:pt x="7200" y="20561"/>
                  </a:lnTo>
                  <a:lnTo>
                    <a:pt x="13188" y="11304"/>
                  </a:lnTo>
                  <a:lnTo>
                    <a:pt x="15612" y="11304"/>
                  </a:lnTo>
                  <a:lnTo>
                    <a:pt x="16788" y="10296"/>
                  </a:lnTo>
                  <a:lnTo>
                    <a:pt x="15612" y="8218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598" name="Shape 1051"/>
            <p:cNvSpPr/>
            <p:nvPr/>
          </p:nvSpPr>
          <p:spPr>
            <a:xfrm>
              <a:off x="1254521" y="5254"/>
              <a:ext cx="169977" cy="15649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26" y="926"/>
                  </a:moveTo>
                  <a:lnTo>
                    <a:pt x="3132" y="1540"/>
                  </a:lnTo>
                  <a:lnTo>
                    <a:pt x="4837" y="1852"/>
                  </a:lnTo>
                  <a:lnTo>
                    <a:pt x="8534" y="1852"/>
                  </a:lnTo>
                  <a:lnTo>
                    <a:pt x="13927" y="2154"/>
                  </a:lnTo>
                  <a:lnTo>
                    <a:pt x="19616" y="2154"/>
                  </a:lnTo>
                  <a:lnTo>
                    <a:pt x="19616" y="13890"/>
                  </a:lnTo>
                  <a:lnTo>
                    <a:pt x="19895" y="16044"/>
                  </a:lnTo>
                  <a:lnTo>
                    <a:pt x="20182" y="18520"/>
                  </a:lnTo>
                  <a:lnTo>
                    <a:pt x="11370" y="18520"/>
                  </a:lnTo>
                  <a:lnTo>
                    <a:pt x="6829" y="18822"/>
                  </a:lnTo>
                  <a:lnTo>
                    <a:pt x="4550" y="19134"/>
                  </a:lnTo>
                  <a:lnTo>
                    <a:pt x="2566" y="19748"/>
                  </a:lnTo>
                  <a:lnTo>
                    <a:pt x="1992" y="10488"/>
                  </a:lnTo>
                  <a:lnTo>
                    <a:pt x="2279" y="5556"/>
                  </a:lnTo>
                  <a:lnTo>
                    <a:pt x="1992" y="3080"/>
                  </a:lnTo>
                  <a:lnTo>
                    <a:pt x="1713" y="2154"/>
                  </a:lnTo>
                  <a:lnTo>
                    <a:pt x="1426" y="926"/>
                  </a:lnTo>
                  <a:close/>
                  <a:moveTo>
                    <a:pt x="3132" y="0"/>
                  </a:moveTo>
                  <a:lnTo>
                    <a:pt x="2279" y="303"/>
                  </a:lnTo>
                  <a:lnTo>
                    <a:pt x="1426" y="926"/>
                  </a:lnTo>
                  <a:lnTo>
                    <a:pt x="1140" y="926"/>
                  </a:lnTo>
                  <a:lnTo>
                    <a:pt x="574" y="2466"/>
                  </a:lnTo>
                  <a:lnTo>
                    <a:pt x="287" y="3704"/>
                  </a:lnTo>
                  <a:lnTo>
                    <a:pt x="0" y="7096"/>
                  </a:lnTo>
                  <a:lnTo>
                    <a:pt x="287" y="13890"/>
                  </a:lnTo>
                  <a:lnTo>
                    <a:pt x="287" y="18208"/>
                  </a:lnTo>
                  <a:lnTo>
                    <a:pt x="574" y="19134"/>
                  </a:lnTo>
                  <a:lnTo>
                    <a:pt x="861" y="20371"/>
                  </a:lnTo>
                  <a:lnTo>
                    <a:pt x="1426" y="20986"/>
                  </a:lnTo>
                  <a:lnTo>
                    <a:pt x="2279" y="21600"/>
                  </a:lnTo>
                  <a:lnTo>
                    <a:pt x="2566" y="21297"/>
                  </a:lnTo>
                  <a:lnTo>
                    <a:pt x="2845" y="20986"/>
                  </a:lnTo>
                  <a:lnTo>
                    <a:pt x="4837" y="21297"/>
                  </a:lnTo>
                  <a:lnTo>
                    <a:pt x="11370" y="21297"/>
                  </a:lnTo>
                  <a:lnTo>
                    <a:pt x="20182" y="20371"/>
                  </a:lnTo>
                  <a:lnTo>
                    <a:pt x="21321" y="20371"/>
                  </a:lnTo>
                  <a:lnTo>
                    <a:pt x="21321" y="20060"/>
                  </a:lnTo>
                  <a:lnTo>
                    <a:pt x="21600" y="17896"/>
                  </a:lnTo>
                  <a:lnTo>
                    <a:pt x="21600" y="15430"/>
                  </a:lnTo>
                  <a:lnTo>
                    <a:pt x="21321" y="10800"/>
                  </a:lnTo>
                  <a:lnTo>
                    <a:pt x="21321" y="5244"/>
                  </a:lnTo>
                  <a:lnTo>
                    <a:pt x="21034" y="2778"/>
                  </a:lnTo>
                  <a:lnTo>
                    <a:pt x="20747" y="0"/>
                  </a:lnTo>
                  <a:lnTo>
                    <a:pt x="19895" y="0"/>
                  </a:lnTo>
                  <a:lnTo>
                    <a:pt x="19616" y="303"/>
                  </a:lnTo>
                  <a:lnTo>
                    <a:pt x="15354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599" name="Shape 1052"/>
            <p:cNvSpPr/>
            <p:nvPr/>
          </p:nvSpPr>
          <p:spPr>
            <a:xfrm>
              <a:off x="1882945" y="70082"/>
              <a:ext cx="40253" cy="4696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224" y="11304"/>
                  </a:moveTo>
                  <a:lnTo>
                    <a:pt x="13224" y="13382"/>
                  </a:lnTo>
                  <a:lnTo>
                    <a:pt x="12012" y="14390"/>
                  </a:lnTo>
                  <a:lnTo>
                    <a:pt x="9624" y="15429"/>
                  </a:lnTo>
                  <a:lnTo>
                    <a:pt x="6024" y="15429"/>
                  </a:lnTo>
                  <a:lnTo>
                    <a:pt x="7200" y="13382"/>
                  </a:lnTo>
                  <a:lnTo>
                    <a:pt x="8412" y="12343"/>
                  </a:lnTo>
                  <a:lnTo>
                    <a:pt x="12012" y="11304"/>
                  </a:lnTo>
                  <a:close/>
                  <a:moveTo>
                    <a:pt x="13224" y="0"/>
                  </a:moveTo>
                  <a:lnTo>
                    <a:pt x="8412" y="1039"/>
                  </a:lnTo>
                  <a:lnTo>
                    <a:pt x="7200" y="2047"/>
                  </a:lnTo>
                  <a:lnTo>
                    <a:pt x="6024" y="4124"/>
                  </a:lnTo>
                  <a:lnTo>
                    <a:pt x="6024" y="7210"/>
                  </a:lnTo>
                  <a:lnTo>
                    <a:pt x="7200" y="7210"/>
                  </a:lnTo>
                  <a:lnTo>
                    <a:pt x="4812" y="8218"/>
                  </a:lnTo>
                  <a:lnTo>
                    <a:pt x="1212" y="10296"/>
                  </a:lnTo>
                  <a:lnTo>
                    <a:pt x="0" y="14390"/>
                  </a:lnTo>
                  <a:lnTo>
                    <a:pt x="0" y="17476"/>
                  </a:lnTo>
                  <a:lnTo>
                    <a:pt x="1212" y="20561"/>
                  </a:lnTo>
                  <a:lnTo>
                    <a:pt x="4812" y="21600"/>
                  </a:lnTo>
                  <a:lnTo>
                    <a:pt x="13224" y="21600"/>
                  </a:lnTo>
                  <a:lnTo>
                    <a:pt x="16824" y="19553"/>
                  </a:lnTo>
                  <a:lnTo>
                    <a:pt x="20424" y="15429"/>
                  </a:lnTo>
                  <a:lnTo>
                    <a:pt x="21600" y="11304"/>
                  </a:lnTo>
                  <a:lnTo>
                    <a:pt x="21600" y="7210"/>
                  </a:lnTo>
                  <a:lnTo>
                    <a:pt x="20424" y="3086"/>
                  </a:lnTo>
                  <a:lnTo>
                    <a:pt x="19212" y="1039"/>
                  </a:lnTo>
                  <a:lnTo>
                    <a:pt x="16824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600" name="Shape 1053"/>
            <p:cNvSpPr/>
            <p:nvPr/>
          </p:nvSpPr>
          <p:spPr>
            <a:xfrm>
              <a:off x="872127" y="257925"/>
              <a:ext cx="38061" cy="559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985" y="5182"/>
                  </a:moveTo>
                  <a:lnTo>
                    <a:pt x="12704" y="8645"/>
                  </a:lnTo>
                  <a:lnTo>
                    <a:pt x="10178" y="9517"/>
                  </a:lnTo>
                  <a:lnTo>
                    <a:pt x="7615" y="10364"/>
                  </a:lnTo>
                  <a:lnTo>
                    <a:pt x="6371" y="12108"/>
                  </a:lnTo>
                  <a:lnTo>
                    <a:pt x="6371" y="9517"/>
                  </a:lnTo>
                  <a:lnTo>
                    <a:pt x="7615" y="7773"/>
                  </a:lnTo>
                  <a:lnTo>
                    <a:pt x="8896" y="6054"/>
                  </a:lnTo>
                  <a:lnTo>
                    <a:pt x="11422" y="5182"/>
                  </a:lnTo>
                  <a:close/>
                  <a:moveTo>
                    <a:pt x="13985" y="0"/>
                  </a:moveTo>
                  <a:lnTo>
                    <a:pt x="8896" y="1744"/>
                  </a:lnTo>
                  <a:lnTo>
                    <a:pt x="3807" y="3463"/>
                  </a:lnTo>
                  <a:lnTo>
                    <a:pt x="2563" y="4335"/>
                  </a:lnTo>
                  <a:lnTo>
                    <a:pt x="1282" y="4335"/>
                  </a:lnTo>
                  <a:lnTo>
                    <a:pt x="1282" y="6054"/>
                  </a:lnTo>
                  <a:lnTo>
                    <a:pt x="0" y="9517"/>
                  </a:lnTo>
                  <a:lnTo>
                    <a:pt x="0" y="12955"/>
                  </a:lnTo>
                  <a:lnTo>
                    <a:pt x="2563" y="19881"/>
                  </a:lnTo>
                  <a:lnTo>
                    <a:pt x="2563" y="20728"/>
                  </a:lnTo>
                  <a:lnTo>
                    <a:pt x="5089" y="20728"/>
                  </a:lnTo>
                  <a:lnTo>
                    <a:pt x="6371" y="19881"/>
                  </a:lnTo>
                  <a:lnTo>
                    <a:pt x="6371" y="15546"/>
                  </a:lnTo>
                  <a:lnTo>
                    <a:pt x="8896" y="17290"/>
                  </a:lnTo>
                  <a:lnTo>
                    <a:pt x="11422" y="19881"/>
                  </a:lnTo>
                  <a:lnTo>
                    <a:pt x="13985" y="20728"/>
                  </a:lnTo>
                  <a:lnTo>
                    <a:pt x="17793" y="21600"/>
                  </a:lnTo>
                  <a:lnTo>
                    <a:pt x="20318" y="21600"/>
                  </a:lnTo>
                  <a:lnTo>
                    <a:pt x="21600" y="19881"/>
                  </a:lnTo>
                  <a:lnTo>
                    <a:pt x="21600" y="19009"/>
                  </a:lnTo>
                  <a:lnTo>
                    <a:pt x="19037" y="17290"/>
                  </a:lnTo>
                  <a:lnTo>
                    <a:pt x="15229" y="16418"/>
                  </a:lnTo>
                  <a:lnTo>
                    <a:pt x="12704" y="13827"/>
                  </a:lnTo>
                  <a:lnTo>
                    <a:pt x="17793" y="11236"/>
                  </a:lnTo>
                  <a:lnTo>
                    <a:pt x="20318" y="6926"/>
                  </a:lnTo>
                  <a:lnTo>
                    <a:pt x="21600" y="4335"/>
                  </a:lnTo>
                  <a:lnTo>
                    <a:pt x="20318" y="2591"/>
                  </a:lnTo>
                  <a:lnTo>
                    <a:pt x="17793" y="872"/>
                  </a:lnTo>
                  <a:lnTo>
                    <a:pt x="13985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601" name="Shape 1054"/>
            <p:cNvSpPr/>
            <p:nvPr/>
          </p:nvSpPr>
          <p:spPr>
            <a:xfrm>
              <a:off x="814007" y="202063"/>
              <a:ext cx="156559" cy="1587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195" y="0"/>
                  </a:moveTo>
                  <a:lnTo>
                    <a:pt x="8642" y="298"/>
                  </a:lnTo>
                  <a:lnTo>
                    <a:pt x="2163" y="298"/>
                  </a:lnTo>
                  <a:lnTo>
                    <a:pt x="312" y="913"/>
                  </a:lnTo>
                  <a:lnTo>
                    <a:pt x="0" y="1211"/>
                  </a:lnTo>
                  <a:lnTo>
                    <a:pt x="926" y="1826"/>
                  </a:lnTo>
                  <a:lnTo>
                    <a:pt x="1851" y="2124"/>
                  </a:lnTo>
                  <a:lnTo>
                    <a:pt x="3391" y="2431"/>
                  </a:lnTo>
                  <a:lnTo>
                    <a:pt x="12958" y="2431"/>
                  </a:lnTo>
                  <a:lnTo>
                    <a:pt x="18823" y="1826"/>
                  </a:lnTo>
                  <a:lnTo>
                    <a:pt x="18512" y="3949"/>
                  </a:lnTo>
                  <a:lnTo>
                    <a:pt x="18512" y="5775"/>
                  </a:lnTo>
                  <a:lnTo>
                    <a:pt x="18823" y="9734"/>
                  </a:lnTo>
                  <a:lnTo>
                    <a:pt x="19126" y="14298"/>
                  </a:lnTo>
                  <a:lnTo>
                    <a:pt x="19126" y="16729"/>
                  </a:lnTo>
                  <a:lnTo>
                    <a:pt x="19437" y="19169"/>
                  </a:lnTo>
                  <a:lnTo>
                    <a:pt x="8944" y="19467"/>
                  </a:lnTo>
                  <a:lnTo>
                    <a:pt x="5242" y="19169"/>
                  </a:lnTo>
                  <a:lnTo>
                    <a:pt x="3391" y="19467"/>
                  </a:lnTo>
                  <a:lnTo>
                    <a:pt x="2777" y="20082"/>
                  </a:lnTo>
                  <a:lnTo>
                    <a:pt x="1851" y="20380"/>
                  </a:lnTo>
                  <a:lnTo>
                    <a:pt x="1851" y="20687"/>
                  </a:lnTo>
                  <a:lnTo>
                    <a:pt x="2777" y="20994"/>
                  </a:lnTo>
                  <a:lnTo>
                    <a:pt x="3702" y="21293"/>
                  </a:lnTo>
                  <a:lnTo>
                    <a:pt x="5242" y="21600"/>
                  </a:lnTo>
                  <a:lnTo>
                    <a:pt x="14809" y="21600"/>
                  </a:lnTo>
                  <a:lnTo>
                    <a:pt x="20674" y="21293"/>
                  </a:lnTo>
                  <a:lnTo>
                    <a:pt x="21288" y="20994"/>
                  </a:lnTo>
                  <a:lnTo>
                    <a:pt x="21600" y="20687"/>
                  </a:lnTo>
                  <a:lnTo>
                    <a:pt x="21600" y="20082"/>
                  </a:lnTo>
                  <a:lnTo>
                    <a:pt x="21288" y="19467"/>
                  </a:lnTo>
                  <a:lnTo>
                    <a:pt x="21288" y="14605"/>
                  </a:lnTo>
                  <a:lnTo>
                    <a:pt x="20977" y="9426"/>
                  </a:lnTo>
                  <a:lnTo>
                    <a:pt x="20977" y="5477"/>
                  </a:lnTo>
                  <a:lnTo>
                    <a:pt x="20674" y="3651"/>
                  </a:lnTo>
                  <a:lnTo>
                    <a:pt x="20363" y="1518"/>
                  </a:lnTo>
                  <a:lnTo>
                    <a:pt x="20674" y="1211"/>
                  </a:lnTo>
                  <a:lnTo>
                    <a:pt x="20674" y="606"/>
                  </a:lnTo>
                  <a:lnTo>
                    <a:pt x="20363" y="298"/>
                  </a:lnTo>
                  <a:lnTo>
                    <a:pt x="19749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602" name="Shape 1055"/>
            <p:cNvSpPr/>
            <p:nvPr/>
          </p:nvSpPr>
          <p:spPr>
            <a:xfrm>
              <a:off x="1048811" y="253474"/>
              <a:ext cx="55929" cy="492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72" y="0"/>
                  </a:moveTo>
                  <a:lnTo>
                    <a:pt x="0" y="991"/>
                  </a:lnTo>
                  <a:lnTo>
                    <a:pt x="0" y="2944"/>
                  </a:lnTo>
                  <a:lnTo>
                    <a:pt x="872" y="2944"/>
                  </a:lnTo>
                  <a:lnTo>
                    <a:pt x="3463" y="4897"/>
                  </a:lnTo>
                  <a:lnTo>
                    <a:pt x="6054" y="5888"/>
                  </a:lnTo>
                  <a:lnTo>
                    <a:pt x="4310" y="11777"/>
                  </a:lnTo>
                  <a:lnTo>
                    <a:pt x="3463" y="17665"/>
                  </a:lnTo>
                  <a:lnTo>
                    <a:pt x="4310" y="19618"/>
                  </a:lnTo>
                  <a:lnTo>
                    <a:pt x="6054" y="20609"/>
                  </a:lnTo>
                  <a:lnTo>
                    <a:pt x="6901" y="21600"/>
                  </a:lnTo>
                  <a:lnTo>
                    <a:pt x="7773" y="19618"/>
                  </a:lnTo>
                  <a:lnTo>
                    <a:pt x="8645" y="14721"/>
                  </a:lnTo>
                  <a:lnTo>
                    <a:pt x="9492" y="8832"/>
                  </a:lnTo>
                  <a:lnTo>
                    <a:pt x="15546" y="8832"/>
                  </a:lnTo>
                  <a:lnTo>
                    <a:pt x="19009" y="7841"/>
                  </a:lnTo>
                  <a:lnTo>
                    <a:pt x="21600" y="4897"/>
                  </a:lnTo>
                  <a:lnTo>
                    <a:pt x="21600" y="1953"/>
                  </a:lnTo>
                  <a:lnTo>
                    <a:pt x="20728" y="991"/>
                  </a:lnTo>
                  <a:lnTo>
                    <a:pt x="19009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603" name="Shape 1056"/>
            <p:cNvSpPr/>
            <p:nvPr/>
          </p:nvSpPr>
          <p:spPr>
            <a:xfrm>
              <a:off x="945922" y="101367"/>
              <a:ext cx="46962" cy="6489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429" y="0"/>
                  </a:moveTo>
                  <a:lnTo>
                    <a:pt x="11335" y="752"/>
                  </a:lnTo>
                  <a:lnTo>
                    <a:pt x="2078" y="2985"/>
                  </a:lnTo>
                  <a:lnTo>
                    <a:pt x="1039" y="4466"/>
                  </a:lnTo>
                  <a:lnTo>
                    <a:pt x="1039" y="5218"/>
                  </a:lnTo>
                  <a:lnTo>
                    <a:pt x="4124" y="11916"/>
                  </a:lnTo>
                  <a:lnTo>
                    <a:pt x="6171" y="13398"/>
                  </a:lnTo>
                  <a:lnTo>
                    <a:pt x="8249" y="12668"/>
                  </a:lnTo>
                  <a:lnTo>
                    <a:pt x="12343" y="11916"/>
                  </a:lnTo>
                  <a:lnTo>
                    <a:pt x="15429" y="11916"/>
                  </a:lnTo>
                  <a:lnTo>
                    <a:pt x="17506" y="13398"/>
                  </a:lnTo>
                  <a:lnTo>
                    <a:pt x="16467" y="14149"/>
                  </a:lnTo>
                  <a:lnTo>
                    <a:pt x="13382" y="14901"/>
                  </a:lnTo>
                  <a:lnTo>
                    <a:pt x="7210" y="15631"/>
                  </a:lnTo>
                  <a:lnTo>
                    <a:pt x="3086" y="16382"/>
                  </a:lnTo>
                  <a:lnTo>
                    <a:pt x="1039" y="17864"/>
                  </a:lnTo>
                  <a:lnTo>
                    <a:pt x="0" y="19367"/>
                  </a:lnTo>
                  <a:lnTo>
                    <a:pt x="0" y="20097"/>
                  </a:lnTo>
                  <a:lnTo>
                    <a:pt x="2078" y="21600"/>
                  </a:lnTo>
                  <a:lnTo>
                    <a:pt x="3086" y="20848"/>
                  </a:lnTo>
                  <a:lnTo>
                    <a:pt x="5163" y="20097"/>
                  </a:lnTo>
                  <a:lnTo>
                    <a:pt x="8249" y="19367"/>
                  </a:lnTo>
                  <a:lnTo>
                    <a:pt x="13382" y="19367"/>
                  </a:lnTo>
                  <a:lnTo>
                    <a:pt x="17506" y="17864"/>
                  </a:lnTo>
                  <a:lnTo>
                    <a:pt x="19553" y="17134"/>
                  </a:lnTo>
                  <a:lnTo>
                    <a:pt x="21600" y="15631"/>
                  </a:lnTo>
                  <a:lnTo>
                    <a:pt x="21600" y="11916"/>
                  </a:lnTo>
                  <a:lnTo>
                    <a:pt x="20592" y="10435"/>
                  </a:lnTo>
                  <a:lnTo>
                    <a:pt x="18514" y="8932"/>
                  </a:lnTo>
                  <a:lnTo>
                    <a:pt x="16467" y="8202"/>
                  </a:lnTo>
                  <a:lnTo>
                    <a:pt x="13382" y="8202"/>
                  </a:lnTo>
                  <a:lnTo>
                    <a:pt x="8249" y="8932"/>
                  </a:lnTo>
                  <a:lnTo>
                    <a:pt x="7210" y="5969"/>
                  </a:lnTo>
                  <a:lnTo>
                    <a:pt x="14420" y="3736"/>
                  </a:lnTo>
                  <a:lnTo>
                    <a:pt x="20592" y="2233"/>
                  </a:lnTo>
                  <a:lnTo>
                    <a:pt x="20592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604" name="Shape 1057"/>
            <p:cNvSpPr/>
            <p:nvPr/>
          </p:nvSpPr>
          <p:spPr>
            <a:xfrm>
              <a:off x="0" y="1648945"/>
              <a:ext cx="585913" cy="9166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4210"/>
                  </a:lnTo>
                  <a:lnTo>
                    <a:pt x="2637" y="7372"/>
                  </a:lnTo>
                  <a:lnTo>
                    <a:pt x="5275" y="9485"/>
                  </a:lnTo>
                  <a:lnTo>
                    <a:pt x="7914" y="11066"/>
                  </a:lnTo>
                  <a:lnTo>
                    <a:pt x="10635" y="12115"/>
                  </a:lnTo>
                  <a:lnTo>
                    <a:pt x="13272" y="13696"/>
                  </a:lnTo>
                  <a:lnTo>
                    <a:pt x="15912" y="15277"/>
                  </a:lnTo>
                  <a:lnTo>
                    <a:pt x="18549" y="17906"/>
                  </a:lnTo>
                  <a:lnTo>
                    <a:pt x="19869" y="19487"/>
                  </a:lnTo>
                  <a:lnTo>
                    <a:pt x="21186" y="21600"/>
                  </a:lnTo>
                  <a:lnTo>
                    <a:pt x="21433" y="21600"/>
                  </a:lnTo>
                  <a:lnTo>
                    <a:pt x="21600" y="20019"/>
                  </a:lnTo>
                  <a:lnTo>
                    <a:pt x="21517" y="18438"/>
                  </a:lnTo>
                  <a:lnTo>
                    <a:pt x="21353" y="17390"/>
                  </a:lnTo>
                  <a:lnTo>
                    <a:pt x="20033" y="15809"/>
                  </a:lnTo>
                  <a:lnTo>
                    <a:pt x="18713" y="13696"/>
                  </a:lnTo>
                  <a:lnTo>
                    <a:pt x="16076" y="11583"/>
                  </a:lnTo>
                  <a:lnTo>
                    <a:pt x="13355" y="9485"/>
                  </a:lnTo>
                  <a:lnTo>
                    <a:pt x="10718" y="8421"/>
                  </a:lnTo>
                  <a:lnTo>
                    <a:pt x="7997" y="6840"/>
                  </a:lnTo>
                  <a:lnTo>
                    <a:pt x="5275" y="5259"/>
                  </a:lnTo>
                  <a:lnTo>
                    <a:pt x="2637" y="3162"/>
                  </a:lnTo>
                  <a:lnTo>
                    <a:pt x="1317" y="158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605" name="Shape 1058"/>
            <p:cNvSpPr/>
            <p:nvPr/>
          </p:nvSpPr>
          <p:spPr>
            <a:xfrm>
              <a:off x="988433" y="193096"/>
              <a:ext cx="169976" cy="16101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763" y="0"/>
                  </a:moveTo>
                  <a:lnTo>
                    <a:pt x="13640" y="597"/>
                  </a:lnTo>
                  <a:lnTo>
                    <a:pt x="7673" y="597"/>
                  </a:lnTo>
                  <a:lnTo>
                    <a:pt x="4550" y="900"/>
                  </a:lnTo>
                  <a:lnTo>
                    <a:pt x="1705" y="1203"/>
                  </a:lnTo>
                  <a:lnTo>
                    <a:pt x="1418" y="597"/>
                  </a:lnTo>
                  <a:lnTo>
                    <a:pt x="1418" y="303"/>
                  </a:lnTo>
                  <a:lnTo>
                    <a:pt x="853" y="303"/>
                  </a:lnTo>
                  <a:lnTo>
                    <a:pt x="566" y="597"/>
                  </a:lnTo>
                  <a:lnTo>
                    <a:pt x="287" y="2700"/>
                  </a:lnTo>
                  <a:lnTo>
                    <a:pt x="0" y="5097"/>
                  </a:lnTo>
                  <a:lnTo>
                    <a:pt x="0" y="9900"/>
                  </a:lnTo>
                  <a:lnTo>
                    <a:pt x="287" y="15300"/>
                  </a:lnTo>
                  <a:lnTo>
                    <a:pt x="566" y="18000"/>
                  </a:lnTo>
                  <a:lnTo>
                    <a:pt x="1418" y="20700"/>
                  </a:lnTo>
                  <a:lnTo>
                    <a:pt x="1705" y="21003"/>
                  </a:lnTo>
                  <a:lnTo>
                    <a:pt x="2558" y="21003"/>
                  </a:lnTo>
                  <a:lnTo>
                    <a:pt x="2845" y="20397"/>
                  </a:lnTo>
                  <a:lnTo>
                    <a:pt x="2558" y="17697"/>
                  </a:lnTo>
                  <a:lnTo>
                    <a:pt x="2558" y="14997"/>
                  </a:lnTo>
                  <a:lnTo>
                    <a:pt x="1992" y="9597"/>
                  </a:lnTo>
                  <a:lnTo>
                    <a:pt x="1992" y="5997"/>
                  </a:lnTo>
                  <a:lnTo>
                    <a:pt x="1705" y="2103"/>
                  </a:lnTo>
                  <a:lnTo>
                    <a:pt x="3697" y="2397"/>
                  </a:lnTo>
                  <a:lnTo>
                    <a:pt x="9665" y="2397"/>
                  </a:lnTo>
                  <a:lnTo>
                    <a:pt x="18755" y="1800"/>
                  </a:lnTo>
                  <a:lnTo>
                    <a:pt x="19321" y="2397"/>
                  </a:lnTo>
                  <a:lnTo>
                    <a:pt x="19608" y="2397"/>
                  </a:lnTo>
                  <a:lnTo>
                    <a:pt x="19321" y="5097"/>
                  </a:lnTo>
                  <a:lnTo>
                    <a:pt x="19608" y="8100"/>
                  </a:lnTo>
                  <a:lnTo>
                    <a:pt x="19895" y="18597"/>
                  </a:lnTo>
                  <a:lnTo>
                    <a:pt x="17903" y="18303"/>
                  </a:lnTo>
                  <a:lnTo>
                    <a:pt x="15911" y="18597"/>
                  </a:lnTo>
                  <a:lnTo>
                    <a:pt x="11935" y="18900"/>
                  </a:lnTo>
                  <a:lnTo>
                    <a:pt x="5681" y="18900"/>
                  </a:lnTo>
                  <a:lnTo>
                    <a:pt x="4550" y="19203"/>
                  </a:lnTo>
                  <a:lnTo>
                    <a:pt x="3410" y="19497"/>
                  </a:lnTo>
                  <a:lnTo>
                    <a:pt x="2845" y="20397"/>
                  </a:lnTo>
                  <a:lnTo>
                    <a:pt x="3410" y="21003"/>
                  </a:lnTo>
                  <a:lnTo>
                    <a:pt x="4263" y="21297"/>
                  </a:lnTo>
                  <a:lnTo>
                    <a:pt x="6533" y="21600"/>
                  </a:lnTo>
                  <a:lnTo>
                    <a:pt x="10796" y="21003"/>
                  </a:lnTo>
                  <a:lnTo>
                    <a:pt x="17616" y="21003"/>
                  </a:lnTo>
                  <a:lnTo>
                    <a:pt x="19895" y="20397"/>
                  </a:lnTo>
                  <a:lnTo>
                    <a:pt x="20460" y="20700"/>
                  </a:lnTo>
                  <a:lnTo>
                    <a:pt x="21313" y="20700"/>
                  </a:lnTo>
                  <a:lnTo>
                    <a:pt x="21600" y="20103"/>
                  </a:lnTo>
                  <a:lnTo>
                    <a:pt x="21026" y="9597"/>
                  </a:lnTo>
                  <a:lnTo>
                    <a:pt x="21313" y="5097"/>
                  </a:lnTo>
                  <a:lnTo>
                    <a:pt x="21026" y="2700"/>
                  </a:lnTo>
                  <a:lnTo>
                    <a:pt x="20460" y="597"/>
                  </a:lnTo>
                  <a:lnTo>
                    <a:pt x="20174" y="597"/>
                  </a:lnTo>
                  <a:lnTo>
                    <a:pt x="20174" y="900"/>
                  </a:lnTo>
                  <a:lnTo>
                    <a:pt x="19895" y="900"/>
                  </a:lnTo>
                  <a:lnTo>
                    <a:pt x="19321" y="303"/>
                  </a:lnTo>
                  <a:lnTo>
                    <a:pt x="18755" y="303"/>
                  </a:lnTo>
                  <a:lnTo>
                    <a:pt x="16763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606" name="Shape 1059"/>
            <p:cNvSpPr/>
            <p:nvPr/>
          </p:nvSpPr>
          <p:spPr>
            <a:xfrm>
              <a:off x="1337284" y="6058934"/>
              <a:ext cx="1480426" cy="81626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57" y="10119"/>
                  </a:moveTo>
                  <a:lnTo>
                    <a:pt x="653" y="11007"/>
                  </a:lnTo>
                  <a:lnTo>
                    <a:pt x="914" y="11836"/>
                  </a:lnTo>
                  <a:lnTo>
                    <a:pt x="587" y="11836"/>
                  </a:lnTo>
                  <a:lnTo>
                    <a:pt x="424" y="11717"/>
                  </a:lnTo>
                  <a:lnTo>
                    <a:pt x="262" y="11539"/>
                  </a:lnTo>
                  <a:lnTo>
                    <a:pt x="164" y="11362"/>
                  </a:lnTo>
                  <a:lnTo>
                    <a:pt x="131" y="11184"/>
                  </a:lnTo>
                  <a:lnTo>
                    <a:pt x="131" y="11007"/>
                  </a:lnTo>
                  <a:lnTo>
                    <a:pt x="164" y="10771"/>
                  </a:lnTo>
                  <a:lnTo>
                    <a:pt x="294" y="10416"/>
                  </a:lnTo>
                  <a:lnTo>
                    <a:pt x="457" y="10119"/>
                  </a:lnTo>
                  <a:close/>
                  <a:moveTo>
                    <a:pt x="11062" y="10711"/>
                  </a:moveTo>
                  <a:lnTo>
                    <a:pt x="11192" y="10829"/>
                  </a:lnTo>
                  <a:lnTo>
                    <a:pt x="11355" y="11539"/>
                  </a:lnTo>
                  <a:lnTo>
                    <a:pt x="11420" y="12249"/>
                  </a:lnTo>
                  <a:lnTo>
                    <a:pt x="11192" y="12014"/>
                  </a:lnTo>
                  <a:lnTo>
                    <a:pt x="10898" y="11836"/>
                  </a:lnTo>
                  <a:lnTo>
                    <a:pt x="10637" y="11659"/>
                  </a:lnTo>
                  <a:lnTo>
                    <a:pt x="10344" y="11539"/>
                  </a:lnTo>
                  <a:lnTo>
                    <a:pt x="10539" y="11184"/>
                  </a:lnTo>
                  <a:lnTo>
                    <a:pt x="10735" y="10889"/>
                  </a:lnTo>
                  <a:lnTo>
                    <a:pt x="10833" y="10771"/>
                  </a:lnTo>
                  <a:lnTo>
                    <a:pt x="10931" y="10711"/>
                  </a:lnTo>
                  <a:close/>
                  <a:moveTo>
                    <a:pt x="1795" y="0"/>
                  </a:moveTo>
                  <a:lnTo>
                    <a:pt x="1730" y="60"/>
                  </a:lnTo>
                  <a:lnTo>
                    <a:pt x="1697" y="178"/>
                  </a:lnTo>
                  <a:lnTo>
                    <a:pt x="1501" y="1302"/>
                  </a:lnTo>
                  <a:lnTo>
                    <a:pt x="1240" y="2368"/>
                  </a:lnTo>
                  <a:lnTo>
                    <a:pt x="751" y="4498"/>
                  </a:lnTo>
                  <a:lnTo>
                    <a:pt x="555" y="5623"/>
                  </a:lnTo>
                  <a:lnTo>
                    <a:pt x="392" y="6688"/>
                  </a:lnTo>
                  <a:lnTo>
                    <a:pt x="327" y="7279"/>
                  </a:lnTo>
                  <a:lnTo>
                    <a:pt x="294" y="7871"/>
                  </a:lnTo>
                  <a:lnTo>
                    <a:pt x="294" y="9054"/>
                  </a:lnTo>
                  <a:lnTo>
                    <a:pt x="360" y="9528"/>
                  </a:lnTo>
                  <a:lnTo>
                    <a:pt x="424" y="10001"/>
                  </a:lnTo>
                  <a:lnTo>
                    <a:pt x="196" y="10238"/>
                  </a:lnTo>
                  <a:lnTo>
                    <a:pt x="66" y="10593"/>
                  </a:lnTo>
                  <a:lnTo>
                    <a:pt x="0" y="10771"/>
                  </a:lnTo>
                  <a:lnTo>
                    <a:pt x="0" y="11184"/>
                  </a:lnTo>
                  <a:lnTo>
                    <a:pt x="33" y="11421"/>
                  </a:lnTo>
                  <a:lnTo>
                    <a:pt x="98" y="11659"/>
                  </a:lnTo>
                  <a:lnTo>
                    <a:pt x="196" y="11836"/>
                  </a:lnTo>
                  <a:lnTo>
                    <a:pt x="457" y="12072"/>
                  </a:lnTo>
                  <a:lnTo>
                    <a:pt x="751" y="12131"/>
                  </a:lnTo>
                  <a:lnTo>
                    <a:pt x="1045" y="12131"/>
                  </a:lnTo>
                  <a:lnTo>
                    <a:pt x="1370" y="12901"/>
                  </a:lnTo>
                  <a:lnTo>
                    <a:pt x="1762" y="13611"/>
                  </a:lnTo>
                  <a:lnTo>
                    <a:pt x="2186" y="14144"/>
                  </a:lnTo>
                  <a:lnTo>
                    <a:pt x="2382" y="14381"/>
                  </a:lnTo>
                  <a:lnTo>
                    <a:pt x="2611" y="14559"/>
                  </a:lnTo>
                  <a:lnTo>
                    <a:pt x="3198" y="14914"/>
                  </a:lnTo>
                  <a:lnTo>
                    <a:pt x="3817" y="15209"/>
                  </a:lnTo>
                  <a:lnTo>
                    <a:pt x="5090" y="15742"/>
                  </a:lnTo>
                  <a:lnTo>
                    <a:pt x="5645" y="15919"/>
                  </a:lnTo>
                  <a:lnTo>
                    <a:pt x="6200" y="15979"/>
                  </a:lnTo>
                  <a:lnTo>
                    <a:pt x="6493" y="15979"/>
                  </a:lnTo>
                  <a:lnTo>
                    <a:pt x="6754" y="15919"/>
                  </a:lnTo>
                  <a:lnTo>
                    <a:pt x="7048" y="15859"/>
                  </a:lnTo>
                  <a:lnTo>
                    <a:pt x="7309" y="15682"/>
                  </a:lnTo>
                  <a:lnTo>
                    <a:pt x="7603" y="15504"/>
                  </a:lnTo>
                  <a:lnTo>
                    <a:pt x="7832" y="15327"/>
                  </a:lnTo>
                  <a:lnTo>
                    <a:pt x="8321" y="14794"/>
                  </a:lnTo>
                  <a:lnTo>
                    <a:pt x="8810" y="14204"/>
                  </a:lnTo>
                  <a:lnTo>
                    <a:pt x="9234" y="13552"/>
                  </a:lnTo>
                  <a:lnTo>
                    <a:pt x="9756" y="12664"/>
                  </a:lnTo>
                  <a:lnTo>
                    <a:pt x="10246" y="11776"/>
                  </a:lnTo>
                  <a:lnTo>
                    <a:pt x="10833" y="12131"/>
                  </a:lnTo>
                  <a:lnTo>
                    <a:pt x="11160" y="12427"/>
                  </a:lnTo>
                  <a:lnTo>
                    <a:pt x="11453" y="12664"/>
                  </a:lnTo>
                  <a:lnTo>
                    <a:pt x="11485" y="13374"/>
                  </a:lnTo>
                  <a:lnTo>
                    <a:pt x="11485" y="14084"/>
                  </a:lnTo>
                  <a:lnTo>
                    <a:pt x="11453" y="15564"/>
                  </a:lnTo>
                  <a:lnTo>
                    <a:pt x="11485" y="16392"/>
                  </a:lnTo>
                  <a:lnTo>
                    <a:pt x="11616" y="17222"/>
                  </a:lnTo>
                  <a:lnTo>
                    <a:pt x="11747" y="18050"/>
                  </a:lnTo>
                  <a:lnTo>
                    <a:pt x="11943" y="18819"/>
                  </a:lnTo>
                  <a:lnTo>
                    <a:pt x="12203" y="19587"/>
                  </a:lnTo>
                  <a:lnTo>
                    <a:pt x="12497" y="20240"/>
                  </a:lnTo>
                  <a:lnTo>
                    <a:pt x="12824" y="20890"/>
                  </a:lnTo>
                  <a:lnTo>
                    <a:pt x="13215" y="21422"/>
                  </a:lnTo>
                  <a:lnTo>
                    <a:pt x="13313" y="21600"/>
                  </a:lnTo>
                  <a:lnTo>
                    <a:pt x="13639" y="21600"/>
                  </a:lnTo>
                  <a:lnTo>
                    <a:pt x="13084" y="20772"/>
                  </a:lnTo>
                  <a:lnTo>
                    <a:pt x="12856" y="20298"/>
                  </a:lnTo>
                  <a:lnTo>
                    <a:pt x="12595" y="19825"/>
                  </a:lnTo>
                  <a:lnTo>
                    <a:pt x="12399" y="19352"/>
                  </a:lnTo>
                  <a:lnTo>
                    <a:pt x="12203" y="18819"/>
                  </a:lnTo>
                  <a:lnTo>
                    <a:pt x="12040" y="18287"/>
                  </a:lnTo>
                  <a:lnTo>
                    <a:pt x="11877" y="17694"/>
                  </a:lnTo>
                  <a:lnTo>
                    <a:pt x="11812" y="17222"/>
                  </a:lnTo>
                  <a:lnTo>
                    <a:pt x="11747" y="16807"/>
                  </a:lnTo>
                  <a:lnTo>
                    <a:pt x="11714" y="15859"/>
                  </a:lnTo>
                  <a:lnTo>
                    <a:pt x="11714" y="12901"/>
                  </a:lnTo>
                  <a:lnTo>
                    <a:pt x="11681" y="12427"/>
                  </a:lnTo>
                  <a:lnTo>
                    <a:pt x="11616" y="12014"/>
                  </a:lnTo>
                  <a:lnTo>
                    <a:pt x="11551" y="11539"/>
                  </a:lnTo>
                  <a:lnTo>
                    <a:pt x="11453" y="11184"/>
                  </a:lnTo>
                  <a:lnTo>
                    <a:pt x="11322" y="10771"/>
                  </a:lnTo>
                  <a:lnTo>
                    <a:pt x="11127" y="10416"/>
                  </a:lnTo>
                  <a:lnTo>
                    <a:pt x="10996" y="10238"/>
                  </a:lnTo>
                  <a:lnTo>
                    <a:pt x="10931" y="10179"/>
                  </a:lnTo>
                  <a:lnTo>
                    <a:pt x="10898" y="10238"/>
                  </a:lnTo>
                  <a:lnTo>
                    <a:pt x="10115" y="11539"/>
                  </a:lnTo>
                  <a:lnTo>
                    <a:pt x="9365" y="12842"/>
                  </a:lnTo>
                  <a:lnTo>
                    <a:pt x="8940" y="13492"/>
                  </a:lnTo>
                  <a:lnTo>
                    <a:pt x="8517" y="14024"/>
                  </a:lnTo>
                  <a:lnTo>
                    <a:pt x="8092" y="14559"/>
                  </a:lnTo>
                  <a:lnTo>
                    <a:pt x="7636" y="15032"/>
                  </a:lnTo>
                  <a:lnTo>
                    <a:pt x="7342" y="15269"/>
                  </a:lnTo>
                  <a:lnTo>
                    <a:pt x="7080" y="15387"/>
                  </a:lnTo>
                  <a:lnTo>
                    <a:pt x="6787" y="15504"/>
                  </a:lnTo>
                  <a:lnTo>
                    <a:pt x="6526" y="15564"/>
                  </a:lnTo>
                  <a:lnTo>
                    <a:pt x="5939" y="15564"/>
                  </a:lnTo>
                  <a:lnTo>
                    <a:pt x="5352" y="15446"/>
                  </a:lnTo>
                  <a:lnTo>
                    <a:pt x="4764" y="15269"/>
                  </a:lnTo>
                  <a:lnTo>
                    <a:pt x="4177" y="14972"/>
                  </a:lnTo>
                  <a:lnTo>
                    <a:pt x="3067" y="14439"/>
                  </a:lnTo>
                  <a:lnTo>
                    <a:pt x="2807" y="14262"/>
                  </a:lnTo>
                  <a:lnTo>
                    <a:pt x="2513" y="14024"/>
                  </a:lnTo>
                  <a:lnTo>
                    <a:pt x="2284" y="13789"/>
                  </a:lnTo>
                  <a:lnTo>
                    <a:pt x="2024" y="13434"/>
                  </a:lnTo>
                  <a:lnTo>
                    <a:pt x="1795" y="13079"/>
                  </a:lnTo>
                  <a:lnTo>
                    <a:pt x="1599" y="12724"/>
                  </a:lnTo>
                  <a:lnTo>
                    <a:pt x="1403" y="12249"/>
                  </a:lnTo>
                  <a:lnTo>
                    <a:pt x="1208" y="11836"/>
                  </a:lnTo>
                  <a:lnTo>
                    <a:pt x="1045" y="11362"/>
                  </a:lnTo>
                  <a:lnTo>
                    <a:pt x="914" y="10829"/>
                  </a:lnTo>
                  <a:lnTo>
                    <a:pt x="783" y="10356"/>
                  </a:lnTo>
                  <a:lnTo>
                    <a:pt x="587" y="9291"/>
                  </a:lnTo>
                  <a:lnTo>
                    <a:pt x="555" y="8818"/>
                  </a:lnTo>
                  <a:lnTo>
                    <a:pt x="522" y="8286"/>
                  </a:lnTo>
                  <a:lnTo>
                    <a:pt x="522" y="7753"/>
                  </a:lnTo>
                  <a:lnTo>
                    <a:pt x="587" y="6806"/>
                  </a:lnTo>
                  <a:lnTo>
                    <a:pt x="685" y="5858"/>
                  </a:lnTo>
                  <a:lnTo>
                    <a:pt x="881" y="4971"/>
                  </a:lnTo>
                  <a:lnTo>
                    <a:pt x="1077" y="4025"/>
                  </a:lnTo>
                  <a:lnTo>
                    <a:pt x="1501" y="2250"/>
                  </a:lnTo>
                  <a:lnTo>
                    <a:pt x="1697" y="1362"/>
                  </a:lnTo>
                  <a:lnTo>
                    <a:pt x="1893" y="415"/>
                  </a:lnTo>
                  <a:lnTo>
                    <a:pt x="3165" y="830"/>
                  </a:lnTo>
                  <a:lnTo>
                    <a:pt x="4405" y="1302"/>
                  </a:lnTo>
                  <a:lnTo>
                    <a:pt x="5677" y="1835"/>
                  </a:lnTo>
                  <a:lnTo>
                    <a:pt x="6918" y="2427"/>
                  </a:lnTo>
                  <a:lnTo>
                    <a:pt x="8157" y="3078"/>
                  </a:lnTo>
                  <a:lnTo>
                    <a:pt x="9365" y="3848"/>
                  </a:lnTo>
                  <a:lnTo>
                    <a:pt x="10572" y="4616"/>
                  </a:lnTo>
                  <a:lnTo>
                    <a:pt x="11779" y="5445"/>
                  </a:lnTo>
                  <a:lnTo>
                    <a:pt x="13019" y="6391"/>
                  </a:lnTo>
                  <a:lnTo>
                    <a:pt x="14259" y="7398"/>
                  </a:lnTo>
                  <a:lnTo>
                    <a:pt x="16706" y="9469"/>
                  </a:lnTo>
                  <a:lnTo>
                    <a:pt x="19153" y="11659"/>
                  </a:lnTo>
                  <a:lnTo>
                    <a:pt x="19708" y="12131"/>
                  </a:lnTo>
                  <a:lnTo>
                    <a:pt x="20067" y="12427"/>
                  </a:lnTo>
                  <a:lnTo>
                    <a:pt x="20425" y="12782"/>
                  </a:lnTo>
                  <a:lnTo>
                    <a:pt x="20752" y="13197"/>
                  </a:lnTo>
                  <a:lnTo>
                    <a:pt x="21046" y="13611"/>
                  </a:lnTo>
                  <a:lnTo>
                    <a:pt x="21176" y="13847"/>
                  </a:lnTo>
                  <a:lnTo>
                    <a:pt x="21274" y="14084"/>
                  </a:lnTo>
                  <a:lnTo>
                    <a:pt x="21339" y="14321"/>
                  </a:lnTo>
                  <a:lnTo>
                    <a:pt x="21372" y="14617"/>
                  </a:lnTo>
                  <a:lnTo>
                    <a:pt x="20883" y="16629"/>
                  </a:lnTo>
                  <a:lnTo>
                    <a:pt x="20360" y="18642"/>
                  </a:lnTo>
                  <a:lnTo>
                    <a:pt x="19969" y="20120"/>
                  </a:lnTo>
                  <a:lnTo>
                    <a:pt x="19544" y="21600"/>
                  </a:lnTo>
                  <a:lnTo>
                    <a:pt x="19838" y="21600"/>
                  </a:lnTo>
                  <a:lnTo>
                    <a:pt x="20132" y="20357"/>
                  </a:lnTo>
                  <a:lnTo>
                    <a:pt x="20425" y="19232"/>
                  </a:lnTo>
                  <a:lnTo>
                    <a:pt x="20981" y="17162"/>
                  </a:lnTo>
                  <a:lnTo>
                    <a:pt x="21208" y="16097"/>
                  </a:lnTo>
                  <a:lnTo>
                    <a:pt x="21339" y="15564"/>
                  </a:lnTo>
                  <a:lnTo>
                    <a:pt x="21404" y="14972"/>
                  </a:lnTo>
                  <a:lnTo>
                    <a:pt x="21470" y="15032"/>
                  </a:lnTo>
                  <a:lnTo>
                    <a:pt x="21535" y="15032"/>
                  </a:lnTo>
                  <a:lnTo>
                    <a:pt x="21568" y="14972"/>
                  </a:lnTo>
                  <a:lnTo>
                    <a:pt x="21600" y="14854"/>
                  </a:lnTo>
                  <a:lnTo>
                    <a:pt x="21568" y="14439"/>
                  </a:lnTo>
                  <a:lnTo>
                    <a:pt x="21502" y="14144"/>
                  </a:lnTo>
                  <a:lnTo>
                    <a:pt x="21404" y="13789"/>
                  </a:lnTo>
                  <a:lnTo>
                    <a:pt x="21274" y="13552"/>
                  </a:lnTo>
                  <a:lnTo>
                    <a:pt x="20915" y="13019"/>
                  </a:lnTo>
                  <a:lnTo>
                    <a:pt x="20589" y="12604"/>
                  </a:lnTo>
                  <a:lnTo>
                    <a:pt x="20002" y="11954"/>
                  </a:lnTo>
                  <a:lnTo>
                    <a:pt x="19382" y="11421"/>
                  </a:lnTo>
                  <a:lnTo>
                    <a:pt x="18142" y="10296"/>
                  </a:lnTo>
                  <a:lnTo>
                    <a:pt x="16804" y="9114"/>
                  </a:lnTo>
                  <a:lnTo>
                    <a:pt x="15466" y="7989"/>
                  </a:lnTo>
                  <a:lnTo>
                    <a:pt x="14128" y="6865"/>
                  </a:lnTo>
                  <a:lnTo>
                    <a:pt x="12758" y="5800"/>
                  </a:lnTo>
                  <a:lnTo>
                    <a:pt x="11485" y="4853"/>
                  </a:lnTo>
                  <a:lnTo>
                    <a:pt x="10213" y="3965"/>
                  </a:lnTo>
                  <a:lnTo>
                    <a:pt x="8908" y="3137"/>
                  </a:lnTo>
                  <a:lnTo>
                    <a:pt x="7603" y="2427"/>
                  </a:lnTo>
                  <a:lnTo>
                    <a:pt x="6200" y="1657"/>
                  </a:lnTo>
                  <a:lnTo>
                    <a:pt x="4796" y="1007"/>
                  </a:lnTo>
                  <a:lnTo>
                    <a:pt x="4079" y="770"/>
                  </a:lnTo>
                  <a:lnTo>
                    <a:pt x="3361" y="475"/>
                  </a:lnTo>
                  <a:lnTo>
                    <a:pt x="2643" y="297"/>
                  </a:lnTo>
                  <a:lnTo>
                    <a:pt x="1926" y="178"/>
                  </a:lnTo>
                  <a:lnTo>
                    <a:pt x="1860" y="60"/>
                  </a:lnTo>
                  <a:lnTo>
                    <a:pt x="1795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607" name="Shape 1060"/>
            <p:cNvSpPr/>
            <p:nvPr/>
          </p:nvSpPr>
          <p:spPr>
            <a:xfrm>
              <a:off x="281764" y="401065"/>
              <a:ext cx="174426" cy="16100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954" y="0"/>
                  </a:moveTo>
                  <a:lnTo>
                    <a:pt x="10800" y="597"/>
                  </a:lnTo>
                  <a:lnTo>
                    <a:pt x="6095" y="900"/>
                  </a:lnTo>
                  <a:lnTo>
                    <a:pt x="1382" y="1800"/>
                  </a:lnTo>
                  <a:lnTo>
                    <a:pt x="1110" y="1203"/>
                  </a:lnTo>
                  <a:lnTo>
                    <a:pt x="831" y="900"/>
                  </a:lnTo>
                  <a:lnTo>
                    <a:pt x="551" y="900"/>
                  </a:lnTo>
                  <a:lnTo>
                    <a:pt x="280" y="1203"/>
                  </a:lnTo>
                  <a:lnTo>
                    <a:pt x="0" y="3903"/>
                  </a:lnTo>
                  <a:lnTo>
                    <a:pt x="280" y="6603"/>
                  </a:lnTo>
                  <a:lnTo>
                    <a:pt x="551" y="12003"/>
                  </a:lnTo>
                  <a:lnTo>
                    <a:pt x="551" y="18900"/>
                  </a:lnTo>
                  <a:lnTo>
                    <a:pt x="1110" y="21297"/>
                  </a:lnTo>
                  <a:lnTo>
                    <a:pt x="1382" y="21600"/>
                  </a:lnTo>
                  <a:lnTo>
                    <a:pt x="1941" y="21297"/>
                  </a:lnTo>
                  <a:lnTo>
                    <a:pt x="10800" y="21297"/>
                  </a:lnTo>
                  <a:lnTo>
                    <a:pt x="15234" y="21003"/>
                  </a:lnTo>
                  <a:lnTo>
                    <a:pt x="17166" y="20700"/>
                  </a:lnTo>
                  <a:lnTo>
                    <a:pt x="19387" y="20397"/>
                  </a:lnTo>
                  <a:lnTo>
                    <a:pt x="19387" y="20700"/>
                  </a:lnTo>
                  <a:lnTo>
                    <a:pt x="19938" y="20700"/>
                  </a:lnTo>
                  <a:lnTo>
                    <a:pt x="20769" y="20103"/>
                  </a:lnTo>
                  <a:lnTo>
                    <a:pt x="21049" y="19497"/>
                  </a:lnTo>
                  <a:lnTo>
                    <a:pt x="21320" y="18597"/>
                  </a:lnTo>
                  <a:lnTo>
                    <a:pt x="21600" y="17403"/>
                  </a:lnTo>
                  <a:lnTo>
                    <a:pt x="21320" y="14997"/>
                  </a:lnTo>
                  <a:lnTo>
                    <a:pt x="21049" y="13197"/>
                  </a:lnTo>
                  <a:lnTo>
                    <a:pt x="21049" y="6603"/>
                  </a:lnTo>
                  <a:lnTo>
                    <a:pt x="20490" y="3600"/>
                  </a:lnTo>
                  <a:lnTo>
                    <a:pt x="19938" y="2103"/>
                  </a:lnTo>
                  <a:lnTo>
                    <a:pt x="19387" y="900"/>
                  </a:lnTo>
                  <a:lnTo>
                    <a:pt x="19108" y="900"/>
                  </a:lnTo>
                  <a:lnTo>
                    <a:pt x="18828" y="1800"/>
                  </a:lnTo>
                  <a:lnTo>
                    <a:pt x="18557" y="3003"/>
                  </a:lnTo>
                  <a:lnTo>
                    <a:pt x="18557" y="5400"/>
                  </a:lnTo>
                  <a:lnTo>
                    <a:pt x="19108" y="10203"/>
                  </a:lnTo>
                  <a:lnTo>
                    <a:pt x="19387" y="14703"/>
                  </a:lnTo>
                  <a:lnTo>
                    <a:pt x="19387" y="19203"/>
                  </a:lnTo>
                  <a:lnTo>
                    <a:pt x="17166" y="18900"/>
                  </a:lnTo>
                  <a:lnTo>
                    <a:pt x="15234" y="18597"/>
                  </a:lnTo>
                  <a:lnTo>
                    <a:pt x="10800" y="18597"/>
                  </a:lnTo>
                  <a:lnTo>
                    <a:pt x="2213" y="19497"/>
                  </a:lnTo>
                  <a:lnTo>
                    <a:pt x="2213" y="14997"/>
                  </a:lnTo>
                  <a:lnTo>
                    <a:pt x="1941" y="10203"/>
                  </a:lnTo>
                  <a:lnTo>
                    <a:pt x="1941" y="6897"/>
                  </a:lnTo>
                  <a:lnTo>
                    <a:pt x="1662" y="3600"/>
                  </a:lnTo>
                  <a:lnTo>
                    <a:pt x="6926" y="3003"/>
                  </a:lnTo>
                  <a:lnTo>
                    <a:pt x="12182" y="2397"/>
                  </a:lnTo>
                  <a:lnTo>
                    <a:pt x="15785" y="2103"/>
                  </a:lnTo>
                  <a:lnTo>
                    <a:pt x="17446" y="1800"/>
                  </a:lnTo>
                  <a:lnTo>
                    <a:pt x="19108" y="900"/>
                  </a:lnTo>
                  <a:lnTo>
                    <a:pt x="19108" y="597"/>
                  </a:lnTo>
                  <a:lnTo>
                    <a:pt x="17997" y="303"/>
                  </a:lnTo>
                  <a:lnTo>
                    <a:pt x="17166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608" name="Shape 1061"/>
            <p:cNvSpPr/>
            <p:nvPr/>
          </p:nvSpPr>
          <p:spPr>
            <a:xfrm>
              <a:off x="2312300" y="678379"/>
              <a:ext cx="163267" cy="19681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373" y="11044"/>
                  </a:moveTo>
                  <a:lnTo>
                    <a:pt x="4148" y="11533"/>
                  </a:lnTo>
                  <a:lnTo>
                    <a:pt x="6222" y="11780"/>
                  </a:lnTo>
                  <a:lnTo>
                    <a:pt x="17162" y="11780"/>
                  </a:lnTo>
                  <a:lnTo>
                    <a:pt x="19535" y="11533"/>
                  </a:lnTo>
                  <a:lnTo>
                    <a:pt x="19535" y="16934"/>
                  </a:lnTo>
                  <a:lnTo>
                    <a:pt x="19825" y="18895"/>
                  </a:lnTo>
                  <a:lnTo>
                    <a:pt x="15686" y="18895"/>
                  </a:lnTo>
                  <a:lnTo>
                    <a:pt x="11837" y="19391"/>
                  </a:lnTo>
                  <a:lnTo>
                    <a:pt x="7399" y="19632"/>
                  </a:lnTo>
                  <a:lnTo>
                    <a:pt x="5035" y="19880"/>
                  </a:lnTo>
                  <a:lnTo>
                    <a:pt x="2961" y="20368"/>
                  </a:lnTo>
                  <a:lnTo>
                    <a:pt x="2733" y="20558"/>
                  </a:lnTo>
                  <a:lnTo>
                    <a:pt x="2961" y="18655"/>
                  </a:lnTo>
                  <a:lnTo>
                    <a:pt x="2663" y="15950"/>
                  </a:lnTo>
                  <a:lnTo>
                    <a:pt x="2373" y="11044"/>
                  </a:lnTo>
                  <a:close/>
                  <a:moveTo>
                    <a:pt x="18937" y="0"/>
                  </a:moveTo>
                  <a:lnTo>
                    <a:pt x="16573" y="241"/>
                  </a:lnTo>
                  <a:lnTo>
                    <a:pt x="13911" y="241"/>
                  </a:lnTo>
                  <a:lnTo>
                    <a:pt x="9174" y="736"/>
                  </a:lnTo>
                  <a:lnTo>
                    <a:pt x="5334" y="1225"/>
                  </a:lnTo>
                  <a:lnTo>
                    <a:pt x="1186" y="1713"/>
                  </a:lnTo>
                  <a:lnTo>
                    <a:pt x="888" y="1225"/>
                  </a:lnTo>
                  <a:lnTo>
                    <a:pt x="598" y="1473"/>
                  </a:lnTo>
                  <a:lnTo>
                    <a:pt x="0" y="3681"/>
                  </a:lnTo>
                  <a:lnTo>
                    <a:pt x="0" y="5890"/>
                  </a:lnTo>
                  <a:lnTo>
                    <a:pt x="299" y="10556"/>
                  </a:lnTo>
                  <a:lnTo>
                    <a:pt x="299" y="15950"/>
                  </a:lnTo>
                  <a:lnTo>
                    <a:pt x="598" y="18655"/>
                  </a:lnTo>
                  <a:lnTo>
                    <a:pt x="1186" y="21104"/>
                  </a:lnTo>
                  <a:lnTo>
                    <a:pt x="1485" y="21600"/>
                  </a:lnTo>
                  <a:lnTo>
                    <a:pt x="2074" y="21600"/>
                  </a:lnTo>
                  <a:lnTo>
                    <a:pt x="2373" y="21352"/>
                  </a:lnTo>
                  <a:lnTo>
                    <a:pt x="2663" y="21104"/>
                  </a:lnTo>
                  <a:lnTo>
                    <a:pt x="2724" y="20660"/>
                  </a:lnTo>
                  <a:lnTo>
                    <a:pt x="2961" y="20864"/>
                  </a:lnTo>
                  <a:lnTo>
                    <a:pt x="7399" y="20864"/>
                  </a:lnTo>
                  <a:lnTo>
                    <a:pt x="11837" y="20616"/>
                  </a:lnTo>
                  <a:lnTo>
                    <a:pt x="15985" y="20368"/>
                  </a:lnTo>
                  <a:lnTo>
                    <a:pt x="20124" y="19880"/>
                  </a:lnTo>
                  <a:lnTo>
                    <a:pt x="20422" y="20368"/>
                  </a:lnTo>
                  <a:lnTo>
                    <a:pt x="20712" y="20616"/>
                  </a:lnTo>
                  <a:lnTo>
                    <a:pt x="21011" y="20368"/>
                  </a:lnTo>
                  <a:lnTo>
                    <a:pt x="21011" y="19880"/>
                  </a:lnTo>
                  <a:lnTo>
                    <a:pt x="21310" y="19391"/>
                  </a:lnTo>
                  <a:lnTo>
                    <a:pt x="21310" y="19143"/>
                  </a:lnTo>
                  <a:lnTo>
                    <a:pt x="21600" y="17182"/>
                  </a:lnTo>
                  <a:lnTo>
                    <a:pt x="21600" y="15214"/>
                  </a:lnTo>
                  <a:lnTo>
                    <a:pt x="21310" y="11533"/>
                  </a:lnTo>
                  <a:lnTo>
                    <a:pt x="21011" y="6138"/>
                  </a:lnTo>
                  <a:lnTo>
                    <a:pt x="20712" y="3681"/>
                  </a:lnTo>
                  <a:lnTo>
                    <a:pt x="20124" y="977"/>
                  </a:lnTo>
                  <a:lnTo>
                    <a:pt x="19825" y="977"/>
                  </a:lnTo>
                  <a:lnTo>
                    <a:pt x="19535" y="3186"/>
                  </a:lnTo>
                  <a:lnTo>
                    <a:pt x="19236" y="5642"/>
                  </a:lnTo>
                  <a:lnTo>
                    <a:pt x="19535" y="10060"/>
                  </a:lnTo>
                  <a:lnTo>
                    <a:pt x="19535" y="10308"/>
                  </a:lnTo>
                  <a:lnTo>
                    <a:pt x="17162" y="10060"/>
                  </a:lnTo>
                  <a:lnTo>
                    <a:pt x="4148" y="10060"/>
                  </a:lnTo>
                  <a:lnTo>
                    <a:pt x="2074" y="10556"/>
                  </a:lnTo>
                  <a:lnTo>
                    <a:pt x="2074" y="6627"/>
                  </a:lnTo>
                  <a:lnTo>
                    <a:pt x="1775" y="4666"/>
                  </a:lnTo>
                  <a:lnTo>
                    <a:pt x="1485" y="2697"/>
                  </a:lnTo>
                  <a:lnTo>
                    <a:pt x="5923" y="2697"/>
                  </a:lnTo>
                  <a:lnTo>
                    <a:pt x="10659" y="2209"/>
                  </a:lnTo>
                  <a:lnTo>
                    <a:pt x="14798" y="1713"/>
                  </a:lnTo>
                  <a:lnTo>
                    <a:pt x="19236" y="1225"/>
                  </a:lnTo>
                  <a:lnTo>
                    <a:pt x="19535" y="977"/>
                  </a:lnTo>
                  <a:lnTo>
                    <a:pt x="19535" y="488"/>
                  </a:lnTo>
                  <a:lnTo>
                    <a:pt x="19236" y="241"/>
                  </a:lnTo>
                  <a:lnTo>
                    <a:pt x="18937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609" name="Shape 1062"/>
            <p:cNvSpPr/>
            <p:nvPr/>
          </p:nvSpPr>
          <p:spPr>
            <a:xfrm>
              <a:off x="2497951" y="761142"/>
              <a:ext cx="169976" cy="10733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083" y="0"/>
                  </a:moveTo>
                  <a:lnTo>
                    <a:pt x="5681" y="441"/>
                  </a:lnTo>
                  <a:lnTo>
                    <a:pt x="3123" y="896"/>
                  </a:lnTo>
                  <a:lnTo>
                    <a:pt x="566" y="1791"/>
                  </a:lnTo>
                  <a:lnTo>
                    <a:pt x="287" y="2246"/>
                  </a:lnTo>
                  <a:lnTo>
                    <a:pt x="0" y="2700"/>
                  </a:lnTo>
                  <a:lnTo>
                    <a:pt x="287" y="3141"/>
                  </a:lnTo>
                  <a:lnTo>
                    <a:pt x="853" y="3596"/>
                  </a:lnTo>
                  <a:lnTo>
                    <a:pt x="5968" y="3596"/>
                  </a:lnTo>
                  <a:lnTo>
                    <a:pt x="11083" y="3141"/>
                  </a:lnTo>
                  <a:lnTo>
                    <a:pt x="19321" y="3141"/>
                  </a:lnTo>
                  <a:lnTo>
                    <a:pt x="19895" y="6750"/>
                  </a:lnTo>
                  <a:lnTo>
                    <a:pt x="20174" y="10346"/>
                  </a:lnTo>
                  <a:lnTo>
                    <a:pt x="19895" y="17991"/>
                  </a:lnTo>
                  <a:lnTo>
                    <a:pt x="10517" y="18446"/>
                  </a:lnTo>
                  <a:lnTo>
                    <a:pt x="6255" y="18900"/>
                  </a:lnTo>
                  <a:lnTo>
                    <a:pt x="3976" y="18900"/>
                  </a:lnTo>
                  <a:lnTo>
                    <a:pt x="1992" y="19796"/>
                  </a:lnTo>
                  <a:lnTo>
                    <a:pt x="1705" y="20250"/>
                  </a:lnTo>
                  <a:lnTo>
                    <a:pt x="1992" y="20691"/>
                  </a:lnTo>
                  <a:lnTo>
                    <a:pt x="3976" y="21600"/>
                  </a:lnTo>
                  <a:lnTo>
                    <a:pt x="6255" y="21600"/>
                  </a:lnTo>
                  <a:lnTo>
                    <a:pt x="10796" y="21146"/>
                  </a:lnTo>
                  <a:lnTo>
                    <a:pt x="20747" y="20691"/>
                  </a:lnTo>
                  <a:lnTo>
                    <a:pt x="21313" y="20250"/>
                  </a:lnTo>
                  <a:lnTo>
                    <a:pt x="21600" y="19341"/>
                  </a:lnTo>
                  <a:lnTo>
                    <a:pt x="21600" y="15291"/>
                  </a:lnTo>
                  <a:lnTo>
                    <a:pt x="21026" y="11241"/>
                  </a:lnTo>
                  <a:lnTo>
                    <a:pt x="19895" y="3141"/>
                  </a:lnTo>
                  <a:lnTo>
                    <a:pt x="20174" y="2700"/>
                  </a:lnTo>
                  <a:lnTo>
                    <a:pt x="20460" y="2700"/>
                  </a:lnTo>
                  <a:lnTo>
                    <a:pt x="20747" y="1791"/>
                  </a:lnTo>
                  <a:lnTo>
                    <a:pt x="20460" y="1350"/>
                  </a:lnTo>
                  <a:lnTo>
                    <a:pt x="20174" y="1350"/>
                  </a:lnTo>
                  <a:lnTo>
                    <a:pt x="19608" y="896"/>
                  </a:lnTo>
                  <a:lnTo>
                    <a:pt x="19608" y="0"/>
                  </a:lnTo>
                  <a:lnTo>
                    <a:pt x="19042" y="0"/>
                  </a:lnTo>
                  <a:lnTo>
                    <a:pt x="19042" y="441"/>
                  </a:lnTo>
                  <a:lnTo>
                    <a:pt x="17050" y="441"/>
                  </a:lnTo>
                  <a:lnTo>
                    <a:pt x="15058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610" name="Shape 1063"/>
            <p:cNvSpPr/>
            <p:nvPr/>
          </p:nvSpPr>
          <p:spPr>
            <a:xfrm>
              <a:off x="2565037" y="792427"/>
              <a:ext cx="35803" cy="4922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410" y="0"/>
                  </a:moveTo>
                  <a:lnTo>
                    <a:pt x="2685" y="991"/>
                  </a:lnTo>
                  <a:lnTo>
                    <a:pt x="2685" y="2944"/>
                  </a:lnTo>
                  <a:lnTo>
                    <a:pt x="4047" y="5888"/>
                  </a:lnTo>
                  <a:lnTo>
                    <a:pt x="6732" y="6879"/>
                  </a:lnTo>
                  <a:lnTo>
                    <a:pt x="10780" y="8832"/>
                  </a:lnTo>
                  <a:lnTo>
                    <a:pt x="8095" y="9823"/>
                  </a:lnTo>
                  <a:lnTo>
                    <a:pt x="1363" y="15712"/>
                  </a:lnTo>
                  <a:lnTo>
                    <a:pt x="0" y="16674"/>
                  </a:lnTo>
                  <a:lnTo>
                    <a:pt x="0" y="18656"/>
                  </a:lnTo>
                  <a:lnTo>
                    <a:pt x="1363" y="20609"/>
                  </a:lnTo>
                  <a:lnTo>
                    <a:pt x="4047" y="21600"/>
                  </a:lnTo>
                  <a:lnTo>
                    <a:pt x="5410" y="20609"/>
                  </a:lnTo>
                  <a:lnTo>
                    <a:pt x="8095" y="20609"/>
                  </a:lnTo>
                  <a:lnTo>
                    <a:pt x="14827" y="13730"/>
                  </a:lnTo>
                  <a:lnTo>
                    <a:pt x="17553" y="10785"/>
                  </a:lnTo>
                  <a:lnTo>
                    <a:pt x="20237" y="9823"/>
                  </a:lnTo>
                  <a:lnTo>
                    <a:pt x="21600" y="8832"/>
                  </a:lnTo>
                  <a:lnTo>
                    <a:pt x="21600" y="6879"/>
                  </a:lnTo>
                  <a:lnTo>
                    <a:pt x="20237" y="5888"/>
                  </a:lnTo>
                  <a:lnTo>
                    <a:pt x="14827" y="2944"/>
                  </a:lnTo>
                  <a:lnTo>
                    <a:pt x="12142" y="1953"/>
                  </a:lnTo>
                  <a:lnTo>
                    <a:pt x="9458" y="991"/>
                  </a:lnTo>
                  <a:lnTo>
                    <a:pt x="8095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611" name="Shape 1064"/>
            <p:cNvSpPr/>
            <p:nvPr/>
          </p:nvSpPr>
          <p:spPr>
            <a:xfrm>
              <a:off x="2368227" y="709664"/>
              <a:ext cx="58188" cy="3806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962" y="0"/>
                  </a:moveTo>
                  <a:lnTo>
                    <a:pt x="6658" y="3807"/>
                  </a:lnTo>
                  <a:lnTo>
                    <a:pt x="1677" y="11422"/>
                  </a:lnTo>
                  <a:lnTo>
                    <a:pt x="838" y="13985"/>
                  </a:lnTo>
                  <a:lnTo>
                    <a:pt x="0" y="16511"/>
                  </a:lnTo>
                  <a:lnTo>
                    <a:pt x="0" y="19037"/>
                  </a:lnTo>
                  <a:lnTo>
                    <a:pt x="1677" y="19037"/>
                  </a:lnTo>
                  <a:lnTo>
                    <a:pt x="4981" y="17793"/>
                  </a:lnTo>
                  <a:lnTo>
                    <a:pt x="10800" y="8896"/>
                  </a:lnTo>
                  <a:lnTo>
                    <a:pt x="14129" y="15229"/>
                  </a:lnTo>
                  <a:lnTo>
                    <a:pt x="18271" y="20318"/>
                  </a:lnTo>
                  <a:lnTo>
                    <a:pt x="19110" y="21600"/>
                  </a:lnTo>
                  <a:lnTo>
                    <a:pt x="20762" y="21600"/>
                  </a:lnTo>
                  <a:lnTo>
                    <a:pt x="20762" y="20318"/>
                  </a:lnTo>
                  <a:lnTo>
                    <a:pt x="21600" y="19037"/>
                  </a:lnTo>
                  <a:lnTo>
                    <a:pt x="20762" y="17793"/>
                  </a:lnTo>
                  <a:lnTo>
                    <a:pt x="17433" y="11422"/>
                  </a:lnTo>
                  <a:lnTo>
                    <a:pt x="12452" y="5089"/>
                  </a:lnTo>
                  <a:lnTo>
                    <a:pt x="12452" y="1282"/>
                  </a:lnTo>
                  <a:lnTo>
                    <a:pt x="11638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612" name="Shape 1065"/>
            <p:cNvSpPr/>
            <p:nvPr/>
          </p:nvSpPr>
          <p:spPr>
            <a:xfrm>
              <a:off x="2251922" y="483828"/>
              <a:ext cx="404779" cy="18784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573" y="0"/>
                  </a:moveTo>
                  <a:lnTo>
                    <a:pt x="13129" y="512"/>
                  </a:lnTo>
                  <a:lnTo>
                    <a:pt x="6685" y="1283"/>
                  </a:lnTo>
                  <a:lnTo>
                    <a:pt x="3463" y="1795"/>
                  </a:lnTo>
                  <a:lnTo>
                    <a:pt x="1790" y="2314"/>
                  </a:lnTo>
                  <a:lnTo>
                    <a:pt x="241" y="3086"/>
                  </a:lnTo>
                  <a:lnTo>
                    <a:pt x="121" y="3338"/>
                  </a:lnTo>
                  <a:lnTo>
                    <a:pt x="241" y="3597"/>
                  </a:lnTo>
                  <a:lnTo>
                    <a:pt x="358" y="3597"/>
                  </a:lnTo>
                  <a:lnTo>
                    <a:pt x="121" y="5400"/>
                  </a:lnTo>
                  <a:lnTo>
                    <a:pt x="0" y="7455"/>
                  </a:lnTo>
                  <a:lnTo>
                    <a:pt x="121" y="11312"/>
                  </a:lnTo>
                  <a:lnTo>
                    <a:pt x="358" y="15940"/>
                  </a:lnTo>
                  <a:lnTo>
                    <a:pt x="716" y="20829"/>
                  </a:lnTo>
                  <a:lnTo>
                    <a:pt x="836" y="21081"/>
                  </a:lnTo>
                  <a:lnTo>
                    <a:pt x="957" y="21340"/>
                  </a:lnTo>
                  <a:lnTo>
                    <a:pt x="1315" y="21081"/>
                  </a:lnTo>
                  <a:lnTo>
                    <a:pt x="3700" y="21600"/>
                  </a:lnTo>
                  <a:lnTo>
                    <a:pt x="6089" y="21600"/>
                  </a:lnTo>
                  <a:lnTo>
                    <a:pt x="8595" y="21340"/>
                  </a:lnTo>
                  <a:lnTo>
                    <a:pt x="10981" y="20829"/>
                  </a:lnTo>
                  <a:lnTo>
                    <a:pt x="15755" y="19797"/>
                  </a:lnTo>
                  <a:lnTo>
                    <a:pt x="18261" y="19538"/>
                  </a:lnTo>
                  <a:lnTo>
                    <a:pt x="20647" y="19538"/>
                  </a:lnTo>
                  <a:lnTo>
                    <a:pt x="20884" y="19797"/>
                  </a:lnTo>
                  <a:lnTo>
                    <a:pt x="21125" y="19797"/>
                  </a:lnTo>
                  <a:lnTo>
                    <a:pt x="21363" y="19538"/>
                  </a:lnTo>
                  <a:lnTo>
                    <a:pt x="21483" y="19026"/>
                  </a:lnTo>
                  <a:lnTo>
                    <a:pt x="21600" y="9769"/>
                  </a:lnTo>
                  <a:lnTo>
                    <a:pt x="21483" y="5140"/>
                  </a:lnTo>
                  <a:lnTo>
                    <a:pt x="21483" y="2826"/>
                  </a:lnTo>
                  <a:lnTo>
                    <a:pt x="21363" y="512"/>
                  </a:lnTo>
                  <a:lnTo>
                    <a:pt x="21242" y="252"/>
                  </a:lnTo>
                  <a:lnTo>
                    <a:pt x="21005" y="252"/>
                  </a:lnTo>
                  <a:lnTo>
                    <a:pt x="20884" y="512"/>
                  </a:lnTo>
                  <a:lnTo>
                    <a:pt x="20647" y="4629"/>
                  </a:lnTo>
                  <a:lnTo>
                    <a:pt x="20526" y="8997"/>
                  </a:lnTo>
                  <a:lnTo>
                    <a:pt x="20647" y="17483"/>
                  </a:lnTo>
                  <a:lnTo>
                    <a:pt x="18261" y="17743"/>
                  </a:lnTo>
                  <a:lnTo>
                    <a:pt x="15872" y="17995"/>
                  </a:lnTo>
                  <a:lnTo>
                    <a:pt x="11101" y="18766"/>
                  </a:lnTo>
                  <a:lnTo>
                    <a:pt x="6327" y="19797"/>
                  </a:lnTo>
                  <a:lnTo>
                    <a:pt x="3938" y="20057"/>
                  </a:lnTo>
                  <a:lnTo>
                    <a:pt x="1552" y="20057"/>
                  </a:lnTo>
                  <a:lnTo>
                    <a:pt x="1074" y="15681"/>
                  </a:lnTo>
                  <a:lnTo>
                    <a:pt x="836" y="11052"/>
                  </a:lnTo>
                  <a:lnTo>
                    <a:pt x="836" y="5400"/>
                  </a:lnTo>
                  <a:lnTo>
                    <a:pt x="599" y="3597"/>
                  </a:lnTo>
                  <a:lnTo>
                    <a:pt x="1673" y="3857"/>
                  </a:lnTo>
                  <a:lnTo>
                    <a:pt x="2747" y="3857"/>
                  </a:lnTo>
                  <a:lnTo>
                    <a:pt x="5012" y="3597"/>
                  </a:lnTo>
                  <a:lnTo>
                    <a:pt x="7280" y="3086"/>
                  </a:lnTo>
                  <a:lnTo>
                    <a:pt x="9549" y="2566"/>
                  </a:lnTo>
                  <a:lnTo>
                    <a:pt x="14082" y="2055"/>
                  </a:lnTo>
                  <a:lnTo>
                    <a:pt x="16946" y="1795"/>
                  </a:lnTo>
                  <a:lnTo>
                    <a:pt x="18499" y="1543"/>
                  </a:lnTo>
                  <a:lnTo>
                    <a:pt x="19335" y="1543"/>
                  </a:lnTo>
                  <a:lnTo>
                    <a:pt x="19693" y="1795"/>
                  </a:lnTo>
                  <a:lnTo>
                    <a:pt x="20168" y="2314"/>
                  </a:lnTo>
                  <a:lnTo>
                    <a:pt x="20409" y="2055"/>
                  </a:lnTo>
                  <a:lnTo>
                    <a:pt x="20526" y="1795"/>
                  </a:lnTo>
                  <a:lnTo>
                    <a:pt x="20526" y="1283"/>
                  </a:lnTo>
                  <a:lnTo>
                    <a:pt x="20409" y="771"/>
                  </a:lnTo>
                  <a:lnTo>
                    <a:pt x="20168" y="252"/>
                  </a:lnTo>
                  <a:lnTo>
                    <a:pt x="19931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613" name="Shape 1066"/>
            <p:cNvSpPr/>
            <p:nvPr/>
          </p:nvSpPr>
          <p:spPr>
            <a:xfrm>
              <a:off x="161008" y="763334"/>
              <a:ext cx="165459" cy="20577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48" y="1408"/>
                  </a:moveTo>
                  <a:lnTo>
                    <a:pt x="19267" y="5634"/>
                  </a:lnTo>
                  <a:lnTo>
                    <a:pt x="19267" y="15025"/>
                  </a:lnTo>
                  <a:lnTo>
                    <a:pt x="19848" y="19013"/>
                  </a:lnTo>
                  <a:lnTo>
                    <a:pt x="20143" y="19250"/>
                  </a:lnTo>
                  <a:lnTo>
                    <a:pt x="19848" y="19250"/>
                  </a:lnTo>
                  <a:lnTo>
                    <a:pt x="17811" y="19013"/>
                  </a:lnTo>
                  <a:lnTo>
                    <a:pt x="15764" y="19013"/>
                  </a:lnTo>
                  <a:lnTo>
                    <a:pt x="11680" y="19250"/>
                  </a:lnTo>
                  <a:lnTo>
                    <a:pt x="3208" y="19250"/>
                  </a:lnTo>
                  <a:lnTo>
                    <a:pt x="2333" y="10563"/>
                  </a:lnTo>
                  <a:lnTo>
                    <a:pt x="1457" y="1645"/>
                  </a:lnTo>
                  <a:lnTo>
                    <a:pt x="6131" y="2113"/>
                  </a:lnTo>
                  <a:lnTo>
                    <a:pt x="10510" y="1883"/>
                  </a:lnTo>
                  <a:lnTo>
                    <a:pt x="19848" y="1408"/>
                  </a:lnTo>
                  <a:close/>
                  <a:moveTo>
                    <a:pt x="19848" y="0"/>
                  </a:moveTo>
                  <a:lnTo>
                    <a:pt x="15183" y="237"/>
                  </a:lnTo>
                  <a:lnTo>
                    <a:pt x="10510" y="237"/>
                  </a:lnTo>
                  <a:lnTo>
                    <a:pt x="5836" y="474"/>
                  </a:lnTo>
                  <a:lnTo>
                    <a:pt x="1171" y="704"/>
                  </a:lnTo>
                  <a:lnTo>
                    <a:pt x="581" y="1178"/>
                  </a:lnTo>
                  <a:lnTo>
                    <a:pt x="286" y="1408"/>
                  </a:lnTo>
                  <a:lnTo>
                    <a:pt x="286" y="1645"/>
                  </a:lnTo>
                  <a:lnTo>
                    <a:pt x="0" y="6108"/>
                  </a:lnTo>
                  <a:lnTo>
                    <a:pt x="286" y="11267"/>
                  </a:lnTo>
                  <a:lnTo>
                    <a:pt x="876" y="16434"/>
                  </a:lnTo>
                  <a:lnTo>
                    <a:pt x="1752" y="21126"/>
                  </a:lnTo>
                  <a:lnTo>
                    <a:pt x="2046" y="21363"/>
                  </a:lnTo>
                  <a:lnTo>
                    <a:pt x="2627" y="21600"/>
                  </a:lnTo>
                  <a:lnTo>
                    <a:pt x="3208" y="21363"/>
                  </a:lnTo>
                  <a:lnTo>
                    <a:pt x="3503" y="20896"/>
                  </a:lnTo>
                  <a:lnTo>
                    <a:pt x="3503" y="20192"/>
                  </a:lnTo>
                  <a:lnTo>
                    <a:pt x="7587" y="20896"/>
                  </a:lnTo>
                  <a:lnTo>
                    <a:pt x="11680" y="21126"/>
                  </a:lnTo>
                  <a:lnTo>
                    <a:pt x="16059" y="20896"/>
                  </a:lnTo>
                  <a:lnTo>
                    <a:pt x="18097" y="20659"/>
                  </a:lnTo>
                  <a:lnTo>
                    <a:pt x="19848" y="20192"/>
                  </a:lnTo>
                  <a:lnTo>
                    <a:pt x="20438" y="19955"/>
                  </a:lnTo>
                  <a:lnTo>
                    <a:pt x="20438" y="19487"/>
                  </a:lnTo>
                  <a:lnTo>
                    <a:pt x="21019" y="19487"/>
                  </a:lnTo>
                  <a:lnTo>
                    <a:pt x="21314" y="19250"/>
                  </a:lnTo>
                  <a:lnTo>
                    <a:pt x="21314" y="19013"/>
                  </a:lnTo>
                  <a:lnTo>
                    <a:pt x="21600" y="14788"/>
                  </a:lnTo>
                  <a:lnTo>
                    <a:pt x="21314" y="10096"/>
                  </a:lnTo>
                  <a:lnTo>
                    <a:pt x="21019" y="5403"/>
                  </a:lnTo>
                  <a:lnTo>
                    <a:pt x="20438" y="1178"/>
                  </a:lnTo>
                  <a:lnTo>
                    <a:pt x="20724" y="941"/>
                  </a:lnTo>
                  <a:lnTo>
                    <a:pt x="20724" y="474"/>
                  </a:lnTo>
                  <a:lnTo>
                    <a:pt x="20438" y="237"/>
                  </a:lnTo>
                  <a:lnTo>
                    <a:pt x="19848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614" name="Shape 1067"/>
            <p:cNvSpPr/>
            <p:nvPr/>
          </p:nvSpPr>
          <p:spPr>
            <a:xfrm>
              <a:off x="0" y="4102194"/>
              <a:ext cx="972758" cy="139540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512" y="0"/>
                  </a:moveTo>
                  <a:lnTo>
                    <a:pt x="4717" y="34"/>
                  </a:lnTo>
                  <a:lnTo>
                    <a:pt x="3923" y="104"/>
                  </a:lnTo>
                  <a:lnTo>
                    <a:pt x="3128" y="208"/>
                  </a:lnTo>
                  <a:lnTo>
                    <a:pt x="2333" y="345"/>
                  </a:lnTo>
                  <a:lnTo>
                    <a:pt x="1538" y="484"/>
                  </a:lnTo>
                  <a:lnTo>
                    <a:pt x="0" y="831"/>
                  </a:lnTo>
                  <a:lnTo>
                    <a:pt x="0" y="1107"/>
                  </a:lnTo>
                  <a:lnTo>
                    <a:pt x="1788" y="692"/>
                  </a:lnTo>
                  <a:lnTo>
                    <a:pt x="2681" y="553"/>
                  </a:lnTo>
                  <a:lnTo>
                    <a:pt x="3575" y="415"/>
                  </a:lnTo>
                  <a:lnTo>
                    <a:pt x="4171" y="345"/>
                  </a:lnTo>
                  <a:lnTo>
                    <a:pt x="4767" y="312"/>
                  </a:lnTo>
                  <a:lnTo>
                    <a:pt x="5413" y="277"/>
                  </a:lnTo>
                  <a:lnTo>
                    <a:pt x="6009" y="242"/>
                  </a:lnTo>
                  <a:lnTo>
                    <a:pt x="7200" y="312"/>
                  </a:lnTo>
                  <a:lnTo>
                    <a:pt x="8392" y="415"/>
                  </a:lnTo>
                  <a:lnTo>
                    <a:pt x="9584" y="588"/>
                  </a:lnTo>
                  <a:lnTo>
                    <a:pt x="10726" y="831"/>
                  </a:lnTo>
                  <a:lnTo>
                    <a:pt x="11867" y="1142"/>
                  </a:lnTo>
                  <a:lnTo>
                    <a:pt x="13010" y="1488"/>
                  </a:lnTo>
                  <a:lnTo>
                    <a:pt x="13457" y="1627"/>
                  </a:lnTo>
                  <a:lnTo>
                    <a:pt x="13854" y="1799"/>
                  </a:lnTo>
                  <a:lnTo>
                    <a:pt x="14649" y="2181"/>
                  </a:lnTo>
                  <a:lnTo>
                    <a:pt x="15394" y="2630"/>
                  </a:lnTo>
                  <a:lnTo>
                    <a:pt x="16088" y="3080"/>
                  </a:lnTo>
                  <a:lnTo>
                    <a:pt x="16933" y="3600"/>
                  </a:lnTo>
                  <a:lnTo>
                    <a:pt x="17678" y="4154"/>
                  </a:lnTo>
                  <a:lnTo>
                    <a:pt x="18472" y="4742"/>
                  </a:lnTo>
                  <a:lnTo>
                    <a:pt x="19168" y="5330"/>
                  </a:lnTo>
                  <a:lnTo>
                    <a:pt x="19764" y="5954"/>
                  </a:lnTo>
                  <a:lnTo>
                    <a:pt x="20211" y="6611"/>
                  </a:lnTo>
                  <a:lnTo>
                    <a:pt x="20458" y="6923"/>
                  </a:lnTo>
                  <a:lnTo>
                    <a:pt x="20756" y="7616"/>
                  </a:lnTo>
                  <a:lnTo>
                    <a:pt x="20905" y="7996"/>
                  </a:lnTo>
                  <a:lnTo>
                    <a:pt x="21004" y="8412"/>
                  </a:lnTo>
                  <a:lnTo>
                    <a:pt x="21054" y="8862"/>
                  </a:lnTo>
                  <a:lnTo>
                    <a:pt x="21153" y="9727"/>
                  </a:lnTo>
                  <a:lnTo>
                    <a:pt x="21203" y="11527"/>
                  </a:lnTo>
                  <a:lnTo>
                    <a:pt x="21253" y="12289"/>
                  </a:lnTo>
                  <a:lnTo>
                    <a:pt x="21153" y="13085"/>
                  </a:lnTo>
                  <a:lnTo>
                    <a:pt x="21004" y="13846"/>
                  </a:lnTo>
                  <a:lnTo>
                    <a:pt x="20706" y="14608"/>
                  </a:lnTo>
                  <a:lnTo>
                    <a:pt x="20360" y="15335"/>
                  </a:lnTo>
                  <a:lnTo>
                    <a:pt x="19913" y="16027"/>
                  </a:lnTo>
                  <a:lnTo>
                    <a:pt x="19366" y="16685"/>
                  </a:lnTo>
                  <a:lnTo>
                    <a:pt x="18671" y="17342"/>
                  </a:lnTo>
                  <a:lnTo>
                    <a:pt x="18323" y="17620"/>
                  </a:lnTo>
                  <a:lnTo>
                    <a:pt x="17976" y="17862"/>
                  </a:lnTo>
                  <a:lnTo>
                    <a:pt x="17181" y="18381"/>
                  </a:lnTo>
                  <a:lnTo>
                    <a:pt x="16338" y="18831"/>
                  </a:lnTo>
                  <a:lnTo>
                    <a:pt x="15492" y="19281"/>
                  </a:lnTo>
                  <a:lnTo>
                    <a:pt x="15046" y="19523"/>
                  </a:lnTo>
                  <a:lnTo>
                    <a:pt x="14548" y="19731"/>
                  </a:lnTo>
                  <a:lnTo>
                    <a:pt x="14053" y="19905"/>
                  </a:lnTo>
                  <a:lnTo>
                    <a:pt x="13556" y="20077"/>
                  </a:lnTo>
                  <a:lnTo>
                    <a:pt x="12563" y="20354"/>
                  </a:lnTo>
                  <a:lnTo>
                    <a:pt x="11470" y="20562"/>
                  </a:lnTo>
                  <a:lnTo>
                    <a:pt x="9484" y="20943"/>
                  </a:lnTo>
                  <a:lnTo>
                    <a:pt x="8541" y="21116"/>
                  </a:lnTo>
                  <a:lnTo>
                    <a:pt x="7547" y="21255"/>
                  </a:lnTo>
                  <a:lnTo>
                    <a:pt x="6903" y="21323"/>
                  </a:lnTo>
                  <a:lnTo>
                    <a:pt x="6257" y="21358"/>
                  </a:lnTo>
                  <a:lnTo>
                    <a:pt x="5015" y="21358"/>
                  </a:lnTo>
                  <a:lnTo>
                    <a:pt x="3774" y="21288"/>
                  </a:lnTo>
                  <a:lnTo>
                    <a:pt x="2482" y="21185"/>
                  </a:lnTo>
                  <a:lnTo>
                    <a:pt x="1240" y="21047"/>
                  </a:lnTo>
                  <a:lnTo>
                    <a:pt x="0" y="20873"/>
                  </a:lnTo>
                  <a:lnTo>
                    <a:pt x="0" y="21151"/>
                  </a:lnTo>
                  <a:lnTo>
                    <a:pt x="248" y="21185"/>
                  </a:lnTo>
                  <a:lnTo>
                    <a:pt x="1240" y="21323"/>
                  </a:lnTo>
                  <a:lnTo>
                    <a:pt x="2283" y="21427"/>
                  </a:lnTo>
                  <a:lnTo>
                    <a:pt x="3277" y="21531"/>
                  </a:lnTo>
                  <a:lnTo>
                    <a:pt x="4270" y="21600"/>
                  </a:lnTo>
                  <a:lnTo>
                    <a:pt x="6307" y="21600"/>
                  </a:lnTo>
                  <a:lnTo>
                    <a:pt x="7299" y="21531"/>
                  </a:lnTo>
                  <a:lnTo>
                    <a:pt x="8342" y="21427"/>
                  </a:lnTo>
                  <a:lnTo>
                    <a:pt x="9286" y="21288"/>
                  </a:lnTo>
                  <a:lnTo>
                    <a:pt x="10279" y="21081"/>
                  </a:lnTo>
                  <a:lnTo>
                    <a:pt x="12165" y="20735"/>
                  </a:lnTo>
                  <a:lnTo>
                    <a:pt x="13159" y="20528"/>
                  </a:lnTo>
                  <a:lnTo>
                    <a:pt x="14003" y="20250"/>
                  </a:lnTo>
                  <a:lnTo>
                    <a:pt x="14846" y="19905"/>
                  </a:lnTo>
                  <a:lnTo>
                    <a:pt x="15692" y="19523"/>
                  </a:lnTo>
                  <a:lnTo>
                    <a:pt x="17181" y="18692"/>
                  </a:lnTo>
                  <a:lnTo>
                    <a:pt x="17876" y="18277"/>
                  </a:lnTo>
                  <a:lnTo>
                    <a:pt x="18522" y="17828"/>
                  </a:lnTo>
                  <a:lnTo>
                    <a:pt x="19118" y="17342"/>
                  </a:lnTo>
                  <a:lnTo>
                    <a:pt x="19663" y="16823"/>
                  </a:lnTo>
                  <a:lnTo>
                    <a:pt x="20160" y="16270"/>
                  </a:lnTo>
                  <a:lnTo>
                    <a:pt x="20607" y="15647"/>
                  </a:lnTo>
                  <a:lnTo>
                    <a:pt x="20955" y="14989"/>
                  </a:lnTo>
                  <a:lnTo>
                    <a:pt x="21253" y="14331"/>
                  </a:lnTo>
                  <a:lnTo>
                    <a:pt x="21402" y="13639"/>
                  </a:lnTo>
                  <a:lnTo>
                    <a:pt x="21551" y="12946"/>
                  </a:lnTo>
                  <a:lnTo>
                    <a:pt x="21600" y="12254"/>
                  </a:lnTo>
                  <a:lnTo>
                    <a:pt x="21600" y="11562"/>
                  </a:lnTo>
                  <a:lnTo>
                    <a:pt x="21551" y="10869"/>
                  </a:lnTo>
                  <a:lnTo>
                    <a:pt x="21451" y="10142"/>
                  </a:lnTo>
                  <a:lnTo>
                    <a:pt x="21352" y="8792"/>
                  </a:lnTo>
                  <a:lnTo>
                    <a:pt x="21302" y="8100"/>
                  </a:lnTo>
                  <a:lnTo>
                    <a:pt x="21203" y="7788"/>
                  </a:lnTo>
                  <a:lnTo>
                    <a:pt x="21104" y="7442"/>
                  </a:lnTo>
                  <a:lnTo>
                    <a:pt x="20955" y="7096"/>
                  </a:lnTo>
                  <a:lnTo>
                    <a:pt x="20756" y="6785"/>
                  </a:lnTo>
                  <a:lnTo>
                    <a:pt x="20360" y="6162"/>
                  </a:lnTo>
                  <a:lnTo>
                    <a:pt x="19863" y="5573"/>
                  </a:lnTo>
                  <a:lnTo>
                    <a:pt x="19267" y="5019"/>
                  </a:lnTo>
                  <a:lnTo>
                    <a:pt x="18671" y="4499"/>
                  </a:lnTo>
                  <a:lnTo>
                    <a:pt x="18025" y="3980"/>
                  </a:lnTo>
                  <a:lnTo>
                    <a:pt x="17380" y="3496"/>
                  </a:lnTo>
                  <a:lnTo>
                    <a:pt x="16684" y="3045"/>
                  </a:lnTo>
                  <a:lnTo>
                    <a:pt x="15939" y="2596"/>
                  </a:lnTo>
                  <a:lnTo>
                    <a:pt x="15194" y="2181"/>
                  </a:lnTo>
                  <a:lnTo>
                    <a:pt x="14400" y="1799"/>
                  </a:lnTo>
                  <a:lnTo>
                    <a:pt x="13606" y="1454"/>
                  </a:lnTo>
                  <a:lnTo>
                    <a:pt x="12761" y="1142"/>
                  </a:lnTo>
                  <a:lnTo>
                    <a:pt x="11917" y="865"/>
                  </a:lnTo>
                  <a:lnTo>
                    <a:pt x="11023" y="623"/>
                  </a:lnTo>
                  <a:lnTo>
                    <a:pt x="10130" y="415"/>
                  </a:lnTo>
                  <a:lnTo>
                    <a:pt x="9186" y="242"/>
                  </a:lnTo>
                  <a:lnTo>
                    <a:pt x="8243" y="104"/>
                  </a:lnTo>
                  <a:lnTo>
                    <a:pt x="7299" y="34"/>
                  </a:lnTo>
                  <a:lnTo>
                    <a:pt x="6355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615" name="Shape 1068"/>
            <p:cNvSpPr/>
            <p:nvPr/>
          </p:nvSpPr>
          <p:spPr>
            <a:xfrm>
              <a:off x="1699552" y="698505"/>
              <a:ext cx="212487" cy="19229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007" y="0"/>
                  </a:moveTo>
                  <a:lnTo>
                    <a:pt x="20007" y="246"/>
                  </a:lnTo>
                  <a:lnTo>
                    <a:pt x="19784" y="246"/>
                  </a:lnTo>
                  <a:lnTo>
                    <a:pt x="19554" y="2514"/>
                  </a:lnTo>
                  <a:lnTo>
                    <a:pt x="19784" y="5021"/>
                  </a:lnTo>
                  <a:lnTo>
                    <a:pt x="20007" y="9543"/>
                  </a:lnTo>
                  <a:lnTo>
                    <a:pt x="20007" y="14572"/>
                  </a:lnTo>
                  <a:lnTo>
                    <a:pt x="20236" y="17079"/>
                  </a:lnTo>
                  <a:lnTo>
                    <a:pt x="20466" y="19593"/>
                  </a:lnTo>
                  <a:lnTo>
                    <a:pt x="15692" y="19593"/>
                  </a:lnTo>
                  <a:lnTo>
                    <a:pt x="11141" y="19847"/>
                  </a:lnTo>
                  <a:lnTo>
                    <a:pt x="6597" y="20093"/>
                  </a:lnTo>
                  <a:lnTo>
                    <a:pt x="4321" y="20347"/>
                  </a:lnTo>
                  <a:lnTo>
                    <a:pt x="1823" y="20347"/>
                  </a:lnTo>
                  <a:lnTo>
                    <a:pt x="2046" y="17832"/>
                  </a:lnTo>
                  <a:lnTo>
                    <a:pt x="2046" y="15325"/>
                  </a:lnTo>
                  <a:lnTo>
                    <a:pt x="1823" y="10050"/>
                  </a:lnTo>
                  <a:lnTo>
                    <a:pt x="1593" y="5529"/>
                  </a:lnTo>
                  <a:lnTo>
                    <a:pt x="1364" y="3268"/>
                  </a:lnTo>
                  <a:lnTo>
                    <a:pt x="682" y="1253"/>
                  </a:lnTo>
                  <a:lnTo>
                    <a:pt x="459" y="1253"/>
                  </a:lnTo>
                  <a:lnTo>
                    <a:pt x="0" y="3514"/>
                  </a:lnTo>
                  <a:lnTo>
                    <a:pt x="0" y="5775"/>
                  </a:lnTo>
                  <a:lnTo>
                    <a:pt x="230" y="10296"/>
                  </a:lnTo>
                  <a:lnTo>
                    <a:pt x="230" y="12811"/>
                  </a:lnTo>
                  <a:lnTo>
                    <a:pt x="682" y="15571"/>
                  </a:lnTo>
                  <a:lnTo>
                    <a:pt x="1593" y="20846"/>
                  </a:lnTo>
                  <a:lnTo>
                    <a:pt x="1593" y="21354"/>
                  </a:lnTo>
                  <a:lnTo>
                    <a:pt x="3639" y="20846"/>
                  </a:lnTo>
                  <a:lnTo>
                    <a:pt x="3869" y="21354"/>
                  </a:lnTo>
                  <a:lnTo>
                    <a:pt x="4321" y="21600"/>
                  </a:lnTo>
                  <a:lnTo>
                    <a:pt x="5685" y="21600"/>
                  </a:lnTo>
                  <a:lnTo>
                    <a:pt x="9095" y="21354"/>
                  </a:lnTo>
                  <a:lnTo>
                    <a:pt x="15010" y="21100"/>
                  </a:lnTo>
                  <a:lnTo>
                    <a:pt x="20688" y="20846"/>
                  </a:lnTo>
                  <a:lnTo>
                    <a:pt x="20918" y="20846"/>
                  </a:lnTo>
                  <a:lnTo>
                    <a:pt x="20918" y="20600"/>
                  </a:lnTo>
                  <a:lnTo>
                    <a:pt x="21148" y="20600"/>
                  </a:lnTo>
                  <a:lnTo>
                    <a:pt x="21370" y="20093"/>
                  </a:lnTo>
                  <a:lnTo>
                    <a:pt x="21600" y="17832"/>
                  </a:lnTo>
                  <a:lnTo>
                    <a:pt x="21600" y="11050"/>
                  </a:lnTo>
                  <a:lnTo>
                    <a:pt x="21370" y="5529"/>
                  </a:lnTo>
                  <a:lnTo>
                    <a:pt x="21148" y="2761"/>
                  </a:lnTo>
                  <a:lnTo>
                    <a:pt x="20466" y="246"/>
                  </a:lnTo>
                  <a:lnTo>
                    <a:pt x="20007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616" name="Shape 1069"/>
            <p:cNvSpPr/>
            <p:nvPr/>
          </p:nvSpPr>
          <p:spPr>
            <a:xfrm>
              <a:off x="536693" y="745466"/>
              <a:ext cx="228096" cy="19900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045" y="0"/>
                  </a:moveTo>
                  <a:lnTo>
                    <a:pt x="5718" y="483"/>
                  </a:lnTo>
                  <a:lnTo>
                    <a:pt x="3390" y="973"/>
                  </a:lnTo>
                  <a:lnTo>
                    <a:pt x="1271" y="1456"/>
                  </a:lnTo>
                  <a:lnTo>
                    <a:pt x="635" y="973"/>
                  </a:lnTo>
                  <a:lnTo>
                    <a:pt x="214" y="973"/>
                  </a:lnTo>
                  <a:lnTo>
                    <a:pt x="0" y="1211"/>
                  </a:lnTo>
                  <a:lnTo>
                    <a:pt x="0" y="1701"/>
                  </a:lnTo>
                  <a:lnTo>
                    <a:pt x="214" y="2185"/>
                  </a:lnTo>
                  <a:lnTo>
                    <a:pt x="421" y="2430"/>
                  </a:lnTo>
                  <a:lnTo>
                    <a:pt x="214" y="6308"/>
                  </a:lnTo>
                  <a:lnTo>
                    <a:pt x="421" y="12134"/>
                  </a:lnTo>
                  <a:lnTo>
                    <a:pt x="849" y="20872"/>
                  </a:lnTo>
                  <a:lnTo>
                    <a:pt x="1057" y="21600"/>
                  </a:lnTo>
                  <a:lnTo>
                    <a:pt x="1692" y="21600"/>
                  </a:lnTo>
                  <a:lnTo>
                    <a:pt x="2120" y="21362"/>
                  </a:lnTo>
                  <a:lnTo>
                    <a:pt x="2120" y="20872"/>
                  </a:lnTo>
                  <a:lnTo>
                    <a:pt x="1692" y="6799"/>
                  </a:lnTo>
                  <a:lnTo>
                    <a:pt x="1692" y="2668"/>
                  </a:lnTo>
                  <a:lnTo>
                    <a:pt x="5932" y="2185"/>
                  </a:lnTo>
                  <a:lnTo>
                    <a:pt x="10165" y="1939"/>
                  </a:lnTo>
                  <a:lnTo>
                    <a:pt x="12492" y="1939"/>
                  </a:lnTo>
                  <a:lnTo>
                    <a:pt x="14826" y="2185"/>
                  </a:lnTo>
                  <a:lnTo>
                    <a:pt x="17153" y="2430"/>
                  </a:lnTo>
                  <a:lnTo>
                    <a:pt x="19487" y="2668"/>
                  </a:lnTo>
                  <a:lnTo>
                    <a:pt x="19694" y="2668"/>
                  </a:lnTo>
                  <a:lnTo>
                    <a:pt x="19487" y="4124"/>
                  </a:lnTo>
                  <a:lnTo>
                    <a:pt x="19487" y="14809"/>
                  </a:lnTo>
                  <a:lnTo>
                    <a:pt x="19694" y="17476"/>
                  </a:lnTo>
                  <a:lnTo>
                    <a:pt x="20122" y="20144"/>
                  </a:lnTo>
                  <a:lnTo>
                    <a:pt x="17581" y="19661"/>
                  </a:lnTo>
                  <a:lnTo>
                    <a:pt x="15033" y="19661"/>
                  </a:lnTo>
                  <a:lnTo>
                    <a:pt x="9743" y="19415"/>
                  </a:lnTo>
                  <a:lnTo>
                    <a:pt x="4868" y="19415"/>
                  </a:lnTo>
                  <a:lnTo>
                    <a:pt x="4026" y="19906"/>
                  </a:lnTo>
                  <a:lnTo>
                    <a:pt x="3176" y="20144"/>
                  </a:lnTo>
                  <a:lnTo>
                    <a:pt x="2327" y="20872"/>
                  </a:lnTo>
                  <a:lnTo>
                    <a:pt x="3390" y="21117"/>
                  </a:lnTo>
                  <a:lnTo>
                    <a:pt x="4447" y="21362"/>
                  </a:lnTo>
                  <a:lnTo>
                    <a:pt x="6567" y="21362"/>
                  </a:lnTo>
                  <a:lnTo>
                    <a:pt x="8894" y="21117"/>
                  </a:lnTo>
                  <a:lnTo>
                    <a:pt x="11221" y="21117"/>
                  </a:lnTo>
                  <a:lnTo>
                    <a:pt x="15882" y="21600"/>
                  </a:lnTo>
                  <a:lnTo>
                    <a:pt x="18424" y="21600"/>
                  </a:lnTo>
                  <a:lnTo>
                    <a:pt x="20757" y="21117"/>
                  </a:lnTo>
                  <a:lnTo>
                    <a:pt x="20965" y="21117"/>
                  </a:lnTo>
                  <a:lnTo>
                    <a:pt x="21392" y="20872"/>
                  </a:lnTo>
                  <a:lnTo>
                    <a:pt x="21600" y="20389"/>
                  </a:lnTo>
                  <a:lnTo>
                    <a:pt x="21600" y="20144"/>
                  </a:lnTo>
                  <a:lnTo>
                    <a:pt x="21179" y="17476"/>
                  </a:lnTo>
                  <a:lnTo>
                    <a:pt x="20965" y="14563"/>
                  </a:lnTo>
                  <a:lnTo>
                    <a:pt x="20757" y="8983"/>
                  </a:lnTo>
                  <a:lnTo>
                    <a:pt x="20965" y="4852"/>
                  </a:lnTo>
                  <a:lnTo>
                    <a:pt x="20757" y="2913"/>
                  </a:lnTo>
                  <a:lnTo>
                    <a:pt x="20329" y="973"/>
                  </a:lnTo>
                  <a:lnTo>
                    <a:pt x="20329" y="728"/>
                  </a:lnTo>
                  <a:lnTo>
                    <a:pt x="20122" y="973"/>
                  </a:lnTo>
                  <a:lnTo>
                    <a:pt x="19908" y="1939"/>
                  </a:lnTo>
                  <a:lnTo>
                    <a:pt x="19694" y="1701"/>
                  </a:lnTo>
                  <a:lnTo>
                    <a:pt x="17581" y="728"/>
                  </a:lnTo>
                  <a:lnTo>
                    <a:pt x="15247" y="245"/>
                  </a:lnTo>
                  <a:lnTo>
                    <a:pt x="12920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617" name="Shape 1070"/>
            <p:cNvSpPr/>
            <p:nvPr/>
          </p:nvSpPr>
          <p:spPr>
            <a:xfrm>
              <a:off x="2520335" y="34280"/>
              <a:ext cx="73796" cy="5367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194" y="0"/>
                  </a:moveTo>
                  <a:lnTo>
                    <a:pt x="5891" y="909"/>
                  </a:lnTo>
                  <a:lnTo>
                    <a:pt x="3927" y="2700"/>
                  </a:lnTo>
                  <a:lnTo>
                    <a:pt x="1964" y="5400"/>
                  </a:lnTo>
                  <a:lnTo>
                    <a:pt x="0" y="10800"/>
                  </a:lnTo>
                  <a:lnTo>
                    <a:pt x="0" y="12618"/>
                  </a:lnTo>
                  <a:lnTo>
                    <a:pt x="642" y="13500"/>
                  </a:lnTo>
                  <a:lnTo>
                    <a:pt x="7194" y="20718"/>
                  </a:lnTo>
                  <a:lnTo>
                    <a:pt x="9157" y="21600"/>
                  </a:lnTo>
                  <a:lnTo>
                    <a:pt x="10460" y="20718"/>
                  </a:lnTo>
                  <a:lnTo>
                    <a:pt x="11121" y="18900"/>
                  </a:lnTo>
                  <a:lnTo>
                    <a:pt x="9818" y="16200"/>
                  </a:lnTo>
                  <a:lnTo>
                    <a:pt x="6532" y="12618"/>
                  </a:lnTo>
                  <a:lnTo>
                    <a:pt x="13084" y="11709"/>
                  </a:lnTo>
                  <a:lnTo>
                    <a:pt x="20278" y="9918"/>
                  </a:lnTo>
                  <a:lnTo>
                    <a:pt x="21600" y="9009"/>
                  </a:lnTo>
                  <a:lnTo>
                    <a:pt x="21600" y="5400"/>
                  </a:lnTo>
                  <a:lnTo>
                    <a:pt x="20278" y="4518"/>
                  </a:lnTo>
                  <a:lnTo>
                    <a:pt x="5891" y="8100"/>
                  </a:lnTo>
                  <a:lnTo>
                    <a:pt x="7855" y="4518"/>
                  </a:lnTo>
                  <a:lnTo>
                    <a:pt x="8496" y="2700"/>
                  </a:lnTo>
                  <a:lnTo>
                    <a:pt x="7855" y="909"/>
                  </a:lnTo>
                  <a:lnTo>
                    <a:pt x="7194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618" name="Shape 1071"/>
            <p:cNvSpPr/>
            <p:nvPr/>
          </p:nvSpPr>
          <p:spPr>
            <a:xfrm>
              <a:off x="1411079" y="6123829"/>
              <a:ext cx="628425" cy="50089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687" y="1349"/>
                  </a:moveTo>
                  <a:lnTo>
                    <a:pt x="9993" y="1638"/>
                  </a:lnTo>
                  <a:lnTo>
                    <a:pt x="11224" y="2025"/>
                  </a:lnTo>
                  <a:lnTo>
                    <a:pt x="12529" y="2506"/>
                  </a:lnTo>
                  <a:lnTo>
                    <a:pt x="13760" y="2988"/>
                  </a:lnTo>
                  <a:lnTo>
                    <a:pt x="14991" y="3566"/>
                  </a:lnTo>
                  <a:lnTo>
                    <a:pt x="16219" y="4242"/>
                  </a:lnTo>
                  <a:lnTo>
                    <a:pt x="17449" y="4918"/>
                  </a:lnTo>
                  <a:lnTo>
                    <a:pt x="18680" y="5591"/>
                  </a:lnTo>
                  <a:lnTo>
                    <a:pt x="19602" y="6365"/>
                  </a:lnTo>
                  <a:lnTo>
                    <a:pt x="19986" y="6748"/>
                  </a:lnTo>
                  <a:lnTo>
                    <a:pt x="20369" y="7232"/>
                  </a:lnTo>
                  <a:lnTo>
                    <a:pt x="20600" y="7714"/>
                  </a:lnTo>
                  <a:lnTo>
                    <a:pt x="20831" y="8292"/>
                  </a:lnTo>
                  <a:lnTo>
                    <a:pt x="20986" y="8968"/>
                  </a:lnTo>
                  <a:lnTo>
                    <a:pt x="21061" y="9641"/>
                  </a:lnTo>
                  <a:lnTo>
                    <a:pt x="20986" y="10509"/>
                  </a:lnTo>
                  <a:lnTo>
                    <a:pt x="14835" y="5978"/>
                  </a:lnTo>
                  <a:lnTo>
                    <a:pt x="8687" y="1349"/>
                  </a:lnTo>
                  <a:close/>
                  <a:moveTo>
                    <a:pt x="5151" y="579"/>
                  </a:moveTo>
                  <a:lnTo>
                    <a:pt x="5228" y="673"/>
                  </a:lnTo>
                  <a:lnTo>
                    <a:pt x="5304" y="771"/>
                  </a:lnTo>
                  <a:lnTo>
                    <a:pt x="6612" y="962"/>
                  </a:lnTo>
                  <a:lnTo>
                    <a:pt x="7995" y="1157"/>
                  </a:lnTo>
                  <a:lnTo>
                    <a:pt x="8609" y="2025"/>
                  </a:lnTo>
                  <a:lnTo>
                    <a:pt x="9301" y="2698"/>
                  </a:lnTo>
                  <a:lnTo>
                    <a:pt x="9993" y="3374"/>
                  </a:lnTo>
                  <a:lnTo>
                    <a:pt x="10838" y="4050"/>
                  </a:lnTo>
                  <a:lnTo>
                    <a:pt x="12452" y="5207"/>
                  </a:lnTo>
                  <a:lnTo>
                    <a:pt x="13991" y="6267"/>
                  </a:lnTo>
                  <a:lnTo>
                    <a:pt x="20831" y="11283"/>
                  </a:lnTo>
                  <a:lnTo>
                    <a:pt x="17988" y="10317"/>
                  </a:lnTo>
                  <a:lnTo>
                    <a:pt x="16449" y="9836"/>
                  </a:lnTo>
                  <a:lnTo>
                    <a:pt x="14835" y="9449"/>
                  </a:lnTo>
                  <a:lnTo>
                    <a:pt x="13299" y="9160"/>
                  </a:lnTo>
                  <a:lnTo>
                    <a:pt x="11607" y="8968"/>
                  </a:lnTo>
                  <a:lnTo>
                    <a:pt x="9993" y="8871"/>
                  </a:lnTo>
                  <a:lnTo>
                    <a:pt x="8379" y="8871"/>
                  </a:lnTo>
                  <a:lnTo>
                    <a:pt x="8379" y="8773"/>
                  </a:lnTo>
                  <a:lnTo>
                    <a:pt x="8301" y="8679"/>
                  </a:lnTo>
                  <a:lnTo>
                    <a:pt x="6612" y="7522"/>
                  </a:lnTo>
                  <a:lnTo>
                    <a:pt x="4842" y="6459"/>
                  </a:lnTo>
                  <a:lnTo>
                    <a:pt x="3228" y="5302"/>
                  </a:lnTo>
                  <a:lnTo>
                    <a:pt x="2306" y="4723"/>
                  </a:lnTo>
                  <a:lnTo>
                    <a:pt x="1461" y="4339"/>
                  </a:lnTo>
                  <a:lnTo>
                    <a:pt x="1769" y="3663"/>
                  </a:lnTo>
                  <a:lnTo>
                    <a:pt x="2536" y="2506"/>
                  </a:lnTo>
                  <a:lnTo>
                    <a:pt x="2998" y="2025"/>
                  </a:lnTo>
                  <a:lnTo>
                    <a:pt x="3459" y="1541"/>
                  </a:lnTo>
                  <a:lnTo>
                    <a:pt x="3998" y="1157"/>
                  </a:lnTo>
                  <a:lnTo>
                    <a:pt x="4536" y="868"/>
                  </a:lnTo>
                  <a:lnTo>
                    <a:pt x="5151" y="579"/>
                  </a:lnTo>
                  <a:close/>
                  <a:moveTo>
                    <a:pt x="1308" y="4531"/>
                  </a:moveTo>
                  <a:lnTo>
                    <a:pt x="2153" y="5207"/>
                  </a:lnTo>
                  <a:lnTo>
                    <a:pt x="2922" y="5786"/>
                  </a:lnTo>
                  <a:lnTo>
                    <a:pt x="4689" y="6943"/>
                  </a:lnTo>
                  <a:lnTo>
                    <a:pt x="6226" y="8003"/>
                  </a:lnTo>
                  <a:lnTo>
                    <a:pt x="7765" y="8968"/>
                  </a:lnTo>
                  <a:lnTo>
                    <a:pt x="6765" y="9063"/>
                  </a:lnTo>
                  <a:lnTo>
                    <a:pt x="5765" y="9352"/>
                  </a:lnTo>
                  <a:lnTo>
                    <a:pt x="4767" y="9641"/>
                  </a:lnTo>
                  <a:lnTo>
                    <a:pt x="2922" y="10415"/>
                  </a:lnTo>
                  <a:lnTo>
                    <a:pt x="2000" y="10993"/>
                  </a:lnTo>
                  <a:lnTo>
                    <a:pt x="1153" y="11666"/>
                  </a:lnTo>
                  <a:lnTo>
                    <a:pt x="386" y="12440"/>
                  </a:lnTo>
                  <a:lnTo>
                    <a:pt x="308" y="10896"/>
                  </a:lnTo>
                  <a:lnTo>
                    <a:pt x="386" y="9258"/>
                  </a:lnTo>
                  <a:lnTo>
                    <a:pt x="539" y="7811"/>
                  </a:lnTo>
                  <a:lnTo>
                    <a:pt x="769" y="6459"/>
                  </a:lnTo>
                  <a:lnTo>
                    <a:pt x="1000" y="5497"/>
                  </a:lnTo>
                  <a:lnTo>
                    <a:pt x="1308" y="4531"/>
                  </a:lnTo>
                  <a:close/>
                  <a:moveTo>
                    <a:pt x="11146" y="9547"/>
                  </a:moveTo>
                  <a:lnTo>
                    <a:pt x="13913" y="9931"/>
                  </a:lnTo>
                  <a:lnTo>
                    <a:pt x="15221" y="10220"/>
                  </a:lnTo>
                  <a:lnTo>
                    <a:pt x="17988" y="10993"/>
                  </a:lnTo>
                  <a:lnTo>
                    <a:pt x="20678" y="11764"/>
                  </a:lnTo>
                  <a:lnTo>
                    <a:pt x="20216" y="12921"/>
                  </a:lnTo>
                  <a:lnTo>
                    <a:pt x="19602" y="14078"/>
                  </a:lnTo>
                  <a:lnTo>
                    <a:pt x="19447" y="14368"/>
                  </a:lnTo>
                  <a:lnTo>
                    <a:pt x="19372" y="14270"/>
                  </a:lnTo>
                  <a:lnTo>
                    <a:pt x="19294" y="14270"/>
                  </a:lnTo>
                  <a:lnTo>
                    <a:pt x="16374" y="13308"/>
                  </a:lnTo>
                  <a:lnTo>
                    <a:pt x="13452" y="12440"/>
                  </a:lnTo>
                  <a:lnTo>
                    <a:pt x="11991" y="12053"/>
                  </a:lnTo>
                  <a:lnTo>
                    <a:pt x="10532" y="11666"/>
                  </a:lnTo>
                  <a:lnTo>
                    <a:pt x="9840" y="11475"/>
                  </a:lnTo>
                  <a:lnTo>
                    <a:pt x="9071" y="11377"/>
                  </a:lnTo>
                  <a:lnTo>
                    <a:pt x="8379" y="11283"/>
                  </a:lnTo>
                  <a:lnTo>
                    <a:pt x="7687" y="11377"/>
                  </a:lnTo>
                  <a:lnTo>
                    <a:pt x="7226" y="11475"/>
                  </a:lnTo>
                  <a:lnTo>
                    <a:pt x="6842" y="11666"/>
                  </a:lnTo>
                  <a:lnTo>
                    <a:pt x="6151" y="12053"/>
                  </a:lnTo>
                  <a:lnTo>
                    <a:pt x="4767" y="13210"/>
                  </a:lnTo>
                  <a:lnTo>
                    <a:pt x="3153" y="14657"/>
                  </a:lnTo>
                  <a:lnTo>
                    <a:pt x="1461" y="15911"/>
                  </a:lnTo>
                  <a:lnTo>
                    <a:pt x="1231" y="15622"/>
                  </a:lnTo>
                  <a:lnTo>
                    <a:pt x="922" y="14946"/>
                  </a:lnTo>
                  <a:lnTo>
                    <a:pt x="692" y="14270"/>
                  </a:lnTo>
                  <a:lnTo>
                    <a:pt x="539" y="13597"/>
                  </a:lnTo>
                  <a:lnTo>
                    <a:pt x="386" y="12824"/>
                  </a:lnTo>
                  <a:lnTo>
                    <a:pt x="1539" y="12053"/>
                  </a:lnTo>
                  <a:lnTo>
                    <a:pt x="2614" y="11377"/>
                  </a:lnTo>
                  <a:lnTo>
                    <a:pt x="4920" y="10415"/>
                  </a:lnTo>
                  <a:lnTo>
                    <a:pt x="6073" y="10028"/>
                  </a:lnTo>
                  <a:lnTo>
                    <a:pt x="7226" y="9739"/>
                  </a:lnTo>
                  <a:lnTo>
                    <a:pt x="8456" y="9641"/>
                  </a:lnTo>
                  <a:lnTo>
                    <a:pt x="9762" y="9547"/>
                  </a:lnTo>
                  <a:close/>
                  <a:moveTo>
                    <a:pt x="8762" y="11764"/>
                  </a:moveTo>
                  <a:lnTo>
                    <a:pt x="9532" y="11861"/>
                  </a:lnTo>
                  <a:lnTo>
                    <a:pt x="10301" y="12053"/>
                  </a:lnTo>
                  <a:lnTo>
                    <a:pt x="11915" y="12534"/>
                  </a:lnTo>
                  <a:lnTo>
                    <a:pt x="13299" y="13018"/>
                  </a:lnTo>
                  <a:lnTo>
                    <a:pt x="16219" y="13886"/>
                  </a:lnTo>
                  <a:lnTo>
                    <a:pt x="19216" y="14754"/>
                  </a:lnTo>
                  <a:lnTo>
                    <a:pt x="18294" y="16295"/>
                  </a:lnTo>
                  <a:lnTo>
                    <a:pt x="17219" y="17742"/>
                  </a:lnTo>
                  <a:lnTo>
                    <a:pt x="15988" y="18996"/>
                  </a:lnTo>
                  <a:lnTo>
                    <a:pt x="14760" y="20056"/>
                  </a:lnTo>
                  <a:lnTo>
                    <a:pt x="14299" y="20348"/>
                  </a:lnTo>
                  <a:lnTo>
                    <a:pt x="13913" y="20638"/>
                  </a:lnTo>
                  <a:lnTo>
                    <a:pt x="12991" y="20927"/>
                  </a:lnTo>
                  <a:lnTo>
                    <a:pt x="11991" y="21021"/>
                  </a:lnTo>
                  <a:lnTo>
                    <a:pt x="11068" y="20927"/>
                  </a:lnTo>
                  <a:lnTo>
                    <a:pt x="10071" y="20829"/>
                  </a:lnTo>
                  <a:lnTo>
                    <a:pt x="9148" y="20540"/>
                  </a:lnTo>
                  <a:lnTo>
                    <a:pt x="7303" y="19864"/>
                  </a:lnTo>
                  <a:lnTo>
                    <a:pt x="5765" y="19286"/>
                  </a:lnTo>
                  <a:lnTo>
                    <a:pt x="4306" y="18515"/>
                  </a:lnTo>
                  <a:lnTo>
                    <a:pt x="3536" y="18031"/>
                  </a:lnTo>
                  <a:lnTo>
                    <a:pt x="2845" y="17550"/>
                  </a:lnTo>
                  <a:lnTo>
                    <a:pt x="2231" y="16971"/>
                  </a:lnTo>
                  <a:lnTo>
                    <a:pt x="1692" y="16201"/>
                  </a:lnTo>
                  <a:lnTo>
                    <a:pt x="2384" y="16006"/>
                  </a:lnTo>
                  <a:lnTo>
                    <a:pt x="3153" y="15525"/>
                  </a:lnTo>
                  <a:lnTo>
                    <a:pt x="3845" y="14946"/>
                  </a:lnTo>
                  <a:lnTo>
                    <a:pt x="4536" y="14270"/>
                  </a:lnTo>
                  <a:lnTo>
                    <a:pt x="5920" y="12921"/>
                  </a:lnTo>
                  <a:lnTo>
                    <a:pt x="6612" y="12440"/>
                  </a:lnTo>
                  <a:lnTo>
                    <a:pt x="7303" y="12053"/>
                  </a:lnTo>
                  <a:lnTo>
                    <a:pt x="7995" y="11861"/>
                  </a:lnTo>
                  <a:lnTo>
                    <a:pt x="8762" y="11764"/>
                  </a:lnTo>
                  <a:close/>
                  <a:moveTo>
                    <a:pt x="5304" y="0"/>
                  </a:moveTo>
                  <a:lnTo>
                    <a:pt x="4459" y="192"/>
                  </a:lnTo>
                  <a:lnTo>
                    <a:pt x="3689" y="481"/>
                  </a:lnTo>
                  <a:lnTo>
                    <a:pt x="2998" y="962"/>
                  </a:lnTo>
                  <a:lnTo>
                    <a:pt x="2384" y="1638"/>
                  </a:lnTo>
                  <a:lnTo>
                    <a:pt x="1845" y="2409"/>
                  </a:lnTo>
                  <a:lnTo>
                    <a:pt x="1384" y="3277"/>
                  </a:lnTo>
                  <a:lnTo>
                    <a:pt x="1000" y="4242"/>
                  </a:lnTo>
                  <a:lnTo>
                    <a:pt x="692" y="5207"/>
                  </a:lnTo>
                  <a:lnTo>
                    <a:pt x="461" y="6267"/>
                  </a:lnTo>
                  <a:lnTo>
                    <a:pt x="231" y="7424"/>
                  </a:lnTo>
                  <a:lnTo>
                    <a:pt x="78" y="8484"/>
                  </a:lnTo>
                  <a:lnTo>
                    <a:pt x="0" y="9641"/>
                  </a:lnTo>
                  <a:lnTo>
                    <a:pt x="0" y="13018"/>
                  </a:lnTo>
                  <a:lnTo>
                    <a:pt x="78" y="13692"/>
                  </a:lnTo>
                  <a:lnTo>
                    <a:pt x="155" y="14176"/>
                  </a:lnTo>
                  <a:lnTo>
                    <a:pt x="308" y="14754"/>
                  </a:lnTo>
                  <a:lnTo>
                    <a:pt x="692" y="15622"/>
                  </a:lnTo>
                  <a:lnTo>
                    <a:pt x="1231" y="16490"/>
                  </a:lnTo>
                  <a:lnTo>
                    <a:pt x="1845" y="17261"/>
                  </a:lnTo>
                  <a:lnTo>
                    <a:pt x="2536" y="17937"/>
                  </a:lnTo>
                  <a:lnTo>
                    <a:pt x="3228" y="18515"/>
                  </a:lnTo>
                  <a:lnTo>
                    <a:pt x="3998" y="18996"/>
                  </a:lnTo>
                  <a:lnTo>
                    <a:pt x="4767" y="19383"/>
                  </a:lnTo>
                  <a:lnTo>
                    <a:pt x="6687" y="20348"/>
                  </a:lnTo>
                  <a:lnTo>
                    <a:pt x="7765" y="20829"/>
                  </a:lnTo>
                  <a:lnTo>
                    <a:pt x="9915" y="21408"/>
                  </a:lnTo>
                  <a:lnTo>
                    <a:pt x="10993" y="21600"/>
                  </a:lnTo>
                  <a:lnTo>
                    <a:pt x="12068" y="21600"/>
                  </a:lnTo>
                  <a:lnTo>
                    <a:pt x="13068" y="21408"/>
                  </a:lnTo>
                  <a:lnTo>
                    <a:pt x="14068" y="21119"/>
                  </a:lnTo>
                  <a:lnTo>
                    <a:pt x="14913" y="20540"/>
                  </a:lnTo>
                  <a:lnTo>
                    <a:pt x="15835" y="19962"/>
                  </a:lnTo>
                  <a:lnTo>
                    <a:pt x="16605" y="19188"/>
                  </a:lnTo>
                  <a:lnTo>
                    <a:pt x="17372" y="18320"/>
                  </a:lnTo>
                  <a:lnTo>
                    <a:pt x="18064" y="17358"/>
                  </a:lnTo>
                  <a:lnTo>
                    <a:pt x="19372" y="15427"/>
                  </a:lnTo>
                  <a:lnTo>
                    <a:pt x="19908" y="14657"/>
                  </a:lnTo>
                  <a:lnTo>
                    <a:pt x="20369" y="13692"/>
                  </a:lnTo>
                  <a:lnTo>
                    <a:pt x="20831" y="12632"/>
                  </a:lnTo>
                  <a:lnTo>
                    <a:pt x="21216" y="11572"/>
                  </a:lnTo>
                  <a:lnTo>
                    <a:pt x="21447" y="11572"/>
                  </a:lnTo>
                  <a:lnTo>
                    <a:pt x="21600" y="11377"/>
                  </a:lnTo>
                  <a:lnTo>
                    <a:pt x="21600" y="10993"/>
                  </a:lnTo>
                  <a:lnTo>
                    <a:pt x="21522" y="10896"/>
                  </a:lnTo>
                  <a:lnTo>
                    <a:pt x="21447" y="10799"/>
                  </a:lnTo>
                  <a:lnTo>
                    <a:pt x="21522" y="10028"/>
                  </a:lnTo>
                  <a:lnTo>
                    <a:pt x="21522" y="9258"/>
                  </a:lnTo>
                  <a:lnTo>
                    <a:pt x="21447" y="8582"/>
                  </a:lnTo>
                  <a:lnTo>
                    <a:pt x="21216" y="7811"/>
                  </a:lnTo>
                  <a:lnTo>
                    <a:pt x="20986" y="7327"/>
                  </a:lnTo>
                  <a:lnTo>
                    <a:pt x="20755" y="6846"/>
                  </a:lnTo>
                  <a:lnTo>
                    <a:pt x="20064" y="6075"/>
                  </a:lnTo>
                  <a:lnTo>
                    <a:pt x="19294" y="5302"/>
                  </a:lnTo>
                  <a:lnTo>
                    <a:pt x="18449" y="4723"/>
                  </a:lnTo>
                  <a:lnTo>
                    <a:pt x="17527" y="4145"/>
                  </a:lnTo>
                  <a:lnTo>
                    <a:pt x="16605" y="3663"/>
                  </a:lnTo>
                  <a:lnTo>
                    <a:pt x="14835" y="2893"/>
                  </a:lnTo>
                  <a:lnTo>
                    <a:pt x="12760" y="1928"/>
                  </a:lnTo>
                  <a:lnTo>
                    <a:pt x="10607" y="1252"/>
                  </a:lnTo>
                  <a:lnTo>
                    <a:pt x="8456" y="673"/>
                  </a:lnTo>
                  <a:lnTo>
                    <a:pt x="6304" y="289"/>
                  </a:lnTo>
                  <a:lnTo>
                    <a:pt x="6304" y="95"/>
                  </a:lnTo>
                  <a:lnTo>
                    <a:pt x="6226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619" name="Shape 1072"/>
            <p:cNvSpPr/>
            <p:nvPr/>
          </p:nvSpPr>
          <p:spPr>
            <a:xfrm>
              <a:off x="8012679" y="6615820"/>
              <a:ext cx="814009" cy="25938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392" y="4281"/>
                  </a:moveTo>
                  <a:lnTo>
                    <a:pt x="4806" y="4469"/>
                  </a:lnTo>
                  <a:lnTo>
                    <a:pt x="5222" y="5211"/>
                  </a:lnTo>
                  <a:lnTo>
                    <a:pt x="5519" y="5957"/>
                  </a:lnTo>
                  <a:lnTo>
                    <a:pt x="5756" y="7075"/>
                  </a:lnTo>
                  <a:lnTo>
                    <a:pt x="5875" y="8563"/>
                  </a:lnTo>
                  <a:lnTo>
                    <a:pt x="4806" y="12103"/>
                  </a:lnTo>
                  <a:lnTo>
                    <a:pt x="3916" y="15455"/>
                  </a:lnTo>
                  <a:lnTo>
                    <a:pt x="3442" y="17319"/>
                  </a:lnTo>
                  <a:lnTo>
                    <a:pt x="2968" y="18807"/>
                  </a:lnTo>
                  <a:lnTo>
                    <a:pt x="2670" y="19553"/>
                  </a:lnTo>
                  <a:lnTo>
                    <a:pt x="2374" y="19924"/>
                  </a:lnTo>
                  <a:lnTo>
                    <a:pt x="2018" y="20295"/>
                  </a:lnTo>
                  <a:lnTo>
                    <a:pt x="1662" y="20295"/>
                  </a:lnTo>
                  <a:lnTo>
                    <a:pt x="1424" y="20112"/>
                  </a:lnTo>
                  <a:lnTo>
                    <a:pt x="1246" y="19736"/>
                  </a:lnTo>
                  <a:lnTo>
                    <a:pt x="1068" y="19365"/>
                  </a:lnTo>
                  <a:lnTo>
                    <a:pt x="950" y="18995"/>
                  </a:lnTo>
                  <a:lnTo>
                    <a:pt x="712" y="17877"/>
                  </a:lnTo>
                  <a:lnTo>
                    <a:pt x="654" y="16572"/>
                  </a:lnTo>
                  <a:lnTo>
                    <a:pt x="654" y="15084"/>
                  </a:lnTo>
                  <a:lnTo>
                    <a:pt x="712" y="13779"/>
                  </a:lnTo>
                  <a:lnTo>
                    <a:pt x="832" y="12473"/>
                  </a:lnTo>
                  <a:lnTo>
                    <a:pt x="950" y="11356"/>
                  </a:lnTo>
                  <a:lnTo>
                    <a:pt x="1128" y="10427"/>
                  </a:lnTo>
                  <a:lnTo>
                    <a:pt x="1840" y="8192"/>
                  </a:lnTo>
                  <a:lnTo>
                    <a:pt x="2374" y="6704"/>
                  </a:lnTo>
                  <a:lnTo>
                    <a:pt x="2968" y="5587"/>
                  </a:lnTo>
                  <a:lnTo>
                    <a:pt x="3442" y="4652"/>
                  </a:lnTo>
                  <a:lnTo>
                    <a:pt x="3976" y="4281"/>
                  </a:lnTo>
                  <a:close/>
                  <a:moveTo>
                    <a:pt x="10979" y="0"/>
                  </a:moveTo>
                  <a:lnTo>
                    <a:pt x="10385" y="183"/>
                  </a:lnTo>
                  <a:lnTo>
                    <a:pt x="9793" y="559"/>
                  </a:lnTo>
                  <a:lnTo>
                    <a:pt x="9199" y="1117"/>
                  </a:lnTo>
                  <a:lnTo>
                    <a:pt x="8605" y="2047"/>
                  </a:lnTo>
                  <a:lnTo>
                    <a:pt x="8071" y="2976"/>
                  </a:lnTo>
                  <a:lnTo>
                    <a:pt x="7477" y="4281"/>
                  </a:lnTo>
                  <a:lnTo>
                    <a:pt x="6943" y="5587"/>
                  </a:lnTo>
                  <a:lnTo>
                    <a:pt x="6469" y="6887"/>
                  </a:lnTo>
                  <a:lnTo>
                    <a:pt x="6291" y="5957"/>
                  </a:lnTo>
                  <a:lnTo>
                    <a:pt x="6172" y="5211"/>
                  </a:lnTo>
                  <a:lnTo>
                    <a:pt x="5994" y="4469"/>
                  </a:lnTo>
                  <a:lnTo>
                    <a:pt x="5756" y="3723"/>
                  </a:lnTo>
                  <a:lnTo>
                    <a:pt x="5519" y="3164"/>
                  </a:lnTo>
                  <a:lnTo>
                    <a:pt x="5282" y="2793"/>
                  </a:lnTo>
                  <a:lnTo>
                    <a:pt x="4984" y="2417"/>
                  </a:lnTo>
                  <a:lnTo>
                    <a:pt x="4628" y="2047"/>
                  </a:lnTo>
                  <a:lnTo>
                    <a:pt x="4214" y="2047"/>
                  </a:lnTo>
                  <a:lnTo>
                    <a:pt x="3738" y="2235"/>
                  </a:lnTo>
                  <a:lnTo>
                    <a:pt x="3324" y="2793"/>
                  </a:lnTo>
                  <a:lnTo>
                    <a:pt x="2848" y="3352"/>
                  </a:lnTo>
                  <a:lnTo>
                    <a:pt x="2492" y="4093"/>
                  </a:lnTo>
                  <a:lnTo>
                    <a:pt x="2078" y="5028"/>
                  </a:lnTo>
                  <a:lnTo>
                    <a:pt x="1366" y="6887"/>
                  </a:lnTo>
                  <a:lnTo>
                    <a:pt x="890" y="8380"/>
                  </a:lnTo>
                  <a:lnTo>
                    <a:pt x="476" y="10239"/>
                  </a:lnTo>
                  <a:lnTo>
                    <a:pt x="178" y="12291"/>
                  </a:lnTo>
                  <a:lnTo>
                    <a:pt x="60" y="14525"/>
                  </a:lnTo>
                  <a:lnTo>
                    <a:pt x="0" y="15455"/>
                  </a:lnTo>
                  <a:lnTo>
                    <a:pt x="0" y="16572"/>
                  </a:lnTo>
                  <a:lnTo>
                    <a:pt x="60" y="17501"/>
                  </a:lnTo>
                  <a:lnTo>
                    <a:pt x="178" y="18436"/>
                  </a:lnTo>
                  <a:lnTo>
                    <a:pt x="534" y="20295"/>
                  </a:lnTo>
                  <a:lnTo>
                    <a:pt x="772" y="21041"/>
                  </a:lnTo>
                  <a:lnTo>
                    <a:pt x="1128" y="21600"/>
                  </a:lnTo>
                  <a:lnTo>
                    <a:pt x="2790" y="21600"/>
                  </a:lnTo>
                  <a:lnTo>
                    <a:pt x="3086" y="20853"/>
                  </a:lnTo>
                  <a:lnTo>
                    <a:pt x="3382" y="20112"/>
                  </a:lnTo>
                  <a:lnTo>
                    <a:pt x="3916" y="18436"/>
                  </a:lnTo>
                  <a:lnTo>
                    <a:pt x="4926" y="15084"/>
                  </a:lnTo>
                  <a:lnTo>
                    <a:pt x="5934" y="11544"/>
                  </a:lnTo>
                  <a:lnTo>
                    <a:pt x="5875" y="12103"/>
                  </a:lnTo>
                  <a:lnTo>
                    <a:pt x="5816" y="13408"/>
                  </a:lnTo>
                  <a:lnTo>
                    <a:pt x="5638" y="14525"/>
                  </a:lnTo>
                  <a:lnTo>
                    <a:pt x="5282" y="16943"/>
                  </a:lnTo>
                  <a:lnTo>
                    <a:pt x="4806" y="19365"/>
                  </a:lnTo>
                  <a:lnTo>
                    <a:pt x="4272" y="21600"/>
                  </a:lnTo>
                  <a:lnTo>
                    <a:pt x="4984" y="21600"/>
                  </a:lnTo>
                  <a:lnTo>
                    <a:pt x="5282" y="20295"/>
                  </a:lnTo>
                  <a:lnTo>
                    <a:pt x="5756" y="17877"/>
                  </a:lnTo>
                  <a:lnTo>
                    <a:pt x="6231" y="15267"/>
                  </a:lnTo>
                  <a:lnTo>
                    <a:pt x="6409" y="13779"/>
                  </a:lnTo>
                  <a:lnTo>
                    <a:pt x="6528" y="12291"/>
                  </a:lnTo>
                  <a:lnTo>
                    <a:pt x="6587" y="10985"/>
                  </a:lnTo>
                  <a:lnTo>
                    <a:pt x="6587" y="9497"/>
                  </a:lnTo>
                  <a:lnTo>
                    <a:pt x="7655" y="6704"/>
                  </a:lnTo>
                  <a:lnTo>
                    <a:pt x="8191" y="5587"/>
                  </a:lnTo>
                  <a:lnTo>
                    <a:pt x="8725" y="4281"/>
                  </a:lnTo>
                  <a:lnTo>
                    <a:pt x="9317" y="3352"/>
                  </a:lnTo>
                  <a:lnTo>
                    <a:pt x="9911" y="2417"/>
                  </a:lnTo>
                  <a:lnTo>
                    <a:pt x="10327" y="2047"/>
                  </a:lnTo>
                  <a:lnTo>
                    <a:pt x="10741" y="1859"/>
                  </a:lnTo>
                  <a:lnTo>
                    <a:pt x="11573" y="2235"/>
                  </a:lnTo>
                  <a:lnTo>
                    <a:pt x="12343" y="3164"/>
                  </a:lnTo>
                  <a:lnTo>
                    <a:pt x="13115" y="4281"/>
                  </a:lnTo>
                  <a:lnTo>
                    <a:pt x="14301" y="6328"/>
                  </a:lnTo>
                  <a:lnTo>
                    <a:pt x="15429" y="8563"/>
                  </a:lnTo>
                  <a:lnTo>
                    <a:pt x="16557" y="10985"/>
                  </a:lnTo>
                  <a:lnTo>
                    <a:pt x="17625" y="13779"/>
                  </a:lnTo>
                  <a:lnTo>
                    <a:pt x="18278" y="15643"/>
                  </a:lnTo>
                  <a:lnTo>
                    <a:pt x="18930" y="17689"/>
                  </a:lnTo>
                  <a:lnTo>
                    <a:pt x="19584" y="19736"/>
                  </a:lnTo>
                  <a:lnTo>
                    <a:pt x="20296" y="21600"/>
                  </a:lnTo>
                  <a:lnTo>
                    <a:pt x="21600" y="21600"/>
                  </a:lnTo>
                  <a:lnTo>
                    <a:pt x="21186" y="20853"/>
                  </a:lnTo>
                  <a:lnTo>
                    <a:pt x="20770" y="19924"/>
                  </a:lnTo>
                  <a:lnTo>
                    <a:pt x="19940" y="17877"/>
                  </a:lnTo>
                  <a:lnTo>
                    <a:pt x="18634" y="13967"/>
                  </a:lnTo>
                  <a:lnTo>
                    <a:pt x="17803" y="11732"/>
                  </a:lnTo>
                  <a:lnTo>
                    <a:pt x="16972" y="9497"/>
                  </a:lnTo>
                  <a:lnTo>
                    <a:pt x="16023" y="7445"/>
                  </a:lnTo>
                  <a:lnTo>
                    <a:pt x="15133" y="5587"/>
                  </a:lnTo>
                  <a:lnTo>
                    <a:pt x="14183" y="3723"/>
                  </a:lnTo>
                  <a:lnTo>
                    <a:pt x="13175" y="2047"/>
                  </a:lnTo>
                  <a:lnTo>
                    <a:pt x="12641" y="1117"/>
                  </a:lnTo>
                  <a:lnTo>
                    <a:pt x="12107" y="559"/>
                  </a:lnTo>
                  <a:lnTo>
                    <a:pt x="11513" y="183"/>
                  </a:lnTo>
                  <a:lnTo>
                    <a:pt x="10979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620" name="Shape 1073"/>
            <p:cNvSpPr/>
            <p:nvPr/>
          </p:nvSpPr>
          <p:spPr>
            <a:xfrm>
              <a:off x="2166967" y="6378759"/>
              <a:ext cx="570238" cy="49644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980" y="486"/>
                  </a:moveTo>
                  <a:lnTo>
                    <a:pt x="4997" y="679"/>
                  </a:lnTo>
                  <a:lnTo>
                    <a:pt x="5930" y="971"/>
                  </a:lnTo>
                  <a:lnTo>
                    <a:pt x="6947" y="1263"/>
                  </a:lnTo>
                  <a:lnTo>
                    <a:pt x="8894" y="2043"/>
                  </a:lnTo>
                  <a:lnTo>
                    <a:pt x="10844" y="2919"/>
                  </a:lnTo>
                  <a:lnTo>
                    <a:pt x="15078" y="4864"/>
                  </a:lnTo>
                  <a:lnTo>
                    <a:pt x="19313" y="7101"/>
                  </a:lnTo>
                  <a:lnTo>
                    <a:pt x="19653" y="7297"/>
                  </a:lnTo>
                  <a:lnTo>
                    <a:pt x="19992" y="7589"/>
                  </a:lnTo>
                  <a:lnTo>
                    <a:pt x="20500" y="8173"/>
                  </a:lnTo>
                  <a:lnTo>
                    <a:pt x="20838" y="8950"/>
                  </a:lnTo>
                  <a:lnTo>
                    <a:pt x="21009" y="9731"/>
                  </a:lnTo>
                  <a:lnTo>
                    <a:pt x="21092" y="10606"/>
                  </a:lnTo>
                  <a:lnTo>
                    <a:pt x="21009" y="11577"/>
                  </a:lnTo>
                  <a:lnTo>
                    <a:pt x="20923" y="12551"/>
                  </a:lnTo>
                  <a:lnTo>
                    <a:pt x="20755" y="13525"/>
                  </a:lnTo>
                  <a:lnTo>
                    <a:pt x="18296" y="12551"/>
                  </a:lnTo>
                  <a:lnTo>
                    <a:pt x="15841" y="11577"/>
                  </a:lnTo>
                  <a:lnTo>
                    <a:pt x="10927" y="9826"/>
                  </a:lnTo>
                  <a:lnTo>
                    <a:pt x="8471" y="8852"/>
                  </a:lnTo>
                  <a:lnTo>
                    <a:pt x="5930" y="7881"/>
                  </a:lnTo>
                  <a:lnTo>
                    <a:pt x="3389" y="7005"/>
                  </a:lnTo>
                  <a:lnTo>
                    <a:pt x="2118" y="6615"/>
                  </a:lnTo>
                  <a:lnTo>
                    <a:pt x="848" y="6323"/>
                  </a:lnTo>
                  <a:lnTo>
                    <a:pt x="931" y="5349"/>
                  </a:lnTo>
                  <a:lnTo>
                    <a:pt x="1439" y="3598"/>
                  </a:lnTo>
                  <a:lnTo>
                    <a:pt x="1779" y="2722"/>
                  </a:lnTo>
                  <a:lnTo>
                    <a:pt x="3643" y="3503"/>
                  </a:lnTo>
                  <a:lnTo>
                    <a:pt x="5505" y="4280"/>
                  </a:lnTo>
                  <a:lnTo>
                    <a:pt x="6693" y="4766"/>
                  </a:lnTo>
                  <a:lnTo>
                    <a:pt x="7878" y="5058"/>
                  </a:lnTo>
                  <a:lnTo>
                    <a:pt x="10336" y="5546"/>
                  </a:lnTo>
                  <a:lnTo>
                    <a:pt x="12791" y="6130"/>
                  </a:lnTo>
                  <a:lnTo>
                    <a:pt x="15078" y="6714"/>
                  </a:lnTo>
                  <a:lnTo>
                    <a:pt x="19821" y="8075"/>
                  </a:lnTo>
                  <a:lnTo>
                    <a:pt x="19992" y="8075"/>
                  </a:lnTo>
                  <a:lnTo>
                    <a:pt x="20075" y="7881"/>
                  </a:lnTo>
                  <a:lnTo>
                    <a:pt x="20075" y="7783"/>
                  </a:lnTo>
                  <a:lnTo>
                    <a:pt x="19992" y="7589"/>
                  </a:lnTo>
                  <a:lnTo>
                    <a:pt x="17620" y="6809"/>
                  </a:lnTo>
                  <a:lnTo>
                    <a:pt x="15247" y="6130"/>
                  </a:lnTo>
                  <a:lnTo>
                    <a:pt x="12877" y="5546"/>
                  </a:lnTo>
                  <a:lnTo>
                    <a:pt x="10504" y="5058"/>
                  </a:lnTo>
                  <a:lnTo>
                    <a:pt x="8303" y="4572"/>
                  </a:lnTo>
                  <a:lnTo>
                    <a:pt x="7286" y="4378"/>
                  </a:lnTo>
                  <a:lnTo>
                    <a:pt x="6184" y="3988"/>
                  </a:lnTo>
                  <a:lnTo>
                    <a:pt x="5168" y="3598"/>
                  </a:lnTo>
                  <a:lnTo>
                    <a:pt x="2964" y="2627"/>
                  </a:lnTo>
                  <a:lnTo>
                    <a:pt x="1864" y="2335"/>
                  </a:lnTo>
                  <a:lnTo>
                    <a:pt x="2373" y="1361"/>
                  </a:lnTo>
                  <a:lnTo>
                    <a:pt x="2881" y="486"/>
                  </a:lnTo>
                  <a:close/>
                  <a:moveTo>
                    <a:pt x="3049" y="0"/>
                  </a:moveTo>
                  <a:lnTo>
                    <a:pt x="2964" y="95"/>
                  </a:lnTo>
                  <a:lnTo>
                    <a:pt x="2710" y="95"/>
                  </a:lnTo>
                  <a:lnTo>
                    <a:pt x="2541" y="194"/>
                  </a:lnTo>
                  <a:lnTo>
                    <a:pt x="2627" y="387"/>
                  </a:lnTo>
                  <a:lnTo>
                    <a:pt x="2118" y="971"/>
                  </a:lnTo>
                  <a:lnTo>
                    <a:pt x="1693" y="1555"/>
                  </a:lnTo>
                  <a:lnTo>
                    <a:pt x="1356" y="2237"/>
                  </a:lnTo>
                  <a:lnTo>
                    <a:pt x="1016" y="3014"/>
                  </a:lnTo>
                  <a:lnTo>
                    <a:pt x="762" y="3795"/>
                  </a:lnTo>
                  <a:lnTo>
                    <a:pt x="508" y="4670"/>
                  </a:lnTo>
                  <a:lnTo>
                    <a:pt x="169" y="6323"/>
                  </a:lnTo>
                  <a:lnTo>
                    <a:pt x="0" y="8173"/>
                  </a:lnTo>
                  <a:lnTo>
                    <a:pt x="0" y="9924"/>
                  </a:lnTo>
                  <a:lnTo>
                    <a:pt x="86" y="11577"/>
                  </a:lnTo>
                  <a:lnTo>
                    <a:pt x="254" y="13037"/>
                  </a:lnTo>
                  <a:lnTo>
                    <a:pt x="762" y="14985"/>
                  </a:lnTo>
                  <a:lnTo>
                    <a:pt x="1102" y="15860"/>
                  </a:lnTo>
                  <a:lnTo>
                    <a:pt x="1439" y="16736"/>
                  </a:lnTo>
                  <a:lnTo>
                    <a:pt x="2456" y="18291"/>
                  </a:lnTo>
                  <a:lnTo>
                    <a:pt x="3049" y="18973"/>
                  </a:lnTo>
                  <a:lnTo>
                    <a:pt x="3726" y="19655"/>
                  </a:lnTo>
                  <a:lnTo>
                    <a:pt x="4828" y="20724"/>
                  </a:lnTo>
                  <a:lnTo>
                    <a:pt x="6013" y="21600"/>
                  </a:lnTo>
                  <a:lnTo>
                    <a:pt x="7286" y="21600"/>
                  </a:lnTo>
                  <a:lnTo>
                    <a:pt x="6438" y="21114"/>
                  </a:lnTo>
                  <a:lnTo>
                    <a:pt x="5676" y="20531"/>
                  </a:lnTo>
                  <a:lnTo>
                    <a:pt x="4828" y="19849"/>
                  </a:lnTo>
                  <a:lnTo>
                    <a:pt x="4066" y="19167"/>
                  </a:lnTo>
                  <a:lnTo>
                    <a:pt x="3389" y="18389"/>
                  </a:lnTo>
                  <a:lnTo>
                    <a:pt x="2795" y="17612"/>
                  </a:lnTo>
                  <a:lnTo>
                    <a:pt x="2202" y="16736"/>
                  </a:lnTo>
                  <a:lnTo>
                    <a:pt x="1693" y="15762"/>
                  </a:lnTo>
                  <a:lnTo>
                    <a:pt x="1356" y="14886"/>
                  </a:lnTo>
                  <a:lnTo>
                    <a:pt x="1016" y="14011"/>
                  </a:lnTo>
                  <a:lnTo>
                    <a:pt x="848" y="13135"/>
                  </a:lnTo>
                  <a:lnTo>
                    <a:pt x="762" y="12161"/>
                  </a:lnTo>
                  <a:lnTo>
                    <a:pt x="677" y="10216"/>
                  </a:lnTo>
                  <a:lnTo>
                    <a:pt x="677" y="8268"/>
                  </a:lnTo>
                  <a:lnTo>
                    <a:pt x="1610" y="9144"/>
                  </a:lnTo>
                  <a:lnTo>
                    <a:pt x="2541" y="9826"/>
                  </a:lnTo>
                  <a:lnTo>
                    <a:pt x="4574" y="11286"/>
                  </a:lnTo>
                  <a:lnTo>
                    <a:pt x="6607" y="12551"/>
                  </a:lnTo>
                  <a:lnTo>
                    <a:pt x="8557" y="13913"/>
                  </a:lnTo>
                  <a:lnTo>
                    <a:pt x="9656" y="14788"/>
                  </a:lnTo>
                  <a:lnTo>
                    <a:pt x="10673" y="15664"/>
                  </a:lnTo>
                  <a:lnTo>
                    <a:pt x="11098" y="16152"/>
                  </a:lnTo>
                  <a:lnTo>
                    <a:pt x="11435" y="16736"/>
                  </a:lnTo>
                  <a:lnTo>
                    <a:pt x="11775" y="17320"/>
                  </a:lnTo>
                  <a:lnTo>
                    <a:pt x="12283" y="18875"/>
                  </a:lnTo>
                  <a:lnTo>
                    <a:pt x="12369" y="19849"/>
                  </a:lnTo>
                  <a:lnTo>
                    <a:pt x="12452" y="21600"/>
                  </a:lnTo>
                  <a:lnTo>
                    <a:pt x="13131" y="21600"/>
                  </a:lnTo>
                  <a:lnTo>
                    <a:pt x="13131" y="20626"/>
                  </a:lnTo>
                  <a:lnTo>
                    <a:pt x="13046" y="19655"/>
                  </a:lnTo>
                  <a:lnTo>
                    <a:pt x="12877" y="18681"/>
                  </a:lnTo>
                  <a:lnTo>
                    <a:pt x="12623" y="17707"/>
                  </a:lnTo>
                  <a:lnTo>
                    <a:pt x="12283" y="16831"/>
                  </a:lnTo>
                  <a:lnTo>
                    <a:pt x="11861" y="15956"/>
                  </a:lnTo>
                  <a:lnTo>
                    <a:pt x="11352" y="15277"/>
                  </a:lnTo>
                  <a:lnTo>
                    <a:pt x="10673" y="14595"/>
                  </a:lnTo>
                  <a:lnTo>
                    <a:pt x="8303" y="12843"/>
                  </a:lnTo>
                  <a:lnTo>
                    <a:pt x="5845" y="11190"/>
                  </a:lnTo>
                  <a:lnTo>
                    <a:pt x="3389" y="9439"/>
                  </a:lnTo>
                  <a:lnTo>
                    <a:pt x="2118" y="8658"/>
                  </a:lnTo>
                  <a:lnTo>
                    <a:pt x="762" y="7976"/>
                  </a:lnTo>
                  <a:lnTo>
                    <a:pt x="677" y="7976"/>
                  </a:lnTo>
                  <a:lnTo>
                    <a:pt x="762" y="6517"/>
                  </a:lnTo>
                  <a:lnTo>
                    <a:pt x="1864" y="7199"/>
                  </a:lnTo>
                  <a:lnTo>
                    <a:pt x="3049" y="7685"/>
                  </a:lnTo>
                  <a:lnTo>
                    <a:pt x="5422" y="8560"/>
                  </a:lnTo>
                  <a:lnTo>
                    <a:pt x="7878" y="9439"/>
                  </a:lnTo>
                  <a:lnTo>
                    <a:pt x="10165" y="10216"/>
                  </a:lnTo>
                  <a:lnTo>
                    <a:pt x="10758" y="10410"/>
                  </a:lnTo>
                  <a:lnTo>
                    <a:pt x="11181" y="10898"/>
                  </a:lnTo>
                  <a:lnTo>
                    <a:pt x="11606" y="11482"/>
                  </a:lnTo>
                  <a:lnTo>
                    <a:pt x="12198" y="12358"/>
                  </a:lnTo>
                  <a:lnTo>
                    <a:pt x="13214" y="13817"/>
                  </a:lnTo>
                  <a:lnTo>
                    <a:pt x="14148" y="15372"/>
                  </a:lnTo>
                  <a:lnTo>
                    <a:pt x="14824" y="16831"/>
                  </a:lnTo>
                  <a:lnTo>
                    <a:pt x="15418" y="18389"/>
                  </a:lnTo>
                  <a:lnTo>
                    <a:pt x="15755" y="19947"/>
                  </a:lnTo>
                  <a:lnTo>
                    <a:pt x="15926" y="21600"/>
                  </a:lnTo>
                  <a:lnTo>
                    <a:pt x="16518" y="21600"/>
                  </a:lnTo>
                  <a:lnTo>
                    <a:pt x="16435" y="20626"/>
                  </a:lnTo>
                  <a:lnTo>
                    <a:pt x="16264" y="19750"/>
                  </a:lnTo>
                  <a:lnTo>
                    <a:pt x="16095" y="18779"/>
                  </a:lnTo>
                  <a:lnTo>
                    <a:pt x="15841" y="17904"/>
                  </a:lnTo>
                  <a:lnTo>
                    <a:pt x="15164" y="16152"/>
                  </a:lnTo>
                  <a:lnTo>
                    <a:pt x="14316" y="14496"/>
                  </a:lnTo>
                  <a:lnTo>
                    <a:pt x="13300" y="12745"/>
                  </a:lnTo>
                  <a:lnTo>
                    <a:pt x="12623" y="11774"/>
                  </a:lnTo>
                  <a:lnTo>
                    <a:pt x="11944" y="10898"/>
                  </a:lnTo>
                  <a:lnTo>
                    <a:pt x="16264" y="12551"/>
                  </a:lnTo>
                  <a:lnTo>
                    <a:pt x="18468" y="13329"/>
                  </a:lnTo>
                  <a:lnTo>
                    <a:pt x="20584" y="14109"/>
                  </a:lnTo>
                  <a:lnTo>
                    <a:pt x="20161" y="15860"/>
                  </a:lnTo>
                  <a:lnTo>
                    <a:pt x="19738" y="17320"/>
                  </a:lnTo>
                  <a:lnTo>
                    <a:pt x="19398" y="18389"/>
                  </a:lnTo>
                  <a:lnTo>
                    <a:pt x="18976" y="19557"/>
                  </a:lnTo>
                  <a:lnTo>
                    <a:pt x="18042" y="21600"/>
                  </a:lnTo>
                  <a:lnTo>
                    <a:pt x="18722" y="21600"/>
                  </a:lnTo>
                  <a:lnTo>
                    <a:pt x="19567" y="19167"/>
                  </a:lnTo>
                  <a:lnTo>
                    <a:pt x="20329" y="16831"/>
                  </a:lnTo>
                  <a:lnTo>
                    <a:pt x="21092" y="14109"/>
                  </a:lnTo>
                  <a:lnTo>
                    <a:pt x="21177" y="14011"/>
                  </a:lnTo>
                  <a:lnTo>
                    <a:pt x="21177" y="13719"/>
                  </a:lnTo>
                  <a:lnTo>
                    <a:pt x="21517" y="12161"/>
                  </a:lnTo>
                  <a:lnTo>
                    <a:pt x="21600" y="11286"/>
                  </a:lnTo>
                  <a:lnTo>
                    <a:pt x="21600" y="10508"/>
                  </a:lnTo>
                  <a:lnTo>
                    <a:pt x="21517" y="9731"/>
                  </a:lnTo>
                  <a:lnTo>
                    <a:pt x="21431" y="9049"/>
                  </a:lnTo>
                  <a:lnTo>
                    <a:pt x="21177" y="8268"/>
                  </a:lnTo>
                  <a:lnTo>
                    <a:pt x="20838" y="7685"/>
                  </a:lnTo>
                  <a:lnTo>
                    <a:pt x="20500" y="7199"/>
                  </a:lnTo>
                  <a:lnTo>
                    <a:pt x="20161" y="6907"/>
                  </a:lnTo>
                  <a:lnTo>
                    <a:pt x="19230" y="6323"/>
                  </a:lnTo>
                  <a:lnTo>
                    <a:pt x="17366" y="5448"/>
                  </a:lnTo>
                  <a:lnTo>
                    <a:pt x="12706" y="3113"/>
                  </a:lnTo>
                  <a:lnTo>
                    <a:pt x="10504" y="2043"/>
                  </a:lnTo>
                  <a:lnTo>
                    <a:pt x="9319" y="1459"/>
                  </a:lnTo>
                  <a:lnTo>
                    <a:pt x="8049" y="876"/>
                  </a:lnTo>
                  <a:lnTo>
                    <a:pt x="6861" y="486"/>
                  </a:lnTo>
                  <a:lnTo>
                    <a:pt x="5591" y="95"/>
                  </a:lnTo>
                  <a:lnTo>
                    <a:pt x="4320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621" name="Shape 1074"/>
            <p:cNvSpPr/>
            <p:nvPr/>
          </p:nvSpPr>
          <p:spPr>
            <a:xfrm>
              <a:off x="7109200" y="6260194"/>
              <a:ext cx="152109" cy="14314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341"/>
                  </a:lnTo>
                  <a:lnTo>
                    <a:pt x="641" y="2025"/>
                  </a:lnTo>
                  <a:lnTo>
                    <a:pt x="1905" y="3378"/>
                  </a:lnTo>
                  <a:lnTo>
                    <a:pt x="4131" y="6074"/>
                  </a:lnTo>
                  <a:lnTo>
                    <a:pt x="9527" y="10805"/>
                  </a:lnTo>
                  <a:lnTo>
                    <a:pt x="14611" y="15867"/>
                  </a:lnTo>
                  <a:lnTo>
                    <a:pt x="19695" y="21259"/>
                  </a:lnTo>
                  <a:lnTo>
                    <a:pt x="20327" y="21600"/>
                  </a:lnTo>
                  <a:lnTo>
                    <a:pt x="20968" y="21259"/>
                  </a:lnTo>
                  <a:lnTo>
                    <a:pt x="21600" y="20588"/>
                  </a:lnTo>
                  <a:lnTo>
                    <a:pt x="21600" y="20247"/>
                  </a:lnTo>
                  <a:lnTo>
                    <a:pt x="21279" y="19916"/>
                  </a:lnTo>
                  <a:lnTo>
                    <a:pt x="19063" y="16879"/>
                  </a:lnTo>
                  <a:lnTo>
                    <a:pt x="16516" y="14173"/>
                  </a:lnTo>
                  <a:lnTo>
                    <a:pt x="11121" y="9111"/>
                  </a:lnTo>
                  <a:lnTo>
                    <a:pt x="6037" y="4049"/>
                  </a:lnTo>
                  <a:lnTo>
                    <a:pt x="3179" y="1694"/>
                  </a:lnTo>
                  <a:lnTo>
                    <a:pt x="1905" y="682"/>
                  </a:lnTo>
                  <a:lnTo>
                    <a:pt x="321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622" name="Shape 1075"/>
            <p:cNvSpPr/>
            <p:nvPr/>
          </p:nvSpPr>
          <p:spPr>
            <a:xfrm>
              <a:off x="6921358" y="5996298"/>
              <a:ext cx="1042170" cy="87890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032" y="1045"/>
                  </a:moveTo>
                  <a:lnTo>
                    <a:pt x="4310" y="1539"/>
                  </a:lnTo>
                  <a:lnTo>
                    <a:pt x="4357" y="1595"/>
                  </a:lnTo>
                  <a:lnTo>
                    <a:pt x="4265" y="1595"/>
                  </a:lnTo>
                  <a:lnTo>
                    <a:pt x="4171" y="1484"/>
                  </a:lnTo>
                  <a:lnTo>
                    <a:pt x="4126" y="1319"/>
                  </a:lnTo>
                  <a:lnTo>
                    <a:pt x="4032" y="1045"/>
                  </a:lnTo>
                  <a:close/>
                  <a:moveTo>
                    <a:pt x="3384" y="441"/>
                  </a:moveTo>
                  <a:lnTo>
                    <a:pt x="3615" y="550"/>
                  </a:lnTo>
                  <a:lnTo>
                    <a:pt x="3570" y="606"/>
                  </a:lnTo>
                  <a:lnTo>
                    <a:pt x="3615" y="935"/>
                  </a:lnTo>
                  <a:lnTo>
                    <a:pt x="3709" y="1319"/>
                  </a:lnTo>
                  <a:lnTo>
                    <a:pt x="3801" y="1704"/>
                  </a:lnTo>
                  <a:lnTo>
                    <a:pt x="3893" y="1815"/>
                  </a:lnTo>
                  <a:lnTo>
                    <a:pt x="3987" y="1925"/>
                  </a:lnTo>
                  <a:lnTo>
                    <a:pt x="4218" y="2089"/>
                  </a:lnTo>
                  <a:lnTo>
                    <a:pt x="4496" y="2254"/>
                  </a:lnTo>
                  <a:lnTo>
                    <a:pt x="4821" y="2364"/>
                  </a:lnTo>
                  <a:lnTo>
                    <a:pt x="4960" y="2364"/>
                  </a:lnTo>
                  <a:lnTo>
                    <a:pt x="5052" y="2310"/>
                  </a:lnTo>
                  <a:lnTo>
                    <a:pt x="5099" y="2364"/>
                  </a:lnTo>
                  <a:lnTo>
                    <a:pt x="5145" y="2693"/>
                  </a:lnTo>
                  <a:lnTo>
                    <a:pt x="5145" y="3134"/>
                  </a:lnTo>
                  <a:lnTo>
                    <a:pt x="5099" y="3079"/>
                  </a:lnTo>
                  <a:lnTo>
                    <a:pt x="4727" y="3023"/>
                  </a:lnTo>
                  <a:lnTo>
                    <a:pt x="4543" y="3023"/>
                  </a:lnTo>
                  <a:lnTo>
                    <a:pt x="4357" y="2914"/>
                  </a:lnTo>
                  <a:lnTo>
                    <a:pt x="4218" y="2858"/>
                  </a:lnTo>
                  <a:lnTo>
                    <a:pt x="4079" y="2804"/>
                  </a:lnTo>
                  <a:lnTo>
                    <a:pt x="3940" y="2749"/>
                  </a:lnTo>
                  <a:lnTo>
                    <a:pt x="3801" y="2640"/>
                  </a:lnTo>
                  <a:lnTo>
                    <a:pt x="3570" y="2419"/>
                  </a:lnTo>
                  <a:lnTo>
                    <a:pt x="3292" y="2089"/>
                  </a:lnTo>
                  <a:lnTo>
                    <a:pt x="3014" y="1704"/>
                  </a:lnTo>
                  <a:lnTo>
                    <a:pt x="2920" y="1484"/>
                  </a:lnTo>
                  <a:lnTo>
                    <a:pt x="2828" y="1210"/>
                  </a:lnTo>
                  <a:lnTo>
                    <a:pt x="2735" y="715"/>
                  </a:lnTo>
                  <a:lnTo>
                    <a:pt x="2828" y="715"/>
                  </a:lnTo>
                  <a:lnTo>
                    <a:pt x="2874" y="659"/>
                  </a:lnTo>
                  <a:lnTo>
                    <a:pt x="2920" y="550"/>
                  </a:lnTo>
                  <a:lnTo>
                    <a:pt x="3014" y="495"/>
                  </a:lnTo>
                  <a:lnTo>
                    <a:pt x="3153" y="441"/>
                  </a:lnTo>
                  <a:close/>
                  <a:moveTo>
                    <a:pt x="2596" y="606"/>
                  </a:moveTo>
                  <a:lnTo>
                    <a:pt x="2642" y="659"/>
                  </a:lnTo>
                  <a:lnTo>
                    <a:pt x="2596" y="935"/>
                  </a:lnTo>
                  <a:lnTo>
                    <a:pt x="2596" y="1210"/>
                  </a:lnTo>
                  <a:lnTo>
                    <a:pt x="2642" y="1484"/>
                  </a:lnTo>
                  <a:lnTo>
                    <a:pt x="2735" y="1760"/>
                  </a:lnTo>
                  <a:lnTo>
                    <a:pt x="3059" y="2254"/>
                  </a:lnTo>
                  <a:lnTo>
                    <a:pt x="3384" y="2693"/>
                  </a:lnTo>
                  <a:lnTo>
                    <a:pt x="3570" y="2858"/>
                  </a:lnTo>
                  <a:lnTo>
                    <a:pt x="3709" y="3023"/>
                  </a:lnTo>
                  <a:lnTo>
                    <a:pt x="3848" y="3079"/>
                  </a:lnTo>
                  <a:lnTo>
                    <a:pt x="4032" y="3134"/>
                  </a:lnTo>
                  <a:lnTo>
                    <a:pt x="4171" y="3188"/>
                  </a:lnTo>
                  <a:lnTo>
                    <a:pt x="4310" y="3244"/>
                  </a:lnTo>
                  <a:lnTo>
                    <a:pt x="4496" y="3353"/>
                  </a:lnTo>
                  <a:lnTo>
                    <a:pt x="4727" y="3408"/>
                  </a:lnTo>
                  <a:lnTo>
                    <a:pt x="4913" y="3353"/>
                  </a:lnTo>
                  <a:lnTo>
                    <a:pt x="5145" y="3244"/>
                  </a:lnTo>
                  <a:lnTo>
                    <a:pt x="5099" y="3573"/>
                  </a:lnTo>
                  <a:lnTo>
                    <a:pt x="5052" y="3903"/>
                  </a:lnTo>
                  <a:lnTo>
                    <a:pt x="4960" y="4233"/>
                  </a:lnTo>
                  <a:lnTo>
                    <a:pt x="4821" y="4563"/>
                  </a:lnTo>
                  <a:lnTo>
                    <a:pt x="4682" y="4837"/>
                  </a:lnTo>
                  <a:lnTo>
                    <a:pt x="4543" y="5113"/>
                  </a:lnTo>
                  <a:lnTo>
                    <a:pt x="4310" y="5331"/>
                  </a:lnTo>
                  <a:lnTo>
                    <a:pt x="4126" y="5496"/>
                  </a:lnTo>
                  <a:lnTo>
                    <a:pt x="4079" y="5552"/>
                  </a:lnTo>
                  <a:lnTo>
                    <a:pt x="4126" y="5607"/>
                  </a:lnTo>
                  <a:lnTo>
                    <a:pt x="4357" y="5607"/>
                  </a:lnTo>
                  <a:lnTo>
                    <a:pt x="4543" y="5552"/>
                  </a:lnTo>
                  <a:lnTo>
                    <a:pt x="4867" y="6211"/>
                  </a:lnTo>
                  <a:lnTo>
                    <a:pt x="5238" y="6815"/>
                  </a:lnTo>
                  <a:lnTo>
                    <a:pt x="6026" y="8025"/>
                  </a:lnTo>
                  <a:lnTo>
                    <a:pt x="6443" y="8575"/>
                  </a:lnTo>
                  <a:lnTo>
                    <a:pt x="6954" y="9014"/>
                  </a:lnTo>
                  <a:lnTo>
                    <a:pt x="7277" y="9344"/>
                  </a:lnTo>
                  <a:lnTo>
                    <a:pt x="7555" y="9674"/>
                  </a:lnTo>
                  <a:lnTo>
                    <a:pt x="8111" y="10443"/>
                  </a:lnTo>
                  <a:lnTo>
                    <a:pt x="7972" y="10663"/>
                  </a:lnTo>
                  <a:lnTo>
                    <a:pt x="7880" y="10883"/>
                  </a:lnTo>
                  <a:lnTo>
                    <a:pt x="7741" y="11157"/>
                  </a:lnTo>
                  <a:lnTo>
                    <a:pt x="7649" y="11432"/>
                  </a:lnTo>
                  <a:lnTo>
                    <a:pt x="7463" y="11267"/>
                  </a:lnTo>
                  <a:lnTo>
                    <a:pt x="7232" y="11157"/>
                  </a:lnTo>
                  <a:lnTo>
                    <a:pt x="6954" y="10993"/>
                  </a:lnTo>
                  <a:lnTo>
                    <a:pt x="6721" y="10828"/>
                  </a:lnTo>
                  <a:lnTo>
                    <a:pt x="6304" y="10443"/>
                  </a:lnTo>
                  <a:lnTo>
                    <a:pt x="5933" y="10059"/>
                  </a:lnTo>
                  <a:lnTo>
                    <a:pt x="5562" y="9564"/>
                  </a:lnTo>
                  <a:lnTo>
                    <a:pt x="4218" y="7751"/>
                  </a:lnTo>
                  <a:lnTo>
                    <a:pt x="3754" y="6980"/>
                  </a:lnTo>
                  <a:lnTo>
                    <a:pt x="3476" y="6650"/>
                  </a:lnTo>
                  <a:lnTo>
                    <a:pt x="3153" y="6321"/>
                  </a:lnTo>
                  <a:lnTo>
                    <a:pt x="3476" y="6211"/>
                  </a:lnTo>
                  <a:lnTo>
                    <a:pt x="3523" y="6156"/>
                  </a:lnTo>
                  <a:lnTo>
                    <a:pt x="3570" y="6102"/>
                  </a:lnTo>
                  <a:lnTo>
                    <a:pt x="3523" y="5937"/>
                  </a:lnTo>
                  <a:lnTo>
                    <a:pt x="3431" y="5882"/>
                  </a:lnTo>
                  <a:lnTo>
                    <a:pt x="3384" y="5826"/>
                  </a:lnTo>
                  <a:lnTo>
                    <a:pt x="3292" y="5882"/>
                  </a:lnTo>
                  <a:lnTo>
                    <a:pt x="3059" y="5991"/>
                  </a:lnTo>
                  <a:lnTo>
                    <a:pt x="2828" y="6046"/>
                  </a:lnTo>
                  <a:lnTo>
                    <a:pt x="2596" y="6046"/>
                  </a:lnTo>
                  <a:lnTo>
                    <a:pt x="2364" y="5991"/>
                  </a:lnTo>
                  <a:lnTo>
                    <a:pt x="1854" y="5826"/>
                  </a:lnTo>
                  <a:lnTo>
                    <a:pt x="1437" y="5607"/>
                  </a:lnTo>
                  <a:lnTo>
                    <a:pt x="1112" y="5387"/>
                  </a:lnTo>
                  <a:lnTo>
                    <a:pt x="834" y="5167"/>
                  </a:lnTo>
                  <a:lnTo>
                    <a:pt x="603" y="4892"/>
                  </a:lnTo>
                  <a:lnTo>
                    <a:pt x="464" y="4563"/>
                  </a:lnTo>
                  <a:lnTo>
                    <a:pt x="372" y="4233"/>
                  </a:lnTo>
                  <a:lnTo>
                    <a:pt x="372" y="3464"/>
                  </a:lnTo>
                  <a:lnTo>
                    <a:pt x="417" y="3079"/>
                  </a:lnTo>
                  <a:lnTo>
                    <a:pt x="556" y="2640"/>
                  </a:lnTo>
                  <a:lnTo>
                    <a:pt x="789" y="2254"/>
                  </a:lnTo>
                  <a:lnTo>
                    <a:pt x="1020" y="1925"/>
                  </a:lnTo>
                  <a:lnTo>
                    <a:pt x="1298" y="1595"/>
                  </a:lnTo>
                  <a:lnTo>
                    <a:pt x="1623" y="1319"/>
                  </a:lnTo>
                  <a:lnTo>
                    <a:pt x="1947" y="1045"/>
                  </a:lnTo>
                  <a:lnTo>
                    <a:pt x="2596" y="606"/>
                  </a:lnTo>
                  <a:close/>
                  <a:moveTo>
                    <a:pt x="3153" y="0"/>
                  </a:moveTo>
                  <a:lnTo>
                    <a:pt x="3014" y="56"/>
                  </a:lnTo>
                  <a:lnTo>
                    <a:pt x="2828" y="111"/>
                  </a:lnTo>
                  <a:lnTo>
                    <a:pt x="2735" y="276"/>
                  </a:lnTo>
                  <a:lnTo>
                    <a:pt x="2225" y="495"/>
                  </a:lnTo>
                  <a:lnTo>
                    <a:pt x="1715" y="824"/>
                  </a:lnTo>
                  <a:lnTo>
                    <a:pt x="1251" y="1210"/>
                  </a:lnTo>
                  <a:lnTo>
                    <a:pt x="789" y="1650"/>
                  </a:lnTo>
                  <a:lnTo>
                    <a:pt x="417" y="2199"/>
                  </a:lnTo>
                  <a:lnTo>
                    <a:pt x="278" y="2475"/>
                  </a:lnTo>
                  <a:lnTo>
                    <a:pt x="186" y="2749"/>
                  </a:lnTo>
                  <a:lnTo>
                    <a:pt x="94" y="3079"/>
                  </a:lnTo>
                  <a:lnTo>
                    <a:pt x="0" y="3408"/>
                  </a:lnTo>
                  <a:lnTo>
                    <a:pt x="0" y="4012"/>
                  </a:lnTo>
                  <a:lnTo>
                    <a:pt x="94" y="4342"/>
                  </a:lnTo>
                  <a:lnTo>
                    <a:pt x="139" y="4618"/>
                  </a:lnTo>
                  <a:lnTo>
                    <a:pt x="278" y="4837"/>
                  </a:lnTo>
                  <a:lnTo>
                    <a:pt x="417" y="5113"/>
                  </a:lnTo>
                  <a:lnTo>
                    <a:pt x="742" y="5552"/>
                  </a:lnTo>
                  <a:lnTo>
                    <a:pt x="1576" y="6211"/>
                  </a:lnTo>
                  <a:lnTo>
                    <a:pt x="2086" y="6376"/>
                  </a:lnTo>
                  <a:lnTo>
                    <a:pt x="2596" y="6432"/>
                  </a:lnTo>
                  <a:lnTo>
                    <a:pt x="2828" y="6432"/>
                  </a:lnTo>
                  <a:lnTo>
                    <a:pt x="3059" y="6376"/>
                  </a:lnTo>
                  <a:lnTo>
                    <a:pt x="3245" y="6815"/>
                  </a:lnTo>
                  <a:lnTo>
                    <a:pt x="3431" y="7256"/>
                  </a:lnTo>
                  <a:lnTo>
                    <a:pt x="3662" y="7640"/>
                  </a:lnTo>
                  <a:lnTo>
                    <a:pt x="3940" y="8080"/>
                  </a:lnTo>
                  <a:lnTo>
                    <a:pt x="4543" y="8849"/>
                  </a:lnTo>
                  <a:lnTo>
                    <a:pt x="5145" y="9509"/>
                  </a:lnTo>
                  <a:lnTo>
                    <a:pt x="5748" y="10333"/>
                  </a:lnTo>
                  <a:lnTo>
                    <a:pt x="6443" y="11102"/>
                  </a:lnTo>
                  <a:lnTo>
                    <a:pt x="6721" y="11322"/>
                  </a:lnTo>
                  <a:lnTo>
                    <a:pt x="6999" y="11487"/>
                  </a:lnTo>
                  <a:lnTo>
                    <a:pt x="7324" y="11652"/>
                  </a:lnTo>
                  <a:lnTo>
                    <a:pt x="7602" y="11872"/>
                  </a:lnTo>
                  <a:lnTo>
                    <a:pt x="7694" y="11926"/>
                  </a:lnTo>
                  <a:lnTo>
                    <a:pt x="7788" y="11872"/>
                  </a:lnTo>
                  <a:lnTo>
                    <a:pt x="7833" y="11817"/>
                  </a:lnTo>
                  <a:lnTo>
                    <a:pt x="7880" y="11708"/>
                  </a:lnTo>
                  <a:lnTo>
                    <a:pt x="7972" y="11432"/>
                  </a:lnTo>
                  <a:lnTo>
                    <a:pt x="8111" y="11213"/>
                  </a:lnTo>
                  <a:lnTo>
                    <a:pt x="9641" y="12586"/>
                  </a:lnTo>
                  <a:lnTo>
                    <a:pt x="11217" y="13851"/>
                  </a:lnTo>
                  <a:lnTo>
                    <a:pt x="12005" y="14455"/>
                  </a:lnTo>
                  <a:lnTo>
                    <a:pt x="12839" y="15061"/>
                  </a:lnTo>
                  <a:lnTo>
                    <a:pt x="13673" y="15609"/>
                  </a:lnTo>
                  <a:lnTo>
                    <a:pt x="14554" y="16104"/>
                  </a:lnTo>
                  <a:lnTo>
                    <a:pt x="15527" y="16544"/>
                  </a:lnTo>
                  <a:lnTo>
                    <a:pt x="16501" y="16928"/>
                  </a:lnTo>
                  <a:lnTo>
                    <a:pt x="17521" y="17313"/>
                  </a:lnTo>
                  <a:lnTo>
                    <a:pt x="18447" y="17752"/>
                  </a:lnTo>
                  <a:lnTo>
                    <a:pt x="18911" y="18028"/>
                  </a:lnTo>
                  <a:lnTo>
                    <a:pt x="19328" y="18303"/>
                  </a:lnTo>
                  <a:lnTo>
                    <a:pt x="19699" y="18688"/>
                  </a:lnTo>
                  <a:lnTo>
                    <a:pt x="20071" y="19071"/>
                  </a:lnTo>
                  <a:lnTo>
                    <a:pt x="20394" y="19512"/>
                  </a:lnTo>
                  <a:lnTo>
                    <a:pt x="20627" y="20007"/>
                  </a:lnTo>
                  <a:lnTo>
                    <a:pt x="20858" y="20555"/>
                  </a:lnTo>
                  <a:lnTo>
                    <a:pt x="21044" y="21215"/>
                  </a:lnTo>
                  <a:lnTo>
                    <a:pt x="21136" y="21600"/>
                  </a:lnTo>
                  <a:lnTo>
                    <a:pt x="21600" y="21600"/>
                  </a:lnTo>
                  <a:lnTo>
                    <a:pt x="21506" y="21050"/>
                  </a:lnTo>
                  <a:lnTo>
                    <a:pt x="21367" y="20555"/>
                  </a:lnTo>
                  <a:lnTo>
                    <a:pt x="21228" y="20116"/>
                  </a:lnTo>
                  <a:lnTo>
                    <a:pt x="21044" y="19677"/>
                  </a:lnTo>
                  <a:lnTo>
                    <a:pt x="20858" y="19292"/>
                  </a:lnTo>
                  <a:lnTo>
                    <a:pt x="20627" y="18962"/>
                  </a:lnTo>
                  <a:lnTo>
                    <a:pt x="20394" y="18632"/>
                  </a:lnTo>
                  <a:lnTo>
                    <a:pt x="20116" y="18303"/>
                  </a:lnTo>
                  <a:lnTo>
                    <a:pt x="19792" y="18028"/>
                  </a:lnTo>
                  <a:lnTo>
                    <a:pt x="19189" y="17534"/>
                  </a:lnTo>
                  <a:lnTo>
                    <a:pt x="18447" y="17148"/>
                  </a:lnTo>
                  <a:lnTo>
                    <a:pt x="17707" y="16819"/>
                  </a:lnTo>
                  <a:lnTo>
                    <a:pt x="16918" y="16489"/>
                  </a:lnTo>
                  <a:lnTo>
                    <a:pt x="15898" y="16104"/>
                  </a:lnTo>
                  <a:lnTo>
                    <a:pt x="14925" y="15609"/>
                  </a:lnTo>
                  <a:lnTo>
                    <a:pt x="13998" y="15114"/>
                  </a:lnTo>
                  <a:lnTo>
                    <a:pt x="13072" y="14564"/>
                  </a:lnTo>
                  <a:lnTo>
                    <a:pt x="12190" y="13960"/>
                  </a:lnTo>
                  <a:lnTo>
                    <a:pt x="11264" y="13301"/>
                  </a:lnTo>
                  <a:lnTo>
                    <a:pt x="9549" y="11926"/>
                  </a:lnTo>
                  <a:lnTo>
                    <a:pt x="8297" y="10883"/>
                  </a:lnTo>
                  <a:lnTo>
                    <a:pt x="8389" y="10663"/>
                  </a:lnTo>
                  <a:lnTo>
                    <a:pt x="8483" y="10389"/>
                  </a:lnTo>
                  <a:lnTo>
                    <a:pt x="8483" y="10333"/>
                  </a:lnTo>
                  <a:lnTo>
                    <a:pt x="8436" y="10278"/>
                  </a:lnTo>
                  <a:lnTo>
                    <a:pt x="8297" y="10278"/>
                  </a:lnTo>
                  <a:lnTo>
                    <a:pt x="8158" y="9894"/>
                  </a:lnTo>
                  <a:lnTo>
                    <a:pt x="8019" y="9618"/>
                  </a:lnTo>
                  <a:lnTo>
                    <a:pt x="7788" y="9344"/>
                  </a:lnTo>
                  <a:lnTo>
                    <a:pt x="7555" y="9070"/>
                  </a:lnTo>
                  <a:lnTo>
                    <a:pt x="7093" y="8629"/>
                  </a:lnTo>
                  <a:lnTo>
                    <a:pt x="6582" y="8190"/>
                  </a:lnTo>
                  <a:lnTo>
                    <a:pt x="5655" y="6706"/>
                  </a:lnTo>
                  <a:lnTo>
                    <a:pt x="5052" y="5826"/>
                  </a:lnTo>
                  <a:lnTo>
                    <a:pt x="4821" y="5552"/>
                  </a:lnTo>
                  <a:lnTo>
                    <a:pt x="4727" y="5496"/>
                  </a:lnTo>
                  <a:lnTo>
                    <a:pt x="4682" y="5496"/>
                  </a:lnTo>
                  <a:lnTo>
                    <a:pt x="4960" y="5167"/>
                  </a:lnTo>
                  <a:lnTo>
                    <a:pt x="5145" y="4783"/>
                  </a:lnTo>
                  <a:lnTo>
                    <a:pt x="5284" y="4233"/>
                  </a:lnTo>
                  <a:lnTo>
                    <a:pt x="5377" y="3683"/>
                  </a:lnTo>
                  <a:lnTo>
                    <a:pt x="5377" y="2584"/>
                  </a:lnTo>
                  <a:lnTo>
                    <a:pt x="5284" y="2089"/>
                  </a:lnTo>
                  <a:lnTo>
                    <a:pt x="5238" y="1704"/>
                  </a:lnTo>
                  <a:lnTo>
                    <a:pt x="5052" y="1374"/>
                  </a:lnTo>
                  <a:lnTo>
                    <a:pt x="4821" y="1045"/>
                  </a:lnTo>
                  <a:lnTo>
                    <a:pt x="4449" y="715"/>
                  </a:lnTo>
                  <a:lnTo>
                    <a:pt x="4079" y="385"/>
                  </a:lnTo>
                  <a:lnTo>
                    <a:pt x="3709" y="165"/>
                  </a:lnTo>
                  <a:lnTo>
                    <a:pt x="3337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623" name="Shape 1076"/>
            <p:cNvSpPr/>
            <p:nvPr/>
          </p:nvSpPr>
          <p:spPr>
            <a:xfrm>
              <a:off x="8898290" y="6763411"/>
              <a:ext cx="261640" cy="1117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337" y="0"/>
                  </a:moveTo>
                  <a:lnTo>
                    <a:pt x="8675" y="424"/>
                  </a:lnTo>
                  <a:lnTo>
                    <a:pt x="7386" y="1296"/>
                  </a:lnTo>
                  <a:lnTo>
                    <a:pt x="6279" y="2593"/>
                  </a:lnTo>
                  <a:lnTo>
                    <a:pt x="5352" y="4312"/>
                  </a:lnTo>
                  <a:lnTo>
                    <a:pt x="4617" y="6481"/>
                  </a:lnTo>
                  <a:lnTo>
                    <a:pt x="3137" y="11666"/>
                  </a:lnTo>
                  <a:lnTo>
                    <a:pt x="1848" y="16415"/>
                  </a:lnTo>
                  <a:lnTo>
                    <a:pt x="921" y="19444"/>
                  </a:lnTo>
                  <a:lnTo>
                    <a:pt x="0" y="21600"/>
                  </a:lnTo>
                  <a:lnTo>
                    <a:pt x="2769" y="21600"/>
                  </a:lnTo>
                  <a:lnTo>
                    <a:pt x="3690" y="19444"/>
                  </a:lnTo>
                  <a:lnTo>
                    <a:pt x="4244" y="17275"/>
                  </a:lnTo>
                  <a:lnTo>
                    <a:pt x="5906" y="11666"/>
                  </a:lnTo>
                  <a:lnTo>
                    <a:pt x="6833" y="9074"/>
                  </a:lnTo>
                  <a:lnTo>
                    <a:pt x="7754" y="7341"/>
                  </a:lnTo>
                  <a:lnTo>
                    <a:pt x="8862" y="6045"/>
                  </a:lnTo>
                  <a:lnTo>
                    <a:pt x="10156" y="5185"/>
                  </a:lnTo>
                  <a:lnTo>
                    <a:pt x="11444" y="5185"/>
                  </a:lnTo>
                  <a:lnTo>
                    <a:pt x="13106" y="5609"/>
                  </a:lnTo>
                  <a:lnTo>
                    <a:pt x="15321" y="6905"/>
                  </a:lnTo>
                  <a:lnTo>
                    <a:pt x="17356" y="8637"/>
                  </a:lnTo>
                  <a:lnTo>
                    <a:pt x="19571" y="10370"/>
                  </a:lnTo>
                  <a:lnTo>
                    <a:pt x="21600" y="12090"/>
                  </a:lnTo>
                  <a:lnTo>
                    <a:pt x="21600" y="6905"/>
                  </a:lnTo>
                  <a:lnTo>
                    <a:pt x="18463" y="4312"/>
                  </a:lnTo>
                  <a:lnTo>
                    <a:pt x="15140" y="1720"/>
                  </a:lnTo>
                  <a:lnTo>
                    <a:pt x="13660" y="860"/>
                  </a:lnTo>
                  <a:lnTo>
                    <a:pt x="11998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624" name="Shape 1077"/>
            <p:cNvSpPr/>
            <p:nvPr/>
          </p:nvSpPr>
          <p:spPr>
            <a:xfrm>
              <a:off x="6990702" y="6134988"/>
              <a:ext cx="60379" cy="581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992" y="0"/>
                  </a:moveTo>
                  <a:lnTo>
                    <a:pt x="14400" y="839"/>
                  </a:lnTo>
                  <a:lnTo>
                    <a:pt x="7200" y="8319"/>
                  </a:lnTo>
                  <a:lnTo>
                    <a:pt x="3992" y="12466"/>
                  </a:lnTo>
                  <a:lnTo>
                    <a:pt x="808" y="15799"/>
                  </a:lnTo>
                  <a:lnTo>
                    <a:pt x="0" y="17453"/>
                  </a:lnTo>
                  <a:lnTo>
                    <a:pt x="0" y="18292"/>
                  </a:lnTo>
                  <a:lnTo>
                    <a:pt x="1592" y="20785"/>
                  </a:lnTo>
                  <a:lnTo>
                    <a:pt x="3208" y="21600"/>
                  </a:lnTo>
                  <a:lnTo>
                    <a:pt x="5608" y="21600"/>
                  </a:lnTo>
                  <a:lnTo>
                    <a:pt x="9600" y="18292"/>
                  </a:lnTo>
                  <a:lnTo>
                    <a:pt x="21600" y="5826"/>
                  </a:lnTo>
                  <a:lnTo>
                    <a:pt x="21600" y="4147"/>
                  </a:lnTo>
                  <a:lnTo>
                    <a:pt x="20792" y="2493"/>
                  </a:lnTo>
                  <a:lnTo>
                    <a:pt x="20008" y="1654"/>
                  </a:lnTo>
                  <a:lnTo>
                    <a:pt x="18392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625" name="Shape 1078"/>
            <p:cNvSpPr/>
            <p:nvPr/>
          </p:nvSpPr>
          <p:spPr>
            <a:xfrm>
              <a:off x="514309" y="6260194"/>
              <a:ext cx="102889" cy="28176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126" y="0"/>
                  </a:moveTo>
                  <a:lnTo>
                    <a:pt x="21126" y="173"/>
                  </a:lnTo>
                  <a:lnTo>
                    <a:pt x="10333" y="10632"/>
                  </a:lnTo>
                  <a:lnTo>
                    <a:pt x="4699" y="15943"/>
                  </a:lnTo>
                  <a:lnTo>
                    <a:pt x="0" y="21259"/>
                  </a:lnTo>
                  <a:lnTo>
                    <a:pt x="0" y="21432"/>
                  </a:lnTo>
                  <a:lnTo>
                    <a:pt x="474" y="21600"/>
                  </a:lnTo>
                  <a:lnTo>
                    <a:pt x="948" y="21600"/>
                  </a:lnTo>
                  <a:lnTo>
                    <a:pt x="948" y="21432"/>
                  </a:lnTo>
                  <a:lnTo>
                    <a:pt x="7042" y="15943"/>
                  </a:lnTo>
                  <a:lnTo>
                    <a:pt x="12676" y="10286"/>
                  </a:lnTo>
                  <a:lnTo>
                    <a:pt x="15966" y="7887"/>
                  </a:lnTo>
                  <a:lnTo>
                    <a:pt x="18783" y="5316"/>
                  </a:lnTo>
                  <a:lnTo>
                    <a:pt x="20192" y="3946"/>
                  </a:lnTo>
                  <a:lnTo>
                    <a:pt x="21600" y="2571"/>
                  </a:lnTo>
                  <a:lnTo>
                    <a:pt x="21600" y="173"/>
                  </a:lnTo>
                  <a:lnTo>
                    <a:pt x="21126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626" name="Shape 1079"/>
            <p:cNvSpPr/>
            <p:nvPr/>
          </p:nvSpPr>
          <p:spPr>
            <a:xfrm>
              <a:off x="746921" y="5739176"/>
              <a:ext cx="172168" cy="11179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325" y="0"/>
                  </a:moveTo>
                  <a:lnTo>
                    <a:pt x="21042" y="424"/>
                  </a:lnTo>
                  <a:lnTo>
                    <a:pt x="19917" y="3452"/>
                  </a:lnTo>
                  <a:lnTo>
                    <a:pt x="18517" y="6905"/>
                  </a:lnTo>
                  <a:lnTo>
                    <a:pt x="17392" y="10370"/>
                  </a:lnTo>
                  <a:lnTo>
                    <a:pt x="15708" y="13822"/>
                  </a:lnTo>
                  <a:lnTo>
                    <a:pt x="13750" y="15979"/>
                  </a:lnTo>
                  <a:lnTo>
                    <a:pt x="11500" y="17711"/>
                  </a:lnTo>
                  <a:lnTo>
                    <a:pt x="9542" y="18571"/>
                  </a:lnTo>
                  <a:lnTo>
                    <a:pt x="7292" y="18571"/>
                  </a:lnTo>
                  <a:lnTo>
                    <a:pt x="5333" y="17711"/>
                  </a:lnTo>
                  <a:lnTo>
                    <a:pt x="3367" y="15979"/>
                  </a:lnTo>
                  <a:lnTo>
                    <a:pt x="2525" y="14682"/>
                  </a:lnTo>
                  <a:lnTo>
                    <a:pt x="1967" y="13386"/>
                  </a:lnTo>
                  <a:lnTo>
                    <a:pt x="1400" y="11666"/>
                  </a:lnTo>
                  <a:lnTo>
                    <a:pt x="842" y="9497"/>
                  </a:lnTo>
                  <a:lnTo>
                    <a:pt x="558" y="9074"/>
                  </a:lnTo>
                  <a:lnTo>
                    <a:pt x="283" y="9074"/>
                  </a:lnTo>
                  <a:lnTo>
                    <a:pt x="283" y="9497"/>
                  </a:lnTo>
                  <a:lnTo>
                    <a:pt x="0" y="11230"/>
                  </a:lnTo>
                  <a:lnTo>
                    <a:pt x="0" y="12526"/>
                  </a:lnTo>
                  <a:lnTo>
                    <a:pt x="558" y="15119"/>
                  </a:lnTo>
                  <a:lnTo>
                    <a:pt x="1683" y="17275"/>
                  </a:lnTo>
                  <a:lnTo>
                    <a:pt x="3083" y="19007"/>
                  </a:lnTo>
                  <a:lnTo>
                    <a:pt x="4767" y="20304"/>
                  </a:lnTo>
                  <a:lnTo>
                    <a:pt x="6450" y="21164"/>
                  </a:lnTo>
                  <a:lnTo>
                    <a:pt x="8417" y="21600"/>
                  </a:lnTo>
                  <a:lnTo>
                    <a:pt x="10100" y="21600"/>
                  </a:lnTo>
                  <a:lnTo>
                    <a:pt x="12067" y="20740"/>
                  </a:lnTo>
                  <a:lnTo>
                    <a:pt x="14025" y="19007"/>
                  </a:lnTo>
                  <a:lnTo>
                    <a:pt x="16275" y="16415"/>
                  </a:lnTo>
                  <a:lnTo>
                    <a:pt x="17958" y="13822"/>
                  </a:lnTo>
                  <a:lnTo>
                    <a:pt x="19642" y="10370"/>
                  </a:lnTo>
                  <a:lnTo>
                    <a:pt x="20758" y="7341"/>
                  </a:lnTo>
                  <a:lnTo>
                    <a:pt x="21600" y="3889"/>
                  </a:lnTo>
                  <a:lnTo>
                    <a:pt x="21600" y="424"/>
                  </a:lnTo>
                  <a:lnTo>
                    <a:pt x="21325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627" name="Shape 1080"/>
            <p:cNvSpPr/>
            <p:nvPr/>
          </p:nvSpPr>
          <p:spPr>
            <a:xfrm>
              <a:off x="521018" y="5254"/>
              <a:ext cx="13418" cy="1561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12317"/>
                  </a:lnTo>
                  <a:lnTo>
                    <a:pt x="3636" y="18567"/>
                  </a:lnTo>
                  <a:lnTo>
                    <a:pt x="10800" y="21600"/>
                  </a:lnTo>
                  <a:lnTo>
                    <a:pt x="18071" y="18567"/>
                  </a:lnTo>
                  <a:lnTo>
                    <a:pt x="21600" y="12317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628" name="Shape 1081"/>
            <p:cNvSpPr/>
            <p:nvPr/>
          </p:nvSpPr>
          <p:spPr>
            <a:xfrm>
              <a:off x="456189" y="5582618"/>
              <a:ext cx="491993" cy="97056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477" y="0"/>
                  </a:moveTo>
                  <a:lnTo>
                    <a:pt x="16987" y="50"/>
                  </a:lnTo>
                  <a:lnTo>
                    <a:pt x="16494" y="149"/>
                  </a:lnTo>
                  <a:lnTo>
                    <a:pt x="16004" y="248"/>
                  </a:lnTo>
                  <a:lnTo>
                    <a:pt x="15120" y="597"/>
                  </a:lnTo>
                  <a:lnTo>
                    <a:pt x="14336" y="995"/>
                  </a:lnTo>
                  <a:lnTo>
                    <a:pt x="13648" y="1493"/>
                  </a:lnTo>
                  <a:lnTo>
                    <a:pt x="13059" y="1991"/>
                  </a:lnTo>
                  <a:lnTo>
                    <a:pt x="12470" y="2439"/>
                  </a:lnTo>
                  <a:lnTo>
                    <a:pt x="12076" y="2986"/>
                  </a:lnTo>
                  <a:lnTo>
                    <a:pt x="11781" y="3533"/>
                  </a:lnTo>
                  <a:lnTo>
                    <a:pt x="11586" y="4081"/>
                  </a:lnTo>
                  <a:lnTo>
                    <a:pt x="11586" y="4628"/>
                  </a:lnTo>
                  <a:lnTo>
                    <a:pt x="11685" y="4977"/>
                  </a:lnTo>
                  <a:lnTo>
                    <a:pt x="11781" y="5276"/>
                  </a:lnTo>
                  <a:lnTo>
                    <a:pt x="12274" y="5873"/>
                  </a:lnTo>
                  <a:lnTo>
                    <a:pt x="12569" y="6420"/>
                  </a:lnTo>
                  <a:lnTo>
                    <a:pt x="12764" y="6918"/>
                  </a:lnTo>
                  <a:lnTo>
                    <a:pt x="12764" y="7465"/>
                  </a:lnTo>
                  <a:lnTo>
                    <a:pt x="12569" y="8012"/>
                  </a:lnTo>
                  <a:lnTo>
                    <a:pt x="11880" y="8809"/>
                  </a:lnTo>
                  <a:lnTo>
                    <a:pt x="11192" y="9654"/>
                  </a:lnTo>
                  <a:lnTo>
                    <a:pt x="9425" y="11198"/>
                  </a:lnTo>
                  <a:lnTo>
                    <a:pt x="7658" y="12840"/>
                  </a:lnTo>
                  <a:lnTo>
                    <a:pt x="5791" y="14482"/>
                  </a:lnTo>
                  <a:lnTo>
                    <a:pt x="1866" y="17668"/>
                  </a:lnTo>
                  <a:lnTo>
                    <a:pt x="1178" y="18215"/>
                  </a:lnTo>
                  <a:lnTo>
                    <a:pt x="295" y="19111"/>
                  </a:lnTo>
                  <a:lnTo>
                    <a:pt x="99" y="19409"/>
                  </a:lnTo>
                  <a:lnTo>
                    <a:pt x="0" y="19758"/>
                  </a:lnTo>
                  <a:lnTo>
                    <a:pt x="0" y="20057"/>
                  </a:lnTo>
                  <a:lnTo>
                    <a:pt x="99" y="20156"/>
                  </a:lnTo>
                  <a:lnTo>
                    <a:pt x="195" y="20206"/>
                  </a:lnTo>
                  <a:lnTo>
                    <a:pt x="394" y="20156"/>
                  </a:lnTo>
                  <a:lnTo>
                    <a:pt x="490" y="20057"/>
                  </a:lnTo>
                  <a:lnTo>
                    <a:pt x="490" y="19708"/>
                  </a:lnTo>
                  <a:lnTo>
                    <a:pt x="589" y="19360"/>
                  </a:lnTo>
                  <a:lnTo>
                    <a:pt x="884" y="19012"/>
                  </a:lnTo>
                  <a:lnTo>
                    <a:pt x="1178" y="18713"/>
                  </a:lnTo>
                  <a:lnTo>
                    <a:pt x="1866" y="18066"/>
                  </a:lnTo>
                  <a:lnTo>
                    <a:pt x="2651" y="17468"/>
                  </a:lnTo>
                  <a:lnTo>
                    <a:pt x="5791" y="14881"/>
                  </a:lnTo>
                  <a:lnTo>
                    <a:pt x="8737" y="12293"/>
                  </a:lnTo>
                  <a:lnTo>
                    <a:pt x="10209" y="11000"/>
                  </a:lnTo>
                  <a:lnTo>
                    <a:pt x="11487" y="9654"/>
                  </a:lnTo>
                  <a:lnTo>
                    <a:pt x="12569" y="8560"/>
                  </a:lnTo>
                  <a:lnTo>
                    <a:pt x="12959" y="8012"/>
                  </a:lnTo>
                  <a:lnTo>
                    <a:pt x="13254" y="7465"/>
                  </a:lnTo>
                  <a:lnTo>
                    <a:pt x="13254" y="6967"/>
                  </a:lnTo>
                  <a:lnTo>
                    <a:pt x="13158" y="6470"/>
                  </a:lnTo>
                  <a:lnTo>
                    <a:pt x="12764" y="5972"/>
                  </a:lnTo>
                  <a:lnTo>
                    <a:pt x="12470" y="5524"/>
                  </a:lnTo>
                  <a:lnTo>
                    <a:pt x="12175" y="5127"/>
                  </a:lnTo>
                  <a:lnTo>
                    <a:pt x="12076" y="4727"/>
                  </a:lnTo>
                  <a:lnTo>
                    <a:pt x="12076" y="4279"/>
                  </a:lnTo>
                  <a:lnTo>
                    <a:pt x="12175" y="3832"/>
                  </a:lnTo>
                  <a:lnTo>
                    <a:pt x="12370" y="3335"/>
                  </a:lnTo>
                  <a:lnTo>
                    <a:pt x="12959" y="2439"/>
                  </a:lnTo>
                  <a:lnTo>
                    <a:pt x="13452" y="1991"/>
                  </a:lnTo>
                  <a:lnTo>
                    <a:pt x="13942" y="1592"/>
                  </a:lnTo>
                  <a:lnTo>
                    <a:pt x="14531" y="1194"/>
                  </a:lnTo>
                  <a:lnTo>
                    <a:pt x="15120" y="896"/>
                  </a:lnTo>
                  <a:lnTo>
                    <a:pt x="15809" y="597"/>
                  </a:lnTo>
                  <a:lnTo>
                    <a:pt x="16593" y="398"/>
                  </a:lnTo>
                  <a:lnTo>
                    <a:pt x="17377" y="248"/>
                  </a:lnTo>
                  <a:lnTo>
                    <a:pt x="18261" y="200"/>
                  </a:lnTo>
                  <a:lnTo>
                    <a:pt x="19145" y="248"/>
                  </a:lnTo>
                  <a:lnTo>
                    <a:pt x="19145" y="299"/>
                  </a:lnTo>
                  <a:lnTo>
                    <a:pt x="19244" y="349"/>
                  </a:lnTo>
                  <a:lnTo>
                    <a:pt x="19734" y="647"/>
                  </a:lnTo>
                  <a:lnTo>
                    <a:pt x="20127" y="995"/>
                  </a:lnTo>
                  <a:lnTo>
                    <a:pt x="20422" y="1344"/>
                  </a:lnTo>
                  <a:lnTo>
                    <a:pt x="20716" y="1741"/>
                  </a:lnTo>
                  <a:lnTo>
                    <a:pt x="20816" y="2189"/>
                  </a:lnTo>
                  <a:lnTo>
                    <a:pt x="20912" y="2588"/>
                  </a:lnTo>
                  <a:lnTo>
                    <a:pt x="20912" y="3384"/>
                  </a:lnTo>
                  <a:lnTo>
                    <a:pt x="20816" y="3832"/>
                  </a:lnTo>
                  <a:lnTo>
                    <a:pt x="20617" y="4231"/>
                  </a:lnTo>
                  <a:lnTo>
                    <a:pt x="20323" y="4628"/>
                  </a:lnTo>
                  <a:lnTo>
                    <a:pt x="19932" y="5026"/>
                  </a:lnTo>
                  <a:lnTo>
                    <a:pt x="19343" y="5325"/>
                  </a:lnTo>
                  <a:lnTo>
                    <a:pt x="18754" y="5673"/>
                  </a:lnTo>
                  <a:lnTo>
                    <a:pt x="18165" y="5972"/>
                  </a:lnTo>
                  <a:lnTo>
                    <a:pt x="17377" y="6220"/>
                  </a:lnTo>
                  <a:lnTo>
                    <a:pt x="15709" y="6818"/>
                  </a:lnTo>
                  <a:lnTo>
                    <a:pt x="14826" y="7166"/>
                  </a:lnTo>
                  <a:lnTo>
                    <a:pt x="14138" y="7515"/>
                  </a:lnTo>
                  <a:lnTo>
                    <a:pt x="13452" y="8062"/>
                  </a:lnTo>
                  <a:lnTo>
                    <a:pt x="12863" y="8609"/>
                  </a:lnTo>
                  <a:lnTo>
                    <a:pt x="11980" y="9804"/>
                  </a:lnTo>
                  <a:lnTo>
                    <a:pt x="10997" y="11397"/>
                  </a:lnTo>
                  <a:lnTo>
                    <a:pt x="10014" y="12989"/>
                  </a:lnTo>
                  <a:lnTo>
                    <a:pt x="9230" y="14583"/>
                  </a:lnTo>
                  <a:lnTo>
                    <a:pt x="8442" y="16225"/>
                  </a:lnTo>
                  <a:lnTo>
                    <a:pt x="7952" y="17767"/>
                  </a:lnTo>
                  <a:lnTo>
                    <a:pt x="7658" y="18513"/>
                  </a:lnTo>
                  <a:lnTo>
                    <a:pt x="7363" y="19310"/>
                  </a:lnTo>
                  <a:lnTo>
                    <a:pt x="6970" y="19857"/>
                  </a:lnTo>
                  <a:lnTo>
                    <a:pt x="6480" y="20355"/>
                  </a:lnTo>
                  <a:lnTo>
                    <a:pt x="5791" y="20803"/>
                  </a:lnTo>
                  <a:lnTo>
                    <a:pt x="5401" y="21003"/>
                  </a:lnTo>
                  <a:lnTo>
                    <a:pt x="4908" y="21152"/>
                  </a:lnTo>
                  <a:lnTo>
                    <a:pt x="4223" y="21350"/>
                  </a:lnTo>
                  <a:lnTo>
                    <a:pt x="3534" y="21400"/>
                  </a:lnTo>
                  <a:lnTo>
                    <a:pt x="2846" y="21400"/>
                  </a:lnTo>
                  <a:lnTo>
                    <a:pt x="2257" y="21301"/>
                  </a:lnTo>
                  <a:lnTo>
                    <a:pt x="1668" y="21102"/>
                  </a:lnTo>
                  <a:lnTo>
                    <a:pt x="1178" y="20853"/>
                  </a:lnTo>
                  <a:lnTo>
                    <a:pt x="884" y="20555"/>
                  </a:lnTo>
                  <a:lnTo>
                    <a:pt x="688" y="20206"/>
                  </a:lnTo>
                  <a:lnTo>
                    <a:pt x="589" y="20156"/>
                  </a:lnTo>
                  <a:lnTo>
                    <a:pt x="394" y="20156"/>
                  </a:lnTo>
                  <a:lnTo>
                    <a:pt x="394" y="20555"/>
                  </a:lnTo>
                  <a:lnTo>
                    <a:pt x="490" y="20803"/>
                  </a:lnTo>
                  <a:lnTo>
                    <a:pt x="688" y="21052"/>
                  </a:lnTo>
                  <a:lnTo>
                    <a:pt x="983" y="21251"/>
                  </a:lnTo>
                  <a:lnTo>
                    <a:pt x="1374" y="21400"/>
                  </a:lnTo>
                  <a:lnTo>
                    <a:pt x="1767" y="21499"/>
                  </a:lnTo>
                  <a:lnTo>
                    <a:pt x="2257" y="21550"/>
                  </a:lnTo>
                  <a:lnTo>
                    <a:pt x="2750" y="21600"/>
                  </a:lnTo>
                  <a:lnTo>
                    <a:pt x="3240" y="21600"/>
                  </a:lnTo>
                  <a:lnTo>
                    <a:pt x="3829" y="21550"/>
                  </a:lnTo>
                  <a:lnTo>
                    <a:pt x="4319" y="21499"/>
                  </a:lnTo>
                  <a:lnTo>
                    <a:pt x="4812" y="21400"/>
                  </a:lnTo>
                  <a:lnTo>
                    <a:pt x="5302" y="21301"/>
                  </a:lnTo>
                  <a:lnTo>
                    <a:pt x="5695" y="21152"/>
                  </a:lnTo>
                  <a:lnTo>
                    <a:pt x="6086" y="20953"/>
                  </a:lnTo>
                  <a:lnTo>
                    <a:pt x="6480" y="20753"/>
                  </a:lnTo>
                  <a:lnTo>
                    <a:pt x="6970" y="20355"/>
                  </a:lnTo>
                  <a:lnTo>
                    <a:pt x="7363" y="19907"/>
                  </a:lnTo>
                  <a:lnTo>
                    <a:pt x="7658" y="19409"/>
                  </a:lnTo>
                  <a:lnTo>
                    <a:pt x="7952" y="18961"/>
                  </a:lnTo>
                  <a:lnTo>
                    <a:pt x="8247" y="17966"/>
                  </a:lnTo>
                  <a:lnTo>
                    <a:pt x="8641" y="16972"/>
                  </a:lnTo>
                  <a:lnTo>
                    <a:pt x="9130" y="15826"/>
                  </a:lnTo>
                  <a:lnTo>
                    <a:pt x="9620" y="14632"/>
                  </a:lnTo>
                  <a:lnTo>
                    <a:pt x="10898" y="12343"/>
                  </a:lnTo>
                  <a:lnTo>
                    <a:pt x="11586" y="11298"/>
                  </a:lnTo>
                  <a:lnTo>
                    <a:pt x="12274" y="10203"/>
                  </a:lnTo>
                  <a:lnTo>
                    <a:pt x="13059" y="9158"/>
                  </a:lnTo>
                  <a:lnTo>
                    <a:pt x="13942" y="8161"/>
                  </a:lnTo>
                  <a:lnTo>
                    <a:pt x="14531" y="7764"/>
                  </a:lnTo>
                  <a:lnTo>
                    <a:pt x="15219" y="7366"/>
                  </a:lnTo>
                  <a:lnTo>
                    <a:pt x="16788" y="6769"/>
                  </a:lnTo>
                  <a:lnTo>
                    <a:pt x="18459" y="6172"/>
                  </a:lnTo>
                  <a:lnTo>
                    <a:pt x="19244" y="5873"/>
                  </a:lnTo>
                  <a:lnTo>
                    <a:pt x="19932" y="5524"/>
                  </a:lnTo>
                  <a:lnTo>
                    <a:pt x="20323" y="5226"/>
                  </a:lnTo>
                  <a:lnTo>
                    <a:pt x="20716" y="4927"/>
                  </a:lnTo>
                  <a:lnTo>
                    <a:pt x="21011" y="4628"/>
                  </a:lnTo>
                  <a:lnTo>
                    <a:pt x="21206" y="4279"/>
                  </a:lnTo>
                  <a:lnTo>
                    <a:pt x="21405" y="3932"/>
                  </a:lnTo>
                  <a:lnTo>
                    <a:pt x="21501" y="3583"/>
                  </a:lnTo>
                  <a:lnTo>
                    <a:pt x="21600" y="2786"/>
                  </a:lnTo>
                  <a:lnTo>
                    <a:pt x="21405" y="2040"/>
                  </a:lnTo>
                  <a:lnTo>
                    <a:pt x="21305" y="1693"/>
                  </a:lnTo>
                  <a:lnTo>
                    <a:pt x="21110" y="1344"/>
                  </a:lnTo>
                  <a:lnTo>
                    <a:pt x="20816" y="995"/>
                  </a:lnTo>
                  <a:lnTo>
                    <a:pt x="20028" y="398"/>
                  </a:lnTo>
                  <a:lnTo>
                    <a:pt x="19637" y="200"/>
                  </a:lnTo>
                  <a:lnTo>
                    <a:pt x="19439" y="149"/>
                  </a:lnTo>
                  <a:lnTo>
                    <a:pt x="19343" y="149"/>
                  </a:lnTo>
                  <a:lnTo>
                    <a:pt x="19244" y="99"/>
                  </a:lnTo>
                  <a:lnTo>
                    <a:pt x="18655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629" name="Shape 1082"/>
            <p:cNvSpPr/>
            <p:nvPr/>
          </p:nvSpPr>
          <p:spPr>
            <a:xfrm>
              <a:off x="7683954" y="5254"/>
              <a:ext cx="717895" cy="42709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651" y="1468"/>
                  </a:moveTo>
                  <a:lnTo>
                    <a:pt x="12381" y="3054"/>
                  </a:lnTo>
                  <a:lnTo>
                    <a:pt x="12045" y="4636"/>
                  </a:lnTo>
                  <a:lnTo>
                    <a:pt x="12045" y="4071"/>
                  </a:lnTo>
                  <a:lnTo>
                    <a:pt x="11909" y="2147"/>
                  </a:lnTo>
                  <a:lnTo>
                    <a:pt x="12651" y="1468"/>
                  </a:lnTo>
                  <a:close/>
                  <a:moveTo>
                    <a:pt x="9555" y="5314"/>
                  </a:moveTo>
                  <a:lnTo>
                    <a:pt x="9487" y="6897"/>
                  </a:lnTo>
                  <a:lnTo>
                    <a:pt x="8949" y="7236"/>
                  </a:lnTo>
                  <a:lnTo>
                    <a:pt x="9017" y="6671"/>
                  </a:lnTo>
                  <a:lnTo>
                    <a:pt x="9017" y="6446"/>
                  </a:lnTo>
                  <a:lnTo>
                    <a:pt x="8949" y="6332"/>
                  </a:lnTo>
                  <a:lnTo>
                    <a:pt x="9555" y="5314"/>
                  </a:lnTo>
                  <a:close/>
                  <a:moveTo>
                    <a:pt x="11775" y="2261"/>
                  </a:moveTo>
                  <a:lnTo>
                    <a:pt x="11775" y="4071"/>
                  </a:lnTo>
                  <a:lnTo>
                    <a:pt x="11843" y="5429"/>
                  </a:lnTo>
                  <a:lnTo>
                    <a:pt x="11304" y="6557"/>
                  </a:lnTo>
                  <a:lnTo>
                    <a:pt x="11304" y="6107"/>
                  </a:lnTo>
                  <a:lnTo>
                    <a:pt x="11170" y="3393"/>
                  </a:lnTo>
                  <a:lnTo>
                    <a:pt x="11036" y="6107"/>
                  </a:lnTo>
                  <a:lnTo>
                    <a:pt x="10968" y="7125"/>
                  </a:lnTo>
                  <a:lnTo>
                    <a:pt x="10294" y="8029"/>
                  </a:lnTo>
                  <a:lnTo>
                    <a:pt x="10228" y="6786"/>
                  </a:lnTo>
                  <a:lnTo>
                    <a:pt x="10228" y="5429"/>
                  </a:lnTo>
                  <a:lnTo>
                    <a:pt x="10294" y="3957"/>
                  </a:lnTo>
                  <a:lnTo>
                    <a:pt x="11036" y="3054"/>
                  </a:lnTo>
                  <a:lnTo>
                    <a:pt x="11775" y="2261"/>
                  </a:lnTo>
                  <a:close/>
                  <a:moveTo>
                    <a:pt x="10160" y="4296"/>
                  </a:moveTo>
                  <a:lnTo>
                    <a:pt x="10027" y="5314"/>
                  </a:lnTo>
                  <a:lnTo>
                    <a:pt x="9959" y="6332"/>
                  </a:lnTo>
                  <a:lnTo>
                    <a:pt x="9959" y="7350"/>
                  </a:lnTo>
                  <a:lnTo>
                    <a:pt x="10027" y="8368"/>
                  </a:lnTo>
                  <a:lnTo>
                    <a:pt x="9689" y="8707"/>
                  </a:lnTo>
                  <a:lnTo>
                    <a:pt x="9555" y="5200"/>
                  </a:lnTo>
                  <a:lnTo>
                    <a:pt x="9689" y="4975"/>
                  </a:lnTo>
                  <a:lnTo>
                    <a:pt x="10160" y="4296"/>
                  </a:lnTo>
                  <a:close/>
                  <a:moveTo>
                    <a:pt x="9487" y="7125"/>
                  </a:moveTo>
                  <a:lnTo>
                    <a:pt x="9421" y="8936"/>
                  </a:lnTo>
                  <a:lnTo>
                    <a:pt x="9017" y="9275"/>
                  </a:lnTo>
                  <a:lnTo>
                    <a:pt x="9017" y="8821"/>
                  </a:lnTo>
                  <a:lnTo>
                    <a:pt x="8949" y="8368"/>
                  </a:lnTo>
                  <a:lnTo>
                    <a:pt x="8881" y="7689"/>
                  </a:lnTo>
                  <a:lnTo>
                    <a:pt x="9487" y="7125"/>
                  </a:lnTo>
                  <a:close/>
                  <a:moveTo>
                    <a:pt x="8478" y="8143"/>
                  </a:moveTo>
                  <a:lnTo>
                    <a:pt x="8478" y="8254"/>
                  </a:lnTo>
                  <a:lnTo>
                    <a:pt x="8546" y="8936"/>
                  </a:lnTo>
                  <a:lnTo>
                    <a:pt x="8614" y="9275"/>
                  </a:lnTo>
                  <a:lnTo>
                    <a:pt x="8748" y="9500"/>
                  </a:lnTo>
                  <a:lnTo>
                    <a:pt x="8276" y="9725"/>
                  </a:lnTo>
                  <a:lnTo>
                    <a:pt x="7806" y="9953"/>
                  </a:lnTo>
                  <a:lnTo>
                    <a:pt x="8142" y="8593"/>
                  </a:lnTo>
                  <a:lnTo>
                    <a:pt x="8478" y="8143"/>
                  </a:lnTo>
                  <a:close/>
                  <a:moveTo>
                    <a:pt x="7403" y="9500"/>
                  </a:moveTo>
                  <a:lnTo>
                    <a:pt x="7335" y="10064"/>
                  </a:lnTo>
                  <a:lnTo>
                    <a:pt x="7065" y="10064"/>
                  </a:lnTo>
                  <a:lnTo>
                    <a:pt x="7403" y="9500"/>
                  </a:lnTo>
                  <a:close/>
                  <a:moveTo>
                    <a:pt x="134" y="0"/>
                  </a:moveTo>
                  <a:lnTo>
                    <a:pt x="0" y="904"/>
                  </a:lnTo>
                  <a:lnTo>
                    <a:pt x="0" y="1807"/>
                  </a:lnTo>
                  <a:lnTo>
                    <a:pt x="68" y="2714"/>
                  </a:lnTo>
                  <a:lnTo>
                    <a:pt x="134" y="3618"/>
                  </a:lnTo>
                  <a:lnTo>
                    <a:pt x="336" y="4522"/>
                  </a:lnTo>
                  <a:lnTo>
                    <a:pt x="538" y="5314"/>
                  </a:lnTo>
                  <a:lnTo>
                    <a:pt x="807" y="6107"/>
                  </a:lnTo>
                  <a:lnTo>
                    <a:pt x="1077" y="6897"/>
                  </a:lnTo>
                  <a:lnTo>
                    <a:pt x="1547" y="7804"/>
                  </a:lnTo>
                  <a:lnTo>
                    <a:pt x="2086" y="8593"/>
                  </a:lnTo>
                  <a:lnTo>
                    <a:pt x="2692" y="9275"/>
                  </a:lnTo>
                  <a:lnTo>
                    <a:pt x="3366" y="9725"/>
                  </a:lnTo>
                  <a:lnTo>
                    <a:pt x="4037" y="10064"/>
                  </a:lnTo>
                  <a:lnTo>
                    <a:pt x="4778" y="10404"/>
                  </a:lnTo>
                  <a:lnTo>
                    <a:pt x="5450" y="10632"/>
                  </a:lnTo>
                  <a:lnTo>
                    <a:pt x="6191" y="10743"/>
                  </a:lnTo>
                  <a:lnTo>
                    <a:pt x="5046" y="12779"/>
                  </a:lnTo>
                  <a:lnTo>
                    <a:pt x="4239" y="14250"/>
                  </a:lnTo>
                  <a:lnTo>
                    <a:pt x="3835" y="15154"/>
                  </a:lnTo>
                  <a:lnTo>
                    <a:pt x="3499" y="16061"/>
                  </a:lnTo>
                  <a:lnTo>
                    <a:pt x="3230" y="16964"/>
                  </a:lnTo>
                  <a:lnTo>
                    <a:pt x="2962" y="17868"/>
                  </a:lnTo>
                  <a:lnTo>
                    <a:pt x="2760" y="18886"/>
                  </a:lnTo>
                  <a:lnTo>
                    <a:pt x="2692" y="19904"/>
                  </a:lnTo>
                  <a:lnTo>
                    <a:pt x="2422" y="19114"/>
                  </a:lnTo>
                  <a:lnTo>
                    <a:pt x="2152" y="18321"/>
                  </a:lnTo>
                  <a:lnTo>
                    <a:pt x="2019" y="17982"/>
                  </a:lnTo>
                  <a:lnTo>
                    <a:pt x="1749" y="17643"/>
                  </a:lnTo>
                  <a:lnTo>
                    <a:pt x="1749" y="17982"/>
                  </a:lnTo>
                  <a:lnTo>
                    <a:pt x="1885" y="18436"/>
                  </a:lnTo>
                  <a:lnTo>
                    <a:pt x="2086" y="19114"/>
                  </a:lnTo>
                  <a:lnTo>
                    <a:pt x="2826" y="21489"/>
                  </a:lnTo>
                  <a:lnTo>
                    <a:pt x="2894" y="21600"/>
                  </a:lnTo>
                  <a:lnTo>
                    <a:pt x="2962" y="21600"/>
                  </a:lnTo>
                  <a:lnTo>
                    <a:pt x="3164" y="21489"/>
                  </a:lnTo>
                  <a:lnTo>
                    <a:pt x="3567" y="20582"/>
                  </a:lnTo>
                  <a:lnTo>
                    <a:pt x="4037" y="19793"/>
                  </a:lnTo>
                  <a:lnTo>
                    <a:pt x="4509" y="19114"/>
                  </a:lnTo>
                  <a:lnTo>
                    <a:pt x="4980" y="18321"/>
                  </a:lnTo>
                  <a:lnTo>
                    <a:pt x="5046" y="18096"/>
                  </a:lnTo>
                  <a:lnTo>
                    <a:pt x="4980" y="17982"/>
                  </a:lnTo>
                  <a:lnTo>
                    <a:pt x="4912" y="17868"/>
                  </a:lnTo>
                  <a:lnTo>
                    <a:pt x="4778" y="17868"/>
                  </a:lnTo>
                  <a:lnTo>
                    <a:pt x="4307" y="18436"/>
                  </a:lnTo>
                  <a:lnTo>
                    <a:pt x="3835" y="19114"/>
                  </a:lnTo>
                  <a:lnTo>
                    <a:pt x="3366" y="19904"/>
                  </a:lnTo>
                  <a:lnTo>
                    <a:pt x="2962" y="20696"/>
                  </a:lnTo>
                  <a:lnTo>
                    <a:pt x="2894" y="20582"/>
                  </a:lnTo>
                  <a:lnTo>
                    <a:pt x="3366" y="18321"/>
                  </a:lnTo>
                  <a:lnTo>
                    <a:pt x="3971" y="16286"/>
                  </a:lnTo>
                  <a:lnTo>
                    <a:pt x="4307" y="15382"/>
                  </a:lnTo>
                  <a:lnTo>
                    <a:pt x="4643" y="14475"/>
                  </a:lnTo>
                  <a:lnTo>
                    <a:pt x="5586" y="12668"/>
                  </a:lnTo>
                  <a:lnTo>
                    <a:pt x="6661" y="10743"/>
                  </a:lnTo>
                  <a:lnTo>
                    <a:pt x="7267" y="10743"/>
                  </a:lnTo>
                  <a:lnTo>
                    <a:pt x="7201" y="11650"/>
                  </a:lnTo>
                  <a:lnTo>
                    <a:pt x="7201" y="12554"/>
                  </a:lnTo>
                  <a:lnTo>
                    <a:pt x="7267" y="13346"/>
                  </a:lnTo>
                  <a:lnTo>
                    <a:pt x="7403" y="14136"/>
                  </a:lnTo>
                  <a:lnTo>
                    <a:pt x="7806" y="15721"/>
                  </a:lnTo>
                  <a:lnTo>
                    <a:pt x="8478" y="17078"/>
                  </a:lnTo>
                  <a:lnTo>
                    <a:pt x="8815" y="17643"/>
                  </a:lnTo>
                  <a:lnTo>
                    <a:pt x="9219" y="18207"/>
                  </a:lnTo>
                  <a:lnTo>
                    <a:pt x="9689" y="18661"/>
                  </a:lnTo>
                  <a:lnTo>
                    <a:pt x="10160" y="19000"/>
                  </a:lnTo>
                  <a:lnTo>
                    <a:pt x="10698" y="19453"/>
                  </a:lnTo>
                  <a:lnTo>
                    <a:pt x="11238" y="19679"/>
                  </a:lnTo>
                  <a:lnTo>
                    <a:pt x="11775" y="19904"/>
                  </a:lnTo>
                  <a:lnTo>
                    <a:pt x="13188" y="19904"/>
                  </a:lnTo>
                  <a:lnTo>
                    <a:pt x="13996" y="19793"/>
                  </a:lnTo>
                  <a:lnTo>
                    <a:pt x="15610" y="18886"/>
                  </a:lnTo>
                  <a:lnTo>
                    <a:pt x="16418" y="18321"/>
                  </a:lnTo>
                  <a:lnTo>
                    <a:pt x="17157" y="17643"/>
                  </a:lnTo>
                  <a:lnTo>
                    <a:pt x="18570" y="16171"/>
                  </a:lnTo>
                  <a:lnTo>
                    <a:pt x="19715" y="14703"/>
                  </a:lnTo>
                  <a:lnTo>
                    <a:pt x="20187" y="14025"/>
                  </a:lnTo>
                  <a:lnTo>
                    <a:pt x="20657" y="13118"/>
                  </a:lnTo>
                  <a:lnTo>
                    <a:pt x="21060" y="12214"/>
                  </a:lnTo>
                  <a:lnTo>
                    <a:pt x="21330" y="11311"/>
                  </a:lnTo>
                  <a:lnTo>
                    <a:pt x="21532" y="10179"/>
                  </a:lnTo>
                  <a:lnTo>
                    <a:pt x="21600" y="8936"/>
                  </a:lnTo>
                  <a:lnTo>
                    <a:pt x="21600" y="7804"/>
                  </a:lnTo>
                  <a:lnTo>
                    <a:pt x="21532" y="6671"/>
                  </a:lnTo>
                  <a:lnTo>
                    <a:pt x="21398" y="5539"/>
                  </a:lnTo>
                  <a:lnTo>
                    <a:pt x="21196" y="4296"/>
                  </a:lnTo>
                  <a:lnTo>
                    <a:pt x="20994" y="3164"/>
                  </a:lnTo>
                  <a:lnTo>
                    <a:pt x="20725" y="2036"/>
                  </a:lnTo>
                  <a:lnTo>
                    <a:pt x="20389" y="1018"/>
                  </a:lnTo>
                  <a:lnTo>
                    <a:pt x="19985" y="0"/>
                  </a:lnTo>
                  <a:lnTo>
                    <a:pt x="19446" y="0"/>
                  </a:lnTo>
                  <a:lnTo>
                    <a:pt x="19985" y="1357"/>
                  </a:lnTo>
                  <a:lnTo>
                    <a:pt x="20455" y="2825"/>
                  </a:lnTo>
                  <a:lnTo>
                    <a:pt x="20793" y="4522"/>
                  </a:lnTo>
                  <a:lnTo>
                    <a:pt x="20994" y="6218"/>
                  </a:lnTo>
                  <a:lnTo>
                    <a:pt x="21128" y="7914"/>
                  </a:lnTo>
                  <a:lnTo>
                    <a:pt x="21128" y="9500"/>
                  </a:lnTo>
                  <a:lnTo>
                    <a:pt x="20926" y="10857"/>
                  </a:lnTo>
                  <a:lnTo>
                    <a:pt x="20859" y="11536"/>
                  </a:lnTo>
                  <a:lnTo>
                    <a:pt x="20657" y="12100"/>
                  </a:lnTo>
                  <a:lnTo>
                    <a:pt x="20321" y="12893"/>
                  </a:lnTo>
                  <a:lnTo>
                    <a:pt x="19446" y="14364"/>
                  </a:lnTo>
                  <a:lnTo>
                    <a:pt x="18908" y="14929"/>
                  </a:lnTo>
                  <a:lnTo>
                    <a:pt x="17831" y="16061"/>
                  </a:lnTo>
                  <a:lnTo>
                    <a:pt x="16822" y="17078"/>
                  </a:lnTo>
                  <a:lnTo>
                    <a:pt x="16148" y="17643"/>
                  </a:lnTo>
                  <a:lnTo>
                    <a:pt x="15542" y="18096"/>
                  </a:lnTo>
                  <a:lnTo>
                    <a:pt x="14871" y="18546"/>
                  </a:lnTo>
                  <a:lnTo>
                    <a:pt x="14197" y="18886"/>
                  </a:lnTo>
                  <a:lnTo>
                    <a:pt x="13458" y="19114"/>
                  </a:lnTo>
                  <a:lnTo>
                    <a:pt x="12785" y="19225"/>
                  </a:lnTo>
                  <a:lnTo>
                    <a:pt x="12045" y="19225"/>
                  </a:lnTo>
                  <a:lnTo>
                    <a:pt x="11372" y="19000"/>
                  </a:lnTo>
                  <a:lnTo>
                    <a:pt x="10766" y="18775"/>
                  </a:lnTo>
                  <a:lnTo>
                    <a:pt x="10228" y="18436"/>
                  </a:lnTo>
                  <a:lnTo>
                    <a:pt x="9689" y="17982"/>
                  </a:lnTo>
                  <a:lnTo>
                    <a:pt x="9219" y="17418"/>
                  </a:lnTo>
                  <a:lnTo>
                    <a:pt x="8748" y="16739"/>
                  </a:lnTo>
                  <a:lnTo>
                    <a:pt x="8412" y="16061"/>
                  </a:lnTo>
                  <a:lnTo>
                    <a:pt x="8074" y="15154"/>
                  </a:lnTo>
                  <a:lnTo>
                    <a:pt x="7806" y="14364"/>
                  </a:lnTo>
                  <a:lnTo>
                    <a:pt x="7604" y="13457"/>
                  </a:lnTo>
                  <a:lnTo>
                    <a:pt x="7536" y="12554"/>
                  </a:lnTo>
                  <a:lnTo>
                    <a:pt x="7536" y="11650"/>
                  </a:lnTo>
                  <a:lnTo>
                    <a:pt x="7670" y="10743"/>
                  </a:lnTo>
                  <a:lnTo>
                    <a:pt x="8142" y="10518"/>
                  </a:lnTo>
                  <a:lnTo>
                    <a:pt x="8546" y="10293"/>
                  </a:lnTo>
                  <a:lnTo>
                    <a:pt x="9487" y="9725"/>
                  </a:lnTo>
                  <a:lnTo>
                    <a:pt x="9487" y="10632"/>
                  </a:lnTo>
                  <a:lnTo>
                    <a:pt x="9555" y="10743"/>
                  </a:lnTo>
                  <a:lnTo>
                    <a:pt x="9623" y="10632"/>
                  </a:lnTo>
                  <a:lnTo>
                    <a:pt x="9689" y="9500"/>
                  </a:lnTo>
                  <a:lnTo>
                    <a:pt x="10160" y="9046"/>
                  </a:lnTo>
                  <a:lnTo>
                    <a:pt x="10228" y="9275"/>
                  </a:lnTo>
                  <a:lnTo>
                    <a:pt x="10294" y="9386"/>
                  </a:lnTo>
                  <a:lnTo>
                    <a:pt x="10362" y="9275"/>
                  </a:lnTo>
                  <a:lnTo>
                    <a:pt x="10362" y="8821"/>
                  </a:lnTo>
                  <a:lnTo>
                    <a:pt x="11036" y="7914"/>
                  </a:lnTo>
                  <a:lnTo>
                    <a:pt x="11102" y="8368"/>
                  </a:lnTo>
                  <a:lnTo>
                    <a:pt x="11102" y="8482"/>
                  </a:lnTo>
                  <a:lnTo>
                    <a:pt x="11238" y="8482"/>
                  </a:lnTo>
                  <a:lnTo>
                    <a:pt x="11238" y="8368"/>
                  </a:lnTo>
                  <a:lnTo>
                    <a:pt x="11304" y="7914"/>
                  </a:lnTo>
                  <a:lnTo>
                    <a:pt x="11372" y="7350"/>
                  </a:lnTo>
                  <a:lnTo>
                    <a:pt x="11977" y="6218"/>
                  </a:lnTo>
                  <a:lnTo>
                    <a:pt x="12045" y="6107"/>
                  </a:lnTo>
                  <a:lnTo>
                    <a:pt x="12247" y="5539"/>
                  </a:lnTo>
                  <a:lnTo>
                    <a:pt x="12449" y="4975"/>
                  </a:lnTo>
                  <a:lnTo>
                    <a:pt x="12717" y="3732"/>
                  </a:lnTo>
                  <a:lnTo>
                    <a:pt x="13120" y="1129"/>
                  </a:lnTo>
                  <a:lnTo>
                    <a:pt x="13120" y="1018"/>
                  </a:lnTo>
                  <a:lnTo>
                    <a:pt x="13928" y="450"/>
                  </a:lnTo>
                  <a:lnTo>
                    <a:pt x="14803" y="0"/>
                  </a:lnTo>
                  <a:lnTo>
                    <a:pt x="14197" y="0"/>
                  </a:lnTo>
                  <a:lnTo>
                    <a:pt x="13256" y="564"/>
                  </a:lnTo>
                  <a:lnTo>
                    <a:pt x="13322" y="0"/>
                  </a:lnTo>
                  <a:lnTo>
                    <a:pt x="12918" y="0"/>
                  </a:lnTo>
                  <a:lnTo>
                    <a:pt x="12717" y="904"/>
                  </a:lnTo>
                  <a:lnTo>
                    <a:pt x="12045" y="1468"/>
                  </a:lnTo>
                  <a:lnTo>
                    <a:pt x="11440" y="2036"/>
                  </a:lnTo>
                  <a:lnTo>
                    <a:pt x="10766" y="2714"/>
                  </a:lnTo>
                  <a:lnTo>
                    <a:pt x="10160" y="3504"/>
                  </a:lnTo>
                  <a:lnTo>
                    <a:pt x="9623" y="4296"/>
                  </a:lnTo>
                  <a:lnTo>
                    <a:pt x="9083" y="5200"/>
                  </a:lnTo>
                  <a:lnTo>
                    <a:pt x="8546" y="6218"/>
                  </a:lnTo>
                  <a:lnTo>
                    <a:pt x="8074" y="7350"/>
                  </a:lnTo>
                  <a:lnTo>
                    <a:pt x="7670" y="8593"/>
                  </a:lnTo>
                  <a:lnTo>
                    <a:pt x="7133" y="9275"/>
                  </a:lnTo>
                  <a:lnTo>
                    <a:pt x="6595" y="10064"/>
                  </a:lnTo>
                  <a:lnTo>
                    <a:pt x="5922" y="10064"/>
                  </a:lnTo>
                  <a:lnTo>
                    <a:pt x="5248" y="9953"/>
                  </a:lnTo>
                  <a:lnTo>
                    <a:pt x="4577" y="9614"/>
                  </a:lnTo>
                  <a:lnTo>
                    <a:pt x="3903" y="9386"/>
                  </a:lnTo>
                  <a:lnTo>
                    <a:pt x="3298" y="8936"/>
                  </a:lnTo>
                  <a:lnTo>
                    <a:pt x="2692" y="8368"/>
                  </a:lnTo>
                  <a:lnTo>
                    <a:pt x="2152" y="7804"/>
                  </a:lnTo>
                  <a:lnTo>
                    <a:pt x="1615" y="7011"/>
                  </a:lnTo>
                  <a:lnTo>
                    <a:pt x="1279" y="6332"/>
                  </a:lnTo>
                  <a:lnTo>
                    <a:pt x="941" y="5539"/>
                  </a:lnTo>
                  <a:lnTo>
                    <a:pt x="674" y="4636"/>
                  </a:lnTo>
                  <a:lnTo>
                    <a:pt x="538" y="3732"/>
                  </a:lnTo>
                  <a:lnTo>
                    <a:pt x="404" y="2825"/>
                  </a:lnTo>
                  <a:lnTo>
                    <a:pt x="336" y="1921"/>
                  </a:lnTo>
                  <a:lnTo>
                    <a:pt x="270" y="904"/>
                  </a:lnTo>
                  <a:lnTo>
                    <a:pt x="336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630" name="Shape 1083"/>
            <p:cNvSpPr/>
            <p:nvPr/>
          </p:nvSpPr>
          <p:spPr>
            <a:xfrm>
              <a:off x="1138282" y="544206"/>
              <a:ext cx="165459" cy="17887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48" y="1620"/>
                  </a:moveTo>
                  <a:lnTo>
                    <a:pt x="19267" y="5671"/>
                  </a:lnTo>
                  <a:lnTo>
                    <a:pt x="19267" y="14309"/>
                  </a:lnTo>
                  <a:lnTo>
                    <a:pt x="19848" y="18632"/>
                  </a:lnTo>
                  <a:lnTo>
                    <a:pt x="19848" y="18897"/>
                  </a:lnTo>
                  <a:lnTo>
                    <a:pt x="17811" y="18632"/>
                  </a:lnTo>
                  <a:lnTo>
                    <a:pt x="15764" y="18632"/>
                  </a:lnTo>
                  <a:lnTo>
                    <a:pt x="11671" y="18897"/>
                  </a:lnTo>
                  <a:lnTo>
                    <a:pt x="3208" y="18897"/>
                  </a:lnTo>
                  <a:lnTo>
                    <a:pt x="2333" y="10259"/>
                  </a:lnTo>
                  <a:lnTo>
                    <a:pt x="1752" y="1885"/>
                  </a:lnTo>
                  <a:lnTo>
                    <a:pt x="6131" y="2158"/>
                  </a:lnTo>
                  <a:lnTo>
                    <a:pt x="10796" y="2158"/>
                  </a:lnTo>
                  <a:lnTo>
                    <a:pt x="19848" y="1620"/>
                  </a:lnTo>
                  <a:close/>
                  <a:moveTo>
                    <a:pt x="15469" y="0"/>
                  </a:moveTo>
                  <a:lnTo>
                    <a:pt x="10796" y="265"/>
                  </a:lnTo>
                  <a:lnTo>
                    <a:pt x="6131" y="265"/>
                  </a:lnTo>
                  <a:lnTo>
                    <a:pt x="1457" y="537"/>
                  </a:lnTo>
                  <a:lnTo>
                    <a:pt x="876" y="810"/>
                  </a:lnTo>
                  <a:lnTo>
                    <a:pt x="876" y="1075"/>
                  </a:lnTo>
                  <a:lnTo>
                    <a:pt x="286" y="1347"/>
                  </a:lnTo>
                  <a:lnTo>
                    <a:pt x="286" y="1620"/>
                  </a:lnTo>
                  <a:lnTo>
                    <a:pt x="0" y="6481"/>
                  </a:lnTo>
                  <a:lnTo>
                    <a:pt x="286" y="11341"/>
                  </a:lnTo>
                  <a:lnTo>
                    <a:pt x="876" y="16202"/>
                  </a:lnTo>
                  <a:lnTo>
                    <a:pt x="1752" y="21063"/>
                  </a:lnTo>
                  <a:lnTo>
                    <a:pt x="2038" y="21335"/>
                  </a:lnTo>
                  <a:lnTo>
                    <a:pt x="2627" y="21600"/>
                  </a:lnTo>
                  <a:lnTo>
                    <a:pt x="3208" y="21335"/>
                  </a:lnTo>
                  <a:lnTo>
                    <a:pt x="3503" y="20525"/>
                  </a:lnTo>
                  <a:lnTo>
                    <a:pt x="3503" y="19980"/>
                  </a:lnTo>
                  <a:lnTo>
                    <a:pt x="7292" y="20790"/>
                  </a:lnTo>
                  <a:lnTo>
                    <a:pt x="16059" y="20790"/>
                  </a:lnTo>
                  <a:lnTo>
                    <a:pt x="18097" y="20525"/>
                  </a:lnTo>
                  <a:lnTo>
                    <a:pt x="19848" y="19980"/>
                  </a:lnTo>
                  <a:lnTo>
                    <a:pt x="20143" y="19707"/>
                  </a:lnTo>
                  <a:lnTo>
                    <a:pt x="20143" y="19170"/>
                  </a:lnTo>
                  <a:lnTo>
                    <a:pt x="21019" y="19170"/>
                  </a:lnTo>
                  <a:lnTo>
                    <a:pt x="21314" y="18897"/>
                  </a:lnTo>
                  <a:lnTo>
                    <a:pt x="21314" y="18360"/>
                  </a:lnTo>
                  <a:lnTo>
                    <a:pt x="21600" y="14309"/>
                  </a:lnTo>
                  <a:lnTo>
                    <a:pt x="21314" y="9986"/>
                  </a:lnTo>
                  <a:lnTo>
                    <a:pt x="21019" y="5671"/>
                  </a:lnTo>
                  <a:lnTo>
                    <a:pt x="20724" y="1347"/>
                  </a:lnTo>
                  <a:lnTo>
                    <a:pt x="21019" y="810"/>
                  </a:lnTo>
                  <a:lnTo>
                    <a:pt x="21019" y="537"/>
                  </a:lnTo>
                  <a:lnTo>
                    <a:pt x="20724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631" name="Shape 1084"/>
            <p:cNvSpPr/>
            <p:nvPr/>
          </p:nvSpPr>
          <p:spPr>
            <a:xfrm>
              <a:off x="1777864" y="336237"/>
              <a:ext cx="169976" cy="16771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608" y="0"/>
                  </a:moveTo>
                  <a:lnTo>
                    <a:pt x="19321" y="282"/>
                  </a:lnTo>
                  <a:lnTo>
                    <a:pt x="19321" y="573"/>
                  </a:lnTo>
                  <a:lnTo>
                    <a:pt x="19042" y="1146"/>
                  </a:lnTo>
                  <a:lnTo>
                    <a:pt x="16198" y="864"/>
                  </a:lnTo>
                  <a:lnTo>
                    <a:pt x="13075" y="1146"/>
                  </a:lnTo>
                  <a:lnTo>
                    <a:pt x="7107" y="1437"/>
                  </a:lnTo>
                  <a:lnTo>
                    <a:pt x="1984" y="1437"/>
                  </a:lnTo>
                  <a:lnTo>
                    <a:pt x="1418" y="1728"/>
                  </a:lnTo>
                  <a:lnTo>
                    <a:pt x="853" y="2301"/>
                  </a:lnTo>
                  <a:lnTo>
                    <a:pt x="566" y="2010"/>
                  </a:lnTo>
                  <a:lnTo>
                    <a:pt x="279" y="2010"/>
                  </a:lnTo>
                  <a:lnTo>
                    <a:pt x="0" y="4320"/>
                  </a:lnTo>
                  <a:lnTo>
                    <a:pt x="0" y="6330"/>
                  </a:lnTo>
                  <a:lnTo>
                    <a:pt x="279" y="10650"/>
                  </a:lnTo>
                  <a:lnTo>
                    <a:pt x="566" y="20736"/>
                  </a:lnTo>
                  <a:lnTo>
                    <a:pt x="853" y="21309"/>
                  </a:lnTo>
                  <a:lnTo>
                    <a:pt x="1418" y="21600"/>
                  </a:lnTo>
                  <a:lnTo>
                    <a:pt x="1984" y="21309"/>
                  </a:lnTo>
                  <a:lnTo>
                    <a:pt x="2271" y="21018"/>
                  </a:lnTo>
                  <a:lnTo>
                    <a:pt x="4550" y="21309"/>
                  </a:lnTo>
                  <a:lnTo>
                    <a:pt x="7107" y="21309"/>
                  </a:lnTo>
                  <a:lnTo>
                    <a:pt x="11648" y="21018"/>
                  </a:lnTo>
                  <a:lnTo>
                    <a:pt x="15911" y="21018"/>
                  </a:lnTo>
                  <a:lnTo>
                    <a:pt x="17903" y="20736"/>
                  </a:lnTo>
                  <a:lnTo>
                    <a:pt x="18755" y="20154"/>
                  </a:lnTo>
                  <a:lnTo>
                    <a:pt x="19608" y="19581"/>
                  </a:lnTo>
                  <a:lnTo>
                    <a:pt x="18755" y="19008"/>
                  </a:lnTo>
                  <a:lnTo>
                    <a:pt x="17616" y="18426"/>
                  </a:lnTo>
                  <a:lnTo>
                    <a:pt x="15058" y="18426"/>
                  </a:lnTo>
                  <a:lnTo>
                    <a:pt x="10230" y="18717"/>
                  </a:lnTo>
                  <a:lnTo>
                    <a:pt x="6255" y="18717"/>
                  </a:lnTo>
                  <a:lnTo>
                    <a:pt x="4263" y="19008"/>
                  </a:lnTo>
                  <a:lnTo>
                    <a:pt x="2271" y="19290"/>
                  </a:lnTo>
                  <a:lnTo>
                    <a:pt x="1984" y="9213"/>
                  </a:lnTo>
                  <a:lnTo>
                    <a:pt x="1705" y="6330"/>
                  </a:lnTo>
                  <a:lnTo>
                    <a:pt x="1131" y="3738"/>
                  </a:lnTo>
                  <a:lnTo>
                    <a:pt x="1705" y="3738"/>
                  </a:lnTo>
                  <a:lnTo>
                    <a:pt x="2271" y="3165"/>
                  </a:lnTo>
                  <a:lnTo>
                    <a:pt x="11370" y="2874"/>
                  </a:lnTo>
                  <a:lnTo>
                    <a:pt x="15345" y="2592"/>
                  </a:lnTo>
                  <a:lnTo>
                    <a:pt x="17337" y="2301"/>
                  </a:lnTo>
                  <a:lnTo>
                    <a:pt x="19042" y="2010"/>
                  </a:lnTo>
                  <a:lnTo>
                    <a:pt x="19321" y="5757"/>
                  </a:lnTo>
                  <a:lnTo>
                    <a:pt x="19608" y="9213"/>
                  </a:lnTo>
                  <a:lnTo>
                    <a:pt x="19321" y="14397"/>
                  </a:lnTo>
                  <a:lnTo>
                    <a:pt x="19321" y="16989"/>
                  </a:lnTo>
                  <a:lnTo>
                    <a:pt x="19608" y="19581"/>
                  </a:lnTo>
                  <a:lnTo>
                    <a:pt x="20174" y="20154"/>
                  </a:lnTo>
                  <a:lnTo>
                    <a:pt x="20747" y="20154"/>
                  </a:lnTo>
                  <a:lnTo>
                    <a:pt x="21026" y="19581"/>
                  </a:lnTo>
                  <a:lnTo>
                    <a:pt x="21600" y="14397"/>
                  </a:lnTo>
                  <a:lnTo>
                    <a:pt x="21313" y="9213"/>
                  </a:lnTo>
                  <a:lnTo>
                    <a:pt x="21026" y="4893"/>
                  </a:lnTo>
                  <a:lnTo>
                    <a:pt x="20747" y="2592"/>
                  </a:lnTo>
                  <a:lnTo>
                    <a:pt x="20174" y="282"/>
                  </a:lnTo>
                  <a:lnTo>
                    <a:pt x="19895" y="282"/>
                  </a:lnTo>
                  <a:lnTo>
                    <a:pt x="19608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632" name="Shape 1085"/>
            <p:cNvSpPr/>
            <p:nvPr/>
          </p:nvSpPr>
          <p:spPr>
            <a:xfrm>
              <a:off x="950439" y="557623"/>
              <a:ext cx="169910" cy="1587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53" y="0"/>
                  </a:moveTo>
                  <a:lnTo>
                    <a:pt x="566" y="298"/>
                  </a:lnTo>
                  <a:lnTo>
                    <a:pt x="279" y="2738"/>
                  </a:lnTo>
                  <a:lnTo>
                    <a:pt x="0" y="4862"/>
                  </a:lnTo>
                  <a:lnTo>
                    <a:pt x="0" y="9734"/>
                  </a:lnTo>
                  <a:lnTo>
                    <a:pt x="279" y="15210"/>
                  </a:lnTo>
                  <a:lnTo>
                    <a:pt x="853" y="17949"/>
                  </a:lnTo>
                  <a:lnTo>
                    <a:pt x="1419" y="20687"/>
                  </a:lnTo>
                  <a:lnTo>
                    <a:pt x="1706" y="20994"/>
                  </a:lnTo>
                  <a:lnTo>
                    <a:pt x="1984" y="21302"/>
                  </a:lnTo>
                  <a:lnTo>
                    <a:pt x="2559" y="20994"/>
                  </a:lnTo>
                  <a:lnTo>
                    <a:pt x="2837" y="20380"/>
                  </a:lnTo>
                  <a:lnTo>
                    <a:pt x="2559" y="17642"/>
                  </a:lnTo>
                  <a:lnTo>
                    <a:pt x="2559" y="14903"/>
                  </a:lnTo>
                  <a:lnTo>
                    <a:pt x="1984" y="9734"/>
                  </a:lnTo>
                  <a:lnTo>
                    <a:pt x="1984" y="5775"/>
                  </a:lnTo>
                  <a:lnTo>
                    <a:pt x="1706" y="1826"/>
                  </a:lnTo>
                  <a:lnTo>
                    <a:pt x="3690" y="2124"/>
                  </a:lnTo>
                  <a:lnTo>
                    <a:pt x="9660" y="2124"/>
                  </a:lnTo>
                  <a:lnTo>
                    <a:pt x="18763" y="1518"/>
                  </a:lnTo>
                  <a:lnTo>
                    <a:pt x="19041" y="2124"/>
                  </a:lnTo>
                  <a:lnTo>
                    <a:pt x="19616" y="2124"/>
                  </a:lnTo>
                  <a:lnTo>
                    <a:pt x="19616" y="7908"/>
                  </a:lnTo>
                  <a:lnTo>
                    <a:pt x="19894" y="18554"/>
                  </a:lnTo>
                  <a:lnTo>
                    <a:pt x="15917" y="18554"/>
                  </a:lnTo>
                  <a:lnTo>
                    <a:pt x="11940" y="18862"/>
                  </a:lnTo>
                  <a:lnTo>
                    <a:pt x="5683" y="18862"/>
                  </a:lnTo>
                  <a:lnTo>
                    <a:pt x="4543" y="19169"/>
                  </a:lnTo>
                  <a:lnTo>
                    <a:pt x="2837" y="20380"/>
                  </a:lnTo>
                  <a:lnTo>
                    <a:pt x="3411" y="20994"/>
                  </a:lnTo>
                  <a:lnTo>
                    <a:pt x="4543" y="21302"/>
                  </a:lnTo>
                  <a:lnTo>
                    <a:pt x="6536" y="21600"/>
                  </a:lnTo>
                  <a:lnTo>
                    <a:pt x="10800" y="21302"/>
                  </a:lnTo>
                  <a:lnTo>
                    <a:pt x="15351" y="21302"/>
                  </a:lnTo>
                  <a:lnTo>
                    <a:pt x="17910" y="20994"/>
                  </a:lnTo>
                  <a:lnTo>
                    <a:pt x="19894" y="20380"/>
                  </a:lnTo>
                  <a:lnTo>
                    <a:pt x="20468" y="20994"/>
                  </a:lnTo>
                  <a:lnTo>
                    <a:pt x="21034" y="20994"/>
                  </a:lnTo>
                  <a:lnTo>
                    <a:pt x="21600" y="20687"/>
                  </a:lnTo>
                  <a:lnTo>
                    <a:pt x="21600" y="20082"/>
                  </a:lnTo>
                  <a:lnTo>
                    <a:pt x="21321" y="9426"/>
                  </a:lnTo>
                  <a:lnTo>
                    <a:pt x="21321" y="4862"/>
                  </a:lnTo>
                  <a:lnTo>
                    <a:pt x="21034" y="2431"/>
                  </a:lnTo>
                  <a:lnTo>
                    <a:pt x="20468" y="298"/>
                  </a:lnTo>
                  <a:lnTo>
                    <a:pt x="20181" y="298"/>
                  </a:lnTo>
                  <a:lnTo>
                    <a:pt x="20181" y="606"/>
                  </a:lnTo>
                  <a:lnTo>
                    <a:pt x="19894" y="606"/>
                  </a:lnTo>
                  <a:lnTo>
                    <a:pt x="19329" y="298"/>
                  </a:lnTo>
                  <a:lnTo>
                    <a:pt x="18763" y="0"/>
                  </a:lnTo>
                  <a:lnTo>
                    <a:pt x="17057" y="0"/>
                  </a:lnTo>
                  <a:lnTo>
                    <a:pt x="13646" y="298"/>
                  </a:lnTo>
                  <a:lnTo>
                    <a:pt x="7676" y="298"/>
                  </a:lnTo>
                  <a:lnTo>
                    <a:pt x="4543" y="606"/>
                  </a:lnTo>
                  <a:lnTo>
                    <a:pt x="1706" y="913"/>
                  </a:lnTo>
                  <a:lnTo>
                    <a:pt x="1419" y="298"/>
                  </a:lnTo>
                  <a:lnTo>
                    <a:pt x="1419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633" name="Shape 1086"/>
            <p:cNvSpPr/>
            <p:nvPr/>
          </p:nvSpPr>
          <p:spPr>
            <a:xfrm>
              <a:off x="1549769" y="168454"/>
              <a:ext cx="169910" cy="16107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94" y="0"/>
                  </a:moveTo>
                  <a:lnTo>
                    <a:pt x="19894" y="303"/>
                  </a:lnTo>
                  <a:lnTo>
                    <a:pt x="19616" y="1202"/>
                  </a:lnTo>
                  <a:lnTo>
                    <a:pt x="14777" y="606"/>
                  </a:lnTo>
                  <a:lnTo>
                    <a:pt x="9947" y="606"/>
                  </a:lnTo>
                  <a:lnTo>
                    <a:pt x="5683" y="303"/>
                  </a:lnTo>
                  <a:lnTo>
                    <a:pt x="3411" y="606"/>
                  </a:lnTo>
                  <a:lnTo>
                    <a:pt x="2559" y="900"/>
                  </a:lnTo>
                  <a:lnTo>
                    <a:pt x="1419" y="1505"/>
                  </a:lnTo>
                  <a:lnTo>
                    <a:pt x="3124" y="2405"/>
                  </a:lnTo>
                  <a:lnTo>
                    <a:pt x="4830" y="2708"/>
                  </a:lnTo>
                  <a:lnTo>
                    <a:pt x="8529" y="2405"/>
                  </a:lnTo>
                  <a:lnTo>
                    <a:pt x="13924" y="2708"/>
                  </a:lnTo>
                  <a:lnTo>
                    <a:pt x="19616" y="3002"/>
                  </a:lnTo>
                  <a:lnTo>
                    <a:pt x="19329" y="6306"/>
                  </a:lnTo>
                  <a:lnTo>
                    <a:pt x="19616" y="9602"/>
                  </a:lnTo>
                  <a:lnTo>
                    <a:pt x="19616" y="14100"/>
                  </a:lnTo>
                  <a:lnTo>
                    <a:pt x="19894" y="16496"/>
                  </a:lnTo>
                  <a:lnTo>
                    <a:pt x="20181" y="18598"/>
                  </a:lnTo>
                  <a:lnTo>
                    <a:pt x="19894" y="18598"/>
                  </a:lnTo>
                  <a:lnTo>
                    <a:pt x="11366" y="18901"/>
                  </a:lnTo>
                  <a:lnTo>
                    <a:pt x="6823" y="19195"/>
                  </a:lnTo>
                  <a:lnTo>
                    <a:pt x="4543" y="19498"/>
                  </a:lnTo>
                  <a:lnTo>
                    <a:pt x="2559" y="19801"/>
                  </a:lnTo>
                  <a:lnTo>
                    <a:pt x="1984" y="10804"/>
                  </a:lnTo>
                  <a:lnTo>
                    <a:pt x="2271" y="6306"/>
                  </a:lnTo>
                  <a:lnTo>
                    <a:pt x="1984" y="3901"/>
                  </a:lnTo>
                  <a:lnTo>
                    <a:pt x="1706" y="2708"/>
                  </a:lnTo>
                  <a:lnTo>
                    <a:pt x="1419" y="1505"/>
                  </a:lnTo>
                  <a:lnTo>
                    <a:pt x="1132" y="1808"/>
                  </a:lnTo>
                  <a:lnTo>
                    <a:pt x="566" y="3002"/>
                  </a:lnTo>
                  <a:lnTo>
                    <a:pt x="279" y="4507"/>
                  </a:lnTo>
                  <a:lnTo>
                    <a:pt x="0" y="7803"/>
                  </a:lnTo>
                  <a:lnTo>
                    <a:pt x="279" y="14100"/>
                  </a:lnTo>
                  <a:lnTo>
                    <a:pt x="279" y="19498"/>
                  </a:lnTo>
                  <a:lnTo>
                    <a:pt x="853" y="20398"/>
                  </a:lnTo>
                  <a:lnTo>
                    <a:pt x="1419" y="21297"/>
                  </a:lnTo>
                  <a:lnTo>
                    <a:pt x="2271" y="21600"/>
                  </a:lnTo>
                  <a:lnTo>
                    <a:pt x="2559" y="21600"/>
                  </a:lnTo>
                  <a:lnTo>
                    <a:pt x="2837" y="21297"/>
                  </a:lnTo>
                  <a:lnTo>
                    <a:pt x="2837" y="20994"/>
                  </a:lnTo>
                  <a:lnTo>
                    <a:pt x="6823" y="21600"/>
                  </a:lnTo>
                  <a:lnTo>
                    <a:pt x="11366" y="21297"/>
                  </a:lnTo>
                  <a:lnTo>
                    <a:pt x="20181" y="20700"/>
                  </a:lnTo>
                  <a:lnTo>
                    <a:pt x="20747" y="20398"/>
                  </a:lnTo>
                  <a:lnTo>
                    <a:pt x="21034" y="20700"/>
                  </a:lnTo>
                  <a:lnTo>
                    <a:pt x="21321" y="20700"/>
                  </a:lnTo>
                  <a:lnTo>
                    <a:pt x="21321" y="20398"/>
                  </a:lnTo>
                  <a:lnTo>
                    <a:pt x="21600" y="18001"/>
                  </a:lnTo>
                  <a:lnTo>
                    <a:pt x="21600" y="15597"/>
                  </a:lnTo>
                  <a:lnTo>
                    <a:pt x="21321" y="11098"/>
                  </a:lnTo>
                  <a:lnTo>
                    <a:pt x="21321" y="5701"/>
                  </a:lnTo>
                  <a:lnTo>
                    <a:pt x="20747" y="303"/>
                  </a:lnTo>
                  <a:lnTo>
                    <a:pt x="20468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634" name="Shape 1087"/>
            <p:cNvSpPr/>
            <p:nvPr/>
          </p:nvSpPr>
          <p:spPr>
            <a:xfrm>
              <a:off x="1849401" y="401065"/>
              <a:ext cx="46962" cy="5592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6171" y="0"/>
                  </a:moveTo>
                  <a:lnTo>
                    <a:pt x="3086" y="872"/>
                  </a:lnTo>
                  <a:lnTo>
                    <a:pt x="2078" y="3463"/>
                  </a:lnTo>
                  <a:lnTo>
                    <a:pt x="0" y="8645"/>
                  </a:lnTo>
                  <a:lnTo>
                    <a:pt x="0" y="19009"/>
                  </a:lnTo>
                  <a:lnTo>
                    <a:pt x="1039" y="20728"/>
                  </a:lnTo>
                  <a:lnTo>
                    <a:pt x="2078" y="21600"/>
                  </a:lnTo>
                  <a:lnTo>
                    <a:pt x="3086" y="21600"/>
                  </a:lnTo>
                  <a:lnTo>
                    <a:pt x="12343" y="20728"/>
                  </a:lnTo>
                  <a:lnTo>
                    <a:pt x="17506" y="19856"/>
                  </a:lnTo>
                  <a:lnTo>
                    <a:pt x="21600" y="18137"/>
                  </a:lnTo>
                  <a:lnTo>
                    <a:pt x="21600" y="16418"/>
                  </a:lnTo>
                  <a:lnTo>
                    <a:pt x="20592" y="14674"/>
                  </a:lnTo>
                  <a:lnTo>
                    <a:pt x="13382" y="14674"/>
                  </a:lnTo>
                  <a:lnTo>
                    <a:pt x="6171" y="15546"/>
                  </a:lnTo>
                  <a:lnTo>
                    <a:pt x="7210" y="7773"/>
                  </a:lnTo>
                  <a:lnTo>
                    <a:pt x="8249" y="4310"/>
                  </a:lnTo>
                  <a:lnTo>
                    <a:pt x="8249" y="1719"/>
                  </a:lnTo>
                  <a:lnTo>
                    <a:pt x="7210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635" name="Shape 1088"/>
            <p:cNvSpPr/>
            <p:nvPr/>
          </p:nvSpPr>
          <p:spPr>
            <a:xfrm>
              <a:off x="1194143" y="597875"/>
              <a:ext cx="49220" cy="6037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703" y="3992"/>
                  </a:moveTo>
                  <a:lnTo>
                    <a:pt x="15712" y="5584"/>
                  </a:lnTo>
                  <a:lnTo>
                    <a:pt x="14721" y="7200"/>
                  </a:lnTo>
                  <a:lnTo>
                    <a:pt x="13759" y="7200"/>
                  </a:lnTo>
                  <a:lnTo>
                    <a:pt x="10815" y="7984"/>
                  </a:lnTo>
                  <a:lnTo>
                    <a:pt x="7870" y="8792"/>
                  </a:lnTo>
                  <a:lnTo>
                    <a:pt x="5888" y="3992"/>
                  </a:lnTo>
                  <a:close/>
                  <a:moveTo>
                    <a:pt x="15712" y="12000"/>
                  </a:moveTo>
                  <a:lnTo>
                    <a:pt x="16703" y="13592"/>
                  </a:lnTo>
                  <a:lnTo>
                    <a:pt x="14721" y="15992"/>
                  </a:lnTo>
                  <a:lnTo>
                    <a:pt x="13759" y="16800"/>
                  </a:lnTo>
                  <a:lnTo>
                    <a:pt x="7870" y="16800"/>
                  </a:lnTo>
                  <a:lnTo>
                    <a:pt x="7870" y="12784"/>
                  </a:lnTo>
                  <a:lnTo>
                    <a:pt x="8832" y="12784"/>
                  </a:lnTo>
                  <a:lnTo>
                    <a:pt x="13759" y="12000"/>
                  </a:lnTo>
                  <a:close/>
                  <a:moveTo>
                    <a:pt x="13759" y="0"/>
                  </a:moveTo>
                  <a:lnTo>
                    <a:pt x="7870" y="1592"/>
                  </a:lnTo>
                  <a:lnTo>
                    <a:pt x="2944" y="3184"/>
                  </a:lnTo>
                  <a:lnTo>
                    <a:pt x="1982" y="3992"/>
                  </a:lnTo>
                  <a:lnTo>
                    <a:pt x="1982" y="4800"/>
                  </a:lnTo>
                  <a:lnTo>
                    <a:pt x="2944" y="12000"/>
                  </a:lnTo>
                  <a:lnTo>
                    <a:pt x="2944" y="15992"/>
                  </a:lnTo>
                  <a:lnTo>
                    <a:pt x="991" y="15992"/>
                  </a:lnTo>
                  <a:lnTo>
                    <a:pt x="0" y="17584"/>
                  </a:lnTo>
                  <a:lnTo>
                    <a:pt x="0" y="19200"/>
                  </a:lnTo>
                  <a:lnTo>
                    <a:pt x="1982" y="20792"/>
                  </a:lnTo>
                  <a:lnTo>
                    <a:pt x="7870" y="21600"/>
                  </a:lnTo>
                  <a:lnTo>
                    <a:pt x="13759" y="21600"/>
                  </a:lnTo>
                  <a:lnTo>
                    <a:pt x="16703" y="20792"/>
                  </a:lnTo>
                  <a:lnTo>
                    <a:pt x="18656" y="19200"/>
                  </a:lnTo>
                  <a:lnTo>
                    <a:pt x="20609" y="17584"/>
                  </a:lnTo>
                  <a:lnTo>
                    <a:pt x="21600" y="15184"/>
                  </a:lnTo>
                  <a:lnTo>
                    <a:pt x="21600" y="12000"/>
                  </a:lnTo>
                  <a:lnTo>
                    <a:pt x="20609" y="10384"/>
                  </a:lnTo>
                  <a:lnTo>
                    <a:pt x="19647" y="8792"/>
                  </a:lnTo>
                  <a:lnTo>
                    <a:pt x="20609" y="7200"/>
                  </a:lnTo>
                  <a:lnTo>
                    <a:pt x="20609" y="1592"/>
                  </a:lnTo>
                  <a:lnTo>
                    <a:pt x="18656" y="784"/>
                  </a:lnTo>
                  <a:lnTo>
                    <a:pt x="15712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636" name="Shape 1089"/>
            <p:cNvSpPr/>
            <p:nvPr/>
          </p:nvSpPr>
          <p:spPr>
            <a:xfrm>
              <a:off x="778206" y="564332"/>
              <a:ext cx="154300" cy="1587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087" y="0"/>
                  </a:moveTo>
                  <a:lnTo>
                    <a:pt x="8452" y="298"/>
                  </a:lnTo>
                  <a:lnTo>
                    <a:pt x="1878" y="298"/>
                  </a:lnTo>
                  <a:lnTo>
                    <a:pt x="0" y="913"/>
                  </a:lnTo>
                  <a:lnTo>
                    <a:pt x="0" y="1211"/>
                  </a:lnTo>
                  <a:lnTo>
                    <a:pt x="632" y="1826"/>
                  </a:lnTo>
                  <a:lnTo>
                    <a:pt x="1571" y="2124"/>
                  </a:lnTo>
                  <a:lnTo>
                    <a:pt x="3450" y="2431"/>
                  </a:lnTo>
                  <a:lnTo>
                    <a:pt x="13148" y="2431"/>
                  </a:lnTo>
                  <a:lnTo>
                    <a:pt x="18783" y="2124"/>
                  </a:lnTo>
                  <a:lnTo>
                    <a:pt x="18476" y="3949"/>
                  </a:lnTo>
                  <a:lnTo>
                    <a:pt x="18783" y="5775"/>
                  </a:lnTo>
                  <a:lnTo>
                    <a:pt x="19099" y="9734"/>
                  </a:lnTo>
                  <a:lnTo>
                    <a:pt x="19099" y="16729"/>
                  </a:lnTo>
                  <a:lnTo>
                    <a:pt x="19415" y="19169"/>
                  </a:lnTo>
                  <a:lnTo>
                    <a:pt x="9084" y="19467"/>
                  </a:lnTo>
                  <a:lnTo>
                    <a:pt x="5012" y="19467"/>
                  </a:lnTo>
                  <a:lnTo>
                    <a:pt x="3450" y="19774"/>
                  </a:lnTo>
                  <a:lnTo>
                    <a:pt x="2511" y="20082"/>
                  </a:lnTo>
                  <a:lnTo>
                    <a:pt x="1878" y="20687"/>
                  </a:lnTo>
                  <a:lnTo>
                    <a:pt x="2511" y="21302"/>
                  </a:lnTo>
                  <a:lnTo>
                    <a:pt x="3450" y="21600"/>
                  </a:lnTo>
                  <a:lnTo>
                    <a:pt x="14719" y="21600"/>
                  </a:lnTo>
                  <a:lnTo>
                    <a:pt x="20661" y="21302"/>
                  </a:lnTo>
                  <a:lnTo>
                    <a:pt x="21293" y="20994"/>
                  </a:lnTo>
                  <a:lnTo>
                    <a:pt x="21600" y="20687"/>
                  </a:lnTo>
                  <a:lnTo>
                    <a:pt x="21600" y="20082"/>
                  </a:lnTo>
                  <a:lnTo>
                    <a:pt x="21293" y="19467"/>
                  </a:lnTo>
                  <a:lnTo>
                    <a:pt x="21293" y="14605"/>
                  </a:lnTo>
                  <a:lnTo>
                    <a:pt x="20977" y="9734"/>
                  </a:lnTo>
                  <a:lnTo>
                    <a:pt x="20977" y="5477"/>
                  </a:lnTo>
                  <a:lnTo>
                    <a:pt x="20661" y="3651"/>
                  </a:lnTo>
                  <a:lnTo>
                    <a:pt x="20354" y="1826"/>
                  </a:lnTo>
                  <a:lnTo>
                    <a:pt x="20661" y="1211"/>
                  </a:lnTo>
                  <a:lnTo>
                    <a:pt x="20661" y="606"/>
                  </a:lnTo>
                  <a:lnTo>
                    <a:pt x="20354" y="298"/>
                  </a:lnTo>
                  <a:lnTo>
                    <a:pt x="19722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637" name="Shape 1090"/>
            <p:cNvSpPr/>
            <p:nvPr/>
          </p:nvSpPr>
          <p:spPr>
            <a:xfrm>
              <a:off x="1015267" y="609034"/>
              <a:ext cx="49221" cy="4251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53" y="0"/>
                  </a:moveTo>
                  <a:lnTo>
                    <a:pt x="0" y="2261"/>
                  </a:lnTo>
                  <a:lnTo>
                    <a:pt x="0" y="4556"/>
                  </a:lnTo>
                  <a:lnTo>
                    <a:pt x="991" y="5670"/>
                  </a:lnTo>
                  <a:lnTo>
                    <a:pt x="1953" y="6817"/>
                  </a:lnTo>
                  <a:lnTo>
                    <a:pt x="2944" y="10226"/>
                  </a:lnTo>
                  <a:lnTo>
                    <a:pt x="3935" y="14782"/>
                  </a:lnTo>
                  <a:lnTo>
                    <a:pt x="5888" y="18191"/>
                  </a:lnTo>
                  <a:lnTo>
                    <a:pt x="8832" y="21600"/>
                  </a:lnTo>
                  <a:lnTo>
                    <a:pt x="12768" y="21600"/>
                  </a:lnTo>
                  <a:lnTo>
                    <a:pt x="13730" y="20452"/>
                  </a:lnTo>
                  <a:lnTo>
                    <a:pt x="17665" y="11374"/>
                  </a:lnTo>
                  <a:lnTo>
                    <a:pt x="20609" y="7965"/>
                  </a:lnTo>
                  <a:lnTo>
                    <a:pt x="21600" y="5670"/>
                  </a:lnTo>
                  <a:lnTo>
                    <a:pt x="21600" y="2261"/>
                  </a:lnTo>
                  <a:lnTo>
                    <a:pt x="20609" y="1148"/>
                  </a:lnTo>
                  <a:lnTo>
                    <a:pt x="17665" y="2261"/>
                  </a:lnTo>
                  <a:lnTo>
                    <a:pt x="14721" y="4556"/>
                  </a:lnTo>
                  <a:lnTo>
                    <a:pt x="11777" y="9079"/>
                  </a:lnTo>
                  <a:lnTo>
                    <a:pt x="9823" y="12487"/>
                  </a:lnTo>
                  <a:lnTo>
                    <a:pt x="7841" y="7965"/>
                  </a:lnTo>
                  <a:lnTo>
                    <a:pt x="6879" y="2261"/>
                  </a:lnTo>
                  <a:lnTo>
                    <a:pt x="5888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638" name="Shape 1091"/>
            <p:cNvSpPr/>
            <p:nvPr/>
          </p:nvSpPr>
          <p:spPr>
            <a:xfrm>
              <a:off x="579204" y="568782"/>
              <a:ext cx="169976" cy="16100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174" y="0"/>
                  </a:moveTo>
                  <a:lnTo>
                    <a:pt x="19895" y="303"/>
                  </a:lnTo>
                  <a:lnTo>
                    <a:pt x="19608" y="1203"/>
                  </a:lnTo>
                  <a:lnTo>
                    <a:pt x="14771" y="597"/>
                  </a:lnTo>
                  <a:lnTo>
                    <a:pt x="9943" y="597"/>
                  </a:lnTo>
                  <a:lnTo>
                    <a:pt x="5394" y="303"/>
                  </a:lnTo>
                  <a:lnTo>
                    <a:pt x="3410" y="597"/>
                  </a:lnTo>
                  <a:lnTo>
                    <a:pt x="2271" y="900"/>
                  </a:lnTo>
                  <a:lnTo>
                    <a:pt x="1418" y="1497"/>
                  </a:lnTo>
                  <a:lnTo>
                    <a:pt x="1418" y="1800"/>
                  </a:lnTo>
                  <a:lnTo>
                    <a:pt x="3123" y="2397"/>
                  </a:lnTo>
                  <a:lnTo>
                    <a:pt x="4828" y="2700"/>
                  </a:lnTo>
                  <a:lnTo>
                    <a:pt x="8525" y="2397"/>
                  </a:lnTo>
                  <a:lnTo>
                    <a:pt x="13919" y="2700"/>
                  </a:lnTo>
                  <a:lnTo>
                    <a:pt x="19608" y="3003"/>
                  </a:lnTo>
                  <a:lnTo>
                    <a:pt x="19321" y="6300"/>
                  </a:lnTo>
                  <a:lnTo>
                    <a:pt x="19608" y="9597"/>
                  </a:lnTo>
                  <a:lnTo>
                    <a:pt x="19608" y="14097"/>
                  </a:lnTo>
                  <a:lnTo>
                    <a:pt x="19895" y="16503"/>
                  </a:lnTo>
                  <a:lnTo>
                    <a:pt x="20174" y="18597"/>
                  </a:lnTo>
                  <a:lnTo>
                    <a:pt x="19895" y="18597"/>
                  </a:lnTo>
                  <a:lnTo>
                    <a:pt x="11083" y="18900"/>
                  </a:lnTo>
                  <a:lnTo>
                    <a:pt x="6820" y="19203"/>
                  </a:lnTo>
                  <a:lnTo>
                    <a:pt x="4541" y="19506"/>
                  </a:lnTo>
                  <a:lnTo>
                    <a:pt x="2558" y="20103"/>
                  </a:lnTo>
                  <a:lnTo>
                    <a:pt x="1984" y="11103"/>
                  </a:lnTo>
                  <a:lnTo>
                    <a:pt x="2271" y="6300"/>
                  </a:lnTo>
                  <a:lnTo>
                    <a:pt x="1984" y="3903"/>
                  </a:lnTo>
                  <a:lnTo>
                    <a:pt x="1705" y="2700"/>
                  </a:lnTo>
                  <a:lnTo>
                    <a:pt x="1418" y="1800"/>
                  </a:lnTo>
                  <a:lnTo>
                    <a:pt x="1131" y="1800"/>
                  </a:lnTo>
                  <a:lnTo>
                    <a:pt x="566" y="3003"/>
                  </a:lnTo>
                  <a:lnTo>
                    <a:pt x="279" y="4500"/>
                  </a:lnTo>
                  <a:lnTo>
                    <a:pt x="0" y="7797"/>
                  </a:lnTo>
                  <a:lnTo>
                    <a:pt x="279" y="14097"/>
                  </a:lnTo>
                  <a:lnTo>
                    <a:pt x="279" y="19506"/>
                  </a:lnTo>
                  <a:lnTo>
                    <a:pt x="853" y="20406"/>
                  </a:lnTo>
                  <a:lnTo>
                    <a:pt x="1418" y="21306"/>
                  </a:lnTo>
                  <a:lnTo>
                    <a:pt x="2271" y="21600"/>
                  </a:lnTo>
                  <a:lnTo>
                    <a:pt x="2558" y="21600"/>
                  </a:lnTo>
                  <a:lnTo>
                    <a:pt x="2836" y="21306"/>
                  </a:lnTo>
                  <a:lnTo>
                    <a:pt x="2836" y="21003"/>
                  </a:lnTo>
                  <a:lnTo>
                    <a:pt x="4828" y="21306"/>
                  </a:lnTo>
                  <a:lnTo>
                    <a:pt x="6820" y="21600"/>
                  </a:lnTo>
                  <a:lnTo>
                    <a:pt x="11361" y="21306"/>
                  </a:lnTo>
                  <a:lnTo>
                    <a:pt x="20174" y="20700"/>
                  </a:lnTo>
                  <a:lnTo>
                    <a:pt x="20747" y="20406"/>
                  </a:lnTo>
                  <a:lnTo>
                    <a:pt x="21026" y="20700"/>
                  </a:lnTo>
                  <a:lnTo>
                    <a:pt x="21313" y="20700"/>
                  </a:lnTo>
                  <a:lnTo>
                    <a:pt x="21313" y="20406"/>
                  </a:lnTo>
                  <a:lnTo>
                    <a:pt x="21600" y="18000"/>
                  </a:lnTo>
                  <a:lnTo>
                    <a:pt x="21600" y="15897"/>
                  </a:lnTo>
                  <a:lnTo>
                    <a:pt x="21313" y="11103"/>
                  </a:lnTo>
                  <a:lnTo>
                    <a:pt x="21313" y="5703"/>
                  </a:lnTo>
                  <a:lnTo>
                    <a:pt x="21026" y="3003"/>
                  </a:lnTo>
                  <a:lnTo>
                    <a:pt x="20747" y="303"/>
                  </a:lnTo>
                  <a:lnTo>
                    <a:pt x="20460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639" name="Shape 1092"/>
            <p:cNvSpPr/>
            <p:nvPr/>
          </p:nvSpPr>
          <p:spPr>
            <a:xfrm>
              <a:off x="831875" y="620193"/>
              <a:ext cx="40253" cy="4025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412" y="0"/>
                  </a:moveTo>
                  <a:lnTo>
                    <a:pt x="4812" y="2424"/>
                  </a:lnTo>
                  <a:lnTo>
                    <a:pt x="2424" y="4812"/>
                  </a:lnTo>
                  <a:lnTo>
                    <a:pt x="0" y="7200"/>
                  </a:lnTo>
                  <a:lnTo>
                    <a:pt x="0" y="14400"/>
                  </a:lnTo>
                  <a:lnTo>
                    <a:pt x="2424" y="18000"/>
                  </a:lnTo>
                  <a:lnTo>
                    <a:pt x="4812" y="20424"/>
                  </a:lnTo>
                  <a:lnTo>
                    <a:pt x="8412" y="21600"/>
                  </a:lnTo>
                  <a:lnTo>
                    <a:pt x="13224" y="21600"/>
                  </a:lnTo>
                  <a:lnTo>
                    <a:pt x="15612" y="20424"/>
                  </a:lnTo>
                  <a:lnTo>
                    <a:pt x="19212" y="19212"/>
                  </a:lnTo>
                  <a:lnTo>
                    <a:pt x="20424" y="15612"/>
                  </a:lnTo>
                  <a:lnTo>
                    <a:pt x="19212" y="14400"/>
                  </a:lnTo>
                  <a:lnTo>
                    <a:pt x="18000" y="13224"/>
                  </a:lnTo>
                  <a:lnTo>
                    <a:pt x="15612" y="12012"/>
                  </a:lnTo>
                  <a:lnTo>
                    <a:pt x="13224" y="13224"/>
                  </a:lnTo>
                  <a:lnTo>
                    <a:pt x="10800" y="14400"/>
                  </a:lnTo>
                  <a:lnTo>
                    <a:pt x="7200" y="13224"/>
                  </a:lnTo>
                  <a:lnTo>
                    <a:pt x="7200" y="8412"/>
                  </a:lnTo>
                  <a:lnTo>
                    <a:pt x="8412" y="7200"/>
                  </a:lnTo>
                  <a:lnTo>
                    <a:pt x="12012" y="6024"/>
                  </a:lnTo>
                  <a:lnTo>
                    <a:pt x="16824" y="6024"/>
                  </a:lnTo>
                  <a:lnTo>
                    <a:pt x="21600" y="4812"/>
                  </a:lnTo>
                  <a:lnTo>
                    <a:pt x="21600" y="2424"/>
                  </a:lnTo>
                  <a:lnTo>
                    <a:pt x="19212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640" name="Shape 1093"/>
            <p:cNvSpPr/>
            <p:nvPr/>
          </p:nvSpPr>
          <p:spPr>
            <a:xfrm>
              <a:off x="1967965" y="333979"/>
              <a:ext cx="147592" cy="16326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012" y="0"/>
                  </a:moveTo>
                  <a:lnTo>
                    <a:pt x="12433" y="589"/>
                  </a:lnTo>
                  <a:lnTo>
                    <a:pt x="6542" y="589"/>
                  </a:lnTo>
                  <a:lnTo>
                    <a:pt x="651" y="888"/>
                  </a:lnTo>
                  <a:lnTo>
                    <a:pt x="0" y="1186"/>
                  </a:lnTo>
                  <a:lnTo>
                    <a:pt x="0" y="2074"/>
                  </a:lnTo>
                  <a:lnTo>
                    <a:pt x="321" y="2663"/>
                  </a:lnTo>
                  <a:lnTo>
                    <a:pt x="0" y="4438"/>
                  </a:lnTo>
                  <a:lnTo>
                    <a:pt x="0" y="6512"/>
                  </a:lnTo>
                  <a:lnTo>
                    <a:pt x="321" y="10352"/>
                  </a:lnTo>
                  <a:lnTo>
                    <a:pt x="321" y="17751"/>
                  </a:lnTo>
                  <a:lnTo>
                    <a:pt x="651" y="20115"/>
                  </a:lnTo>
                  <a:lnTo>
                    <a:pt x="651" y="21002"/>
                  </a:lnTo>
                  <a:lnTo>
                    <a:pt x="982" y="21600"/>
                  </a:lnTo>
                  <a:lnTo>
                    <a:pt x="1633" y="21600"/>
                  </a:lnTo>
                  <a:lnTo>
                    <a:pt x="7855" y="21301"/>
                  </a:lnTo>
                  <a:lnTo>
                    <a:pt x="13745" y="21002"/>
                  </a:lnTo>
                  <a:lnTo>
                    <a:pt x="17673" y="21002"/>
                  </a:lnTo>
                  <a:lnTo>
                    <a:pt x="19636" y="20414"/>
                  </a:lnTo>
                  <a:lnTo>
                    <a:pt x="20618" y="20115"/>
                  </a:lnTo>
                  <a:lnTo>
                    <a:pt x="21269" y="19526"/>
                  </a:lnTo>
                  <a:lnTo>
                    <a:pt x="20288" y="18937"/>
                  </a:lnTo>
                  <a:lnTo>
                    <a:pt x="19636" y="18639"/>
                  </a:lnTo>
                  <a:lnTo>
                    <a:pt x="17673" y="18639"/>
                  </a:lnTo>
                  <a:lnTo>
                    <a:pt x="13745" y="18937"/>
                  </a:lnTo>
                  <a:lnTo>
                    <a:pt x="2615" y="19526"/>
                  </a:lnTo>
                  <a:lnTo>
                    <a:pt x="2615" y="14790"/>
                  </a:lnTo>
                  <a:lnTo>
                    <a:pt x="2284" y="10352"/>
                  </a:lnTo>
                  <a:lnTo>
                    <a:pt x="2284" y="4737"/>
                  </a:lnTo>
                  <a:lnTo>
                    <a:pt x="1964" y="2663"/>
                  </a:lnTo>
                  <a:lnTo>
                    <a:pt x="7855" y="2663"/>
                  </a:lnTo>
                  <a:lnTo>
                    <a:pt x="14066" y="2364"/>
                  </a:lnTo>
                  <a:lnTo>
                    <a:pt x="17994" y="2074"/>
                  </a:lnTo>
                  <a:lnTo>
                    <a:pt x="19957" y="1476"/>
                  </a:lnTo>
                  <a:lnTo>
                    <a:pt x="20618" y="1186"/>
                  </a:lnTo>
                  <a:lnTo>
                    <a:pt x="21600" y="589"/>
                  </a:lnTo>
                  <a:lnTo>
                    <a:pt x="21600" y="299"/>
                  </a:lnTo>
                  <a:lnTo>
                    <a:pt x="19306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641" name="Shape 1094"/>
            <p:cNvSpPr/>
            <p:nvPr/>
          </p:nvSpPr>
          <p:spPr>
            <a:xfrm>
              <a:off x="2475566" y="130460"/>
              <a:ext cx="181135" cy="33769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939" y="858"/>
                  </a:moveTo>
                  <a:lnTo>
                    <a:pt x="18669" y="2001"/>
                  </a:lnTo>
                  <a:lnTo>
                    <a:pt x="18400" y="3148"/>
                  </a:lnTo>
                  <a:lnTo>
                    <a:pt x="18669" y="5578"/>
                  </a:lnTo>
                  <a:lnTo>
                    <a:pt x="18939" y="8013"/>
                  </a:lnTo>
                  <a:lnTo>
                    <a:pt x="19200" y="10299"/>
                  </a:lnTo>
                  <a:lnTo>
                    <a:pt x="19469" y="15448"/>
                  </a:lnTo>
                  <a:lnTo>
                    <a:pt x="19200" y="20597"/>
                  </a:lnTo>
                  <a:lnTo>
                    <a:pt x="14139" y="20597"/>
                  </a:lnTo>
                  <a:lnTo>
                    <a:pt x="11469" y="20457"/>
                  </a:lnTo>
                  <a:lnTo>
                    <a:pt x="10139" y="20597"/>
                  </a:lnTo>
                  <a:lnTo>
                    <a:pt x="8800" y="20742"/>
                  </a:lnTo>
                  <a:lnTo>
                    <a:pt x="8800" y="18023"/>
                  </a:lnTo>
                  <a:lnTo>
                    <a:pt x="8539" y="15448"/>
                  </a:lnTo>
                  <a:lnTo>
                    <a:pt x="7469" y="10158"/>
                  </a:lnTo>
                  <a:lnTo>
                    <a:pt x="7739" y="9870"/>
                  </a:lnTo>
                  <a:lnTo>
                    <a:pt x="7739" y="9585"/>
                  </a:lnTo>
                  <a:lnTo>
                    <a:pt x="7469" y="9440"/>
                  </a:lnTo>
                  <a:lnTo>
                    <a:pt x="6669" y="9300"/>
                  </a:lnTo>
                  <a:lnTo>
                    <a:pt x="2669" y="9870"/>
                  </a:lnTo>
                  <a:lnTo>
                    <a:pt x="2400" y="7439"/>
                  </a:lnTo>
                  <a:lnTo>
                    <a:pt x="1869" y="5149"/>
                  </a:lnTo>
                  <a:lnTo>
                    <a:pt x="1869" y="3148"/>
                  </a:lnTo>
                  <a:lnTo>
                    <a:pt x="1600" y="2146"/>
                  </a:lnTo>
                  <a:lnTo>
                    <a:pt x="1339" y="1143"/>
                  </a:lnTo>
                  <a:lnTo>
                    <a:pt x="5869" y="1287"/>
                  </a:lnTo>
                  <a:lnTo>
                    <a:pt x="10139" y="1143"/>
                  </a:lnTo>
                  <a:lnTo>
                    <a:pt x="18939" y="858"/>
                  </a:lnTo>
                  <a:close/>
                  <a:moveTo>
                    <a:pt x="18939" y="0"/>
                  </a:moveTo>
                  <a:lnTo>
                    <a:pt x="10139" y="144"/>
                  </a:lnTo>
                  <a:lnTo>
                    <a:pt x="5600" y="285"/>
                  </a:lnTo>
                  <a:lnTo>
                    <a:pt x="1339" y="574"/>
                  </a:lnTo>
                  <a:lnTo>
                    <a:pt x="1069" y="714"/>
                  </a:lnTo>
                  <a:lnTo>
                    <a:pt x="800" y="714"/>
                  </a:lnTo>
                  <a:lnTo>
                    <a:pt x="539" y="858"/>
                  </a:lnTo>
                  <a:lnTo>
                    <a:pt x="0" y="1861"/>
                  </a:lnTo>
                  <a:lnTo>
                    <a:pt x="0" y="5149"/>
                  </a:lnTo>
                  <a:lnTo>
                    <a:pt x="269" y="7724"/>
                  </a:lnTo>
                  <a:lnTo>
                    <a:pt x="539" y="9011"/>
                  </a:lnTo>
                  <a:lnTo>
                    <a:pt x="1069" y="10299"/>
                  </a:lnTo>
                  <a:lnTo>
                    <a:pt x="1069" y="10443"/>
                  </a:lnTo>
                  <a:lnTo>
                    <a:pt x="1600" y="10588"/>
                  </a:lnTo>
                  <a:lnTo>
                    <a:pt x="2400" y="10588"/>
                  </a:lnTo>
                  <a:lnTo>
                    <a:pt x="6400" y="10299"/>
                  </a:lnTo>
                  <a:lnTo>
                    <a:pt x="6669" y="15737"/>
                  </a:lnTo>
                  <a:lnTo>
                    <a:pt x="6939" y="18596"/>
                  </a:lnTo>
                  <a:lnTo>
                    <a:pt x="7469" y="21315"/>
                  </a:lnTo>
                  <a:lnTo>
                    <a:pt x="7739" y="21456"/>
                  </a:lnTo>
                  <a:lnTo>
                    <a:pt x="8269" y="21600"/>
                  </a:lnTo>
                  <a:lnTo>
                    <a:pt x="8539" y="21456"/>
                  </a:lnTo>
                  <a:lnTo>
                    <a:pt x="8800" y="21171"/>
                  </a:lnTo>
                  <a:lnTo>
                    <a:pt x="9869" y="21315"/>
                  </a:lnTo>
                  <a:lnTo>
                    <a:pt x="10939" y="21456"/>
                  </a:lnTo>
                  <a:lnTo>
                    <a:pt x="13339" y="21456"/>
                  </a:lnTo>
                  <a:lnTo>
                    <a:pt x="16539" y="21600"/>
                  </a:lnTo>
                  <a:lnTo>
                    <a:pt x="19469" y="21456"/>
                  </a:lnTo>
                  <a:lnTo>
                    <a:pt x="20269" y="21600"/>
                  </a:lnTo>
                  <a:lnTo>
                    <a:pt x="20800" y="21456"/>
                  </a:lnTo>
                  <a:lnTo>
                    <a:pt x="21339" y="21315"/>
                  </a:lnTo>
                  <a:lnTo>
                    <a:pt x="21600" y="21026"/>
                  </a:lnTo>
                  <a:lnTo>
                    <a:pt x="21600" y="20742"/>
                  </a:lnTo>
                  <a:lnTo>
                    <a:pt x="21069" y="20597"/>
                  </a:lnTo>
                  <a:lnTo>
                    <a:pt x="21069" y="15448"/>
                  </a:lnTo>
                  <a:lnTo>
                    <a:pt x="20800" y="10299"/>
                  </a:lnTo>
                  <a:lnTo>
                    <a:pt x="20800" y="5438"/>
                  </a:lnTo>
                  <a:lnTo>
                    <a:pt x="20539" y="3004"/>
                  </a:lnTo>
                  <a:lnTo>
                    <a:pt x="20000" y="1861"/>
                  </a:lnTo>
                  <a:lnTo>
                    <a:pt x="19469" y="714"/>
                  </a:lnTo>
                  <a:lnTo>
                    <a:pt x="19469" y="285"/>
                  </a:lnTo>
                  <a:lnTo>
                    <a:pt x="19200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642" name="Shape 1095"/>
            <p:cNvSpPr/>
            <p:nvPr/>
          </p:nvSpPr>
          <p:spPr>
            <a:xfrm>
              <a:off x="0" y="4357123"/>
              <a:ext cx="905671" cy="91463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000" y="9559"/>
                  </a:moveTo>
                  <a:lnTo>
                    <a:pt x="20428" y="9664"/>
                  </a:lnTo>
                  <a:lnTo>
                    <a:pt x="20588" y="9718"/>
                  </a:lnTo>
                  <a:lnTo>
                    <a:pt x="20748" y="9823"/>
                  </a:lnTo>
                  <a:lnTo>
                    <a:pt x="21068" y="10140"/>
                  </a:lnTo>
                  <a:lnTo>
                    <a:pt x="21174" y="10351"/>
                  </a:lnTo>
                  <a:lnTo>
                    <a:pt x="21228" y="10615"/>
                  </a:lnTo>
                  <a:lnTo>
                    <a:pt x="21280" y="10827"/>
                  </a:lnTo>
                  <a:lnTo>
                    <a:pt x="21280" y="11090"/>
                  </a:lnTo>
                  <a:lnTo>
                    <a:pt x="21174" y="11302"/>
                  </a:lnTo>
                  <a:lnTo>
                    <a:pt x="21120" y="11512"/>
                  </a:lnTo>
                  <a:lnTo>
                    <a:pt x="20960" y="11724"/>
                  </a:lnTo>
                  <a:lnTo>
                    <a:pt x="20800" y="11882"/>
                  </a:lnTo>
                  <a:lnTo>
                    <a:pt x="20374" y="12094"/>
                  </a:lnTo>
                  <a:lnTo>
                    <a:pt x="19894" y="12253"/>
                  </a:lnTo>
                  <a:lnTo>
                    <a:pt x="19360" y="12304"/>
                  </a:lnTo>
                  <a:lnTo>
                    <a:pt x="18774" y="12304"/>
                  </a:lnTo>
                  <a:lnTo>
                    <a:pt x="17654" y="12253"/>
                  </a:lnTo>
                  <a:lnTo>
                    <a:pt x="16640" y="12199"/>
                  </a:lnTo>
                  <a:lnTo>
                    <a:pt x="16640" y="11460"/>
                  </a:lnTo>
                  <a:lnTo>
                    <a:pt x="16694" y="10562"/>
                  </a:lnTo>
                  <a:lnTo>
                    <a:pt x="16694" y="9718"/>
                  </a:lnTo>
                  <a:lnTo>
                    <a:pt x="17388" y="9611"/>
                  </a:lnTo>
                  <a:lnTo>
                    <a:pt x="18134" y="9559"/>
                  </a:lnTo>
                  <a:close/>
                  <a:moveTo>
                    <a:pt x="5494" y="0"/>
                  </a:moveTo>
                  <a:lnTo>
                    <a:pt x="4426" y="105"/>
                  </a:lnTo>
                  <a:lnTo>
                    <a:pt x="3360" y="317"/>
                  </a:lnTo>
                  <a:lnTo>
                    <a:pt x="2346" y="634"/>
                  </a:lnTo>
                  <a:lnTo>
                    <a:pt x="1332" y="1002"/>
                  </a:lnTo>
                  <a:lnTo>
                    <a:pt x="426" y="1478"/>
                  </a:lnTo>
                  <a:lnTo>
                    <a:pt x="0" y="1743"/>
                  </a:lnTo>
                  <a:lnTo>
                    <a:pt x="0" y="2218"/>
                  </a:lnTo>
                  <a:lnTo>
                    <a:pt x="906" y="1636"/>
                  </a:lnTo>
                  <a:lnTo>
                    <a:pt x="1812" y="1161"/>
                  </a:lnTo>
                  <a:lnTo>
                    <a:pt x="2772" y="844"/>
                  </a:lnTo>
                  <a:lnTo>
                    <a:pt x="3732" y="580"/>
                  </a:lnTo>
                  <a:lnTo>
                    <a:pt x="4746" y="422"/>
                  </a:lnTo>
                  <a:lnTo>
                    <a:pt x="5814" y="369"/>
                  </a:lnTo>
                  <a:lnTo>
                    <a:pt x="6826" y="369"/>
                  </a:lnTo>
                  <a:lnTo>
                    <a:pt x="7840" y="475"/>
                  </a:lnTo>
                  <a:lnTo>
                    <a:pt x="8854" y="685"/>
                  </a:lnTo>
                  <a:lnTo>
                    <a:pt x="9706" y="951"/>
                  </a:lnTo>
                  <a:lnTo>
                    <a:pt x="10506" y="1267"/>
                  </a:lnTo>
                  <a:lnTo>
                    <a:pt x="11306" y="1689"/>
                  </a:lnTo>
                  <a:lnTo>
                    <a:pt x="12054" y="2165"/>
                  </a:lnTo>
                  <a:lnTo>
                    <a:pt x="12746" y="2747"/>
                  </a:lnTo>
                  <a:lnTo>
                    <a:pt x="13386" y="3327"/>
                  </a:lnTo>
                  <a:lnTo>
                    <a:pt x="13974" y="4014"/>
                  </a:lnTo>
                  <a:lnTo>
                    <a:pt x="14560" y="4700"/>
                  </a:lnTo>
                  <a:lnTo>
                    <a:pt x="15040" y="5545"/>
                  </a:lnTo>
                  <a:lnTo>
                    <a:pt x="15466" y="6391"/>
                  </a:lnTo>
                  <a:lnTo>
                    <a:pt x="15786" y="7288"/>
                  </a:lnTo>
                  <a:lnTo>
                    <a:pt x="16054" y="8185"/>
                  </a:lnTo>
                  <a:lnTo>
                    <a:pt x="16160" y="9084"/>
                  </a:lnTo>
                  <a:lnTo>
                    <a:pt x="16266" y="10035"/>
                  </a:lnTo>
                  <a:lnTo>
                    <a:pt x="16266" y="10985"/>
                  </a:lnTo>
                  <a:lnTo>
                    <a:pt x="16214" y="11936"/>
                  </a:lnTo>
                  <a:lnTo>
                    <a:pt x="16214" y="12041"/>
                  </a:lnTo>
                  <a:lnTo>
                    <a:pt x="16320" y="12094"/>
                  </a:lnTo>
                  <a:lnTo>
                    <a:pt x="16320" y="12199"/>
                  </a:lnTo>
                  <a:lnTo>
                    <a:pt x="16266" y="12304"/>
                  </a:lnTo>
                  <a:lnTo>
                    <a:pt x="16266" y="12411"/>
                  </a:lnTo>
                  <a:lnTo>
                    <a:pt x="16160" y="13150"/>
                  </a:lnTo>
                  <a:lnTo>
                    <a:pt x="15946" y="13837"/>
                  </a:lnTo>
                  <a:lnTo>
                    <a:pt x="15520" y="15158"/>
                  </a:lnTo>
                  <a:lnTo>
                    <a:pt x="15360" y="15633"/>
                  </a:lnTo>
                  <a:lnTo>
                    <a:pt x="15094" y="16108"/>
                  </a:lnTo>
                  <a:lnTo>
                    <a:pt x="14880" y="16584"/>
                  </a:lnTo>
                  <a:lnTo>
                    <a:pt x="14560" y="17005"/>
                  </a:lnTo>
                  <a:lnTo>
                    <a:pt x="13866" y="17851"/>
                  </a:lnTo>
                  <a:lnTo>
                    <a:pt x="13120" y="18590"/>
                  </a:lnTo>
                  <a:lnTo>
                    <a:pt x="12694" y="18960"/>
                  </a:lnTo>
                  <a:lnTo>
                    <a:pt x="12214" y="19329"/>
                  </a:lnTo>
                  <a:lnTo>
                    <a:pt x="11786" y="19645"/>
                  </a:lnTo>
                  <a:lnTo>
                    <a:pt x="11306" y="19911"/>
                  </a:lnTo>
                  <a:lnTo>
                    <a:pt x="10346" y="20333"/>
                  </a:lnTo>
                  <a:lnTo>
                    <a:pt x="9440" y="20649"/>
                  </a:lnTo>
                  <a:lnTo>
                    <a:pt x="8534" y="20861"/>
                  </a:lnTo>
                  <a:lnTo>
                    <a:pt x="7680" y="21020"/>
                  </a:lnTo>
                  <a:lnTo>
                    <a:pt x="6186" y="21230"/>
                  </a:lnTo>
                  <a:lnTo>
                    <a:pt x="4534" y="21230"/>
                  </a:lnTo>
                  <a:lnTo>
                    <a:pt x="3732" y="21125"/>
                  </a:lnTo>
                  <a:lnTo>
                    <a:pt x="2932" y="20966"/>
                  </a:lnTo>
                  <a:lnTo>
                    <a:pt x="2186" y="20755"/>
                  </a:lnTo>
                  <a:lnTo>
                    <a:pt x="1440" y="20491"/>
                  </a:lnTo>
                  <a:lnTo>
                    <a:pt x="692" y="20121"/>
                  </a:lnTo>
                  <a:lnTo>
                    <a:pt x="0" y="19752"/>
                  </a:lnTo>
                  <a:lnTo>
                    <a:pt x="0" y="20121"/>
                  </a:lnTo>
                  <a:lnTo>
                    <a:pt x="692" y="20491"/>
                  </a:lnTo>
                  <a:lnTo>
                    <a:pt x="1440" y="20861"/>
                  </a:lnTo>
                  <a:lnTo>
                    <a:pt x="2186" y="21125"/>
                  </a:lnTo>
                  <a:lnTo>
                    <a:pt x="2932" y="21336"/>
                  </a:lnTo>
                  <a:lnTo>
                    <a:pt x="3732" y="21495"/>
                  </a:lnTo>
                  <a:lnTo>
                    <a:pt x="4534" y="21547"/>
                  </a:lnTo>
                  <a:lnTo>
                    <a:pt x="5334" y="21600"/>
                  </a:lnTo>
                  <a:lnTo>
                    <a:pt x="6186" y="21547"/>
                  </a:lnTo>
                  <a:lnTo>
                    <a:pt x="6986" y="21495"/>
                  </a:lnTo>
                  <a:lnTo>
                    <a:pt x="7894" y="21388"/>
                  </a:lnTo>
                  <a:lnTo>
                    <a:pt x="8800" y="21178"/>
                  </a:lnTo>
                  <a:lnTo>
                    <a:pt x="9706" y="20913"/>
                  </a:lnTo>
                  <a:lnTo>
                    <a:pt x="10666" y="20544"/>
                  </a:lnTo>
                  <a:lnTo>
                    <a:pt x="11680" y="20069"/>
                  </a:lnTo>
                  <a:lnTo>
                    <a:pt x="12160" y="19804"/>
                  </a:lnTo>
                  <a:lnTo>
                    <a:pt x="12640" y="19435"/>
                  </a:lnTo>
                  <a:lnTo>
                    <a:pt x="13120" y="19065"/>
                  </a:lnTo>
                  <a:lnTo>
                    <a:pt x="13600" y="18643"/>
                  </a:lnTo>
                  <a:lnTo>
                    <a:pt x="14294" y="17903"/>
                  </a:lnTo>
                  <a:lnTo>
                    <a:pt x="14934" y="17059"/>
                  </a:lnTo>
                  <a:lnTo>
                    <a:pt x="15466" y="16160"/>
                  </a:lnTo>
                  <a:lnTo>
                    <a:pt x="15680" y="15685"/>
                  </a:lnTo>
                  <a:lnTo>
                    <a:pt x="15840" y="15209"/>
                  </a:lnTo>
                  <a:lnTo>
                    <a:pt x="16000" y="14681"/>
                  </a:lnTo>
                  <a:lnTo>
                    <a:pt x="16160" y="14154"/>
                  </a:lnTo>
                  <a:lnTo>
                    <a:pt x="16426" y="13045"/>
                  </a:lnTo>
                  <a:lnTo>
                    <a:pt x="16586" y="12516"/>
                  </a:lnTo>
                  <a:lnTo>
                    <a:pt x="17920" y="12621"/>
                  </a:lnTo>
                  <a:lnTo>
                    <a:pt x="19414" y="12621"/>
                  </a:lnTo>
                  <a:lnTo>
                    <a:pt x="20108" y="12516"/>
                  </a:lnTo>
                  <a:lnTo>
                    <a:pt x="20428" y="12411"/>
                  </a:lnTo>
                  <a:lnTo>
                    <a:pt x="20748" y="12304"/>
                  </a:lnTo>
                  <a:lnTo>
                    <a:pt x="21014" y="12094"/>
                  </a:lnTo>
                  <a:lnTo>
                    <a:pt x="21228" y="11882"/>
                  </a:lnTo>
                  <a:lnTo>
                    <a:pt x="21388" y="11619"/>
                  </a:lnTo>
                  <a:lnTo>
                    <a:pt x="21548" y="11354"/>
                  </a:lnTo>
                  <a:lnTo>
                    <a:pt x="21600" y="10985"/>
                  </a:lnTo>
                  <a:lnTo>
                    <a:pt x="21600" y="10615"/>
                  </a:lnTo>
                  <a:lnTo>
                    <a:pt x="21548" y="10298"/>
                  </a:lnTo>
                  <a:lnTo>
                    <a:pt x="21388" y="10035"/>
                  </a:lnTo>
                  <a:lnTo>
                    <a:pt x="21174" y="9769"/>
                  </a:lnTo>
                  <a:lnTo>
                    <a:pt x="20908" y="9506"/>
                  </a:lnTo>
                  <a:lnTo>
                    <a:pt x="20640" y="9347"/>
                  </a:lnTo>
                  <a:lnTo>
                    <a:pt x="20268" y="9242"/>
                  </a:lnTo>
                  <a:lnTo>
                    <a:pt x="19840" y="9189"/>
                  </a:lnTo>
                  <a:lnTo>
                    <a:pt x="19360" y="9189"/>
                  </a:lnTo>
                  <a:lnTo>
                    <a:pt x="18400" y="9294"/>
                  </a:lnTo>
                  <a:lnTo>
                    <a:pt x="17120" y="9294"/>
                  </a:lnTo>
                  <a:lnTo>
                    <a:pt x="16694" y="9401"/>
                  </a:lnTo>
                  <a:lnTo>
                    <a:pt x="16586" y="8609"/>
                  </a:lnTo>
                  <a:lnTo>
                    <a:pt x="16426" y="7816"/>
                  </a:lnTo>
                  <a:lnTo>
                    <a:pt x="16160" y="7076"/>
                  </a:lnTo>
                  <a:lnTo>
                    <a:pt x="15894" y="6337"/>
                  </a:lnTo>
                  <a:lnTo>
                    <a:pt x="15520" y="5598"/>
                  </a:lnTo>
                  <a:lnTo>
                    <a:pt x="15094" y="4911"/>
                  </a:lnTo>
                  <a:lnTo>
                    <a:pt x="14666" y="4224"/>
                  </a:lnTo>
                  <a:lnTo>
                    <a:pt x="14134" y="3644"/>
                  </a:lnTo>
                  <a:lnTo>
                    <a:pt x="13600" y="3010"/>
                  </a:lnTo>
                  <a:lnTo>
                    <a:pt x="12960" y="2482"/>
                  </a:lnTo>
                  <a:lnTo>
                    <a:pt x="11680" y="1531"/>
                  </a:lnTo>
                  <a:lnTo>
                    <a:pt x="10934" y="1109"/>
                  </a:lnTo>
                  <a:lnTo>
                    <a:pt x="10186" y="792"/>
                  </a:lnTo>
                  <a:lnTo>
                    <a:pt x="9440" y="475"/>
                  </a:lnTo>
                  <a:lnTo>
                    <a:pt x="8640" y="264"/>
                  </a:lnTo>
                  <a:lnTo>
                    <a:pt x="7626" y="105"/>
                  </a:lnTo>
                  <a:lnTo>
                    <a:pt x="6560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643" name="Shape 1096"/>
            <p:cNvSpPr/>
            <p:nvPr/>
          </p:nvSpPr>
          <p:spPr>
            <a:xfrm>
              <a:off x="2341393" y="318303"/>
              <a:ext cx="163267" cy="16100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25" y="1800"/>
                  </a:moveTo>
                  <a:lnTo>
                    <a:pt x="19526" y="5703"/>
                  </a:lnTo>
                  <a:lnTo>
                    <a:pt x="19526" y="14400"/>
                  </a:lnTo>
                  <a:lnTo>
                    <a:pt x="19236" y="19203"/>
                  </a:lnTo>
                  <a:lnTo>
                    <a:pt x="16863" y="18900"/>
                  </a:lnTo>
                  <a:lnTo>
                    <a:pt x="14500" y="18606"/>
                  </a:lnTo>
                  <a:lnTo>
                    <a:pt x="9763" y="18900"/>
                  </a:lnTo>
                  <a:lnTo>
                    <a:pt x="5923" y="19203"/>
                  </a:lnTo>
                  <a:lnTo>
                    <a:pt x="4148" y="19203"/>
                  </a:lnTo>
                  <a:lnTo>
                    <a:pt x="2373" y="19800"/>
                  </a:lnTo>
                  <a:lnTo>
                    <a:pt x="2074" y="15006"/>
                  </a:lnTo>
                  <a:lnTo>
                    <a:pt x="1775" y="10506"/>
                  </a:lnTo>
                  <a:lnTo>
                    <a:pt x="1775" y="6603"/>
                  </a:lnTo>
                  <a:lnTo>
                    <a:pt x="1485" y="2700"/>
                  </a:lnTo>
                  <a:lnTo>
                    <a:pt x="10651" y="2406"/>
                  </a:lnTo>
                  <a:lnTo>
                    <a:pt x="15387" y="2103"/>
                  </a:lnTo>
                  <a:lnTo>
                    <a:pt x="19825" y="1800"/>
                  </a:lnTo>
                  <a:close/>
                  <a:moveTo>
                    <a:pt x="15387" y="0"/>
                  </a:moveTo>
                  <a:lnTo>
                    <a:pt x="10651" y="303"/>
                  </a:lnTo>
                  <a:lnTo>
                    <a:pt x="1485" y="900"/>
                  </a:lnTo>
                  <a:lnTo>
                    <a:pt x="888" y="900"/>
                  </a:lnTo>
                  <a:lnTo>
                    <a:pt x="589" y="1203"/>
                  </a:lnTo>
                  <a:lnTo>
                    <a:pt x="299" y="1506"/>
                  </a:lnTo>
                  <a:lnTo>
                    <a:pt x="0" y="4206"/>
                  </a:lnTo>
                  <a:lnTo>
                    <a:pt x="0" y="12003"/>
                  </a:lnTo>
                  <a:lnTo>
                    <a:pt x="299" y="16503"/>
                  </a:lnTo>
                  <a:lnTo>
                    <a:pt x="299" y="18900"/>
                  </a:lnTo>
                  <a:lnTo>
                    <a:pt x="888" y="21003"/>
                  </a:lnTo>
                  <a:lnTo>
                    <a:pt x="888" y="21306"/>
                  </a:lnTo>
                  <a:lnTo>
                    <a:pt x="1485" y="21600"/>
                  </a:lnTo>
                  <a:lnTo>
                    <a:pt x="1775" y="21600"/>
                  </a:lnTo>
                  <a:lnTo>
                    <a:pt x="2074" y="21306"/>
                  </a:lnTo>
                  <a:lnTo>
                    <a:pt x="6512" y="21306"/>
                  </a:lnTo>
                  <a:lnTo>
                    <a:pt x="11248" y="21003"/>
                  </a:lnTo>
                  <a:lnTo>
                    <a:pt x="15387" y="21003"/>
                  </a:lnTo>
                  <a:lnTo>
                    <a:pt x="17461" y="20700"/>
                  </a:lnTo>
                  <a:lnTo>
                    <a:pt x="19526" y="20406"/>
                  </a:lnTo>
                  <a:lnTo>
                    <a:pt x="20414" y="20406"/>
                  </a:lnTo>
                  <a:lnTo>
                    <a:pt x="20712" y="20103"/>
                  </a:lnTo>
                  <a:lnTo>
                    <a:pt x="20712" y="19800"/>
                  </a:lnTo>
                  <a:lnTo>
                    <a:pt x="21301" y="17403"/>
                  </a:lnTo>
                  <a:lnTo>
                    <a:pt x="21600" y="14703"/>
                  </a:lnTo>
                  <a:lnTo>
                    <a:pt x="21600" y="9303"/>
                  </a:lnTo>
                  <a:lnTo>
                    <a:pt x="21301" y="5106"/>
                  </a:lnTo>
                  <a:lnTo>
                    <a:pt x="21301" y="3003"/>
                  </a:lnTo>
                  <a:lnTo>
                    <a:pt x="20712" y="900"/>
                  </a:lnTo>
                  <a:lnTo>
                    <a:pt x="20414" y="303"/>
                  </a:lnTo>
                  <a:lnTo>
                    <a:pt x="19825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644" name="Shape 1097"/>
            <p:cNvSpPr/>
            <p:nvPr/>
          </p:nvSpPr>
          <p:spPr>
            <a:xfrm>
              <a:off x="2187093" y="5254"/>
              <a:ext cx="172235" cy="11849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83" y="0"/>
                  </a:moveTo>
                  <a:lnTo>
                    <a:pt x="0" y="2845"/>
                  </a:lnTo>
                  <a:lnTo>
                    <a:pt x="283" y="5703"/>
                  </a:lnTo>
                  <a:lnTo>
                    <a:pt x="283" y="17120"/>
                  </a:lnTo>
                  <a:lnTo>
                    <a:pt x="558" y="18343"/>
                  </a:lnTo>
                  <a:lnTo>
                    <a:pt x="841" y="19965"/>
                  </a:lnTo>
                  <a:lnTo>
                    <a:pt x="1399" y="20789"/>
                  </a:lnTo>
                  <a:lnTo>
                    <a:pt x="2241" y="21600"/>
                  </a:lnTo>
                  <a:lnTo>
                    <a:pt x="2524" y="21188"/>
                  </a:lnTo>
                  <a:lnTo>
                    <a:pt x="2807" y="20789"/>
                  </a:lnTo>
                  <a:lnTo>
                    <a:pt x="4765" y="21188"/>
                  </a:lnTo>
                  <a:lnTo>
                    <a:pt x="11221" y="21188"/>
                  </a:lnTo>
                  <a:lnTo>
                    <a:pt x="19909" y="19965"/>
                  </a:lnTo>
                  <a:lnTo>
                    <a:pt x="21034" y="19965"/>
                  </a:lnTo>
                  <a:lnTo>
                    <a:pt x="21317" y="19566"/>
                  </a:lnTo>
                  <a:lnTo>
                    <a:pt x="21600" y="16709"/>
                  </a:lnTo>
                  <a:lnTo>
                    <a:pt x="21317" y="13452"/>
                  </a:lnTo>
                  <a:lnTo>
                    <a:pt x="21034" y="7337"/>
                  </a:lnTo>
                  <a:lnTo>
                    <a:pt x="21034" y="0"/>
                  </a:lnTo>
                  <a:lnTo>
                    <a:pt x="19351" y="0"/>
                  </a:lnTo>
                  <a:lnTo>
                    <a:pt x="19351" y="11405"/>
                  </a:lnTo>
                  <a:lnTo>
                    <a:pt x="19634" y="14263"/>
                  </a:lnTo>
                  <a:lnTo>
                    <a:pt x="19909" y="17520"/>
                  </a:lnTo>
                  <a:lnTo>
                    <a:pt x="11221" y="17520"/>
                  </a:lnTo>
                  <a:lnTo>
                    <a:pt x="6731" y="17931"/>
                  </a:lnTo>
                  <a:lnTo>
                    <a:pt x="4765" y="18343"/>
                  </a:lnTo>
                  <a:lnTo>
                    <a:pt x="2524" y="19154"/>
                  </a:lnTo>
                  <a:lnTo>
                    <a:pt x="2241" y="13040"/>
                  </a:lnTo>
                  <a:lnTo>
                    <a:pt x="1966" y="6926"/>
                  </a:lnTo>
                  <a:lnTo>
                    <a:pt x="2241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645" name="Shape 1098"/>
            <p:cNvSpPr/>
            <p:nvPr/>
          </p:nvSpPr>
          <p:spPr>
            <a:xfrm>
              <a:off x="0" y="1718223"/>
              <a:ext cx="606039" cy="101978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200" y="0"/>
                  </a:moveTo>
                  <a:lnTo>
                    <a:pt x="21041" y="48"/>
                  </a:lnTo>
                  <a:lnTo>
                    <a:pt x="20961" y="96"/>
                  </a:lnTo>
                  <a:lnTo>
                    <a:pt x="20961" y="1517"/>
                  </a:lnTo>
                  <a:lnTo>
                    <a:pt x="20802" y="2890"/>
                  </a:lnTo>
                  <a:lnTo>
                    <a:pt x="20563" y="4216"/>
                  </a:lnTo>
                  <a:lnTo>
                    <a:pt x="20243" y="5543"/>
                  </a:lnTo>
                  <a:lnTo>
                    <a:pt x="19448" y="8243"/>
                  </a:lnTo>
                  <a:lnTo>
                    <a:pt x="19048" y="9568"/>
                  </a:lnTo>
                  <a:lnTo>
                    <a:pt x="18650" y="10943"/>
                  </a:lnTo>
                  <a:lnTo>
                    <a:pt x="18411" y="12174"/>
                  </a:lnTo>
                  <a:lnTo>
                    <a:pt x="18172" y="13453"/>
                  </a:lnTo>
                  <a:lnTo>
                    <a:pt x="17852" y="16010"/>
                  </a:lnTo>
                  <a:lnTo>
                    <a:pt x="17613" y="17289"/>
                  </a:lnTo>
                  <a:lnTo>
                    <a:pt x="17374" y="18522"/>
                  </a:lnTo>
                  <a:lnTo>
                    <a:pt x="16977" y="19801"/>
                  </a:lnTo>
                  <a:lnTo>
                    <a:pt x="16418" y="21032"/>
                  </a:lnTo>
                  <a:lnTo>
                    <a:pt x="12275" y="20842"/>
                  </a:lnTo>
                  <a:lnTo>
                    <a:pt x="8210" y="20605"/>
                  </a:lnTo>
                  <a:lnTo>
                    <a:pt x="4065" y="20321"/>
                  </a:lnTo>
                  <a:lnTo>
                    <a:pt x="0" y="20037"/>
                  </a:lnTo>
                  <a:lnTo>
                    <a:pt x="0" y="20415"/>
                  </a:lnTo>
                  <a:lnTo>
                    <a:pt x="8130" y="20984"/>
                  </a:lnTo>
                  <a:lnTo>
                    <a:pt x="12194" y="21222"/>
                  </a:lnTo>
                  <a:lnTo>
                    <a:pt x="16259" y="21410"/>
                  </a:lnTo>
                  <a:lnTo>
                    <a:pt x="16259" y="21458"/>
                  </a:lnTo>
                  <a:lnTo>
                    <a:pt x="16340" y="21552"/>
                  </a:lnTo>
                  <a:lnTo>
                    <a:pt x="16498" y="21600"/>
                  </a:lnTo>
                  <a:lnTo>
                    <a:pt x="16737" y="21600"/>
                  </a:lnTo>
                  <a:lnTo>
                    <a:pt x="16818" y="21552"/>
                  </a:lnTo>
                  <a:lnTo>
                    <a:pt x="16896" y="21458"/>
                  </a:lnTo>
                  <a:lnTo>
                    <a:pt x="17455" y="20131"/>
                  </a:lnTo>
                  <a:lnTo>
                    <a:pt x="17933" y="18806"/>
                  </a:lnTo>
                  <a:lnTo>
                    <a:pt x="18253" y="17479"/>
                  </a:lnTo>
                  <a:lnTo>
                    <a:pt x="18492" y="16106"/>
                  </a:lnTo>
                  <a:lnTo>
                    <a:pt x="18889" y="13406"/>
                  </a:lnTo>
                  <a:lnTo>
                    <a:pt x="19048" y="12032"/>
                  </a:lnTo>
                  <a:lnTo>
                    <a:pt x="19368" y="10659"/>
                  </a:lnTo>
                  <a:lnTo>
                    <a:pt x="19687" y="9380"/>
                  </a:lnTo>
                  <a:lnTo>
                    <a:pt x="20085" y="8053"/>
                  </a:lnTo>
                  <a:lnTo>
                    <a:pt x="20883" y="5447"/>
                  </a:lnTo>
                  <a:lnTo>
                    <a:pt x="21200" y="4122"/>
                  </a:lnTo>
                  <a:lnTo>
                    <a:pt x="21439" y="2843"/>
                  </a:lnTo>
                  <a:lnTo>
                    <a:pt x="21600" y="1517"/>
                  </a:lnTo>
                  <a:lnTo>
                    <a:pt x="21520" y="142"/>
                  </a:lnTo>
                  <a:lnTo>
                    <a:pt x="21520" y="96"/>
                  </a:lnTo>
                  <a:lnTo>
                    <a:pt x="21439" y="48"/>
                  </a:lnTo>
                  <a:lnTo>
                    <a:pt x="21200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646" name="Shape 1099"/>
            <p:cNvSpPr/>
            <p:nvPr/>
          </p:nvSpPr>
          <p:spPr>
            <a:xfrm>
              <a:off x="2547170" y="222189"/>
              <a:ext cx="69279" cy="6037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121" y="0"/>
                  </a:moveTo>
                  <a:lnTo>
                    <a:pt x="17417" y="784"/>
                  </a:lnTo>
                  <a:lnTo>
                    <a:pt x="17417" y="5584"/>
                  </a:lnTo>
                  <a:lnTo>
                    <a:pt x="16733" y="7984"/>
                  </a:lnTo>
                  <a:lnTo>
                    <a:pt x="15325" y="9600"/>
                  </a:lnTo>
                  <a:lnTo>
                    <a:pt x="12550" y="11192"/>
                  </a:lnTo>
                  <a:lnTo>
                    <a:pt x="7663" y="11192"/>
                  </a:lnTo>
                  <a:lnTo>
                    <a:pt x="7663" y="7984"/>
                  </a:lnTo>
                  <a:lnTo>
                    <a:pt x="8367" y="6392"/>
                  </a:lnTo>
                  <a:lnTo>
                    <a:pt x="8367" y="5584"/>
                  </a:lnTo>
                  <a:lnTo>
                    <a:pt x="7663" y="4800"/>
                  </a:lnTo>
                  <a:lnTo>
                    <a:pt x="6958" y="5584"/>
                  </a:lnTo>
                  <a:lnTo>
                    <a:pt x="4183" y="7200"/>
                  </a:lnTo>
                  <a:lnTo>
                    <a:pt x="1388" y="8792"/>
                  </a:lnTo>
                  <a:lnTo>
                    <a:pt x="0" y="9600"/>
                  </a:lnTo>
                  <a:lnTo>
                    <a:pt x="0" y="11192"/>
                  </a:lnTo>
                  <a:lnTo>
                    <a:pt x="3479" y="19984"/>
                  </a:lnTo>
                  <a:lnTo>
                    <a:pt x="4183" y="20792"/>
                  </a:lnTo>
                  <a:lnTo>
                    <a:pt x="5571" y="21600"/>
                  </a:lnTo>
                  <a:lnTo>
                    <a:pt x="6958" y="20792"/>
                  </a:lnTo>
                  <a:lnTo>
                    <a:pt x="7663" y="20792"/>
                  </a:lnTo>
                  <a:lnTo>
                    <a:pt x="7663" y="15992"/>
                  </a:lnTo>
                  <a:lnTo>
                    <a:pt x="12550" y="15992"/>
                  </a:lnTo>
                  <a:lnTo>
                    <a:pt x="16029" y="14400"/>
                  </a:lnTo>
                  <a:lnTo>
                    <a:pt x="18825" y="12000"/>
                  </a:lnTo>
                  <a:lnTo>
                    <a:pt x="20917" y="8792"/>
                  </a:lnTo>
                  <a:lnTo>
                    <a:pt x="21600" y="4800"/>
                  </a:lnTo>
                  <a:lnTo>
                    <a:pt x="20917" y="784"/>
                  </a:lnTo>
                  <a:lnTo>
                    <a:pt x="20212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647" name="Shape 1100"/>
            <p:cNvSpPr/>
            <p:nvPr/>
          </p:nvSpPr>
          <p:spPr>
            <a:xfrm>
              <a:off x="0" y="4424210"/>
              <a:ext cx="621649" cy="77375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256" y="686"/>
                  </a:moveTo>
                  <a:lnTo>
                    <a:pt x="11655" y="810"/>
                  </a:lnTo>
                  <a:lnTo>
                    <a:pt x="12975" y="1124"/>
                  </a:lnTo>
                  <a:lnTo>
                    <a:pt x="14298" y="1561"/>
                  </a:lnTo>
                  <a:lnTo>
                    <a:pt x="15463" y="2060"/>
                  </a:lnTo>
                  <a:lnTo>
                    <a:pt x="14764" y="2247"/>
                  </a:lnTo>
                  <a:lnTo>
                    <a:pt x="14764" y="2123"/>
                  </a:lnTo>
                  <a:lnTo>
                    <a:pt x="14607" y="2060"/>
                  </a:lnTo>
                  <a:lnTo>
                    <a:pt x="13287" y="1936"/>
                  </a:lnTo>
                  <a:lnTo>
                    <a:pt x="12043" y="1936"/>
                  </a:lnTo>
                  <a:lnTo>
                    <a:pt x="12509" y="1810"/>
                  </a:lnTo>
                  <a:lnTo>
                    <a:pt x="12899" y="1561"/>
                  </a:lnTo>
                  <a:lnTo>
                    <a:pt x="13054" y="1498"/>
                  </a:lnTo>
                  <a:lnTo>
                    <a:pt x="13054" y="1374"/>
                  </a:lnTo>
                  <a:lnTo>
                    <a:pt x="12975" y="1248"/>
                  </a:lnTo>
                  <a:lnTo>
                    <a:pt x="12899" y="1187"/>
                  </a:lnTo>
                  <a:lnTo>
                    <a:pt x="12200" y="1061"/>
                  </a:lnTo>
                  <a:lnTo>
                    <a:pt x="11422" y="1061"/>
                  </a:lnTo>
                  <a:lnTo>
                    <a:pt x="10644" y="1124"/>
                  </a:lnTo>
                  <a:lnTo>
                    <a:pt x="9869" y="1248"/>
                  </a:lnTo>
                  <a:lnTo>
                    <a:pt x="8313" y="1498"/>
                  </a:lnTo>
                  <a:lnTo>
                    <a:pt x="6915" y="1810"/>
                  </a:lnTo>
                  <a:lnTo>
                    <a:pt x="5892" y="2069"/>
                  </a:lnTo>
                  <a:lnTo>
                    <a:pt x="7148" y="1686"/>
                  </a:lnTo>
                  <a:lnTo>
                    <a:pt x="8779" y="1248"/>
                  </a:lnTo>
                  <a:lnTo>
                    <a:pt x="10256" y="686"/>
                  </a:lnTo>
                  <a:close/>
                  <a:moveTo>
                    <a:pt x="15772" y="2498"/>
                  </a:moveTo>
                  <a:lnTo>
                    <a:pt x="15306" y="2746"/>
                  </a:lnTo>
                  <a:lnTo>
                    <a:pt x="14685" y="2996"/>
                  </a:lnTo>
                  <a:lnTo>
                    <a:pt x="13520" y="3371"/>
                  </a:lnTo>
                  <a:lnTo>
                    <a:pt x="11189" y="4057"/>
                  </a:lnTo>
                  <a:lnTo>
                    <a:pt x="8392" y="4932"/>
                  </a:lnTo>
                  <a:lnTo>
                    <a:pt x="11577" y="3870"/>
                  </a:lnTo>
                  <a:lnTo>
                    <a:pt x="13598" y="3121"/>
                  </a:lnTo>
                  <a:lnTo>
                    <a:pt x="14685" y="2746"/>
                  </a:lnTo>
                  <a:lnTo>
                    <a:pt x="15772" y="2498"/>
                  </a:lnTo>
                  <a:close/>
                  <a:moveTo>
                    <a:pt x="13753" y="10237"/>
                  </a:moveTo>
                  <a:lnTo>
                    <a:pt x="12742" y="10675"/>
                  </a:lnTo>
                  <a:lnTo>
                    <a:pt x="11734" y="11049"/>
                  </a:lnTo>
                  <a:lnTo>
                    <a:pt x="9636" y="11674"/>
                  </a:lnTo>
                  <a:lnTo>
                    <a:pt x="10644" y="11300"/>
                  </a:lnTo>
                  <a:lnTo>
                    <a:pt x="11655" y="10925"/>
                  </a:lnTo>
                  <a:lnTo>
                    <a:pt x="13753" y="10237"/>
                  </a:lnTo>
                  <a:close/>
                  <a:moveTo>
                    <a:pt x="19581" y="5494"/>
                  </a:moveTo>
                  <a:lnTo>
                    <a:pt x="19892" y="5993"/>
                  </a:lnTo>
                  <a:lnTo>
                    <a:pt x="19659" y="5993"/>
                  </a:lnTo>
                  <a:lnTo>
                    <a:pt x="18182" y="6492"/>
                  </a:lnTo>
                  <a:lnTo>
                    <a:pt x="16705" y="6992"/>
                  </a:lnTo>
                  <a:lnTo>
                    <a:pt x="13753" y="8116"/>
                  </a:lnTo>
                  <a:lnTo>
                    <a:pt x="10877" y="9301"/>
                  </a:lnTo>
                  <a:lnTo>
                    <a:pt x="9403" y="9863"/>
                  </a:lnTo>
                  <a:lnTo>
                    <a:pt x="7925" y="10425"/>
                  </a:lnTo>
                  <a:lnTo>
                    <a:pt x="1708" y="12672"/>
                  </a:lnTo>
                  <a:lnTo>
                    <a:pt x="233" y="13234"/>
                  </a:lnTo>
                  <a:lnTo>
                    <a:pt x="1865" y="12423"/>
                  </a:lnTo>
                  <a:lnTo>
                    <a:pt x="3497" y="11674"/>
                  </a:lnTo>
                  <a:lnTo>
                    <a:pt x="5204" y="10986"/>
                  </a:lnTo>
                  <a:lnTo>
                    <a:pt x="6993" y="10363"/>
                  </a:lnTo>
                  <a:lnTo>
                    <a:pt x="9712" y="9364"/>
                  </a:lnTo>
                  <a:lnTo>
                    <a:pt x="12433" y="8177"/>
                  </a:lnTo>
                  <a:lnTo>
                    <a:pt x="13598" y="7615"/>
                  </a:lnTo>
                  <a:lnTo>
                    <a:pt x="15073" y="7117"/>
                  </a:lnTo>
                  <a:lnTo>
                    <a:pt x="16550" y="6618"/>
                  </a:lnTo>
                  <a:lnTo>
                    <a:pt x="17949" y="6180"/>
                  </a:lnTo>
                  <a:lnTo>
                    <a:pt x="19426" y="5681"/>
                  </a:lnTo>
                  <a:lnTo>
                    <a:pt x="19502" y="5555"/>
                  </a:lnTo>
                  <a:lnTo>
                    <a:pt x="19581" y="5494"/>
                  </a:lnTo>
                  <a:close/>
                  <a:moveTo>
                    <a:pt x="20047" y="6304"/>
                  </a:moveTo>
                  <a:lnTo>
                    <a:pt x="20513" y="7241"/>
                  </a:lnTo>
                  <a:lnTo>
                    <a:pt x="20825" y="8303"/>
                  </a:lnTo>
                  <a:lnTo>
                    <a:pt x="20979" y="9301"/>
                  </a:lnTo>
                  <a:lnTo>
                    <a:pt x="21058" y="10363"/>
                  </a:lnTo>
                  <a:lnTo>
                    <a:pt x="19735" y="10799"/>
                  </a:lnTo>
                  <a:lnTo>
                    <a:pt x="17483" y="11487"/>
                  </a:lnTo>
                  <a:lnTo>
                    <a:pt x="15306" y="12236"/>
                  </a:lnTo>
                  <a:lnTo>
                    <a:pt x="13132" y="12985"/>
                  </a:lnTo>
                  <a:lnTo>
                    <a:pt x="11034" y="13796"/>
                  </a:lnTo>
                  <a:lnTo>
                    <a:pt x="8625" y="14919"/>
                  </a:lnTo>
                  <a:lnTo>
                    <a:pt x="6139" y="15982"/>
                  </a:lnTo>
                  <a:lnTo>
                    <a:pt x="5438" y="16293"/>
                  </a:lnTo>
                  <a:lnTo>
                    <a:pt x="4662" y="16543"/>
                  </a:lnTo>
                  <a:lnTo>
                    <a:pt x="3106" y="16981"/>
                  </a:lnTo>
                  <a:lnTo>
                    <a:pt x="7771" y="14545"/>
                  </a:lnTo>
                  <a:lnTo>
                    <a:pt x="8858" y="14109"/>
                  </a:lnTo>
                  <a:lnTo>
                    <a:pt x="14374" y="11923"/>
                  </a:lnTo>
                  <a:lnTo>
                    <a:pt x="17171" y="10862"/>
                  </a:lnTo>
                  <a:lnTo>
                    <a:pt x="18648" y="10425"/>
                  </a:lnTo>
                  <a:lnTo>
                    <a:pt x="20125" y="9989"/>
                  </a:lnTo>
                  <a:lnTo>
                    <a:pt x="20201" y="9926"/>
                  </a:lnTo>
                  <a:lnTo>
                    <a:pt x="20280" y="9863"/>
                  </a:lnTo>
                  <a:lnTo>
                    <a:pt x="20280" y="9675"/>
                  </a:lnTo>
                  <a:lnTo>
                    <a:pt x="20201" y="9551"/>
                  </a:lnTo>
                  <a:lnTo>
                    <a:pt x="20047" y="9488"/>
                  </a:lnTo>
                  <a:lnTo>
                    <a:pt x="19892" y="9488"/>
                  </a:lnTo>
                  <a:lnTo>
                    <a:pt x="18570" y="9801"/>
                  </a:lnTo>
                  <a:lnTo>
                    <a:pt x="17328" y="10176"/>
                  </a:lnTo>
                  <a:lnTo>
                    <a:pt x="14764" y="11112"/>
                  </a:lnTo>
                  <a:lnTo>
                    <a:pt x="12433" y="11923"/>
                  </a:lnTo>
                  <a:lnTo>
                    <a:pt x="10102" y="12798"/>
                  </a:lnTo>
                  <a:lnTo>
                    <a:pt x="7148" y="14170"/>
                  </a:lnTo>
                  <a:lnTo>
                    <a:pt x="4817" y="14982"/>
                  </a:lnTo>
                  <a:lnTo>
                    <a:pt x="2407" y="15731"/>
                  </a:lnTo>
                  <a:lnTo>
                    <a:pt x="4817" y="14296"/>
                  </a:lnTo>
                  <a:lnTo>
                    <a:pt x="7148" y="12859"/>
                  </a:lnTo>
                  <a:lnTo>
                    <a:pt x="9479" y="12236"/>
                  </a:lnTo>
                  <a:lnTo>
                    <a:pt x="11810" y="11548"/>
                  </a:lnTo>
                  <a:lnTo>
                    <a:pt x="12899" y="11174"/>
                  </a:lnTo>
                  <a:lnTo>
                    <a:pt x="13986" y="10738"/>
                  </a:lnTo>
                  <a:lnTo>
                    <a:pt x="15696" y="9926"/>
                  </a:lnTo>
                  <a:lnTo>
                    <a:pt x="16472" y="9551"/>
                  </a:lnTo>
                  <a:lnTo>
                    <a:pt x="17328" y="9240"/>
                  </a:lnTo>
                  <a:lnTo>
                    <a:pt x="19193" y="8678"/>
                  </a:lnTo>
                  <a:lnTo>
                    <a:pt x="19269" y="8615"/>
                  </a:lnTo>
                  <a:lnTo>
                    <a:pt x="19347" y="8491"/>
                  </a:lnTo>
                  <a:lnTo>
                    <a:pt x="19347" y="8303"/>
                  </a:lnTo>
                  <a:lnTo>
                    <a:pt x="19269" y="8177"/>
                  </a:lnTo>
                  <a:lnTo>
                    <a:pt x="19036" y="8177"/>
                  </a:lnTo>
                  <a:lnTo>
                    <a:pt x="17949" y="8428"/>
                  </a:lnTo>
                  <a:lnTo>
                    <a:pt x="17016" y="8802"/>
                  </a:lnTo>
                  <a:lnTo>
                    <a:pt x="14607" y="9488"/>
                  </a:lnTo>
                  <a:lnTo>
                    <a:pt x="12354" y="10176"/>
                  </a:lnTo>
                  <a:lnTo>
                    <a:pt x="10023" y="10925"/>
                  </a:lnTo>
                  <a:lnTo>
                    <a:pt x="8936" y="11424"/>
                  </a:lnTo>
                  <a:lnTo>
                    <a:pt x="7847" y="11923"/>
                  </a:lnTo>
                  <a:lnTo>
                    <a:pt x="6760" y="12485"/>
                  </a:lnTo>
                  <a:lnTo>
                    <a:pt x="4971" y="12985"/>
                  </a:lnTo>
                  <a:lnTo>
                    <a:pt x="3185" y="13608"/>
                  </a:lnTo>
                  <a:lnTo>
                    <a:pt x="2640" y="13859"/>
                  </a:lnTo>
                  <a:lnTo>
                    <a:pt x="3497" y="13360"/>
                  </a:lnTo>
                  <a:lnTo>
                    <a:pt x="4895" y="12735"/>
                  </a:lnTo>
                  <a:lnTo>
                    <a:pt x="6294" y="12173"/>
                  </a:lnTo>
                  <a:lnTo>
                    <a:pt x="9169" y="11049"/>
                  </a:lnTo>
                  <a:lnTo>
                    <a:pt x="11810" y="9926"/>
                  </a:lnTo>
                  <a:lnTo>
                    <a:pt x="14298" y="8739"/>
                  </a:lnTo>
                  <a:lnTo>
                    <a:pt x="15696" y="8116"/>
                  </a:lnTo>
                  <a:lnTo>
                    <a:pt x="17095" y="7554"/>
                  </a:lnTo>
                  <a:lnTo>
                    <a:pt x="19968" y="6430"/>
                  </a:lnTo>
                  <a:lnTo>
                    <a:pt x="20047" y="6367"/>
                  </a:lnTo>
                  <a:lnTo>
                    <a:pt x="20047" y="6304"/>
                  </a:lnTo>
                  <a:close/>
                  <a:moveTo>
                    <a:pt x="17637" y="16419"/>
                  </a:moveTo>
                  <a:lnTo>
                    <a:pt x="17250" y="16668"/>
                  </a:lnTo>
                  <a:lnTo>
                    <a:pt x="16317" y="17105"/>
                  </a:lnTo>
                  <a:lnTo>
                    <a:pt x="16629" y="16918"/>
                  </a:lnTo>
                  <a:lnTo>
                    <a:pt x="17483" y="16480"/>
                  </a:lnTo>
                  <a:lnTo>
                    <a:pt x="17637" y="16419"/>
                  </a:lnTo>
                  <a:close/>
                  <a:moveTo>
                    <a:pt x="11888" y="17293"/>
                  </a:moveTo>
                  <a:lnTo>
                    <a:pt x="10723" y="17917"/>
                  </a:lnTo>
                  <a:lnTo>
                    <a:pt x="9557" y="18479"/>
                  </a:lnTo>
                  <a:lnTo>
                    <a:pt x="8703" y="18854"/>
                  </a:lnTo>
                  <a:lnTo>
                    <a:pt x="9479" y="18416"/>
                  </a:lnTo>
                  <a:lnTo>
                    <a:pt x="10644" y="17854"/>
                  </a:lnTo>
                  <a:lnTo>
                    <a:pt x="11888" y="17293"/>
                  </a:lnTo>
                  <a:close/>
                  <a:moveTo>
                    <a:pt x="15618" y="17979"/>
                  </a:moveTo>
                  <a:lnTo>
                    <a:pt x="15306" y="18229"/>
                  </a:lnTo>
                  <a:lnTo>
                    <a:pt x="14374" y="18915"/>
                  </a:lnTo>
                  <a:lnTo>
                    <a:pt x="13908" y="19165"/>
                  </a:lnTo>
                  <a:lnTo>
                    <a:pt x="13441" y="19477"/>
                  </a:lnTo>
                  <a:lnTo>
                    <a:pt x="12587" y="19790"/>
                  </a:lnTo>
                  <a:lnTo>
                    <a:pt x="11655" y="20039"/>
                  </a:lnTo>
                  <a:lnTo>
                    <a:pt x="11888" y="19914"/>
                  </a:lnTo>
                  <a:lnTo>
                    <a:pt x="12742" y="19416"/>
                  </a:lnTo>
                  <a:lnTo>
                    <a:pt x="13598" y="18915"/>
                  </a:lnTo>
                  <a:lnTo>
                    <a:pt x="15618" y="17979"/>
                  </a:lnTo>
                  <a:close/>
                  <a:moveTo>
                    <a:pt x="21058" y="10925"/>
                  </a:moveTo>
                  <a:lnTo>
                    <a:pt x="20979" y="11735"/>
                  </a:lnTo>
                  <a:lnTo>
                    <a:pt x="20825" y="12548"/>
                  </a:lnTo>
                  <a:lnTo>
                    <a:pt x="20513" y="14046"/>
                  </a:lnTo>
                  <a:lnTo>
                    <a:pt x="20201" y="14795"/>
                  </a:lnTo>
                  <a:lnTo>
                    <a:pt x="19892" y="15544"/>
                  </a:lnTo>
                  <a:lnTo>
                    <a:pt x="19502" y="16232"/>
                  </a:lnTo>
                  <a:lnTo>
                    <a:pt x="19036" y="16855"/>
                  </a:lnTo>
                  <a:lnTo>
                    <a:pt x="18494" y="17480"/>
                  </a:lnTo>
                  <a:lnTo>
                    <a:pt x="17949" y="18042"/>
                  </a:lnTo>
                  <a:lnTo>
                    <a:pt x="16705" y="19041"/>
                  </a:lnTo>
                  <a:lnTo>
                    <a:pt x="16550" y="18915"/>
                  </a:lnTo>
                  <a:lnTo>
                    <a:pt x="16396" y="18854"/>
                  </a:lnTo>
                  <a:lnTo>
                    <a:pt x="16239" y="18915"/>
                  </a:lnTo>
                  <a:lnTo>
                    <a:pt x="15463" y="19290"/>
                  </a:lnTo>
                  <a:lnTo>
                    <a:pt x="15073" y="19477"/>
                  </a:lnTo>
                  <a:lnTo>
                    <a:pt x="14685" y="19603"/>
                  </a:lnTo>
                  <a:lnTo>
                    <a:pt x="15539" y="19041"/>
                  </a:lnTo>
                  <a:lnTo>
                    <a:pt x="16472" y="18479"/>
                  </a:lnTo>
                  <a:lnTo>
                    <a:pt x="17483" y="17979"/>
                  </a:lnTo>
                  <a:lnTo>
                    <a:pt x="18415" y="17480"/>
                  </a:lnTo>
                  <a:lnTo>
                    <a:pt x="18494" y="17356"/>
                  </a:lnTo>
                  <a:lnTo>
                    <a:pt x="18494" y="17168"/>
                  </a:lnTo>
                  <a:lnTo>
                    <a:pt x="18337" y="17042"/>
                  </a:lnTo>
                  <a:lnTo>
                    <a:pt x="17637" y="17042"/>
                  </a:lnTo>
                  <a:lnTo>
                    <a:pt x="18103" y="16794"/>
                  </a:lnTo>
                  <a:lnTo>
                    <a:pt x="18415" y="16419"/>
                  </a:lnTo>
                  <a:lnTo>
                    <a:pt x="18494" y="16293"/>
                  </a:lnTo>
                  <a:lnTo>
                    <a:pt x="18494" y="16106"/>
                  </a:lnTo>
                  <a:lnTo>
                    <a:pt x="18415" y="15982"/>
                  </a:lnTo>
                  <a:lnTo>
                    <a:pt x="18182" y="15857"/>
                  </a:lnTo>
                  <a:lnTo>
                    <a:pt x="18027" y="15794"/>
                  </a:lnTo>
                  <a:lnTo>
                    <a:pt x="17794" y="15794"/>
                  </a:lnTo>
                  <a:lnTo>
                    <a:pt x="17404" y="15857"/>
                  </a:lnTo>
                  <a:lnTo>
                    <a:pt x="16862" y="16045"/>
                  </a:lnTo>
                  <a:lnTo>
                    <a:pt x="16396" y="16293"/>
                  </a:lnTo>
                  <a:lnTo>
                    <a:pt x="15539" y="16918"/>
                  </a:lnTo>
                  <a:lnTo>
                    <a:pt x="14919" y="17417"/>
                  </a:lnTo>
                  <a:lnTo>
                    <a:pt x="13753" y="18229"/>
                  </a:lnTo>
                  <a:lnTo>
                    <a:pt x="12509" y="18854"/>
                  </a:lnTo>
                  <a:lnTo>
                    <a:pt x="11344" y="19540"/>
                  </a:lnTo>
                  <a:lnTo>
                    <a:pt x="10411" y="19851"/>
                  </a:lnTo>
                  <a:lnTo>
                    <a:pt x="9403" y="20102"/>
                  </a:lnTo>
                  <a:lnTo>
                    <a:pt x="10490" y="19540"/>
                  </a:lnTo>
                  <a:lnTo>
                    <a:pt x="11577" y="18915"/>
                  </a:lnTo>
                  <a:lnTo>
                    <a:pt x="13831" y="17791"/>
                  </a:lnTo>
                  <a:lnTo>
                    <a:pt x="16006" y="16419"/>
                  </a:lnTo>
                  <a:lnTo>
                    <a:pt x="16629" y="16106"/>
                  </a:lnTo>
                  <a:lnTo>
                    <a:pt x="17171" y="15794"/>
                  </a:lnTo>
                  <a:lnTo>
                    <a:pt x="17794" y="15544"/>
                  </a:lnTo>
                  <a:lnTo>
                    <a:pt x="19193" y="15170"/>
                  </a:lnTo>
                  <a:lnTo>
                    <a:pt x="19347" y="15170"/>
                  </a:lnTo>
                  <a:lnTo>
                    <a:pt x="19426" y="15045"/>
                  </a:lnTo>
                  <a:lnTo>
                    <a:pt x="19426" y="14919"/>
                  </a:lnTo>
                  <a:lnTo>
                    <a:pt x="19347" y="14732"/>
                  </a:lnTo>
                  <a:lnTo>
                    <a:pt x="19036" y="14732"/>
                  </a:lnTo>
                  <a:lnTo>
                    <a:pt x="18260" y="14858"/>
                  </a:lnTo>
                  <a:lnTo>
                    <a:pt x="17095" y="14982"/>
                  </a:lnTo>
                  <a:lnTo>
                    <a:pt x="16472" y="15106"/>
                  </a:lnTo>
                  <a:lnTo>
                    <a:pt x="15851" y="15294"/>
                  </a:lnTo>
                  <a:lnTo>
                    <a:pt x="16550" y="14858"/>
                  </a:lnTo>
                  <a:lnTo>
                    <a:pt x="17483" y="14357"/>
                  </a:lnTo>
                  <a:lnTo>
                    <a:pt x="18494" y="13983"/>
                  </a:lnTo>
                  <a:lnTo>
                    <a:pt x="20513" y="13234"/>
                  </a:lnTo>
                  <a:lnTo>
                    <a:pt x="20668" y="13109"/>
                  </a:lnTo>
                  <a:lnTo>
                    <a:pt x="20668" y="12922"/>
                  </a:lnTo>
                  <a:lnTo>
                    <a:pt x="20513" y="12798"/>
                  </a:lnTo>
                  <a:lnTo>
                    <a:pt x="20358" y="12735"/>
                  </a:lnTo>
                  <a:lnTo>
                    <a:pt x="19892" y="12798"/>
                  </a:lnTo>
                  <a:lnTo>
                    <a:pt x="19426" y="12859"/>
                  </a:lnTo>
                  <a:lnTo>
                    <a:pt x="18648" y="13109"/>
                  </a:lnTo>
                  <a:lnTo>
                    <a:pt x="17870" y="13484"/>
                  </a:lnTo>
                  <a:lnTo>
                    <a:pt x="17095" y="13859"/>
                  </a:lnTo>
                  <a:lnTo>
                    <a:pt x="14607" y="14982"/>
                  </a:lnTo>
                  <a:lnTo>
                    <a:pt x="12200" y="16106"/>
                  </a:lnTo>
                  <a:lnTo>
                    <a:pt x="11734" y="16293"/>
                  </a:lnTo>
                  <a:lnTo>
                    <a:pt x="12587" y="15857"/>
                  </a:lnTo>
                  <a:lnTo>
                    <a:pt x="14219" y="14795"/>
                  </a:lnTo>
                  <a:lnTo>
                    <a:pt x="15851" y="13796"/>
                  </a:lnTo>
                  <a:lnTo>
                    <a:pt x="16705" y="13360"/>
                  </a:lnTo>
                  <a:lnTo>
                    <a:pt x="17561" y="12922"/>
                  </a:lnTo>
                  <a:lnTo>
                    <a:pt x="18494" y="12611"/>
                  </a:lnTo>
                  <a:lnTo>
                    <a:pt x="19502" y="12360"/>
                  </a:lnTo>
                  <a:lnTo>
                    <a:pt x="19659" y="12297"/>
                  </a:lnTo>
                  <a:lnTo>
                    <a:pt x="19735" y="12236"/>
                  </a:lnTo>
                  <a:lnTo>
                    <a:pt x="19735" y="12110"/>
                  </a:lnTo>
                  <a:lnTo>
                    <a:pt x="19659" y="11923"/>
                  </a:lnTo>
                  <a:lnTo>
                    <a:pt x="19581" y="11862"/>
                  </a:lnTo>
                  <a:lnTo>
                    <a:pt x="19426" y="11862"/>
                  </a:lnTo>
                  <a:lnTo>
                    <a:pt x="18648" y="11923"/>
                  </a:lnTo>
                  <a:lnTo>
                    <a:pt x="17870" y="12049"/>
                  </a:lnTo>
                  <a:lnTo>
                    <a:pt x="18960" y="11674"/>
                  </a:lnTo>
                  <a:lnTo>
                    <a:pt x="20047" y="11237"/>
                  </a:lnTo>
                  <a:lnTo>
                    <a:pt x="21058" y="10925"/>
                  </a:lnTo>
                  <a:close/>
                  <a:moveTo>
                    <a:pt x="15539" y="13297"/>
                  </a:moveTo>
                  <a:lnTo>
                    <a:pt x="14452" y="13983"/>
                  </a:lnTo>
                  <a:lnTo>
                    <a:pt x="13287" y="14732"/>
                  </a:lnTo>
                  <a:lnTo>
                    <a:pt x="11967" y="15607"/>
                  </a:lnTo>
                  <a:lnTo>
                    <a:pt x="10644" y="16356"/>
                  </a:lnTo>
                  <a:lnTo>
                    <a:pt x="7847" y="17791"/>
                  </a:lnTo>
                  <a:lnTo>
                    <a:pt x="6915" y="18166"/>
                  </a:lnTo>
                  <a:lnTo>
                    <a:pt x="6061" y="18604"/>
                  </a:lnTo>
                  <a:lnTo>
                    <a:pt x="5204" y="19041"/>
                  </a:lnTo>
                  <a:lnTo>
                    <a:pt x="4350" y="19540"/>
                  </a:lnTo>
                  <a:lnTo>
                    <a:pt x="4272" y="19603"/>
                  </a:lnTo>
                  <a:lnTo>
                    <a:pt x="4272" y="19727"/>
                  </a:lnTo>
                  <a:lnTo>
                    <a:pt x="4350" y="19851"/>
                  </a:lnTo>
                  <a:lnTo>
                    <a:pt x="4505" y="19978"/>
                  </a:lnTo>
                  <a:lnTo>
                    <a:pt x="4738" y="19978"/>
                  </a:lnTo>
                  <a:lnTo>
                    <a:pt x="8080" y="18229"/>
                  </a:lnTo>
                  <a:lnTo>
                    <a:pt x="10411" y="17356"/>
                  </a:lnTo>
                  <a:lnTo>
                    <a:pt x="9557" y="17730"/>
                  </a:lnTo>
                  <a:lnTo>
                    <a:pt x="8625" y="18229"/>
                  </a:lnTo>
                  <a:lnTo>
                    <a:pt x="7692" y="18791"/>
                  </a:lnTo>
                  <a:lnTo>
                    <a:pt x="6838" y="19353"/>
                  </a:lnTo>
                  <a:lnTo>
                    <a:pt x="5906" y="19914"/>
                  </a:lnTo>
                  <a:lnTo>
                    <a:pt x="5749" y="19978"/>
                  </a:lnTo>
                  <a:lnTo>
                    <a:pt x="5749" y="20226"/>
                  </a:lnTo>
                  <a:lnTo>
                    <a:pt x="5906" y="20352"/>
                  </a:lnTo>
                  <a:lnTo>
                    <a:pt x="6215" y="20352"/>
                  </a:lnTo>
                  <a:lnTo>
                    <a:pt x="6915" y="19978"/>
                  </a:lnTo>
                  <a:lnTo>
                    <a:pt x="7771" y="19727"/>
                  </a:lnTo>
                  <a:lnTo>
                    <a:pt x="8546" y="19416"/>
                  </a:lnTo>
                  <a:lnTo>
                    <a:pt x="9324" y="19102"/>
                  </a:lnTo>
                  <a:lnTo>
                    <a:pt x="11034" y="18353"/>
                  </a:lnTo>
                  <a:lnTo>
                    <a:pt x="12666" y="17480"/>
                  </a:lnTo>
                  <a:lnTo>
                    <a:pt x="14141" y="16668"/>
                  </a:lnTo>
                  <a:lnTo>
                    <a:pt x="15696" y="15919"/>
                  </a:lnTo>
                  <a:lnTo>
                    <a:pt x="16006" y="15794"/>
                  </a:lnTo>
                  <a:lnTo>
                    <a:pt x="14919" y="16419"/>
                  </a:lnTo>
                  <a:lnTo>
                    <a:pt x="13831" y="17105"/>
                  </a:lnTo>
                  <a:lnTo>
                    <a:pt x="12433" y="17917"/>
                  </a:lnTo>
                  <a:lnTo>
                    <a:pt x="10956" y="18728"/>
                  </a:lnTo>
                  <a:lnTo>
                    <a:pt x="9479" y="19477"/>
                  </a:lnTo>
                  <a:lnTo>
                    <a:pt x="8080" y="20352"/>
                  </a:lnTo>
                  <a:lnTo>
                    <a:pt x="7925" y="20476"/>
                  </a:lnTo>
                  <a:lnTo>
                    <a:pt x="8004" y="20601"/>
                  </a:lnTo>
                  <a:lnTo>
                    <a:pt x="8080" y="20727"/>
                  </a:lnTo>
                  <a:lnTo>
                    <a:pt x="8313" y="20788"/>
                  </a:lnTo>
                  <a:lnTo>
                    <a:pt x="9169" y="20727"/>
                  </a:lnTo>
                  <a:lnTo>
                    <a:pt x="9945" y="20539"/>
                  </a:lnTo>
                  <a:lnTo>
                    <a:pt x="9945" y="20664"/>
                  </a:lnTo>
                  <a:lnTo>
                    <a:pt x="10023" y="20851"/>
                  </a:lnTo>
                  <a:lnTo>
                    <a:pt x="10102" y="20914"/>
                  </a:lnTo>
                  <a:lnTo>
                    <a:pt x="10335" y="20914"/>
                  </a:lnTo>
                  <a:lnTo>
                    <a:pt x="11888" y="20476"/>
                  </a:lnTo>
                  <a:lnTo>
                    <a:pt x="12666" y="20289"/>
                  </a:lnTo>
                  <a:lnTo>
                    <a:pt x="13441" y="20039"/>
                  </a:lnTo>
                  <a:lnTo>
                    <a:pt x="13520" y="20165"/>
                  </a:lnTo>
                  <a:lnTo>
                    <a:pt x="13675" y="20226"/>
                  </a:lnTo>
                  <a:lnTo>
                    <a:pt x="14141" y="20226"/>
                  </a:lnTo>
                  <a:lnTo>
                    <a:pt x="14452" y="20165"/>
                  </a:lnTo>
                  <a:lnTo>
                    <a:pt x="13520" y="20476"/>
                  </a:lnTo>
                  <a:lnTo>
                    <a:pt x="12509" y="20788"/>
                  </a:lnTo>
                  <a:lnTo>
                    <a:pt x="11500" y="20975"/>
                  </a:lnTo>
                  <a:lnTo>
                    <a:pt x="10411" y="21101"/>
                  </a:lnTo>
                  <a:lnTo>
                    <a:pt x="9324" y="21162"/>
                  </a:lnTo>
                  <a:lnTo>
                    <a:pt x="8237" y="21101"/>
                  </a:lnTo>
                  <a:lnTo>
                    <a:pt x="7148" y="21038"/>
                  </a:lnTo>
                  <a:lnTo>
                    <a:pt x="5982" y="20851"/>
                  </a:lnTo>
                  <a:lnTo>
                    <a:pt x="4817" y="20601"/>
                  </a:lnTo>
                  <a:lnTo>
                    <a:pt x="3730" y="20289"/>
                  </a:lnTo>
                  <a:lnTo>
                    <a:pt x="2719" y="19914"/>
                  </a:lnTo>
                  <a:lnTo>
                    <a:pt x="1708" y="19477"/>
                  </a:lnTo>
                  <a:lnTo>
                    <a:pt x="1786" y="19477"/>
                  </a:lnTo>
                  <a:lnTo>
                    <a:pt x="2873" y="18978"/>
                  </a:lnTo>
                  <a:lnTo>
                    <a:pt x="3963" y="18604"/>
                  </a:lnTo>
                  <a:lnTo>
                    <a:pt x="5050" y="18229"/>
                  </a:lnTo>
                  <a:lnTo>
                    <a:pt x="6215" y="17854"/>
                  </a:lnTo>
                  <a:lnTo>
                    <a:pt x="7305" y="17417"/>
                  </a:lnTo>
                  <a:lnTo>
                    <a:pt x="8392" y="16918"/>
                  </a:lnTo>
                  <a:lnTo>
                    <a:pt x="10490" y="15919"/>
                  </a:lnTo>
                  <a:lnTo>
                    <a:pt x="12975" y="14545"/>
                  </a:lnTo>
                  <a:lnTo>
                    <a:pt x="14298" y="13859"/>
                  </a:lnTo>
                  <a:lnTo>
                    <a:pt x="15539" y="13297"/>
                  </a:lnTo>
                  <a:close/>
                  <a:moveTo>
                    <a:pt x="8392" y="0"/>
                  </a:moveTo>
                  <a:lnTo>
                    <a:pt x="6993" y="124"/>
                  </a:lnTo>
                  <a:lnTo>
                    <a:pt x="5749" y="375"/>
                  </a:lnTo>
                  <a:lnTo>
                    <a:pt x="4429" y="686"/>
                  </a:lnTo>
                  <a:lnTo>
                    <a:pt x="3263" y="1061"/>
                  </a:lnTo>
                  <a:lnTo>
                    <a:pt x="2098" y="1561"/>
                  </a:lnTo>
                  <a:lnTo>
                    <a:pt x="1009" y="2123"/>
                  </a:lnTo>
                  <a:lnTo>
                    <a:pt x="0" y="2809"/>
                  </a:lnTo>
                  <a:lnTo>
                    <a:pt x="0" y="3434"/>
                  </a:lnTo>
                  <a:lnTo>
                    <a:pt x="1242" y="2559"/>
                  </a:lnTo>
                  <a:lnTo>
                    <a:pt x="1941" y="2184"/>
                  </a:lnTo>
                  <a:lnTo>
                    <a:pt x="3340" y="1561"/>
                  </a:lnTo>
                  <a:lnTo>
                    <a:pt x="4117" y="1248"/>
                  </a:lnTo>
                  <a:lnTo>
                    <a:pt x="4895" y="1061"/>
                  </a:lnTo>
                  <a:lnTo>
                    <a:pt x="4505" y="1187"/>
                  </a:lnTo>
                  <a:lnTo>
                    <a:pt x="3340" y="1622"/>
                  </a:lnTo>
                  <a:lnTo>
                    <a:pt x="2253" y="2123"/>
                  </a:lnTo>
                  <a:lnTo>
                    <a:pt x="1242" y="2685"/>
                  </a:lnTo>
                  <a:lnTo>
                    <a:pt x="1166" y="2809"/>
                  </a:lnTo>
                  <a:lnTo>
                    <a:pt x="1166" y="2933"/>
                  </a:lnTo>
                  <a:lnTo>
                    <a:pt x="1242" y="2996"/>
                  </a:lnTo>
                  <a:lnTo>
                    <a:pt x="1475" y="2996"/>
                  </a:lnTo>
                  <a:lnTo>
                    <a:pt x="3030" y="2247"/>
                  </a:lnTo>
                  <a:lnTo>
                    <a:pt x="4662" y="1561"/>
                  </a:lnTo>
                  <a:lnTo>
                    <a:pt x="5749" y="1248"/>
                  </a:lnTo>
                  <a:lnTo>
                    <a:pt x="6760" y="999"/>
                  </a:lnTo>
                  <a:lnTo>
                    <a:pt x="7847" y="810"/>
                  </a:lnTo>
                  <a:lnTo>
                    <a:pt x="8936" y="749"/>
                  </a:lnTo>
                  <a:lnTo>
                    <a:pt x="6605" y="1435"/>
                  </a:lnTo>
                  <a:lnTo>
                    <a:pt x="4272" y="2123"/>
                  </a:lnTo>
                  <a:lnTo>
                    <a:pt x="3106" y="2498"/>
                  </a:lnTo>
                  <a:lnTo>
                    <a:pt x="2019" y="2933"/>
                  </a:lnTo>
                  <a:lnTo>
                    <a:pt x="932" y="3434"/>
                  </a:lnTo>
                  <a:lnTo>
                    <a:pt x="0" y="3996"/>
                  </a:lnTo>
                  <a:lnTo>
                    <a:pt x="0" y="4619"/>
                  </a:lnTo>
                  <a:lnTo>
                    <a:pt x="1475" y="4057"/>
                  </a:lnTo>
                  <a:lnTo>
                    <a:pt x="2952" y="3495"/>
                  </a:lnTo>
                  <a:lnTo>
                    <a:pt x="4505" y="2996"/>
                  </a:lnTo>
                  <a:lnTo>
                    <a:pt x="6061" y="2498"/>
                  </a:lnTo>
                  <a:lnTo>
                    <a:pt x="7614" y="2123"/>
                  </a:lnTo>
                  <a:lnTo>
                    <a:pt x="9246" y="1873"/>
                  </a:lnTo>
                  <a:lnTo>
                    <a:pt x="10490" y="1622"/>
                  </a:lnTo>
                  <a:lnTo>
                    <a:pt x="11189" y="1561"/>
                  </a:lnTo>
                  <a:lnTo>
                    <a:pt x="11888" y="1498"/>
                  </a:lnTo>
                  <a:lnTo>
                    <a:pt x="11110" y="1749"/>
                  </a:lnTo>
                  <a:lnTo>
                    <a:pt x="10411" y="1873"/>
                  </a:lnTo>
                  <a:lnTo>
                    <a:pt x="8936" y="2184"/>
                  </a:lnTo>
                  <a:lnTo>
                    <a:pt x="7148" y="2622"/>
                  </a:lnTo>
                  <a:lnTo>
                    <a:pt x="5361" y="3121"/>
                  </a:lnTo>
                  <a:lnTo>
                    <a:pt x="3806" y="3558"/>
                  </a:lnTo>
                  <a:lnTo>
                    <a:pt x="1941" y="4057"/>
                  </a:lnTo>
                  <a:lnTo>
                    <a:pt x="1009" y="4307"/>
                  </a:lnTo>
                  <a:lnTo>
                    <a:pt x="0" y="4682"/>
                  </a:lnTo>
                  <a:lnTo>
                    <a:pt x="0" y="5244"/>
                  </a:lnTo>
                  <a:lnTo>
                    <a:pt x="542" y="5057"/>
                  </a:lnTo>
                  <a:lnTo>
                    <a:pt x="0" y="5307"/>
                  </a:lnTo>
                  <a:lnTo>
                    <a:pt x="0" y="5806"/>
                  </a:lnTo>
                  <a:lnTo>
                    <a:pt x="2019" y="4869"/>
                  </a:lnTo>
                  <a:lnTo>
                    <a:pt x="3030" y="4432"/>
                  </a:lnTo>
                  <a:lnTo>
                    <a:pt x="4117" y="4057"/>
                  </a:lnTo>
                  <a:lnTo>
                    <a:pt x="6372" y="3371"/>
                  </a:lnTo>
                  <a:lnTo>
                    <a:pt x="7538" y="3059"/>
                  </a:lnTo>
                  <a:lnTo>
                    <a:pt x="8703" y="2809"/>
                  </a:lnTo>
                  <a:lnTo>
                    <a:pt x="9945" y="2622"/>
                  </a:lnTo>
                  <a:lnTo>
                    <a:pt x="11110" y="2435"/>
                  </a:lnTo>
                  <a:lnTo>
                    <a:pt x="12354" y="2372"/>
                  </a:lnTo>
                  <a:lnTo>
                    <a:pt x="13520" y="2435"/>
                  </a:lnTo>
                  <a:lnTo>
                    <a:pt x="11734" y="2872"/>
                  </a:lnTo>
                  <a:lnTo>
                    <a:pt x="8858" y="3683"/>
                  </a:lnTo>
                  <a:lnTo>
                    <a:pt x="3963" y="5181"/>
                  </a:lnTo>
                  <a:lnTo>
                    <a:pt x="1941" y="5869"/>
                  </a:lnTo>
                  <a:lnTo>
                    <a:pt x="932" y="6243"/>
                  </a:lnTo>
                  <a:lnTo>
                    <a:pt x="0" y="6679"/>
                  </a:lnTo>
                  <a:lnTo>
                    <a:pt x="0" y="7241"/>
                  </a:lnTo>
                  <a:lnTo>
                    <a:pt x="1242" y="6618"/>
                  </a:lnTo>
                  <a:lnTo>
                    <a:pt x="2640" y="6117"/>
                  </a:lnTo>
                  <a:lnTo>
                    <a:pt x="3963" y="5681"/>
                  </a:lnTo>
                  <a:lnTo>
                    <a:pt x="5283" y="5244"/>
                  </a:lnTo>
                  <a:lnTo>
                    <a:pt x="10178" y="3809"/>
                  </a:lnTo>
                  <a:lnTo>
                    <a:pt x="10411" y="3746"/>
                  </a:lnTo>
                  <a:lnTo>
                    <a:pt x="7614" y="4682"/>
                  </a:lnTo>
                  <a:lnTo>
                    <a:pt x="4971" y="5555"/>
                  </a:lnTo>
                  <a:lnTo>
                    <a:pt x="2253" y="6492"/>
                  </a:lnTo>
                  <a:lnTo>
                    <a:pt x="1166" y="6992"/>
                  </a:lnTo>
                  <a:lnTo>
                    <a:pt x="0" y="7554"/>
                  </a:lnTo>
                  <a:lnTo>
                    <a:pt x="0" y="7990"/>
                  </a:lnTo>
                  <a:lnTo>
                    <a:pt x="1009" y="7491"/>
                  </a:lnTo>
                  <a:lnTo>
                    <a:pt x="2253" y="6992"/>
                  </a:lnTo>
                  <a:lnTo>
                    <a:pt x="3497" y="6555"/>
                  </a:lnTo>
                  <a:lnTo>
                    <a:pt x="1708" y="7428"/>
                  </a:lnTo>
                  <a:lnTo>
                    <a:pt x="0" y="8364"/>
                  </a:lnTo>
                  <a:lnTo>
                    <a:pt x="0" y="8865"/>
                  </a:lnTo>
                  <a:lnTo>
                    <a:pt x="542" y="8552"/>
                  </a:lnTo>
                  <a:lnTo>
                    <a:pt x="2019" y="7803"/>
                  </a:lnTo>
                  <a:lnTo>
                    <a:pt x="3497" y="7117"/>
                  </a:lnTo>
                  <a:lnTo>
                    <a:pt x="5050" y="6492"/>
                  </a:lnTo>
                  <a:lnTo>
                    <a:pt x="6605" y="5930"/>
                  </a:lnTo>
                  <a:lnTo>
                    <a:pt x="9790" y="4993"/>
                  </a:lnTo>
                  <a:lnTo>
                    <a:pt x="12899" y="4057"/>
                  </a:lnTo>
                  <a:lnTo>
                    <a:pt x="14764" y="3434"/>
                  </a:lnTo>
                  <a:lnTo>
                    <a:pt x="15696" y="3121"/>
                  </a:lnTo>
                  <a:lnTo>
                    <a:pt x="16472" y="2622"/>
                  </a:lnTo>
                  <a:lnTo>
                    <a:pt x="17250" y="3184"/>
                  </a:lnTo>
                  <a:lnTo>
                    <a:pt x="18027" y="3809"/>
                  </a:lnTo>
                  <a:lnTo>
                    <a:pt x="18727" y="4495"/>
                  </a:lnTo>
                  <a:lnTo>
                    <a:pt x="19347" y="5181"/>
                  </a:lnTo>
                  <a:lnTo>
                    <a:pt x="19269" y="5181"/>
                  </a:lnTo>
                  <a:lnTo>
                    <a:pt x="18494" y="5244"/>
                  </a:lnTo>
                  <a:lnTo>
                    <a:pt x="17794" y="5368"/>
                  </a:lnTo>
                  <a:lnTo>
                    <a:pt x="17095" y="5618"/>
                  </a:lnTo>
                  <a:lnTo>
                    <a:pt x="16317" y="5869"/>
                  </a:lnTo>
                  <a:lnTo>
                    <a:pt x="14997" y="6430"/>
                  </a:lnTo>
                  <a:lnTo>
                    <a:pt x="13675" y="7054"/>
                  </a:lnTo>
                  <a:lnTo>
                    <a:pt x="13598" y="7054"/>
                  </a:lnTo>
                  <a:lnTo>
                    <a:pt x="7148" y="9488"/>
                  </a:lnTo>
                  <a:lnTo>
                    <a:pt x="5283" y="10113"/>
                  </a:lnTo>
                  <a:lnTo>
                    <a:pt x="6605" y="9488"/>
                  </a:lnTo>
                  <a:lnTo>
                    <a:pt x="10877" y="7428"/>
                  </a:lnTo>
                  <a:lnTo>
                    <a:pt x="12666" y="6992"/>
                  </a:lnTo>
                  <a:lnTo>
                    <a:pt x="14452" y="6430"/>
                  </a:lnTo>
                  <a:lnTo>
                    <a:pt x="16162" y="5869"/>
                  </a:lnTo>
                  <a:lnTo>
                    <a:pt x="17870" y="5120"/>
                  </a:lnTo>
                  <a:lnTo>
                    <a:pt x="17949" y="4993"/>
                  </a:lnTo>
                  <a:lnTo>
                    <a:pt x="18027" y="4869"/>
                  </a:lnTo>
                  <a:lnTo>
                    <a:pt x="17870" y="4745"/>
                  </a:lnTo>
                  <a:lnTo>
                    <a:pt x="17716" y="4682"/>
                  </a:lnTo>
                  <a:lnTo>
                    <a:pt x="16705" y="4806"/>
                  </a:lnTo>
                  <a:lnTo>
                    <a:pt x="15696" y="4993"/>
                  </a:lnTo>
                  <a:lnTo>
                    <a:pt x="14685" y="5244"/>
                  </a:lnTo>
                  <a:lnTo>
                    <a:pt x="13753" y="5618"/>
                  </a:lnTo>
                  <a:lnTo>
                    <a:pt x="12742" y="5930"/>
                  </a:lnTo>
                  <a:lnTo>
                    <a:pt x="11810" y="6367"/>
                  </a:lnTo>
                  <a:lnTo>
                    <a:pt x="9945" y="7241"/>
                  </a:lnTo>
                  <a:lnTo>
                    <a:pt x="8159" y="7741"/>
                  </a:lnTo>
                  <a:lnTo>
                    <a:pt x="6294" y="8240"/>
                  </a:lnTo>
                  <a:lnTo>
                    <a:pt x="10335" y="6492"/>
                  </a:lnTo>
                  <a:lnTo>
                    <a:pt x="12975" y="5368"/>
                  </a:lnTo>
                  <a:lnTo>
                    <a:pt x="14141" y="4869"/>
                  </a:lnTo>
                  <a:lnTo>
                    <a:pt x="15618" y="4495"/>
                  </a:lnTo>
                  <a:lnTo>
                    <a:pt x="16317" y="4244"/>
                  </a:lnTo>
                  <a:lnTo>
                    <a:pt x="17016" y="3996"/>
                  </a:lnTo>
                  <a:lnTo>
                    <a:pt x="17171" y="3933"/>
                  </a:lnTo>
                  <a:lnTo>
                    <a:pt x="17171" y="3746"/>
                  </a:lnTo>
                  <a:lnTo>
                    <a:pt x="17095" y="3621"/>
                  </a:lnTo>
                  <a:lnTo>
                    <a:pt x="16862" y="3558"/>
                  </a:lnTo>
                  <a:lnTo>
                    <a:pt x="16084" y="3683"/>
                  </a:lnTo>
                  <a:lnTo>
                    <a:pt x="15230" y="3870"/>
                  </a:lnTo>
                  <a:lnTo>
                    <a:pt x="14452" y="4183"/>
                  </a:lnTo>
                  <a:lnTo>
                    <a:pt x="13675" y="4495"/>
                  </a:lnTo>
                  <a:lnTo>
                    <a:pt x="12509" y="4806"/>
                  </a:lnTo>
                  <a:lnTo>
                    <a:pt x="11422" y="5120"/>
                  </a:lnTo>
                  <a:lnTo>
                    <a:pt x="8936" y="5930"/>
                  </a:lnTo>
                  <a:lnTo>
                    <a:pt x="6448" y="6805"/>
                  </a:lnTo>
                  <a:lnTo>
                    <a:pt x="1087" y="8865"/>
                  </a:lnTo>
                  <a:lnTo>
                    <a:pt x="0" y="9301"/>
                  </a:lnTo>
                  <a:lnTo>
                    <a:pt x="0" y="9863"/>
                  </a:lnTo>
                  <a:lnTo>
                    <a:pt x="388" y="9675"/>
                  </a:lnTo>
                  <a:lnTo>
                    <a:pt x="6215" y="7428"/>
                  </a:lnTo>
                  <a:lnTo>
                    <a:pt x="9712" y="6180"/>
                  </a:lnTo>
                  <a:lnTo>
                    <a:pt x="6294" y="7678"/>
                  </a:lnTo>
                  <a:lnTo>
                    <a:pt x="3806" y="8678"/>
                  </a:lnTo>
                  <a:lnTo>
                    <a:pt x="1242" y="9675"/>
                  </a:lnTo>
                  <a:lnTo>
                    <a:pt x="0" y="10300"/>
                  </a:lnTo>
                  <a:lnTo>
                    <a:pt x="0" y="11049"/>
                  </a:lnTo>
                  <a:lnTo>
                    <a:pt x="1786" y="10363"/>
                  </a:lnTo>
                  <a:lnTo>
                    <a:pt x="3263" y="9801"/>
                  </a:lnTo>
                  <a:lnTo>
                    <a:pt x="4817" y="9240"/>
                  </a:lnTo>
                  <a:lnTo>
                    <a:pt x="7925" y="8240"/>
                  </a:lnTo>
                  <a:lnTo>
                    <a:pt x="6294" y="9052"/>
                  </a:lnTo>
                  <a:lnTo>
                    <a:pt x="4817" y="9738"/>
                  </a:lnTo>
                  <a:lnTo>
                    <a:pt x="3340" y="10363"/>
                  </a:lnTo>
                  <a:lnTo>
                    <a:pt x="309" y="11611"/>
                  </a:lnTo>
                  <a:lnTo>
                    <a:pt x="0" y="11735"/>
                  </a:lnTo>
                  <a:lnTo>
                    <a:pt x="0" y="12548"/>
                  </a:lnTo>
                  <a:lnTo>
                    <a:pt x="854" y="12173"/>
                  </a:lnTo>
                  <a:lnTo>
                    <a:pt x="1941" y="11799"/>
                  </a:lnTo>
                  <a:lnTo>
                    <a:pt x="932" y="12236"/>
                  </a:lnTo>
                  <a:lnTo>
                    <a:pt x="0" y="12798"/>
                  </a:lnTo>
                  <a:lnTo>
                    <a:pt x="0" y="13922"/>
                  </a:lnTo>
                  <a:lnTo>
                    <a:pt x="2564" y="12922"/>
                  </a:lnTo>
                  <a:lnTo>
                    <a:pt x="5283" y="11862"/>
                  </a:lnTo>
                  <a:lnTo>
                    <a:pt x="7614" y="11081"/>
                  </a:lnTo>
                  <a:lnTo>
                    <a:pt x="5050" y="12110"/>
                  </a:lnTo>
                  <a:lnTo>
                    <a:pt x="3730" y="12672"/>
                  </a:lnTo>
                  <a:lnTo>
                    <a:pt x="2331" y="13360"/>
                  </a:lnTo>
                  <a:lnTo>
                    <a:pt x="1320" y="13983"/>
                  </a:lnTo>
                  <a:lnTo>
                    <a:pt x="233" y="14608"/>
                  </a:lnTo>
                  <a:lnTo>
                    <a:pt x="0" y="14732"/>
                  </a:lnTo>
                  <a:lnTo>
                    <a:pt x="0" y="15731"/>
                  </a:lnTo>
                  <a:lnTo>
                    <a:pt x="1475" y="14982"/>
                  </a:lnTo>
                  <a:lnTo>
                    <a:pt x="3030" y="14233"/>
                  </a:lnTo>
                  <a:lnTo>
                    <a:pt x="3963" y="13859"/>
                  </a:lnTo>
                  <a:lnTo>
                    <a:pt x="4895" y="13547"/>
                  </a:lnTo>
                  <a:lnTo>
                    <a:pt x="76" y="16543"/>
                  </a:lnTo>
                  <a:lnTo>
                    <a:pt x="0" y="16543"/>
                  </a:lnTo>
                  <a:lnTo>
                    <a:pt x="0" y="17230"/>
                  </a:lnTo>
                  <a:lnTo>
                    <a:pt x="542" y="16918"/>
                  </a:lnTo>
                  <a:lnTo>
                    <a:pt x="2019" y="16419"/>
                  </a:lnTo>
                  <a:lnTo>
                    <a:pt x="3340" y="15982"/>
                  </a:lnTo>
                  <a:lnTo>
                    <a:pt x="4350" y="15668"/>
                  </a:lnTo>
                  <a:lnTo>
                    <a:pt x="2331" y="16731"/>
                  </a:lnTo>
                  <a:lnTo>
                    <a:pt x="309" y="17730"/>
                  </a:lnTo>
                  <a:lnTo>
                    <a:pt x="155" y="17854"/>
                  </a:lnTo>
                  <a:lnTo>
                    <a:pt x="233" y="18042"/>
                  </a:lnTo>
                  <a:lnTo>
                    <a:pt x="309" y="18166"/>
                  </a:lnTo>
                  <a:lnTo>
                    <a:pt x="542" y="18166"/>
                  </a:lnTo>
                  <a:lnTo>
                    <a:pt x="2797" y="17604"/>
                  </a:lnTo>
                  <a:lnTo>
                    <a:pt x="4971" y="16981"/>
                  </a:lnTo>
                  <a:lnTo>
                    <a:pt x="6215" y="16480"/>
                  </a:lnTo>
                  <a:lnTo>
                    <a:pt x="7459" y="15982"/>
                  </a:lnTo>
                  <a:lnTo>
                    <a:pt x="9869" y="14919"/>
                  </a:lnTo>
                  <a:lnTo>
                    <a:pt x="12043" y="13983"/>
                  </a:lnTo>
                  <a:lnTo>
                    <a:pt x="14219" y="13172"/>
                  </a:lnTo>
                  <a:lnTo>
                    <a:pt x="11734" y="14357"/>
                  </a:lnTo>
                  <a:lnTo>
                    <a:pt x="6605" y="16668"/>
                  </a:lnTo>
                  <a:lnTo>
                    <a:pt x="1475" y="18978"/>
                  </a:lnTo>
                  <a:lnTo>
                    <a:pt x="1320" y="19102"/>
                  </a:lnTo>
                  <a:lnTo>
                    <a:pt x="1320" y="19290"/>
                  </a:lnTo>
                  <a:lnTo>
                    <a:pt x="621" y="18854"/>
                  </a:lnTo>
                  <a:lnTo>
                    <a:pt x="0" y="18479"/>
                  </a:lnTo>
                  <a:lnTo>
                    <a:pt x="0" y="19041"/>
                  </a:lnTo>
                  <a:lnTo>
                    <a:pt x="854" y="19603"/>
                  </a:lnTo>
                  <a:lnTo>
                    <a:pt x="1865" y="20039"/>
                  </a:lnTo>
                  <a:lnTo>
                    <a:pt x="2719" y="20413"/>
                  </a:lnTo>
                  <a:lnTo>
                    <a:pt x="3651" y="20788"/>
                  </a:lnTo>
                  <a:lnTo>
                    <a:pt x="4584" y="21038"/>
                  </a:lnTo>
                  <a:lnTo>
                    <a:pt x="5594" y="21288"/>
                  </a:lnTo>
                  <a:lnTo>
                    <a:pt x="6605" y="21413"/>
                  </a:lnTo>
                  <a:lnTo>
                    <a:pt x="7538" y="21537"/>
                  </a:lnTo>
                  <a:lnTo>
                    <a:pt x="8546" y="21600"/>
                  </a:lnTo>
                  <a:lnTo>
                    <a:pt x="9557" y="21600"/>
                  </a:lnTo>
                  <a:lnTo>
                    <a:pt x="10568" y="21537"/>
                  </a:lnTo>
                  <a:lnTo>
                    <a:pt x="11577" y="21413"/>
                  </a:lnTo>
                  <a:lnTo>
                    <a:pt x="13441" y="21038"/>
                  </a:lnTo>
                  <a:lnTo>
                    <a:pt x="14374" y="20727"/>
                  </a:lnTo>
                  <a:lnTo>
                    <a:pt x="15306" y="20352"/>
                  </a:lnTo>
                  <a:lnTo>
                    <a:pt x="16162" y="19914"/>
                  </a:lnTo>
                  <a:lnTo>
                    <a:pt x="17016" y="19477"/>
                  </a:lnTo>
                  <a:lnTo>
                    <a:pt x="17870" y="18791"/>
                  </a:lnTo>
                  <a:lnTo>
                    <a:pt x="18648" y="18042"/>
                  </a:lnTo>
                  <a:lnTo>
                    <a:pt x="19426" y="17230"/>
                  </a:lnTo>
                  <a:lnTo>
                    <a:pt x="19968" y="16419"/>
                  </a:lnTo>
                  <a:lnTo>
                    <a:pt x="20513" y="15481"/>
                  </a:lnTo>
                  <a:lnTo>
                    <a:pt x="20901" y="14483"/>
                  </a:lnTo>
                  <a:lnTo>
                    <a:pt x="21291" y="13484"/>
                  </a:lnTo>
                  <a:lnTo>
                    <a:pt x="21445" y="12485"/>
                  </a:lnTo>
                  <a:lnTo>
                    <a:pt x="21600" y="11487"/>
                  </a:lnTo>
                  <a:lnTo>
                    <a:pt x="21600" y="10425"/>
                  </a:lnTo>
                  <a:lnTo>
                    <a:pt x="21524" y="9427"/>
                  </a:lnTo>
                  <a:lnTo>
                    <a:pt x="21367" y="8428"/>
                  </a:lnTo>
                  <a:lnTo>
                    <a:pt x="21134" y="7428"/>
                  </a:lnTo>
                  <a:lnTo>
                    <a:pt x="20746" y="6492"/>
                  </a:lnTo>
                  <a:lnTo>
                    <a:pt x="20280" y="5618"/>
                  </a:lnTo>
                  <a:lnTo>
                    <a:pt x="19659" y="4745"/>
                  </a:lnTo>
                  <a:lnTo>
                    <a:pt x="19114" y="4057"/>
                  </a:lnTo>
                  <a:lnTo>
                    <a:pt x="18415" y="3434"/>
                  </a:lnTo>
                  <a:lnTo>
                    <a:pt x="17716" y="2872"/>
                  </a:lnTo>
                  <a:lnTo>
                    <a:pt x="16938" y="2310"/>
                  </a:lnTo>
                  <a:lnTo>
                    <a:pt x="17016" y="2184"/>
                  </a:lnTo>
                  <a:lnTo>
                    <a:pt x="17016" y="2060"/>
                  </a:lnTo>
                  <a:lnTo>
                    <a:pt x="16862" y="1936"/>
                  </a:lnTo>
                  <a:lnTo>
                    <a:pt x="16317" y="1936"/>
                  </a:lnTo>
                  <a:lnTo>
                    <a:pt x="15618" y="1561"/>
                  </a:lnTo>
                  <a:lnTo>
                    <a:pt x="14840" y="1248"/>
                  </a:lnTo>
                  <a:lnTo>
                    <a:pt x="14065" y="936"/>
                  </a:lnTo>
                  <a:lnTo>
                    <a:pt x="13287" y="686"/>
                  </a:lnTo>
                  <a:lnTo>
                    <a:pt x="12433" y="499"/>
                  </a:lnTo>
                  <a:lnTo>
                    <a:pt x="11655" y="375"/>
                  </a:lnTo>
                  <a:lnTo>
                    <a:pt x="10801" y="248"/>
                  </a:lnTo>
                  <a:lnTo>
                    <a:pt x="9945" y="187"/>
                  </a:lnTo>
                  <a:lnTo>
                    <a:pt x="9869" y="61"/>
                  </a:lnTo>
                  <a:lnTo>
                    <a:pt x="9712" y="61"/>
                  </a:lnTo>
                  <a:lnTo>
                    <a:pt x="8392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648" name="Shape 1101"/>
            <p:cNvSpPr/>
            <p:nvPr/>
          </p:nvSpPr>
          <p:spPr>
            <a:xfrm>
              <a:off x="2294432" y="139427"/>
              <a:ext cx="167718" cy="1587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299" y="2124"/>
                  </a:moveTo>
                  <a:lnTo>
                    <a:pt x="19299" y="6082"/>
                  </a:lnTo>
                  <a:lnTo>
                    <a:pt x="19590" y="9734"/>
                  </a:lnTo>
                  <a:lnTo>
                    <a:pt x="19590" y="14605"/>
                  </a:lnTo>
                  <a:lnTo>
                    <a:pt x="19872" y="19169"/>
                  </a:lnTo>
                  <a:lnTo>
                    <a:pt x="18144" y="18862"/>
                  </a:lnTo>
                  <a:lnTo>
                    <a:pt x="16134" y="18862"/>
                  </a:lnTo>
                  <a:lnTo>
                    <a:pt x="12387" y="19169"/>
                  </a:lnTo>
                  <a:lnTo>
                    <a:pt x="7776" y="19169"/>
                  </a:lnTo>
                  <a:lnTo>
                    <a:pt x="5475" y="19476"/>
                  </a:lnTo>
                  <a:lnTo>
                    <a:pt x="3165" y="20082"/>
                  </a:lnTo>
                  <a:lnTo>
                    <a:pt x="2883" y="15210"/>
                  </a:lnTo>
                  <a:lnTo>
                    <a:pt x="2301" y="10348"/>
                  </a:lnTo>
                  <a:lnTo>
                    <a:pt x="2019" y="6390"/>
                  </a:lnTo>
                  <a:lnTo>
                    <a:pt x="1437" y="2431"/>
                  </a:lnTo>
                  <a:lnTo>
                    <a:pt x="5757" y="2738"/>
                  </a:lnTo>
                  <a:lnTo>
                    <a:pt x="10368" y="2431"/>
                  </a:lnTo>
                  <a:lnTo>
                    <a:pt x="19299" y="2124"/>
                  </a:lnTo>
                  <a:close/>
                  <a:moveTo>
                    <a:pt x="19299" y="0"/>
                  </a:moveTo>
                  <a:lnTo>
                    <a:pt x="10368" y="298"/>
                  </a:lnTo>
                  <a:lnTo>
                    <a:pt x="5757" y="298"/>
                  </a:lnTo>
                  <a:lnTo>
                    <a:pt x="1155" y="913"/>
                  </a:lnTo>
                  <a:lnTo>
                    <a:pt x="573" y="1211"/>
                  </a:lnTo>
                  <a:lnTo>
                    <a:pt x="573" y="1826"/>
                  </a:lnTo>
                  <a:lnTo>
                    <a:pt x="291" y="3949"/>
                  </a:lnTo>
                  <a:lnTo>
                    <a:pt x="0" y="6082"/>
                  </a:lnTo>
                  <a:lnTo>
                    <a:pt x="291" y="10348"/>
                  </a:lnTo>
                  <a:lnTo>
                    <a:pt x="864" y="15825"/>
                  </a:lnTo>
                  <a:lnTo>
                    <a:pt x="1155" y="18256"/>
                  </a:lnTo>
                  <a:lnTo>
                    <a:pt x="2019" y="20994"/>
                  </a:lnTo>
                  <a:lnTo>
                    <a:pt x="2019" y="21302"/>
                  </a:lnTo>
                  <a:lnTo>
                    <a:pt x="3165" y="21302"/>
                  </a:lnTo>
                  <a:lnTo>
                    <a:pt x="5184" y="21600"/>
                  </a:lnTo>
                  <a:lnTo>
                    <a:pt x="7203" y="21600"/>
                  </a:lnTo>
                  <a:lnTo>
                    <a:pt x="11232" y="21302"/>
                  </a:lnTo>
                  <a:lnTo>
                    <a:pt x="17862" y="21302"/>
                  </a:lnTo>
                  <a:lnTo>
                    <a:pt x="20163" y="20687"/>
                  </a:lnTo>
                  <a:lnTo>
                    <a:pt x="20454" y="20994"/>
                  </a:lnTo>
                  <a:lnTo>
                    <a:pt x="21318" y="20994"/>
                  </a:lnTo>
                  <a:lnTo>
                    <a:pt x="21318" y="20687"/>
                  </a:lnTo>
                  <a:lnTo>
                    <a:pt x="21600" y="18256"/>
                  </a:lnTo>
                  <a:lnTo>
                    <a:pt x="21600" y="15825"/>
                  </a:lnTo>
                  <a:lnTo>
                    <a:pt x="21318" y="11261"/>
                  </a:lnTo>
                  <a:lnTo>
                    <a:pt x="21027" y="5784"/>
                  </a:lnTo>
                  <a:lnTo>
                    <a:pt x="20736" y="3344"/>
                  </a:lnTo>
                  <a:lnTo>
                    <a:pt x="20163" y="606"/>
                  </a:lnTo>
                  <a:lnTo>
                    <a:pt x="19590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649" name="Shape 1102"/>
            <p:cNvSpPr/>
            <p:nvPr/>
          </p:nvSpPr>
          <p:spPr>
            <a:xfrm>
              <a:off x="2108848" y="141619"/>
              <a:ext cx="165459" cy="18120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48" y="1869"/>
                  </a:moveTo>
                  <a:lnTo>
                    <a:pt x="19267" y="5867"/>
                  </a:lnTo>
                  <a:lnTo>
                    <a:pt x="19267" y="14403"/>
                  </a:lnTo>
                  <a:lnTo>
                    <a:pt x="19848" y="18401"/>
                  </a:lnTo>
                  <a:lnTo>
                    <a:pt x="20143" y="18932"/>
                  </a:lnTo>
                  <a:lnTo>
                    <a:pt x="19848" y="18662"/>
                  </a:lnTo>
                  <a:lnTo>
                    <a:pt x="15764" y="18662"/>
                  </a:lnTo>
                  <a:lnTo>
                    <a:pt x="11671" y="18932"/>
                  </a:lnTo>
                  <a:lnTo>
                    <a:pt x="3208" y="18932"/>
                  </a:lnTo>
                  <a:lnTo>
                    <a:pt x="2333" y="10404"/>
                  </a:lnTo>
                  <a:lnTo>
                    <a:pt x="1752" y="2138"/>
                  </a:lnTo>
                  <a:lnTo>
                    <a:pt x="6131" y="2399"/>
                  </a:lnTo>
                  <a:lnTo>
                    <a:pt x="10796" y="2399"/>
                  </a:lnTo>
                  <a:lnTo>
                    <a:pt x="19848" y="1869"/>
                  </a:lnTo>
                  <a:close/>
                  <a:moveTo>
                    <a:pt x="20143" y="0"/>
                  </a:moveTo>
                  <a:lnTo>
                    <a:pt x="10796" y="538"/>
                  </a:lnTo>
                  <a:lnTo>
                    <a:pt x="6131" y="538"/>
                  </a:lnTo>
                  <a:lnTo>
                    <a:pt x="1457" y="800"/>
                  </a:lnTo>
                  <a:lnTo>
                    <a:pt x="876" y="1069"/>
                  </a:lnTo>
                  <a:lnTo>
                    <a:pt x="876" y="1338"/>
                  </a:lnTo>
                  <a:lnTo>
                    <a:pt x="581" y="1599"/>
                  </a:lnTo>
                  <a:lnTo>
                    <a:pt x="286" y="1869"/>
                  </a:lnTo>
                  <a:lnTo>
                    <a:pt x="0" y="6667"/>
                  </a:lnTo>
                  <a:lnTo>
                    <a:pt x="286" y="11465"/>
                  </a:lnTo>
                  <a:lnTo>
                    <a:pt x="876" y="16263"/>
                  </a:lnTo>
                  <a:lnTo>
                    <a:pt x="1752" y="20800"/>
                  </a:lnTo>
                  <a:lnTo>
                    <a:pt x="2038" y="21331"/>
                  </a:lnTo>
                  <a:lnTo>
                    <a:pt x="2627" y="21600"/>
                  </a:lnTo>
                  <a:lnTo>
                    <a:pt x="3208" y="21062"/>
                  </a:lnTo>
                  <a:lnTo>
                    <a:pt x="3503" y="20531"/>
                  </a:lnTo>
                  <a:lnTo>
                    <a:pt x="3503" y="20001"/>
                  </a:lnTo>
                  <a:lnTo>
                    <a:pt x="7587" y="20531"/>
                  </a:lnTo>
                  <a:lnTo>
                    <a:pt x="11671" y="20800"/>
                  </a:lnTo>
                  <a:lnTo>
                    <a:pt x="16050" y="20800"/>
                  </a:lnTo>
                  <a:lnTo>
                    <a:pt x="18097" y="20262"/>
                  </a:lnTo>
                  <a:lnTo>
                    <a:pt x="19848" y="20001"/>
                  </a:lnTo>
                  <a:lnTo>
                    <a:pt x="20429" y="19462"/>
                  </a:lnTo>
                  <a:lnTo>
                    <a:pt x="20143" y="18932"/>
                  </a:lnTo>
                  <a:lnTo>
                    <a:pt x="20724" y="19201"/>
                  </a:lnTo>
                  <a:lnTo>
                    <a:pt x="21019" y="19201"/>
                  </a:lnTo>
                  <a:lnTo>
                    <a:pt x="21305" y="18932"/>
                  </a:lnTo>
                  <a:lnTo>
                    <a:pt x="21305" y="18401"/>
                  </a:lnTo>
                  <a:lnTo>
                    <a:pt x="21600" y="14403"/>
                  </a:lnTo>
                  <a:lnTo>
                    <a:pt x="21600" y="10135"/>
                  </a:lnTo>
                  <a:lnTo>
                    <a:pt x="21305" y="5606"/>
                  </a:lnTo>
                  <a:lnTo>
                    <a:pt x="20724" y="1599"/>
                  </a:lnTo>
                  <a:lnTo>
                    <a:pt x="21019" y="1069"/>
                  </a:lnTo>
                  <a:lnTo>
                    <a:pt x="21019" y="538"/>
                  </a:lnTo>
                  <a:lnTo>
                    <a:pt x="20724" y="269"/>
                  </a:lnTo>
                  <a:lnTo>
                    <a:pt x="20143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650" name="Shape 1103"/>
            <p:cNvSpPr/>
            <p:nvPr/>
          </p:nvSpPr>
          <p:spPr>
            <a:xfrm>
              <a:off x="2149100" y="325011"/>
              <a:ext cx="172168" cy="16101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150" y="0"/>
                  </a:moveTo>
                  <a:lnTo>
                    <a:pt x="10658" y="606"/>
                  </a:lnTo>
                  <a:lnTo>
                    <a:pt x="5892" y="900"/>
                  </a:lnTo>
                  <a:lnTo>
                    <a:pt x="1117" y="1800"/>
                  </a:lnTo>
                  <a:lnTo>
                    <a:pt x="1117" y="1203"/>
                  </a:lnTo>
                  <a:lnTo>
                    <a:pt x="842" y="900"/>
                  </a:lnTo>
                  <a:lnTo>
                    <a:pt x="275" y="900"/>
                  </a:lnTo>
                  <a:lnTo>
                    <a:pt x="0" y="1203"/>
                  </a:lnTo>
                  <a:lnTo>
                    <a:pt x="0" y="6603"/>
                  </a:lnTo>
                  <a:lnTo>
                    <a:pt x="275" y="12003"/>
                  </a:lnTo>
                  <a:lnTo>
                    <a:pt x="275" y="16503"/>
                  </a:lnTo>
                  <a:lnTo>
                    <a:pt x="558" y="18900"/>
                  </a:lnTo>
                  <a:lnTo>
                    <a:pt x="842" y="21306"/>
                  </a:lnTo>
                  <a:lnTo>
                    <a:pt x="1117" y="21306"/>
                  </a:lnTo>
                  <a:lnTo>
                    <a:pt x="1400" y="21600"/>
                  </a:lnTo>
                  <a:lnTo>
                    <a:pt x="1683" y="21306"/>
                  </a:lnTo>
                  <a:lnTo>
                    <a:pt x="10942" y="21306"/>
                  </a:lnTo>
                  <a:lnTo>
                    <a:pt x="15150" y="21003"/>
                  </a:lnTo>
                  <a:lnTo>
                    <a:pt x="17392" y="20700"/>
                  </a:lnTo>
                  <a:lnTo>
                    <a:pt x="19358" y="20406"/>
                  </a:lnTo>
                  <a:lnTo>
                    <a:pt x="19633" y="20700"/>
                  </a:lnTo>
                  <a:lnTo>
                    <a:pt x="19917" y="20700"/>
                  </a:lnTo>
                  <a:lnTo>
                    <a:pt x="20758" y="20406"/>
                  </a:lnTo>
                  <a:lnTo>
                    <a:pt x="21317" y="19506"/>
                  </a:lnTo>
                  <a:lnTo>
                    <a:pt x="21600" y="18606"/>
                  </a:lnTo>
                  <a:lnTo>
                    <a:pt x="21600" y="17403"/>
                  </a:lnTo>
                  <a:lnTo>
                    <a:pt x="21317" y="15300"/>
                  </a:lnTo>
                  <a:lnTo>
                    <a:pt x="21317" y="13206"/>
                  </a:lnTo>
                  <a:lnTo>
                    <a:pt x="21042" y="6906"/>
                  </a:lnTo>
                  <a:lnTo>
                    <a:pt x="20475" y="3600"/>
                  </a:lnTo>
                  <a:lnTo>
                    <a:pt x="20200" y="2103"/>
                  </a:lnTo>
                  <a:lnTo>
                    <a:pt x="19358" y="900"/>
                  </a:lnTo>
                  <a:lnTo>
                    <a:pt x="18792" y="1800"/>
                  </a:lnTo>
                  <a:lnTo>
                    <a:pt x="18792" y="5400"/>
                  </a:lnTo>
                  <a:lnTo>
                    <a:pt x="19358" y="10203"/>
                  </a:lnTo>
                  <a:lnTo>
                    <a:pt x="19358" y="19203"/>
                  </a:lnTo>
                  <a:lnTo>
                    <a:pt x="17392" y="18900"/>
                  </a:lnTo>
                  <a:lnTo>
                    <a:pt x="15150" y="18606"/>
                  </a:lnTo>
                  <a:lnTo>
                    <a:pt x="10942" y="18900"/>
                  </a:lnTo>
                  <a:lnTo>
                    <a:pt x="2242" y="19506"/>
                  </a:lnTo>
                  <a:lnTo>
                    <a:pt x="1958" y="19506"/>
                  </a:lnTo>
                  <a:lnTo>
                    <a:pt x="2242" y="17100"/>
                  </a:lnTo>
                  <a:lnTo>
                    <a:pt x="2242" y="15006"/>
                  </a:lnTo>
                  <a:lnTo>
                    <a:pt x="1958" y="10506"/>
                  </a:lnTo>
                  <a:lnTo>
                    <a:pt x="1683" y="6906"/>
                  </a:lnTo>
                  <a:lnTo>
                    <a:pt x="1400" y="3600"/>
                  </a:lnTo>
                  <a:lnTo>
                    <a:pt x="6733" y="3003"/>
                  </a:lnTo>
                  <a:lnTo>
                    <a:pt x="12058" y="2406"/>
                  </a:lnTo>
                  <a:lnTo>
                    <a:pt x="15708" y="2103"/>
                  </a:lnTo>
                  <a:lnTo>
                    <a:pt x="17392" y="1800"/>
                  </a:lnTo>
                  <a:lnTo>
                    <a:pt x="19075" y="900"/>
                  </a:lnTo>
                  <a:lnTo>
                    <a:pt x="19075" y="606"/>
                  </a:lnTo>
                  <a:lnTo>
                    <a:pt x="18233" y="303"/>
                  </a:lnTo>
                  <a:lnTo>
                    <a:pt x="17108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651" name="Shape 1104"/>
            <p:cNvSpPr/>
            <p:nvPr/>
          </p:nvSpPr>
          <p:spPr>
            <a:xfrm>
              <a:off x="2374936" y="803586"/>
              <a:ext cx="58187" cy="3354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433" y="0"/>
                  </a:moveTo>
                  <a:lnTo>
                    <a:pt x="13290" y="7229"/>
                  </a:lnTo>
                  <a:lnTo>
                    <a:pt x="9962" y="12960"/>
                  </a:lnTo>
                  <a:lnTo>
                    <a:pt x="6658" y="7229"/>
                  </a:lnTo>
                  <a:lnTo>
                    <a:pt x="4167" y="1454"/>
                  </a:lnTo>
                  <a:lnTo>
                    <a:pt x="838" y="1454"/>
                  </a:lnTo>
                  <a:lnTo>
                    <a:pt x="0" y="4320"/>
                  </a:lnTo>
                  <a:lnTo>
                    <a:pt x="838" y="7229"/>
                  </a:lnTo>
                  <a:lnTo>
                    <a:pt x="3329" y="12960"/>
                  </a:lnTo>
                  <a:lnTo>
                    <a:pt x="6658" y="20189"/>
                  </a:lnTo>
                  <a:lnTo>
                    <a:pt x="7471" y="21600"/>
                  </a:lnTo>
                  <a:lnTo>
                    <a:pt x="8310" y="21600"/>
                  </a:lnTo>
                  <a:lnTo>
                    <a:pt x="9962" y="20189"/>
                  </a:lnTo>
                  <a:lnTo>
                    <a:pt x="10800" y="20189"/>
                  </a:lnTo>
                  <a:lnTo>
                    <a:pt x="11638" y="18734"/>
                  </a:lnTo>
                  <a:lnTo>
                    <a:pt x="16619" y="12960"/>
                  </a:lnTo>
                  <a:lnTo>
                    <a:pt x="20762" y="7229"/>
                  </a:lnTo>
                  <a:lnTo>
                    <a:pt x="21600" y="4320"/>
                  </a:lnTo>
                  <a:lnTo>
                    <a:pt x="20762" y="1454"/>
                  </a:lnTo>
                  <a:lnTo>
                    <a:pt x="19110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652" name="Shape 1105"/>
            <p:cNvSpPr/>
            <p:nvPr/>
          </p:nvSpPr>
          <p:spPr>
            <a:xfrm>
              <a:off x="1657108" y="410032"/>
              <a:ext cx="53670" cy="5586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82" y="0"/>
                  </a:moveTo>
                  <a:lnTo>
                    <a:pt x="0" y="3442"/>
                  </a:lnTo>
                  <a:lnTo>
                    <a:pt x="0" y="16412"/>
                  </a:lnTo>
                  <a:lnTo>
                    <a:pt x="882" y="18158"/>
                  </a:lnTo>
                  <a:lnTo>
                    <a:pt x="1791" y="19006"/>
                  </a:lnTo>
                  <a:lnTo>
                    <a:pt x="3582" y="19006"/>
                  </a:lnTo>
                  <a:lnTo>
                    <a:pt x="4491" y="18158"/>
                  </a:lnTo>
                  <a:lnTo>
                    <a:pt x="9891" y="12970"/>
                  </a:lnTo>
                  <a:lnTo>
                    <a:pt x="9891" y="13818"/>
                  </a:lnTo>
                  <a:lnTo>
                    <a:pt x="10800" y="15564"/>
                  </a:lnTo>
                  <a:lnTo>
                    <a:pt x="12591" y="18158"/>
                  </a:lnTo>
                  <a:lnTo>
                    <a:pt x="15291" y="20752"/>
                  </a:lnTo>
                  <a:lnTo>
                    <a:pt x="16200" y="21600"/>
                  </a:lnTo>
                  <a:lnTo>
                    <a:pt x="17991" y="21600"/>
                  </a:lnTo>
                  <a:lnTo>
                    <a:pt x="18900" y="19879"/>
                  </a:lnTo>
                  <a:lnTo>
                    <a:pt x="18900" y="19006"/>
                  </a:lnTo>
                  <a:lnTo>
                    <a:pt x="17082" y="16412"/>
                  </a:lnTo>
                  <a:lnTo>
                    <a:pt x="14382" y="12970"/>
                  </a:lnTo>
                  <a:lnTo>
                    <a:pt x="12591" y="12097"/>
                  </a:lnTo>
                  <a:lnTo>
                    <a:pt x="11682" y="12097"/>
                  </a:lnTo>
                  <a:lnTo>
                    <a:pt x="13500" y="10376"/>
                  </a:lnTo>
                  <a:lnTo>
                    <a:pt x="17082" y="6909"/>
                  </a:lnTo>
                  <a:lnTo>
                    <a:pt x="17991" y="7782"/>
                  </a:lnTo>
                  <a:lnTo>
                    <a:pt x="19782" y="6909"/>
                  </a:lnTo>
                  <a:lnTo>
                    <a:pt x="21600" y="5188"/>
                  </a:lnTo>
                  <a:lnTo>
                    <a:pt x="21600" y="4315"/>
                  </a:lnTo>
                  <a:lnTo>
                    <a:pt x="20691" y="2594"/>
                  </a:lnTo>
                  <a:lnTo>
                    <a:pt x="19782" y="1721"/>
                  </a:lnTo>
                  <a:lnTo>
                    <a:pt x="15291" y="1721"/>
                  </a:lnTo>
                  <a:lnTo>
                    <a:pt x="11682" y="4315"/>
                  </a:lnTo>
                  <a:lnTo>
                    <a:pt x="8982" y="7782"/>
                  </a:lnTo>
                  <a:lnTo>
                    <a:pt x="4491" y="12097"/>
                  </a:lnTo>
                  <a:lnTo>
                    <a:pt x="3582" y="7782"/>
                  </a:lnTo>
                  <a:lnTo>
                    <a:pt x="3582" y="3442"/>
                  </a:lnTo>
                  <a:lnTo>
                    <a:pt x="2700" y="1721"/>
                  </a:lnTo>
                  <a:lnTo>
                    <a:pt x="1791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653" name="Shape 1106"/>
            <p:cNvSpPr/>
            <p:nvPr/>
          </p:nvSpPr>
          <p:spPr>
            <a:xfrm>
              <a:off x="1594472" y="345137"/>
              <a:ext cx="165459" cy="1744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267" y="1110"/>
                  </a:moveTo>
                  <a:lnTo>
                    <a:pt x="19267" y="9969"/>
                  </a:lnTo>
                  <a:lnTo>
                    <a:pt x="18973" y="18836"/>
                  </a:lnTo>
                  <a:lnTo>
                    <a:pt x="14888" y="19108"/>
                  </a:lnTo>
                  <a:lnTo>
                    <a:pt x="10510" y="19387"/>
                  </a:lnTo>
                  <a:lnTo>
                    <a:pt x="6712" y="19387"/>
                  </a:lnTo>
                  <a:lnTo>
                    <a:pt x="4674" y="19667"/>
                  </a:lnTo>
                  <a:lnTo>
                    <a:pt x="2627" y="19938"/>
                  </a:lnTo>
                  <a:lnTo>
                    <a:pt x="2333" y="19938"/>
                  </a:lnTo>
                  <a:lnTo>
                    <a:pt x="2333" y="19667"/>
                  </a:lnTo>
                  <a:lnTo>
                    <a:pt x="2627" y="15513"/>
                  </a:lnTo>
                  <a:lnTo>
                    <a:pt x="2333" y="11080"/>
                  </a:lnTo>
                  <a:lnTo>
                    <a:pt x="2046" y="6646"/>
                  </a:lnTo>
                  <a:lnTo>
                    <a:pt x="1171" y="2221"/>
                  </a:lnTo>
                  <a:lnTo>
                    <a:pt x="10215" y="2221"/>
                  </a:lnTo>
                  <a:lnTo>
                    <a:pt x="14594" y="1941"/>
                  </a:lnTo>
                  <a:lnTo>
                    <a:pt x="19267" y="1110"/>
                  </a:lnTo>
                  <a:close/>
                  <a:moveTo>
                    <a:pt x="14594" y="0"/>
                  </a:moveTo>
                  <a:lnTo>
                    <a:pt x="9929" y="280"/>
                  </a:lnTo>
                  <a:lnTo>
                    <a:pt x="5255" y="559"/>
                  </a:lnTo>
                  <a:lnTo>
                    <a:pt x="581" y="559"/>
                  </a:lnTo>
                  <a:lnTo>
                    <a:pt x="0" y="831"/>
                  </a:lnTo>
                  <a:lnTo>
                    <a:pt x="0" y="1662"/>
                  </a:lnTo>
                  <a:lnTo>
                    <a:pt x="295" y="2221"/>
                  </a:lnTo>
                  <a:lnTo>
                    <a:pt x="0" y="6375"/>
                  </a:lnTo>
                  <a:lnTo>
                    <a:pt x="295" y="11080"/>
                  </a:lnTo>
                  <a:lnTo>
                    <a:pt x="581" y="15513"/>
                  </a:lnTo>
                  <a:lnTo>
                    <a:pt x="876" y="19667"/>
                  </a:lnTo>
                  <a:lnTo>
                    <a:pt x="1171" y="20218"/>
                  </a:lnTo>
                  <a:lnTo>
                    <a:pt x="1457" y="20218"/>
                  </a:lnTo>
                  <a:lnTo>
                    <a:pt x="1752" y="20498"/>
                  </a:lnTo>
                  <a:lnTo>
                    <a:pt x="2046" y="20218"/>
                  </a:lnTo>
                  <a:lnTo>
                    <a:pt x="2046" y="20769"/>
                  </a:lnTo>
                  <a:lnTo>
                    <a:pt x="2627" y="21049"/>
                  </a:lnTo>
                  <a:lnTo>
                    <a:pt x="4674" y="21329"/>
                  </a:lnTo>
                  <a:lnTo>
                    <a:pt x="6712" y="21600"/>
                  </a:lnTo>
                  <a:lnTo>
                    <a:pt x="10804" y="21600"/>
                  </a:lnTo>
                  <a:lnTo>
                    <a:pt x="15183" y="20769"/>
                  </a:lnTo>
                  <a:lnTo>
                    <a:pt x="18973" y="19938"/>
                  </a:lnTo>
                  <a:lnTo>
                    <a:pt x="18973" y="20498"/>
                  </a:lnTo>
                  <a:lnTo>
                    <a:pt x="19267" y="21049"/>
                  </a:lnTo>
                  <a:lnTo>
                    <a:pt x="19848" y="21329"/>
                  </a:lnTo>
                  <a:lnTo>
                    <a:pt x="20438" y="21329"/>
                  </a:lnTo>
                  <a:lnTo>
                    <a:pt x="21019" y="20769"/>
                  </a:lnTo>
                  <a:lnTo>
                    <a:pt x="21314" y="15785"/>
                  </a:lnTo>
                  <a:lnTo>
                    <a:pt x="21600" y="10800"/>
                  </a:lnTo>
                  <a:lnTo>
                    <a:pt x="21314" y="5815"/>
                  </a:lnTo>
                  <a:lnTo>
                    <a:pt x="20438" y="831"/>
                  </a:lnTo>
                  <a:lnTo>
                    <a:pt x="20438" y="559"/>
                  </a:lnTo>
                  <a:lnTo>
                    <a:pt x="20143" y="559"/>
                  </a:lnTo>
                  <a:lnTo>
                    <a:pt x="19848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654" name="Shape 1107"/>
            <p:cNvSpPr/>
            <p:nvPr/>
          </p:nvSpPr>
          <p:spPr>
            <a:xfrm>
              <a:off x="1560928" y="586650"/>
              <a:ext cx="60379" cy="514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92" y="0"/>
                  </a:moveTo>
                  <a:lnTo>
                    <a:pt x="0" y="948"/>
                  </a:lnTo>
                  <a:lnTo>
                    <a:pt x="0" y="18785"/>
                  </a:lnTo>
                  <a:lnTo>
                    <a:pt x="808" y="20652"/>
                  </a:lnTo>
                  <a:lnTo>
                    <a:pt x="3992" y="20652"/>
                  </a:lnTo>
                  <a:lnTo>
                    <a:pt x="4800" y="18785"/>
                  </a:lnTo>
                  <a:lnTo>
                    <a:pt x="4800" y="12207"/>
                  </a:lnTo>
                  <a:lnTo>
                    <a:pt x="7200" y="16890"/>
                  </a:lnTo>
                  <a:lnTo>
                    <a:pt x="8792" y="17837"/>
                  </a:lnTo>
                  <a:lnTo>
                    <a:pt x="9600" y="17837"/>
                  </a:lnTo>
                  <a:lnTo>
                    <a:pt x="15208" y="11260"/>
                  </a:lnTo>
                  <a:lnTo>
                    <a:pt x="15992" y="15970"/>
                  </a:lnTo>
                  <a:lnTo>
                    <a:pt x="17608" y="20652"/>
                  </a:lnTo>
                  <a:lnTo>
                    <a:pt x="19200" y="21600"/>
                  </a:lnTo>
                  <a:lnTo>
                    <a:pt x="20792" y="20652"/>
                  </a:lnTo>
                  <a:lnTo>
                    <a:pt x="21600" y="19705"/>
                  </a:lnTo>
                  <a:lnTo>
                    <a:pt x="21600" y="17837"/>
                  </a:lnTo>
                  <a:lnTo>
                    <a:pt x="20008" y="11260"/>
                  </a:lnTo>
                  <a:lnTo>
                    <a:pt x="20008" y="1895"/>
                  </a:lnTo>
                  <a:lnTo>
                    <a:pt x="19200" y="948"/>
                  </a:lnTo>
                  <a:lnTo>
                    <a:pt x="17608" y="948"/>
                  </a:lnTo>
                  <a:lnTo>
                    <a:pt x="15992" y="1895"/>
                  </a:lnTo>
                  <a:lnTo>
                    <a:pt x="9600" y="10340"/>
                  </a:lnTo>
                  <a:lnTo>
                    <a:pt x="3992" y="948"/>
                  </a:lnTo>
                  <a:lnTo>
                    <a:pt x="2400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655" name="Shape 1108"/>
            <p:cNvSpPr/>
            <p:nvPr/>
          </p:nvSpPr>
          <p:spPr>
            <a:xfrm>
              <a:off x="1882945" y="519563"/>
              <a:ext cx="169976" cy="15881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53" y="0"/>
                  </a:moveTo>
                  <a:lnTo>
                    <a:pt x="853" y="307"/>
                  </a:lnTo>
                  <a:lnTo>
                    <a:pt x="287" y="2737"/>
                  </a:lnTo>
                  <a:lnTo>
                    <a:pt x="0" y="4869"/>
                  </a:lnTo>
                  <a:lnTo>
                    <a:pt x="287" y="9739"/>
                  </a:lnTo>
                  <a:lnTo>
                    <a:pt x="574" y="15213"/>
                  </a:lnTo>
                  <a:lnTo>
                    <a:pt x="853" y="17950"/>
                  </a:lnTo>
                  <a:lnTo>
                    <a:pt x="1426" y="20688"/>
                  </a:lnTo>
                  <a:lnTo>
                    <a:pt x="1705" y="20986"/>
                  </a:lnTo>
                  <a:lnTo>
                    <a:pt x="2279" y="21293"/>
                  </a:lnTo>
                  <a:lnTo>
                    <a:pt x="2558" y="20986"/>
                  </a:lnTo>
                  <a:lnTo>
                    <a:pt x="2845" y="20380"/>
                  </a:lnTo>
                  <a:lnTo>
                    <a:pt x="2845" y="17643"/>
                  </a:lnTo>
                  <a:lnTo>
                    <a:pt x="2558" y="14906"/>
                  </a:lnTo>
                  <a:lnTo>
                    <a:pt x="1992" y="9739"/>
                  </a:lnTo>
                  <a:lnTo>
                    <a:pt x="1992" y="5782"/>
                  </a:lnTo>
                  <a:lnTo>
                    <a:pt x="1705" y="1825"/>
                  </a:lnTo>
                  <a:lnTo>
                    <a:pt x="3697" y="2132"/>
                  </a:lnTo>
                  <a:lnTo>
                    <a:pt x="9665" y="2132"/>
                  </a:lnTo>
                  <a:lnTo>
                    <a:pt x="18755" y="1527"/>
                  </a:lnTo>
                  <a:lnTo>
                    <a:pt x="19042" y="2132"/>
                  </a:lnTo>
                  <a:lnTo>
                    <a:pt x="19895" y="2132"/>
                  </a:lnTo>
                  <a:lnTo>
                    <a:pt x="19608" y="5176"/>
                  </a:lnTo>
                  <a:lnTo>
                    <a:pt x="19608" y="7914"/>
                  </a:lnTo>
                  <a:lnTo>
                    <a:pt x="19895" y="18556"/>
                  </a:lnTo>
                  <a:lnTo>
                    <a:pt x="15919" y="18556"/>
                  </a:lnTo>
                  <a:lnTo>
                    <a:pt x="11935" y="18863"/>
                  </a:lnTo>
                  <a:lnTo>
                    <a:pt x="5968" y="18863"/>
                  </a:lnTo>
                  <a:lnTo>
                    <a:pt x="4550" y="19161"/>
                  </a:lnTo>
                  <a:lnTo>
                    <a:pt x="3697" y="19775"/>
                  </a:lnTo>
                  <a:lnTo>
                    <a:pt x="2845" y="20380"/>
                  </a:lnTo>
                  <a:lnTo>
                    <a:pt x="3697" y="20986"/>
                  </a:lnTo>
                  <a:lnTo>
                    <a:pt x="4550" y="21293"/>
                  </a:lnTo>
                  <a:lnTo>
                    <a:pt x="6542" y="21600"/>
                  </a:lnTo>
                  <a:lnTo>
                    <a:pt x="10804" y="21293"/>
                  </a:lnTo>
                  <a:lnTo>
                    <a:pt x="15345" y="21293"/>
                  </a:lnTo>
                  <a:lnTo>
                    <a:pt x="17903" y="20986"/>
                  </a:lnTo>
                  <a:lnTo>
                    <a:pt x="20182" y="20380"/>
                  </a:lnTo>
                  <a:lnTo>
                    <a:pt x="20460" y="20986"/>
                  </a:lnTo>
                  <a:lnTo>
                    <a:pt x="21034" y="20986"/>
                  </a:lnTo>
                  <a:lnTo>
                    <a:pt x="21600" y="20688"/>
                  </a:lnTo>
                  <a:lnTo>
                    <a:pt x="21600" y="20073"/>
                  </a:lnTo>
                  <a:lnTo>
                    <a:pt x="21313" y="9431"/>
                  </a:lnTo>
                  <a:lnTo>
                    <a:pt x="21313" y="4869"/>
                  </a:lnTo>
                  <a:lnTo>
                    <a:pt x="21034" y="2439"/>
                  </a:lnTo>
                  <a:lnTo>
                    <a:pt x="20747" y="307"/>
                  </a:lnTo>
                  <a:lnTo>
                    <a:pt x="20460" y="307"/>
                  </a:lnTo>
                  <a:lnTo>
                    <a:pt x="20182" y="614"/>
                  </a:lnTo>
                  <a:lnTo>
                    <a:pt x="19608" y="307"/>
                  </a:lnTo>
                  <a:lnTo>
                    <a:pt x="18755" y="0"/>
                  </a:lnTo>
                  <a:lnTo>
                    <a:pt x="17050" y="0"/>
                  </a:lnTo>
                  <a:lnTo>
                    <a:pt x="13640" y="307"/>
                  </a:lnTo>
                  <a:lnTo>
                    <a:pt x="7673" y="307"/>
                  </a:lnTo>
                  <a:lnTo>
                    <a:pt x="4550" y="614"/>
                  </a:lnTo>
                  <a:lnTo>
                    <a:pt x="1705" y="912"/>
                  </a:lnTo>
                  <a:lnTo>
                    <a:pt x="1705" y="307"/>
                  </a:lnTo>
                  <a:lnTo>
                    <a:pt x="1426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656" name="Shape 1109"/>
            <p:cNvSpPr/>
            <p:nvPr/>
          </p:nvSpPr>
          <p:spPr>
            <a:xfrm>
              <a:off x="1972416" y="213222"/>
              <a:ext cx="60379" cy="4696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400" y="5133"/>
                  </a:moveTo>
                  <a:lnTo>
                    <a:pt x="17608" y="6171"/>
                  </a:lnTo>
                  <a:lnTo>
                    <a:pt x="15208" y="9257"/>
                  </a:lnTo>
                  <a:lnTo>
                    <a:pt x="12808" y="11304"/>
                  </a:lnTo>
                  <a:lnTo>
                    <a:pt x="6392" y="11304"/>
                  </a:lnTo>
                  <a:lnTo>
                    <a:pt x="6392" y="6171"/>
                  </a:lnTo>
                  <a:lnTo>
                    <a:pt x="8792" y="5133"/>
                  </a:lnTo>
                  <a:close/>
                  <a:moveTo>
                    <a:pt x="12000" y="0"/>
                  </a:moveTo>
                  <a:lnTo>
                    <a:pt x="8792" y="1039"/>
                  </a:lnTo>
                  <a:lnTo>
                    <a:pt x="6392" y="3086"/>
                  </a:lnTo>
                  <a:lnTo>
                    <a:pt x="4800" y="2047"/>
                  </a:lnTo>
                  <a:lnTo>
                    <a:pt x="3992" y="2047"/>
                  </a:lnTo>
                  <a:lnTo>
                    <a:pt x="3208" y="3086"/>
                  </a:lnTo>
                  <a:lnTo>
                    <a:pt x="2400" y="6171"/>
                  </a:lnTo>
                  <a:lnTo>
                    <a:pt x="2400" y="10296"/>
                  </a:lnTo>
                  <a:lnTo>
                    <a:pt x="808" y="11304"/>
                  </a:lnTo>
                  <a:lnTo>
                    <a:pt x="0" y="13382"/>
                  </a:lnTo>
                  <a:lnTo>
                    <a:pt x="808" y="15429"/>
                  </a:lnTo>
                  <a:lnTo>
                    <a:pt x="2400" y="16467"/>
                  </a:lnTo>
                  <a:lnTo>
                    <a:pt x="2400" y="18514"/>
                  </a:lnTo>
                  <a:lnTo>
                    <a:pt x="3208" y="20561"/>
                  </a:lnTo>
                  <a:lnTo>
                    <a:pt x="3992" y="21600"/>
                  </a:lnTo>
                  <a:lnTo>
                    <a:pt x="4800" y="21600"/>
                  </a:lnTo>
                  <a:lnTo>
                    <a:pt x="7200" y="18514"/>
                  </a:lnTo>
                  <a:lnTo>
                    <a:pt x="6392" y="16467"/>
                  </a:lnTo>
                  <a:lnTo>
                    <a:pt x="12000" y="16467"/>
                  </a:lnTo>
                  <a:lnTo>
                    <a:pt x="16800" y="14390"/>
                  </a:lnTo>
                  <a:lnTo>
                    <a:pt x="18392" y="13382"/>
                  </a:lnTo>
                  <a:lnTo>
                    <a:pt x="20008" y="11304"/>
                  </a:lnTo>
                  <a:lnTo>
                    <a:pt x="20792" y="8218"/>
                  </a:lnTo>
                  <a:lnTo>
                    <a:pt x="21600" y="5133"/>
                  </a:lnTo>
                  <a:lnTo>
                    <a:pt x="21600" y="3086"/>
                  </a:lnTo>
                  <a:lnTo>
                    <a:pt x="20792" y="3086"/>
                  </a:lnTo>
                  <a:lnTo>
                    <a:pt x="15992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657" name="Shape 1110"/>
            <p:cNvSpPr/>
            <p:nvPr/>
          </p:nvSpPr>
          <p:spPr>
            <a:xfrm>
              <a:off x="1923197" y="716373"/>
              <a:ext cx="15676" cy="1744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6224" y="0"/>
                  </a:moveTo>
                  <a:lnTo>
                    <a:pt x="0" y="1941"/>
                  </a:lnTo>
                  <a:lnTo>
                    <a:pt x="0" y="17726"/>
                  </a:lnTo>
                  <a:lnTo>
                    <a:pt x="3112" y="21049"/>
                  </a:lnTo>
                  <a:lnTo>
                    <a:pt x="9244" y="21600"/>
                  </a:lnTo>
                  <a:lnTo>
                    <a:pt x="15468" y="21600"/>
                  </a:lnTo>
                  <a:lnTo>
                    <a:pt x="18488" y="21049"/>
                  </a:lnTo>
                  <a:lnTo>
                    <a:pt x="18488" y="18557"/>
                  </a:lnTo>
                  <a:lnTo>
                    <a:pt x="21600" y="16064"/>
                  </a:lnTo>
                  <a:lnTo>
                    <a:pt x="18488" y="11359"/>
                  </a:lnTo>
                  <a:lnTo>
                    <a:pt x="18488" y="2772"/>
                  </a:lnTo>
                  <a:lnTo>
                    <a:pt x="15468" y="1390"/>
                  </a:lnTo>
                  <a:lnTo>
                    <a:pt x="9244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658" name="Shape 1111"/>
            <p:cNvSpPr/>
            <p:nvPr/>
          </p:nvSpPr>
          <p:spPr>
            <a:xfrm>
              <a:off x="2196060" y="805844"/>
              <a:ext cx="29028" cy="4470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296" y="0"/>
                  </a:moveTo>
                  <a:lnTo>
                    <a:pt x="1631" y="7574"/>
                  </a:lnTo>
                  <a:lnTo>
                    <a:pt x="0" y="11875"/>
                  </a:lnTo>
                  <a:lnTo>
                    <a:pt x="1631" y="12966"/>
                  </a:lnTo>
                  <a:lnTo>
                    <a:pt x="1631" y="14058"/>
                  </a:lnTo>
                  <a:lnTo>
                    <a:pt x="6623" y="14058"/>
                  </a:lnTo>
                  <a:lnTo>
                    <a:pt x="8304" y="16208"/>
                  </a:lnTo>
                  <a:lnTo>
                    <a:pt x="14977" y="20541"/>
                  </a:lnTo>
                  <a:lnTo>
                    <a:pt x="18288" y="21600"/>
                  </a:lnTo>
                  <a:lnTo>
                    <a:pt x="21600" y="20541"/>
                  </a:lnTo>
                  <a:lnTo>
                    <a:pt x="21600" y="17299"/>
                  </a:lnTo>
                  <a:lnTo>
                    <a:pt x="11616" y="10816"/>
                  </a:lnTo>
                  <a:lnTo>
                    <a:pt x="21600" y="4333"/>
                  </a:lnTo>
                  <a:lnTo>
                    <a:pt x="21600" y="2150"/>
                  </a:lnTo>
                  <a:lnTo>
                    <a:pt x="19969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659" name="Shape 1112"/>
            <p:cNvSpPr/>
            <p:nvPr/>
          </p:nvSpPr>
          <p:spPr>
            <a:xfrm>
              <a:off x="2070787" y="506146"/>
              <a:ext cx="165526" cy="17894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49" y="1620"/>
                  </a:moveTo>
                  <a:lnTo>
                    <a:pt x="19260" y="5669"/>
                  </a:lnTo>
                  <a:lnTo>
                    <a:pt x="19260" y="9990"/>
                  </a:lnTo>
                  <a:lnTo>
                    <a:pt x="19554" y="14312"/>
                  </a:lnTo>
                  <a:lnTo>
                    <a:pt x="19849" y="18625"/>
                  </a:lnTo>
                  <a:lnTo>
                    <a:pt x="20135" y="18898"/>
                  </a:lnTo>
                  <a:lnTo>
                    <a:pt x="19849" y="18898"/>
                  </a:lnTo>
                  <a:lnTo>
                    <a:pt x="17804" y="18625"/>
                  </a:lnTo>
                  <a:lnTo>
                    <a:pt x="15758" y="18625"/>
                  </a:lnTo>
                  <a:lnTo>
                    <a:pt x="11675" y="18898"/>
                  </a:lnTo>
                  <a:lnTo>
                    <a:pt x="3216" y="18898"/>
                  </a:lnTo>
                  <a:lnTo>
                    <a:pt x="2340" y="10527"/>
                  </a:lnTo>
                  <a:lnTo>
                    <a:pt x="1751" y="1892"/>
                  </a:lnTo>
                  <a:lnTo>
                    <a:pt x="6128" y="2165"/>
                  </a:lnTo>
                  <a:lnTo>
                    <a:pt x="10800" y="2165"/>
                  </a:lnTo>
                  <a:lnTo>
                    <a:pt x="19849" y="1620"/>
                  </a:lnTo>
                  <a:close/>
                  <a:moveTo>
                    <a:pt x="20135" y="0"/>
                  </a:moveTo>
                  <a:lnTo>
                    <a:pt x="15472" y="273"/>
                  </a:lnTo>
                  <a:lnTo>
                    <a:pt x="6128" y="273"/>
                  </a:lnTo>
                  <a:lnTo>
                    <a:pt x="1465" y="545"/>
                  </a:lnTo>
                  <a:lnTo>
                    <a:pt x="875" y="810"/>
                  </a:lnTo>
                  <a:lnTo>
                    <a:pt x="875" y="1355"/>
                  </a:lnTo>
                  <a:lnTo>
                    <a:pt x="589" y="1355"/>
                  </a:lnTo>
                  <a:lnTo>
                    <a:pt x="295" y="1620"/>
                  </a:lnTo>
                  <a:lnTo>
                    <a:pt x="0" y="6478"/>
                  </a:lnTo>
                  <a:lnTo>
                    <a:pt x="295" y="11337"/>
                  </a:lnTo>
                  <a:lnTo>
                    <a:pt x="875" y="16196"/>
                  </a:lnTo>
                  <a:lnTo>
                    <a:pt x="1751" y="21055"/>
                  </a:lnTo>
                  <a:lnTo>
                    <a:pt x="2046" y="21327"/>
                  </a:lnTo>
                  <a:lnTo>
                    <a:pt x="2626" y="21600"/>
                  </a:lnTo>
                  <a:lnTo>
                    <a:pt x="3502" y="21327"/>
                  </a:lnTo>
                  <a:lnTo>
                    <a:pt x="3502" y="19980"/>
                  </a:lnTo>
                  <a:lnTo>
                    <a:pt x="7593" y="20790"/>
                  </a:lnTo>
                  <a:lnTo>
                    <a:pt x="16053" y="20790"/>
                  </a:lnTo>
                  <a:lnTo>
                    <a:pt x="18098" y="20518"/>
                  </a:lnTo>
                  <a:lnTo>
                    <a:pt x="19849" y="19980"/>
                  </a:lnTo>
                  <a:lnTo>
                    <a:pt x="20430" y="19708"/>
                  </a:lnTo>
                  <a:lnTo>
                    <a:pt x="20430" y="19171"/>
                  </a:lnTo>
                  <a:lnTo>
                    <a:pt x="21011" y="19171"/>
                  </a:lnTo>
                  <a:lnTo>
                    <a:pt x="21600" y="18625"/>
                  </a:lnTo>
                  <a:lnTo>
                    <a:pt x="21600" y="9990"/>
                  </a:lnTo>
                  <a:lnTo>
                    <a:pt x="21305" y="5669"/>
                  </a:lnTo>
                  <a:lnTo>
                    <a:pt x="20725" y="1355"/>
                  </a:lnTo>
                  <a:lnTo>
                    <a:pt x="21011" y="810"/>
                  </a:lnTo>
                  <a:lnTo>
                    <a:pt x="21011" y="545"/>
                  </a:lnTo>
                  <a:lnTo>
                    <a:pt x="20725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660" name="Shape 1113"/>
            <p:cNvSpPr/>
            <p:nvPr/>
          </p:nvSpPr>
          <p:spPr>
            <a:xfrm>
              <a:off x="7925466" y="4460012"/>
              <a:ext cx="791691" cy="77820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89" y="12041"/>
                  </a:moveTo>
                  <a:lnTo>
                    <a:pt x="549" y="12413"/>
                  </a:lnTo>
                  <a:lnTo>
                    <a:pt x="672" y="12786"/>
                  </a:lnTo>
                  <a:lnTo>
                    <a:pt x="1038" y="13407"/>
                  </a:lnTo>
                  <a:lnTo>
                    <a:pt x="1464" y="14026"/>
                  </a:lnTo>
                  <a:lnTo>
                    <a:pt x="1771" y="14275"/>
                  </a:lnTo>
                  <a:lnTo>
                    <a:pt x="2013" y="14461"/>
                  </a:lnTo>
                  <a:lnTo>
                    <a:pt x="1954" y="15020"/>
                  </a:lnTo>
                  <a:lnTo>
                    <a:pt x="1954" y="15579"/>
                  </a:lnTo>
                  <a:lnTo>
                    <a:pt x="2013" y="16076"/>
                  </a:lnTo>
                  <a:lnTo>
                    <a:pt x="2075" y="16635"/>
                  </a:lnTo>
                  <a:lnTo>
                    <a:pt x="2196" y="16882"/>
                  </a:lnTo>
                  <a:lnTo>
                    <a:pt x="1709" y="16510"/>
                  </a:lnTo>
                  <a:lnTo>
                    <a:pt x="1281" y="16014"/>
                  </a:lnTo>
                  <a:lnTo>
                    <a:pt x="915" y="15518"/>
                  </a:lnTo>
                  <a:lnTo>
                    <a:pt x="672" y="14959"/>
                  </a:lnTo>
                  <a:lnTo>
                    <a:pt x="489" y="14399"/>
                  </a:lnTo>
                  <a:lnTo>
                    <a:pt x="366" y="13282"/>
                  </a:lnTo>
                  <a:lnTo>
                    <a:pt x="428" y="12662"/>
                  </a:lnTo>
                  <a:lnTo>
                    <a:pt x="489" y="12041"/>
                  </a:lnTo>
                  <a:close/>
                  <a:moveTo>
                    <a:pt x="4699" y="0"/>
                  </a:moveTo>
                  <a:lnTo>
                    <a:pt x="4638" y="61"/>
                  </a:lnTo>
                  <a:lnTo>
                    <a:pt x="4027" y="1117"/>
                  </a:lnTo>
                  <a:lnTo>
                    <a:pt x="3539" y="2172"/>
                  </a:lnTo>
                  <a:lnTo>
                    <a:pt x="2990" y="3289"/>
                  </a:lnTo>
                  <a:lnTo>
                    <a:pt x="2562" y="4406"/>
                  </a:lnTo>
                  <a:lnTo>
                    <a:pt x="1709" y="6703"/>
                  </a:lnTo>
                  <a:lnTo>
                    <a:pt x="977" y="8938"/>
                  </a:lnTo>
                  <a:lnTo>
                    <a:pt x="428" y="10737"/>
                  </a:lnTo>
                  <a:lnTo>
                    <a:pt x="183" y="11731"/>
                  </a:lnTo>
                  <a:lnTo>
                    <a:pt x="0" y="12662"/>
                  </a:lnTo>
                  <a:lnTo>
                    <a:pt x="0" y="14089"/>
                  </a:lnTo>
                  <a:lnTo>
                    <a:pt x="123" y="14524"/>
                  </a:lnTo>
                  <a:lnTo>
                    <a:pt x="245" y="15020"/>
                  </a:lnTo>
                  <a:lnTo>
                    <a:pt x="428" y="15455"/>
                  </a:lnTo>
                  <a:lnTo>
                    <a:pt x="672" y="15828"/>
                  </a:lnTo>
                  <a:lnTo>
                    <a:pt x="977" y="16263"/>
                  </a:lnTo>
                  <a:lnTo>
                    <a:pt x="1647" y="16945"/>
                  </a:lnTo>
                  <a:lnTo>
                    <a:pt x="2441" y="17627"/>
                  </a:lnTo>
                  <a:lnTo>
                    <a:pt x="3295" y="18186"/>
                  </a:lnTo>
                  <a:lnTo>
                    <a:pt x="4210" y="18683"/>
                  </a:lnTo>
                  <a:lnTo>
                    <a:pt x="5125" y="19117"/>
                  </a:lnTo>
                  <a:lnTo>
                    <a:pt x="6102" y="19489"/>
                  </a:lnTo>
                  <a:lnTo>
                    <a:pt x="7994" y="20110"/>
                  </a:lnTo>
                  <a:lnTo>
                    <a:pt x="9152" y="20420"/>
                  </a:lnTo>
                  <a:lnTo>
                    <a:pt x="10312" y="20669"/>
                  </a:lnTo>
                  <a:lnTo>
                    <a:pt x="12631" y="21041"/>
                  </a:lnTo>
                  <a:lnTo>
                    <a:pt x="14949" y="21351"/>
                  </a:lnTo>
                  <a:lnTo>
                    <a:pt x="17267" y="21600"/>
                  </a:lnTo>
                  <a:lnTo>
                    <a:pt x="17390" y="21600"/>
                  </a:lnTo>
                  <a:lnTo>
                    <a:pt x="17450" y="21476"/>
                  </a:lnTo>
                  <a:lnTo>
                    <a:pt x="17390" y="21290"/>
                  </a:lnTo>
                  <a:lnTo>
                    <a:pt x="17267" y="21228"/>
                  </a:lnTo>
                  <a:lnTo>
                    <a:pt x="13729" y="20855"/>
                  </a:lnTo>
                  <a:lnTo>
                    <a:pt x="11899" y="20606"/>
                  </a:lnTo>
                  <a:lnTo>
                    <a:pt x="10067" y="20297"/>
                  </a:lnTo>
                  <a:lnTo>
                    <a:pt x="8298" y="19861"/>
                  </a:lnTo>
                  <a:lnTo>
                    <a:pt x="7383" y="19614"/>
                  </a:lnTo>
                  <a:lnTo>
                    <a:pt x="6529" y="19303"/>
                  </a:lnTo>
                  <a:lnTo>
                    <a:pt x="5674" y="18993"/>
                  </a:lnTo>
                  <a:lnTo>
                    <a:pt x="4821" y="18558"/>
                  </a:lnTo>
                  <a:lnTo>
                    <a:pt x="4027" y="18186"/>
                  </a:lnTo>
                  <a:lnTo>
                    <a:pt x="3295" y="17690"/>
                  </a:lnTo>
                  <a:lnTo>
                    <a:pt x="2807" y="17008"/>
                  </a:lnTo>
                  <a:lnTo>
                    <a:pt x="2624" y="16696"/>
                  </a:lnTo>
                  <a:lnTo>
                    <a:pt x="2441" y="16263"/>
                  </a:lnTo>
                  <a:lnTo>
                    <a:pt x="2379" y="15890"/>
                  </a:lnTo>
                  <a:lnTo>
                    <a:pt x="2379" y="15455"/>
                  </a:lnTo>
                  <a:lnTo>
                    <a:pt x="2320" y="15020"/>
                  </a:lnTo>
                  <a:lnTo>
                    <a:pt x="2258" y="14585"/>
                  </a:lnTo>
                  <a:lnTo>
                    <a:pt x="2379" y="14524"/>
                  </a:lnTo>
                  <a:lnTo>
                    <a:pt x="2441" y="14399"/>
                  </a:lnTo>
                  <a:lnTo>
                    <a:pt x="2379" y="14275"/>
                  </a:lnTo>
                  <a:lnTo>
                    <a:pt x="2320" y="14213"/>
                  </a:lnTo>
                  <a:lnTo>
                    <a:pt x="1892" y="13903"/>
                  </a:lnTo>
                  <a:lnTo>
                    <a:pt x="1588" y="13530"/>
                  </a:lnTo>
                  <a:lnTo>
                    <a:pt x="1281" y="13095"/>
                  </a:lnTo>
                  <a:lnTo>
                    <a:pt x="977" y="12662"/>
                  </a:lnTo>
                  <a:lnTo>
                    <a:pt x="855" y="12227"/>
                  </a:lnTo>
                  <a:lnTo>
                    <a:pt x="732" y="11855"/>
                  </a:lnTo>
                  <a:lnTo>
                    <a:pt x="732" y="10986"/>
                  </a:lnTo>
                  <a:lnTo>
                    <a:pt x="1160" y="9557"/>
                  </a:lnTo>
                  <a:lnTo>
                    <a:pt x="1647" y="8193"/>
                  </a:lnTo>
                  <a:lnTo>
                    <a:pt x="2379" y="6206"/>
                  </a:lnTo>
                  <a:lnTo>
                    <a:pt x="3173" y="4220"/>
                  </a:lnTo>
                  <a:lnTo>
                    <a:pt x="3967" y="2295"/>
                  </a:lnTo>
                  <a:lnTo>
                    <a:pt x="4699" y="310"/>
                  </a:lnTo>
                  <a:lnTo>
                    <a:pt x="4942" y="559"/>
                  </a:lnTo>
                  <a:lnTo>
                    <a:pt x="5248" y="745"/>
                  </a:lnTo>
                  <a:lnTo>
                    <a:pt x="5614" y="931"/>
                  </a:lnTo>
                  <a:lnTo>
                    <a:pt x="5919" y="1055"/>
                  </a:lnTo>
                  <a:lnTo>
                    <a:pt x="6651" y="1178"/>
                  </a:lnTo>
                  <a:lnTo>
                    <a:pt x="7383" y="1303"/>
                  </a:lnTo>
                  <a:lnTo>
                    <a:pt x="8543" y="1550"/>
                  </a:lnTo>
                  <a:lnTo>
                    <a:pt x="9701" y="1862"/>
                  </a:lnTo>
                  <a:lnTo>
                    <a:pt x="11959" y="2607"/>
                  </a:lnTo>
                  <a:lnTo>
                    <a:pt x="14279" y="3289"/>
                  </a:lnTo>
                  <a:lnTo>
                    <a:pt x="16658" y="3848"/>
                  </a:lnTo>
                  <a:lnTo>
                    <a:pt x="19038" y="4283"/>
                  </a:lnTo>
                  <a:lnTo>
                    <a:pt x="21417" y="4592"/>
                  </a:lnTo>
                  <a:lnTo>
                    <a:pt x="21538" y="4592"/>
                  </a:lnTo>
                  <a:lnTo>
                    <a:pt x="21600" y="4469"/>
                  </a:lnTo>
                  <a:lnTo>
                    <a:pt x="21538" y="4283"/>
                  </a:lnTo>
                  <a:lnTo>
                    <a:pt x="21417" y="4220"/>
                  </a:lnTo>
                  <a:lnTo>
                    <a:pt x="19159" y="3910"/>
                  </a:lnTo>
                  <a:lnTo>
                    <a:pt x="16901" y="3538"/>
                  </a:lnTo>
                  <a:lnTo>
                    <a:pt x="14704" y="3040"/>
                  </a:lnTo>
                  <a:lnTo>
                    <a:pt x="12508" y="2421"/>
                  </a:lnTo>
                  <a:lnTo>
                    <a:pt x="10556" y="1799"/>
                  </a:lnTo>
                  <a:lnTo>
                    <a:pt x="8664" y="1241"/>
                  </a:lnTo>
                  <a:lnTo>
                    <a:pt x="7687" y="992"/>
                  </a:lnTo>
                  <a:lnTo>
                    <a:pt x="6651" y="806"/>
                  </a:lnTo>
                  <a:lnTo>
                    <a:pt x="5736" y="559"/>
                  </a:lnTo>
                  <a:lnTo>
                    <a:pt x="5248" y="433"/>
                  </a:lnTo>
                  <a:lnTo>
                    <a:pt x="4759" y="186"/>
                  </a:lnTo>
                  <a:lnTo>
                    <a:pt x="4759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661" name="Shape 1114"/>
            <p:cNvSpPr/>
            <p:nvPr/>
          </p:nvSpPr>
          <p:spPr>
            <a:xfrm>
              <a:off x="1929905" y="691797"/>
              <a:ext cx="172235" cy="20126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192" y="0"/>
                  </a:moveTo>
                  <a:lnTo>
                    <a:pt x="19634" y="478"/>
                  </a:lnTo>
                  <a:lnTo>
                    <a:pt x="17110" y="478"/>
                  </a:lnTo>
                  <a:lnTo>
                    <a:pt x="14869" y="720"/>
                  </a:lnTo>
                  <a:lnTo>
                    <a:pt x="10096" y="1440"/>
                  </a:lnTo>
                  <a:lnTo>
                    <a:pt x="7572" y="1440"/>
                  </a:lnTo>
                  <a:lnTo>
                    <a:pt x="5048" y="955"/>
                  </a:lnTo>
                  <a:lnTo>
                    <a:pt x="2524" y="955"/>
                  </a:lnTo>
                  <a:lnTo>
                    <a:pt x="1408" y="1198"/>
                  </a:lnTo>
                  <a:lnTo>
                    <a:pt x="283" y="1675"/>
                  </a:lnTo>
                  <a:lnTo>
                    <a:pt x="0" y="1918"/>
                  </a:lnTo>
                  <a:lnTo>
                    <a:pt x="0" y="2160"/>
                  </a:lnTo>
                  <a:lnTo>
                    <a:pt x="566" y="2402"/>
                  </a:lnTo>
                  <a:lnTo>
                    <a:pt x="2524" y="2638"/>
                  </a:lnTo>
                  <a:lnTo>
                    <a:pt x="4490" y="2880"/>
                  </a:lnTo>
                  <a:lnTo>
                    <a:pt x="8697" y="3122"/>
                  </a:lnTo>
                  <a:lnTo>
                    <a:pt x="11504" y="3122"/>
                  </a:lnTo>
                  <a:lnTo>
                    <a:pt x="14028" y="2638"/>
                  </a:lnTo>
                  <a:lnTo>
                    <a:pt x="16827" y="2160"/>
                  </a:lnTo>
                  <a:lnTo>
                    <a:pt x="19634" y="2160"/>
                  </a:lnTo>
                  <a:lnTo>
                    <a:pt x="19351" y="5760"/>
                  </a:lnTo>
                  <a:lnTo>
                    <a:pt x="19634" y="9360"/>
                  </a:lnTo>
                  <a:lnTo>
                    <a:pt x="19634" y="16318"/>
                  </a:lnTo>
                  <a:lnTo>
                    <a:pt x="20192" y="18720"/>
                  </a:lnTo>
                  <a:lnTo>
                    <a:pt x="19634" y="18478"/>
                  </a:lnTo>
                  <a:lnTo>
                    <a:pt x="14586" y="18962"/>
                  </a:lnTo>
                  <a:lnTo>
                    <a:pt x="9255" y="19440"/>
                  </a:lnTo>
                  <a:lnTo>
                    <a:pt x="5048" y="19918"/>
                  </a:lnTo>
                  <a:lnTo>
                    <a:pt x="2807" y="20402"/>
                  </a:lnTo>
                  <a:lnTo>
                    <a:pt x="841" y="21122"/>
                  </a:lnTo>
                  <a:lnTo>
                    <a:pt x="3090" y="21600"/>
                  </a:lnTo>
                  <a:lnTo>
                    <a:pt x="5048" y="21358"/>
                  </a:lnTo>
                  <a:lnTo>
                    <a:pt x="9255" y="20880"/>
                  </a:lnTo>
                  <a:lnTo>
                    <a:pt x="14586" y="20402"/>
                  </a:lnTo>
                  <a:lnTo>
                    <a:pt x="19634" y="19918"/>
                  </a:lnTo>
                  <a:lnTo>
                    <a:pt x="20192" y="19682"/>
                  </a:lnTo>
                  <a:lnTo>
                    <a:pt x="20475" y="19440"/>
                  </a:lnTo>
                  <a:lnTo>
                    <a:pt x="20475" y="19682"/>
                  </a:lnTo>
                  <a:lnTo>
                    <a:pt x="21034" y="19682"/>
                  </a:lnTo>
                  <a:lnTo>
                    <a:pt x="21317" y="19440"/>
                  </a:lnTo>
                  <a:lnTo>
                    <a:pt x="21600" y="17280"/>
                  </a:lnTo>
                  <a:lnTo>
                    <a:pt x="21600" y="10800"/>
                  </a:lnTo>
                  <a:lnTo>
                    <a:pt x="21317" y="5518"/>
                  </a:lnTo>
                  <a:lnTo>
                    <a:pt x="21317" y="3122"/>
                  </a:lnTo>
                  <a:lnTo>
                    <a:pt x="20759" y="478"/>
                  </a:lnTo>
                  <a:lnTo>
                    <a:pt x="20759" y="235"/>
                  </a:lnTo>
                  <a:lnTo>
                    <a:pt x="20192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662" name="Shape 1115"/>
            <p:cNvSpPr/>
            <p:nvPr/>
          </p:nvSpPr>
          <p:spPr>
            <a:xfrm>
              <a:off x="771497" y="720890"/>
              <a:ext cx="910188" cy="2191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069" y="2200"/>
                  </a:moveTo>
                  <a:lnTo>
                    <a:pt x="21069" y="6613"/>
                  </a:lnTo>
                  <a:lnTo>
                    <a:pt x="21176" y="16971"/>
                  </a:lnTo>
                  <a:lnTo>
                    <a:pt x="21122" y="16748"/>
                  </a:lnTo>
                  <a:lnTo>
                    <a:pt x="20539" y="16310"/>
                  </a:lnTo>
                  <a:lnTo>
                    <a:pt x="19954" y="16087"/>
                  </a:lnTo>
                  <a:lnTo>
                    <a:pt x="18893" y="16087"/>
                  </a:lnTo>
                  <a:lnTo>
                    <a:pt x="17779" y="16532"/>
                  </a:lnTo>
                  <a:lnTo>
                    <a:pt x="16665" y="17194"/>
                  </a:lnTo>
                  <a:lnTo>
                    <a:pt x="15285" y="17855"/>
                  </a:lnTo>
                  <a:lnTo>
                    <a:pt x="13958" y="18294"/>
                  </a:lnTo>
                  <a:lnTo>
                    <a:pt x="11304" y="18732"/>
                  </a:lnTo>
                  <a:lnTo>
                    <a:pt x="5998" y="19177"/>
                  </a:lnTo>
                  <a:lnTo>
                    <a:pt x="3291" y="19394"/>
                  </a:lnTo>
                  <a:lnTo>
                    <a:pt x="1964" y="19616"/>
                  </a:lnTo>
                  <a:lnTo>
                    <a:pt x="690" y="20055"/>
                  </a:lnTo>
                  <a:lnTo>
                    <a:pt x="637" y="18071"/>
                  </a:lnTo>
                  <a:lnTo>
                    <a:pt x="585" y="15871"/>
                  </a:lnTo>
                  <a:lnTo>
                    <a:pt x="426" y="11458"/>
                  </a:lnTo>
                  <a:lnTo>
                    <a:pt x="318" y="7490"/>
                  </a:lnTo>
                  <a:lnTo>
                    <a:pt x="213" y="5506"/>
                  </a:lnTo>
                  <a:lnTo>
                    <a:pt x="107" y="3745"/>
                  </a:lnTo>
                  <a:lnTo>
                    <a:pt x="2760" y="3745"/>
                  </a:lnTo>
                  <a:lnTo>
                    <a:pt x="5413" y="3523"/>
                  </a:lnTo>
                  <a:lnTo>
                    <a:pt x="10720" y="2861"/>
                  </a:lnTo>
                  <a:lnTo>
                    <a:pt x="21069" y="2200"/>
                  </a:lnTo>
                  <a:close/>
                  <a:moveTo>
                    <a:pt x="21228" y="0"/>
                  </a:moveTo>
                  <a:lnTo>
                    <a:pt x="21122" y="439"/>
                  </a:lnTo>
                  <a:lnTo>
                    <a:pt x="10720" y="1539"/>
                  </a:lnTo>
                  <a:lnTo>
                    <a:pt x="5413" y="1761"/>
                  </a:lnTo>
                  <a:lnTo>
                    <a:pt x="2760" y="1984"/>
                  </a:lnTo>
                  <a:lnTo>
                    <a:pt x="107" y="2423"/>
                  </a:lnTo>
                  <a:lnTo>
                    <a:pt x="54" y="2645"/>
                  </a:lnTo>
                  <a:lnTo>
                    <a:pt x="0" y="2861"/>
                  </a:lnTo>
                  <a:lnTo>
                    <a:pt x="0" y="7490"/>
                  </a:lnTo>
                  <a:lnTo>
                    <a:pt x="107" y="11458"/>
                  </a:lnTo>
                  <a:lnTo>
                    <a:pt x="213" y="16532"/>
                  </a:lnTo>
                  <a:lnTo>
                    <a:pt x="266" y="18955"/>
                  </a:lnTo>
                  <a:lnTo>
                    <a:pt x="426" y="21377"/>
                  </a:lnTo>
                  <a:lnTo>
                    <a:pt x="478" y="21600"/>
                  </a:lnTo>
                  <a:lnTo>
                    <a:pt x="531" y="21600"/>
                  </a:lnTo>
                  <a:lnTo>
                    <a:pt x="637" y="21377"/>
                  </a:lnTo>
                  <a:lnTo>
                    <a:pt x="637" y="21161"/>
                  </a:lnTo>
                  <a:lnTo>
                    <a:pt x="1910" y="21377"/>
                  </a:lnTo>
                  <a:lnTo>
                    <a:pt x="3238" y="21377"/>
                  </a:lnTo>
                  <a:lnTo>
                    <a:pt x="5785" y="21161"/>
                  </a:lnTo>
                  <a:lnTo>
                    <a:pt x="10933" y="20277"/>
                  </a:lnTo>
                  <a:lnTo>
                    <a:pt x="13427" y="19839"/>
                  </a:lnTo>
                  <a:lnTo>
                    <a:pt x="14701" y="19616"/>
                  </a:lnTo>
                  <a:lnTo>
                    <a:pt x="15922" y="19177"/>
                  </a:lnTo>
                  <a:lnTo>
                    <a:pt x="18469" y="17855"/>
                  </a:lnTo>
                  <a:lnTo>
                    <a:pt x="19743" y="17855"/>
                  </a:lnTo>
                  <a:lnTo>
                    <a:pt x="20380" y="18071"/>
                  </a:lnTo>
                  <a:lnTo>
                    <a:pt x="21017" y="18294"/>
                  </a:lnTo>
                  <a:lnTo>
                    <a:pt x="21176" y="18294"/>
                  </a:lnTo>
                  <a:lnTo>
                    <a:pt x="21228" y="17632"/>
                  </a:lnTo>
                  <a:lnTo>
                    <a:pt x="21335" y="17855"/>
                  </a:lnTo>
                  <a:lnTo>
                    <a:pt x="21441" y="17855"/>
                  </a:lnTo>
                  <a:lnTo>
                    <a:pt x="21546" y="17410"/>
                  </a:lnTo>
                  <a:lnTo>
                    <a:pt x="21600" y="16971"/>
                  </a:lnTo>
                  <a:lnTo>
                    <a:pt x="21494" y="7713"/>
                  </a:lnTo>
                  <a:lnTo>
                    <a:pt x="21494" y="3523"/>
                  </a:lnTo>
                  <a:lnTo>
                    <a:pt x="21441" y="1984"/>
                  </a:lnTo>
                  <a:lnTo>
                    <a:pt x="21494" y="1761"/>
                  </a:lnTo>
                  <a:lnTo>
                    <a:pt x="21546" y="1100"/>
                  </a:lnTo>
                  <a:lnTo>
                    <a:pt x="21441" y="661"/>
                  </a:lnTo>
                  <a:lnTo>
                    <a:pt x="21335" y="439"/>
                  </a:lnTo>
                  <a:lnTo>
                    <a:pt x="21282" y="439"/>
                  </a:lnTo>
                  <a:lnTo>
                    <a:pt x="21228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663" name="Shape 1116"/>
            <p:cNvSpPr/>
            <p:nvPr/>
          </p:nvSpPr>
          <p:spPr>
            <a:xfrm>
              <a:off x="1938872" y="550914"/>
              <a:ext cx="46962" cy="4244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47" y="0"/>
                  </a:moveTo>
                  <a:lnTo>
                    <a:pt x="0" y="1115"/>
                  </a:lnTo>
                  <a:lnTo>
                    <a:pt x="0" y="2265"/>
                  </a:lnTo>
                  <a:lnTo>
                    <a:pt x="1039" y="3414"/>
                  </a:lnTo>
                  <a:lnTo>
                    <a:pt x="5133" y="6828"/>
                  </a:lnTo>
                  <a:lnTo>
                    <a:pt x="11304" y="9093"/>
                  </a:lnTo>
                  <a:lnTo>
                    <a:pt x="3086" y="15921"/>
                  </a:lnTo>
                  <a:lnTo>
                    <a:pt x="2047" y="18186"/>
                  </a:lnTo>
                  <a:lnTo>
                    <a:pt x="3086" y="20485"/>
                  </a:lnTo>
                  <a:lnTo>
                    <a:pt x="5133" y="21600"/>
                  </a:lnTo>
                  <a:lnTo>
                    <a:pt x="7210" y="21600"/>
                  </a:lnTo>
                  <a:lnTo>
                    <a:pt x="19553" y="10242"/>
                  </a:lnTo>
                  <a:lnTo>
                    <a:pt x="20561" y="9093"/>
                  </a:lnTo>
                  <a:lnTo>
                    <a:pt x="21600" y="6828"/>
                  </a:lnTo>
                  <a:lnTo>
                    <a:pt x="20561" y="5679"/>
                  </a:lnTo>
                  <a:lnTo>
                    <a:pt x="18514" y="4530"/>
                  </a:lnTo>
                  <a:lnTo>
                    <a:pt x="10296" y="1115"/>
                  </a:lnTo>
                  <a:lnTo>
                    <a:pt x="6171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664" name="Shape 1117"/>
            <p:cNvSpPr/>
            <p:nvPr/>
          </p:nvSpPr>
          <p:spPr>
            <a:xfrm>
              <a:off x="0" y="591166"/>
              <a:ext cx="185585" cy="1744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301" y="0"/>
                  </a:moveTo>
                  <a:lnTo>
                    <a:pt x="20038" y="271"/>
                  </a:lnTo>
                  <a:lnTo>
                    <a:pt x="19783" y="551"/>
                  </a:lnTo>
                  <a:lnTo>
                    <a:pt x="19258" y="1933"/>
                  </a:lnTo>
                  <a:lnTo>
                    <a:pt x="14055" y="1382"/>
                  </a:lnTo>
                  <a:lnTo>
                    <a:pt x="8844" y="1102"/>
                  </a:lnTo>
                  <a:lnTo>
                    <a:pt x="4422" y="1102"/>
                  </a:lnTo>
                  <a:lnTo>
                    <a:pt x="0" y="1382"/>
                  </a:lnTo>
                  <a:lnTo>
                    <a:pt x="0" y="3043"/>
                  </a:lnTo>
                  <a:lnTo>
                    <a:pt x="13011" y="3043"/>
                  </a:lnTo>
                  <a:lnTo>
                    <a:pt x="18995" y="3323"/>
                  </a:lnTo>
                  <a:lnTo>
                    <a:pt x="18740" y="7197"/>
                  </a:lnTo>
                  <a:lnTo>
                    <a:pt x="18995" y="11071"/>
                  </a:lnTo>
                  <a:lnTo>
                    <a:pt x="19520" y="18557"/>
                  </a:lnTo>
                  <a:lnTo>
                    <a:pt x="15091" y="19108"/>
                  </a:lnTo>
                  <a:lnTo>
                    <a:pt x="9107" y="19387"/>
                  </a:lnTo>
                  <a:lnTo>
                    <a:pt x="3641" y="19659"/>
                  </a:lnTo>
                  <a:lnTo>
                    <a:pt x="1299" y="19387"/>
                  </a:lnTo>
                  <a:lnTo>
                    <a:pt x="0" y="19108"/>
                  </a:lnTo>
                  <a:lnTo>
                    <a:pt x="0" y="20490"/>
                  </a:lnTo>
                  <a:lnTo>
                    <a:pt x="4940" y="21320"/>
                  </a:lnTo>
                  <a:lnTo>
                    <a:pt x="10151" y="21600"/>
                  </a:lnTo>
                  <a:lnTo>
                    <a:pt x="15353" y="21049"/>
                  </a:lnTo>
                  <a:lnTo>
                    <a:pt x="20301" y="20218"/>
                  </a:lnTo>
                  <a:lnTo>
                    <a:pt x="21082" y="20218"/>
                  </a:lnTo>
                  <a:lnTo>
                    <a:pt x="21600" y="19659"/>
                  </a:lnTo>
                  <a:lnTo>
                    <a:pt x="21600" y="19108"/>
                  </a:lnTo>
                  <a:lnTo>
                    <a:pt x="21082" y="14123"/>
                  </a:lnTo>
                  <a:lnTo>
                    <a:pt x="20819" y="9138"/>
                  </a:lnTo>
                  <a:lnTo>
                    <a:pt x="21082" y="4705"/>
                  </a:lnTo>
                  <a:lnTo>
                    <a:pt x="21082" y="2764"/>
                  </a:lnTo>
                  <a:lnTo>
                    <a:pt x="20819" y="551"/>
                  </a:lnTo>
                  <a:lnTo>
                    <a:pt x="20564" y="271"/>
                  </a:lnTo>
                  <a:lnTo>
                    <a:pt x="20301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665" name="Shape 1118"/>
            <p:cNvSpPr/>
            <p:nvPr/>
          </p:nvSpPr>
          <p:spPr>
            <a:xfrm>
              <a:off x="348850" y="5254"/>
              <a:ext cx="161010" cy="2683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497" y="0"/>
                  </a:moveTo>
                  <a:lnTo>
                    <a:pt x="19800" y="8982"/>
                  </a:lnTo>
                  <a:lnTo>
                    <a:pt x="14997" y="8982"/>
                  </a:lnTo>
                  <a:lnTo>
                    <a:pt x="9900" y="10800"/>
                  </a:lnTo>
                  <a:lnTo>
                    <a:pt x="4803" y="8982"/>
                  </a:lnTo>
                  <a:lnTo>
                    <a:pt x="2397" y="8982"/>
                  </a:lnTo>
                  <a:lnTo>
                    <a:pt x="0" y="12564"/>
                  </a:lnTo>
                  <a:lnTo>
                    <a:pt x="2103" y="16200"/>
                  </a:lnTo>
                  <a:lnTo>
                    <a:pt x="4197" y="17964"/>
                  </a:lnTo>
                  <a:lnTo>
                    <a:pt x="8697" y="19782"/>
                  </a:lnTo>
                  <a:lnTo>
                    <a:pt x="14703" y="21600"/>
                  </a:lnTo>
                  <a:lnTo>
                    <a:pt x="17403" y="19782"/>
                  </a:lnTo>
                  <a:lnTo>
                    <a:pt x="20397" y="14382"/>
                  </a:lnTo>
                  <a:lnTo>
                    <a:pt x="21003" y="14382"/>
                  </a:lnTo>
                  <a:lnTo>
                    <a:pt x="21297" y="12564"/>
                  </a:lnTo>
                  <a:lnTo>
                    <a:pt x="21600" y="10800"/>
                  </a:lnTo>
                  <a:lnTo>
                    <a:pt x="21297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666" name="Shape 1119"/>
            <p:cNvSpPr/>
            <p:nvPr/>
          </p:nvSpPr>
          <p:spPr>
            <a:xfrm>
              <a:off x="0" y="776751"/>
              <a:ext cx="143075" cy="18565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864" y="0"/>
                  </a:moveTo>
                  <a:lnTo>
                    <a:pt x="11813" y="263"/>
                  </a:lnTo>
                  <a:lnTo>
                    <a:pt x="6077" y="526"/>
                  </a:lnTo>
                  <a:lnTo>
                    <a:pt x="3038" y="526"/>
                  </a:lnTo>
                  <a:lnTo>
                    <a:pt x="0" y="781"/>
                  </a:lnTo>
                  <a:lnTo>
                    <a:pt x="0" y="2087"/>
                  </a:lnTo>
                  <a:lnTo>
                    <a:pt x="7421" y="2087"/>
                  </a:lnTo>
                  <a:lnTo>
                    <a:pt x="17890" y="1561"/>
                  </a:lnTo>
                  <a:lnTo>
                    <a:pt x="18231" y="1824"/>
                  </a:lnTo>
                  <a:lnTo>
                    <a:pt x="18903" y="1824"/>
                  </a:lnTo>
                  <a:lnTo>
                    <a:pt x="18903" y="2087"/>
                  </a:lnTo>
                  <a:lnTo>
                    <a:pt x="19243" y="1824"/>
                  </a:lnTo>
                  <a:lnTo>
                    <a:pt x="18903" y="4428"/>
                  </a:lnTo>
                  <a:lnTo>
                    <a:pt x="18903" y="7025"/>
                  </a:lnTo>
                  <a:lnTo>
                    <a:pt x="19243" y="13014"/>
                  </a:lnTo>
                  <a:lnTo>
                    <a:pt x="19574" y="18996"/>
                  </a:lnTo>
                  <a:lnTo>
                    <a:pt x="14851" y="18996"/>
                  </a:lnTo>
                  <a:lnTo>
                    <a:pt x="10128" y="19258"/>
                  </a:lnTo>
                  <a:lnTo>
                    <a:pt x="5064" y="19258"/>
                  </a:lnTo>
                  <a:lnTo>
                    <a:pt x="2357" y="19513"/>
                  </a:lnTo>
                  <a:lnTo>
                    <a:pt x="1013" y="19776"/>
                  </a:lnTo>
                  <a:lnTo>
                    <a:pt x="0" y="20039"/>
                  </a:lnTo>
                  <a:lnTo>
                    <a:pt x="0" y="21074"/>
                  </a:lnTo>
                  <a:lnTo>
                    <a:pt x="2026" y="21600"/>
                  </a:lnTo>
                  <a:lnTo>
                    <a:pt x="4382" y="21600"/>
                  </a:lnTo>
                  <a:lnTo>
                    <a:pt x="8774" y="21337"/>
                  </a:lnTo>
                  <a:lnTo>
                    <a:pt x="14179" y="21337"/>
                  </a:lnTo>
                  <a:lnTo>
                    <a:pt x="17218" y="21074"/>
                  </a:lnTo>
                  <a:lnTo>
                    <a:pt x="19915" y="20819"/>
                  </a:lnTo>
                  <a:lnTo>
                    <a:pt x="20256" y="21074"/>
                  </a:lnTo>
                  <a:lnTo>
                    <a:pt x="20928" y="21074"/>
                  </a:lnTo>
                  <a:lnTo>
                    <a:pt x="21600" y="20819"/>
                  </a:lnTo>
                  <a:lnTo>
                    <a:pt x="21600" y="20294"/>
                  </a:lnTo>
                  <a:lnTo>
                    <a:pt x="20928" y="8331"/>
                  </a:lnTo>
                  <a:lnTo>
                    <a:pt x="20928" y="2342"/>
                  </a:lnTo>
                  <a:lnTo>
                    <a:pt x="20256" y="526"/>
                  </a:lnTo>
                  <a:lnTo>
                    <a:pt x="20256" y="263"/>
                  </a:lnTo>
                  <a:lnTo>
                    <a:pt x="19915" y="526"/>
                  </a:lnTo>
                  <a:lnTo>
                    <a:pt x="19915" y="781"/>
                  </a:lnTo>
                  <a:lnTo>
                    <a:pt x="19574" y="526"/>
                  </a:lnTo>
                  <a:lnTo>
                    <a:pt x="18903" y="263"/>
                  </a:lnTo>
                  <a:lnTo>
                    <a:pt x="17890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667" name="Shape 1120"/>
            <p:cNvSpPr/>
            <p:nvPr/>
          </p:nvSpPr>
          <p:spPr>
            <a:xfrm>
              <a:off x="205710" y="582199"/>
              <a:ext cx="165526" cy="17894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49" y="1620"/>
                  </a:moveTo>
                  <a:lnTo>
                    <a:pt x="19260" y="5669"/>
                  </a:lnTo>
                  <a:lnTo>
                    <a:pt x="18974" y="9990"/>
                  </a:lnTo>
                  <a:lnTo>
                    <a:pt x="19260" y="14304"/>
                  </a:lnTo>
                  <a:lnTo>
                    <a:pt x="19849" y="18625"/>
                  </a:lnTo>
                  <a:lnTo>
                    <a:pt x="15758" y="18625"/>
                  </a:lnTo>
                  <a:lnTo>
                    <a:pt x="11675" y="18898"/>
                  </a:lnTo>
                  <a:lnTo>
                    <a:pt x="3216" y="18898"/>
                  </a:lnTo>
                  <a:lnTo>
                    <a:pt x="2340" y="10255"/>
                  </a:lnTo>
                  <a:lnTo>
                    <a:pt x="1465" y="1892"/>
                  </a:lnTo>
                  <a:lnTo>
                    <a:pt x="6128" y="2157"/>
                  </a:lnTo>
                  <a:lnTo>
                    <a:pt x="10800" y="2157"/>
                  </a:lnTo>
                  <a:lnTo>
                    <a:pt x="19849" y="1620"/>
                  </a:lnTo>
                  <a:close/>
                  <a:moveTo>
                    <a:pt x="15177" y="0"/>
                  </a:moveTo>
                  <a:lnTo>
                    <a:pt x="10505" y="273"/>
                  </a:lnTo>
                  <a:lnTo>
                    <a:pt x="5842" y="273"/>
                  </a:lnTo>
                  <a:lnTo>
                    <a:pt x="1170" y="537"/>
                  </a:lnTo>
                  <a:lnTo>
                    <a:pt x="875" y="810"/>
                  </a:lnTo>
                  <a:lnTo>
                    <a:pt x="589" y="1082"/>
                  </a:lnTo>
                  <a:lnTo>
                    <a:pt x="295" y="1347"/>
                  </a:lnTo>
                  <a:lnTo>
                    <a:pt x="295" y="1620"/>
                  </a:lnTo>
                  <a:lnTo>
                    <a:pt x="0" y="6478"/>
                  </a:lnTo>
                  <a:lnTo>
                    <a:pt x="0" y="11337"/>
                  </a:lnTo>
                  <a:lnTo>
                    <a:pt x="589" y="16196"/>
                  </a:lnTo>
                  <a:lnTo>
                    <a:pt x="1465" y="21055"/>
                  </a:lnTo>
                  <a:lnTo>
                    <a:pt x="2626" y="21600"/>
                  </a:lnTo>
                  <a:lnTo>
                    <a:pt x="3216" y="21327"/>
                  </a:lnTo>
                  <a:lnTo>
                    <a:pt x="3502" y="20518"/>
                  </a:lnTo>
                  <a:lnTo>
                    <a:pt x="3216" y="19980"/>
                  </a:lnTo>
                  <a:lnTo>
                    <a:pt x="7298" y="20518"/>
                  </a:lnTo>
                  <a:lnTo>
                    <a:pt x="11675" y="20790"/>
                  </a:lnTo>
                  <a:lnTo>
                    <a:pt x="15758" y="20790"/>
                  </a:lnTo>
                  <a:lnTo>
                    <a:pt x="17804" y="20518"/>
                  </a:lnTo>
                  <a:lnTo>
                    <a:pt x="19849" y="19980"/>
                  </a:lnTo>
                  <a:lnTo>
                    <a:pt x="20135" y="19708"/>
                  </a:lnTo>
                  <a:lnTo>
                    <a:pt x="20135" y="19171"/>
                  </a:lnTo>
                  <a:lnTo>
                    <a:pt x="21011" y="19171"/>
                  </a:lnTo>
                  <a:lnTo>
                    <a:pt x="21305" y="18898"/>
                  </a:lnTo>
                  <a:lnTo>
                    <a:pt x="21305" y="18361"/>
                  </a:lnTo>
                  <a:lnTo>
                    <a:pt x="21600" y="14304"/>
                  </a:lnTo>
                  <a:lnTo>
                    <a:pt x="21305" y="9990"/>
                  </a:lnTo>
                  <a:lnTo>
                    <a:pt x="21011" y="5669"/>
                  </a:lnTo>
                  <a:lnTo>
                    <a:pt x="20430" y="1347"/>
                  </a:lnTo>
                  <a:lnTo>
                    <a:pt x="20725" y="810"/>
                  </a:lnTo>
                  <a:lnTo>
                    <a:pt x="20725" y="537"/>
                  </a:lnTo>
                  <a:lnTo>
                    <a:pt x="20430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668" name="Shape 1121"/>
            <p:cNvSpPr/>
            <p:nvPr/>
          </p:nvSpPr>
          <p:spPr>
            <a:xfrm>
              <a:off x="2113298" y="336237"/>
              <a:ext cx="17868" cy="1543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380" y="0"/>
                  </a:moveTo>
                  <a:lnTo>
                    <a:pt x="2730" y="307"/>
                  </a:lnTo>
                  <a:lnTo>
                    <a:pt x="2730" y="10014"/>
                  </a:lnTo>
                  <a:lnTo>
                    <a:pt x="0" y="15649"/>
                  </a:lnTo>
                  <a:lnTo>
                    <a:pt x="0" y="18466"/>
                  </a:lnTo>
                  <a:lnTo>
                    <a:pt x="2730" y="20968"/>
                  </a:lnTo>
                  <a:lnTo>
                    <a:pt x="5380" y="21600"/>
                  </a:lnTo>
                  <a:lnTo>
                    <a:pt x="13490" y="21600"/>
                  </a:lnTo>
                  <a:lnTo>
                    <a:pt x="16220" y="21284"/>
                  </a:lnTo>
                  <a:lnTo>
                    <a:pt x="18950" y="18466"/>
                  </a:lnTo>
                  <a:lnTo>
                    <a:pt x="21600" y="15649"/>
                  </a:lnTo>
                  <a:lnTo>
                    <a:pt x="18950" y="10014"/>
                  </a:lnTo>
                  <a:lnTo>
                    <a:pt x="18950" y="5002"/>
                  </a:lnTo>
                  <a:lnTo>
                    <a:pt x="16220" y="2501"/>
                  </a:lnTo>
                  <a:lnTo>
                    <a:pt x="10840" y="307"/>
                  </a:lnTo>
                  <a:lnTo>
                    <a:pt x="10840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669" name="Shape 1122"/>
            <p:cNvSpPr/>
            <p:nvPr/>
          </p:nvSpPr>
          <p:spPr>
            <a:xfrm>
              <a:off x="717827" y="439059"/>
              <a:ext cx="49221" cy="693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768" y="5586"/>
                  </a:moveTo>
                  <a:lnTo>
                    <a:pt x="15712" y="6269"/>
                  </a:lnTo>
                  <a:lnTo>
                    <a:pt x="16703" y="7676"/>
                  </a:lnTo>
                  <a:lnTo>
                    <a:pt x="17665" y="9062"/>
                  </a:lnTo>
                  <a:lnTo>
                    <a:pt x="17665" y="12538"/>
                  </a:lnTo>
                  <a:lnTo>
                    <a:pt x="15712" y="13945"/>
                  </a:lnTo>
                  <a:lnTo>
                    <a:pt x="14721" y="15331"/>
                  </a:lnTo>
                  <a:lnTo>
                    <a:pt x="9823" y="17421"/>
                  </a:lnTo>
                  <a:lnTo>
                    <a:pt x="8832" y="17421"/>
                  </a:lnTo>
                  <a:lnTo>
                    <a:pt x="7870" y="9766"/>
                  </a:lnTo>
                  <a:lnTo>
                    <a:pt x="8832" y="5586"/>
                  </a:lnTo>
                  <a:lnTo>
                    <a:pt x="9823" y="6269"/>
                  </a:lnTo>
                  <a:lnTo>
                    <a:pt x="12768" y="5586"/>
                  </a:lnTo>
                  <a:close/>
                  <a:moveTo>
                    <a:pt x="7870" y="0"/>
                  </a:moveTo>
                  <a:lnTo>
                    <a:pt x="7870" y="703"/>
                  </a:lnTo>
                  <a:lnTo>
                    <a:pt x="5888" y="2090"/>
                  </a:lnTo>
                  <a:lnTo>
                    <a:pt x="3935" y="4179"/>
                  </a:lnTo>
                  <a:lnTo>
                    <a:pt x="2944" y="8359"/>
                  </a:lnTo>
                  <a:lnTo>
                    <a:pt x="2944" y="13241"/>
                  </a:lnTo>
                  <a:lnTo>
                    <a:pt x="3935" y="18124"/>
                  </a:lnTo>
                  <a:lnTo>
                    <a:pt x="991" y="18124"/>
                  </a:lnTo>
                  <a:lnTo>
                    <a:pt x="0" y="18807"/>
                  </a:lnTo>
                  <a:lnTo>
                    <a:pt x="0" y="20897"/>
                  </a:lnTo>
                  <a:lnTo>
                    <a:pt x="991" y="20897"/>
                  </a:lnTo>
                  <a:lnTo>
                    <a:pt x="3935" y="21600"/>
                  </a:lnTo>
                  <a:lnTo>
                    <a:pt x="6879" y="21600"/>
                  </a:lnTo>
                  <a:lnTo>
                    <a:pt x="9823" y="20897"/>
                  </a:lnTo>
                  <a:lnTo>
                    <a:pt x="12768" y="20214"/>
                  </a:lnTo>
                  <a:lnTo>
                    <a:pt x="17665" y="16717"/>
                  </a:lnTo>
                  <a:lnTo>
                    <a:pt x="21600" y="13241"/>
                  </a:lnTo>
                  <a:lnTo>
                    <a:pt x="21600" y="9062"/>
                  </a:lnTo>
                  <a:lnTo>
                    <a:pt x="20609" y="6972"/>
                  </a:lnTo>
                  <a:lnTo>
                    <a:pt x="19647" y="4883"/>
                  </a:lnTo>
                  <a:lnTo>
                    <a:pt x="17665" y="3497"/>
                  </a:lnTo>
                  <a:lnTo>
                    <a:pt x="8832" y="3497"/>
                  </a:lnTo>
                  <a:lnTo>
                    <a:pt x="8832" y="703"/>
                  </a:lnTo>
                  <a:lnTo>
                    <a:pt x="7870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670" name="Shape 1123"/>
            <p:cNvSpPr/>
            <p:nvPr/>
          </p:nvSpPr>
          <p:spPr>
            <a:xfrm>
              <a:off x="346592" y="761142"/>
              <a:ext cx="167718" cy="1833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299" y="1839"/>
                  </a:moveTo>
                  <a:lnTo>
                    <a:pt x="19299" y="5001"/>
                  </a:lnTo>
                  <a:lnTo>
                    <a:pt x="19590" y="8429"/>
                  </a:lnTo>
                  <a:lnTo>
                    <a:pt x="19590" y="13962"/>
                  </a:lnTo>
                  <a:lnTo>
                    <a:pt x="19872" y="19495"/>
                  </a:lnTo>
                  <a:lnTo>
                    <a:pt x="12387" y="19495"/>
                  </a:lnTo>
                  <a:lnTo>
                    <a:pt x="7776" y="19761"/>
                  </a:lnTo>
                  <a:lnTo>
                    <a:pt x="5475" y="20019"/>
                  </a:lnTo>
                  <a:lnTo>
                    <a:pt x="3174" y="20285"/>
                  </a:lnTo>
                  <a:lnTo>
                    <a:pt x="2883" y="14752"/>
                  </a:lnTo>
                  <a:lnTo>
                    <a:pt x="2019" y="8953"/>
                  </a:lnTo>
                  <a:lnTo>
                    <a:pt x="1728" y="5533"/>
                  </a:lnTo>
                  <a:lnTo>
                    <a:pt x="1155" y="2105"/>
                  </a:lnTo>
                  <a:lnTo>
                    <a:pt x="10086" y="2105"/>
                  </a:lnTo>
                  <a:lnTo>
                    <a:pt x="19299" y="1839"/>
                  </a:lnTo>
                  <a:close/>
                  <a:moveTo>
                    <a:pt x="19008" y="0"/>
                  </a:moveTo>
                  <a:lnTo>
                    <a:pt x="10086" y="258"/>
                  </a:lnTo>
                  <a:lnTo>
                    <a:pt x="5475" y="258"/>
                  </a:lnTo>
                  <a:lnTo>
                    <a:pt x="1155" y="524"/>
                  </a:lnTo>
                  <a:lnTo>
                    <a:pt x="582" y="1049"/>
                  </a:lnTo>
                  <a:lnTo>
                    <a:pt x="291" y="1581"/>
                  </a:lnTo>
                  <a:lnTo>
                    <a:pt x="0" y="3420"/>
                  </a:lnTo>
                  <a:lnTo>
                    <a:pt x="0" y="5267"/>
                  </a:lnTo>
                  <a:lnTo>
                    <a:pt x="291" y="8953"/>
                  </a:lnTo>
                  <a:lnTo>
                    <a:pt x="864" y="15018"/>
                  </a:lnTo>
                  <a:lnTo>
                    <a:pt x="1155" y="18438"/>
                  </a:lnTo>
                  <a:lnTo>
                    <a:pt x="2019" y="21076"/>
                  </a:lnTo>
                  <a:lnTo>
                    <a:pt x="2019" y="21342"/>
                  </a:lnTo>
                  <a:lnTo>
                    <a:pt x="2310" y="21600"/>
                  </a:lnTo>
                  <a:lnTo>
                    <a:pt x="2883" y="21342"/>
                  </a:lnTo>
                  <a:lnTo>
                    <a:pt x="3174" y="21342"/>
                  </a:lnTo>
                  <a:lnTo>
                    <a:pt x="5184" y="21600"/>
                  </a:lnTo>
                  <a:lnTo>
                    <a:pt x="7203" y="21600"/>
                  </a:lnTo>
                  <a:lnTo>
                    <a:pt x="11232" y="21342"/>
                  </a:lnTo>
                  <a:lnTo>
                    <a:pt x="17862" y="21342"/>
                  </a:lnTo>
                  <a:lnTo>
                    <a:pt x="20163" y="21076"/>
                  </a:lnTo>
                  <a:lnTo>
                    <a:pt x="21318" y="21076"/>
                  </a:lnTo>
                  <a:lnTo>
                    <a:pt x="21318" y="20810"/>
                  </a:lnTo>
                  <a:lnTo>
                    <a:pt x="21600" y="18180"/>
                  </a:lnTo>
                  <a:lnTo>
                    <a:pt x="21600" y="15277"/>
                  </a:lnTo>
                  <a:lnTo>
                    <a:pt x="21318" y="9743"/>
                  </a:lnTo>
                  <a:lnTo>
                    <a:pt x="21027" y="5001"/>
                  </a:lnTo>
                  <a:lnTo>
                    <a:pt x="20736" y="2630"/>
                  </a:lnTo>
                  <a:lnTo>
                    <a:pt x="20163" y="524"/>
                  </a:lnTo>
                  <a:lnTo>
                    <a:pt x="19590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671" name="Shape 1124"/>
            <p:cNvSpPr/>
            <p:nvPr/>
          </p:nvSpPr>
          <p:spPr>
            <a:xfrm>
              <a:off x="659708" y="383198"/>
              <a:ext cx="165459" cy="1744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267" y="1102"/>
                  </a:moveTo>
                  <a:lnTo>
                    <a:pt x="19562" y="9969"/>
                  </a:lnTo>
                  <a:lnTo>
                    <a:pt x="19267" y="18828"/>
                  </a:lnTo>
                  <a:lnTo>
                    <a:pt x="15183" y="19108"/>
                  </a:lnTo>
                  <a:lnTo>
                    <a:pt x="10804" y="19379"/>
                  </a:lnTo>
                  <a:lnTo>
                    <a:pt x="6712" y="19379"/>
                  </a:lnTo>
                  <a:lnTo>
                    <a:pt x="4665" y="19659"/>
                  </a:lnTo>
                  <a:lnTo>
                    <a:pt x="2914" y="19938"/>
                  </a:lnTo>
                  <a:lnTo>
                    <a:pt x="2627" y="19938"/>
                  </a:lnTo>
                  <a:lnTo>
                    <a:pt x="2627" y="19659"/>
                  </a:lnTo>
                  <a:lnTo>
                    <a:pt x="2914" y="15505"/>
                  </a:lnTo>
                  <a:lnTo>
                    <a:pt x="2627" y="11071"/>
                  </a:lnTo>
                  <a:lnTo>
                    <a:pt x="2038" y="6646"/>
                  </a:lnTo>
                  <a:lnTo>
                    <a:pt x="1162" y="2213"/>
                  </a:lnTo>
                  <a:lnTo>
                    <a:pt x="10510" y="2213"/>
                  </a:lnTo>
                  <a:lnTo>
                    <a:pt x="14888" y="1933"/>
                  </a:lnTo>
                  <a:lnTo>
                    <a:pt x="19267" y="1102"/>
                  </a:lnTo>
                  <a:close/>
                  <a:moveTo>
                    <a:pt x="14888" y="0"/>
                  </a:moveTo>
                  <a:lnTo>
                    <a:pt x="10215" y="271"/>
                  </a:lnTo>
                  <a:lnTo>
                    <a:pt x="5541" y="551"/>
                  </a:lnTo>
                  <a:lnTo>
                    <a:pt x="876" y="551"/>
                  </a:lnTo>
                  <a:lnTo>
                    <a:pt x="286" y="831"/>
                  </a:lnTo>
                  <a:lnTo>
                    <a:pt x="0" y="1102"/>
                  </a:lnTo>
                  <a:lnTo>
                    <a:pt x="0" y="1662"/>
                  </a:lnTo>
                  <a:lnTo>
                    <a:pt x="286" y="2213"/>
                  </a:lnTo>
                  <a:lnTo>
                    <a:pt x="286" y="11071"/>
                  </a:lnTo>
                  <a:lnTo>
                    <a:pt x="581" y="15505"/>
                  </a:lnTo>
                  <a:lnTo>
                    <a:pt x="1162" y="19659"/>
                  </a:lnTo>
                  <a:lnTo>
                    <a:pt x="1457" y="20210"/>
                  </a:lnTo>
                  <a:lnTo>
                    <a:pt x="1752" y="20210"/>
                  </a:lnTo>
                  <a:lnTo>
                    <a:pt x="2038" y="20490"/>
                  </a:lnTo>
                  <a:lnTo>
                    <a:pt x="2333" y="20210"/>
                  </a:lnTo>
                  <a:lnTo>
                    <a:pt x="2333" y="20769"/>
                  </a:lnTo>
                  <a:lnTo>
                    <a:pt x="2914" y="21041"/>
                  </a:lnTo>
                  <a:lnTo>
                    <a:pt x="4665" y="21320"/>
                  </a:lnTo>
                  <a:lnTo>
                    <a:pt x="6712" y="21600"/>
                  </a:lnTo>
                  <a:lnTo>
                    <a:pt x="11090" y="21320"/>
                  </a:lnTo>
                  <a:lnTo>
                    <a:pt x="15183" y="20769"/>
                  </a:lnTo>
                  <a:lnTo>
                    <a:pt x="19267" y="19938"/>
                  </a:lnTo>
                  <a:lnTo>
                    <a:pt x="19267" y="20490"/>
                  </a:lnTo>
                  <a:lnTo>
                    <a:pt x="19562" y="21041"/>
                  </a:lnTo>
                  <a:lnTo>
                    <a:pt x="20143" y="21320"/>
                  </a:lnTo>
                  <a:lnTo>
                    <a:pt x="20724" y="21320"/>
                  </a:lnTo>
                  <a:lnTo>
                    <a:pt x="21019" y="20769"/>
                  </a:lnTo>
                  <a:lnTo>
                    <a:pt x="21600" y="15785"/>
                  </a:lnTo>
                  <a:lnTo>
                    <a:pt x="21600" y="5815"/>
                  </a:lnTo>
                  <a:lnTo>
                    <a:pt x="20724" y="831"/>
                  </a:lnTo>
                  <a:lnTo>
                    <a:pt x="20724" y="551"/>
                  </a:lnTo>
                  <a:lnTo>
                    <a:pt x="20143" y="551"/>
                  </a:lnTo>
                  <a:lnTo>
                    <a:pt x="20143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672" name="Shape 1125"/>
            <p:cNvSpPr/>
            <p:nvPr/>
          </p:nvSpPr>
          <p:spPr>
            <a:xfrm>
              <a:off x="767047" y="571040"/>
              <a:ext cx="22385" cy="1543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294" y="0"/>
                  </a:moveTo>
                  <a:lnTo>
                    <a:pt x="2179" y="307"/>
                  </a:lnTo>
                  <a:lnTo>
                    <a:pt x="0" y="2817"/>
                  </a:lnTo>
                  <a:lnTo>
                    <a:pt x="0" y="5319"/>
                  </a:lnTo>
                  <a:lnTo>
                    <a:pt x="2179" y="10014"/>
                  </a:lnTo>
                  <a:lnTo>
                    <a:pt x="4294" y="15649"/>
                  </a:lnTo>
                  <a:lnTo>
                    <a:pt x="6474" y="18466"/>
                  </a:lnTo>
                  <a:lnTo>
                    <a:pt x="10768" y="21284"/>
                  </a:lnTo>
                  <a:lnTo>
                    <a:pt x="12947" y="21600"/>
                  </a:lnTo>
                  <a:lnTo>
                    <a:pt x="19421" y="21600"/>
                  </a:lnTo>
                  <a:lnTo>
                    <a:pt x="19421" y="20977"/>
                  </a:lnTo>
                  <a:lnTo>
                    <a:pt x="21600" y="18466"/>
                  </a:lnTo>
                  <a:lnTo>
                    <a:pt x="19421" y="15649"/>
                  </a:lnTo>
                  <a:lnTo>
                    <a:pt x="15126" y="10014"/>
                  </a:lnTo>
                  <a:lnTo>
                    <a:pt x="12947" y="5002"/>
                  </a:lnTo>
                  <a:lnTo>
                    <a:pt x="10768" y="2817"/>
                  </a:lnTo>
                  <a:lnTo>
                    <a:pt x="8653" y="307"/>
                  </a:lnTo>
                  <a:lnTo>
                    <a:pt x="8653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673" name="Shape 1126"/>
            <p:cNvSpPr/>
            <p:nvPr/>
          </p:nvSpPr>
          <p:spPr>
            <a:xfrm>
              <a:off x="456189" y="631418"/>
              <a:ext cx="49220" cy="581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944" y="0"/>
                  </a:moveTo>
                  <a:lnTo>
                    <a:pt x="991" y="815"/>
                  </a:lnTo>
                  <a:lnTo>
                    <a:pt x="0" y="1654"/>
                  </a:lnTo>
                  <a:lnTo>
                    <a:pt x="0" y="2493"/>
                  </a:lnTo>
                  <a:lnTo>
                    <a:pt x="991" y="4147"/>
                  </a:lnTo>
                  <a:lnTo>
                    <a:pt x="3935" y="4987"/>
                  </a:lnTo>
                  <a:lnTo>
                    <a:pt x="9823" y="6640"/>
                  </a:lnTo>
                  <a:lnTo>
                    <a:pt x="4897" y="11627"/>
                  </a:lnTo>
                  <a:lnTo>
                    <a:pt x="991" y="17453"/>
                  </a:lnTo>
                  <a:lnTo>
                    <a:pt x="0" y="19107"/>
                  </a:lnTo>
                  <a:lnTo>
                    <a:pt x="991" y="20761"/>
                  </a:lnTo>
                  <a:lnTo>
                    <a:pt x="2944" y="21600"/>
                  </a:lnTo>
                  <a:lnTo>
                    <a:pt x="4897" y="21600"/>
                  </a:lnTo>
                  <a:lnTo>
                    <a:pt x="14721" y="19107"/>
                  </a:lnTo>
                  <a:lnTo>
                    <a:pt x="19618" y="18267"/>
                  </a:lnTo>
                  <a:lnTo>
                    <a:pt x="20609" y="17453"/>
                  </a:lnTo>
                  <a:lnTo>
                    <a:pt x="21600" y="15774"/>
                  </a:lnTo>
                  <a:lnTo>
                    <a:pt x="21600" y="14120"/>
                  </a:lnTo>
                  <a:lnTo>
                    <a:pt x="19618" y="13281"/>
                  </a:lnTo>
                  <a:lnTo>
                    <a:pt x="18656" y="13281"/>
                  </a:lnTo>
                  <a:lnTo>
                    <a:pt x="10785" y="14960"/>
                  </a:lnTo>
                  <a:lnTo>
                    <a:pt x="18656" y="5801"/>
                  </a:lnTo>
                  <a:lnTo>
                    <a:pt x="19618" y="4147"/>
                  </a:lnTo>
                  <a:lnTo>
                    <a:pt x="18656" y="3308"/>
                  </a:lnTo>
                  <a:lnTo>
                    <a:pt x="17665" y="2493"/>
                  </a:lnTo>
                  <a:lnTo>
                    <a:pt x="15712" y="1654"/>
                  </a:lnTo>
                  <a:lnTo>
                    <a:pt x="6879" y="815"/>
                  </a:lnTo>
                  <a:lnTo>
                    <a:pt x="2944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674" name="Shape 1127"/>
            <p:cNvSpPr/>
            <p:nvPr/>
          </p:nvSpPr>
          <p:spPr>
            <a:xfrm>
              <a:off x="391361" y="577749"/>
              <a:ext cx="167718" cy="1587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290" y="2124"/>
                  </a:moveTo>
                  <a:lnTo>
                    <a:pt x="19290" y="6082"/>
                  </a:lnTo>
                  <a:lnTo>
                    <a:pt x="19581" y="10041"/>
                  </a:lnTo>
                  <a:lnTo>
                    <a:pt x="19581" y="14605"/>
                  </a:lnTo>
                  <a:lnTo>
                    <a:pt x="19872" y="19169"/>
                  </a:lnTo>
                  <a:lnTo>
                    <a:pt x="12378" y="19169"/>
                  </a:lnTo>
                  <a:lnTo>
                    <a:pt x="7776" y="19476"/>
                  </a:lnTo>
                  <a:lnTo>
                    <a:pt x="5466" y="19476"/>
                  </a:lnTo>
                  <a:lnTo>
                    <a:pt x="3165" y="20082"/>
                  </a:lnTo>
                  <a:lnTo>
                    <a:pt x="2592" y="15210"/>
                  </a:lnTo>
                  <a:lnTo>
                    <a:pt x="2010" y="10339"/>
                  </a:lnTo>
                  <a:lnTo>
                    <a:pt x="1728" y="6390"/>
                  </a:lnTo>
                  <a:lnTo>
                    <a:pt x="1437" y="2431"/>
                  </a:lnTo>
                  <a:lnTo>
                    <a:pt x="5757" y="2738"/>
                  </a:lnTo>
                  <a:lnTo>
                    <a:pt x="10368" y="2431"/>
                  </a:lnTo>
                  <a:lnTo>
                    <a:pt x="19290" y="2124"/>
                  </a:lnTo>
                  <a:close/>
                  <a:moveTo>
                    <a:pt x="19290" y="0"/>
                  </a:moveTo>
                  <a:lnTo>
                    <a:pt x="10077" y="298"/>
                  </a:lnTo>
                  <a:lnTo>
                    <a:pt x="5757" y="606"/>
                  </a:lnTo>
                  <a:lnTo>
                    <a:pt x="1146" y="913"/>
                  </a:lnTo>
                  <a:lnTo>
                    <a:pt x="573" y="1211"/>
                  </a:lnTo>
                  <a:lnTo>
                    <a:pt x="282" y="1826"/>
                  </a:lnTo>
                  <a:lnTo>
                    <a:pt x="0" y="3949"/>
                  </a:lnTo>
                  <a:lnTo>
                    <a:pt x="0" y="6082"/>
                  </a:lnTo>
                  <a:lnTo>
                    <a:pt x="282" y="10646"/>
                  </a:lnTo>
                  <a:lnTo>
                    <a:pt x="864" y="15816"/>
                  </a:lnTo>
                  <a:lnTo>
                    <a:pt x="1146" y="18563"/>
                  </a:lnTo>
                  <a:lnTo>
                    <a:pt x="1728" y="20994"/>
                  </a:lnTo>
                  <a:lnTo>
                    <a:pt x="2010" y="21302"/>
                  </a:lnTo>
                  <a:lnTo>
                    <a:pt x="3165" y="21302"/>
                  </a:lnTo>
                  <a:lnTo>
                    <a:pt x="4893" y="21600"/>
                  </a:lnTo>
                  <a:lnTo>
                    <a:pt x="7194" y="21600"/>
                  </a:lnTo>
                  <a:lnTo>
                    <a:pt x="11232" y="21302"/>
                  </a:lnTo>
                  <a:lnTo>
                    <a:pt x="17853" y="21302"/>
                  </a:lnTo>
                  <a:lnTo>
                    <a:pt x="20154" y="20994"/>
                  </a:lnTo>
                  <a:lnTo>
                    <a:pt x="21018" y="20994"/>
                  </a:lnTo>
                  <a:lnTo>
                    <a:pt x="21309" y="20687"/>
                  </a:lnTo>
                  <a:lnTo>
                    <a:pt x="21600" y="18256"/>
                  </a:lnTo>
                  <a:lnTo>
                    <a:pt x="21600" y="16123"/>
                  </a:lnTo>
                  <a:lnTo>
                    <a:pt x="21309" y="11252"/>
                  </a:lnTo>
                  <a:lnTo>
                    <a:pt x="21018" y="6082"/>
                  </a:lnTo>
                  <a:lnTo>
                    <a:pt x="20736" y="3344"/>
                  </a:lnTo>
                  <a:lnTo>
                    <a:pt x="20154" y="606"/>
                  </a:lnTo>
                  <a:lnTo>
                    <a:pt x="19872" y="298"/>
                  </a:lnTo>
                  <a:lnTo>
                    <a:pt x="19581" y="298"/>
                  </a:lnTo>
                  <a:lnTo>
                    <a:pt x="19290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675" name="Shape 1128"/>
            <p:cNvSpPr/>
            <p:nvPr/>
          </p:nvSpPr>
          <p:spPr>
            <a:xfrm>
              <a:off x="1511709" y="530788"/>
              <a:ext cx="172235" cy="16101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917" y="0"/>
                  </a:moveTo>
                  <a:lnTo>
                    <a:pt x="19634" y="294"/>
                  </a:lnTo>
                  <a:lnTo>
                    <a:pt x="19351" y="1194"/>
                  </a:lnTo>
                  <a:lnTo>
                    <a:pt x="14586" y="900"/>
                  </a:lnTo>
                  <a:lnTo>
                    <a:pt x="9821" y="597"/>
                  </a:lnTo>
                  <a:lnTo>
                    <a:pt x="5615" y="294"/>
                  </a:lnTo>
                  <a:lnTo>
                    <a:pt x="3365" y="597"/>
                  </a:lnTo>
                  <a:lnTo>
                    <a:pt x="2524" y="1194"/>
                  </a:lnTo>
                  <a:lnTo>
                    <a:pt x="1683" y="1497"/>
                  </a:lnTo>
                  <a:lnTo>
                    <a:pt x="1683" y="1800"/>
                  </a:lnTo>
                  <a:lnTo>
                    <a:pt x="3090" y="2397"/>
                  </a:lnTo>
                  <a:lnTo>
                    <a:pt x="4773" y="2700"/>
                  </a:lnTo>
                  <a:lnTo>
                    <a:pt x="14028" y="2700"/>
                  </a:lnTo>
                  <a:lnTo>
                    <a:pt x="19351" y="2994"/>
                  </a:lnTo>
                  <a:lnTo>
                    <a:pt x="19351" y="14097"/>
                  </a:lnTo>
                  <a:lnTo>
                    <a:pt x="19634" y="16494"/>
                  </a:lnTo>
                  <a:lnTo>
                    <a:pt x="19884" y="18597"/>
                  </a:lnTo>
                  <a:lnTo>
                    <a:pt x="11221" y="18900"/>
                  </a:lnTo>
                  <a:lnTo>
                    <a:pt x="6731" y="19194"/>
                  </a:lnTo>
                  <a:lnTo>
                    <a:pt x="4490" y="19497"/>
                  </a:lnTo>
                  <a:lnTo>
                    <a:pt x="2524" y="20094"/>
                  </a:lnTo>
                  <a:lnTo>
                    <a:pt x="2249" y="15594"/>
                  </a:lnTo>
                  <a:lnTo>
                    <a:pt x="1966" y="11094"/>
                  </a:lnTo>
                  <a:lnTo>
                    <a:pt x="2249" y="6300"/>
                  </a:lnTo>
                  <a:lnTo>
                    <a:pt x="1966" y="3894"/>
                  </a:lnTo>
                  <a:lnTo>
                    <a:pt x="1683" y="2700"/>
                  </a:lnTo>
                  <a:lnTo>
                    <a:pt x="1408" y="1800"/>
                  </a:lnTo>
                  <a:lnTo>
                    <a:pt x="566" y="2994"/>
                  </a:lnTo>
                  <a:lnTo>
                    <a:pt x="283" y="4500"/>
                  </a:lnTo>
                  <a:lnTo>
                    <a:pt x="0" y="7797"/>
                  </a:lnTo>
                  <a:lnTo>
                    <a:pt x="283" y="14097"/>
                  </a:lnTo>
                  <a:lnTo>
                    <a:pt x="283" y="18597"/>
                  </a:lnTo>
                  <a:lnTo>
                    <a:pt x="566" y="19497"/>
                  </a:lnTo>
                  <a:lnTo>
                    <a:pt x="841" y="20397"/>
                  </a:lnTo>
                  <a:lnTo>
                    <a:pt x="1408" y="21297"/>
                  </a:lnTo>
                  <a:lnTo>
                    <a:pt x="2249" y="21600"/>
                  </a:lnTo>
                  <a:lnTo>
                    <a:pt x="2524" y="21600"/>
                  </a:lnTo>
                  <a:lnTo>
                    <a:pt x="2807" y="21297"/>
                  </a:lnTo>
                  <a:lnTo>
                    <a:pt x="2807" y="20994"/>
                  </a:lnTo>
                  <a:lnTo>
                    <a:pt x="4773" y="21297"/>
                  </a:lnTo>
                  <a:lnTo>
                    <a:pt x="7014" y="21600"/>
                  </a:lnTo>
                  <a:lnTo>
                    <a:pt x="11221" y="21297"/>
                  </a:lnTo>
                  <a:lnTo>
                    <a:pt x="19917" y="20700"/>
                  </a:lnTo>
                  <a:lnTo>
                    <a:pt x="20475" y="20397"/>
                  </a:lnTo>
                  <a:lnTo>
                    <a:pt x="20759" y="20700"/>
                  </a:lnTo>
                  <a:lnTo>
                    <a:pt x="21034" y="20700"/>
                  </a:lnTo>
                  <a:lnTo>
                    <a:pt x="21317" y="20397"/>
                  </a:lnTo>
                  <a:lnTo>
                    <a:pt x="21600" y="18000"/>
                  </a:lnTo>
                  <a:lnTo>
                    <a:pt x="21317" y="15897"/>
                  </a:lnTo>
                  <a:lnTo>
                    <a:pt x="21034" y="11094"/>
                  </a:lnTo>
                  <a:lnTo>
                    <a:pt x="21034" y="5694"/>
                  </a:lnTo>
                  <a:lnTo>
                    <a:pt x="20759" y="2994"/>
                  </a:lnTo>
                  <a:lnTo>
                    <a:pt x="20475" y="294"/>
                  </a:lnTo>
                  <a:lnTo>
                    <a:pt x="20192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676" name="Shape 1129"/>
            <p:cNvSpPr/>
            <p:nvPr/>
          </p:nvSpPr>
          <p:spPr>
            <a:xfrm>
              <a:off x="8372755" y="2847605"/>
              <a:ext cx="787174" cy="120092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893" y="0"/>
                  </a:moveTo>
                  <a:lnTo>
                    <a:pt x="11720" y="603"/>
                  </a:lnTo>
                  <a:lnTo>
                    <a:pt x="7548" y="1247"/>
                  </a:lnTo>
                  <a:lnTo>
                    <a:pt x="3436" y="1971"/>
                  </a:lnTo>
                  <a:lnTo>
                    <a:pt x="1779" y="2252"/>
                  </a:lnTo>
                  <a:lnTo>
                    <a:pt x="1351" y="2333"/>
                  </a:lnTo>
                  <a:lnTo>
                    <a:pt x="614" y="2575"/>
                  </a:lnTo>
                  <a:lnTo>
                    <a:pt x="306" y="2735"/>
                  </a:lnTo>
                  <a:lnTo>
                    <a:pt x="306" y="2775"/>
                  </a:lnTo>
                  <a:lnTo>
                    <a:pt x="246" y="2695"/>
                  </a:lnTo>
                  <a:lnTo>
                    <a:pt x="122" y="2655"/>
                  </a:lnTo>
                  <a:lnTo>
                    <a:pt x="0" y="2655"/>
                  </a:lnTo>
                  <a:lnTo>
                    <a:pt x="0" y="2735"/>
                  </a:lnTo>
                  <a:lnTo>
                    <a:pt x="62" y="3299"/>
                  </a:lnTo>
                  <a:lnTo>
                    <a:pt x="246" y="3861"/>
                  </a:lnTo>
                  <a:lnTo>
                    <a:pt x="674" y="4988"/>
                  </a:lnTo>
                  <a:lnTo>
                    <a:pt x="1166" y="6113"/>
                  </a:lnTo>
                  <a:lnTo>
                    <a:pt x="1595" y="7240"/>
                  </a:lnTo>
                  <a:lnTo>
                    <a:pt x="3252" y="12027"/>
                  </a:lnTo>
                  <a:lnTo>
                    <a:pt x="4050" y="14400"/>
                  </a:lnTo>
                  <a:lnTo>
                    <a:pt x="4970" y="16772"/>
                  </a:lnTo>
                  <a:lnTo>
                    <a:pt x="5953" y="19146"/>
                  </a:lnTo>
                  <a:lnTo>
                    <a:pt x="6443" y="20353"/>
                  </a:lnTo>
                  <a:lnTo>
                    <a:pt x="7057" y="21479"/>
                  </a:lnTo>
                  <a:lnTo>
                    <a:pt x="7179" y="21600"/>
                  </a:lnTo>
                  <a:lnTo>
                    <a:pt x="7301" y="21600"/>
                  </a:lnTo>
                  <a:lnTo>
                    <a:pt x="7425" y="21559"/>
                  </a:lnTo>
                  <a:lnTo>
                    <a:pt x="7548" y="21479"/>
                  </a:lnTo>
                  <a:lnTo>
                    <a:pt x="8530" y="21359"/>
                  </a:lnTo>
                  <a:lnTo>
                    <a:pt x="9572" y="21157"/>
                  </a:lnTo>
                  <a:lnTo>
                    <a:pt x="11535" y="20755"/>
                  </a:lnTo>
                  <a:lnTo>
                    <a:pt x="13806" y="20312"/>
                  </a:lnTo>
                  <a:lnTo>
                    <a:pt x="16139" y="19911"/>
                  </a:lnTo>
                  <a:lnTo>
                    <a:pt x="18839" y="19467"/>
                  </a:lnTo>
                  <a:lnTo>
                    <a:pt x="20249" y="19267"/>
                  </a:lnTo>
                  <a:lnTo>
                    <a:pt x="21600" y="18985"/>
                  </a:lnTo>
                  <a:lnTo>
                    <a:pt x="21600" y="18703"/>
                  </a:lnTo>
                  <a:lnTo>
                    <a:pt x="20127" y="18985"/>
                  </a:lnTo>
                  <a:lnTo>
                    <a:pt x="18593" y="19226"/>
                  </a:lnTo>
                  <a:lnTo>
                    <a:pt x="15525" y="19749"/>
                  </a:lnTo>
                  <a:lnTo>
                    <a:pt x="11413" y="20514"/>
                  </a:lnTo>
                  <a:lnTo>
                    <a:pt x="9388" y="20876"/>
                  </a:lnTo>
                  <a:lnTo>
                    <a:pt x="8406" y="21077"/>
                  </a:lnTo>
                  <a:lnTo>
                    <a:pt x="7486" y="21359"/>
                  </a:lnTo>
                  <a:lnTo>
                    <a:pt x="6443" y="19025"/>
                  </a:lnTo>
                  <a:lnTo>
                    <a:pt x="5461" y="16652"/>
                  </a:lnTo>
                  <a:lnTo>
                    <a:pt x="4602" y="14320"/>
                  </a:lnTo>
                  <a:lnTo>
                    <a:pt x="3744" y="11906"/>
                  </a:lnTo>
                  <a:lnTo>
                    <a:pt x="2087" y="7119"/>
                  </a:lnTo>
                  <a:lnTo>
                    <a:pt x="1351" y="4907"/>
                  </a:lnTo>
                  <a:lnTo>
                    <a:pt x="920" y="3821"/>
                  </a:lnTo>
                  <a:lnTo>
                    <a:pt x="614" y="3299"/>
                  </a:lnTo>
                  <a:lnTo>
                    <a:pt x="330" y="2816"/>
                  </a:lnTo>
                  <a:lnTo>
                    <a:pt x="736" y="2816"/>
                  </a:lnTo>
                  <a:lnTo>
                    <a:pt x="1166" y="2775"/>
                  </a:lnTo>
                  <a:lnTo>
                    <a:pt x="1963" y="2655"/>
                  </a:lnTo>
                  <a:lnTo>
                    <a:pt x="3560" y="2293"/>
                  </a:lnTo>
                  <a:lnTo>
                    <a:pt x="7670" y="1569"/>
                  </a:lnTo>
                  <a:lnTo>
                    <a:pt x="11781" y="925"/>
                  </a:lnTo>
                  <a:lnTo>
                    <a:pt x="15955" y="362"/>
                  </a:lnTo>
                  <a:lnTo>
                    <a:pt x="16200" y="1166"/>
                  </a:lnTo>
                  <a:lnTo>
                    <a:pt x="16446" y="1971"/>
                  </a:lnTo>
                  <a:lnTo>
                    <a:pt x="17120" y="3620"/>
                  </a:lnTo>
                  <a:lnTo>
                    <a:pt x="18777" y="7561"/>
                  </a:lnTo>
                  <a:lnTo>
                    <a:pt x="20557" y="11544"/>
                  </a:lnTo>
                  <a:lnTo>
                    <a:pt x="21048" y="12751"/>
                  </a:lnTo>
                  <a:lnTo>
                    <a:pt x="21600" y="13997"/>
                  </a:lnTo>
                  <a:lnTo>
                    <a:pt x="21600" y="12710"/>
                  </a:lnTo>
                  <a:lnTo>
                    <a:pt x="21110" y="11745"/>
                  </a:lnTo>
                  <a:lnTo>
                    <a:pt x="19391" y="7803"/>
                  </a:lnTo>
                  <a:lnTo>
                    <a:pt x="17856" y="4143"/>
                  </a:lnTo>
                  <a:lnTo>
                    <a:pt x="17120" y="2131"/>
                  </a:lnTo>
                  <a:lnTo>
                    <a:pt x="16692" y="1127"/>
                  </a:lnTo>
                  <a:lnTo>
                    <a:pt x="16262" y="161"/>
                  </a:lnTo>
                  <a:lnTo>
                    <a:pt x="16015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677" name="Shape 1130"/>
            <p:cNvSpPr/>
            <p:nvPr/>
          </p:nvSpPr>
          <p:spPr>
            <a:xfrm>
              <a:off x="5349269" y="5254"/>
              <a:ext cx="3365630" cy="101301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630" y="7390"/>
                  </a:moveTo>
                  <a:lnTo>
                    <a:pt x="9616" y="8297"/>
                  </a:lnTo>
                  <a:lnTo>
                    <a:pt x="9444" y="8345"/>
                  </a:lnTo>
                  <a:lnTo>
                    <a:pt x="9458" y="8249"/>
                  </a:lnTo>
                  <a:lnTo>
                    <a:pt x="9458" y="8154"/>
                  </a:lnTo>
                  <a:lnTo>
                    <a:pt x="9444" y="7962"/>
                  </a:lnTo>
                  <a:lnTo>
                    <a:pt x="9429" y="7676"/>
                  </a:lnTo>
                  <a:lnTo>
                    <a:pt x="9415" y="7438"/>
                  </a:lnTo>
                  <a:lnTo>
                    <a:pt x="9616" y="7390"/>
                  </a:lnTo>
                  <a:close/>
                  <a:moveTo>
                    <a:pt x="9343" y="7438"/>
                  </a:moveTo>
                  <a:lnTo>
                    <a:pt x="9343" y="7916"/>
                  </a:lnTo>
                  <a:lnTo>
                    <a:pt x="9357" y="8154"/>
                  </a:lnTo>
                  <a:lnTo>
                    <a:pt x="9357" y="8297"/>
                  </a:lnTo>
                  <a:lnTo>
                    <a:pt x="9372" y="8392"/>
                  </a:lnTo>
                  <a:lnTo>
                    <a:pt x="9271" y="8440"/>
                  </a:lnTo>
                  <a:lnTo>
                    <a:pt x="9257" y="8202"/>
                  </a:lnTo>
                  <a:lnTo>
                    <a:pt x="9228" y="7962"/>
                  </a:lnTo>
                  <a:lnTo>
                    <a:pt x="9214" y="7725"/>
                  </a:lnTo>
                  <a:lnTo>
                    <a:pt x="9171" y="7487"/>
                  </a:lnTo>
                  <a:lnTo>
                    <a:pt x="9343" y="7438"/>
                  </a:lnTo>
                  <a:close/>
                  <a:moveTo>
                    <a:pt x="9142" y="7487"/>
                  </a:moveTo>
                  <a:lnTo>
                    <a:pt x="9142" y="7725"/>
                  </a:lnTo>
                  <a:lnTo>
                    <a:pt x="9157" y="7962"/>
                  </a:lnTo>
                  <a:lnTo>
                    <a:pt x="9171" y="8202"/>
                  </a:lnTo>
                  <a:lnTo>
                    <a:pt x="9185" y="8440"/>
                  </a:lnTo>
                  <a:lnTo>
                    <a:pt x="9085" y="8488"/>
                  </a:lnTo>
                  <a:lnTo>
                    <a:pt x="9085" y="8297"/>
                  </a:lnTo>
                  <a:lnTo>
                    <a:pt x="9071" y="8105"/>
                  </a:lnTo>
                  <a:lnTo>
                    <a:pt x="9027" y="7487"/>
                  </a:lnTo>
                  <a:close/>
                  <a:moveTo>
                    <a:pt x="8999" y="7487"/>
                  </a:moveTo>
                  <a:lnTo>
                    <a:pt x="9013" y="8059"/>
                  </a:lnTo>
                  <a:lnTo>
                    <a:pt x="9027" y="8297"/>
                  </a:lnTo>
                  <a:lnTo>
                    <a:pt x="9042" y="8488"/>
                  </a:lnTo>
                  <a:lnTo>
                    <a:pt x="8913" y="8535"/>
                  </a:lnTo>
                  <a:lnTo>
                    <a:pt x="8913" y="8297"/>
                  </a:lnTo>
                  <a:lnTo>
                    <a:pt x="8884" y="8105"/>
                  </a:lnTo>
                  <a:lnTo>
                    <a:pt x="8855" y="7533"/>
                  </a:lnTo>
                  <a:lnTo>
                    <a:pt x="8999" y="7487"/>
                  </a:lnTo>
                  <a:close/>
                  <a:moveTo>
                    <a:pt x="8812" y="7533"/>
                  </a:moveTo>
                  <a:lnTo>
                    <a:pt x="8812" y="8345"/>
                  </a:lnTo>
                  <a:lnTo>
                    <a:pt x="8827" y="8488"/>
                  </a:lnTo>
                  <a:lnTo>
                    <a:pt x="8841" y="8583"/>
                  </a:lnTo>
                  <a:lnTo>
                    <a:pt x="8726" y="8583"/>
                  </a:lnTo>
                  <a:lnTo>
                    <a:pt x="8726" y="8392"/>
                  </a:lnTo>
                  <a:lnTo>
                    <a:pt x="8712" y="8154"/>
                  </a:lnTo>
                  <a:lnTo>
                    <a:pt x="8698" y="7819"/>
                  </a:lnTo>
                  <a:lnTo>
                    <a:pt x="8683" y="7533"/>
                  </a:lnTo>
                  <a:close/>
                  <a:moveTo>
                    <a:pt x="8611" y="7533"/>
                  </a:moveTo>
                  <a:lnTo>
                    <a:pt x="8611" y="7819"/>
                  </a:lnTo>
                  <a:lnTo>
                    <a:pt x="8626" y="8059"/>
                  </a:lnTo>
                  <a:lnTo>
                    <a:pt x="8640" y="8345"/>
                  </a:lnTo>
                  <a:lnTo>
                    <a:pt x="8640" y="8488"/>
                  </a:lnTo>
                  <a:lnTo>
                    <a:pt x="8654" y="8631"/>
                  </a:lnTo>
                  <a:lnTo>
                    <a:pt x="8539" y="8678"/>
                  </a:lnTo>
                  <a:lnTo>
                    <a:pt x="8525" y="8345"/>
                  </a:lnTo>
                  <a:lnTo>
                    <a:pt x="8511" y="7962"/>
                  </a:lnTo>
                  <a:lnTo>
                    <a:pt x="8482" y="7581"/>
                  </a:lnTo>
                  <a:lnTo>
                    <a:pt x="8611" y="7533"/>
                  </a:lnTo>
                  <a:close/>
                  <a:moveTo>
                    <a:pt x="8410" y="7581"/>
                  </a:moveTo>
                  <a:lnTo>
                    <a:pt x="8425" y="7962"/>
                  </a:lnTo>
                  <a:lnTo>
                    <a:pt x="8425" y="8297"/>
                  </a:lnTo>
                  <a:lnTo>
                    <a:pt x="8439" y="8488"/>
                  </a:lnTo>
                  <a:lnTo>
                    <a:pt x="8453" y="8726"/>
                  </a:lnTo>
                  <a:lnTo>
                    <a:pt x="8324" y="8774"/>
                  </a:lnTo>
                  <a:lnTo>
                    <a:pt x="8310" y="8488"/>
                  </a:lnTo>
                  <a:lnTo>
                    <a:pt x="8296" y="8249"/>
                  </a:lnTo>
                  <a:lnTo>
                    <a:pt x="8281" y="7916"/>
                  </a:lnTo>
                  <a:lnTo>
                    <a:pt x="8253" y="7630"/>
                  </a:lnTo>
                  <a:lnTo>
                    <a:pt x="8410" y="7581"/>
                  </a:lnTo>
                  <a:close/>
                  <a:moveTo>
                    <a:pt x="9630" y="8631"/>
                  </a:moveTo>
                  <a:lnTo>
                    <a:pt x="9645" y="10013"/>
                  </a:lnTo>
                  <a:lnTo>
                    <a:pt x="9673" y="11015"/>
                  </a:lnTo>
                  <a:lnTo>
                    <a:pt x="9429" y="11015"/>
                  </a:lnTo>
                  <a:lnTo>
                    <a:pt x="9200" y="11109"/>
                  </a:lnTo>
                  <a:lnTo>
                    <a:pt x="8741" y="11349"/>
                  </a:lnTo>
                  <a:lnTo>
                    <a:pt x="8281" y="11492"/>
                  </a:lnTo>
                  <a:lnTo>
                    <a:pt x="8051" y="11587"/>
                  </a:lnTo>
                  <a:lnTo>
                    <a:pt x="7822" y="11778"/>
                  </a:lnTo>
                  <a:lnTo>
                    <a:pt x="7779" y="10537"/>
                  </a:lnTo>
                  <a:lnTo>
                    <a:pt x="7750" y="9965"/>
                  </a:lnTo>
                  <a:lnTo>
                    <a:pt x="7721" y="9393"/>
                  </a:lnTo>
                  <a:lnTo>
                    <a:pt x="7951" y="9346"/>
                  </a:lnTo>
                  <a:lnTo>
                    <a:pt x="8195" y="9250"/>
                  </a:lnTo>
                  <a:lnTo>
                    <a:pt x="8669" y="9060"/>
                  </a:lnTo>
                  <a:lnTo>
                    <a:pt x="9157" y="8821"/>
                  </a:lnTo>
                  <a:lnTo>
                    <a:pt x="9630" y="8631"/>
                  </a:lnTo>
                  <a:close/>
                  <a:moveTo>
                    <a:pt x="9673" y="11253"/>
                  </a:moveTo>
                  <a:lnTo>
                    <a:pt x="9702" y="11730"/>
                  </a:lnTo>
                  <a:lnTo>
                    <a:pt x="9731" y="12254"/>
                  </a:lnTo>
                  <a:lnTo>
                    <a:pt x="9530" y="12350"/>
                  </a:lnTo>
                  <a:lnTo>
                    <a:pt x="9501" y="12016"/>
                  </a:lnTo>
                  <a:lnTo>
                    <a:pt x="9473" y="11396"/>
                  </a:lnTo>
                  <a:lnTo>
                    <a:pt x="9673" y="11253"/>
                  </a:lnTo>
                  <a:close/>
                  <a:moveTo>
                    <a:pt x="9429" y="11396"/>
                  </a:moveTo>
                  <a:lnTo>
                    <a:pt x="9429" y="11968"/>
                  </a:lnTo>
                  <a:lnTo>
                    <a:pt x="9444" y="12350"/>
                  </a:lnTo>
                  <a:lnTo>
                    <a:pt x="9286" y="12445"/>
                  </a:lnTo>
                  <a:lnTo>
                    <a:pt x="9271" y="12159"/>
                  </a:lnTo>
                  <a:lnTo>
                    <a:pt x="9257" y="11921"/>
                  </a:lnTo>
                  <a:lnTo>
                    <a:pt x="9243" y="11682"/>
                  </a:lnTo>
                  <a:lnTo>
                    <a:pt x="9214" y="11492"/>
                  </a:lnTo>
                  <a:lnTo>
                    <a:pt x="9429" y="11396"/>
                  </a:lnTo>
                  <a:close/>
                  <a:moveTo>
                    <a:pt x="9157" y="11492"/>
                  </a:moveTo>
                  <a:lnTo>
                    <a:pt x="9157" y="11730"/>
                  </a:lnTo>
                  <a:lnTo>
                    <a:pt x="9171" y="11921"/>
                  </a:lnTo>
                  <a:lnTo>
                    <a:pt x="9185" y="12207"/>
                  </a:lnTo>
                  <a:lnTo>
                    <a:pt x="9200" y="12445"/>
                  </a:lnTo>
                  <a:lnTo>
                    <a:pt x="9085" y="12493"/>
                  </a:lnTo>
                  <a:lnTo>
                    <a:pt x="9056" y="11825"/>
                  </a:lnTo>
                  <a:lnTo>
                    <a:pt x="9027" y="11539"/>
                  </a:lnTo>
                  <a:lnTo>
                    <a:pt x="9157" y="11492"/>
                  </a:lnTo>
                  <a:close/>
                  <a:moveTo>
                    <a:pt x="8941" y="11587"/>
                  </a:moveTo>
                  <a:lnTo>
                    <a:pt x="8956" y="11873"/>
                  </a:lnTo>
                  <a:lnTo>
                    <a:pt x="8984" y="12540"/>
                  </a:lnTo>
                  <a:lnTo>
                    <a:pt x="8855" y="12588"/>
                  </a:lnTo>
                  <a:lnTo>
                    <a:pt x="8855" y="12350"/>
                  </a:lnTo>
                  <a:lnTo>
                    <a:pt x="8841" y="12111"/>
                  </a:lnTo>
                  <a:lnTo>
                    <a:pt x="8827" y="11873"/>
                  </a:lnTo>
                  <a:lnTo>
                    <a:pt x="8798" y="11635"/>
                  </a:lnTo>
                  <a:lnTo>
                    <a:pt x="8941" y="11587"/>
                  </a:lnTo>
                  <a:close/>
                  <a:moveTo>
                    <a:pt x="8741" y="11635"/>
                  </a:moveTo>
                  <a:lnTo>
                    <a:pt x="8741" y="11921"/>
                  </a:lnTo>
                  <a:lnTo>
                    <a:pt x="8755" y="12159"/>
                  </a:lnTo>
                  <a:lnTo>
                    <a:pt x="8755" y="12397"/>
                  </a:lnTo>
                  <a:lnTo>
                    <a:pt x="8784" y="12636"/>
                  </a:lnTo>
                  <a:lnTo>
                    <a:pt x="8669" y="12683"/>
                  </a:lnTo>
                  <a:lnTo>
                    <a:pt x="8669" y="12445"/>
                  </a:lnTo>
                  <a:lnTo>
                    <a:pt x="8654" y="12254"/>
                  </a:lnTo>
                  <a:lnTo>
                    <a:pt x="8626" y="11682"/>
                  </a:lnTo>
                  <a:lnTo>
                    <a:pt x="8741" y="11635"/>
                  </a:lnTo>
                  <a:close/>
                  <a:moveTo>
                    <a:pt x="8582" y="11730"/>
                  </a:moveTo>
                  <a:lnTo>
                    <a:pt x="8568" y="11968"/>
                  </a:lnTo>
                  <a:lnTo>
                    <a:pt x="8568" y="12207"/>
                  </a:lnTo>
                  <a:lnTo>
                    <a:pt x="8582" y="12493"/>
                  </a:lnTo>
                  <a:lnTo>
                    <a:pt x="8597" y="12588"/>
                  </a:lnTo>
                  <a:lnTo>
                    <a:pt x="8626" y="12683"/>
                  </a:lnTo>
                  <a:lnTo>
                    <a:pt x="8468" y="12731"/>
                  </a:lnTo>
                  <a:lnTo>
                    <a:pt x="8453" y="12445"/>
                  </a:lnTo>
                  <a:lnTo>
                    <a:pt x="8425" y="12111"/>
                  </a:lnTo>
                  <a:lnTo>
                    <a:pt x="8410" y="11825"/>
                  </a:lnTo>
                  <a:lnTo>
                    <a:pt x="8582" y="11730"/>
                  </a:lnTo>
                  <a:close/>
                  <a:moveTo>
                    <a:pt x="8367" y="11825"/>
                  </a:moveTo>
                  <a:lnTo>
                    <a:pt x="8353" y="12111"/>
                  </a:lnTo>
                  <a:lnTo>
                    <a:pt x="8353" y="12397"/>
                  </a:lnTo>
                  <a:lnTo>
                    <a:pt x="8367" y="12779"/>
                  </a:lnTo>
                  <a:lnTo>
                    <a:pt x="8224" y="12779"/>
                  </a:lnTo>
                  <a:lnTo>
                    <a:pt x="8238" y="12683"/>
                  </a:lnTo>
                  <a:lnTo>
                    <a:pt x="8238" y="12588"/>
                  </a:lnTo>
                  <a:lnTo>
                    <a:pt x="8224" y="12397"/>
                  </a:lnTo>
                  <a:lnTo>
                    <a:pt x="8209" y="12159"/>
                  </a:lnTo>
                  <a:lnTo>
                    <a:pt x="8180" y="11921"/>
                  </a:lnTo>
                  <a:lnTo>
                    <a:pt x="8367" y="11825"/>
                  </a:lnTo>
                  <a:close/>
                  <a:moveTo>
                    <a:pt x="344" y="12540"/>
                  </a:moveTo>
                  <a:lnTo>
                    <a:pt x="359" y="12779"/>
                  </a:lnTo>
                  <a:lnTo>
                    <a:pt x="359" y="13065"/>
                  </a:lnTo>
                  <a:lnTo>
                    <a:pt x="272" y="13112"/>
                  </a:lnTo>
                  <a:lnTo>
                    <a:pt x="186" y="13208"/>
                  </a:lnTo>
                  <a:lnTo>
                    <a:pt x="143" y="12874"/>
                  </a:lnTo>
                  <a:lnTo>
                    <a:pt x="86" y="12540"/>
                  </a:lnTo>
                  <a:lnTo>
                    <a:pt x="172" y="12540"/>
                  </a:lnTo>
                  <a:lnTo>
                    <a:pt x="258" y="12588"/>
                  </a:lnTo>
                  <a:lnTo>
                    <a:pt x="301" y="12588"/>
                  </a:lnTo>
                  <a:lnTo>
                    <a:pt x="344" y="12540"/>
                  </a:lnTo>
                  <a:close/>
                  <a:moveTo>
                    <a:pt x="373" y="12159"/>
                  </a:moveTo>
                  <a:lnTo>
                    <a:pt x="459" y="12207"/>
                  </a:lnTo>
                  <a:lnTo>
                    <a:pt x="617" y="12207"/>
                  </a:lnTo>
                  <a:lnTo>
                    <a:pt x="631" y="12540"/>
                  </a:lnTo>
                  <a:lnTo>
                    <a:pt x="646" y="12874"/>
                  </a:lnTo>
                  <a:lnTo>
                    <a:pt x="646" y="13160"/>
                  </a:lnTo>
                  <a:lnTo>
                    <a:pt x="517" y="13255"/>
                  </a:lnTo>
                  <a:lnTo>
                    <a:pt x="445" y="13255"/>
                  </a:lnTo>
                  <a:lnTo>
                    <a:pt x="445" y="13065"/>
                  </a:lnTo>
                  <a:lnTo>
                    <a:pt x="431" y="12779"/>
                  </a:lnTo>
                  <a:lnTo>
                    <a:pt x="416" y="12445"/>
                  </a:lnTo>
                  <a:lnTo>
                    <a:pt x="373" y="12159"/>
                  </a:lnTo>
                  <a:close/>
                  <a:moveTo>
                    <a:pt x="8180" y="7630"/>
                  </a:moveTo>
                  <a:lnTo>
                    <a:pt x="8180" y="7916"/>
                  </a:lnTo>
                  <a:lnTo>
                    <a:pt x="8195" y="8249"/>
                  </a:lnTo>
                  <a:lnTo>
                    <a:pt x="8209" y="8535"/>
                  </a:lnTo>
                  <a:lnTo>
                    <a:pt x="8238" y="8821"/>
                  </a:lnTo>
                  <a:lnTo>
                    <a:pt x="7965" y="8964"/>
                  </a:lnTo>
                  <a:lnTo>
                    <a:pt x="7693" y="9155"/>
                  </a:lnTo>
                  <a:lnTo>
                    <a:pt x="7678" y="9155"/>
                  </a:lnTo>
                  <a:lnTo>
                    <a:pt x="7650" y="9250"/>
                  </a:lnTo>
                  <a:lnTo>
                    <a:pt x="7650" y="9298"/>
                  </a:lnTo>
                  <a:lnTo>
                    <a:pt x="7664" y="9346"/>
                  </a:lnTo>
                  <a:lnTo>
                    <a:pt x="7664" y="10061"/>
                  </a:lnTo>
                  <a:lnTo>
                    <a:pt x="7678" y="10728"/>
                  </a:lnTo>
                  <a:lnTo>
                    <a:pt x="7750" y="12111"/>
                  </a:lnTo>
                  <a:lnTo>
                    <a:pt x="7779" y="12207"/>
                  </a:lnTo>
                  <a:lnTo>
                    <a:pt x="7807" y="12207"/>
                  </a:lnTo>
                  <a:lnTo>
                    <a:pt x="7836" y="12159"/>
                  </a:lnTo>
                  <a:lnTo>
                    <a:pt x="7836" y="11921"/>
                  </a:lnTo>
                  <a:lnTo>
                    <a:pt x="7994" y="11968"/>
                  </a:lnTo>
                  <a:lnTo>
                    <a:pt x="8152" y="11921"/>
                  </a:lnTo>
                  <a:lnTo>
                    <a:pt x="8152" y="12588"/>
                  </a:lnTo>
                  <a:lnTo>
                    <a:pt x="8166" y="12731"/>
                  </a:lnTo>
                  <a:lnTo>
                    <a:pt x="8180" y="12826"/>
                  </a:lnTo>
                  <a:lnTo>
                    <a:pt x="8037" y="12874"/>
                  </a:lnTo>
                  <a:lnTo>
                    <a:pt x="7908" y="12969"/>
                  </a:lnTo>
                  <a:lnTo>
                    <a:pt x="7779" y="13065"/>
                  </a:lnTo>
                  <a:lnTo>
                    <a:pt x="7664" y="13255"/>
                  </a:lnTo>
                  <a:lnTo>
                    <a:pt x="7650" y="13208"/>
                  </a:lnTo>
                  <a:lnTo>
                    <a:pt x="7564" y="11587"/>
                  </a:lnTo>
                  <a:lnTo>
                    <a:pt x="7535" y="10728"/>
                  </a:lnTo>
                  <a:lnTo>
                    <a:pt x="7521" y="9918"/>
                  </a:lnTo>
                  <a:lnTo>
                    <a:pt x="7521" y="8345"/>
                  </a:lnTo>
                  <a:lnTo>
                    <a:pt x="7492" y="7868"/>
                  </a:lnTo>
                  <a:lnTo>
                    <a:pt x="7764" y="7773"/>
                  </a:lnTo>
                  <a:lnTo>
                    <a:pt x="8023" y="7676"/>
                  </a:lnTo>
                  <a:lnTo>
                    <a:pt x="8023" y="8774"/>
                  </a:lnTo>
                  <a:lnTo>
                    <a:pt x="8051" y="8821"/>
                  </a:lnTo>
                  <a:lnTo>
                    <a:pt x="8066" y="8869"/>
                  </a:lnTo>
                  <a:lnTo>
                    <a:pt x="8094" y="8821"/>
                  </a:lnTo>
                  <a:lnTo>
                    <a:pt x="8109" y="8774"/>
                  </a:lnTo>
                  <a:lnTo>
                    <a:pt x="8109" y="8202"/>
                  </a:lnTo>
                  <a:lnTo>
                    <a:pt x="8094" y="7676"/>
                  </a:lnTo>
                  <a:lnTo>
                    <a:pt x="8180" y="7630"/>
                  </a:lnTo>
                  <a:close/>
                  <a:moveTo>
                    <a:pt x="1449" y="10537"/>
                  </a:moveTo>
                  <a:lnTo>
                    <a:pt x="1435" y="10966"/>
                  </a:lnTo>
                  <a:lnTo>
                    <a:pt x="1421" y="11396"/>
                  </a:lnTo>
                  <a:lnTo>
                    <a:pt x="1406" y="12302"/>
                  </a:lnTo>
                  <a:lnTo>
                    <a:pt x="1421" y="13255"/>
                  </a:lnTo>
                  <a:lnTo>
                    <a:pt x="1449" y="14162"/>
                  </a:lnTo>
                  <a:lnTo>
                    <a:pt x="1220" y="13970"/>
                  </a:lnTo>
                  <a:lnTo>
                    <a:pt x="1119" y="13827"/>
                  </a:lnTo>
                  <a:lnTo>
                    <a:pt x="1019" y="13684"/>
                  </a:lnTo>
                  <a:lnTo>
                    <a:pt x="933" y="13495"/>
                  </a:lnTo>
                  <a:lnTo>
                    <a:pt x="832" y="13303"/>
                  </a:lnTo>
                  <a:lnTo>
                    <a:pt x="760" y="13255"/>
                  </a:lnTo>
                  <a:lnTo>
                    <a:pt x="760" y="13208"/>
                  </a:lnTo>
                  <a:lnTo>
                    <a:pt x="746" y="13160"/>
                  </a:lnTo>
                  <a:lnTo>
                    <a:pt x="732" y="12874"/>
                  </a:lnTo>
                  <a:lnTo>
                    <a:pt x="732" y="12636"/>
                  </a:lnTo>
                  <a:lnTo>
                    <a:pt x="717" y="12159"/>
                  </a:lnTo>
                  <a:lnTo>
                    <a:pt x="760" y="12159"/>
                  </a:lnTo>
                  <a:lnTo>
                    <a:pt x="789" y="12111"/>
                  </a:lnTo>
                  <a:lnTo>
                    <a:pt x="789" y="12016"/>
                  </a:lnTo>
                  <a:lnTo>
                    <a:pt x="775" y="11968"/>
                  </a:lnTo>
                  <a:lnTo>
                    <a:pt x="760" y="11921"/>
                  </a:lnTo>
                  <a:lnTo>
                    <a:pt x="689" y="11968"/>
                  </a:lnTo>
                  <a:lnTo>
                    <a:pt x="789" y="11778"/>
                  </a:lnTo>
                  <a:lnTo>
                    <a:pt x="875" y="11635"/>
                  </a:lnTo>
                  <a:lnTo>
                    <a:pt x="1047" y="11253"/>
                  </a:lnTo>
                  <a:lnTo>
                    <a:pt x="1449" y="10537"/>
                  </a:lnTo>
                  <a:close/>
                  <a:moveTo>
                    <a:pt x="1780" y="9870"/>
                  </a:moveTo>
                  <a:lnTo>
                    <a:pt x="1780" y="11109"/>
                  </a:lnTo>
                  <a:lnTo>
                    <a:pt x="1794" y="12350"/>
                  </a:lnTo>
                  <a:lnTo>
                    <a:pt x="1794" y="13303"/>
                  </a:lnTo>
                  <a:lnTo>
                    <a:pt x="1808" y="13781"/>
                  </a:lnTo>
                  <a:lnTo>
                    <a:pt x="1823" y="14256"/>
                  </a:lnTo>
                  <a:lnTo>
                    <a:pt x="1780" y="14113"/>
                  </a:lnTo>
                  <a:lnTo>
                    <a:pt x="1751" y="13638"/>
                  </a:lnTo>
                  <a:lnTo>
                    <a:pt x="1751" y="12350"/>
                  </a:lnTo>
                  <a:lnTo>
                    <a:pt x="1737" y="11349"/>
                  </a:lnTo>
                  <a:lnTo>
                    <a:pt x="1722" y="10347"/>
                  </a:lnTo>
                  <a:lnTo>
                    <a:pt x="1737" y="10347"/>
                  </a:lnTo>
                  <a:lnTo>
                    <a:pt x="1751" y="10299"/>
                  </a:lnTo>
                  <a:lnTo>
                    <a:pt x="1737" y="10251"/>
                  </a:lnTo>
                  <a:lnTo>
                    <a:pt x="1722" y="10156"/>
                  </a:lnTo>
                  <a:lnTo>
                    <a:pt x="1708" y="9870"/>
                  </a:lnTo>
                  <a:close/>
                  <a:moveTo>
                    <a:pt x="1550" y="10347"/>
                  </a:moveTo>
                  <a:lnTo>
                    <a:pt x="1650" y="10394"/>
                  </a:lnTo>
                  <a:lnTo>
                    <a:pt x="1636" y="11349"/>
                  </a:lnTo>
                  <a:lnTo>
                    <a:pt x="1650" y="12350"/>
                  </a:lnTo>
                  <a:lnTo>
                    <a:pt x="1694" y="14353"/>
                  </a:lnTo>
                  <a:lnTo>
                    <a:pt x="1622" y="14400"/>
                  </a:lnTo>
                  <a:lnTo>
                    <a:pt x="1607" y="14400"/>
                  </a:lnTo>
                  <a:lnTo>
                    <a:pt x="1607" y="14305"/>
                  </a:lnTo>
                  <a:lnTo>
                    <a:pt x="1593" y="14256"/>
                  </a:lnTo>
                  <a:lnTo>
                    <a:pt x="1579" y="14210"/>
                  </a:lnTo>
                  <a:lnTo>
                    <a:pt x="1550" y="14210"/>
                  </a:lnTo>
                  <a:lnTo>
                    <a:pt x="1535" y="13255"/>
                  </a:lnTo>
                  <a:lnTo>
                    <a:pt x="1521" y="12302"/>
                  </a:lnTo>
                  <a:lnTo>
                    <a:pt x="1521" y="11349"/>
                  </a:lnTo>
                  <a:lnTo>
                    <a:pt x="1507" y="10442"/>
                  </a:lnTo>
                  <a:lnTo>
                    <a:pt x="1521" y="10394"/>
                  </a:lnTo>
                  <a:lnTo>
                    <a:pt x="1535" y="10347"/>
                  </a:lnTo>
                  <a:close/>
                  <a:moveTo>
                    <a:pt x="7391" y="7868"/>
                  </a:moveTo>
                  <a:lnTo>
                    <a:pt x="7391" y="9250"/>
                  </a:lnTo>
                  <a:lnTo>
                    <a:pt x="7405" y="10585"/>
                  </a:lnTo>
                  <a:lnTo>
                    <a:pt x="7463" y="11921"/>
                  </a:lnTo>
                  <a:lnTo>
                    <a:pt x="7535" y="13255"/>
                  </a:lnTo>
                  <a:lnTo>
                    <a:pt x="6832" y="13589"/>
                  </a:lnTo>
                  <a:lnTo>
                    <a:pt x="6128" y="13827"/>
                  </a:lnTo>
                  <a:lnTo>
                    <a:pt x="5425" y="14019"/>
                  </a:lnTo>
                  <a:lnTo>
                    <a:pt x="4722" y="14162"/>
                  </a:lnTo>
                  <a:lnTo>
                    <a:pt x="3244" y="14496"/>
                  </a:lnTo>
                  <a:lnTo>
                    <a:pt x="2928" y="14496"/>
                  </a:lnTo>
                  <a:lnTo>
                    <a:pt x="2598" y="14543"/>
                  </a:lnTo>
                  <a:lnTo>
                    <a:pt x="2267" y="14591"/>
                  </a:lnTo>
                  <a:lnTo>
                    <a:pt x="2095" y="14686"/>
                  </a:lnTo>
                  <a:lnTo>
                    <a:pt x="1937" y="14782"/>
                  </a:lnTo>
                  <a:lnTo>
                    <a:pt x="1937" y="14591"/>
                  </a:lnTo>
                  <a:lnTo>
                    <a:pt x="1952" y="14496"/>
                  </a:lnTo>
                  <a:lnTo>
                    <a:pt x="1937" y="14400"/>
                  </a:lnTo>
                  <a:lnTo>
                    <a:pt x="1909" y="13255"/>
                  </a:lnTo>
                  <a:lnTo>
                    <a:pt x="1880" y="10966"/>
                  </a:lnTo>
                  <a:lnTo>
                    <a:pt x="1851" y="9822"/>
                  </a:lnTo>
                  <a:lnTo>
                    <a:pt x="1866" y="9822"/>
                  </a:lnTo>
                  <a:lnTo>
                    <a:pt x="1880" y="9775"/>
                  </a:lnTo>
                  <a:lnTo>
                    <a:pt x="1880" y="9632"/>
                  </a:lnTo>
                  <a:lnTo>
                    <a:pt x="2196" y="9536"/>
                  </a:lnTo>
                  <a:lnTo>
                    <a:pt x="2497" y="9441"/>
                  </a:lnTo>
                  <a:lnTo>
                    <a:pt x="3114" y="9155"/>
                  </a:lnTo>
                  <a:lnTo>
                    <a:pt x="3846" y="8821"/>
                  </a:lnTo>
                  <a:lnTo>
                    <a:pt x="4578" y="8583"/>
                  </a:lnTo>
                  <a:lnTo>
                    <a:pt x="5282" y="8345"/>
                  </a:lnTo>
                  <a:lnTo>
                    <a:pt x="5985" y="8154"/>
                  </a:lnTo>
                  <a:lnTo>
                    <a:pt x="7391" y="7868"/>
                  </a:lnTo>
                  <a:close/>
                  <a:moveTo>
                    <a:pt x="4521" y="0"/>
                  </a:moveTo>
                  <a:lnTo>
                    <a:pt x="4463" y="953"/>
                  </a:lnTo>
                  <a:lnTo>
                    <a:pt x="4420" y="1906"/>
                  </a:lnTo>
                  <a:lnTo>
                    <a:pt x="4349" y="3767"/>
                  </a:lnTo>
                  <a:lnTo>
                    <a:pt x="4291" y="5198"/>
                  </a:lnTo>
                  <a:lnTo>
                    <a:pt x="4234" y="6580"/>
                  </a:lnTo>
                  <a:lnTo>
                    <a:pt x="4176" y="7487"/>
                  </a:lnTo>
                  <a:lnTo>
                    <a:pt x="4148" y="7962"/>
                  </a:lnTo>
                  <a:lnTo>
                    <a:pt x="4133" y="8440"/>
                  </a:lnTo>
                  <a:lnTo>
                    <a:pt x="3559" y="8631"/>
                  </a:lnTo>
                  <a:lnTo>
                    <a:pt x="2985" y="8821"/>
                  </a:lnTo>
                  <a:lnTo>
                    <a:pt x="2411" y="9107"/>
                  </a:lnTo>
                  <a:lnTo>
                    <a:pt x="2124" y="9298"/>
                  </a:lnTo>
                  <a:lnTo>
                    <a:pt x="1851" y="9489"/>
                  </a:lnTo>
                  <a:lnTo>
                    <a:pt x="1837" y="9441"/>
                  </a:lnTo>
                  <a:lnTo>
                    <a:pt x="1837" y="9393"/>
                  </a:lnTo>
                  <a:lnTo>
                    <a:pt x="1808" y="9346"/>
                  </a:lnTo>
                  <a:lnTo>
                    <a:pt x="1794" y="9393"/>
                  </a:lnTo>
                  <a:lnTo>
                    <a:pt x="1794" y="9536"/>
                  </a:lnTo>
                  <a:lnTo>
                    <a:pt x="1765" y="9536"/>
                  </a:lnTo>
                  <a:lnTo>
                    <a:pt x="1751" y="9584"/>
                  </a:lnTo>
                  <a:lnTo>
                    <a:pt x="1751" y="9632"/>
                  </a:lnTo>
                  <a:lnTo>
                    <a:pt x="1708" y="9679"/>
                  </a:lnTo>
                  <a:lnTo>
                    <a:pt x="1679" y="9775"/>
                  </a:lnTo>
                  <a:lnTo>
                    <a:pt x="1665" y="9822"/>
                  </a:lnTo>
                  <a:lnTo>
                    <a:pt x="1679" y="9870"/>
                  </a:lnTo>
                  <a:lnTo>
                    <a:pt x="1665" y="10108"/>
                  </a:lnTo>
                  <a:lnTo>
                    <a:pt x="1492" y="10108"/>
                  </a:lnTo>
                  <a:lnTo>
                    <a:pt x="1464" y="10156"/>
                  </a:lnTo>
                  <a:lnTo>
                    <a:pt x="1464" y="10204"/>
                  </a:lnTo>
                  <a:lnTo>
                    <a:pt x="1004" y="11015"/>
                  </a:lnTo>
                  <a:lnTo>
                    <a:pt x="818" y="11396"/>
                  </a:lnTo>
                  <a:lnTo>
                    <a:pt x="732" y="11635"/>
                  </a:lnTo>
                  <a:lnTo>
                    <a:pt x="660" y="11921"/>
                  </a:lnTo>
                  <a:lnTo>
                    <a:pt x="631" y="11968"/>
                  </a:lnTo>
                  <a:lnTo>
                    <a:pt x="545" y="12016"/>
                  </a:lnTo>
                  <a:lnTo>
                    <a:pt x="459" y="12016"/>
                  </a:lnTo>
                  <a:lnTo>
                    <a:pt x="416" y="12064"/>
                  </a:lnTo>
                  <a:lnTo>
                    <a:pt x="373" y="12111"/>
                  </a:lnTo>
                  <a:lnTo>
                    <a:pt x="359" y="12064"/>
                  </a:lnTo>
                  <a:lnTo>
                    <a:pt x="344" y="12064"/>
                  </a:lnTo>
                  <a:lnTo>
                    <a:pt x="344" y="12350"/>
                  </a:lnTo>
                  <a:lnTo>
                    <a:pt x="201" y="12350"/>
                  </a:lnTo>
                  <a:lnTo>
                    <a:pt x="115" y="12302"/>
                  </a:lnTo>
                  <a:lnTo>
                    <a:pt x="29" y="12350"/>
                  </a:lnTo>
                  <a:lnTo>
                    <a:pt x="29" y="12302"/>
                  </a:lnTo>
                  <a:lnTo>
                    <a:pt x="14" y="12350"/>
                  </a:lnTo>
                  <a:lnTo>
                    <a:pt x="0" y="12350"/>
                  </a:lnTo>
                  <a:lnTo>
                    <a:pt x="0" y="12397"/>
                  </a:lnTo>
                  <a:lnTo>
                    <a:pt x="14" y="12445"/>
                  </a:lnTo>
                  <a:lnTo>
                    <a:pt x="29" y="12683"/>
                  </a:lnTo>
                  <a:lnTo>
                    <a:pt x="57" y="12969"/>
                  </a:lnTo>
                  <a:lnTo>
                    <a:pt x="129" y="13446"/>
                  </a:lnTo>
                  <a:lnTo>
                    <a:pt x="158" y="13495"/>
                  </a:lnTo>
                  <a:lnTo>
                    <a:pt x="172" y="13495"/>
                  </a:lnTo>
                  <a:lnTo>
                    <a:pt x="272" y="13398"/>
                  </a:lnTo>
                  <a:lnTo>
                    <a:pt x="373" y="13303"/>
                  </a:lnTo>
                  <a:lnTo>
                    <a:pt x="387" y="13351"/>
                  </a:lnTo>
                  <a:lnTo>
                    <a:pt x="373" y="13398"/>
                  </a:lnTo>
                  <a:lnTo>
                    <a:pt x="402" y="13495"/>
                  </a:lnTo>
                  <a:lnTo>
                    <a:pt x="431" y="13541"/>
                  </a:lnTo>
                  <a:lnTo>
                    <a:pt x="531" y="13589"/>
                  </a:lnTo>
                  <a:lnTo>
                    <a:pt x="617" y="13541"/>
                  </a:lnTo>
                  <a:lnTo>
                    <a:pt x="703" y="13446"/>
                  </a:lnTo>
                  <a:lnTo>
                    <a:pt x="732" y="13446"/>
                  </a:lnTo>
                  <a:lnTo>
                    <a:pt x="904" y="13781"/>
                  </a:lnTo>
                  <a:lnTo>
                    <a:pt x="1090" y="14067"/>
                  </a:lnTo>
                  <a:lnTo>
                    <a:pt x="1277" y="14305"/>
                  </a:lnTo>
                  <a:lnTo>
                    <a:pt x="1464" y="14448"/>
                  </a:lnTo>
                  <a:lnTo>
                    <a:pt x="1478" y="14686"/>
                  </a:lnTo>
                  <a:lnTo>
                    <a:pt x="1492" y="14782"/>
                  </a:lnTo>
                  <a:lnTo>
                    <a:pt x="1535" y="14782"/>
                  </a:lnTo>
                  <a:lnTo>
                    <a:pt x="1550" y="14686"/>
                  </a:lnTo>
                  <a:lnTo>
                    <a:pt x="1593" y="14734"/>
                  </a:lnTo>
                  <a:lnTo>
                    <a:pt x="1650" y="14734"/>
                  </a:lnTo>
                  <a:lnTo>
                    <a:pt x="1737" y="14686"/>
                  </a:lnTo>
                  <a:lnTo>
                    <a:pt x="1837" y="14639"/>
                  </a:lnTo>
                  <a:lnTo>
                    <a:pt x="1851" y="14782"/>
                  </a:lnTo>
                  <a:lnTo>
                    <a:pt x="1866" y="14829"/>
                  </a:lnTo>
                  <a:lnTo>
                    <a:pt x="1866" y="14877"/>
                  </a:lnTo>
                  <a:lnTo>
                    <a:pt x="1880" y="14925"/>
                  </a:lnTo>
                  <a:lnTo>
                    <a:pt x="2038" y="14972"/>
                  </a:lnTo>
                  <a:lnTo>
                    <a:pt x="2210" y="15020"/>
                  </a:lnTo>
                  <a:lnTo>
                    <a:pt x="2555" y="14972"/>
                  </a:lnTo>
                  <a:lnTo>
                    <a:pt x="3244" y="14782"/>
                  </a:lnTo>
                  <a:lnTo>
                    <a:pt x="4722" y="14448"/>
                  </a:lnTo>
                  <a:lnTo>
                    <a:pt x="5468" y="14305"/>
                  </a:lnTo>
                  <a:lnTo>
                    <a:pt x="6200" y="14113"/>
                  </a:lnTo>
                  <a:lnTo>
                    <a:pt x="6214" y="14113"/>
                  </a:lnTo>
                  <a:lnTo>
                    <a:pt x="6372" y="14353"/>
                  </a:lnTo>
                  <a:lnTo>
                    <a:pt x="6559" y="14591"/>
                  </a:lnTo>
                  <a:lnTo>
                    <a:pt x="6731" y="14782"/>
                  </a:lnTo>
                  <a:lnTo>
                    <a:pt x="6918" y="14925"/>
                  </a:lnTo>
                  <a:lnTo>
                    <a:pt x="7291" y="15163"/>
                  </a:lnTo>
                  <a:lnTo>
                    <a:pt x="7678" y="15306"/>
                  </a:lnTo>
                  <a:lnTo>
                    <a:pt x="8066" y="15402"/>
                  </a:lnTo>
                  <a:lnTo>
                    <a:pt x="8453" y="15497"/>
                  </a:lnTo>
                  <a:lnTo>
                    <a:pt x="8827" y="15592"/>
                  </a:lnTo>
                  <a:lnTo>
                    <a:pt x="9200" y="15688"/>
                  </a:lnTo>
                  <a:lnTo>
                    <a:pt x="9645" y="15878"/>
                  </a:lnTo>
                  <a:lnTo>
                    <a:pt x="10075" y="16069"/>
                  </a:lnTo>
                  <a:lnTo>
                    <a:pt x="10950" y="16547"/>
                  </a:lnTo>
                  <a:lnTo>
                    <a:pt x="11826" y="17071"/>
                  </a:lnTo>
                  <a:lnTo>
                    <a:pt x="12702" y="17548"/>
                  </a:lnTo>
                  <a:lnTo>
                    <a:pt x="12544" y="21076"/>
                  </a:lnTo>
                  <a:lnTo>
                    <a:pt x="12558" y="21171"/>
                  </a:lnTo>
                  <a:lnTo>
                    <a:pt x="12558" y="21219"/>
                  </a:lnTo>
                  <a:lnTo>
                    <a:pt x="12587" y="21267"/>
                  </a:lnTo>
                  <a:lnTo>
                    <a:pt x="12630" y="21219"/>
                  </a:lnTo>
                  <a:lnTo>
                    <a:pt x="12630" y="21171"/>
                  </a:lnTo>
                  <a:lnTo>
                    <a:pt x="12644" y="21124"/>
                  </a:lnTo>
                  <a:lnTo>
                    <a:pt x="12702" y="20981"/>
                  </a:lnTo>
                  <a:lnTo>
                    <a:pt x="12759" y="20790"/>
                  </a:lnTo>
                  <a:lnTo>
                    <a:pt x="12816" y="20599"/>
                  </a:lnTo>
                  <a:lnTo>
                    <a:pt x="12874" y="20456"/>
                  </a:lnTo>
                  <a:lnTo>
                    <a:pt x="12902" y="20695"/>
                  </a:lnTo>
                  <a:lnTo>
                    <a:pt x="12946" y="20885"/>
                  </a:lnTo>
                  <a:lnTo>
                    <a:pt x="12989" y="21076"/>
                  </a:lnTo>
                  <a:lnTo>
                    <a:pt x="13046" y="21267"/>
                  </a:lnTo>
                  <a:lnTo>
                    <a:pt x="13032" y="21457"/>
                  </a:lnTo>
                  <a:lnTo>
                    <a:pt x="13032" y="21553"/>
                  </a:lnTo>
                  <a:lnTo>
                    <a:pt x="13046" y="21600"/>
                  </a:lnTo>
                  <a:lnTo>
                    <a:pt x="13104" y="21600"/>
                  </a:lnTo>
                  <a:lnTo>
                    <a:pt x="13118" y="21553"/>
                  </a:lnTo>
                  <a:lnTo>
                    <a:pt x="13132" y="21457"/>
                  </a:lnTo>
                  <a:lnTo>
                    <a:pt x="13132" y="21171"/>
                  </a:lnTo>
                  <a:lnTo>
                    <a:pt x="13247" y="17691"/>
                  </a:lnTo>
                  <a:lnTo>
                    <a:pt x="13764" y="17977"/>
                  </a:lnTo>
                  <a:lnTo>
                    <a:pt x="14266" y="18120"/>
                  </a:lnTo>
                  <a:lnTo>
                    <a:pt x="14596" y="18263"/>
                  </a:lnTo>
                  <a:lnTo>
                    <a:pt x="14754" y="18358"/>
                  </a:lnTo>
                  <a:lnTo>
                    <a:pt x="14912" y="18501"/>
                  </a:lnTo>
                  <a:lnTo>
                    <a:pt x="15027" y="18596"/>
                  </a:lnTo>
                  <a:lnTo>
                    <a:pt x="15141" y="18644"/>
                  </a:lnTo>
                  <a:lnTo>
                    <a:pt x="15242" y="18692"/>
                  </a:lnTo>
                  <a:lnTo>
                    <a:pt x="15357" y="18644"/>
                  </a:lnTo>
                  <a:lnTo>
                    <a:pt x="15629" y="18644"/>
                  </a:lnTo>
                  <a:lnTo>
                    <a:pt x="15759" y="18739"/>
                  </a:lnTo>
                  <a:lnTo>
                    <a:pt x="15874" y="18835"/>
                  </a:lnTo>
                  <a:lnTo>
                    <a:pt x="16132" y="19025"/>
                  </a:lnTo>
                  <a:lnTo>
                    <a:pt x="16261" y="19121"/>
                  </a:lnTo>
                  <a:lnTo>
                    <a:pt x="16390" y="19121"/>
                  </a:lnTo>
                  <a:lnTo>
                    <a:pt x="16706" y="19216"/>
                  </a:lnTo>
                  <a:lnTo>
                    <a:pt x="17036" y="19359"/>
                  </a:lnTo>
                  <a:lnTo>
                    <a:pt x="17667" y="19646"/>
                  </a:lnTo>
                  <a:lnTo>
                    <a:pt x="18873" y="20361"/>
                  </a:lnTo>
                  <a:lnTo>
                    <a:pt x="19404" y="20742"/>
                  </a:lnTo>
                  <a:lnTo>
                    <a:pt x="19677" y="20838"/>
                  </a:lnTo>
                  <a:lnTo>
                    <a:pt x="19949" y="20885"/>
                  </a:lnTo>
                  <a:lnTo>
                    <a:pt x="20065" y="20838"/>
                  </a:lnTo>
                  <a:lnTo>
                    <a:pt x="20179" y="20742"/>
                  </a:lnTo>
                  <a:lnTo>
                    <a:pt x="20265" y="20647"/>
                  </a:lnTo>
                  <a:lnTo>
                    <a:pt x="20351" y="20456"/>
                  </a:lnTo>
                  <a:lnTo>
                    <a:pt x="20423" y="20266"/>
                  </a:lnTo>
                  <a:lnTo>
                    <a:pt x="20495" y="20026"/>
                  </a:lnTo>
                  <a:lnTo>
                    <a:pt x="20552" y="19740"/>
                  </a:lnTo>
                  <a:lnTo>
                    <a:pt x="20595" y="19454"/>
                  </a:lnTo>
                  <a:lnTo>
                    <a:pt x="20624" y="19168"/>
                  </a:lnTo>
                  <a:lnTo>
                    <a:pt x="20653" y="18835"/>
                  </a:lnTo>
                  <a:lnTo>
                    <a:pt x="20696" y="18167"/>
                  </a:lnTo>
                  <a:lnTo>
                    <a:pt x="20710" y="17452"/>
                  </a:lnTo>
                  <a:lnTo>
                    <a:pt x="20710" y="16785"/>
                  </a:lnTo>
                  <a:lnTo>
                    <a:pt x="20782" y="15735"/>
                  </a:lnTo>
                  <a:lnTo>
                    <a:pt x="20840" y="14734"/>
                  </a:lnTo>
                  <a:lnTo>
                    <a:pt x="20940" y="12683"/>
                  </a:lnTo>
                  <a:lnTo>
                    <a:pt x="21184" y="7819"/>
                  </a:lnTo>
                  <a:lnTo>
                    <a:pt x="21600" y="0"/>
                  </a:lnTo>
                  <a:lnTo>
                    <a:pt x="21485" y="0"/>
                  </a:lnTo>
                  <a:lnTo>
                    <a:pt x="21069" y="7725"/>
                  </a:lnTo>
                  <a:lnTo>
                    <a:pt x="20825" y="12540"/>
                  </a:lnTo>
                  <a:lnTo>
                    <a:pt x="20739" y="14543"/>
                  </a:lnTo>
                  <a:lnTo>
                    <a:pt x="20696" y="15545"/>
                  </a:lnTo>
                  <a:lnTo>
                    <a:pt x="20667" y="16547"/>
                  </a:lnTo>
                  <a:lnTo>
                    <a:pt x="20638" y="16547"/>
                  </a:lnTo>
                  <a:lnTo>
                    <a:pt x="20624" y="16690"/>
                  </a:lnTo>
                  <a:lnTo>
                    <a:pt x="20624" y="17691"/>
                  </a:lnTo>
                  <a:lnTo>
                    <a:pt x="20610" y="18167"/>
                  </a:lnTo>
                  <a:lnTo>
                    <a:pt x="20581" y="18692"/>
                  </a:lnTo>
                  <a:lnTo>
                    <a:pt x="20538" y="19121"/>
                  </a:lnTo>
                  <a:lnTo>
                    <a:pt x="20466" y="19551"/>
                  </a:lnTo>
                  <a:lnTo>
                    <a:pt x="20366" y="19932"/>
                  </a:lnTo>
                  <a:lnTo>
                    <a:pt x="20308" y="20123"/>
                  </a:lnTo>
                  <a:lnTo>
                    <a:pt x="20237" y="20266"/>
                  </a:lnTo>
                  <a:lnTo>
                    <a:pt x="20122" y="20456"/>
                  </a:lnTo>
                  <a:lnTo>
                    <a:pt x="19978" y="20552"/>
                  </a:lnTo>
                  <a:lnTo>
                    <a:pt x="19835" y="20552"/>
                  </a:lnTo>
                  <a:lnTo>
                    <a:pt x="19677" y="20504"/>
                  </a:lnTo>
                  <a:lnTo>
                    <a:pt x="19390" y="20361"/>
                  </a:lnTo>
                  <a:lnTo>
                    <a:pt x="19117" y="20170"/>
                  </a:lnTo>
                  <a:lnTo>
                    <a:pt x="18026" y="19502"/>
                  </a:lnTo>
                  <a:lnTo>
                    <a:pt x="16936" y="18930"/>
                  </a:lnTo>
                  <a:lnTo>
                    <a:pt x="16720" y="18835"/>
                  </a:lnTo>
                  <a:lnTo>
                    <a:pt x="16491" y="18787"/>
                  </a:lnTo>
                  <a:lnTo>
                    <a:pt x="16275" y="18739"/>
                  </a:lnTo>
                  <a:lnTo>
                    <a:pt x="16161" y="18692"/>
                  </a:lnTo>
                  <a:lnTo>
                    <a:pt x="16046" y="18549"/>
                  </a:lnTo>
                  <a:lnTo>
                    <a:pt x="15945" y="18453"/>
                  </a:lnTo>
                  <a:lnTo>
                    <a:pt x="15845" y="18406"/>
                  </a:lnTo>
                  <a:lnTo>
                    <a:pt x="15629" y="18358"/>
                  </a:lnTo>
                  <a:lnTo>
                    <a:pt x="15414" y="18358"/>
                  </a:lnTo>
                  <a:lnTo>
                    <a:pt x="15199" y="18406"/>
                  </a:lnTo>
                  <a:lnTo>
                    <a:pt x="15127" y="18406"/>
                  </a:lnTo>
                  <a:lnTo>
                    <a:pt x="15070" y="18358"/>
                  </a:lnTo>
                  <a:lnTo>
                    <a:pt x="14926" y="18215"/>
                  </a:lnTo>
                  <a:lnTo>
                    <a:pt x="14797" y="18072"/>
                  </a:lnTo>
                  <a:lnTo>
                    <a:pt x="14668" y="17977"/>
                  </a:lnTo>
                  <a:lnTo>
                    <a:pt x="14467" y="17881"/>
                  </a:lnTo>
                  <a:lnTo>
                    <a:pt x="14266" y="17786"/>
                  </a:lnTo>
                  <a:lnTo>
                    <a:pt x="13764" y="17595"/>
                  </a:lnTo>
                  <a:lnTo>
                    <a:pt x="13505" y="17548"/>
                  </a:lnTo>
                  <a:lnTo>
                    <a:pt x="13261" y="17500"/>
                  </a:lnTo>
                  <a:lnTo>
                    <a:pt x="13304" y="16261"/>
                  </a:lnTo>
                  <a:lnTo>
                    <a:pt x="13548" y="16498"/>
                  </a:lnTo>
                  <a:lnTo>
                    <a:pt x="13807" y="16690"/>
                  </a:lnTo>
                  <a:lnTo>
                    <a:pt x="14323" y="17023"/>
                  </a:lnTo>
                  <a:lnTo>
                    <a:pt x="15357" y="17595"/>
                  </a:lnTo>
                  <a:lnTo>
                    <a:pt x="16404" y="18167"/>
                  </a:lnTo>
                  <a:lnTo>
                    <a:pt x="17452" y="18644"/>
                  </a:lnTo>
                  <a:lnTo>
                    <a:pt x="18557" y="19121"/>
                  </a:lnTo>
                  <a:lnTo>
                    <a:pt x="19031" y="19265"/>
                  </a:lnTo>
                  <a:lnTo>
                    <a:pt x="19275" y="19311"/>
                  </a:lnTo>
                  <a:lnTo>
                    <a:pt x="19390" y="19311"/>
                  </a:lnTo>
                  <a:lnTo>
                    <a:pt x="19519" y="19265"/>
                  </a:lnTo>
                  <a:lnTo>
                    <a:pt x="19691" y="19121"/>
                  </a:lnTo>
                  <a:lnTo>
                    <a:pt x="19835" y="18882"/>
                  </a:lnTo>
                  <a:lnTo>
                    <a:pt x="19964" y="18596"/>
                  </a:lnTo>
                  <a:lnTo>
                    <a:pt x="20065" y="18263"/>
                  </a:lnTo>
                  <a:lnTo>
                    <a:pt x="20151" y="17834"/>
                  </a:lnTo>
                  <a:lnTo>
                    <a:pt x="20208" y="17357"/>
                  </a:lnTo>
                  <a:lnTo>
                    <a:pt x="20237" y="16833"/>
                  </a:lnTo>
                  <a:lnTo>
                    <a:pt x="20251" y="16212"/>
                  </a:lnTo>
                  <a:lnTo>
                    <a:pt x="20237" y="16164"/>
                  </a:lnTo>
                  <a:lnTo>
                    <a:pt x="20337" y="15163"/>
                  </a:lnTo>
                  <a:lnTo>
                    <a:pt x="20394" y="14162"/>
                  </a:lnTo>
                  <a:lnTo>
                    <a:pt x="20509" y="12111"/>
                  </a:lnTo>
                  <a:lnTo>
                    <a:pt x="20624" y="9870"/>
                  </a:lnTo>
                  <a:lnTo>
                    <a:pt x="20724" y="7630"/>
                  </a:lnTo>
                  <a:lnTo>
                    <a:pt x="20868" y="3814"/>
                  </a:lnTo>
                  <a:lnTo>
                    <a:pt x="20997" y="0"/>
                  </a:lnTo>
                  <a:lnTo>
                    <a:pt x="20883" y="0"/>
                  </a:lnTo>
                  <a:lnTo>
                    <a:pt x="20753" y="3957"/>
                  </a:lnTo>
                  <a:lnTo>
                    <a:pt x="20595" y="7916"/>
                  </a:lnTo>
                  <a:lnTo>
                    <a:pt x="20495" y="10156"/>
                  </a:lnTo>
                  <a:lnTo>
                    <a:pt x="20394" y="12350"/>
                  </a:lnTo>
                  <a:lnTo>
                    <a:pt x="20280" y="14210"/>
                  </a:lnTo>
                  <a:lnTo>
                    <a:pt x="20237" y="15163"/>
                  </a:lnTo>
                  <a:lnTo>
                    <a:pt x="20208" y="16118"/>
                  </a:lnTo>
                  <a:lnTo>
                    <a:pt x="20179" y="16118"/>
                  </a:lnTo>
                  <a:lnTo>
                    <a:pt x="20165" y="16212"/>
                  </a:lnTo>
                  <a:lnTo>
                    <a:pt x="20165" y="16690"/>
                  </a:lnTo>
                  <a:lnTo>
                    <a:pt x="20136" y="17119"/>
                  </a:lnTo>
                  <a:lnTo>
                    <a:pt x="20108" y="17500"/>
                  </a:lnTo>
                  <a:lnTo>
                    <a:pt x="20050" y="17834"/>
                  </a:lnTo>
                  <a:lnTo>
                    <a:pt x="19992" y="18167"/>
                  </a:lnTo>
                  <a:lnTo>
                    <a:pt x="19906" y="18406"/>
                  </a:lnTo>
                  <a:lnTo>
                    <a:pt x="19792" y="18644"/>
                  </a:lnTo>
                  <a:lnTo>
                    <a:pt x="19663" y="18835"/>
                  </a:lnTo>
                  <a:lnTo>
                    <a:pt x="19562" y="18930"/>
                  </a:lnTo>
                  <a:lnTo>
                    <a:pt x="19447" y="19025"/>
                  </a:lnTo>
                  <a:lnTo>
                    <a:pt x="19232" y="19025"/>
                  </a:lnTo>
                  <a:lnTo>
                    <a:pt x="19002" y="18978"/>
                  </a:lnTo>
                  <a:lnTo>
                    <a:pt x="18787" y="18882"/>
                  </a:lnTo>
                  <a:lnTo>
                    <a:pt x="17797" y="18501"/>
                  </a:lnTo>
                  <a:lnTo>
                    <a:pt x="16806" y="18072"/>
                  </a:lnTo>
                  <a:lnTo>
                    <a:pt x="15917" y="17643"/>
                  </a:lnTo>
                  <a:lnTo>
                    <a:pt x="15041" y="17166"/>
                  </a:lnTo>
                  <a:lnTo>
                    <a:pt x="14180" y="16593"/>
                  </a:lnTo>
                  <a:lnTo>
                    <a:pt x="13735" y="16307"/>
                  </a:lnTo>
                  <a:lnTo>
                    <a:pt x="13304" y="16069"/>
                  </a:lnTo>
                  <a:lnTo>
                    <a:pt x="13419" y="13017"/>
                  </a:lnTo>
                  <a:lnTo>
                    <a:pt x="13534" y="9965"/>
                  </a:lnTo>
                  <a:lnTo>
                    <a:pt x="13778" y="4434"/>
                  </a:lnTo>
                  <a:lnTo>
                    <a:pt x="13836" y="3337"/>
                  </a:lnTo>
                  <a:lnTo>
                    <a:pt x="13893" y="2241"/>
                  </a:lnTo>
                  <a:lnTo>
                    <a:pt x="13950" y="1096"/>
                  </a:lnTo>
                  <a:lnTo>
                    <a:pt x="13993" y="0"/>
                  </a:lnTo>
                  <a:lnTo>
                    <a:pt x="13907" y="0"/>
                  </a:lnTo>
                  <a:lnTo>
                    <a:pt x="13836" y="1144"/>
                  </a:lnTo>
                  <a:lnTo>
                    <a:pt x="13778" y="2335"/>
                  </a:lnTo>
                  <a:lnTo>
                    <a:pt x="13677" y="4721"/>
                  </a:lnTo>
                  <a:lnTo>
                    <a:pt x="13548" y="7487"/>
                  </a:lnTo>
                  <a:lnTo>
                    <a:pt x="13434" y="10299"/>
                  </a:lnTo>
                  <a:lnTo>
                    <a:pt x="13233" y="15545"/>
                  </a:lnTo>
                  <a:lnTo>
                    <a:pt x="13061" y="20790"/>
                  </a:lnTo>
                  <a:lnTo>
                    <a:pt x="13003" y="20504"/>
                  </a:lnTo>
                  <a:lnTo>
                    <a:pt x="12960" y="20170"/>
                  </a:lnTo>
                  <a:lnTo>
                    <a:pt x="12931" y="20075"/>
                  </a:lnTo>
                  <a:lnTo>
                    <a:pt x="12888" y="20075"/>
                  </a:lnTo>
                  <a:lnTo>
                    <a:pt x="12845" y="20123"/>
                  </a:lnTo>
                  <a:lnTo>
                    <a:pt x="12802" y="20218"/>
                  </a:lnTo>
                  <a:lnTo>
                    <a:pt x="12716" y="20456"/>
                  </a:lnTo>
                  <a:lnTo>
                    <a:pt x="12659" y="20695"/>
                  </a:lnTo>
                  <a:lnTo>
                    <a:pt x="12788" y="17595"/>
                  </a:lnTo>
                  <a:lnTo>
                    <a:pt x="12816" y="17548"/>
                  </a:lnTo>
                  <a:lnTo>
                    <a:pt x="12816" y="17357"/>
                  </a:lnTo>
                  <a:lnTo>
                    <a:pt x="12802" y="17309"/>
                  </a:lnTo>
                  <a:lnTo>
                    <a:pt x="13104" y="10204"/>
                  </a:lnTo>
                  <a:lnTo>
                    <a:pt x="13218" y="7676"/>
                  </a:lnTo>
                  <a:lnTo>
                    <a:pt x="13347" y="5102"/>
                  </a:lnTo>
                  <a:lnTo>
                    <a:pt x="13462" y="2575"/>
                  </a:lnTo>
                  <a:lnTo>
                    <a:pt x="13548" y="0"/>
                  </a:lnTo>
                  <a:lnTo>
                    <a:pt x="13477" y="0"/>
                  </a:lnTo>
                  <a:lnTo>
                    <a:pt x="13391" y="1239"/>
                  </a:lnTo>
                  <a:lnTo>
                    <a:pt x="13333" y="2527"/>
                  </a:lnTo>
                  <a:lnTo>
                    <a:pt x="13218" y="5055"/>
                  </a:lnTo>
                  <a:lnTo>
                    <a:pt x="13118" y="7581"/>
                  </a:lnTo>
                  <a:lnTo>
                    <a:pt x="13018" y="10108"/>
                  </a:lnTo>
                  <a:lnTo>
                    <a:pt x="12773" y="15783"/>
                  </a:lnTo>
                  <a:lnTo>
                    <a:pt x="12544" y="15735"/>
                  </a:lnTo>
                  <a:lnTo>
                    <a:pt x="12802" y="7676"/>
                  </a:lnTo>
                  <a:lnTo>
                    <a:pt x="12874" y="5770"/>
                  </a:lnTo>
                  <a:lnTo>
                    <a:pt x="12946" y="3862"/>
                  </a:lnTo>
                  <a:lnTo>
                    <a:pt x="13032" y="1906"/>
                  </a:lnTo>
                  <a:lnTo>
                    <a:pt x="13089" y="0"/>
                  </a:lnTo>
                  <a:lnTo>
                    <a:pt x="12989" y="0"/>
                  </a:lnTo>
                  <a:lnTo>
                    <a:pt x="12902" y="1811"/>
                  </a:lnTo>
                  <a:lnTo>
                    <a:pt x="12831" y="3671"/>
                  </a:lnTo>
                  <a:lnTo>
                    <a:pt x="12773" y="5484"/>
                  </a:lnTo>
                  <a:lnTo>
                    <a:pt x="12716" y="7295"/>
                  </a:lnTo>
                  <a:lnTo>
                    <a:pt x="12573" y="11492"/>
                  </a:lnTo>
                  <a:lnTo>
                    <a:pt x="12429" y="15735"/>
                  </a:lnTo>
                  <a:lnTo>
                    <a:pt x="11812" y="15592"/>
                  </a:lnTo>
                  <a:lnTo>
                    <a:pt x="11180" y="15449"/>
                  </a:lnTo>
                  <a:lnTo>
                    <a:pt x="10864" y="15306"/>
                  </a:lnTo>
                  <a:lnTo>
                    <a:pt x="10563" y="15211"/>
                  </a:lnTo>
                  <a:lnTo>
                    <a:pt x="10248" y="15020"/>
                  </a:lnTo>
                  <a:lnTo>
                    <a:pt x="9946" y="14782"/>
                  </a:lnTo>
                  <a:lnTo>
                    <a:pt x="9271" y="14305"/>
                  </a:lnTo>
                  <a:lnTo>
                    <a:pt x="8927" y="14067"/>
                  </a:lnTo>
                  <a:lnTo>
                    <a:pt x="8582" y="13875"/>
                  </a:lnTo>
                  <a:lnTo>
                    <a:pt x="8339" y="13781"/>
                  </a:lnTo>
                  <a:lnTo>
                    <a:pt x="8209" y="13732"/>
                  </a:lnTo>
                  <a:lnTo>
                    <a:pt x="8094" y="13589"/>
                  </a:lnTo>
                  <a:lnTo>
                    <a:pt x="7994" y="13495"/>
                  </a:lnTo>
                  <a:lnTo>
                    <a:pt x="7894" y="13446"/>
                  </a:lnTo>
                  <a:lnTo>
                    <a:pt x="7793" y="13446"/>
                  </a:lnTo>
                  <a:lnTo>
                    <a:pt x="7693" y="13541"/>
                  </a:lnTo>
                  <a:lnTo>
                    <a:pt x="7678" y="13589"/>
                  </a:lnTo>
                  <a:lnTo>
                    <a:pt x="7664" y="13684"/>
                  </a:lnTo>
                  <a:lnTo>
                    <a:pt x="7678" y="13732"/>
                  </a:lnTo>
                  <a:lnTo>
                    <a:pt x="7851" y="13732"/>
                  </a:lnTo>
                  <a:lnTo>
                    <a:pt x="7994" y="13781"/>
                  </a:lnTo>
                  <a:lnTo>
                    <a:pt x="8066" y="13924"/>
                  </a:lnTo>
                  <a:lnTo>
                    <a:pt x="8109" y="13970"/>
                  </a:lnTo>
                  <a:lnTo>
                    <a:pt x="8152" y="14019"/>
                  </a:lnTo>
                  <a:lnTo>
                    <a:pt x="8511" y="14210"/>
                  </a:lnTo>
                  <a:lnTo>
                    <a:pt x="8884" y="14353"/>
                  </a:lnTo>
                  <a:lnTo>
                    <a:pt x="9214" y="14591"/>
                  </a:lnTo>
                  <a:lnTo>
                    <a:pt x="9559" y="14829"/>
                  </a:lnTo>
                  <a:lnTo>
                    <a:pt x="10219" y="15354"/>
                  </a:lnTo>
                  <a:lnTo>
                    <a:pt x="10491" y="15545"/>
                  </a:lnTo>
                  <a:lnTo>
                    <a:pt x="10764" y="15688"/>
                  </a:lnTo>
                  <a:lnTo>
                    <a:pt x="11309" y="15878"/>
                  </a:lnTo>
                  <a:lnTo>
                    <a:pt x="11869" y="15974"/>
                  </a:lnTo>
                  <a:lnTo>
                    <a:pt x="12415" y="16069"/>
                  </a:lnTo>
                  <a:lnTo>
                    <a:pt x="12415" y="16355"/>
                  </a:lnTo>
                  <a:lnTo>
                    <a:pt x="12429" y="16404"/>
                  </a:lnTo>
                  <a:lnTo>
                    <a:pt x="12458" y="16450"/>
                  </a:lnTo>
                  <a:lnTo>
                    <a:pt x="12501" y="16404"/>
                  </a:lnTo>
                  <a:lnTo>
                    <a:pt x="12515" y="16355"/>
                  </a:lnTo>
                  <a:lnTo>
                    <a:pt x="12515" y="16261"/>
                  </a:lnTo>
                  <a:lnTo>
                    <a:pt x="12529" y="16118"/>
                  </a:lnTo>
                  <a:lnTo>
                    <a:pt x="12759" y="16164"/>
                  </a:lnTo>
                  <a:lnTo>
                    <a:pt x="12702" y="17262"/>
                  </a:lnTo>
                  <a:lnTo>
                    <a:pt x="11912" y="16736"/>
                  </a:lnTo>
                  <a:lnTo>
                    <a:pt x="11123" y="16307"/>
                  </a:lnTo>
                  <a:lnTo>
                    <a:pt x="10334" y="15926"/>
                  </a:lnTo>
                  <a:lnTo>
                    <a:pt x="9530" y="15545"/>
                  </a:lnTo>
                  <a:lnTo>
                    <a:pt x="9128" y="15402"/>
                  </a:lnTo>
                  <a:lnTo>
                    <a:pt x="8726" y="15259"/>
                  </a:lnTo>
                  <a:lnTo>
                    <a:pt x="7922" y="15020"/>
                  </a:lnTo>
                  <a:lnTo>
                    <a:pt x="7521" y="14877"/>
                  </a:lnTo>
                  <a:lnTo>
                    <a:pt x="7133" y="14639"/>
                  </a:lnTo>
                  <a:lnTo>
                    <a:pt x="6746" y="14400"/>
                  </a:lnTo>
                  <a:lnTo>
                    <a:pt x="6358" y="14067"/>
                  </a:lnTo>
                  <a:lnTo>
                    <a:pt x="6961" y="13827"/>
                  </a:lnTo>
                  <a:lnTo>
                    <a:pt x="7564" y="13541"/>
                  </a:lnTo>
                  <a:lnTo>
                    <a:pt x="7578" y="13589"/>
                  </a:lnTo>
                  <a:lnTo>
                    <a:pt x="7607" y="13638"/>
                  </a:lnTo>
                  <a:lnTo>
                    <a:pt x="7635" y="13589"/>
                  </a:lnTo>
                  <a:lnTo>
                    <a:pt x="7650" y="13495"/>
                  </a:lnTo>
                  <a:lnTo>
                    <a:pt x="7664" y="13495"/>
                  </a:lnTo>
                  <a:lnTo>
                    <a:pt x="7693" y="13398"/>
                  </a:lnTo>
                  <a:lnTo>
                    <a:pt x="7793" y="13351"/>
                  </a:lnTo>
                  <a:lnTo>
                    <a:pt x="7908" y="13303"/>
                  </a:lnTo>
                  <a:lnTo>
                    <a:pt x="8109" y="13208"/>
                  </a:lnTo>
                  <a:lnTo>
                    <a:pt x="8741" y="12969"/>
                  </a:lnTo>
                  <a:lnTo>
                    <a:pt x="9501" y="12683"/>
                  </a:lnTo>
                  <a:lnTo>
                    <a:pt x="9516" y="12683"/>
                  </a:lnTo>
                  <a:lnTo>
                    <a:pt x="9530" y="12636"/>
                  </a:lnTo>
                  <a:lnTo>
                    <a:pt x="9817" y="12540"/>
                  </a:lnTo>
                  <a:lnTo>
                    <a:pt x="9846" y="12493"/>
                  </a:lnTo>
                  <a:lnTo>
                    <a:pt x="9846" y="12350"/>
                  </a:lnTo>
                  <a:lnTo>
                    <a:pt x="9831" y="12254"/>
                  </a:lnTo>
                  <a:lnTo>
                    <a:pt x="9788" y="11635"/>
                  </a:lnTo>
                  <a:lnTo>
                    <a:pt x="9759" y="10966"/>
                  </a:lnTo>
                  <a:lnTo>
                    <a:pt x="9731" y="9679"/>
                  </a:lnTo>
                  <a:lnTo>
                    <a:pt x="9716" y="8345"/>
                  </a:lnTo>
                  <a:lnTo>
                    <a:pt x="9702" y="7676"/>
                  </a:lnTo>
                  <a:lnTo>
                    <a:pt x="9659" y="7057"/>
                  </a:lnTo>
                  <a:lnTo>
                    <a:pt x="9659" y="7009"/>
                  </a:lnTo>
                  <a:lnTo>
                    <a:pt x="9645" y="7009"/>
                  </a:lnTo>
                  <a:lnTo>
                    <a:pt x="9630" y="7057"/>
                  </a:lnTo>
                  <a:lnTo>
                    <a:pt x="9630" y="7104"/>
                  </a:lnTo>
                  <a:lnTo>
                    <a:pt x="9616" y="7104"/>
                  </a:lnTo>
                  <a:lnTo>
                    <a:pt x="8425" y="7295"/>
                  </a:lnTo>
                  <a:lnTo>
                    <a:pt x="8180" y="7295"/>
                  </a:lnTo>
                  <a:lnTo>
                    <a:pt x="7951" y="7344"/>
                  </a:lnTo>
                  <a:lnTo>
                    <a:pt x="7707" y="7487"/>
                  </a:lnTo>
                  <a:lnTo>
                    <a:pt x="7592" y="7581"/>
                  </a:lnTo>
                  <a:lnTo>
                    <a:pt x="7478" y="7725"/>
                  </a:lnTo>
                  <a:lnTo>
                    <a:pt x="7478" y="7676"/>
                  </a:lnTo>
                  <a:lnTo>
                    <a:pt x="7463" y="7630"/>
                  </a:lnTo>
                  <a:lnTo>
                    <a:pt x="7449" y="7630"/>
                  </a:lnTo>
                  <a:lnTo>
                    <a:pt x="7434" y="7581"/>
                  </a:lnTo>
                  <a:lnTo>
                    <a:pt x="7405" y="7581"/>
                  </a:lnTo>
                  <a:lnTo>
                    <a:pt x="5985" y="7868"/>
                  </a:lnTo>
                  <a:lnTo>
                    <a:pt x="5282" y="8059"/>
                  </a:lnTo>
                  <a:lnTo>
                    <a:pt x="4578" y="8297"/>
                  </a:lnTo>
                  <a:lnTo>
                    <a:pt x="4205" y="8392"/>
                  </a:lnTo>
                  <a:lnTo>
                    <a:pt x="4262" y="8011"/>
                  </a:lnTo>
                  <a:lnTo>
                    <a:pt x="4291" y="7533"/>
                  </a:lnTo>
                  <a:lnTo>
                    <a:pt x="4334" y="6675"/>
                  </a:lnTo>
                  <a:lnTo>
                    <a:pt x="4392" y="5579"/>
                  </a:lnTo>
                  <a:lnTo>
                    <a:pt x="4435" y="4483"/>
                  </a:lnTo>
                  <a:lnTo>
                    <a:pt x="4478" y="3385"/>
                  </a:lnTo>
                  <a:lnTo>
                    <a:pt x="4535" y="2241"/>
                  </a:lnTo>
                  <a:lnTo>
                    <a:pt x="4592" y="1144"/>
                  </a:lnTo>
                  <a:lnTo>
                    <a:pt x="4650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678" name="Shape 1131"/>
            <p:cNvSpPr/>
            <p:nvPr/>
          </p:nvSpPr>
          <p:spPr>
            <a:xfrm>
              <a:off x="8721607" y="4064134"/>
              <a:ext cx="87213" cy="6263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513" y="0"/>
                  </a:moveTo>
                  <a:lnTo>
                    <a:pt x="7748" y="3871"/>
                  </a:lnTo>
                  <a:lnTo>
                    <a:pt x="3882" y="5406"/>
                  </a:lnTo>
                  <a:lnTo>
                    <a:pt x="2764" y="6185"/>
                  </a:lnTo>
                  <a:lnTo>
                    <a:pt x="1662" y="6185"/>
                  </a:lnTo>
                  <a:lnTo>
                    <a:pt x="1662" y="5406"/>
                  </a:lnTo>
                  <a:lnTo>
                    <a:pt x="559" y="5406"/>
                  </a:lnTo>
                  <a:lnTo>
                    <a:pt x="559" y="6185"/>
                  </a:lnTo>
                  <a:lnTo>
                    <a:pt x="0" y="6185"/>
                  </a:lnTo>
                  <a:lnTo>
                    <a:pt x="559" y="7719"/>
                  </a:lnTo>
                  <a:lnTo>
                    <a:pt x="1102" y="9254"/>
                  </a:lnTo>
                  <a:lnTo>
                    <a:pt x="1662" y="9254"/>
                  </a:lnTo>
                  <a:lnTo>
                    <a:pt x="2764" y="10033"/>
                  </a:lnTo>
                  <a:lnTo>
                    <a:pt x="4425" y="10033"/>
                  </a:lnTo>
                  <a:lnTo>
                    <a:pt x="9410" y="9254"/>
                  </a:lnTo>
                  <a:lnTo>
                    <a:pt x="14395" y="6940"/>
                  </a:lnTo>
                  <a:lnTo>
                    <a:pt x="14954" y="10811"/>
                  </a:lnTo>
                  <a:lnTo>
                    <a:pt x="16056" y="13881"/>
                  </a:lnTo>
                  <a:lnTo>
                    <a:pt x="14395" y="13881"/>
                  </a:lnTo>
                  <a:lnTo>
                    <a:pt x="13292" y="15438"/>
                  </a:lnTo>
                  <a:lnTo>
                    <a:pt x="10529" y="16973"/>
                  </a:lnTo>
                  <a:lnTo>
                    <a:pt x="9410" y="17752"/>
                  </a:lnTo>
                  <a:lnTo>
                    <a:pt x="8867" y="17752"/>
                  </a:lnTo>
                  <a:lnTo>
                    <a:pt x="9410" y="16973"/>
                  </a:lnTo>
                  <a:lnTo>
                    <a:pt x="11631" y="15438"/>
                  </a:lnTo>
                  <a:lnTo>
                    <a:pt x="13852" y="13125"/>
                  </a:lnTo>
                  <a:lnTo>
                    <a:pt x="13852" y="11567"/>
                  </a:lnTo>
                  <a:lnTo>
                    <a:pt x="13292" y="10811"/>
                  </a:lnTo>
                  <a:lnTo>
                    <a:pt x="12190" y="10033"/>
                  </a:lnTo>
                  <a:lnTo>
                    <a:pt x="9410" y="12346"/>
                  </a:lnTo>
                  <a:lnTo>
                    <a:pt x="6087" y="14660"/>
                  </a:lnTo>
                  <a:lnTo>
                    <a:pt x="4425" y="16973"/>
                  </a:lnTo>
                  <a:lnTo>
                    <a:pt x="3882" y="17752"/>
                  </a:lnTo>
                  <a:lnTo>
                    <a:pt x="4425" y="19287"/>
                  </a:lnTo>
                  <a:lnTo>
                    <a:pt x="4985" y="20065"/>
                  </a:lnTo>
                  <a:lnTo>
                    <a:pt x="5544" y="20065"/>
                  </a:lnTo>
                  <a:lnTo>
                    <a:pt x="7205" y="18508"/>
                  </a:lnTo>
                  <a:lnTo>
                    <a:pt x="7205" y="20065"/>
                  </a:lnTo>
                  <a:lnTo>
                    <a:pt x="7748" y="20821"/>
                  </a:lnTo>
                  <a:lnTo>
                    <a:pt x="8867" y="21600"/>
                  </a:lnTo>
                  <a:lnTo>
                    <a:pt x="11631" y="20821"/>
                  </a:lnTo>
                  <a:lnTo>
                    <a:pt x="14395" y="18508"/>
                  </a:lnTo>
                  <a:lnTo>
                    <a:pt x="16056" y="16973"/>
                  </a:lnTo>
                  <a:lnTo>
                    <a:pt x="17175" y="15438"/>
                  </a:lnTo>
                  <a:lnTo>
                    <a:pt x="18277" y="16973"/>
                  </a:lnTo>
                  <a:lnTo>
                    <a:pt x="19938" y="16973"/>
                  </a:lnTo>
                  <a:lnTo>
                    <a:pt x="21041" y="16194"/>
                  </a:lnTo>
                  <a:lnTo>
                    <a:pt x="21600" y="14660"/>
                  </a:lnTo>
                  <a:lnTo>
                    <a:pt x="21041" y="13125"/>
                  </a:lnTo>
                  <a:lnTo>
                    <a:pt x="20498" y="11567"/>
                  </a:lnTo>
                  <a:lnTo>
                    <a:pt x="18836" y="6940"/>
                  </a:lnTo>
                  <a:lnTo>
                    <a:pt x="18277" y="3092"/>
                  </a:lnTo>
                  <a:lnTo>
                    <a:pt x="18277" y="1558"/>
                  </a:lnTo>
                  <a:lnTo>
                    <a:pt x="17718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679" name="Shape 1132"/>
            <p:cNvSpPr/>
            <p:nvPr/>
          </p:nvSpPr>
          <p:spPr>
            <a:xfrm>
              <a:off x="8388431" y="2856572"/>
              <a:ext cx="46962" cy="4696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351" y="6171"/>
                  </a:moveTo>
                  <a:lnTo>
                    <a:pt x="15429" y="7180"/>
                  </a:lnTo>
                  <a:lnTo>
                    <a:pt x="16437" y="9257"/>
                  </a:lnTo>
                  <a:lnTo>
                    <a:pt x="16437" y="12343"/>
                  </a:lnTo>
                  <a:lnTo>
                    <a:pt x="15429" y="14390"/>
                  </a:lnTo>
                  <a:lnTo>
                    <a:pt x="13351" y="16437"/>
                  </a:lnTo>
                  <a:lnTo>
                    <a:pt x="8218" y="16437"/>
                  </a:lnTo>
                  <a:lnTo>
                    <a:pt x="6171" y="15429"/>
                  </a:lnTo>
                  <a:lnTo>
                    <a:pt x="5133" y="12343"/>
                  </a:lnTo>
                  <a:lnTo>
                    <a:pt x="7180" y="9257"/>
                  </a:lnTo>
                  <a:lnTo>
                    <a:pt x="8218" y="8218"/>
                  </a:lnTo>
                  <a:lnTo>
                    <a:pt x="10265" y="7180"/>
                  </a:lnTo>
                  <a:lnTo>
                    <a:pt x="11304" y="6171"/>
                  </a:lnTo>
                  <a:close/>
                  <a:moveTo>
                    <a:pt x="10265" y="0"/>
                  </a:moveTo>
                  <a:lnTo>
                    <a:pt x="8218" y="1008"/>
                  </a:lnTo>
                  <a:lnTo>
                    <a:pt x="6171" y="2047"/>
                  </a:lnTo>
                  <a:lnTo>
                    <a:pt x="4094" y="4094"/>
                  </a:lnTo>
                  <a:lnTo>
                    <a:pt x="3086" y="6171"/>
                  </a:lnTo>
                  <a:lnTo>
                    <a:pt x="3086" y="7180"/>
                  </a:lnTo>
                  <a:lnTo>
                    <a:pt x="1008" y="10265"/>
                  </a:lnTo>
                  <a:lnTo>
                    <a:pt x="0" y="13351"/>
                  </a:lnTo>
                  <a:lnTo>
                    <a:pt x="1008" y="16437"/>
                  </a:lnTo>
                  <a:lnTo>
                    <a:pt x="2047" y="18514"/>
                  </a:lnTo>
                  <a:lnTo>
                    <a:pt x="4094" y="20561"/>
                  </a:lnTo>
                  <a:lnTo>
                    <a:pt x="6171" y="21600"/>
                  </a:lnTo>
                  <a:lnTo>
                    <a:pt x="11304" y="21600"/>
                  </a:lnTo>
                  <a:lnTo>
                    <a:pt x="15429" y="20561"/>
                  </a:lnTo>
                  <a:lnTo>
                    <a:pt x="18514" y="19522"/>
                  </a:lnTo>
                  <a:lnTo>
                    <a:pt x="19522" y="17476"/>
                  </a:lnTo>
                  <a:lnTo>
                    <a:pt x="21600" y="13351"/>
                  </a:lnTo>
                  <a:lnTo>
                    <a:pt x="21600" y="8218"/>
                  </a:lnTo>
                  <a:lnTo>
                    <a:pt x="20561" y="5133"/>
                  </a:lnTo>
                  <a:lnTo>
                    <a:pt x="19522" y="3086"/>
                  </a:lnTo>
                  <a:lnTo>
                    <a:pt x="15429" y="1008"/>
                  </a:lnTo>
                  <a:lnTo>
                    <a:pt x="10265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680" name="Shape 1133"/>
            <p:cNvSpPr/>
            <p:nvPr/>
          </p:nvSpPr>
          <p:spPr>
            <a:xfrm>
              <a:off x="8717156" y="4093226"/>
              <a:ext cx="22319" cy="4025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21" y="0"/>
                  </a:moveTo>
                  <a:lnTo>
                    <a:pt x="0" y="1212"/>
                  </a:lnTo>
                  <a:lnTo>
                    <a:pt x="0" y="16788"/>
                  </a:lnTo>
                  <a:lnTo>
                    <a:pt x="2121" y="19212"/>
                  </a:lnTo>
                  <a:lnTo>
                    <a:pt x="6493" y="21600"/>
                  </a:lnTo>
                  <a:lnTo>
                    <a:pt x="19479" y="21600"/>
                  </a:lnTo>
                  <a:lnTo>
                    <a:pt x="21600" y="19212"/>
                  </a:lnTo>
                  <a:lnTo>
                    <a:pt x="21600" y="16788"/>
                  </a:lnTo>
                  <a:lnTo>
                    <a:pt x="17293" y="14400"/>
                  </a:lnTo>
                  <a:lnTo>
                    <a:pt x="15107" y="14400"/>
                  </a:lnTo>
                  <a:lnTo>
                    <a:pt x="12986" y="5988"/>
                  </a:lnTo>
                  <a:lnTo>
                    <a:pt x="8614" y="3600"/>
                  </a:lnTo>
                  <a:lnTo>
                    <a:pt x="4307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681" name="Shape 1134"/>
            <p:cNvSpPr/>
            <p:nvPr/>
          </p:nvSpPr>
          <p:spPr>
            <a:xfrm>
              <a:off x="8122276" y="222189"/>
              <a:ext cx="156559" cy="245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270" y="0"/>
                  </a:moveTo>
                  <a:lnTo>
                    <a:pt x="6791" y="1926"/>
                  </a:lnTo>
                  <a:lnTo>
                    <a:pt x="3391" y="3911"/>
                  </a:lnTo>
                  <a:lnTo>
                    <a:pt x="312" y="7823"/>
                  </a:lnTo>
                  <a:lnTo>
                    <a:pt x="0" y="9808"/>
                  </a:lnTo>
                  <a:lnTo>
                    <a:pt x="312" y="9808"/>
                  </a:lnTo>
                  <a:lnTo>
                    <a:pt x="2777" y="11792"/>
                  </a:lnTo>
                  <a:lnTo>
                    <a:pt x="5554" y="11792"/>
                  </a:lnTo>
                  <a:lnTo>
                    <a:pt x="10795" y="9808"/>
                  </a:lnTo>
                  <a:lnTo>
                    <a:pt x="13270" y="9808"/>
                  </a:lnTo>
                  <a:lnTo>
                    <a:pt x="15735" y="11792"/>
                  </a:lnTo>
                  <a:lnTo>
                    <a:pt x="18200" y="13719"/>
                  </a:lnTo>
                  <a:lnTo>
                    <a:pt x="20674" y="21600"/>
                  </a:lnTo>
                  <a:lnTo>
                    <a:pt x="21288" y="21600"/>
                  </a:lnTo>
                  <a:lnTo>
                    <a:pt x="21600" y="19615"/>
                  </a:lnTo>
                  <a:lnTo>
                    <a:pt x="21600" y="13719"/>
                  </a:lnTo>
                  <a:lnTo>
                    <a:pt x="19749" y="5896"/>
                  </a:lnTo>
                  <a:lnTo>
                    <a:pt x="17586" y="1926"/>
                  </a:lnTo>
                  <a:lnTo>
                    <a:pt x="15423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682" name="Shape 1135"/>
            <p:cNvSpPr/>
            <p:nvPr/>
          </p:nvSpPr>
          <p:spPr>
            <a:xfrm>
              <a:off x="7717497" y="488278"/>
              <a:ext cx="284024" cy="9618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751" y="0"/>
                  </a:moveTo>
                  <a:lnTo>
                    <a:pt x="19559" y="999"/>
                  </a:lnTo>
                  <a:lnTo>
                    <a:pt x="17690" y="2506"/>
                  </a:lnTo>
                  <a:lnTo>
                    <a:pt x="15816" y="4520"/>
                  </a:lnTo>
                  <a:lnTo>
                    <a:pt x="12245" y="8040"/>
                  </a:lnTo>
                  <a:lnTo>
                    <a:pt x="3061" y="17080"/>
                  </a:lnTo>
                  <a:lnTo>
                    <a:pt x="172" y="20586"/>
                  </a:lnTo>
                  <a:lnTo>
                    <a:pt x="0" y="21093"/>
                  </a:lnTo>
                  <a:lnTo>
                    <a:pt x="0" y="21600"/>
                  </a:lnTo>
                  <a:lnTo>
                    <a:pt x="172" y="21600"/>
                  </a:lnTo>
                  <a:lnTo>
                    <a:pt x="3061" y="20093"/>
                  </a:lnTo>
                  <a:lnTo>
                    <a:pt x="5784" y="17572"/>
                  </a:lnTo>
                  <a:lnTo>
                    <a:pt x="11224" y="12560"/>
                  </a:lnTo>
                  <a:lnTo>
                    <a:pt x="16498" y="8040"/>
                  </a:lnTo>
                  <a:lnTo>
                    <a:pt x="19221" y="5027"/>
                  </a:lnTo>
                  <a:lnTo>
                    <a:pt x="20408" y="3520"/>
                  </a:lnTo>
                  <a:lnTo>
                    <a:pt x="21428" y="1507"/>
                  </a:lnTo>
                  <a:lnTo>
                    <a:pt x="21600" y="999"/>
                  </a:lnTo>
                  <a:lnTo>
                    <a:pt x="21428" y="507"/>
                  </a:lnTo>
                  <a:lnTo>
                    <a:pt x="21090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683" name="Shape 1136"/>
            <p:cNvSpPr/>
            <p:nvPr/>
          </p:nvSpPr>
          <p:spPr>
            <a:xfrm>
              <a:off x="8560598" y="2793936"/>
              <a:ext cx="140883" cy="5367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543" y="0"/>
                  </a:moveTo>
                  <a:lnTo>
                    <a:pt x="18861" y="882"/>
                  </a:lnTo>
                  <a:lnTo>
                    <a:pt x="16457" y="2700"/>
                  </a:lnTo>
                  <a:lnTo>
                    <a:pt x="14054" y="4491"/>
                  </a:lnTo>
                  <a:lnTo>
                    <a:pt x="9603" y="7191"/>
                  </a:lnTo>
                  <a:lnTo>
                    <a:pt x="4797" y="9891"/>
                  </a:lnTo>
                  <a:lnTo>
                    <a:pt x="2739" y="12591"/>
                  </a:lnTo>
                  <a:lnTo>
                    <a:pt x="346" y="15291"/>
                  </a:lnTo>
                  <a:lnTo>
                    <a:pt x="0" y="17991"/>
                  </a:lnTo>
                  <a:lnTo>
                    <a:pt x="0" y="19782"/>
                  </a:lnTo>
                  <a:lnTo>
                    <a:pt x="682" y="21600"/>
                  </a:lnTo>
                  <a:lnTo>
                    <a:pt x="1375" y="21600"/>
                  </a:lnTo>
                  <a:lnTo>
                    <a:pt x="11314" y="17082"/>
                  </a:lnTo>
                  <a:lnTo>
                    <a:pt x="16111" y="13500"/>
                  </a:lnTo>
                  <a:lnTo>
                    <a:pt x="20571" y="8982"/>
                  </a:lnTo>
                  <a:lnTo>
                    <a:pt x="21254" y="8100"/>
                  </a:lnTo>
                  <a:lnTo>
                    <a:pt x="21600" y="6282"/>
                  </a:lnTo>
                  <a:lnTo>
                    <a:pt x="21600" y="4491"/>
                  </a:lnTo>
                  <a:lnTo>
                    <a:pt x="21254" y="2700"/>
                  </a:lnTo>
                  <a:lnTo>
                    <a:pt x="20918" y="1791"/>
                  </a:lnTo>
                  <a:lnTo>
                    <a:pt x="20225" y="882"/>
                  </a:lnTo>
                  <a:lnTo>
                    <a:pt x="19543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684" name="Shape 1137"/>
            <p:cNvSpPr/>
            <p:nvPr/>
          </p:nvSpPr>
          <p:spPr>
            <a:xfrm>
              <a:off x="2131166" y="767850"/>
              <a:ext cx="172234" cy="11179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510" y="3889"/>
                  </a:moveTo>
                  <a:lnTo>
                    <a:pt x="19076" y="11666"/>
                  </a:lnTo>
                  <a:lnTo>
                    <a:pt x="19634" y="17711"/>
                  </a:lnTo>
                  <a:lnTo>
                    <a:pt x="17668" y="17275"/>
                  </a:lnTo>
                  <a:lnTo>
                    <a:pt x="15711" y="17275"/>
                  </a:lnTo>
                  <a:lnTo>
                    <a:pt x="11779" y="17711"/>
                  </a:lnTo>
                  <a:lnTo>
                    <a:pt x="6731" y="17711"/>
                  </a:lnTo>
                  <a:lnTo>
                    <a:pt x="4490" y="18148"/>
                  </a:lnTo>
                  <a:lnTo>
                    <a:pt x="2249" y="19007"/>
                  </a:lnTo>
                  <a:lnTo>
                    <a:pt x="1966" y="11230"/>
                  </a:lnTo>
                  <a:lnTo>
                    <a:pt x="1683" y="7341"/>
                  </a:lnTo>
                  <a:lnTo>
                    <a:pt x="1683" y="5609"/>
                  </a:lnTo>
                  <a:lnTo>
                    <a:pt x="1408" y="3889"/>
                  </a:lnTo>
                  <a:lnTo>
                    <a:pt x="3365" y="4749"/>
                  </a:lnTo>
                  <a:lnTo>
                    <a:pt x="5615" y="5185"/>
                  </a:lnTo>
                  <a:lnTo>
                    <a:pt x="14028" y="5185"/>
                  </a:lnTo>
                  <a:lnTo>
                    <a:pt x="16269" y="4749"/>
                  </a:lnTo>
                  <a:lnTo>
                    <a:pt x="18510" y="3889"/>
                  </a:lnTo>
                  <a:close/>
                  <a:moveTo>
                    <a:pt x="18793" y="0"/>
                  </a:moveTo>
                  <a:lnTo>
                    <a:pt x="18510" y="424"/>
                  </a:lnTo>
                  <a:lnTo>
                    <a:pt x="18510" y="2156"/>
                  </a:lnTo>
                  <a:lnTo>
                    <a:pt x="14869" y="2156"/>
                  </a:lnTo>
                  <a:lnTo>
                    <a:pt x="11221" y="2593"/>
                  </a:lnTo>
                  <a:lnTo>
                    <a:pt x="3649" y="2593"/>
                  </a:lnTo>
                  <a:lnTo>
                    <a:pt x="1125" y="3016"/>
                  </a:lnTo>
                  <a:lnTo>
                    <a:pt x="841" y="3016"/>
                  </a:lnTo>
                  <a:lnTo>
                    <a:pt x="566" y="3452"/>
                  </a:lnTo>
                  <a:lnTo>
                    <a:pt x="283" y="4749"/>
                  </a:lnTo>
                  <a:lnTo>
                    <a:pt x="0" y="6481"/>
                  </a:lnTo>
                  <a:lnTo>
                    <a:pt x="283" y="9934"/>
                  </a:lnTo>
                  <a:lnTo>
                    <a:pt x="283" y="19867"/>
                  </a:lnTo>
                  <a:lnTo>
                    <a:pt x="566" y="20740"/>
                  </a:lnTo>
                  <a:lnTo>
                    <a:pt x="1125" y="21164"/>
                  </a:lnTo>
                  <a:lnTo>
                    <a:pt x="1683" y="20740"/>
                  </a:lnTo>
                  <a:lnTo>
                    <a:pt x="1966" y="20304"/>
                  </a:lnTo>
                  <a:lnTo>
                    <a:pt x="4207" y="20740"/>
                  </a:lnTo>
                  <a:lnTo>
                    <a:pt x="6173" y="20740"/>
                  </a:lnTo>
                  <a:lnTo>
                    <a:pt x="10379" y="20304"/>
                  </a:lnTo>
                  <a:lnTo>
                    <a:pt x="15144" y="20304"/>
                  </a:lnTo>
                  <a:lnTo>
                    <a:pt x="17668" y="19867"/>
                  </a:lnTo>
                  <a:lnTo>
                    <a:pt x="19917" y="19007"/>
                  </a:lnTo>
                  <a:lnTo>
                    <a:pt x="20475" y="21600"/>
                  </a:lnTo>
                  <a:lnTo>
                    <a:pt x="21034" y="21600"/>
                  </a:lnTo>
                  <a:lnTo>
                    <a:pt x="21317" y="21164"/>
                  </a:lnTo>
                  <a:lnTo>
                    <a:pt x="21600" y="19007"/>
                  </a:lnTo>
                  <a:lnTo>
                    <a:pt x="21317" y="16415"/>
                  </a:lnTo>
                  <a:lnTo>
                    <a:pt x="20759" y="11666"/>
                  </a:lnTo>
                  <a:lnTo>
                    <a:pt x="19917" y="3452"/>
                  </a:lnTo>
                  <a:lnTo>
                    <a:pt x="20192" y="3016"/>
                  </a:lnTo>
                  <a:lnTo>
                    <a:pt x="20192" y="2593"/>
                  </a:lnTo>
                  <a:lnTo>
                    <a:pt x="19917" y="2156"/>
                  </a:lnTo>
                  <a:lnTo>
                    <a:pt x="19634" y="2156"/>
                  </a:lnTo>
                  <a:lnTo>
                    <a:pt x="19351" y="424"/>
                  </a:lnTo>
                  <a:lnTo>
                    <a:pt x="19076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685" name="Shape 1138"/>
            <p:cNvSpPr/>
            <p:nvPr/>
          </p:nvSpPr>
          <p:spPr>
            <a:xfrm>
              <a:off x="7717497" y="582199"/>
              <a:ext cx="194553" cy="6708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106" y="0"/>
                  </a:moveTo>
                  <a:lnTo>
                    <a:pt x="18377" y="1433"/>
                  </a:lnTo>
                  <a:lnTo>
                    <a:pt x="15641" y="3593"/>
                  </a:lnTo>
                  <a:lnTo>
                    <a:pt x="5214" y="13687"/>
                  </a:lnTo>
                  <a:lnTo>
                    <a:pt x="2485" y="16553"/>
                  </a:lnTo>
                  <a:lnTo>
                    <a:pt x="251" y="20873"/>
                  </a:lnTo>
                  <a:lnTo>
                    <a:pt x="0" y="21600"/>
                  </a:lnTo>
                  <a:lnTo>
                    <a:pt x="251" y="21600"/>
                  </a:lnTo>
                  <a:lnTo>
                    <a:pt x="2979" y="20167"/>
                  </a:lnTo>
                  <a:lnTo>
                    <a:pt x="5708" y="18007"/>
                  </a:lnTo>
                  <a:lnTo>
                    <a:pt x="10678" y="12233"/>
                  </a:lnTo>
                  <a:lnTo>
                    <a:pt x="16143" y="7913"/>
                  </a:lnTo>
                  <a:lnTo>
                    <a:pt x="18871" y="5753"/>
                  </a:lnTo>
                  <a:lnTo>
                    <a:pt x="21357" y="2887"/>
                  </a:lnTo>
                  <a:lnTo>
                    <a:pt x="21357" y="2160"/>
                  </a:lnTo>
                  <a:lnTo>
                    <a:pt x="21600" y="1433"/>
                  </a:lnTo>
                  <a:lnTo>
                    <a:pt x="21106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686" name="Shape 1139"/>
            <p:cNvSpPr/>
            <p:nvPr/>
          </p:nvSpPr>
          <p:spPr>
            <a:xfrm>
              <a:off x="7704080" y="454735"/>
              <a:ext cx="248222" cy="5812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878" y="0"/>
                  </a:moveTo>
                  <a:lnTo>
                    <a:pt x="17907" y="839"/>
                  </a:lnTo>
                  <a:lnTo>
                    <a:pt x="16155" y="4147"/>
                  </a:lnTo>
                  <a:lnTo>
                    <a:pt x="10901" y="11627"/>
                  </a:lnTo>
                  <a:lnTo>
                    <a:pt x="7398" y="14120"/>
                  </a:lnTo>
                  <a:lnTo>
                    <a:pt x="197" y="18292"/>
                  </a:lnTo>
                  <a:lnTo>
                    <a:pt x="0" y="19107"/>
                  </a:lnTo>
                  <a:lnTo>
                    <a:pt x="197" y="19946"/>
                  </a:lnTo>
                  <a:lnTo>
                    <a:pt x="1555" y="20785"/>
                  </a:lnTo>
                  <a:lnTo>
                    <a:pt x="2919" y="21600"/>
                  </a:lnTo>
                  <a:lnTo>
                    <a:pt x="5641" y="21600"/>
                  </a:lnTo>
                  <a:lnTo>
                    <a:pt x="8173" y="19107"/>
                  </a:lnTo>
                  <a:lnTo>
                    <a:pt x="10901" y="15799"/>
                  </a:lnTo>
                  <a:lnTo>
                    <a:pt x="15959" y="8319"/>
                  </a:lnTo>
                  <a:lnTo>
                    <a:pt x="18681" y="5826"/>
                  </a:lnTo>
                  <a:lnTo>
                    <a:pt x="21409" y="4987"/>
                  </a:lnTo>
                  <a:lnTo>
                    <a:pt x="21600" y="4147"/>
                  </a:lnTo>
                  <a:lnTo>
                    <a:pt x="21600" y="3333"/>
                  </a:lnTo>
                  <a:lnTo>
                    <a:pt x="21409" y="2493"/>
                  </a:lnTo>
                  <a:lnTo>
                    <a:pt x="20629" y="839"/>
                  </a:lnTo>
                  <a:lnTo>
                    <a:pt x="19658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687" name="Shape 1140"/>
            <p:cNvSpPr/>
            <p:nvPr/>
          </p:nvSpPr>
          <p:spPr>
            <a:xfrm>
              <a:off x="8871456" y="3994855"/>
              <a:ext cx="203519" cy="10734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409" y="0"/>
                  </a:moveTo>
                  <a:lnTo>
                    <a:pt x="10440" y="4946"/>
                  </a:lnTo>
                  <a:lnTo>
                    <a:pt x="472" y="10800"/>
                  </a:lnTo>
                  <a:lnTo>
                    <a:pt x="0" y="11241"/>
                  </a:lnTo>
                  <a:lnTo>
                    <a:pt x="0" y="12150"/>
                  </a:lnTo>
                  <a:lnTo>
                    <a:pt x="240" y="13046"/>
                  </a:lnTo>
                  <a:lnTo>
                    <a:pt x="712" y="13046"/>
                  </a:lnTo>
                  <a:lnTo>
                    <a:pt x="5456" y="11241"/>
                  </a:lnTo>
                  <a:lnTo>
                    <a:pt x="10208" y="8996"/>
                  </a:lnTo>
                  <a:lnTo>
                    <a:pt x="19464" y="4050"/>
                  </a:lnTo>
                  <a:lnTo>
                    <a:pt x="19464" y="6750"/>
                  </a:lnTo>
                  <a:lnTo>
                    <a:pt x="18985" y="9450"/>
                  </a:lnTo>
                  <a:lnTo>
                    <a:pt x="17800" y="11241"/>
                  </a:lnTo>
                  <a:lnTo>
                    <a:pt x="16137" y="13046"/>
                  </a:lnTo>
                  <a:lnTo>
                    <a:pt x="14240" y="14396"/>
                  </a:lnTo>
                  <a:lnTo>
                    <a:pt x="12577" y="15291"/>
                  </a:lnTo>
                  <a:lnTo>
                    <a:pt x="9496" y="16641"/>
                  </a:lnTo>
                  <a:lnTo>
                    <a:pt x="4032" y="18446"/>
                  </a:lnTo>
                  <a:lnTo>
                    <a:pt x="3088" y="17991"/>
                  </a:lnTo>
                  <a:lnTo>
                    <a:pt x="1664" y="16200"/>
                  </a:lnTo>
                  <a:lnTo>
                    <a:pt x="952" y="15291"/>
                  </a:lnTo>
                  <a:lnTo>
                    <a:pt x="712" y="15746"/>
                  </a:lnTo>
                  <a:lnTo>
                    <a:pt x="952" y="17096"/>
                  </a:lnTo>
                  <a:lnTo>
                    <a:pt x="1184" y="18446"/>
                  </a:lnTo>
                  <a:lnTo>
                    <a:pt x="2136" y="21146"/>
                  </a:lnTo>
                  <a:lnTo>
                    <a:pt x="2608" y="21600"/>
                  </a:lnTo>
                  <a:lnTo>
                    <a:pt x="3088" y="21600"/>
                  </a:lnTo>
                  <a:lnTo>
                    <a:pt x="10920" y="19341"/>
                  </a:lnTo>
                  <a:lnTo>
                    <a:pt x="14713" y="17550"/>
                  </a:lnTo>
                  <a:lnTo>
                    <a:pt x="16616" y="16200"/>
                  </a:lnTo>
                  <a:lnTo>
                    <a:pt x="18512" y="14850"/>
                  </a:lnTo>
                  <a:lnTo>
                    <a:pt x="19224" y="13941"/>
                  </a:lnTo>
                  <a:lnTo>
                    <a:pt x="19697" y="12591"/>
                  </a:lnTo>
                  <a:lnTo>
                    <a:pt x="20648" y="9891"/>
                  </a:lnTo>
                  <a:lnTo>
                    <a:pt x="21121" y="6296"/>
                  </a:lnTo>
                  <a:lnTo>
                    <a:pt x="21121" y="4491"/>
                  </a:lnTo>
                  <a:lnTo>
                    <a:pt x="20888" y="3141"/>
                  </a:lnTo>
                  <a:lnTo>
                    <a:pt x="21360" y="2700"/>
                  </a:lnTo>
                  <a:lnTo>
                    <a:pt x="21600" y="2246"/>
                  </a:lnTo>
                  <a:lnTo>
                    <a:pt x="21600" y="896"/>
                  </a:lnTo>
                  <a:lnTo>
                    <a:pt x="21121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688" name="Shape 1141"/>
            <p:cNvSpPr/>
            <p:nvPr/>
          </p:nvSpPr>
          <p:spPr>
            <a:xfrm>
              <a:off x="6089482" y="5254"/>
              <a:ext cx="71538" cy="38684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867" y="0"/>
                  </a:moveTo>
                  <a:lnTo>
                    <a:pt x="8103" y="10737"/>
                  </a:lnTo>
                  <a:lnTo>
                    <a:pt x="2687" y="16608"/>
                  </a:lnTo>
                  <a:lnTo>
                    <a:pt x="662" y="19104"/>
                  </a:lnTo>
                  <a:lnTo>
                    <a:pt x="0" y="20354"/>
                  </a:lnTo>
                  <a:lnTo>
                    <a:pt x="662" y="21478"/>
                  </a:lnTo>
                  <a:lnTo>
                    <a:pt x="1344" y="21600"/>
                  </a:lnTo>
                  <a:lnTo>
                    <a:pt x="4051" y="20476"/>
                  </a:lnTo>
                  <a:lnTo>
                    <a:pt x="5395" y="19230"/>
                  </a:lnTo>
                  <a:lnTo>
                    <a:pt x="7421" y="16856"/>
                  </a:lnTo>
                  <a:lnTo>
                    <a:pt x="12816" y="10989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689" name="Shape 1142"/>
            <p:cNvSpPr/>
            <p:nvPr/>
          </p:nvSpPr>
          <p:spPr>
            <a:xfrm>
              <a:off x="0" y="5254"/>
              <a:ext cx="2732755" cy="103094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317" y="0"/>
                  </a:moveTo>
                  <a:lnTo>
                    <a:pt x="21370" y="3373"/>
                  </a:lnTo>
                  <a:lnTo>
                    <a:pt x="21406" y="6747"/>
                  </a:lnTo>
                  <a:lnTo>
                    <a:pt x="21423" y="10261"/>
                  </a:lnTo>
                  <a:lnTo>
                    <a:pt x="21423" y="13775"/>
                  </a:lnTo>
                  <a:lnTo>
                    <a:pt x="21406" y="15415"/>
                  </a:lnTo>
                  <a:lnTo>
                    <a:pt x="21370" y="17055"/>
                  </a:lnTo>
                  <a:lnTo>
                    <a:pt x="21370" y="17570"/>
                  </a:lnTo>
                  <a:lnTo>
                    <a:pt x="21335" y="18086"/>
                  </a:lnTo>
                  <a:lnTo>
                    <a:pt x="21317" y="18367"/>
                  </a:lnTo>
                  <a:lnTo>
                    <a:pt x="21264" y="18601"/>
                  </a:lnTo>
                  <a:lnTo>
                    <a:pt x="21194" y="18742"/>
                  </a:lnTo>
                  <a:lnTo>
                    <a:pt x="21105" y="18835"/>
                  </a:lnTo>
                  <a:lnTo>
                    <a:pt x="20999" y="18882"/>
                  </a:lnTo>
                  <a:lnTo>
                    <a:pt x="20911" y="18929"/>
                  </a:lnTo>
                  <a:lnTo>
                    <a:pt x="15555" y="19397"/>
                  </a:lnTo>
                  <a:lnTo>
                    <a:pt x="10217" y="19866"/>
                  </a:lnTo>
                  <a:lnTo>
                    <a:pt x="7495" y="20147"/>
                  </a:lnTo>
                  <a:lnTo>
                    <a:pt x="4772" y="20476"/>
                  </a:lnTo>
                  <a:lnTo>
                    <a:pt x="3412" y="20709"/>
                  </a:lnTo>
                  <a:lnTo>
                    <a:pt x="2068" y="20943"/>
                  </a:lnTo>
                  <a:lnTo>
                    <a:pt x="618" y="21224"/>
                  </a:lnTo>
                  <a:lnTo>
                    <a:pt x="318" y="21272"/>
                  </a:lnTo>
                  <a:lnTo>
                    <a:pt x="159" y="21319"/>
                  </a:lnTo>
                  <a:lnTo>
                    <a:pt x="0" y="21272"/>
                  </a:lnTo>
                  <a:lnTo>
                    <a:pt x="0" y="21600"/>
                  </a:lnTo>
                  <a:lnTo>
                    <a:pt x="477" y="21600"/>
                  </a:lnTo>
                  <a:lnTo>
                    <a:pt x="1927" y="21319"/>
                  </a:lnTo>
                  <a:lnTo>
                    <a:pt x="3358" y="21038"/>
                  </a:lnTo>
                  <a:lnTo>
                    <a:pt x="4843" y="20803"/>
                  </a:lnTo>
                  <a:lnTo>
                    <a:pt x="6310" y="20616"/>
                  </a:lnTo>
                  <a:lnTo>
                    <a:pt x="9280" y="20288"/>
                  </a:lnTo>
                  <a:lnTo>
                    <a:pt x="12161" y="20007"/>
                  </a:lnTo>
                  <a:lnTo>
                    <a:pt x="15025" y="19773"/>
                  </a:lnTo>
                  <a:lnTo>
                    <a:pt x="20787" y="19304"/>
                  </a:lnTo>
                  <a:lnTo>
                    <a:pt x="20822" y="19397"/>
                  </a:lnTo>
                  <a:lnTo>
                    <a:pt x="20858" y="19444"/>
                  </a:lnTo>
                  <a:lnTo>
                    <a:pt x="20875" y="19397"/>
                  </a:lnTo>
                  <a:lnTo>
                    <a:pt x="20946" y="19351"/>
                  </a:lnTo>
                  <a:lnTo>
                    <a:pt x="21035" y="19304"/>
                  </a:lnTo>
                  <a:lnTo>
                    <a:pt x="21088" y="19304"/>
                  </a:lnTo>
                  <a:lnTo>
                    <a:pt x="21123" y="19256"/>
                  </a:lnTo>
                  <a:lnTo>
                    <a:pt x="21211" y="19211"/>
                  </a:lnTo>
                  <a:lnTo>
                    <a:pt x="21300" y="19116"/>
                  </a:lnTo>
                  <a:lnTo>
                    <a:pt x="21370" y="18975"/>
                  </a:lnTo>
                  <a:lnTo>
                    <a:pt x="21423" y="18742"/>
                  </a:lnTo>
                  <a:lnTo>
                    <a:pt x="21476" y="18413"/>
                  </a:lnTo>
                  <a:lnTo>
                    <a:pt x="21512" y="18086"/>
                  </a:lnTo>
                  <a:lnTo>
                    <a:pt x="21547" y="17336"/>
                  </a:lnTo>
                  <a:lnTo>
                    <a:pt x="21565" y="15883"/>
                  </a:lnTo>
                  <a:lnTo>
                    <a:pt x="21582" y="13915"/>
                  </a:lnTo>
                  <a:lnTo>
                    <a:pt x="21600" y="11947"/>
                  </a:lnTo>
                  <a:lnTo>
                    <a:pt x="21582" y="8012"/>
                  </a:lnTo>
                  <a:lnTo>
                    <a:pt x="21547" y="4264"/>
                  </a:lnTo>
                  <a:lnTo>
                    <a:pt x="21476" y="468"/>
                  </a:lnTo>
                  <a:lnTo>
                    <a:pt x="21476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690" name="Shape 1143"/>
            <p:cNvSpPr/>
            <p:nvPr/>
          </p:nvSpPr>
          <p:spPr>
            <a:xfrm>
              <a:off x="7279175" y="5428319"/>
              <a:ext cx="1880755" cy="115840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234" y="1251"/>
                  </a:moveTo>
                  <a:lnTo>
                    <a:pt x="2286" y="1376"/>
                  </a:lnTo>
                  <a:lnTo>
                    <a:pt x="2337" y="1417"/>
                  </a:lnTo>
                  <a:lnTo>
                    <a:pt x="2363" y="1459"/>
                  </a:lnTo>
                  <a:lnTo>
                    <a:pt x="2440" y="1417"/>
                  </a:lnTo>
                  <a:lnTo>
                    <a:pt x="2440" y="1501"/>
                  </a:lnTo>
                  <a:lnTo>
                    <a:pt x="2466" y="1584"/>
                  </a:lnTo>
                  <a:lnTo>
                    <a:pt x="2363" y="1501"/>
                  </a:lnTo>
                  <a:lnTo>
                    <a:pt x="2286" y="1417"/>
                  </a:lnTo>
                  <a:lnTo>
                    <a:pt x="2234" y="1251"/>
                  </a:lnTo>
                  <a:close/>
                  <a:moveTo>
                    <a:pt x="1593" y="291"/>
                  </a:moveTo>
                  <a:lnTo>
                    <a:pt x="1901" y="375"/>
                  </a:lnTo>
                  <a:lnTo>
                    <a:pt x="1901" y="458"/>
                  </a:lnTo>
                  <a:lnTo>
                    <a:pt x="1875" y="583"/>
                  </a:lnTo>
                  <a:lnTo>
                    <a:pt x="1875" y="708"/>
                  </a:lnTo>
                  <a:lnTo>
                    <a:pt x="1901" y="1042"/>
                  </a:lnTo>
                  <a:lnTo>
                    <a:pt x="1978" y="1292"/>
                  </a:lnTo>
                  <a:lnTo>
                    <a:pt x="2080" y="1542"/>
                  </a:lnTo>
                  <a:lnTo>
                    <a:pt x="2209" y="1751"/>
                  </a:lnTo>
                  <a:lnTo>
                    <a:pt x="2286" y="1834"/>
                  </a:lnTo>
                  <a:lnTo>
                    <a:pt x="2363" y="1918"/>
                  </a:lnTo>
                  <a:lnTo>
                    <a:pt x="2440" y="1918"/>
                  </a:lnTo>
                  <a:lnTo>
                    <a:pt x="2543" y="1959"/>
                  </a:lnTo>
                  <a:lnTo>
                    <a:pt x="2620" y="1918"/>
                  </a:lnTo>
                  <a:lnTo>
                    <a:pt x="2671" y="1834"/>
                  </a:lnTo>
                  <a:lnTo>
                    <a:pt x="2646" y="2335"/>
                  </a:lnTo>
                  <a:lnTo>
                    <a:pt x="2569" y="2794"/>
                  </a:lnTo>
                  <a:lnTo>
                    <a:pt x="2311" y="2669"/>
                  </a:lnTo>
                  <a:lnTo>
                    <a:pt x="2080" y="2544"/>
                  </a:lnTo>
                  <a:lnTo>
                    <a:pt x="1875" y="2294"/>
                  </a:lnTo>
                  <a:lnTo>
                    <a:pt x="1670" y="2001"/>
                  </a:lnTo>
                  <a:lnTo>
                    <a:pt x="1593" y="1834"/>
                  </a:lnTo>
                  <a:lnTo>
                    <a:pt x="1516" y="1626"/>
                  </a:lnTo>
                  <a:lnTo>
                    <a:pt x="1413" y="1209"/>
                  </a:lnTo>
                  <a:lnTo>
                    <a:pt x="1336" y="791"/>
                  </a:lnTo>
                  <a:lnTo>
                    <a:pt x="1285" y="333"/>
                  </a:lnTo>
                  <a:lnTo>
                    <a:pt x="1593" y="291"/>
                  </a:lnTo>
                  <a:close/>
                  <a:moveTo>
                    <a:pt x="1208" y="375"/>
                  </a:moveTo>
                  <a:lnTo>
                    <a:pt x="1208" y="834"/>
                  </a:lnTo>
                  <a:lnTo>
                    <a:pt x="1259" y="1334"/>
                  </a:lnTo>
                  <a:lnTo>
                    <a:pt x="1387" y="1793"/>
                  </a:lnTo>
                  <a:lnTo>
                    <a:pt x="1541" y="2210"/>
                  </a:lnTo>
                  <a:lnTo>
                    <a:pt x="1747" y="2544"/>
                  </a:lnTo>
                  <a:lnTo>
                    <a:pt x="2003" y="2877"/>
                  </a:lnTo>
                  <a:lnTo>
                    <a:pt x="2106" y="2960"/>
                  </a:lnTo>
                  <a:lnTo>
                    <a:pt x="2234" y="3002"/>
                  </a:lnTo>
                  <a:lnTo>
                    <a:pt x="2466" y="3044"/>
                  </a:lnTo>
                  <a:lnTo>
                    <a:pt x="2337" y="3377"/>
                  </a:lnTo>
                  <a:lnTo>
                    <a:pt x="2209" y="3586"/>
                  </a:lnTo>
                  <a:lnTo>
                    <a:pt x="2080" y="3711"/>
                  </a:lnTo>
                  <a:lnTo>
                    <a:pt x="1926" y="3795"/>
                  </a:lnTo>
                  <a:lnTo>
                    <a:pt x="1747" y="3878"/>
                  </a:lnTo>
                  <a:lnTo>
                    <a:pt x="1516" y="3920"/>
                  </a:lnTo>
                  <a:lnTo>
                    <a:pt x="1362" y="3920"/>
                  </a:lnTo>
                  <a:lnTo>
                    <a:pt x="1285" y="3878"/>
                  </a:lnTo>
                  <a:lnTo>
                    <a:pt x="1259" y="3836"/>
                  </a:lnTo>
                  <a:lnTo>
                    <a:pt x="1233" y="3836"/>
                  </a:lnTo>
                  <a:lnTo>
                    <a:pt x="1233" y="3961"/>
                  </a:lnTo>
                  <a:lnTo>
                    <a:pt x="1259" y="4045"/>
                  </a:lnTo>
                  <a:lnTo>
                    <a:pt x="1336" y="4128"/>
                  </a:lnTo>
                  <a:lnTo>
                    <a:pt x="1670" y="4128"/>
                  </a:lnTo>
                  <a:lnTo>
                    <a:pt x="1926" y="4045"/>
                  </a:lnTo>
                  <a:lnTo>
                    <a:pt x="1926" y="4086"/>
                  </a:lnTo>
                  <a:lnTo>
                    <a:pt x="2055" y="4336"/>
                  </a:lnTo>
                  <a:lnTo>
                    <a:pt x="2209" y="4628"/>
                  </a:lnTo>
                  <a:lnTo>
                    <a:pt x="2569" y="5087"/>
                  </a:lnTo>
                  <a:lnTo>
                    <a:pt x="2877" y="5546"/>
                  </a:lnTo>
                  <a:lnTo>
                    <a:pt x="3031" y="5796"/>
                  </a:lnTo>
                  <a:lnTo>
                    <a:pt x="3159" y="6129"/>
                  </a:lnTo>
                  <a:lnTo>
                    <a:pt x="3262" y="6380"/>
                  </a:lnTo>
                  <a:lnTo>
                    <a:pt x="3390" y="6630"/>
                  </a:lnTo>
                  <a:lnTo>
                    <a:pt x="3647" y="7130"/>
                  </a:lnTo>
                  <a:lnTo>
                    <a:pt x="3955" y="7588"/>
                  </a:lnTo>
                  <a:lnTo>
                    <a:pt x="4264" y="8048"/>
                  </a:lnTo>
                  <a:lnTo>
                    <a:pt x="4135" y="8298"/>
                  </a:lnTo>
                  <a:lnTo>
                    <a:pt x="4006" y="8589"/>
                  </a:lnTo>
                  <a:lnTo>
                    <a:pt x="3904" y="8839"/>
                  </a:lnTo>
                  <a:lnTo>
                    <a:pt x="2517" y="6672"/>
                  </a:lnTo>
                  <a:lnTo>
                    <a:pt x="1849" y="5629"/>
                  </a:lnTo>
                  <a:lnTo>
                    <a:pt x="1490" y="5129"/>
                  </a:lnTo>
                  <a:lnTo>
                    <a:pt x="1131" y="4711"/>
                  </a:lnTo>
                  <a:lnTo>
                    <a:pt x="693" y="4295"/>
                  </a:lnTo>
                  <a:lnTo>
                    <a:pt x="514" y="4045"/>
                  </a:lnTo>
                  <a:lnTo>
                    <a:pt x="360" y="3711"/>
                  </a:lnTo>
                  <a:lnTo>
                    <a:pt x="283" y="3503"/>
                  </a:lnTo>
                  <a:lnTo>
                    <a:pt x="257" y="3294"/>
                  </a:lnTo>
                  <a:lnTo>
                    <a:pt x="206" y="2835"/>
                  </a:lnTo>
                  <a:lnTo>
                    <a:pt x="206" y="2419"/>
                  </a:lnTo>
                  <a:lnTo>
                    <a:pt x="231" y="1959"/>
                  </a:lnTo>
                  <a:lnTo>
                    <a:pt x="283" y="1626"/>
                  </a:lnTo>
                  <a:lnTo>
                    <a:pt x="360" y="1334"/>
                  </a:lnTo>
                  <a:lnTo>
                    <a:pt x="462" y="1084"/>
                  </a:lnTo>
                  <a:lnTo>
                    <a:pt x="591" y="876"/>
                  </a:lnTo>
                  <a:lnTo>
                    <a:pt x="719" y="708"/>
                  </a:lnTo>
                  <a:lnTo>
                    <a:pt x="873" y="541"/>
                  </a:lnTo>
                  <a:lnTo>
                    <a:pt x="1028" y="416"/>
                  </a:lnTo>
                  <a:lnTo>
                    <a:pt x="1208" y="375"/>
                  </a:lnTo>
                  <a:close/>
                  <a:moveTo>
                    <a:pt x="16438" y="8298"/>
                  </a:moveTo>
                  <a:lnTo>
                    <a:pt x="16540" y="8548"/>
                  </a:lnTo>
                  <a:lnTo>
                    <a:pt x="16438" y="8714"/>
                  </a:lnTo>
                  <a:lnTo>
                    <a:pt x="16361" y="8924"/>
                  </a:lnTo>
                  <a:lnTo>
                    <a:pt x="16284" y="8756"/>
                  </a:lnTo>
                  <a:lnTo>
                    <a:pt x="16232" y="8673"/>
                  </a:lnTo>
                  <a:lnTo>
                    <a:pt x="16386" y="8423"/>
                  </a:lnTo>
                  <a:lnTo>
                    <a:pt x="16412" y="8339"/>
                  </a:lnTo>
                  <a:lnTo>
                    <a:pt x="16438" y="8298"/>
                  </a:lnTo>
                  <a:close/>
                  <a:moveTo>
                    <a:pt x="16848" y="8673"/>
                  </a:moveTo>
                  <a:lnTo>
                    <a:pt x="17002" y="8714"/>
                  </a:lnTo>
                  <a:lnTo>
                    <a:pt x="17156" y="8799"/>
                  </a:lnTo>
                  <a:lnTo>
                    <a:pt x="17465" y="9049"/>
                  </a:lnTo>
                  <a:lnTo>
                    <a:pt x="17594" y="9257"/>
                  </a:lnTo>
                  <a:lnTo>
                    <a:pt x="18133" y="10049"/>
                  </a:lnTo>
                  <a:lnTo>
                    <a:pt x="18672" y="10841"/>
                  </a:lnTo>
                  <a:lnTo>
                    <a:pt x="19160" y="11676"/>
                  </a:lnTo>
                  <a:lnTo>
                    <a:pt x="19623" y="12509"/>
                  </a:lnTo>
                  <a:lnTo>
                    <a:pt x="20059" y="13427"/>
                  </a:lnTo>
                  <a:lnTo>
                    <a:pt x="20444" y="14303"/>
                  </a:lnTo>
                  <a:lnTo>
                    <a:pt x="20393" y="14345"/>
                  </a:lnTo>
                  <a:lnTo>
                    <a:pt x="20367" y="14386"/>
                  </a:lnTo>
                  <a:lnTo>
                    <a:pt x="20341" y="14470"/>
                  </a:lnTo>
                  <a:lnTo>
                    <a:pt x="20341" y="14553"/>
                  </a:lnTo>
                  <a:lnTo>
                    <a:pt x="20367" y="14595"/>
                  </a:lnTo>
                  <a:lnTo>
                    <a:pt x="20393" y="14678"/>
                  </a:lnTo>
                  <a:lnTo>
                    <a:pt x="20444" y="14845"/>
                  </a:lnTo>
                  <a:lnTo>
                    <a:pt x="20264" y="15220"/>
                  </a:lnTo>
                  <a:lnTo>
                    <a:pt x="20239" y="15303"/>
                  </a:lnTo>
                  <a:lnTo>
                    <a:pt x="20187" y="15345"/>
                  </a:lnTo>
                  <a:lnTo>
                    <a:pt x="20085" y="15345"/>
                  </a:lnTo>
                  <a:lnTo>
                    <a:pt x="19956" y="15303"/>
                  </a:lnTo>
                  <a:lnTo>
                    <a:pt x="19828" y="15178"/>
                  </a:lnTo>
                  <a:lnTo>
                    <a:pt x="19571" y="14886"/>
                  </a:lnTo>
                  <a:lnTo>
                    <a:pt x="19417" y="14678"/>
                  </a:lnTo>
                  <a:lnTo>
                    <a:pt x="19134" y="14303"/>
                  </a:lnTo>
                  <a:lnTo>
                    <a:pt x="18877" y="13927"/>
                  </a:lnTo>
                  <a:lnTo>
                    <a:pt x="18390" y="13094"/>
                  </a:lnTo>
                  <a:lnTo>
                    <a:pt x="17876" y="12176"/>
                  </a:lnTo>
                  <a:lnTo>
                    <a:pt x="17388" y="11216"/>
                  </a:lnTo>
                  <a:lnTo>
                    <a:pt x="16874" y="10300"/>
                  </a:lnTo>
                  <a:lnTo>
                    <a:pt x="16617" y="9840"/>
                  </a:lnTo>
                  <a:lnTo>
                    <a:pt x="16335" y="9424"/>
                  </a:lnTo>
                  <a:lnTo>
                    <a:pt x="16438" y="9174"/>
                  </a:lnTo>
                  <a:lnTo>
                    <a:pt x="16566" y="8924"/>
                  </a:lnTo>
                  <a:lnTo>
                    <a:pt x="16694" y="8756"/>
                  </a:lnTo>
                  <a:lnTo>
                    <a:pt x="16848" y="8673"/>
                  </a:lnTo>
                  <a:close/>
                  <a:moveTo>
                    <a:pt x="20547" y="14970"/>
                  </a:moveTo>
                  <a:lnTo>
                    <a:pt x="20804" y="15136"/>
                  </a:lnTo>
                  <a:lnTo>
                    <a:pt x="20907" y="15261"/>
                  </a:lnTo>
                  <a:lnTo>
                    <a:pt x="20984" y="15386"/>
                  </a:lnTo>
                  <a:lnTo>
                    <a:pt x="20855" y="15721"/>
                  </a:lnTo>
                  <a:lnTo>
                    <a:pt x="20701" y="15971"/>
                  </a:lnTo>
                  <a:lnTo>
                    <a:pt x="20444" y="15386"/>
                  </a:lnTo>
                  <a:lnTo>
                    <a:pt x="20495" y="15178"/>
                  </a:lnTo>
                  <a:lnTo>
                    <a:pt x="20547" y="14970"/>
                  </a:lnTo>
                  <a:close/>
                  <a:moveTo>
                    <a:pt x="1259" y="0"/>
                  </a:moveTo>
                  <a:lnTo>
                    <a:pt x="1079" y="83"/>
                  </a:lnTo>
                  <a:lnTo>
                    <a:pt x="899" y="166"/>
                  </a:lnTo>
                  <a:lnTo>
                    <a:pt x="745" y="291"/>
                  </a:lnTo>
                  <a:lnTo>
                    <a:pt x="591" y="458"/>
                  </a:lnTo>
                  <a:lnTo>
                    <a:pt x="411" y="751"/>
                  </a:lnTo>
                  <a:lnTo>
                    <a:pt x="283" y="1042"/>
                  </a:lnTo>
                  <a:lnTo>
                    <a:pt x="180" y="1334"/>
                  </a:lnTo>
                  <a:lnTo>
                    <a:pt x="77" y="1667"/>
                  </a:lnTo>
                  <a:lnTo>
                    <a:pt x="26" y="2044"/>
                  </a:lnTo>
                  <a:lnTo>
                    <a:pt x="0" y="2377"/>
                  </a:lnTo>
                  <a:lnTo>
                    <a:pt x="0" y="2752"/>
                  </a:lnTo>
                  <a:lnTo>
                    <a:pt x="26" y="3127"/>
                  </a:lnTo>
                  <a:lnTo>
                    <a:pt x="77" y="3377"/>
                  </a:lnTo>
                  <a:lnTo>
                    <a:pt x="103" y="3628"/>
                  </a:lnTo>
                  <a:lnTo>
                    <a:pt x="180" y="3836"/>
                  </a:lnTo>
                  <a:lnTo>
                    <a:pt x="257" y="4003"/>
                  </a:lnTo>
                  <a:lnTo>
                    <a:pt x="437" y="4336"/>
                  </a:lnTo>
                  <a:lnTo>
                    <a:pt x="642" y="4628"/>
                  </a:lnTo>
                  <a:lnTo>
                    <a:pt x="1131" y="5129"/>
                  </a:lnTo>
                  <a:lnTo>
                    <a:pt x="1362" y="5421"/>
                  </a:lnTo>
                  <a:lnTo>
                    <a:pt x="1593" y="5712"/>
                  </a:lnTo>
                  <a:lnTo>
                    <a:pt x="2697" y="7423"/>
                  </a:lnTo>
                  <a:lnTo>
                    <a:pt x="3775" y="9132"/>
                  </a:lnTo>
                  <a:lnTo>
                    <a:pt x="3827" y="9174"/>
                  </a:lnTo>
                  <a:lnTo>
                    <a:pt x="3878" y="9174"/>
                  </a:lnTo>
                  <a:lnTo>
                    <a:pt x="3929" y="9090"/>
                  </a:lnTo>
                  <a:lnTo>
                    <a:pt x="3955" y="9049"/>
                  </a:lnTo>
                  <a:lnTo>
                    <a:pt x="4058" y="8882"/>
                  </a:lnTo>
                  <a:lnTo>
                    <a:pt x="4135" y="8714"/>
                  </a:lnTo>
                  <a:lnTo>
                    <a:pt x="4187" y="8714"/>
                  </a:lnTo>
                  <a:lnTo>
                    <a:pt x="4392" y="9132"/>
                  </a:lnTo>
                  <a:lnTo>
                    <a:pt x="4572" y="9465"/>
                  </a:lnTo>
                  <a:lnTo>
                    <a:pt x="4854" y="9924"/>
                  </a:lnTo>
                  <a:lnTo>
                    <a:pt x="5188" y="10383"/>
                  </a:lnTo>
                  <a:lnTo>
                    <a:pt x="5496" y="10758"/>
                  </a:lnTo>
                  <a:lnTo>
                    <a:pt x="5830" y="11091"/>
                  </a:lnTo>
                  <a:lnTo>
                    <a:pt x="6190" y="11383"/>
                  </a:lnTo>
                  <a:lnTo>
                    <a:pt x="6575" y="11591"/>
                  </a:lnTo>
                  <a:lnTo>
                    <a:pt x="6806" y="11676"/>
                  </a:lnTo>
                  <a:lnTo>
                    <a:pt x="7063" y="11717"/>
                  </a:lnTo>
                  <a:lnTo>
                    <a:pt x="7551" y="11801"/>
                  </a:lnTo>
                  <a:lnTo>
                    <a:pt x="7783" y="11843"/>
                  </a:lnTo>
                  <a:lnTo>
                    <a:pt x="8014" y="11968"/>
                  </a:lnTo>
                  <a:lnTo>
                    <a:pt x="8219" y="12176"/>
                  </a:lnTo>
                  <a:lnTo>
                    <a:pt x="8424" y="12426"/>
                  </a:lnTo>
                  <a:lnTo>
                    <a:pt x="8578" y="12759"/>
                  </a:lnTo>
                  <a:lnTo>
                    <a:pt x="8707" y="13135"/>
                  </a:lnTo>
                  <a:lnTo>
                    <a:pt x="8784" y="13594"/>
                  </a:lnTo>
                  <a:lnTo>
                    <a:pt x="8861" y="14052"/>
                  </a:lnTo>
                  <a:lnTo>
                    <a:pt x="8938" y="14970"/>
                  </a:lnTo>
                  <a:lnTo>
                    <a:pt x="8989" y="15804"/>
                  </a:lnTo>
                  <a:lnTo>
                    <a:pt x="9066" y="17097"/>
                  </a:lnTo>
                  <a:lnTo>
                    <a:pt x="9092" y="17722"/>
                  </a:lnTo>
                  <a:lnTo>
                    <a:pt x="9143" y="18306"/>
                  </a:lnTo>
                  <a:lnTo>
                    <a:pt x="9246" y="18889"/>
                  </a:lnTo>
                  <a:lnTo>
                    <a:pt x="9298" y="19181"/>
                  </a:lnTo>
                  <a:lnTo>
                    <a:pt x="9375" y="19431"/>
                  </a:lnTo>
                  <a:lnTo>
                    <a:pt x="9478" y="19682"/>
                  </a:lnTo>
                  <a:lnTo>
                    <a:pt x="9734" y="20182"/>
                  </a:lnTo>
                  <a:lnTo>
                    <a:pt x="9888" y="20390"/>
                  </a:lnTo>
                  <a:lnTo>
                    <a:pt x="10042" y="20557"/>
                  </a:lnTo>
                  <a:lnTo>
                    <a:pt x="10222" y="20724"/>
                  </a:lnTo>
                  <a:lnTo>
                    <a:pt x="10556" y="20975"/>
                  </a:lnTo>
                  <a:lnTo>
                    <a:pt x="10916" y="21141"/>
                  </a:lnTo>
                  <a:lnTo>
                    <a:pt x="11275" y="21308"/>
                  </a:lnTo>
                  <a:lnTo>
                    <a:pt x="11635" y="21433"/>
                  </a:lnTo>
                  <a:lnTo>
                    <a:pt x="12020" y="21516"/>
                  </a:lnTo>
                  <a:lnTo>
                    <a:pt x="12431" y="21600"/>
                  </a:lnTo>
                  <a:lnTo>
                    <a:pt x="12611" y="21558"/>
                  </a:lnTo>
                  <a:lnTo>
                    <a:pt x="12791" y="21558"/>
                  </a:lnTo>
                  <a:lnTo>
                    <a:pt x="13125" y="21475"/>
                  </a:lnTo>
                  <a:lnTo>
                    <a:pt x="13433" y="21350"/>
                  </a:lnTo>
                  <a:lnTo>
                    <a:pt x="13741" y="21141"/>
                  </a:lnTo>
                  <a:lnTo>
                    <a:pt x="14023" y="20932"/>
                  </a:lnTo>
                  <a:lnTo>
                    <a:pt x="14306" y="20682"/>
                  </a:lnTo>
                  <a:lnTo>
                    <a:pt x="14563" y="20390"/>
                  </a:lnTo>
                  <a:lnTo>
                    <a:pt x="14794" y="20015"/>
                  </a:lnTo>
                  <a:lnTo>
                    <a:pt x="14974" y="19556"/>
                  </a:lnTo>
                  <a:lnTo>
                    <a:pt x="15076" y="19264"/>
                  </a:lnTo>
                  <a:lnTo>
                    <a:pt x="15128" y="18973"/>
                  </a:lnTo>
                  <a:lnTo>
                    <a:pt x="15179" y="18681"/>
                  </a:lnTo>
                  <a:lnTo>
                    <a:pt x="15179" y="18055"/>
                  </a:lnTo>
                  <a:lnTo>
                    <a:pt x="15128" y="17763"/>
                  </a:lnTo>
                  <a:lnTo>
                    <a:pt x="15076" y="17472"/>
                  </a:lnTo>
                  <a:lnTo>
                    <a:pt x="15025" y="17180"/>
                  </a:lnTo>
                  <a:lnTo>
                    <a:pt x="14845" y="16554"/>
                  </a:lnTo>
                  <a:lnTo>
                    <a:pt x="14666" y="16012"/>
                  </a:lnTo>
                  <a:lnTo>
                    <a:pt x="14435" y="15471"/>
                  </a:lnTo>
                  <a:lnTo>
                    <a:pt x="14229" y="15011"/>
                  </a:lnTo>
                  <a:lnTo>
                    <a:pt x="13920" y="14303"/>
                  </a:lnTo>
                  <a:lnTo>
                    <a:pt x="13638" y="13510"/>
                  </a:lnTo>
                  <a:lnTo>
                    <a:pt x="13407" y="12634"/>
                  </a:lnTo>
                  <a:lnTo>
                    <a:pt x="13227" y="11801"/>
                  </a:lnTo>
                  <a:lnTo>
                    <a:pt x="13150" y="11341"/>
                  </a:lnTo>
                  <a:lnTo>
                    <a:pt x="13048" y="10425"/>
                  </a:lnTo>
                  <a:lnTo>
                    <a:pt x="13022" y="9965"/>
                  </a:lnTo>
                  <a:lnTo>
                    <a:pt x="13022" y="9549"/>
                  </a:lnTo>
                  <a:lnTo>
                    <a:pt x="13048" y="9090"/>
                  </a:lnTo>
                  <a:lnTo>
                    <a:pt x="13073" y="8631"/>
                  </a:lnTo>
                  <a:lnTo>
                    <a:pt x="13150" y="8214"/>
                  </a:lnTo>
                  <a:lnTo>
                    <a:pt x="13227" y="7798"/>
                  </a:lnTo>
                  <a:lnTo>
                    <a:pt x="13381" y="7380"/>
                  </a:lnTo>
                  <a:lnTo>
                    <a:pt x="13561" y="7047"/>
                  </a:lnTo>
                  <a:lnTo>
                    <a:pt x="13766" y="6755"/>
                  </a:lnTo>
                  <a:lnTo>
                    <a:pt x="13997" y="6505"/>
                  </a:lnTo>
                  <a:lnTo>
                    <a:pt x="14255" y="6380"/>
                  </a:lnTo>
                  <a:lnTo>
                    <a:pt x="14512" y="6297"/>
                  </a:lnTo>
                  <a:lnTo>
                    <a:pt x="14794" y="6297"/>
                  </a:lnTo>
                  <a:lnTo>
                    <a:pt x="15025" y="6422"/>
                  </a:lnTo>
                  <a:lnTo>
                    <a:pt x="15230" y="6588"/>
                  </a:lnTo>
                  <a:lnTo>
                    <a:pt x="15436" y="6797"/>
                  </a:lnTo>
                  <a:lnTo>
                    <a:pt x="15615" y="7088"/>
                  </a:lnTo>
                  <a:lnTo>
                    <a:pt x="15924" y="7673"/>
                  </a:lnTo>
                  <a:lnTo>
                    <a:pt x="16181" y="8339"/>
                  </a:lnTo>
                  <a:lnTo>
                    <a:pt x="16078" y="8589"/>
                  </a:lnTo>
                  <a:lnTo>
                    <a:pt x="16053" y="8589"/>
                  </a:lnTo>
                  <a:lnTo>
                    <a:pt x="16053" y="8714"/>
                  </a:lnTo>
                  <a:lnTo>
                    <a:pt x="16078" y="8756"/>
                  </a:lnTo>
                  <a:lnTo>
                    <a:pt x="16130" y="8756"/>
                  </a:lnTo>
                  <a:lnTo>
                    <a:pt x="16155" y="8839"/>
                  </a:lnTo>
                  <a:lnTo>
                    <a:pt x="16207" y="9007"/>
                  </a:lnTo>
                  <a:lnTo>
                    <a:pt x="16232" y="9090"/>
                  </a:lnTo>
                  <a:lnTo>
                    <a:pt x="16284" y="9132"/>
                  </a:lnTo>
                  <a:lnTo>
                    <a:pt x="16258" y="9340"/>
                  </a:lnTo>
                  <a:lnTo>
                    <a:pt x="16207" y="9382"/>
                  </a:lnTo>
                  <a:lnTo>
                    <a:pt x="16181" y="9465"/>
                  </a:lnTo>
                  <a:lnTo>
                    <a:pt x="16207" y="9507"/>
                  </a:lnTo>
                  <a:lnTo>
                    <a:pt x="16515" y="10175"/>
                  </a:lnTo>
                  <a:lnTo>
                    <a:pt x="16848" y="10800"/>
                  </a:lnTo>
                  <a:lnTo>
                    <a:pt x="17516" y="12009"/>
                  </a:lnTo>
                  <a:lnTo>
                    <a:pt x="18184" y="13219"/>
                  </a:lnTo>
                  <a:lnTo>
                    <a:pt x="18518" y="13802"/>
                  </a:lnTo>
                  <a:lnTo>
                    <a:pt x="18877" y="14345"/>
                  </a:lnTo>
                  <a:lnTo>
                    <a:pt x="19109" y="14720"/>
                  </a:lnTo>
                  <a:lnTo>
                    <a:pt x="19417" y="15178"/>
                  </a:lnTo>
                  <a:lnTo>
                    <a:pt x="19597" y="15386"/>
                  </a:lnTo>
                  <a:lnTo>
                    <a:pt x="19777" y="15596"/>
                  </a:lnTo>
                  <a:lnTo>
                    <a:pt x="19931" y="15679"/>
                  </a:lnTo>
                  <a:lnTo>
                    <a:pt x="20059" y="15721"/>
                  </a:lnTo>
                  <a:lnTo>
                    <a:pt x="20213" y="15679"/>
                  </a:lnTo>
                  <a:lnTo>
                    <a:pt x="20341" y="15596"/>
                  </a:lnTo>
                  <a:lnTo>
                    <a:pt x="20367" y="15553"/>
                  </a:lnTo>
                  <a:lnTo>
                    <a:pt x="20624" y="16179"/>
                  </a:lnTo>
                  <a:lnTo>
                    <a:pt x="20675" y="16221"/>
                  </a:lnTo>
                  <a:lnTo>
                    <a:pt x="20727" y="16221"/>
                  </a:lnTo>
                  <a:lnTo>
                    <a:pt x="20933" y="15929"/>
                  </a:lnTo>
                  <a:lnTo>
                    <a:pt x="21061" y="16137"/>
                  </a:lnTo>
                  <a:lnTo>
                    <a:pt x="21215" y="16304"/>
                  </a:lnTo>
                  <a:lnTo>
                    <a:pt x="21395" y="16387"/>
                  </a:lnTo>
                  <a:lnTo>
                    <a:pt x="21600" y="16429"/>
                  </a:lnTo>
                  <a:lnTo>
                    <a:pt x="21600" y="15929"/>
                  </a:lnTo>
                  <a:lnTo>
                    <a:pt x="21343" y="15846"/>
                  </a:lnTo>
                  <a:lnTo>
                    <a:pt x="21061" y="15679"/>
                  </a:lnTo>
                  <a:lnTo>
                    <a:pt x="21138" y="15511"/>
                  </a:lnTo>
                  <a:lnTo>
                    <a:pt x="21164" y="15428"/>
                  </a:lnTo>
                  <a:lnTo>
                    <a:pt x="21138" y="15303"/>
                  </a:lnTo>
                  <a:lnTo>
                    <a:pt x="21035" y="15095"/>
                  </a:lnTo>
                  <a:lnTo>
                    <a:pt x="20881" y="14886"/>
                  </a:lnTo>
                  <a:lnTo>
                    <a:pt x="20727" y="14761"/>
                  </a:lnTo>
                  <a:lnTo>
                    <a:pt x="20752" y="14678"/>
                  </a:lnTo>
                  <a:lnTo>
                    <a:pt x="20752" y="14553"/>
                  </a:lnTo>
                  <a:lnTo>
                    <a:pt x="20701" y="14428"/>
                  </a:lnTo>
                  <a:lnTo>
                    <a:pt x="20701" y="14303"/>
                  </a:lnTo>
                  <a:lnTo>
                    <a:pt x="20649" y="14303"/>
                  </a:lnTo>
                  <a:lnTo>
                    <a:pt x="20393" y="13594"/>
                  </a:lnTo>
                  <a:lnTo>
                    <a:pt x="20110" y="12927"/>
                  </a:lnTo>
                  <a:lnTo>
                    <a:pt x="19802" y="12301"/>
                  </a:lnTo>
                  <a:lnTo>
                    <a:pt x="19469" y="11676"/>
                  </a:lnTo>
                  <a:lnTo>
                    <a:pt x="19109" y="11091"/>
                  </a:lnTo>
                  <a:lnTo>
                    <a:pt x="18749" y="10550"/>
                  </a:lnTo>
                  <a:lnTo>
                    <a:pt x="18004" y="9424"/>
                  </a:lnTo>
                  <a:lnTo>
                    <a:pt x="17773" y="9049"/>
                  </a:lnTo>
                  <a:lnTo>
                    <a:pt x="17491" y="8631"/>
                  </a:lnTo>
                  <a:lnTo>
                    <a:pt x="17336" y="8464"/>
                  </a:lnTo>
                  <a:lnTo>
                    <a:pt x="17182" y="8339"/>
                  </a:lnTo>
                  <a:lnTo>
                    <a:pt x="17002" y="8256"/>
                  </a:lnTo>
                  <a:lnTo>
                    <a:pt x="16848" y="8298"/>
                  </a:lnTo>
                  <a:lnTo>
                    <a:pt x="16694" y="8381"/>
                  </a:lnTo>
                  <a:lnTo>
                    <a:pt x="16617" y="8173"/>
                  </a:lnTo>
                  <a:lnTo>
                    <a:pt x="16540" y="7964"/>
                  </a:lnTo>
                  <a:lnTo>
                    <a:pt x="16515" y="7923"/>
                  </a:lnTo>
                  <a:lnTo>
                    <a:pt x="16463" y="7881"/>
                  </a:lnTo>
                  <a:lnTo>
                    <a:pt x="16412" y="7881"/>
                  </a:lnTo>
                  <a:lnTo>
                    <a:pt x="16386" y="7923"/>
                  </a:lnTo>
                  <a:lnTo>
                    <a:pt x="16335" y="8048"/>
                  </a:lnTo>
                  <a:lnTo>
                    <a:pt x="16155" y="7631"/>
                  </a:lnTo>
                  <a:lnTo>
                    <a:pt x="15976" y="7213"/>
                  </a:lnTo>
                  <a:lnTo>
                    <a:pt x="15513" y="6463"/>
                  </a:lnTo>
                  <a:lnTo>
                    <a:pt x="15256" y="6172"/>
                  </a:lnTo>
                  <a:lnTo>
                    <a:pt x="15128" y="6087"/>
                  </a:lnTo>
                  <a:lnTo>
                    <a:pt x="14999" y="6004"/>
                  </a:lnTo>
                  <a:lnTo>
                    <a:pt x="14845" y="5921"/>
                  </a:lnTo>
                  <a:lnTo>
                    <a:pt x="14691" y="5879"/>
                  </a:lnTo>
                  <a:lnTo>
                    <a:pt x="14537" y="5879"/>
                  </a:lnTo>
                  <a:lnTo>
                    <a:pt x="14383" y="5921"/>
                  </a:lnTo>
                  <a:lnTo>
                    <a:pt x="14178" y="6004"/>
                  </a:lnTo>
                  <a:lnTo>
                    <a:pt x="14023" y="6087"/>
                  </a:lnTo>
                  <a:lnTo>
                    <a:pt x="13843" y="6212"/>
                  </a:lnTo>
                  <a:lnTo>
                    <a:pt x="13689" y="6380"/>
                  </a:lnTo>
                  <a:lnTo>
                    <a:pt x="13561" y="6547"/>
                  </a:lnTo>
                  <a:lnTo>
                    <a:pt x="13433" y="6713"/>
                  </a:lnTo>
                  <a:lnTo>
                    <a:pt x="13330" y="6922"/>
                  </a:lnTo>
                  <a:lnTo>
                    <a:pt x="13227" y="7172"/>
                  </a:lnTo>
                  <a:lnTo>
                    <a:pt x="13048" y="7631"/>
                  </a:lnTo>
                  <a:lnTo>
                    <a:pt x="12919" y="8173"/>
                  </a:lnTo>
                  <a:lnTo>
                    <a:pt x="12842" y="8756"/>
                  </a:lnTo>
                  <a:lnTo>
                    <a:pt x="12791" y="9340"/>
                  </a:lnTo>
                  <a:lnTo>
                    <a:pt x="12791" y="10090"/>
                  </a:lnTo>
                  <a:lnTo>
                    <a:pt x="12842" y="10841"/>
                  </a:lnTo>
                  <a:lnTo>
                    <a:pt x="12945" y="11591"/>
                  </a:lnTo>
                  <a:lnTo>
                    <a:pt x="13073" y="12301"/>
                  </a:lnTo>
                  <a:lnTo>
                    <a:pt x="13227" y="13010"/>
                  </a:lnTo>
                  <a:lnTo>
                    <a:pt x="13433" y="13719"/>
                  </a:lnTo>
                  <a:lnTo>
                    <a:pt x="13664" y="14386"/>
                  </a:lnTo>
                  <a:lnTo>
                    <a:pt x="13920" y="14970"/>
                  </a:lnTo>
                  <a:lnTo>
                    <a:pt x="14229" y="15636"/>
                  </a:lnTo>
                  <a:lnTo>
                    <a:pt x="14486" y="16304"/>
                  </a:lnTo>
                  <a:lnTo>
                    <a:pt x="14614" y="16637"/>
                  </a:lnTo>
                  <a:lnTo>
                    <a:pt x="14820" y="17388"/>
                  </a:lnTo>
                  <a:lnTo>
                    <a:pt x="14897" y="17805"/>
                  </a:lnTo>
                  <a:lnTo>
                    <a:pt x="14922" y="18055"/>
                  </a:lnTo>
                  <a:lnTo>
                    <a:pt x="14948" y="18306"/>
                  </a:lnTo>
                  <a:lnTo>
                    <a:pt x="14922" y="18556"/>
                  </a:lnTo>
                  <a:lnTo>
                    <a:pt x="14897" y="18806"/>
                  </a:lnTo>
                  <a:lnTo>
                    <a:pt x="14871" y="19014"/>
                  </a:lnTo>
                  <a:lnTo>
                    <a:pt x="14820" y="19223"/>
                  </a:lnTo>
                  <a:lnTo>
                    <a:pt x="14666" y="19639"/>
                  </a:lnTo>
                  <a:lnTo>
                    <a:pt x="14460" y="20015"/>
                  </a:lnTo>
                  <a:lnTo>
                    <a:pt x="14229" y="20307"/>
                  </a:lnTo>
                  <a:lnTo>
                    <a:pt x="13972" y="20557"/>
                  </a:lnTo>
                  <a:lnTo>
                    <a:pt x="13689" y="20765"/>
                  </a:lnTo>
                  <a:lnTo>
                    <a:pt x="13484" y="20932"/>
                  </a:lnTo>
                  <a:lnTo>
                    <a:pt x="13253" y="21015"/>
                  </a:lnTo>
                  <a:lnTo>
                    <a:pt x="13022" y="21100"/>
                  </a:lnTo>
                  <a:lnTo>
                    <a:pt x="12765" y="21141"/>
                  </a:lnTo>
                  <a:lnTo>
                    <a:pt x="12277" y="21183"/>
                  </a:lnTo>
                  <a:lnTo>
                    <a:pt x="11763" y="21141"/>
                  </a:lnTo>
                  <a:lnTo>
                    <a:pt x="11250" y="20975"/>
                  </a:lnTo>
                  <a:lnTo>
                    <a:pt x="11019" y="20890"/>
                  </a:lnTo>
                  <a:lnTo>
                    <a:pt x="10787" y="20724"/>
                  </a:lnTo>
                  <a:lnTo>
                    <a:pt x="10556" y="20599"/>
                  </a:lnTo>
                  <a:lnTo>
                    <a:pt x="10325" y="20390"/>
                  </a:lnTo>
                  <a:lnTo>
                    <a:pt x="10145" y="20224"/>
                  </a:lnTo>
                  <a:lnTo>
                    <a:pt x="9940" y="19974"/>
                  </a:lnTo>
                  <a:lnTo>
                    <a:pt x="9734" y="19682"/>
                  </a:lnTo>
                  <a:lnTo>
                    <a:pt x="9580" y="19306"/>
                  </a:lnTo>
                  <a:lnTo>
                    <a:pt x="9452" y="18931"/>
                  </a:lnTo>
                  <a:lnTo>
                    <a:pt x="9401" y="18514"/>
                  </a:lnTo>
                  <a:lnTo>
                    <a:pt x="9349" y="18097"/>
                  </a:lnTo>
                  <a:lnTo>
                    <a:pt x="9298" y="17680"/>
                  </a:lnTo>
                  <a:lnTo>
                    <a:pt x="9272" y="16762"/>
                  </a:lnTo>
                  <a:lnTo>
                    <a:pt x="9221" y="15929"/>
                  </a:lnTo>
                  <a:lnTo>
                    <a:pt x="9169" y="15136"/>
                  </a:lnTo>
                  <a:lnTo>
                    <a:pt x="9092" y="14303"/>
                  </a:lnTo>
                  <a:lnTo>
                    <a:pt x="8989" y="13510"/>
                  </a:lnTo>
                  <a:lnTo>
                    <a:pt x="8886" y="13052"/>
                  </a:lnTo>
                  <a:lnTo>
                    <a:pt x="8758" y="12551"/>
                  </a:lnTo>
                  <a:lnTo>
                    <a:pt x="8681" y="12343"/>
                  </a:lnTo>
                  <a:lnTo>
                    <a:pt x="8578" y="12134"/>
                  </a:lnTo>
                  <a:lnTo>
                    <a:pt x="8476" y="11968"/>
                  </a:lnTo>
                  <a:lnTo>
                    <a:pt x="8347" y="11843"/>
                  </a:lnTo>
                  <a:lnTo>
                    <a:pt x="8142" y="11676"/>
                  </a:lnTo>
                  <a:lnTo>
                    <a:pt x="7937" y="11551"/>
                  </a:lnTo>
                  <a:lnTo>
                    <a:pt x="7731" y="11466"/>
                  </a:lnTo>
                  <a:lnTo>
                    <a:pt x="7500" y="11383"/>
                  </a:lnTo>
                  <a:lnTo>
                    <a:pt x="7063" y="11341"/>
                  </a:lnTo>
                  <a:lnTo>
                    <a:pt x="6627" y="11216"/>
                  </a:lnTo>
                  <a:lnTo>
                    <a:pt x="6370" y="11133"/>
                  </a:lnTo>
                  <a:lnTo>
                    <a:pt x="6113" y="10966"/>
                  </a:lnTo>
                  <a:lnTo>
                    <a:pt x="5882" y="10758"/>
                  </a:lnTo>
                  <a:lnTo>
                    <a:pt x="5650" y="10508"/>
                  </a:lnTo>
                  <a:lnTo>
                    <a:pt x="5214" y="9965"/>
                  </a:lnTo>
                  <a:lnTo>
                    <a:pt x="4803" y="9382"/>
                  </a:lnTo>
                  <a:lnTo>
                    <a:pt x="4675" y="9174"/>
                  </a:lnTo>
                  <a:lnTo>
                    <a:pt x="4572" y="8924"/>
                  </a:lnTo>
                  <a:lnTo>
                    <a:pt x="4444" y="8673"/>
                  </a:lnTo>
                  <a:lnTo>
                    <a:pt x="4315" y="8506"/>
                  </a:lnTo>
                  <a:lnTo>
                    <a:pt x="4264" y="8464"/>
                  </a:lnTo>
                  <a:lnTo>
                    <a:pt x="4367" y="8256"/>
                  </a:lnTo>
                  <a:lnTo>
                    <a:pt x="4392" y="8173"/>
                  </a:lnTo>
                  <a:lnTo>
                    <a:pt x="4444" y="8173"/>
                  </a:lnTo>
                  <a:lnTo>
                    <a:pt x="4495" y="8131"/>
                  </a:lnTo>
                  <a:lnTo>
                    <a:pt x="4495" y="8048"/>
                  </a:lnTo>
                  <a:lnTo>
                    <a:pt x="4469" y="7964"/>
                  </a:lnTo>
                  <a:lnTo>
                    <a:pt x="3801" y="6922"/>
                  </a:lnTo>
                  <a:lnTo>
                    <a:pt x="3493" y="6380"/>
                  </a:lnTo>
                  <a:lnTo>
                    <a:pt x="3365" y="6087"/>
                  </a:lnTo>
                  <a:lnTo>
                    <a:pt x="3236" y="5796"/>
                  </a:lnTo>
                  <a:lnTo>
                    <a:pt x="3134" y="5504"/>
                  </a:lnTo>
                  <a:lnTo>
                    <a:pt x="3005" y="5254"/>
                  </a:lnTo>
                  <a:lnTo>
                    <a:pt x="2851" y="5004"/>
                  </a:lnTo>
                  <a:lnTo>
                    <a:pt x="2671" y="4796"/>
                  </a:lnTo>
                  <a:lnTo>
                    <a:pt x="2337" y="4378"/>
                  </a:lnTo>
                  <a:lnTo>
                    <a:pt x="2003" y="4003"/>
                  </a:lnTo>
                  <a:lnTo>
                    <a:pt x="2209" y="3878"/>
                  </a:lnTo>
                  <a:lnTo>
                    <a:pt x="2311" y="3795"/>
                  </a:lnTo>
                  <a:lnTo>
                    <a:pt x="2414" y="3670"/>
                  </a:lnTo>
                  <a:lnTo>
                    <a:pt x="2569" y="3377"/>
                  </a:lnTo>
                  <a:lnTo>
                    <a:pt x="2671" y="3044"/>
                  </a:lnTo>
                  <a:lnTo>
                    <a:pt x="2774" y="2669"/>
                  </a:lnTo>
                  <a:lnTo>
                    <a:pt x="2826" y="2252"/>
                  </a:lnTo>
                  <a:lnTo>
                    <a:pt x="2851" y="1876"/>
                  </a:lnTo>
                  <a:lnTo>
                    <a:pt x="2851" y="1459"/>
                  </a:lnTo>
                  <a:lnTo>
                    <a:pt x="2826" y="1084"/>
                  </a:lnTo>
                  <a:lnTo>
                    <a:pt x="2800" y="959"/>
                  </a:lnTo>
                  <a:lnTo>
                    <a:pt x="2697" y="959"/>
                  </a:lnTo>
                  <a:lnTo>
                    <a:pt x="2671" y="1001"/>
                  </a:lnTo>
                  <a:lnTo>
                    <a:pt x="2671" y="1417"/>
                  </a:lnTo>
                  <a:lnTo>
                    <a:pt x="2594" y="1084"/>
                  </a:lnTo>
                  <a:lnTo>
                    <a:pt x="2466" y="834"/>
                  </a:lnTo>
                  <a:lnTo>
                    <a:pt x="2311" y="666"/>
                  </a:lnTo>
                  <a:lnTo>
                    <a:pt x="2260" y="583"/>
                  </a:lnTo>
                  <a:lnTo>
                    <a:pt x="2209" y="416"/>
                  </a:lnTo>
                  <a:lnTo>
                    <a:pt x="2183" y="291"/>
                  </a:lnTo>
                  <a:lnTo>
                    <a:pt x="2106" y="250"/>
                  </a:lnTo>
                  <a:lnTo>
                    <a:pt x="2055" y="208"/>
                  </a:lnTo>
                  <a:lnTo>
                    <a:pt x="1978" y="208"/>
                  </a:lnTo>
                  <a:lnTo>
                    <a:pt x="1952" y="250"/>
                  </a:lnTo>
                  <a:lnTo>
                    <a:pt x="1798" y="125"/>
                  </a:lnTo>
                  <a:lnTo>
                    <a:pt x="1618" y="41"/>
                  </a:lnTo>
                  <a:lnTo>
                    <a:pt x="1439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691" name="Shape 1144"/>
            <p:cNvSpPr/>
            <p:nvPr/>
          </p:nvSpPr>
          <p:spPr>
            <a:xfrm>
              <a:off x="2495692" y="781268"/>
              <a:ext cx="13419" cy="8940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3636" y="1621"/>
                  </a:lnTo>
                  <a:lnTo>
                    <a:pt x="0" y="3771"/>
                  </a:lnTo>
                  <a:lnTo>
                    <a:pt x="3636" y="8104"/>
                  </a:lnTo>
                  <a:lnTo>
                    <a:pt x="3636" y="20525"/>
                  </a:lnTo>
                  <a:lnTo>
                    <a:pt x="7271" y="21600"/>
                  </a:lnTo>
                  <a:lnTo>
                    <a:pt x="14436" y="21600"/>
                  </a:lnTo>
                  <a:lnTo>
                    <a:pt x="18071" y="21070"/>
                  </a:lnTo>
                  <a:lnTo>
                    <a:pt x="21600" y="20525"/>
                  </a:lnTo>
                  <a:lnTo>
                    <a:pt x="18071" y="7558"/>
                  </a:lnTo>
                  <a:lnTo>
                    <a:pt x="18071" y="1621"/>
                  </a:lnTo>
                  <a:lnTo>
                    <a:pt x="10800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692" name="Shape 1145"/>
            <p:cNvSpPr/>
            <p:nvPr/>
          </p:nvSpPr>
          <p:spPr>
            <a:xfrm>
              <a:off x="2368227" y="5254"/>
              <a:ext cx="266156" cy="11179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12963"/>
                  </a:lnTo>
                  <a:lnTo>
                    <a:pt x="367" y="15979"/>
                  </a:lnTo>
                  <a:lnTo>
                    <a:pt x="728" y="18571"/>
                  </a:lnTo>
                  <a:lnTo>
                    <a:pt x="1089" y="19007"/>
                  </a:lnTo>
                  <a:lnTo>
                    <a:pt x="1089" y="19444"/>
                  </a:lnTo>
                  <a:lnTo>
                    <a:pt x="1272" y="19867"/>
                  </a:lnTo>
                  <a:lnTo>
                    <a:pt x="3633" y="20740"/>
                  </a:lnTo>
                  <a:lnTo>
                    <a:pt x="5989" y="21164"/>
                  </a:lnTo>
                  <a:lnTo>
                    <a:pt x="10889" y="21600"/>
                  </a:lnTo>
                  <a:lnTo>
                    <a:pt x="15789" y="21164"/>
                  </a:lnTo>
                  <a:lnTo>
                    <a:pt x="20511" y="19867"/>
                  </a:lnTo>
                  <a:lnTo>
                    <a:pt x="20872" y="20304"/>
                  </a:lnTo>
                  <a:lnTo>
                    <a:pt x="21056" y="20304"/>
                  </a:lnTo>
                  <a:lnTo>
                    <a:pt x="21417" y="19867"/>
                  </a:lnTo>
                  <a:lnTo>
                    <a:pt x="21600" y="19007"/>
                  </a:lnTo>
                  <a:lnTo>
                    <a:pt x="21056" y="0"/>
                  </a:lnTo>
                  <a:lnTo>
                    <a:pt x="19967" y="0"/>
                  </a:lnTo>
                  <a:lnTo>
                    <a:pt x="20328" y="17275"/>
                  </a:lnTo>
                  <a:lnTo>
                    <a:pt x="10889" y="17711"/>
                  </a:lnTo>
                  <a:lnTo>
                    <a:pt x="5989" y="17711"/>
                  </a:lnTo>
                  <a:lnTo>
                    <a:pt x="1272" y="18571"/>
                  </a:lnTo>
                  <a:lnTo>
                    <a:pt x="1272" y="18148"/>
                  </a:lnTo>
                  <a:lnTo>
                    <a:pt x="1455" y="15555"/>
                  </a:lnTo>
                  <a:lnTo>
                    <a:pt x="1272" y="12526"/>
                  </a:lnTo>
                  <a:lnTo>
                    <a:pt x="911" y="6905"/>
                  </a:lnTo>
                  <a:lnTo>
                    <a:pt x="911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693" name="Shape 1146"/>
            <p:cNvSpPr/>
            <p:nvPr/>
          </p:nvSpPr>
          <p:spPr>
            <a:xfrm>
              <a:off x="7357488" y="5540108"/>
              <a:ext cx="37994" cy="4025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256" y="0"/>
                  </a:moveTo>
                  <a:lnTo>
                    <a:pt x="12688" y="1212"/>
                  </a:lnTo>
                  <a:lnTo>
                    <a:pt x="10158" y="2424"/>
                  </a:lnTo>
                  <a:lnTo>
                    <a:pt x="3814" y="10800"/>
                  </a:lnTo>
                  <a:lnTo>
                    <a:pt x="1246" y="15612"/>
                  </a:lnTo>
                  <a:lnTo>
                    <a:pt x="0" y="20424"/>
                  </a:lnTo>
                  <a:lnTo>
                    <a:pt x="1246" y="21600"/>
                  </a:lnTo>
                  <a:lnTo>
                    <a:pt x="6344" y="20424"/>
                  </a:lnTo>
                  <a:lnTo>
                    <a:pt x="11442" y="18000"/>
                  </a:lnTo>
                  <a:lnTo>
                    <a:pt x="19070" y="10800"/>
                  </a:lnTo>
                  <a:lnTo>
                    <a:pt x="20316" y="8412"/>
                  </a:lnTo>
                  <a:lnTo>
                    <a:pt x="21600" y="6024"/>
                  </a:lnTo>
                  <a:lnTo>
                    <a:pt x="20316" y="4812"/>
                  </a:lnTo>
                  <a:lnTo>
                    <a:pt x="19070" y="2424"/>
                  </a:lnTo>
                  <a:lnTo>
                    <a:pt x="16502" y="1212"/>
                  </a:lnTo>
                  <a:lnTo>
                    <a:pt x="15256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694" name="Shape 1147"/>
            <p:cNvSpPr/>
            <p:nvPr/>
          </p:nvSpPr>
          <p:spPr>
            <a:xfrm>
              <a:off x="8310119" y="2700015"/>
              <a:ext cx="849810" cy="150726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190" y="3173"/>
                  </a:moveTo>
                  <a:lnTo>
                    <a:pt x="18303" y="3205"/>
                  </a:lnTo>
                  <a:lnTo>
                    <a:pt x="18872" y="4006"/>
                  </a:lnTo>
                  <a:lnTo>
                    <a:pt x="18985" y="4166"/>
                  </a:lnTo>
                  <a:lnTo>
                    <a:pt x="19155" y="4359"/>
                  </a:lnTo>
                  <a:lnTo>
                    <a:pt x="19155" y="4519"/>
                  </a:lnTo>
                  <a:lnTo>
                    <a:pt x="19100" y="4582"/>
                  </a:lnTo>
                  <a:lnTo>
                    <a:pt x="18929" y="4615"/>
                  </a:lnTo>
                  <a:lnTo>
                    <a:pt x="18759" y="4326"/>
                  </a:lnTo>
                  <a:lnTo>
                    <a:pt x="18190" y="3173"/>
                  </a:lnTo>
                  <a:close/>
                  <a:moveTo>
                    <a:pt x="11595" y="0"/>
                  </a:moveTo>
                  <a:lnTo>
                    <a:pt x="10743" y="31"/>
                  </a:lnTo>
                  <a:lnTo>
                    <a:pt x="9947" y="96"/>
                  </a:lnTo>
                  <a:lnTo>
                    <a:pt x="9095" y="160"/>
                  </a:lnTo>
                  <a:lnTo>
                    <a:pt x="8242" y="256"/>
                  </a:lnTo>
                  <a:lnTo>
                    <a:pt x="6650" y="481"/>
                  </a:lnTo>
                  <a:lnTo>
                    <a:pt x="5002" y="769"/>
                  </a:lnTo>
                  <a:lnTo>
                    <a:pt x="4207" y="929"/>
                  </a:lnTo>
                  <a:lnTo>
                    <a:pt x="3410" y="1089"/>
                  </a:lnTo>
                  <a:lnTo>
                    <a:pt x="2673" y="1314"/>
                  </a:lnTo>
                  <a:lnTo>
                    <a:pt x="1933" y="1538"/>
                  </a:lnTo>
                  <a:lnTo>
                    <a:pt x="1479" y="1731"/>
                  </a:lnTo>
                  <a:lnTo>
                    <a:pt x="1081" y="1923"/>
                  </a:lnTo>
                  <a:lnTo>
                    <a:pt x="739" y="2147"/>
                  </a:lnTo>
                  <a:lnTo>
                    <a:pt x="398" y="2436"/>
                  </a:lnTo>
                  <a:lnTo>
                    <a:pt x="171" y="2692"/>
                  </a:lnTo>
                  <a:lnTo>
                    <a:pt x="0" y="2980"/>
                  </a:lnTo>
                  <a:lnTo>
                    <a:pt x="0" y="3301"/>
                  </a:lnTo>
                  <a:lnTo>
                    <a:pt x="57" y="3590"/>
                  </a:lnTo>
                  <a:lnTo>
                    <a:pt x="57" y="3653"/>
                  </a:lnTo>
                  <a:lnTo>
                    <a:pt x="171" y="4166"/>
                  </a:lnTo>
                  <a:lnTo>
                    <a:pt x="398" y="4647"/>
                  </a:lnTo>
                  <a:lnTo>
                    <a:pt x="853" y="5608"/>
                  </a:lnTo>
                  <a:lnTo>
                    <a:pt x="1364" y="6570"/>
                  </a:lnTo>
                  <a:lnTo>
                    <a:pt x="1876" y="7563"/>
                  </a:lnTo>
                  <a:lnTo>
                    <a:pt x="2673" y="9614"/>
                  </a:lnTo>
                  <a:lnTo>
                    <a:pt x="3410" y="11665"/>
                  </a:lnTo>
                  <a:lnTo>
                    <a:pt x="4320" y="13780"/>
                  </a:lnTo>
                  <a:lnTo>
                    <a:pt x="5286" y="15895"/>
                  </a:lnTo>
                  <a:lnTo>
                    <a:pt x="6253" y="17979"/>
                  </a:lnTo>
                  <a:lnTo>
                    <a:pt x="7390" y="20062"/>
                  </a:lnTo>
                  <a:lnTo>
                    <a:pt x="7447" y="20126"/>
                  </a:lnTo>
                  <a:lnTo>
                    <a:pt x="7447" y="20318"/>
                  </a:lnTo>
                  <a:lnTo>
                    <a:pt x="7560" y="20446"/>
                  </a:lnTo>
                  <a:lnTo>
                    <a:pt x="7788" y="20606"/>
                  </a:lnTo>
                  <a:lnTo>
                    <a:pt x="8014" y="20767"/>
                  </a:lnTo>
                  <a:lnTo>
                    <a:pt x="8583" y="21023"/>
                  </a:lnTo>
                  <a:lnTo>
                    <a:pt x="9152" y="21183"/>
                  </a:lnTo>
                  <a:lnTo>
                    <a:pt x="9664" y="21344"/>
                  </a:lnTo>
                  <a:lnTo>
                    <a:pt x="10175" y="21440"/>
                  </a:lnTo>
                  <a:lnTo>
                    <a:pt x="10743" y="21536"/>
                  </a:lnTo>
                  <a:lnTo>
                    <a:pt x="11369" y="21568"/>
                  </a:lnTo>
                  <a:lnTo>
                    <a:pt x="11936" y="21600"/>
                  </a:lnTo>
                  <a:lnTo>
                    <a:pt x="12505" y="21600"/>
                  </a:lnTo>
                  <a:lnTo>
                    <a:pt x="13699" y="21568"/>
                  </a:lnTo>
                  <a:lnTo>
                    <a:pt x="14722" y="21504"/>
                  </a:lnTo>
                  <a:lnTo>
                    <a:pt x="15689" y="21408"/>
                  </a:lnTo>
                  <a:lnTo>
                    <a:pt x="16712" y="21312"/>
                  </a:lnTo>
                  <a:lnTo>
                    <a:pt x="17678" y="21183"/>
                  </a:lnTo>
                  <a:lnTo>
                    <a:pt x="19667" y="20863"/>
                  </a:lnTo>
                  <a:lnTo>
                    <a:pt x="21600" y="20479"/>
                  </a:lnTo>
                  <a:lnTo>
                    <a:pt x="21600" y="20190"/>
                  </a:lnTo>
                  <a:lnTo>
                    <a:pt x="19100" y="20671"/>
                  </a:lnTo>
                  <a:lnTo>
                    <a:pt x="17791" y="20863"/>
                  </a:lnTo>
                  <a:lnTo>
                    <a:pt x="16542" y="21056"/>
                  </a:lnTo>
                  <a:lnTo>
                    <a:pt x="15404" y="21183"/>
                  </a:lnTo>
                  <a:lnTo>
                    <a:pt x="14325" y="21312"/>
                  </a:lnTo>
                  <a:lnTo>
                    <a:pt x="13187" y="21344"/>
                  </a:lnTo>
                  <a:lnTo>
                    <a:pt x="12051" y="21375"/>
                  </a:lnTo>
                  <a:lnTo>
                    <a:pt x="11482" y="21344"/>
                  </a:lnTo>
                  <a:lnTo>
                    <a:pt x="10971" y="21312"/>
                  </a:lnTo>
                  <a:lnTo>
                    <a:pt x="10459" y="21215"/>
                  </a:lnTo>
                  <a:lnTo>
                    <a:pt x="9890" y="21119"/>
                  </a:lnTo>
                  <a:lnTo>
                    <a:pt x="9323" y="20991"/>
                  </a:lnTo>
                  <a:lnTo>
                    <a:pt x="8982" y="20863"/>
                  </a:lnTo>
                  <a:lnTo>
                    <a:pt x="8583" y="20735"/>
                  </a:lnTo>
                  <a:lnTo>
                    <a:pt x="8014" y="20414"/>
                  </a:lnTo>
                  <a:lnTo>
                    <a:pt x="7844" y="20254"/>
                  </a:lnTo>
                  <a:lnTo>
                    <a:pt x="7788" y="20062"/>
                  </a:lnTo>
                  <a:lnTo>
                    <a:pt x="7788" y="20029"/>
                  </a:lnTo>
                  <a:lnTo>
                    <a:pt x="6765" y="17979"/>
                  </a:lnTo>
                  <a:lnTo>
                    <a:pt x="5798" y="15928"/>
                  </a:lnTo>
                  <a:lnTo>
                    <a:pt x="4832" y="13876"/>
                  </a:lnTo>
                  <a:lnTo>
                    <a:pt x="3922" y="11825"/>
                  </a:lnTo>
                  <a:lnTo>
                    <a:pt x="3127" y="9774"/>
                  </a:lnTo>
                  <a:lnTo>
                    <a:pt x="2387" y="7724"/>
                  </a:lnTo>
                  <a:lnTo>
                    <a:pt x="2161" y="7210"/>
                  </a:lnTo>
                  <a:lnTo>
                    <a:pt x="1933" y="6697"/>
                  </a:lnTo>
                  <a:lnTo>
                    <a:pt x="1364" y="5672"/>
                  </a:lnTo>
                  <a:lnTo>
                    <a:pt x="797" y="4647"/>
                  </a:lnTo>
                  <a:lnTo>
                    <a:pt x="512" y="4134"/>
                  </a:lnTo>
                  <a:lnTo>
                    <a:pt x="285" y="3621"/>
                  </a:lnTo>
                  <a:lnTo>
                    <a:pt x="228" y="3590"/>
                  </a:lnTo>
                  <a:lnTo>
                    <a:pt x="341" y="3205"/>
                  </a:lnTo>
                  <a:lnTo>
                    <a:pt x="512" y="2852"/>
                  </a:lnTo>
                  <a:lnTo>
                    <a:pt x="797" y="2563"/>
                  </a:lnTo>
                  <a:lnTo>
                    <a:pt x="1138" y="2275"/>
                  </a:lnTo>
                  <a:lnTo>
                    <a:pt x="1535" y="2019"/>
                  </a:lnTo>
                  <a:lnTo>
                    <a:pt x="1990" y="1827"/>
                  </a:lnTo>
                  <a:lnTo>
                    <a:pt x="2502" y="1602"/>
                  </a:lnTo>
                  <a:lnTo>
                    <a:pt x="3069" y="1442"/>
                  </a:lnTo>
                  <a:lnTo>
                    <a:pt x="3638" y="1281"/>
                  </a:lnTo>
                  <a:lnTo>
                    <a:pt x="4263" y="1154"/>
                  </a:lnTo>
                  <a:lnTo>
                    <a:pt x="5514" y="897"/>
                  </a:lnTo>
                  <a:lnTo>
                    <a:pt x="6765" y="704"/>
                  </a:lnTo>
                  <a:lnTo>
                    <a:pt x="7959" y="544"/>
                  </a:lnTo>
                  <a:lnTo>
                    <a:pt x="9378" y="385"/>
                  </a:lnTo>
                  <a:lnTo>
                    <a:pt x="10061" y="320"/>
                  </a:lnTo>
                  <a:lnTo>
                    <a:pt x="10800" y="288"/>
                  </a:lnTo>
                  <a:lnTo>
                    <a:pt x="11482" y="256"/>
                  </a:lnTo>
                  <a:lnTo>
                    <a:pt x="12222" y="288"/>
                  </a:lnTo>
                  <a:lnTo>
                    <a:pt x="12904" y="288"/>
                  </a:lnTo>
                  <a:lnTo>
                    <a:pt x="13641" y="352"/>
                  </a:lnTo>
                  <a:lnTo>
                    <a:pt x="14381" y="448"/>
                  </a:lnTo>
                  <a:lnTo>
                    <a:pt x="15063" y="577"/>
                  </a:lnTo>
                  <a:lnTo>
                    <a:pt x="15745" y="769"/>
                  </a:lnTo>
                  <a:lnTo>
                    <a:pt x="16030" y="897"/>
                  </a:lnTo>
                  <a:lnTo>
                    <a:pt x="16371" y="1025"/>
                  </a:lnTo>
                  <a:lnTo>
                    <a:pt x="16598" y="1185"/>
                  </a:lnTo>
                  <a:lnTo>
                    <a:pt x="17053" y="1570"/>
                  </a:lnTo>
                  <a:lnTo>
                    <a:pt x="17224" y="1762"/>
                  </a:lnTo>
                  <a:lnTo>
                    <a:pt x="17167" y="1794"/>
                  </a:lnTo>
                  <a:lnTo>
                    <a:pt x="17167" y="1987"/>
                  </a:lnTo>
                  <a:lnTo>
                    <a:pt x="17224" y="2115"/>
                  </a:lnTo>
                  <a:lnTo>
                    <a:pt x="17394" y="2467"/>
                  </a:lnTo>
                  <a:lnTo>
                    <a:pt x="18077" y="3909"/>
                  </a:lnTo>
                  <a:lnTo>
                    <a:pt x="19611" y="6794"/>
                  </a:lnTo>
                  <a:lnTo>
                    <a:pt x="21088" y="9678"/>
                  </a:lnTo>
                  <a:lnTo>
                    <a:pt x="21600" y="10800"/>
                  </a:lnTo>
                  <a:lnTo>
                    <a:pt x="21600" y="9839"/>
                  </a:lnTo>
                  <a:lnTo>
                    <a:pt x="21487" y="9614"/>
                  </a:lnTo>
                  <a:lnTo>
                    <a:pt x="20123" y="6986"/>
                  </a:lnTo>
                  <a:lnTo>
                    <a:pt x="19554" y="5897"/>
                  </a:lnTo>
                  <a:lnTo>
                    <a:pt x="19042" y="4839"/>
                  </a:lnTo>
                  <a:lnTo>
                    <a:pt x="19155" y="4839"/>
                  </a:lnTo>
                  <a:lnTo>
                    <a:pt x="19270" y="4807"/>
                  </a:lnTo>
                  <a:lnTo>
                    <a:pt x="19326" y="4775"/>
                  </a:lnTo>
                  <a:lnTo>
                    <a:pt x="19441" y="4678"/>
                  </a:lnTo>
                  <a:lnTo>
                    <a:pt x="19611" y="4582"/>
                  </a:lnTo>
                  <a:lnTo>
                    <a:pt x="19611" y="4519"/>
                  </a:lnTo>
                  <a:lnTo>
                    <a:pt x="19155" y="3782"/>
                  </a:lnTo>
                  <a:lnTo>
                    <a:pt x="18644" y="3076"/>
                  </a:lnTo>
                  <a:lnTo>
                    <a:pt x="18531" y="3013"/>
                  </a:lnTo>
                  <a:lnTo>
                    <a:pt x="18077" y="3013"/>
                  </a:lnTo>
                  <a:lnTo>
                    <a:pt x="17678" y="2436"/>
                  </a:lnTo>
                  <a:lnTo>
                    <a:pt x="17962" y="2436"/>
                  </a:lnTo>
                  <a:lnTo>
                    <a:pt x="18019" y="2371"/>
                  </a:lnTo>
                  <a:lnTo>
                    <a:pt x="18019" y="2307"/>
                  </a:lnTo>
                  <a:lnTo>
                    <a:pt x="17791" y="1954"/>
                  </a:lnTo>
                  <a:lnTo>
                    <a:pt x="17565" y="1634"/>
                  </a:lnTo>
                  <a:lnTo>
                    <a:pt x="17280" y="1346"/>
                  </a:lnTo>
                  <a:lnTo>
                    <a:pt x="16939" y="1058"/>
                  </a:lnTo>
                  <a:lnTo>
                    <a:pt x="16542" y="833"/>
                  </a:lnTo>
                  <a:lnTo>
                    <a:pt x="16086" y="608"/>
                  </a:lnTo>
                  <a:lnTo>
                    <a:pt x="15574" y="448"/>
                  </a:lnTo>
                  <a:lnTo>
                    <a:pt x="14950" y="288"/>
                  </a:lnTo>
                  <a:lnTo>
                    <a:pt x="14155" y="160"/>
                  </a:lnTo>
                  <a:lnTo>
                    <a:pt x="13300" y="64"/>
                  </a:lnTo>
                  <a:lnTo>
                    <a:pt x="12448" y="31"/>
                  </a:lnTo>
                  <a:lnTo>
                    <a:pt x="11595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695" name="Shape 1148"/>
            <p:cNvSpPr/>
            <p:nvPr/>
          </p:nvSpPr>
          <p:spPr>
            <a:xfrm>
              <a:off x="8811077" y="2762585"/>
              <a:ext cx="29028" cy="2683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6623" y="0"/>
                  </a:moveTo>
                  <a:lnTo>
                    <a:pt x="1631" y="5400"/>
                  </a:lnTo>
                  <a:lnTo>
                    <a:pt x="1631" y="9036"/>
                  </a:lnTo>
                  <a:lnTo>
                    <a:pt x="0" y="12618"/>
                  </a:lnTo>
                  <a:lnTo>
                    <a:pt x="1631" y="18018"/>
                  </a:lnTo>
                  <a:lnTo>
                    <a:pt x="3312" y="19836"/>
                  </a:lnTo>
                  <a:lnTo>
                    <a:pt x="6623" y="21600"/>
                  </a:lnTo>
                  <a:lnTo>
                    <a:pt x="9984" y="21600"/>
                  </a:lnTo>
                  <a:lnTo>
                    <a:pt x="13296" y="19836"/>
                  </a:lnTo>
                  <a:lnTo>
                    <a:pt x="18288" y="18018"/>
                  </a:lnTo>
                  <a:lnTo>
                    <a:pt x="19969" y="14436"/>
                  </a:lnTo>
                  <a:lnTo>
                    <a:pt x="21600" y="9036"/>
                  </a:lnTo>
                  <a:lnTo>
                    <a:pt x="19969" y="5400"/>
                  </a:lnTo>
                  <a:lnTo>
                    <a:pt x="16608" y="1818"/>
                  </a:lnTo>
                  <a:lnTo>
                    <a:pt x="11616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696" name="Shape 1149"/>
            <p:cNvSpPr/>
            <p:nvPr/>
          </p:nvSpPr>
          <p:spPr>
            <a:xfrm>
              <a:off x="8806560" y="5978430"/>
              <a:ext cx="178944" cy="1744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049" y="2772"/>
                  </a:moveTo>
                  <a:lnTo>
                    <a:pt x="6214" y="4434"/>
                  </a:lnTo>
                  <a:lnTo>
                    <a:pt x="8371" y="6095"/>
                  </a:lnTo>
                  <a:lnTo>
                    <a:pt x="7296" y="7757"/>
                  </a:lnTo>
                  <a:lnTo>
                    <a:pt x="6751" y="8859"/>
                  </a:lnTo>
                  <a:lnTo>
                    <a:pt x="4859" y="6926"/>
                  </a:lnTo>
                  <a:lnTo>
                    <a:pt x="5404" y="6095"/>
                  </a:lnTo>
                  <a:lnTo>
                    <a:pt x="5669" y="4434"/>
                  </a:lnTo>
                  <a:lnTo>
                    <a:pt x="5669" y="4154"/>
                  </a:lnTo>
                  <a:lnTo>
                    <a:pt x="4594" y="5264"/>
                  </a:lnTo>
                  <a:lnTo>
                    <a:pt x="4049" y="6366"/>
                  </a:lnTo>
                  <a:lnTo>
                    <a:pt x="1082" y="3874"/>
                  </a:lnTo>
                  <a:lnTo>
                    <a:pt x="2702" y="3043"/>
                  </a:lnTo>
                  <a:lnTo>
                    <a:pt x="3512" y="2772"/>
                  </a:lnTo>
                  <a:close/>
                  <a:moveTo>
                    <a:pt x="9453" y="7197"/>
                  </a:moveTo>
                  <a:lnTo>
                    <a:pt x="11345" y="8859"/>
                  </a:lnTo>
                  <a:lnTo>
                    <a:pt x="11882" y="9690"/>
                  </a:lnTo>
                  <a:lnTo>
                    <a:pt x="11073" y="10800"/>
                  </a:lnTo>
                  <a:lnTo>
                    <a:pt x="10263" y="12462"/>
                  </a:lnTo>
                  <a:lnTo>
                    <a:pt x="9180" y="11359"/>
                  </a:lnTo>
                  <a:lnTo>
                    <a:pt x="7833" y="9969"/>
                  </a:lnTo>
                  <a:lnTo>
                    <a:pt x="8371" y="9138"/>
                  </a:lnTo>
                  <a:lnTo>
                    <a:pt x="8916" y="8028"/>
                  </a:lnTo>
                  <a:lnTo>
                    <a:pt x="9453" y="7197"/>
                  </a:lnTo>
                  <a:close/>
                  <a:moveTo>
                    <a:pt x="12692" y="10249"/>
                  </a:moveTo>
                  <a:lnTo>
                    <a:pt x="14849" y="13021"/>
                  </a:lnTo>
                  <a:lnTo>
                    <a:pt x="14039" y="14123"/>
                  </a:lnTo>
                  <a:lnTo>
                    <a:pt x="13502" y="15513"/>
                  </a:lnTo>
                  <a:lnTo>
                    <a:pt x="11610" y="13572"/>
                  </a:lnTo>
                  <a:lnTo>
                    <a:pt x="12155" y="11631"/>
                  </a:lnTo>
                  <a:lnTo>
                    <a:pt x="12692" y="10249"/>
                  </a:lnTo>
                  <a:close/>
                  <a:moveTo>
                    <a:pt x="15394" y="13852"/>
                  </a:moveTo>
                  <a:lnTo>
                    <a:pt x="17014" y="15785"/>
                  </a:lnTo>
                  <a:lnTo>
                    <a:pt x="16204" y="16615"/>
                  </a:lnTo>
                  <a:lnTo>
                    <a:pt x="16204" y="17726"/>
                  </a:lnTo>
                  <a:lnTo>
                    <a:pt x="14584" y="16344"/>
                  </a:lnTo>
                  <a:lnTo>
                    <a:pt x="14849" y="15785"/>
                  </a:lnTo>
                  <a:lnTo>
                    <a:pt x="15122" y="14954"/>
                  </a:lnTo>
                  <a:lnTo>
                    <a:pt x="15394" y="13852"/>
                  </a:lnTo>
                  <a:close/>
                  <a:moveTo>
                    <a:pt x="17014" y="16064"/>
                  </a:moveTo>
                  <a:lnTo>
                    <a:pt x="18633" y="17726"/>
                  </a:lnTo>
                  <a:lnTo>
                    <a:pt x="17824" y="19387"/>
                  </a:lnTo>
                  <a:lnTo>
                    <a:pt x="16469" y="18005"/>
                  </a:lnTo>
                  <a:lnTo>
                    <a:pt x="16469" y="16895"/>
                  </a:lnTo>
                  <a:lnTo>
                    <a:pt x="16741" y="16344"/>
                  </a:lnTo>
                  <a:lnTo>
                    <a:pt x="17014" y="16064"/>
                  </a:lnTo>
                  <a:close/>
                  <a:moveTo>
                    <a:pt x="3239" y="0"/>
                  </a:moveTo>
                  <a:lnTo>
                    <a:pt x="2429" y="280"/>
                  </a:lnTo>
                  <a:lnTo>
                    <a:pt x="1082" y="1662"/>
                  </a:lnTo>
                  <a:lnTo>
                    <a:pt x="545" y="2772"/>
                  </a:lnTo>
                  <a:lnTo>
                    <a:pt x="273" y="3603"/>
                  </a:lnTo>
                  <a:lnTo>
                    <a:pt x="0" y="3874"/>
                  </a:lnTo>
                  <a:lnTo>
                    <a:pt x="273" y="4154"/>
                  </a:lnTo>
                  <a:lnTo>
                    <a:pt x="1892" y="6646"/>
                  </a:lnTo>
                  <a:lnTo>
                    <a:pt x="3784" y="8859"/>
                  </a:lnTo>
                  <a:lnTo>
                    <a:pt x="8106" y="13292"/>
                  </a:lnTo>
                  <a:lnTo>
                    <a:pt x="12965" y="17446"/>
                  </a:lnTo>
                  <a:lnTo>
                    <a:pt x="17551" y="21329"/>
                  </a:lnTo>
                  <a:lnTo>
                    <a:pt x="17824" y="21600"/>
                  </a:lnTo>
                  <a:lnTo>
                    <a:pt x="18361" y="21600"/>
                  </a:lnTo>
                  <a:lnTo>
                    <a:pt x="18633" y="21329"/>
                  </a:lnTo>
                  <a:lnTo>
                    <a:pt x="18898" y="21049"/>
                  </a:lnTo>
                  <a:lnTo>
                    <a:pt x="19708" y="18836"/>
                  </a:lnTo>
                  <a:lnTo>
                    <a:pt x="20790" y="19667"/>
                  </a:lnTo>
                  <a:lnTo>
                    <a:pt x="21063" y="19938"/>
                  </a:lnTo>
                  <a:lnTo>
                    <a:pt x="21600" y="19667"/>
                  </a:lnTo>
                  <a:lnTo>
                    <a:pt x="21600" y="18836"/>
                  </a:lnTo>
                  <a:lnTo>
                    <a:pt x="20518" y="16344"/>
                  </a:lnTo>
                  <a:lnTo>
                    <a:pt x="18633" y="14123"/>
                  </a:lnTo>
                  <a:lnTo>
                    <a:pt x="14849" y="9418"/>
                  </a:lnTo>
                  <a:lnTo>
                    <a:pt x="12692" y="7197"/>
                  </a:lnTo>
                  <a:lnTo>
                    <a:pt x="10263" y="4985"/>
                  </a:lnTo>
                  <a:lnTo>
                    <a:pt x="10263" y="4434"/>
                  </a:lnTo>
                  <a:lnTo>
                    <a:pt x="9990" y="4434"/>
                  </a:lnTo>
                  <a:lnTo>
                    <a:pt x="9726" y="4705"/>
                  </a:lnTo>
                  <a:lnTo>
                    <a:pt x="6751" y="2213"/>
                  </a:lnTo>
                  <a:lnTo>
                    <a:pt x="3784" y="280"/>
                  </a:lnTo>
                  <a:lnTo>
                    <a:pt x="3239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697" name="Shape 1150"/>
            <p:cNvSpPr/>
            <p:nvPr/>
          </p:nvSpPr>
          <p:spPr>
            <a:xfrm>
              <a:off x="7422315" y="5672089"/>
              <a:ext cx="131917" cy="13191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70" y="0"/>
                  </a:moveTo>
                  <a:lnTo>
                    <a:pt x="0" y="359"/>
                  </a:lnTo>
                  <a:lnTo>
                    <a:pt x="729" y="2197"/>
                  </a:lnTo>
                  <a:lnTo>
                    <a:pt x="1827" y="4024"/>
                  </a:lnTo>
                  <a:lnTo>
                    <a:pt x="4764" y="6950"/>
                  </a:lnTo>
                  <a:lnTo>
                    <a:pt x="12083" y="14280"/>
                  </a:lnTo>
                  <a:lnTo>
                    <a:pt x="14650" y="17206"/>
                  </a:lnTo>
                  <a:lnTo>
                    <a:pt x="17206" y="20132"/>
                  </a:lnTo>
                  <a:lnTo>
                    <a:pt x="17946" y="20871"/>
                  </a:lnTo>
                  <a:lnTo>
                    <a:pt x="19044" y="21230"/>
                  </a:lnTo>
                  <a:lnTo>
                    <a:pt x="19773" y="21600"/>
                  </a:lnTo>
                  <a:lnTo>
                    <a:pt x="20871" y="21230"/>
                  </a:lnTo>
                  <a:lnTo>
                    <a:pt x="21600" y="20502"/>
                  </a:lnTo>
                  <a:lnTo>
                    <a:pt x="21241" y="19773"/>
                  </a:lnTo>
                  <a:lnTo>
                    <a:pt x="21241" y="19403"/>
                  </a:lnTo>
                  <a:lnTo>
                    <a:pt x="18674" y="17206"/>
                  </a:lnTo>
                  <a:lnTo>
                    <a:pt x="16477" y="15009"/>
                  </a:lnTo>
                  <a:lnTo>
                    <a:pt x="12083" y="10245"/>
                  </a:lnTo>
                  <a:lnTo>
                    <a:pt x="3295" y="1457"/>
                  </a:lnTo>
                  <a:lnTo>
                    <a:pt x="1827" y="729"/>
                  </a:lnTo>
                  <a:lnTo>
                    <a:pt x="370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698" name="Shape 1151"/>
            <p:cNvSpPr/>
            <p:nvPr/>
          </p:nvSpPr>
          <p:spPr>
            <a:xfrm>
              <a:off x="8708189" y="4828989"/>
              <a:ext cx="451740" cy="111815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675" y="604"/>
                  </a:moveTo>
                  <a:lnTo>
                    <a:pt x="18713" y="1209"/>
                  </a:lnTo>
                  <a:lnTo>
                    <a:pt x="18500" y="1166"/>
                  </a:lnTo>
                  <a:lnTo>
                    <a:pt x="18392" y="1079"/>
                  </a:lnTo>
                  <a:lnTo>
                    <a:pt x="18284" y="1037"/>
                  </a:lnTo>
                  <a:lnTo>
                    <a:pt x="19675" y="604"/>
                  </a:lnTo>
                  <a:close/>
                  <a:moveTo>
                    <a:pt x="17751" y="1252"/>
                  </a:moveTo>
                  <a:lnTo>
                    <a:pt x="17963" y="1382"/>
                  </a:lnTo>
                  <a:lnTo>
                    <a:pt x="18179" y="1468"/>
                  </a:lnTo>
                  <a:lnTo>
                    <a:pt x="17751" y="1771"/>
                  </a:lnTo>
                  <a:lnTo>
                    <a:pt x="17109" y="1597"/>
                  </a:lnTo>
                  <a:lnTo>
                    <a:pt x="17430" y="1426"/>
                  </a:lnTo>
                  <a:lnTo>
                    <a:pt x="17751" y="1252"/>
                  </a:lnTo>
                  <a:close/>
                  <a:moveTo>
                    <a:pt x="16680" y="1771"/>
                  </a:moveTo>
                  <a:lnTo>
                    <a:pt x="17001" y="1900"/>
                  </a:lnTo>
                  <a:lnTo>
                    <a:pt x="17322" y="1986"/>
                  </a:lnTo>
                  <a:lnTo>
                    <a:pt x="16896" y="2333"/>
                  </a:lnTo>
                  <a:lnTo>
                    <a:pt x="16788" y="2289"/>
                  </a:lnTo>
                  <a:lnTo>
                    <a:pt x="16147" y="2159"/>
                  </a:lnTo>
                  <a:lnTo>
                    <a:pt x="16039" y="2159"/>
                  </a:lnTo>
                  <a:lnTo>
                    <a:pt x="16680" y="1771"/>
                  </a:lnTo>
                  <a:close/>
                  <a:moveTo>
                    <a:pt x="15718" y="2419"/>
                  </a:moveTo>
                  <a:lnTo>
                    <a:pt x="16147" y="2462"/>
                  </a:lnTo>
                  <a:lnTo>
                    <a:pt x="16576" y="2548"/>
                  </a:lnTo>
                  <a:lnTo>
                    <a:pt x="16147" y="2851"/>
                  </a:lnTo>
                  <a:lnTo>
                    <a:pt x="15292" y="2548"/>
                  </a:lnTo>
                  <a:lnTo>
                    <a:pt x="15505" y="2419"/>
                  </a:lnTo>
                  <a:close/>
                  <a:moveTo>
                    <a:pt x="14009" y="2462"/>
                  </a:moveTo>
                  <a:lnTo>
                    <a:pt x="15292" y="2981"/>
                  </a:lnTo>
                  <a:lnTo>
                    <a:pt x="15826" y="3154"/>
                  </a:lnTo>
                  <a:lnTo>
                    <a:pt x="15718" y="3154"/>
                  </a:lnTo>
                  <a:lnTo>
                    <a:pt x="15718" y="3240"/>
                  </a:lnTo>
                  <a:lnTo>
                    <a:pt x="15826" y="3326"/>
                  </a:lnTo>
                  <a:lnTo>
                    <a:pt x="16039" y="3326"/>
                  </a:lnTo>
                  <a:lnTo>
                    <a:pt x="16147" y="3283"/>
                  </a:lnTo>
                  <a:lnTo>
                    <a:pt x="16255" y="3240"/>
                  </a:lnTo>
                  <a:lnTo>
                    <a:pt x="12831" y="4751"/>
                  </a:lnTo>
                  <a:lnTo>
                    <a:pt x="12618" y="4925"/>
                  </a:lnTo>
                  <a:lnTo>
                    <a:pt x="12297" y="5184"/>
                  </a:lnTo>
                  <a:lnTo>
                    <a:pt x="11869" y="5357"/>
                  </a:lnTo>
                  <a:lnTo>
                    <a:pt x="11656" y="5399"/>
                  </a:lnTo>
                  <a:lnTo>
                    <a:pt x="11443" y="5399"/>
                  </a:lnTo>
                  <a:lnTo>
                    <a:pt x="10373" y="5054"/>
                  </a:lnTo>
                  <a:lnTo>
                    <a:pt x="9090" y="4579"/>
                  </a:lnTo>
                  <a:lnTo>
                    <a:pt x="9839" y="4363"/>
                  </a:lnTo>
                  <a:lnTo>
                    <a:pt x="10481" y="4103"/>
                  </a:lnTo>
                  <a:lnTo>
                    <a:pt x="11764" y="3543"/>
                  </a:lnTo>
                  <a:lnTo>
                    <a:pt x="12939" y="3023"/>
                  </a:lnTo>
                  <a:lnTo>
                    <a:pt x="13473" y="2764"/>
                  </a:lnTo>
                  <a:lnTo>
                    <a:pt x="14009" y="2462"/>
                  </a:lnTo>
                  <a:close/>
                  <a:moveTo>
                    <a:pt x="9410" y="5184"/>
                  </a:moveTo>
                  <a:lnTo>
                    <a:pt x="9623" y="5270"/>
                  </a:lnTo>
                  <a:lnTo>
                    <a:pt x="9518" y="5313"/>
                  </a:lnTo>
                  <a:lnTo>
                    <a:pt x="9090" y="5487"/>
                  </a:lnTo>
                  <a:lnTo>
                    <a:pt x="8556" y="5746"/>
                  </a:lnTo>
                  <a:lnTo>
                    <a:pt x="8235" y="5961"/>
                  </a:lnTo>
                  <a:lnTo>
                    <a:pt x="8127" y="6135"/>
                  </a:lnTo>
                  <a:lnTo>
                    <a:pt x="8019" y="6264"/>
                  </a:lnTo>
                  <a:lnTo>
                    <a:pt x="7594" y="6091"/>
                  </a:lnTo>
                  <a:lnTo>
                    <a:pt x="7165" y="5961"/>
                  </a:lnTo>
                  <a:lnTo>
                    <a:pt x="7699" y="5788"/>
                  </a:lnTo>
                  <a:lnTo>
                    <a:pt x="8127" y="5573"/>
                  </a:lnTo>
                  <a:lnTo>
                    <a:pt x="8769" y="5357"/>
                  </a:lnTo>
                  <a:lnTo>
                    <a:pt x="9410" y="5184"/>
                  </a:lnTo>
                  <a:close/>
                  <a:moveTo>
                    <a:pt x="20850" y="0"/>
                  </a:moveTo>
                  <a:lnTo>
                    <a:pt x="20638" y="42"/>
                  </a:lnTo>
                  <a:lnTo>
                    <a:pt x="18926" y="475"/>
                  </a:lnTo>
                  <a:lnTo>
                    <a:pt x="18071" y="734"/>
                  </a:lnTo>
                  <a:lnTo>
                    <a:pt x="17322" y="1037"/>
                  </a:lnTo>
                  <a:lnTo>
                    <a:pt x="16576" y="1382"/>
                  </a:lnTo>
                  <a:lnTo>
                    <a:pt x="15934" y="1727"/>
                  </a:lnTo>
                  <a:lnTo>
                    <a:pt x="15397" y="2116"/>
                  </a:lnTo>
                  <a:lnTo>
                    <a:pt x="15076" y="2505"/>
                  </a:lnTo>
                  <a:lnTo>
                    <a:pt x="14651" y="2289"/>
                  </a:lnTo>
                  <a:lnTo>
                    <a:pt x="14114" y="2116"/>
                  </a:lnTo>
                  <a:lnTo>
                    <a:pt x="13901" y="2074"/>
                  </a:lnTo>
                  <a:lnTo>
                    <a:pt x="13793" y="2116"/>
                  </a:lnTo>
                  <a:lnTo>
                    <a:pt x="13581" y="2159"/>
                  </a:lnTo>
                  <a:lnTo>
                    <a:pt x="13047" y="2505"/>
                  </a:lnTo>
                  <a:lnTo>
                    <a:pt x="12510" y="2807"/>
                  </a:lnTo>
                  <a:lnTo>
                    <a:pt x="11227" y="3369"/>
                  </a:lnTo>
                  <a:lnTo>
                    <a:pt x="9944" y="3888"/>
                  </a:lnTo>
                  <a:lnTo>
                    <a:pt x="9303" y="4191"/>
                  </a:lnTo>
                  <a:lnTo>
                    <a:pt x="8877" y="4536"/>
                  </a:lnTo>
                  <a:lnTo>
                    <a:pt x="8769" y="4536"/>
                  </a:lnTo>
                  <a:lnTo>
                    <a:pt x="8769" y="4579"/>
                  </a:lnTo>
                  <a:lnTo>
                    <a:pt x="8877" y="4751"/>
                  </a:lnTo>
                  <a:lnTo>
                    <a:pt x="9090" y="4925"/>
                  </a:lnTo>
                  <a:lnTo>
                    <a:pt x="8340" y="5098"/>
                  </a:lnTo>
                  <a:lnTo>
                    <a:pt x="7057" y="5616"/>
                  </a:lnTo>
                  <a:lnTo>
                    <a:pt x="6844" y="5746"/>
                  </a:lnTo>
                  <a:lnTo>
                    <a:pt x="6628" y="5918"/>
                  </a:lnTo>
                  <a:lnTo>
                    <a:pt x="6628" y="6005"/>
                  </a:lnTo>
                  <a:lnTo>
                    <a:pt x="6736" y="6047"/>
                  </a:lnTo>
                  <a:lnTo>
                    <a:pt x="6949" y="6221"/>
                  </a:lnTo>
                  <a:lnTo>
                    <a:pt x="7165" y="6394"/>
                  </a:lnTo>
                  <a:lnTo>
                    <a:pt x="6949" y="6436"/>
                  </a:lnTo>
                  <a:lnTo>
                    <a:pt x="6203" y="6653"/>
                  </a:lnTo>
                  <a:lnTo>
                    <a:pt x="5453" y="6912"/>
                  </a:lnTo>
                  <a:lnTo>
                    <a:pt x="4170" y="7431"/>
                  </a:lnTo>
                  <a:lnTo>
                    <a:pt x="3100" y="8035"/>
                  </a:lnTo>
                  <a:lnTo>
                    <a:pt x="2245" y="8683"/>
                  </a:lnTo>
                  <a:lnTo>
                    <a:pt x="1604" y="9374"/>
                  </a:lnTo>
                  <a:lnTo>
                    <a:pt x="1070" y="10108"/>
                  </a:lnTo>
                  <a:lnTo>
                    <a:pt x="642" y="10842"/>
                  </a:lnTo>
                  <a:lnTo>
                    <a:pt x="321" y="11578"/>
                  </a:lnTo>
                  <a:lnTo>
                    <a:pt x="108" y="12397"/>
                  </a:lnTo>
                  <a:lnTo>
                    <a:pt x="0" y="13219"/>
                  </a:lnTo>
                  <a:lnTo>
                    <a:pt x="0" y="14040"/>
                  </a:lnTo>
                  <a:lnTo>
                    <a:pt x="108" y="14861"/>
                  </a:lnTo>
                  <a:lnTo>
                    <a:pt x="429" y="15639"/>
                  </a:lnTo>
                  <a:lnTo>
                    <a:pt x="642" y="16027"/>
                  </a:lnTo>
                  <a:lnTo>
                    <a:pt x="962" y="16416"/>
                  </a:lnTo>
                  <a:lnTo>
                    <a:pt x="1283" y="16761"/>
                  </a:lnTo>
                  <a:lnTo>
                    <a:pt x="1817" y="17150"/>
                  </a:lnTo>
                  <a:lnTo>
                    <a:pt x="2353" y="17495"/>
                  </a:lnTo>
                  <a:lnTo>
                    <a:pt x="2887" y="17842"/>
                  </a:lnTo>
                  <a:lnTo>
                    <a:pt x="4278" y="18446"/>
                  </a:lnTo>
                  <a:lnTo>
                    <a:pt x="5666" y="19050"/>
                  </a:lnTo>
                  <a:lnTo>
                    <a:pt x="7270" y="19612"/>
                  </a:lnTo>
                  <a:lnTo>
                    <a:pt x="8769" y="20131"/>
                  </a:lnTo>
                  <a:lnTo>
                    <a:pt x="10373" y="20563"/>
                  </a:lnTo>
                  <a:lnTo>
                    <a:pt x="11227" y="20735"/>
                  </a:lnTo>
                  <a:lnTo>
                    <a:pt x="12085" y="20908"/>
                  </a:lnTo>
                  <a:lnTo>
                    <a:pt x="13047" y="20994"/>
                  </a:lnTo>
                  <a:lnTo>
                    <a:pt x="13901" y="21082"/>
                  </a:lnTo>
                  <a:lnTo>
                    <a:pt x="14864" y="21038"/>
                  </a:lnTo>
                  <a:lnTo>
                    <a:pt x="15826" y="20952"/>
                  </a:lnTo>
                  <a:lnTo>
                    <a:pt x="16360" y="20865"/>
                  </a:lnTo>
                  <a:lnTo>
                    <a:pt x="16896" y="20779"/>
                  </a:lnTo>
                  <a:lnTo>
                    <a:pt x="17859" y="20434"/>
                  </a:lnTo>
                  <a:lnTo>
                    <a:pt x="19783" y="21211"/>
                  </a:lnTo>
                  <a:lnTo>
                    <a:pt x="20425" y="21341"/>
                  </a:lnTo>
                  <a:lnTo>
                    <a:pt x="21600" y="21600"/>
                  </a:lnTo>
                  <a:lnTo>
                    <a:pt x="21600" y="21211"/>
                  </a:lnTo>
                  <a:lnTo>
                    <a:pt x="20746" y="20952"/>
                  </a:lnTo>
                  <a:lnTo>
                    <a:pt x="19247" y="20434"/>
                  </a:lnTo>
                  <a:lnTo>
                    <a:pt x="18605" y="20131"/>
                  </a:lnTo>
                  <a:lnTo>
                    <a:pt x="19888" y="19439"/>
                  </a:lnTo>
                  <a:lnTo>
                    <a:pt x="20958" y="18879"/>
                  </a:lnTo>
                  <a:lnTo>
                    <a:pt x="21600" y="18490"/>
                  </a:lnTo>
                  <a:lnTo>
                    <a:pt x="21600" y="17842"/>
                  </a:lnTo>
                  <a:lnTo>
                    <a:pt x="19783" y="18835"/>
                  </a:lnTo>
                  <a:lnTo>
                    <a:pt x="17859" y="19742"/>
                  </a:lnTo>
                  <a:lnTo>
                    <a:pt x="16680" y="19008"/>
                  </a:lnTo>
                  <a:lnTo>
                    <a:pt x="15505" y="18187"/>
                  </a:lnTo>
                  <a:lnTo>
                    <a:pt x="14651" y="17495"/>
                  </a:lnTo>
                  <a:lnTo>
                    <a:pt x="13793" y="16761"/>
                  </a:lnTo>
                  <a:lnTo>
                    <a:pt x="13152" y="16070"/>
                  </a:lnTo>
                  <a:lnTo>
                    <a:pt x="12618" y="15379"/>
                  </a:lnTo>
                  <a:lnTo>
                    <a:pt x="12190" y="14644"/>
                  </a:lnTo>
                  <a:lnTo>
                    <a:pt x="11977" y="13910"/>
                  </a:lnTo>
                  <a:lnTo>
                    <a:pt x="11977" y="13133"/>
                  </a:lnTo>
                  <a:lnTo>
                    <a:pt x="12190" y="12355"/>
                  </a:lnTo>
                  <a:lnTo>
                    <a:pt x="12510" y="11620"/>
                  </a:lnTo>
                  <a:lnTo>
                    <a:pt x="12726" y="11231"/>
                  </a:lnTo>
                  <a:lnTo>
                    <a:pt x="13047" y="10930"/>
                  </a:lnTo>
                  <a:lnTo>
                    <a:pt x="13473" y="10583"/>
                  </a:lnTo>
                  <a:lnTo>
                    <a:pt x="14009" y="10324"/>
                  </a:lnTo>
                  <a:lnTo>
                    <a:pt x="14651" y="10065"/>
                  </a:lnTo>
                  <a:lnTo>
                    <a:pt x="15505" y="9849"/>
                  </a:lnTo>
                  <a:lnTo>
                    <a:pt x="16147" y="9720"/>
                  </a:lnTo>
                  <a:lnTo>
                    <a:pt x="16896" y="9634"/>
                  </a:lnTo>
                  <a:lnTo>
                    <a:pt x="17643" y="9546"/>
                  </a:lnTo>
                  <a:lnTo>
                    <a:pt x="18392" y="9504"/>
                  </a:lnTo>
                  <a:lnTo>
                    <a:pt x="19888" y="9460"/>
                  </a:lnTo>
                  <a:lnTo>
                    <a:pt x="21387" y="9460"/>
                  </a:lnTo>
                  <a:lnTo>
                    <a:pt x="21600" y="9504"/>
                  </a:lnTo>
                  <a:lnTo>
                    <a:pt x="21600" y="8986"/>
                  </a:lnTo>
                  <a:lnTo>
                    <a:pt x="19463" y="8986"/>
                  </a:lnTo>
                  <a:lnTo>
                    <a:pt x="18392" y="9028"/>
                  </a:lnTo>
                  <a:lnTo>
                    <a:pt x="17322" y="9115"/>
                  </a:lnTo>
                  <a:lnTo>
                    <a:pt x="16360" y="9245"/>
                  </a:lnTo>
                  <a:lnTo>
                    <a:pt x="15397" y="9417"/>
                  </a:lnTo>
                  <a:lnTo>
                    <a:pt x="14543" y="9590"/>
                  </a:lnTo>
                  <a:lnTo>
                    <a:pt x="13901" y="9763"/>
                  </a:lnTo>
                  <a:lnTo>
                    <a:pt x="13260" y="10022"/>
                  </a:lnTo>
                  <a:lnTo>
                    <a:pt x="12726" y="10282"/>
                  </a:lnTo>
                  <a:lnTo>
                    <a:pt x="12297" y="10583"/>
                  </a:lnTo>
                  <a:lnTo>
                    <a:pt x="11977" y="10886"/>
                  </a:lnTo>
                  <a:lnTo>
                    <a:pt x="11764" y="11189"/>
                  </a:lnTo>
                  <a:lnTo>
                    <a:pt x="11548" y="11534"/>
                  </a:lnTo>
                  <a:lnTo>
                    <a:pt x="11122" y="12226"/>
                  </a:lnTo>
                  <a:lnTo>
                    <a:pt x="10906" y="13089"/>
                  </a:lnTo>
                  <a:lnTo>
                    <a:pt x="10906" y="14385"/>
                  </a:lnTo>
                  <a:lnTo>
                    <a:pt x="11122" y="14817"/>
                  </a:lnTo>
                  <a:lnTo>
                    <a:pt x="11335" y="15250"/>
                  </a:lnTo>
                  <a:lnTo>
                    <a:pt x="11548" y="15681"/>
                  </a:lnTo>
                  <a:lnTo>
                    <a:pt x="12297" y="16416"/>
                  </a:lnTo>
                  <a:lnTo>
                    <a:pt x="13047" y="17194"/>
                  </a:lnTo>
                  <a:lnTo>
                    <a:pt x="14972" y="18619"/>
                  </a:lnTo>
                  <a:lnTo>
                    <a:pt x="15934" y="19353"/>
                  </a:lnTo>
                  <a:lnTo>
                    <a:pt x="17109" y="20045"/>
                  </a:lnTo>
                  <a:lnTo>
                    <a:pt x="16147" y="20434"/>
                  </a:lnTo>
                  <a:lnTo>
                    <a:pt x="15292" y="20563"/>
                  </a:lnTo>
                  <a:lnTo>
                    <a:pt x="14435" y="20649"/>
                  </a:lnTo>
                  <a:lnTo>
                    <a:pt x="13581" y="20649"/>
                  </a:lnTo>
                  <a:lnTo>
                    <a:pt x="12618" y="20563"/>
                  </a:lnTo>
                  <a:lnTo>
                    <a:pt x="11656" y="20390"/>
                  </a:lnTo>
                  <a:lnTo>
                    <a:pt x="10694" y="20174"/>
                  </a:lnTo>
                  <a:lnTo>
                    <a:pt x="9839" y="19915"/>
                  </a:lnTo>
                  <a:lnTo>
                    <a:pt x="8877" y="19612"/>
                  </a:lnTo>
                  <a:lnTo>
                    <a:pt x="8019" y="19310"/>
                  </a:lnTo>
                  <a:lnTo>
                    <a:pt x="6308" y="18662"/>
                  </a:lnTo>
                  <a:lnTo>
                    <a:pt x="4920" y="18014"/>
                  </a:lnTo>
                  <a:lnTo>
                    <a:pt x="3741" y="17495"/>
                  </a:lnTo>
                  <a:lnTo>
                    <a:pt x="3208" y="17194"/>
                  </a:lnTo>
                  <a:lnTo>
                    <a:pt x="2674" y="16891"/>
                  </a:lnTo>
                  <a:lnTo>
                    <a:pt x="2353" y="16588"/>
                  </a:lnTo>
                  <a:lnTo>
                    <a:pt x="1925" y="16243"/>
                  </a:lnTo>
                  <a:lnTo>
                    <a:pt x="1712" y="15898"/>
                  </a:lnTo>
                  <a:lnTo>
                    <a:pt x="1496" y="15551"/>
                  </a:lnTo>
                  <a:lnTo>
                    <a:pt x="1175" y="14817"/>
                  </a:lnTo>
                  <a:lnTo>
                    <a:pt x="1070" y="14083"/>
                  </a:lnTo>
                  <a:lnTo>
                    <a:pt x="1175" y="13348"/>
                  </a:lnTo>
                  <a:lnTo>
                    <a:pt x="1496" y="11879"/>
                  </a:lnTo>
                  <a:lnTo>
                    <a:pt x="1712" y="11145"/>
                  </a:lnTo>
                  <a:lnTo>
                    <a:pt x="2033" y="10454"/>
                  </a:lnTo>
                  <a:lnTo>
                    <a:pt x="2566" y="9763"/>
                  </a:lnTo>
                  <a:lnTo>
                    <a:pt x="3100" y="9072"/>
                  </a:lnTo>
                  <a:lnTo>
                    <a:pt x="3957" y="8424"/>
                  </a:lnTo>
                  <a:lnTo>
                    <a:pt x="4920" y="7819"/>
                  </a:lnTo>
                  <a:lnTo>
                    <a:pt x="5453" y="7560"/>
                  </a:lnTo>
                  <a:lnTo>
                    <a:pt x="6095" y="7301"/>
                  </a:lnTo>
                  <a:lnTo>
                    <a:pt x="6844" y="7042"/>
                  </a:lnTo>
                  <a:lnTo>
                    <a:pt x="7594" y="6825"/>
                  </a:lnTo>
                  <a:lnTo>
                    <a:pt x="7807" y="6739"/>
                  </a:lnTo>
                  <a:lnTo>
                    <a:pt x="7807" y="6653"/>
                  </a:lnTo>
                  <a:lnTo>
                    <a:pt x="8235" y="6783"/>
                  </a:lnTo>
                  <a:lnTo>
                    <a:pt x="8340" y="6825"/>
                  </a:lnTo>
                  <a:lnTo>
                    <a:pt x="8448" y="6825"/>
                  </a:lnTo>
                  <a:lnTo>
                    <a:pt x="8661" y="6783"/>
                  </a:lnTo>
                  <a:lnTo>
                    <a:pt x="10160" y="6264"/>
                  </a:lnTo>
                  <a:lnTo>
                    <a:pt x="10586" y="6091"/>
                  </a:lnTo>
                  <a:lnTo>
                    <a:pt x="10802" y="6005"/>
                  </a:lnTo>
                  <a:lnTo>
                    <a:pt x="10906" y="5875"/>
                  </a:lnTo>
                  <a:lnTo>
                    <a:pt x="10802" y="5788"/>
                  </a:lnTo>
                  <a:lnTo>
                    <a:pt x="10373" y="5788"/>
                  </a:lnTo>
                  <a:lnTo>
                    <a:pt x="10052" y="5875"/>
                  </a:lnTo>
                  <a:lnTo>
                    <a:pt x="9623" y="6047"/>
                  </a:lnTo>
                  <a:lnTo>
                    <a:pt x="8448" y="6480"/>
                  </a:lnTo>
                  <a:lnTo>
                    <a:pt x="8127" y="6307"/>
                  </a:lnTo>
                  <a:lnTo>
                    <a:pt x="8661" y="6135"/>
                  </a:lnTo>
                  <a:lnTo>
                    <a:pt x="8982" y="5918"/>
                  </a:lnTo>
                  <a:lnTo>
                    <a:pt x="9518" y="5702"/>
                  </a:lnTo>
                  <a:lnTo>
                    <a:pt x="9944" y="5487"/>
                  </a:lnTo>
                  <a:lnTo>
                    <a:pt x="10052" y="5443"/>
                  </a:lnTo>
                  <a:lnTo>
                    <a:pt x="10586" y="5659"/>
                  </a:lnTo>
                  <a:lnTo>
                    <a:pt x="11122" y="5788"/>
                  </a:lnTo>
                  <a:lnTo>
                    <a:pt x="11656" y="5832"/>
                  </a:lnTo>
                  <a:lnTo>
                    <a:pt x="12190" y="5832"/>
                  </a:lnTo>
                  <a:lnTo>
                    <a:pt x="12510" y="5746"/>
                  </a:lnTo>
                  <a:lnTo>
                    <a:pt x="12726" y="5659"/>
                  </a:lnTo>
                  <a:lnTo>
                    <a:pt x="13047" y="5357"/>
                  </a:lnTo>
                  <a:lnTo>
                    <a:pt x="13473" y="5098"/>
                  </a:lnTo>
                  <a:lnTo>
                    <a:pt x="14009" y="4839"/>
                  </a:lnTo>
                  <a:lnTo>
                    <a:pt x="14651" y="4622"/>
                  </a:lnTo>
                  <a:lnTo>
                    <a:pt x="15505" y="4277"/>
                  </a:lnTo>
                  <a:lnTo>
                    <a:pt x="16255" y="3888"/>
                  </a:lnTo>
                  <a:lnTo>
                    <a:pt x="17001" y="3543"/>
                  </a:lnTo>
                  <a:lnTo>
                    <a:pt x="17643" y="3110"/>
                  </a:lnTo>
                  <a:lnTo>
                    <a:pt x="17751" y="2981"/>
                  </a:lnTo>
                  <a:lnTo>
                    <a:pt x="17538" y="2893"/>
                  </a:lnTo>
                  <a:lnTo>
                    <a:pt x="17322" y="2893"/>
                  </a:lnTo>
                  <a:lnTo>
                    <a:pt x="17109" y="2937"/>
                  </a:lnTo>
                  <a:lnTo>
                    <a:pt x="16788" y="3067"/>
                  </a:lnTo>
                  <a:lnTo>
                    <a:pt x="16680" y="3023"/>
                  </a:lnTo>
                  <a:lnTo>
                    <a:pt x="17859" y="2375"/>
                  </a:lnTo>
                  <a:lnTo>
                    <a:pt x="19034" y="1641"/>
                  </a:lnTo>
                  <a:lnTo>
                    <a:pt x="21171" y="216"/>
                  </a:lnTo>
                  <a:lnTo>
                    <a:pt x="21171" y="130"/>
                  </a:lnTo>
                  <a:lnTo>
                    <a:pt x="21066" y="42"/>
                  </a:lnTo>
                  <a:lnTo>
                    <a:pt x="20850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699" name="Shape 1152"/>
            <p:cNvSpPr/>
            <p:nvPr/>
          </p:nvSpPr>
          <p:spPr>
            <a:xfrm>
              <a:off x="487474" y="278051"/>
              <a:ext cx="62638" cy="4477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065" y="0"/>
                  </a:moveTo>
                  <a:lnTo>
                    <a:pt x="18508" y="1090"/>
                  </a:lnTo>
                  <a:lnTo>
                    <a:pt x="16973" y="4326"/>
                  </a:lnTo>
                  <a:lnTo>
                    <a:pt x="16194" y="7563"/>
                  </a:lnTo>
                  <a:lnTo>
                    <a:pt x="14660" y="16184"/>
                  </a:lnTo>
                  <a:lnTo>
                    <a:pt x="12346" y="11890"/>
                  </a:lnTo>
                  <a:lnTo>
                    <a:pt x="10811" y="8653"/>
                  </a:lnTo>
                  <a:lnTo>
                    <a:pt x="12346" y="5416"/>
                  </a:lnTo>
                  <a:lnTo>
                    <a:pt x="12346" y="3237"/>
                  </a:lnTo>
                  <a:lnTo>
                    <a:pt x="11567" y="2179"/>
                  </a:lnTo>
                  <a:lnTo>
                    <a:pt x="10033" y="2179"/>
                  </a:lnTo>
                  <a:lnTo>
                    <a:pt x="8498" y="3237"/>
                  </a:lnTo>
                  <a:lnTo>
                    <a:pt x="4627" y="12947"/>
                  </a:lnTo>
                  <a:lnTo>
                    <a:pt x="4627" y="11890"/>
                  </a:lnTo>
                  <a:lnTo>
                    <a:pt x="3871" y="7563"/>
                  </a:lnTo>
                  <a:lnTo>
                    <a:pt x="3092" y="6474"/>
                  </a:lnTo>
                  <a:lnTo>
                    <a:pt x="2313" y="5416"/>
                  </a:lnTo>
                  <a:lnTo>
                    <a:pt x="1558" y="4326"/>
                  </a:lnTo>
                  <a:lnTo>
                    <a:pt x="1558" y="5416"/>
                  </a:lnTo>
                  <a:lnTo>
                    <a:pt x="779" y="6474"/>
                  </a:lnTo>
                  <a:lnTo>
                    <a:pt x="0" y="8653"/>
                  </a:lnTo>
                  <a:lnTo>
                    <a:pt x="779" y="11890"/>
                  </a:lnTo>
                  <a:lnTo>
                    <a:pt x="2313" y="19421"/>
                  </a:lnTo>
                  <a:lnTo>
                    <a:pt x="3092" y="21600"/>
                  </a:lnTo>
                  <a:lnTo>
                    <a:pt x="4627" y="21600"/>
                  </a:lnTo>
                  <a:lnTo>
                    <a:pt x="6185" y="20510"/>
                  </a:lnTo>
                  <a:lnTo>
                    <a:pt x="9254" y="12947"/>
                  </a:lnTo>
                  <a:lnTo>
                    <a:pt x="11567" y="19421"/>
                  </a:lnTo>
                  <a:lnTo>
                    <a:pt x="14660" y="21600"/>
                  </a:lnTo>
                  <a:lnTo>
                    <a:pt x="16194" y="21600"/>
                  </a:lnTo>
                  <a:lnTo>
                    <a:pt x="16973" y="20510"/>
                  </a:lnTo>
                  <a:lnTo>
                    <a:pt x="19287" y="11890"/>
                  </a:lnTo>
                  <a:lnTo>
                    <a:pt x="21600" y="3237"/>
                  </a:lnTo>
                  <a:lnTo>
                    <a:pt x="21600" y="1090"/>
                  </a:lnTo>
                  <a:lnTo>
                    <a:pt x="20821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700" name="Shape 1153"/>
            <p:cNvSpPr/>
            <p:nvPr/>
          </p:nvSpPr>
          <p:spPr>
            <a:xfrm>
              <a:off x="429355" y="215481"/>
              <a:ext cx="167717" cy="1587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299" y="2124"/>
                  </a:moveTo>
                  <a:lnTo>
                    <a:pt x="19299" y="9734"/>
                  </a:lnTo>
                  <a:lnTo>
                    <a:pt x="19581" y="14605"/>
                  </a:lnTo>
                  <a:lnTo>
                    <a:pt x="19872" y="19169"/>
                  </a:lnTo>
                  <a:lnTo>
                    <a:pt x="17853" y="18862"/>
                  </a:lnTo>
                  <a:lnTo>
                    <a:pt x="16125" y="18862"/>
                  </a:lnTo>
                  <a:lnTo>
                    <a:pt x="12387" y="19169"/>
                  </a:lnTo>
                  <a:lnTo>
                    <a:pt x="7776" y="19169"/>
                  </a:lnTo>
                  <a:lnTo>
                    <a:pt x="5475" y="19467"/>
                  </a:lnTo>
                  <a:lnTo>
                    <a:pt x="3165" y="20082"/>
                  </a:lnTo>
                  <a:lnTo>
                    <a:pt x="2019" y="10339"/>
                  </a:lnTo>
                  <a:lnTo>
                    <a:pt x="1728" y="6390"/>
                  </a:lnTo>
                  <a:lnTo>
                    <a:pt x="1155" y="2431"/>
                  </a:lnTo>
                  <a:lnTo>
                    <a:pt x="10077" y="2431"/>
                  </a:lnTo>
                  <a:lnTo>
                    <a:pt x="19299" y="2124"/>
                  </a:lnTo>
                  <a:close/>
                  <a:moveTo>
                    <a:pt x="19008" y="0"/>
                  </a:moveTo>
                  <a:lnTo>
                    <a:pt x="10077" y="298"/>
                  </a:lnTo>
                  <a:lnTo>
                    <a:pt x="5475" y="298"/>
                  </a:lnTo>
                  <a:lnTo>
                    <a:pt x="1155" y="913"/>
                  </a:lnTo>
                  <a:lnTo>
                    <a:pt x="573" y="1211"/>
                  </a:lnTo>
                  <a:lnTo>
                    <a:pt x="291" y="1826"/>
                  </a:lnTo>
                  <a:lnTo>
                    <a:pt x="0" y="3949"/>
                  </a:lnTo>
                  <a:lnTo>
                    <a:pt x="0" y="6082"/>
                  </a:lnTo>
                  <a:lnTo>
                    <a:pt x="291" y="10339"/>
                  </a:lnTo>
                  <a:lnTo>
                    <a:pt x="573" y="15816"/>
                  </a:lnTo>
                  <a:lnTo>
                    <a:pt x="1155" y="18256"/>
                  </a:lnTo>
                  <a:lnTo>
                    <a:pt x="1728" y="20994"/>
                  </a:lnTo>
                  <a:lnTo>
                    <a:pt x="2019" y="21293"/>
                  </a:lnTo>
                  <a:lnTo>
                    <a:pt x="2883" y="21293"/>
                  </a:lnTo>
                  <a:lnTo>
                    <a:pt x="4893" y="21600"/>
                  </a:lnTo>
                  <a:lnTo>
                    <a:pt x="6912" y="21600"/>
                  </a:lnTo>
                  <a:lnTo>
                    <a:pt x="10941" y="21293"/>
                  </a:lnTo>
                  <a:lnTo>
                    <a:pt x="17853" y="21293"/>
                  </a:lnTo>
                  <a:lnTo>
                    <a:pt x="20163" y="20687"/>
                  </a:lnTo>
                  <a:lnTo>
                    <a:pt x="20445" y="20994"/>
                  </a:lnTo>
                  <a:lnTo>
                    <a:pt x="21027" y="20994"/>
                  </a:lnTo>
                  <a:lnTo>
                    <a:pt x="21309" y="20380"/>
                  </a:lnTo>
                  <a:lnTo>
                    <a:pt x="21600" y="18256"/>
                  </a:lnTo>
                  <a:lnTo>
                    <a:pt x="21600" y="15816"/>
                  </a:lnTo>
                  <a:lnTo>
                    <a:pt x="21309" y="11252"/>
                  </a:lnTo>
                  <a:lnTo>
                    <a:pt x="21027" y="5775"/>
                  </a:lnTo>
                  <a:lnTo>
                    <a:pt x="20736" y="3344"/>
                  </a:lnTo>
                  <a:lnTo>
                    <a:pt x="20163" y="606"/>
                  </a:lnTo>
                  <a:lnTo>
                    <a:pt x="19872" y="298"/>
                  </a:lnTo>
                  <a:lnTo>
                    <a:pt x="19581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701" name="Shape 1154"/>
            <p:cNvSpPr/>
            <p:nvPr/>
          </p:nvSpPr>
          <p:spPr>
            <a:xfrm>
              <a:off x="2989942" y="287018"/>
              <a:ext cx="44703" cy="2683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50" y="0"/>
                  </a:moveTo>
                  <a:lnTo>
                    <a:pt x="1091" y="1818"/>
                  </a:lnTo>
                  <a:lnTo>
                    <a:pt x="0" y="3582"/>
                  </a:lnTo>
                  <a:lnTo>
                    <a:pt x="0" y="5400"/>
                  </a:lnTo>
                  <a:lnTo>
                    <a:pt x="1091" y="7218"/>
                  </a:lnTo>
                  <a:lnTo>
                    <a:pt x="3242" y="12618"/>
                  </a:lnTo>
                  <a:lnTo>
                    <a:pt x="7574" y="16200"/>
                  </a:lnTo>
                  <a:lnTo>
                    <a:pt x="11875" y="19782"/>
                  </a:lnTo>
                  <a:lnTo>
                    <a:pt x="16208" y="21600"/>
                  </a:lnTo>
                  <a:lnTo>
                    <a:pt x="19450" y="21600"/>
                  </a:lnTo>
                  <a:lnTo>
                    <a:pt x="21600" y="18018"/>
                  </a:lnTo>
                  <a:lnTo>
                    <a:pt x="21600" y="12618"/>
                  </a:lnTo>
                  <a:lnTo>
                    <a:pt x="19450" y="7218"/>
                  </a:lnTo>
                  <a:lnTo>
                    <a:pt x="15117" y="3582"/>
                  </a:lnTo>
                  <a:lnTo>
                    <a:pt x="10816" y="1818"/>
                  </a:lnTo>
                  <a:lnTo>
                    <a:pt x="6483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702" name="Shape 1155"/>
            <p:cNvSpPr/>
            <p:nvPr/>
          </p:nvSpPr>
          <p:spPr>
            <a:xfrm>
              <a:off x="360009" y="452476"/>
              <a:ext cx="40254" cy="5818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8412" y="838"/>
                  </a:lnTo>
                  <a:lnTo>
                    <a:pt x="7200" y="1677"/>
                  </a:lnTo>
                  <a:lnTo>
                    <a:pt x="3600" y="11638"/>
                  </a:lnTo>
                  <a:lnTo>
                    <a:pt x="1212" y="15781"/>
                  </a:lnTo>
                  <a:lnTo>
                    <a:pt x="0" y="18271"/>
                  </a:lnTo>
                  <a:lnTo>
                    <a:pt x="0" y="19923"/>
                  </a:lnTo>
                  <a:lnTo>
                    <a:pt x="1212" y="20762"/>
                  </a:lnTo>
                  <a:lnTo>
                    <a:pt x="2424" y="20762"/>
                  </a:lnTo>
                  <a:lnTo>
                    <a:pt x="6024" y="19110"/>
                  </a:lnTo>
                  <a:lnTo>
                    <a:pt x="7200" y="17433"/>
                  </a:lnTo>
                  <a:lnTo>
                    <a:pt x="13224" y="17433"/>
                  </a:lnTo>
                  <a:lnTo>
                    <a:pt x="15612" y="20762"/>
                  </a:lnTo>
                  <a:lnTo>
                    <a:pt x="16824" y="21600"/>
                  </a:lnTo>
                  <a:lnTo>
                    <a:pt x="18000" y="21600"/>
                  </a:lnTo>
                  <a:lnTo>
                    <a:pt x="20424" y="20762"/>
                  </a:lnTo>
                  <a:lnTo>
                    <a:pt x="20424" y="15781"/>
                  </a:lnTo>
                  <a:lnTo>
                    <a:pt x="21600" y="14942"/>
                  </a:lnTo>
                  <a:lnTo>
                    <a:pt x="20424" y="14129"/>
                  </a:lnTo>
                  <a:lnTo>
                    <a:pt x="19212" y="14129"/>
                  </a:lnTo>
                  <a:lnTo>
                    <a:pt x="18000" y="10800"/>
                  </a:lnTo>
                  <a:lnTo>
                    <a:pt x="13224" y="1677"/>
                  </a:lnTo>
                  <a:lnTo>
                    <a:pt x="12012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703" name="Shape 1156"/>
            <p:cNvSpPr/>
            <p:nvPr/>
          </p:nvSpPr>
          <p:spPr>
            <a:xfrm>
              <a:off x="243770" y="217673"/>
              <a:ext cx="163201" cy="17894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123" y="1892"/>
                  </a:moveTo>
                  <a:lnTo>
                    <a:pt x="19534" y="5941"/>
                  </a:lnTo>
                  <a:lnTo>
                    <a:pt x="19235" y="10263"/>
                  </a:lnTo>
                  <a:lnTo>
                    <a:pt x="19534" y="14576"/>
                  </a:lnTo>
                  <a:lnTo>
                    <a:pt x="20123" y="18625"/>
                  </a:lnTo>
                  <a:lnTo>
                    <a:pt x="20123" y="18898"/>
                  </a:lnTo>
                  <a:lnTo>
                    <a:pt x="15982" y="18898"/>
                  </a:lnTo>
                  <a:lnTo>
                    <a:pt x="11833" y="19171"/>
                  </a:lnTo>
                  <a:lnTo>
                    <a:pt x="3253" y="19171"/>
                  </a:lnTo>
                  <a:lnTo>
                    <a:pt x="2365" y="10527"/>
                  </a:lnTo>
                  <a:lnTo>
                    <a:pt x="1477" y="2165"/>
                  </a:lnTo>
                  <a:lnTo>
                    <a:pt x="6215" y="2429"/>
                  </a:lnTo>
                  <a:lnTo>
                    <a:pt x="10655" y="2429"/>
                  </a:lnTo>
                  <a:lnTo>
                    <a:pt x="20123" y="1892"/>
                  </a:lnTo>
                  <a:close/>
                  <a:moveTo>
                    <a:pt x="20123" y="0"/>
                  </a:moveTo>
                  <a:lnTo>
                    <a:pt x="15385" y="273"/>
                  </a:lnTo>
                  <a:lnTo>
                    <a:pt x="10655" y="545"/>
                  </a:lnTo>
                  <a:lnTo>
                    <a:pt x="5916" y="545"/>
                  </a:lnTo>
                  <a:lnTo>
                    <a:pt x="1178" y="810"/>
                  </a:lnTo>
                  <a:lnTo>
                    <a:pt x="888" y="1082"/>
                  </a:lnTo>
                  <a:lnTo>
                    <a:pt x="589" y="1355"/>
                  </a:lnTo>
                  <a:lnTo>
                    <a:pt x="290" y="1620"/>
                  </a:lnTo>
                  <a:lnTo>
                    <a:pt x="0" y="1892"/>
                  </a:lnTo>
                  <a:lnTo>
                    <a:pt x="0" y="11610"/>
                  </a:lnTo>
                  <a:lnTo>
                    <a:pt x="589" y="16469"/>
                  </a:lnTo>
                  <a:lnTo>
                    <a:pt x="1477" y="21055"/>
                  </a:lnTo>
                  <a:lnTo>
                    <a:pt x="2066" y="21600"/>
                  </a:lnTo>
                  <a:lnTo>
                    <a:pt x="2664" y="21600"/>
                  </a:lnTo>
                  <a:lnTo>
                    <a:pt x="3253" y="21327"/>
                  </a:lnTo>
                  <a:lnTo>
                    <a:pt x="3552" y="20790"/>
                  </a:lnTo>
                  <a:lnTo>
                    <a:pt x="3253" y="20245"/>
                  </a:lnTo>
                  <a:lnTo>
                    <a:pt x="7393" y="20790"/>
                  </a:lnTo>
                  <a:lnTo>
                    <a:pt x="11833" y="21055"/>
                  </a:lnTo>
                  <a:lnTo>
                    <a:pt x="15982" y="20790"/>
                  </a:lnTo>
                  <a:lnTo>
                    <a:pt x="18048" y="20518"/>
                  </a:lnTo>
                  <a:lnTo>
                    <a:pt x="20123" y="20245"/>
                  </a:lnTo>
                  <a:lnTo>
                    <a:pt x="20422" y="19708"/>
                  </a:lnTo>
                  <a:lnTo>
                    <a:pt x="20422" y="19171"/>
                  </a:lnTo>
                  <a:lnTo>
                    <a:pt x="20712" y="19435"/>
                  </a:lnTo>
                  <a:lnTo>
                    <a:pt x="21011" y="19435"/>
                  </a:lnTo>
                  <a:lnTo>
                    <a:pt x="21310" y="19171"/>
                  </a:lnTo>
                  <a:lnTo>
                    <a:pt x="21600" y="18625"/>
                  </a:lnTo>
                  <a:lnTo>
                    <a:pt x="21600" y="9990"/>
                  </a:lnTo>
                  <a:lnTo>
                    <a:pt x="21310" y="5669"/>
                  </a:lnTo>
                  <a:lnTo>
                    <a:pt x="20712" y="1620"/>
                  </a:lnTo>
                  <a:lnTo>
                    <a:pt x="21011" y="1082"/>
                  </a:lnTo>
                  <a:lnTo>
                    <a:pt x="21011" y="545"/>
                  </a:lnTo>
                  <a:lnTo>
                    <a:pt x="20712" y="273"/>
                  </a:lnTo>
                  <a:lnTo>
                    <a:pt x="20123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704" name="Shape 1157"/>
            <p:cNvSpPr/>
            <p:nvPr/>
          </p:nvSpPr>
          <p:spPr>
            <a:xfrm>
              <a:off x="641774" y="626902"/>
              <a:ext cx="51478" cy="514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785" y="0"/>
                  </a:moveTo>
                  <a:lnTo>
                    <a:pt x="14075" y="3763"/>
                  </a:lnTo>
                  <a:lnTo>
                    <a:pt x="10340" y="6578"/>
                  </a:lnTo>
                  <a:lnTo>
                    <a:pt x="4710" y="3763"/>
                  </a:lnTo>
                  <a:lnTo>
                    <a:pt x="3763" y="2815"/>
                  </a:lnTo>
                  <a:lnTo>
                    <a:pt x="2815" y="3763"/>
                  </a:lnTo>
                  <a:lnTo>
                    <a:pt x="1895" y="4710"/>
                  </a:lnTo>
                  <a:lnTo>
                    <a:pt x="2815" y="6578"/>
                  </a:lnTo>
                  <a:lnTo>
                    <a:pt x="6578" y="10340"/>
                  </a:lnTo>
                  <a:lnTo>
                    <a:pt x="3763" y="13155"/>
                  </a:lnTo>
                  <a:lnTo>
                    <a:pt x="1895" y="15970"/>
                  </a:lnTo>
                  <a:lnTo>
                    <a:pt x="948" y="16890"/>
                  </a:lnTo>
                  <a:lnTo>
                    <a:pt x="0" y="18785"/>
                  </a:lnTo>
                  <a:lnTo>
                    <a:pt x="948" y="20652"/>
                  </a:lnTo>
                  <a:lnTo>
                    <a:pt x="2815" y="21600"/>
                  </a:lnTo>
                  <a:lnTo>
                    <a:pt x="5630" y="19705"/>
                  </a:lnTo>
                  <a:lnTo>
                    <a:pt x="7525" y="17837"/>
                  </a:lnTo>
                  <a:lnTo>
                    <a:pt x="11260" y="13155"/>
                  </a:lnTo>
                  <a:lnTo>
                    <a:pt x="17837" y="15970"/>
                  </a:lnTo>
                  <a:lnTo>
                    <a:pt x="20652" y="15022"/>
                  </a:lnTo>
                  <a:lnTo>
                    <a:pt x="21600" y="13155"/>
                  </a:lnTo>
                  <a:lnTo>
                    <a:pt x="21600" y="11260"/>
                  </a:lnTo>
                  <a:lnTo>
                    <a:pt x="19705" y="10340"/>
                  </a:lnTo>
                  <a:lnTo>
                    <a:pt x="15022" y="9393"/>
                  </a:lnTo>
                  <a:lnTo>
                    <a:pt x="16890" y="7525"/>
                  </a:lnTo>
                  <a:lnTo>
                    <a:pt x="19705" y="948"/>
                  </a:lnTo>
                  <a:lnTo>
                    <a:pt x="19705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705" name="Shape 1158"/>
            <p:cNvSpPr/>
            <p:nvPr/>
          </p:nvSpPr>
          <p:spPr>
            <a:xfrm>
              <a:off x="617197" y="206514"/>
              <a:ext cx="169977" cy="16100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18" y="1497"/>
                  </a:moveTo>
                  <a:lnTo>
                    <a:pt x="3123" y="2397"/>
                  </a:lnTo>
                  <a:lnTo>
                    <a:pt x="4828" y="2700"/>
                  </a:lnTo>
                  <a:lnTo>
                    <a:pt x="8525" y="2397"/>
                  </a:lnTo>
                  <a:lnTo>
                    <a:pt x="19329" y="3003"/>
                  </a:lnTo>
                  <a:lnTo>
                    <a:pt x="19329" y="6300"/>
                  </a:lnTo>
                  <a:lnTo>
                    <a:pt x="19608" y="9597"/>
                  </a:lnTo>
                  <a:lnTo>
                    <a:pt x="19608" y="16503"/>
                  </a:lnTo>
                  <a:lnTo>
                    <a:pt x="20182" y="18597"/>
                  </a:lnTo>
                  <a:lnTo>
                    <a:pt x="19895" y="18597"/>
                  </a:lnTo>
                  <a:lnTo>
                    <a:pt x="11083" y="18900"/>
                  </a:lnTo>
                  <a:lnTo>
                    <a:pt x="6820" y="19203"/>
                  </a:lnTo>
                  <a:lnTo>
                    <a:pt x="4550" y="19497"/>
                  </a:lnTo>
                  <a:lnTo>
                    <a:pt x="2558" y="19800"/>
                  </a:lnTo>
                  <a:lnTo>
                    <a:pt x="1992" y="15300"/>
                  </a:lnTo>
                  <a:lnTo>
                    <a:pt x="1992" y="10800"/>
                  </a:lnTo>
                  <a:lnTo>
                    <a:pt x="2271" y="6300"/>
                  </a:lnTo>
                  <a:lnTo>
                    <a:pt x="1992" y="3903"/>
                  </a:lnTo>
                  <a:lnTo>
                    <a:pt x="1418" y="1497"/>
                  </a:lnTo>
                  <a:close/>
                  <a:moveTo>
                    <a:pt x="19895" y="0"/>
                  </a:moveTo>
                  <a:lnTo>
                    <a:pt x="19895" y="303"/>
                  </a:lnTo>
                  <a:lnTo>
                    <a:pt x="19608" y="1203"/>
                  </a:lnTo>
                  <a:lnTo>
                    <a:pt x="14780" y="597"/>
                  </a:lnTo>
                  <a:lnTo>
                    <a:pt x="9943" y="597"/>
                  </a:lnTo>
                  <a:lnTo>
                    <a:pt x="5402" y="303"/>
                  </a:lnTo>
                  <a:lnTo>
                    <a:pt x="3410" y="597"/>
                  </a:lnTo>
                  <a:lnTo>
                    <a:pt x="2271" y="900"/>
                  </a:lnTo>
                  <a:lnTo>
                    <a:pt x="1418" y="1497"/>
                  </a:lnTo>
                  <a:lnTo>
                    <a:pt x="1140" y="1497"/>
                  </a:lnTo>
                  <a:lnTo>
                    <a:pt x="566" y="3003"/>
                  </a:lnTo>
                  <a:lnTo>
                    <a:pt x="287" y="4500"/>
                  </a:lnTo>
                  <a:lnTo>
                    <a:pt x="0" y="7797"/>
                  </a:lnTo>
                  <a:lnTo>
                    <a:pt x="287" y="14097"/>
                  </a:lnTo>
                  <a:lnTo>
                    <a:pt x="287" y="19497"/>
                  </a:lnTo>
                  <a:lnTo>
                    <a:pt x="566" y="20397"/>
                  </a:lnTo>
                  <a:lnTo>
                    <a:pt x="1140" y="21003"/>
                  </a:lnTo>
                  <a:lnTo>
                    <a:pt x="1992" y="21600"/>
                  </a:lnTo>
                  <a:lnTo>
                    <a:pt x="2558" y="21600"/>
                  </a:lnTo>
                  <a:lnTo>
                    <a:pt x="2558" y="21003"/>
                  </a:lnTo>
                  <a:lnTo>
                    <a:pt x="4828" y="21297"/>
                  </a:lnTo>
                  <a:lnTo>
                    <a:pt x="6820" y="21600"/>
                  </a:lnTo>
                  <a:lnTo>
                    <a:pt x="11370" y="21297"/>
                  </a:lnTo>
                  <a:lnTo>
                    <a:pt x="19895" y="20700"/>
                  </a:lnTo>
                  <a:lnTo>
                    <a:pt x="20460" y="20397"/>
                  </a:lnTo>
                  <a:lnTo>
                    <a:pt x="21034" y="20700"/>
                  </a:lnTo>
                  <a:lnTo>
                    <a:pt x="21313" y="20700"/>
                  </a:lnTo>
                  <a:lnTo>
                    <a:pt x="21313" y="20397"/>
                  </a:lnTo>
                  <a:lnTo>
                    <a:pt x="21600" y="18000"/>
                  </a:lnTo>
                  <a:lnTo>
                    <a:pt x="21600" y="15603"/>
                  </a:lnTo>
                  <a:lnTo>
                    <a:pt x="21313" y="11103"/>
                  </a:lnTo>
                  <a:lnTo>
                    <a:pt x="21034" y="5703"/>
                  </a:lnTo>
                  <a:lnTo>
                    <a:pt x="21034" y="3003"/>
                  </a:lnTo>
                  <a:lnTo>
                    <a:pt x="20747" y="303"/>
                  </a:lnTo>
                  <a:lnTo>
                    <a:pt x="20460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706" name="Shape 1159"/>
            <p:cNvSpPr/>
            <p:nvPr/>
          </p:nvSpPr>
          <p:spPr>
            <a:xfrm>
              <a:off x="684284" y="271342"/>
              <a:ext cx="42512" cy="5147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409" y="0"/>
                  </a:moveTo>
                  <a:lnTo>
                    <a:pt x="2261" y="948"/>
                  </a:lnTo>
                  <a:lnTo>
                    <a:pt x="1148" y="9393"/>
                  </a:lnTo>
                  <a:lnTo>
                    <a:pt x="1148" y="16890"/>
                  </a:lnTo>
                  <a:lnTo>
                    <a:pt x="2261" y="17837"/>
                  </a:lnTo>
                  <a:lnTo>
                    <a:pt x="2261" y="18785"/>
                  </a:lnTo>
                  <a:lnTo>
                    <a:pt x="0" y="18785"/>
                  </a:lnTo>
                  <a:lnTo>
                    <a:pt x="0" y="19705"/>
                  </a:lnTo>
                  <a:lnTo>
                    <a:pt x="5670" y="21600"/>
                  </a:lnTo>
                  <a:lnTo>
                    <a:pt x="12487" y="21600"/>
                  </a:lnTo>
                  <a:lnTo>
                    <a:pt x="17044" y="20652"/>
                  </a:lnTo>
                  <a:lnTo>
                    <a:pt x="19339" y="19705"/>
                  </a:lnTo>
                  <a:lnTo>
                    <a:pt x="21600" y="18785"/>
                  </a:lnTo>
                  <a:lnTo>
                    <a:pt x="21600" y="17837"/>
                  </a:lnTo>
                  <a:lnTo>
                    <a:pt x="20452" y="16890"/>
                  </a:lnTo>
                  <a:lnTo>
                    <a:pt x="18191" y="15970"/>
                  </a:lnTo>
                  <a:lnTo>
                    <a:pt x="15930" y="16890"/>
                  </a:lnTo>
                  <a:lnTo>
                    <a:pt x="11374" y="17837"/>
                  </a:lnTo>
                  <a:lnTo>
                    <a:pt x="5670" y="18785"/>
                  </a:lnTo>
                  <a:lnTo>
                    <a:pt x="5670" y="10340"/>
                  </a:lnTo>
                  <a:lnTo>
                    <a:pt x="7965" y="11260"/>
                  </a:lnTo>
                  <a:lnTo>
                    <a:pt x="15930" y="11260"/>
                  </a:lnTo>
                  <a:lnTo>
                    <a:pt x="17044" y="9393"/>
                  </a:lnTo>
                  <a:lnTo>
                    <a:pt x="17044" y="8445"/>
                  </a:lnTo>
                  <a:lnTo>
                    <a:pt x="15930" y="6578"/>
                  </a:lnTo>
                  <a:lnTo>
                    <a:pt x="6817" y="6578"/>
                  </a:lnTo>
                  <a:lnTo>
                    <a:pt x="5670" y="7525"/>
                  </a:lnTo>
                  <a:lnTo>
                    <a:pt x="4556" y="948"/>
                  </a:lnTo>
                  <a:lnTo>
                    <a:pt x="3409" y="948"/>
                  </a:lnTo>
                  <a:lnTo>
                    <a:pt x="3409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707" name="Shape 1160"/>
            <p:cNvSpPr/>
            <p:nvPr/>
          </p:nvSpPr>
          <p:spPr>
            <a:xfrm>
              <a:off x="538952" y="454735"/>
              <a:ext cx="40253" cy="5812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188" y="0"/>
                  </a:moveTo>
                  <a:lnTo>
                    <a:pt x="10800" y="839"/>
                  </a:lnTo>
                  <a:lnTo>
                    <a:pt x="5988" y="1654"/>
                  </a:lnTo>
                  <a:lnTo>
                    <a:pt x="3600" y="3333"/>
                  </a:lnTo>
                  <a:lnTo>
                    <a:pt x="3600" y="4147"/>
                  </a:lnTo>
                  <a:lnTo>
                    <a:pt x="2388" y="6640"/>
                  </a:lnTo>
                  <a:lnTo>
                    <a:pt x="2388" y="8319"/>
                  </a:lnTo>
                  <a:lnTo>
                    <a:pt x="4776" y="10812"/>
                  </a:lnTo>
                  <a:lnTo>
                    <a:pt x="9588" y="12466"/>
                  </a:lnTo>
                  <a:lnTo>
                    <a:pt x="14400" y="13306"/>
                  </a:lnTo>
                  <a:lnTo>
                    <a:pt x="14400" y="14960"/>
                  </a:lnTo>
                  <a:lnTo>
                    <a:pt x="11976" y="16613"/>
                  </a:lnTo>
                  <a:lnTo>
                    <a:pt x="10800" y="17453"/>
                  </a:lnTo>
                  <a:lnTo>
                    <a:pt x="8376" y="16613"/>
                  </a:lnTo>
                  <a:lnTo>
                    <a:pt x="4776" y="15799"/>
                  </a:lnTo>
                  <a:lnTo>
                    <a:pt x="1176" y="15799"/>
                  </a:lnTo>
                  <a:lnTo>
                    <a:pt x="0" y="16613"/>
                  </a:lnTo>
                  <a:lnTo>
                    <a:pt x="0" y="18292"/>
                  </a:lnTo>
                  <a:lnTo>
                    <a:pt x="1176" y="19107"/>
                  </a:lnTo>
                  <a:lnTo>
                    <a:pt x="4776" y="20785"/>
                  </a:lnTo>
                  <a:lnTo>
                    <a:pt x="8376" y="21600"/>
                  </a:lnTo>
                  <a:lnTo>
                    <a:pt x="11976" y="21600"/>
                  </a:lnTo>
                  <a:lnTo>
                    <a:pt x="19176" y="18292"/>
                  </a:lnTo>
                  <a:lnTo>
                    <a:pt x="21600" y="13306"/>
                  </a:lnTo>
                  <a:lnTo>
                    <a:pt x="20388" y="10812"/>
                  </a:lnTo>
                  <a:lnTo>
                    <a:pt x="19176" y="9973"/>
                  </a:lnTo>
                  <a:lnTo>
                    <a:pt x="16788" y="9134"/>
                  </a:lnTo>
                  <a:lnTo>
                    <a:pt x="11976" y="8319"/>
                  </a:lnTo>
                  <a:lnTo>
                    <a:pt x="10800" y="7480"/>
                  </a:lnTo>
                  <a:lnTo>
                    <a:pt x="9588" y="6640"/>
                  </a:lnTo>
                  <a:lnTo>
                    <a:pt x="9588" y="4987"/>
                  </a:lnTo>
                  <a:lnTo>
                    <a:pt x="11976" y="4147"/>
                  </a:lnTo>
                  <a:lnTo>
                    <a:pt x="18000" y="4147"/>
                  </a:lnTo>
                  <a:lnTo>
                    <a:pt x="18000" y="3333"/>
                  </a:lnTo>
                  <a:lnTo>
                    <a:pt x="16788" y="1654"/>
                  </a:lnTo>
                  <a:lnTo>
                    <a:pt x="15576" y="839"/>
                  </a:lnTo>
                  <a:lnTo>
                    <a:pt x="13188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708" name="Shape 1161"/>
            <p:cNvSpPr/>
            <p:nvPr/>
          </p:nvSpPr>
          <p:spPr>
            <a:xfrm>
              <a:off x="474057" y="394357"/>
              <a:ext cx="163267" cy="16100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124" y="1800"/>
                  </a:moveTo>
                  <a:lnTo>
                    <a:pt x="19825" y="5703"/>
                  </a:lnTo>
                  <a:lnTo>
                    <a:pt x="19825" y="9597"/>
                  </a:lnTo>
                  <a:lnTo>
                    <a:pt x="19526" y="14400"/>
                  </a:lnTo>
                  <a:lnTo>
                    <a:pt x="19526" y="19203"/>
                  </a:lnTo>
                  <a:lnTo>
                    <a:pt x="14798" y="18597"/>
                  </a:lnTo>
                  <a:lnTo>
                    <a:pt x="10062" y="18900"/>
                  </a:lnTo>
                  <a:lnTo>
                    <a:pt x="6213" y="19203"/>
                  </a:lnTo>
                  <a:lnTo>
                    <a:pt x="4148" y="19203"/>
                  </a:lnTo>
                  <a:lnTo>
                    <a:pt x="2373" y="19800"/>
                  </a:lnTo>
                  <a:lnTo>
                    <a:pt x="2373" y="14997"/>
                  </a:lnTo>
                  <a:lnTo>
                    <a:pt x="2074" y="10497"/>
                  </a:lnTo>
                  <a:lnTo>
                    <a:pt x="1775" y="6603"/>
                  </a:lnTo>
                  <a:lnTo>
                    <a:pt x="1775" y="2700"/>
                  </a:lnTo>
                  <a:lnTo>
                    <a:pt x="10949" y="2397"/>
                  </a:lnTo>
                  <a:lnTo>
                    <a:pt x="15387" y="2103"/>
                  </a:lnTo>
                  <a:lnTo>
                    <a:pt x="20124" y="1800"/>
                  </a:lnTo>
                  <a:close/>
                  <a:moveTo>
                    <a:pt x="15387" y="0"/>
                  </a:moveTo>
                  <a:lnTo>
                    <a:pt x="10651" y="303"/>
                  </a:lnTo>
                  <a:lnTo>
                    <a:pt x="1485" y="900"/>
                  </a:lnTo>
                  <a:lnTo>
                    <a:pt x="1186" y="900"/>
                  </a:lnTo>
                  <a:lnTo>
                    <a:pt x="598" y="1497"/>
                  </a:lnTo>
                  <a:lnTo>
                    <a:pt x="0" y="3903"/>
                  </a:lnTo>
                  <a:lnTo>
                    <a:pt x="0" y="6603"/>
                  </a:lnTo>
                  <a:lnTo>
                    <a:pt x="299" y="12003"/>
                  </a:lnTo>
                  <a:lnTo>
                    <a:pt x="299" y="16503"/>
                  </a:lnTo>
                  <a:lnTo>
                    <a:pt x="598" y="18900"/>
                  </a:lnTo>
                  <a:lnTo>
                    <a:pt x="888" y="21003"/>
                  </a:lnTo>
                  <a:lnTo>
                    <a:pt x="1186" y="21297"/>
                  </a:lnTo>
                  <a:lnTo>
                    <a:pt x="1485" y="21600"/>
                  </a:lnTo>
                  <a:lnTo>
                    <a:pt x="1775" y="21600"/>
                  </a:lnTo>
                  <a:lnTo>
                    <a:pt x="2074" y="21297"/>
                  </a:lnTo>
                  <a:lnTo>
                    <a:pt x="6810" y="21297"/>
                  </a:lnTo>
                  <a:lnTo>
                    <a:pt x="11538" y="21003"/>
                  </a:lnTo>
                  <a:lnTo>
                    <a:pt x="15686" y="21003"/>
                  </a:lnTo>
                  <a:lnTo>
                    <a:pt x="17751" y="20700"/>
                  </a:lnTo>
                  <a:lnTo>
                    <a:pt x="19825" y="20397"/>
                  </a:lnTo>
                  <a:lnTo>
                    <a:pt x="19825" y="20103"/>
                  </a:lnTo>
                  <a:lnTo>
                    <a:pt x="20414" y="20397"/>
                  </a:lnTo>
                  <a:lnTo>
                    <a:pt x="20712" y="20103"/>
                  </a:lnTo>
                  <a:lnTo>
                    <a:pt x="21011" y="19800"/>
                  </a:lnTo>
                  <a:lnTo>
                    <a:pt x="21301" y="17403"/>
                  </a:lnTo>
                  <a:lnTo>
                    <a:pt x="21600" y="14703"/>
                  </a:lnTo>
                  <a:lnTo>
                    <a:pt x="21600" y="5097"/>
                  </a:lnTo>
                  <a:lnTo>
                    <a:pt x="21301" y="3003"/>
                  </a:lnTo>
                  <a:lnTo>
                    <a:pt x="20712" y="900"/>
                  </a:lnTo>
                  <a:lnTo>
                    <a:pt x="20712" y="303"/>
                  </a:lnTo>
                  <a:lnTo>
                    <a:pt x="20124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709" name="Shape 1162"/>
            <p:cNvSpPr/>
            <p:nvPr/>
          </p:nvSpPr>
          <p:spPr>
            <a:xfrm>
              <a:off x="2998909" y="240057"/>
              <a:ext cx="46962" cy="2457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133" y="0"/>
                  </a:moveTo>
                  <a:lnTo>
                    <a:pt x="1008" y="1985"/>
                  </a:lnTo>
                  <a:lnTo>
                    <a:pt x="0" y="3911"/>
                  </a:lnTo>
                  <a:lnTo>
                    <a:pt x="0" y="5896"/>
                  </a:lnTo>
                  <a:lnTo>
                    <a:pt x="1008" y="11792"/>
                  </a:lnTo>
                  <a:lnTo>
                    <a:pt x="4094" y="15704"/>
                  </a:lnTo>
                  <a:lnTo>
                    <a:pt x="7180" y="17689"/>
                  </a:lnTo>
                  <a:lnTo>
                    <a:pt x="15429" y="21600"/>
                  </a:lnTo>
                  <a:lnTo>
                    <a:pt x="19522" y="21600"/>
                  </a:lnTo>
                  <a:lnTo>
                    <a:pt x="20561" y="19674"/>
                  </a:lnTo>
                  <a:lnTo>
                    <a:pt x="21600" y="15704"/>
                  </a:lnTo>
                  <a:lnTo>
                    <a:pt x="21600" y="11792"/>
                  </a:lnTo>
                  <a:lnTo>
                    <a:pt x="20561" y="9808"/>
                  </a:lnTo>
                  <a:lnTo>
                    <a:pt x="19522" y="5896"/>
                  </a:lnTo>
                  <a:lnTo>
                    <a:pt x="17476" y="3911"/>
                  </a:lnTo>
                  <a:lnTo>
                    <a:pt x="9257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710" name="Shape 1163"/>
            <p:cNvSpPr/>
            <p:nvPr/>
          </p:nvSpPr>
          <p:spPr>
            <a:xfrm>
              <a:off x="2938531" y="146136"/>
              <a:ext cx="728988" cy="31530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60" y="3831"/>
                  </a:moveTo>
                  <a:lnTo>
                    <a:pt x="1325" y="4136"/>
                  </a:lnTo>
                  <a:lnTo>
                    <a:pt x="1722" y="4441"/>
                  </a:lnTo>
                  <a:lnTo>
                    <a:pt x="2252" y="4291"/>
                  </a:lnTo>
                  <a:lnTo>
                    <a:pt x="2783" y="4291"/>
                  </a:lnTo>
                  <a:lnTo>
                    <a:pt x="3312" y="4441"/>
                  </a:lnTo>
                  <a:lnTo>
                    <a:pt x="3777" y="4901"/>
                  </a:lnTo>
                  <a:lnTo>
                    <a:pt x="3643" y="7508"/>
                  </a:lnTo>
                  <a:lnTo>
                    <a:pt x="3379" y="12868"/>
                  </a:lnTo>
                  <a:lnTo>
                    <a:pt x="2915" y="12563"/>
                  </a:lnTo>
                  <a:lnTo>
                    <a:pt x="2517" y="12254"/>
                  </a:lnTo>
                  <a:lnTo>
                    <a:pt x="2053" y="11949"/>
                  </a:lnTo>
                  <a:lnTo>
                    <a:pt x="1590" y="11644"/>
                  </a:lnTo>
                  <a:lnTo>
                    <a:pt x="1126" y="11644"/>
                  </a:lnTo>
                  <a:lnTo>
                    <a:pt x="596" y="11489"/>
                  </a:lnTo>
                  <a:lnTo>
                    <a:pt x="463" y="11489"/>
                  </a:lnTo>
                  <a:lnTo>
                    <a:pt x="529" y="10265"/>
                  </a:lnTo>
                  <a:lnTo>
                    <a:pt x="596" y="9037"/>
                  </a:lnTo>
                  <a:lnTo>
                    <a:pt x="728" y="6589"/>
                  </a:lnTo>
                  <a:lnTo>
                    <a:pt x="860" y="5210"/>
                  </a:lnTo>
                  <a:lnTo>
                    <a:pt x="860" y="3831"/>
                  </a:lnTo>
                  <a:close/>
                  <a:moveTo>
                    <a:pt x="5963" y="1069"/>
                  </a:moveTo>
                  <a:lnTo>
                    <a:pt x="6625" y="1529"/>
                  </a:lnTo>
                  <a:lnTo>
                    <a:pt x="7288" y="1838"/>
                  </a:lnTo>
                  <a:lnTo>
                    <a:pt x="8612" y="1988"/>
                  </a:lnTo>
                  <a:lnTo>
                    <a:pt x="12257" y="2757"/>
                  </a:lnTo>
                  <a:lnTo>
                    <a:pt x="15704" y="3522"/>
                  </a:lnTo>
                  <a:lnTo>
                    <a:pt x="19083" y="4441"/>
                  </a:lnTo>
                  <a:lnTo>
                    <a:pt x="19215" y="4441"/>
                  </a:lnTo>
                  <a:lnTo>
                    <a:pt x="19547" y="4750"/>
                  </a:lnTo>
                  <a:lnTo>
                    <a:pt x="19811" y="5210"/>
                  </a:lnTo>
                  <a:lnTo>
                    <a:pt x="20275" y="6279"/>
                  </a:lnTo>
                  <a:lnTo>
                    <a:pt x="20606" y="7198"/>
                  </a:lnTo>
                  <a:lnTo>
                    <a:pt x="20805" y="7967"/>
                  </a:lnTo>
                  <a:lnTo>
                    <a:pt x="20939" y="8732"/>
                  </a:lnTo>
                  <a:lnTo>
                    <a:pt x="21071" y="9496"/>
                  </a:lnTo>
                  <a:lnTo>
                    <a:pt x="21137" y="10416"/>
                  </a:lnTo>
                  <a:lnTo>
                    <a:pt x="21137" y="11335"/>
                  </a:lnTo>
                  <a:lnTo>
                    <a:pt x="21004" y="13482"/>
                  </a:lnTo>
                  <a:lnTo>
                    <a:pt x="20939" y="14552"/>
                  </a:lnTo>
                  <a:lnTo>
                    <a:pt x="20805" y="15626"/>
                  </a:lnTo>
                  <a:lnTo>
                    <a:pt x="20606" y="16699"/>
                  </a:lnTo>
                  <a:lnTo>
                    <a:pt x="20342" y="17619"/>
                  </a:lnTo>
                  <a:lnTo>
                    <a:pt x="19811" y="19147"/>
                  </a:lnTo>
                  <a:lnTo>
                    <a:pt x="19413" y="19762"/>
                  </a:lnTo>
                  <a:lnTo>
                    <a:pt x="19016" y="20221"/>
                  </a:lnTo>
                  <a:lnTo>
                    <a:pt x="17095" y="20221"/>
                  </a:lnTo>
                  <a:lnTo>
                    <a:pt x="16233" y="19916"/>
                  </a:lnTo>
                  <a:lnTo>
                    <a:pt x="15306" y="19607"/>
                  </a:lnTo>
                  <a:lnTo>
                    <a:pt x="13582" y="18997"/>
                  </a:lnTo>
                  <a:lnTo>
                    <a:pt x="11793" y="18383"/>
                  </a:lnTo>
                  <a:lnTo>
                    <a:pt x="8349" y="17464"/>
                  </a:lnTo>
                  <a:lnTo>
                    <a:pt x="5698" y="17464"/>
                  </a:lnTo>
                  <a:lnTo>
                    <a:pt x="4903" y="17619"/>
                  </a:lnTo>
                  <a:lnTo>
                    <a:pt x="4836" y="17309"/>
                  </a:lnTo>
                  <a:lnTo>
                    <a:pt x="4704" y="16850"/>
                  </a:lnTo>
                  <a:lnTo>
                    <a:pt x="4438" y="16240"/>
                  </a:lnTo>
                  <a:lnTo>
                    <a:pt x="4107" y="15321"/>
                  </a:lnTo>
                  <a:lnTo>
                    <a:pt x="3909" y="14861"/>
                  </a:lnTo>
                  <a:lnTo>
                    <a:pt x="3777" y="14247"/>
                  </a:lnTo>
                  <a:lnTo>
                    <a:pt x="3710" y="14247"/>
                  </a:lnTo>
                  <a:lnTo>
                    <a:pt x="3976" y="8427"/>
                  </a:lnTo>
                  <a:lnTo>
                    <a:pt x="4041" y="6739"/>
                  </a:lnTo>
                  <a:lnTo>
                    <a:pt x="4174" y="4901"/>
                  </a:lnTo>
                  <a:lnTo>
                    <a:pt x="4174" y="4136"/>
                  </a:lnTo>
                  <a:lnTo>
                    <a:pt x="4107" y="3831"/>
                  </a:lnTo>
                  <a:lnTo>
                    <a:pt x="4438" y="3522"/>
                  </a:lnTo>
                  <a:lnTo>
                    <a:pt x="4704" y="3217"/>
                  </a:lnTo>
                  <a:lnTo>
                    <a:pt x="5233" y="2298"/>
                  </a:lnTo>
                  <a:lnTo>
                    <a:pt x="5963" y="1224"/>
                  </a:lnTo>
                  <a:lnTo>
                    <a:pt x="5963" y="1069"/>
                  </a:lnTo>
                  <a:close/>
                  <a:moveTo>
                    <a:pt x="5765" y="0"/>
                  </a:moveTo>
                  <a:lnTo>
                    <a:pt x="5631" y="150"/>
                  </a:lnTo>
                  <a:lnTo>
                    <a:pt x="4572" y="1838"/>
                  </a:lnTo>
                  <a:lnTo>
                    <a:pt x="4107" y="2603"/>
                  </a:lnTo>
                  <a:lnTo>
                    <a:pt x="3976" y="2912"/>
                  </a:lnTo>
                  <a:lnTo>
                    <a:pt x="3842" y="3522"/>
                  </a:lnTo>
                  <a:lnTo>
                    <a:pt x="3909" y="3677"/>
                  </a:lnTo>
                  <a:lnTo>
                    <a:pt x="3909" y="3831"/>
                  </a:lnTo>
                  <a:lnTo>
                    <a:pt x="3511" y="3372"/>
                  </a:lnTo>
                  <a:lnTo>
                    <a:pt x="3047" y="3217"/>
                  </a:lnTo>
                  <a:lnTo>
                    <a:pt x="1789" y="3217"/>
                  </a:lnTo>
                  <a:lnTo>
                    <a:pt x="1456" y="3062"/>
                  </a:lnTo>
                  <a:lnTo>
                    <a:pt x="1126" y="2912"/>
                  </a:lnTo>
                  <a:lnTo>
                    <a:pt x="795" y="3062"/>
                  </a:lnTo>
                  <a:lnTo>
                    <a:pt x="795" y="2912"/>
                  </a:lnTo>
                  <a:lnTo>
                    <a:pt x="728" y="2757"/>
                  </a:lnTo>
                  <a:lnTo>
                    <a:pt x="728" y="2912"/>
                  </a:lnTo>
                  <a:lnTo>
                    <a:pt x="529" y="3831"/>
                  </a:lnTo>
                  <a:lnTo>
                    <a:pt x="398" y="4901"/>
                  </a:lnTo>
                  <a:lnTo>
                    <a:pt x="199" y="6894"/>
                  </a:lnTo>
                  <a:lnTo>
                    <a:pt x="65" y="9191"/>
                  </a:lnTo>
                  <a:lnTo>
                    <a:pt x="0" y="10416"/>
                  </a:lnTo>
                  <a:lnTo>
                    <a:pt x="0" y="11644"/>
                  </a:lnTo>
                  <a:lnTo>
                    <a:pt x="132" y="11949"/>
                  </a:lnTo>
                  <a:lnTo>
                    <a:pt x="264" y="12104"/>
                  </a:lnTo>
                  <a:lnTo>
                    <a:pt x="398" y="12409"/>
                  </a:lnTo>
                  <a:lnTo>
                    <a:pt x="661" y="12563"/>
                  </a:lnTo>
                  <a:lnTo>
                    <a:pt x="1193" y="12713"/>
                  </a:lnTo>
                  <a:lnTo>
                    <a:pt x="1722" y="12868"/>
                  </a:lnTo>
                  <a:lnTo>
                    <a:pt x="2252" y="13328"/>
                  </a:lnTo>
                  <a:lnTo>
                    <a:pt x="2783" y="13633"/>
                  </a:lnTo>
                  <a:lnTo>
                    <a:pt x="3379" y="13942"/>
                  </a:lnTo>
                  <a:lnTo>
                    <a:pt x="3312" y="14861"/>
                  </a:lnTo>
                  <a:lnTo>
                    <a:pt x="3312" y="15166"/>
                  </a:lnTo>
                  <a:lnTo>
                    <a:pt x="3379" y="15166"/>
                  </a:lnTo>
                  <a:lnTo>
                    <a:pt x="3511" y="15321"/>
                  </a:lnTo>
                  <a:lnTo>
                    <a:pt x="3777" y="16085"/>
                  </a:lnTo>
                  <a:lnTo>
                    <a:pt x="4239" y="17464"/>
                  </a:lnTo>
                  <a:lnTo>
                    <a:pt x="4438" y="18078"/>
                  </a:lnTo>
                  <a:lnTo>
                    <a:pt x="4572" y="18228"/>
                  </a:lnTo>
                  <a:lnTo>
                    <a:pt x="4836" y="18228"/>
                  </a:lnTo>
                  <a:lnTo>
                    <a:pt x="5765" y="18538"/>
                  </a:lnTo>
                  <a:lnTo>
                    <a:pt x="6692" y="18843"/>
                  </a:lnTo>
                  <a:lnTo>
                    <a:pt x="8547" y="18997"/>
                  </a:lnTo>
                  <a:lnTo>
                    <a:pt x="10337" y="19147"/>
                  </a:lnTo>
                  <a:lnTo>
                    <a:pt x="12190" y="19457"/>
                  </a:lnTo>
                  <a:lnTo>
                    <a:pt x="15174" y="20681"/>
                  </a:lnTo>
                  <a:lnTo>
                    <a:pt x="16631" y="21140"/>
                  </a:lnTo>
                  <a:lnTo>
                    <a:pt x="18089" y="21295"/>
                  </a:lnTo>
                  <a:lnTo>
                    <a:pt x="18156" y="21600"/>
                  </a:lnTo>
                  <a:lnTo>
                    <a:pt x="18685" y="21600"/>
                  </a:lnTo>
                  <a:lnTo>
                    <a:pt x="19083" y="21445"/>
                  </a:lnTo>
                  <a:lnTo>
                    <a:pt x="19413" y="21140"/>
                  </a:lnTo>
                  <a:lnTo>
                    <a:pt x="19746" y="20836"/>
                  </a:lnTo>
                  <a:lnTo>
                    <a:pt x="20010" y="20221"/>
                  </a:lnTo>
                  <a:lnTo>
                    <a:pt x="20275" y="19762"/>
                  </a:lnTo>
                  <a:lnTo>
                    <a:pt x="20673" y="18228"/>
                  </a:lnTo>
                  <a:lnTo>
                    <a:pt x="21071" y="16699"/>
                  </a:lnTo>
                  <a:lnTo>
                    <a:pt x="21269" y="14861"/>
                  </a:lnTo>
                  <a:lnTo>
                    <a:pt x="21468" y="13173"/>
                  </a:lnTo>
                  <a:lnTo>
                    <a:pt x="21600" y="11644"/>
                  </a:lnTo>
                  <a:lnTo>
                    <a:pt x="21600" y="10416"/>
                  </a:lnTo>
                  <a:lnTo>
                    <a:pt x="21535" y="9191"/>
                  </a:lnTo>
                  <a:lnTo>
                    <a:pt x="21336" y="7967"/>
                  </a:lnTo>
                  <a:lnTo>
                    <a:pt x="21004" y="6739"/>
                  </a:lnTo>
                  <a:lnTo>
                    <a:pt x="20673" y="5515"/>
                  </a:lnTo>
                  <a:lnTo>
                    <a:pt x="20275" y="4750"/>
                  </a:lnTo>
                  <a:lnTo>
                    <a:pt x="20010" y="4291"/>
                  </a:lnTo>
                  <a:lnTo>
                    <a:pt x="19811" y="4136"/>
                  </a:lnTo>
                  <a:lnTo>
                    <a:pt x="19547" y="3981"/>
                  </a:lnTo>
                  <a:lnTo>
                    <a:pt x="19282" y="3981"/>
                  </a:lnTo>
                  <a:lnTo>
                    <a:pt x="19282" y="3522"/>
                  </a:lnTo>
                  <a:lnTo>
                    <a:pt x="19083" y="3372"/>
                  </a:lnTo>
                  <a:lnTo>
                    <a:pt x="12257" y="1838"/>
                  </a:lnTo>
                  <a:lnTo>
                    <a:pt x="10734" y="1379"/>
                  </a:lnTo>
                  <a:lnTo>
                    <a:pt x="9144" y="919"/>
                  </a:lnTo>
                  <a:lnTo>
                    <a:pt x="7554" y="610"/>
                  </a:lnTo>
                  <a:lnTo>
                    <a:pt x="6823" y="764"/>
                  </a:lnTo>
                  <a:lnTo>
                    <a:pt x="6095" y="919"/>
                  </a:lnTo>
                  <a:lnTo>
                    <a:pt x="6095" y="150"/>
                  </a:lnTo>
                  <a:lnTo>
                    <a:pt x="5963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711" name="Shape 1164"/>
            <p:cNvSpPr/>
            <p:nvPr/>
          </p:nvSpPr>
          <p:spPr>
            <a:xfrm>
              <a:off x="333175" y="5254"/>
              <a:ext cx="13418" cy="2231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7271" y="17293"/>
                  </a:lnTo>
                  <a:lnTo>
                    <a:pt x="10800" y="19479"/>
                  </a:lnTo>
                  <a:lnTo>
                    <a:pt x="14436" y="21600"/>
                  </a:lnTo>
                  <a:lnTo>
                    <a:pt x="21600" y="19479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712" name="Shape 1165"/>
            <p:cNvSpPr/>
            <p:nvPr/>
          </p:nvSpPr>
          <p:spPr>
            <a:xfrm>
              <a:off x="0" y="49956"/>
              <a:ext cx="111790" cy="1744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444" y="0"/>
                  </a:moveTo>
                  <a:lnTo>
                    <a:pt x="9934" y="280"/>
                  </a:lnTo>
                  <a:lnTo>
                    <a:pt x="0" y="551"/>
                  </a:lnTo>
                  <a:lnTo>
                    <a:pt x="0" y="2213"/>
                  </a:lnTo>
                  <a:lnTo>
                    <a:pt x="9497" y="2213"/>
                  </a:lnTo>
                  <a:lnTo>
                    <a:pt x="19444" y="1662"/>
                  </a:lnTo>
                  <a:lnTo>
                    <a:pt x="18571" y="6095"/>
                  </a:lnTo>
                  <a:lnTo>
                    <a:pt x="18148" y="10520"/>
                  </a:lnTo>
                  <a:lnTo>
                    <a:pt x="18571" y="14954"/>
                  </a:lnTo>
                  <a:lnTo>
                    <a:pt x="19444" y="19108"/>
                  </a:lnTo>
                  <a:lnTo>
                    <a:pt x="19444" y="19387"/>
                  </a:lnTo>
                  <a:lnTo>
                    <a:pt x="19007" y="19387"/>
                  </a:lnTo>
                  <a:lnTo>
                    <a:pt x="16415" y="19108"/>
                  </a:lnTo>
                  <a:lnTo>
                    <a:pt x="13386" y="19387"/>
                  </a:lnTo>
                  <a:lnTo>
                    <a:pt x="0" y="19387"/>
                  </a:lnTo>
                  <a:lnTo>
                    <a:pt x="0" y="21329"/>
                  </a:lnTo>
                  <a:lnTo>
                    <a:pt x="4749" y="21600"/>
                  </a:lnTo>
                  <a:lnTo>
                    <a:pt x="9934" y="21600"/>
                  </a:lnTo>
                  <a:lnTo>
                    <a:pt x="14682" y="21329"/>
                  </a:lnTo>
                  <a:lnTo>
                    <a:pt x="19444" y="20498"/>
                  </a:lnTo>
                  <a:lnTo>
                    <a:pt x="19867" y="20218"/>
                  </a:lnTo>
                  <a:lnTo>
                    <a:pt x="19867" y="19667"/>
                  </a:lnTo>
                  <a:lnTo>
                    <a:pt x="21164" y="19667"/>
                  </a:lnTo>
                  <a:lnTo>
                    <a:pt x="21600" y="19387"/>
                  </a:lnTo>
                  <a:lnTo>
                    <a:pt x="21600" y="10249"/>
                  </a:lnTo>
                  <a:lnTo>
                    <a:pt x="21164" y="5815"/>
                  </a:lnTo>
                  <a:lnTo>
                    <a:pt x="20304" y="1382"/>
                  </a:lnTo>
                  <a:lnTo>
                    <a:pt x="20740" y="1110"/>
                  </a:lnTo>
                  <a:lnTo>
                    <a:pt x="20740" y="551"/>
                  </a:lnTo>
                  <a:lnTo>
                    <a:pt x="20304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713" name="Shape 1166"/>
            <p:cNvSpPr/>
            <p:nvPr/>
          </p:nvSpPr>
          <p:spPr>
            <a:xfrm>
              <a:off x="0" y="316111"/>
              <a:ext cx="71538" cy="581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892" y="0"/>
                  </a:moveTo>
                  <a:lnTo>
                    <a:pt x="18231" y="815"/>
                  </a:lnTo>
                  <a:lnTo>
                    <a:pt x="18231" y="11627"/>
                  </a:lnTo>
                  <a:lnTo>
                    <a:pt x="17549" y="10788"/>
                  </a:lnTo>
                  <a:lnTo>
                    <a:pt x="14179" y="8294"/>
                  </a:lnTo>
                  <a:lnTo>
                    <a:pt x="11472" y="4147"/>
                  </a:lnTo>
                  <a:lnTo>
                    <a:pt x="8764" y="4147"/>
                  </a:lnTo>
                  <a:lnTo>
                    <a:pt x="8103" y="5801"/>
                  </a:lnTo>
                  <a:lnTo>
                    <a:pt x="8103" y="7480"/>
                  </a:lnTo>
                  <a:lnTo>
                    <a:pt x="8764" y="8294"/>
                  </a:lnTo>
                  <a:lnTo>
                    <a:pt x="10790" y="11627"/>
                  </a:lnTo>
                  <a:lnTo>
                    <a:pt x="6739" y="10788"/>
                  </a:lnTo>
                  <a:lnTo>
                    <a:pt x="1344" y="10788"/>
                  </a:lnTo>
                  <a:lnTo>
                    <a:pt x="0" y="11627"/>
                  </a:lnTo>
                  <a:lnTo>
                    <a:pt x="0" y="13281"/>
                  </a:lnTo>
                  <a:lnTo>
                    <a:pt x="2687" y="14960"/>
                  </a:lnTo>
                  <a:lnTo>
                    <a:pt x="5395" y="14960"/>
                  </a:lnTo>
                  <a:lnTo>
                    <a:pt x="11472" y="15774"/>
                  </a:lnTo>
                  <a:lnTo>
                    <a:pt x="8764" y="17453"/>
                  </a:lnTo>
                  <a:lnTo>
                    <a:pt x="7421" y="18267"/>
                  </a:lnTo>
                  <a:lnTo>
                    <a:pt x="8103" y="19946"/>
                  </a:lnTo>
                  <a:lnTo>
                    <a:pt x="8764" y="21600"/>
                  </a:lnTo>
                  <a:lnTo>
                    <a:pt x="10128" y="21600"/>
                  </a:lnTo>
                  <a:lnTo>
                    <a:pt x="14179" y="19107"/>
                  </a:lnTo>
                  <a:lnTo>
                    <a:pt x="18231" y="14960"/>
                  </a:lnTo>
                  <a:lnTo>
                    <a:pt x="18231" y="19946"/>
                  </a:lnTo>
                  <a:lnTo>
                    <a:pt x="18892" y="20761"/>
                  </a:lnTo>
                  <a:lnTo>
                    <a:pt x="20256" y="21600"/>
                  </a:lnTo>
                  <a:lnTo>
                    <a:pt x="21600" y="20761"/>
                  </a:lnTo>
                  <a:lnTo>
                    <a:pt x="21600" y="9134"/>
                  </a:lnTo>
                  <a:lnTo>
                    <a:pt x="20918" y="4987"/>
                  </a:lnTo>
                  <a:lnTo>
                    <a:pt x="20256" y="815"/>
                  </a:lnTo>
                  <a:lnTo>
                    <a:pt x="20256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714" name="Shape 1167"/>
            <p:cNvSpPr/>
            <p:nvPr/>
          </p:nvSpPr>
          <p:spPr>
            <a:xfrm>
              <a:off x="391361" y="112592"/>
              <a:ext cx="51412" cy="6037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326" y="0"/>
                  </a:moveTo>
                  <a:lnTo>
                    <a:pt x="7507" y="784"/>
                  </a:lnTo>
                  <a:lnTo>
                    <a:pt x="3740" y="2400"/>
                  </a:lnTo>
                  <a:lnTo>
                    <a:pt x="2819" y="3184"/>
                  </a:lnTo>
                  <a:lnTo>
                    <a:pt x="2819" y="6392"/>
                  </a:lnTo>
                  <a:lnTo>
                    <a:pt x="4688" y="6392"/>
                  </a:lnTo>
                  <a:lnTo>
                    <a:pt x="10326" y="4800"/>
                  </a:lnTo>
                  <a:lnTo>
                    <a:pt x="5637" y="11192"/>
                  </a:lnTo>
                  <a:lnTo>
                    <a:pt x="921" y="17584"/>
                  </a:lnTo>
                  <a:lnTo>
                    <a:pt x="0" y="18392"/>
                  </a:lnTo>
                  <a:lnTo>
                    <a:pt x="921" y="19984"/>
                  </a:lnTo>
                  <a:lnTo>
                    <a:pt x="2819" y="21600"/>
                  </a:lnTo>
                  <a:lnTo>
                    <a:pt x="12195" y="19984"/>
                  </a:lnTo>
                  <a:lnTo>
                    <a:pt x="15963" y="19984"/>
                  </a:lnTo>
                  <a:lnTo>
                    <a:pt x="20651" y="18392"/>
                  </a:lnTo>
                  <a:lnTo>
                    <a:pt x="21600" y="17584"/>
                  </a:lnTo>
                  <a:lnTo>
                    <a:pt x="21600" y="16800"/>
                  </a:lnTo>
                  <a:lnTo>
                    <a:pt x="20651" y="15992"/>
                  </a:lnTo>
                  <a:lnTo>
                    <a:pt x="19730" y="15184"/>
                  </a:lnTo>
                  <a:lnTo>
                    <a:pt x="15963" y="15184"/>
                  </a:lnTo>
                  <a:lnTo>
                    <a:pt x="11274" y="15992"/>
                  </a:lnTo>
                  <a:lnTo>
                    <a:pt x="8456" y="15992"/>
                  </a:lnTo>
                  <a:lnTo>
                    <a:pt x="13144" y="9600"/>
                  </a:lnTo>
                  <a:lnTo>
                    <a:pt x="15963" y="3184"/>
                  </a:lnTo>
                  <a:lnTo>
                    <a:pt x="15963" y="1592"/>
                  </a:lnTo>
                  <a:lnTo>
                    <a:pt x="14093" y="784"/>
                  </a:lnTo>
                  <a:lnTo>
                    <a:pt x="10326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715" name="Shape 1168"/>
            <p:cNvSpPr/>
            <p:nvPr/>
          </p:nvSpPr>
          <p:spPr>
            <a:xfrm>
              <a:off x="322016" y="38797"/>
              <a:ext cx="169976" cy="16100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18" y="1497"/>
                  </a:moveTo>
                  <a:lnTo>
                    <a:pt x="3123" y="2094"/>
                  </a:lnTo>
                  <a:lnTo>
                    <a:pt x="4828" y="2397"/>
                  </a:lnTo>
                  <a:lnTo>
                    <a:pt x="8525" y="2397"/>
                  </a:lnTo>
                  <a:lnTo>
                    <a:pt x="13927" y="2700"/>
                  </a:lnTo>
                  <a:lnTo>
                    <a:pt x="19321" y="2700"/>
                  </a:lnTo>
                  <a:lnTo>
                    <a:pt x="19321" y="5997"/>
                  </a:lnTo>
                  <a:lnTo>
                    <a:pt x="19608" y="9597"/>
                  </a:lnTo>
                  <a:lnTo>
                    <a:pt x="19608" y="14097"/>
                  </a:lnTo>
                  <a:lnTo>
                    <a:pt x="19895" y="16200"/>
                  </a:lnTo>
                  <a:lnTo>
                    <a:pt x="20174" y="18597"/>
                  </a:lnTo>
                  <a:lnTo>
                    <a:pt x="11083" y="18597"/>
                  </a:lnTo>
                  <a:lnTo>
                    <a:pt x="6820" y="18900"/>
                  </a:lnTo>
                  <a:lnTo>
                    <a:pt x="4550" y="19203"/>
                  </a:lnTo>
                  <a:lnTo>
                    <a:pt x="2558" y="19800"/>
                  </a:lnTo>
                  <a:lnTo>
                    <a:pt x="2271" y="15300"/>
                  </a:lnTo>
                  <a:lnTo>
                    <a:pt x="1992" y="10800"/>
                  </a:lnTo>
                  <a:lnTo>
                    <a:pt x="2271" y="5997"/>
                  </a:lnTo>
                  <a:lnTo>
                    <a:pt x="1992" y="3600"/>
                  </a:lnTo>
                  <a:lnTo>
                    <a:pt x="1705" y="2700"/>
                  </a:lnTo>
                  <a:lnTo>
                    <a:pt x="1418" y="1497"/>
                  </a:lnTo>
                  <a:close/>
                  <a:moveTo>
                    <a:pt x="19895" y="0"/>
                  </a:moveTo>
                  <a:lnTo>
                    <a:pt x="19895" y="294"/>
                  </a:lnTo>
                  <a:lnTo>
                    <a:pt x="19608" y="900"/>
                  </a:lnTo>
                  <a:lnTo>
                    <a:pt x="14780" y="597"/>
                  </a:lnTo>
                  <a:lnTo>
                    <a:pt x="9943" y="294"/>
                  </a:lnTo>
                  <a:lnTo>
                    <a:pt x="5402" y="294"/>
                  </a:lnTo>
                  <a:lnTo>
                    <a:pt x="3410" y="597"/>
                  </a:lnTo>
                  <a:lnTo>
                    <a:pt x="2271" y="900"/>
                  </a:lnTo>
                  <a:lnTo>
                    <a:pt x="1418" y="1497"/>
                  </a:lnTo>
                  <a:lnTo>
                    <a:pt x="1140" y="1497"/>
                  </a:lnTo>
                  <a:lnTo>
                    <a:pt x="566" y="2700"/>
                  </a:lnTo>
                  <a:lnTo>
                    <a:pt x="287" y="4197"/>
                  </a:lnTo>
                  <a:lnTo>
                    <a:pt x="0" y="7494"/>
                  </a:lnTo>
                  <a:lnTo>
                    <a:pt x="287" y="14097"/>
                  </a:lnTo>
                  <a:lnTo>
                    <a:pt x="287" y="19203"/>
                  </a:lnTo>
                  <a:lnTo>
                    <a:pt x="566" y="20397"/>
                  </a:lnTo>
                  <a:lnTo>
                    <a:pt x="1140" y="21003"/>
                  </a:lnTo>
                  <a:lnTo>
                    <a:pt x="1992" y="21600"/>
                  </a:lnTo>
                  <a:lnTo>
                    <a:pt x="2558" y="21297"/>
                  </a:lnTo>
                  <a:lnTo>
                    <a:pt x="2558" y="21003"/>
                  </a:lnTo>
                  <a:lnTo>
                    <a:pt x="4828" y="21297"/>
                  </a:lnTo>
                  <a:lnTo>
                    <a:pt x="11370" y="21297"/>
                  </a:lnTo>
                  <a:lnTo>
                    <a:pt x="20174" y="20397"/>
                  </a:lnTo>
                  <a:lnTo>
                    <a:pt x="21313" y="20397"/>
                  </a:lnTo>
                  <a:lnTo>
                    <a:pt x="21313" y="20103"/>
                  </a:lnTo>
                  <a:lnTo>
                    <a:pt x="21600" y="18000"/>
                  </a:lnTo>
                  <a:lnTo>
                    <a:pt x="21600" y="15594"/>
                  </a:lnTo>
                  <a:lnTo>
                    <a:pt x="21313" y="10800"/>
                  </a:lnTo>
                  <a:lnTo>
                    <a:pt x="21026" y="5400"/>
                  </a:lnTo>
                  <a:lnTo>
                    <a:pt x="21026" y="2700"/>
                  </a:lnTo>
                  <a:lnTo>
                    <a:pt x="20747" y="294"/>
                  </a:lnTo>
                  <a:lnTo>
                    <a:pt x="20460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716" name="Shape 1169"/>
            <p:cNvSpPr/>
            <p:nvPr/>
          </p:nvSpPr>
          <p:spPr>
            <a:xfrm>
              <a:off x="693251" y="266892"/>
              <a:ext cx="35803" cy="1341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190" y="0"/>
                  </a:moveTo>
                  <a:lnTo>
                    <a:pt x="13505" y="3636"/>
                  </a:lnTo>
                  <a:lnTo>
                    <a:pt x="2685" y="3636"/>
                  </a:lnTo>
                  <a:lnTo>
                    <a:pt x="1322" y="7164"/>
                  </a:lnTo>
                  <a:lnTo>
                    <a:pt x="0" y="10800"/>
                  </a:lnTo>
                  <a:lnTo>
                    <a:pt x="1322" y="14436"/>
                  </a:lnTo>
                  <a:lnTo>
                    <a:pt x="2685" y="17964"/>
                  </a:lnTo>
                  <a:lnTo>
                    <a:pt x="6732" y="21600"/>
                  </a:lnTo>
                  <a:lnTo>
                    <a:pt x="14827" y="21600"/>
                  </a:lnTo>
                  <a:lnTo>
                    <a:pt x="17553" y="17964"/>
                  </a:lnTo>
                  <a:lnTo>
                    <a:pt x="20237" y="14436"/>
                  </a:lnTo>
                  <a:lnTo>
                    <a:pt x="21600" y="10800"/>
                  </a:lnTo>
                  <a:lnTo>
                    <a:pt x="21600" y="3636"/>
                  </a:lnTo>
                  <a:lnTo>
                    <a:pt x="20237" y="3636"/>
                  </a:lnTo>
                  <a:lnTo>
                    <a:pt x="16190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717" name="Shape 1170"/>
            <p:cNvSpPr/>
            <p:nvPr/>
          </p:nvSpPr>
          <p:spPr>
            <a:xfrm>
              <a:off x="0" y="5254"/>
              <a:ext cx="122949" cy="3573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461" y="0"/>
                  </a:moveTo>
                  <a:lnTo>
                    <a:pt x="18858" y="9435"/>
                  </a:lnTo>
                  <a:lnTo>
                    <a:pt x="0" y="12165"/>
                  </a:lnTo>
                  <a:lnTo>
                    <a:pt x="0" y="21600"/>
                  </a:lnTo>
                  <a:lnTo>
                    <a:pt x="9814" y="18910"/>
                  </a:lnTo>
                  <a:lnTo>
                    <a:pt x="19640" y="16220"/>
                  </a:lnTo>
                  <a:lnTo>
                    <a:pt x="20036" y="17545"/>
                  </a:lnTo>
                  <a:lnTo>
                    <a:pt x="20421" y="16220"/>
                  </a:lnTo>
                  <a:lnTo>
                    <a:pt x="21215" y="14855"/>
                  </a:lnTo>
                  <a:lnTo>
                    <a:pt x="21600" y="13490"/>
                  </a:lnTo>
                  <a:lnTo>
                    <a:pt x="21215" y="10800"/>
                  </a:lnTo>
                  <a:lnTo>
                    <a:pt x="20818" y="9435"/>
                  </a:lnTo>
                  <a:lnTo>
                    <a:pt x="20818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718" name="Shape 1171"/>
            <p:cNvSpPr/>
            <p:nvPr/>
          </p:nvSpPr>
          <p:spPr>
            <a:xfrm>
              <a:off x="0" y="412224"/>
              <a:ext cx="270606" cy="16100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278" y="0"/>
                  </a:moveTo>
                  <a:lnTo>
                    <a:pt x="7672" y="303"/>
                  </a:lnTo>
                  <a:lnTo>
                    <a:pt x="1962" y="303"/>
                  </a:lnTo>
                  <a:lnTo>
                    <a:pt x="0" y="900"/>
                  </a:lnTo>
                  <a:lnTo>
                    <a:pt x="0" y="2700"/>
                  </a:lnTo>
                  <a:lnTo>
                    <a:pt x="4994" y="2406"/>
                  </a:lnTo>
                  <a:lnTo>
                    <a:pt x="10174" y="2406"/>
                  </a:lnTo>
                  <a:lnTo>
                    <a:pt x="20168" y="2103"/>
                  </a:lnTo>
                  <a:lnTo>
                    <a:pt x="19994" y="3600"/>
                  </a:lnTo>
                  <a:lnTo>
                    <a:pt x="19994" y="5400"/>
                  </a:lnTo>
                  <a:lnTo>
                    <a:pt x="20168" y="8706"/>
                  </a:lnTo>
                  <a:lnTo>
                    <a:pt x="20168" y="13500"/>
                  </a:lnTo>
                  <a:lnTo>
                    <a:pt x="20349" y="18606"/>
                  </a:lnTo>
                  <a:lnTo>
                    <a:pt x="9814" y="18606"/>
                  </a:lnTo>
                  <a:lnTo>
                    <a:pt x="4819" y="19203"/>
                  </a:lnTo>
                  <a:lnTo>
                    <a:pt x="2317" y="19506"/>
                  </a:lnTo>
                  <a:lnTo>
                    <a:pt x="0" y="20406"/>
                  </a:lnTo>
                  <a:lnTo>
                    <a:pt x="0" y="21306"/>
                  </a:lnTo>
                  <a:lnTo>
                    <a:pt x="2142" y="21600"/>
                  </a:lnTo>
                  <a:lnTo>
                    <a:pt x="4284" y="21306"/>
                  </a:lnTo>
                  <a:lnTo>
                    <a:pt x="8568" y="20700"/>
                  </a:lnTo>
                  <a:lnTo>
                    <a:pt x="14458" y="20406"/>
                  </a:lnTo>
                  <a:lnTo>
                    <a:pt x="20529" y="20406"/>
                  </a:lnTo>
                  <a:lnTo>
                    <a:pt x="20529" y="21003"/>
                  </a:lnTo>
                  <a:lnTo>
                    <a:pt x="20704" y="21600"/>
                  </a:lnTo>
                  <a:lnTo>
                    <a:pt x="21420" y="21600"/>
                  </a:lnTo>
                  <a:lnTo>
                    <a:pt x="21600" y="20700"/>
                  </a:lnTo>
                  <a:lnTo>
                    <a:pt x="21600" y="15603"/>
                  </a:lnTo>
                  <a:lnTo>
                    <a:pt x="21420" y="10203"/>
                  </a:lnTo>
                  <a:lnTo>
                    <a:pt x="21420" y="6006"/>
                  </a:lnTo>
                  <a:lnTo>
                    <a:pt x="21239" y="3903"/>
                  </a:lnTo>
                  <a:lnTo>
                    <a:pt x="21065" y="2103"/>
                  </a:lnTo>
                  <a:lnTo>
                    <a:pt x="21239" y="1800"/>
                  </a:lnTo>
                  <a:lnTo>
                    <a:pt x="21239" y="1203"/>
                  </a:lnTo>
                  <a:lnTo>
                    <a:pt x="21065" y="606"/>
                  </a:lnTo>
                  <a:lnTo>
                    <a:pt x="20704" y="303"/>
                  </a:lnTo>
                  <a:lnTo>
                    <a:pt x="17491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719" name="Shape 1172"/>
            <p:cNvSpPr/>
            <p:nvPr/>
          </p:nvSpPr>
          <p:spPr>
            <a:xfrm>
              <a:off x="134173" y="47698"/>
              <a:ext cx="167718" cy="15655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299" y="1851"/>
                  </a:moveTo>
                  <a:lnTo>
                    <a:pt x="19299" y="5865"/>
                  </a:lnTo>
                  <a:lnTo>
                    <a:pt x="19581" y="9879"/>
                  </a:lnTo>
                  <a:lnTo>
                    <a:pt x="19581" y="14809"/>
                  </a:lnTo>
                  <a:lnTo>
                    <a:pt x="19872" y="19749"/>
                  </a:lnTo>
                  <a:lnTo>
                    <a:pt x="17853" y="19446"/>
                  </a:lnTo>
                  <a:lnTo>
                    <a:pt x="16125" y="19749"/>
                  </a:lnTo>
                  <a:lnTo>
                    <a:pt x="12387" y="20060"/>
                  </a:lnTo>
                  <a:lnTo>
                    <a:pt x="12387" y="15735"/>
                  </a:lnTo>
                  <a:lnTo>
                    <a:pt x="12096" y="12033"/>
                  </a:lnTo>
                  <a:lnTo>
                    <a:pt x="11805" y="11419"/>
                  </a:lnTo>
                  <a:lnTo>
                    <a:pt x="11523" y="11107"/>
                  </a:lnTo>
                  <a:lnTo>
                    <a:pt x="10941" y="11419"/>
                  </a:lnTo>
                  <a:lnTo>
                    <a:pt x="10659" y="12033"/>
                  </a:lnTo>
                  <a:lnTo>
                    <a:pt x="10659" y="17586"/>
                  </a:lnTo>
                  <a:lnTo>
                    <a:pt x="11232" y="19135"/>
                  </a:lnTo>
                  <a:lnTo>
                    <a:pt x="11523" y="19446"/>
                  </a:lnTo>
                  <a:lnTo>
                    <a:pt x="7203" y="19446"/>
                  </a:lnTo>
                  <a:lnTo>
                    <a:pt x="5184" y="19749"/>
                  </a:lnTo>
                  <a:lnTo>
                    <a:pt x="3165" y="20372"/>
                  </a:lnTo>
                  <a:lnTo>
                    <a:pt x="2592" y="15432"/>
                  </a:lnTo>
                  <a:lnTo>
                    <a:pt x="2010" y="10493"/>
                  </a:lnTo>
                  <a:lnTo>
                    <a:pt x="1728" y="6479"/>
                  </a:lnTo>
                  <a:lnTo>
                    <a:pt x="1146" y="2474"/>
                  </a:lnTo>
                  <a:lnTo>
                    <a:pt x="10077" y="2474"/>
                  </a:lnTo>
                  <a:lnTo>
                    <a:pt x="19299" y="1851"/>
                  </a:lnTo>
                  <a:close/>
                  <a:moveTo>
                    <a:pt x="10077" y="0"/>
                  </a:moveTo>
                  <a:lnTo>
                    <a:pt x="5475" y="312"/>
                  </a:lnTo>
                  <a:lnTo>
                    <a:pt x="1146" y="623"/>
                  </a:lnTo>
                  <a:lnTo>
                    <a:pt x="573" y="926"/>
                  </a:lnTo>
                  <a:lnTo>
                    <a:pt x="282" y="1549"/>
                  </a:lnTo>
                  <a:lnTo>
                    <a:pt x="0" y="4014"/>
                  </a:lnTo>
                  <a:lnTo>
                    <a:pt x="0" y="6177"/>
                  </a:lnTo>
                  <a:lnTo>
                    <a:pt x="282" y="10493"/>
                  </a:lnTo>
                  <a:lnTo>
                    <a:pt x="864" y="15735"/>
                  </a:lnTo>
                  <a:lnTo>
                    <a:pt x="1146" y="18521"/>
                  </a:lnTo>
                  <a:lnTo>
                    <a:pt x="1728" y="20986"/>
                  </a:lnTo>
                  <a:lnTo>
                    <a:pt x="2010" y="21298"/>
                  </a:lnTo>
                  <a:lnTo>
                    <a:pt x="2301" y="21600"/>
                  </a:lnTo>
                  <a:lnTo>
                    <a:pt x="2874" y="21298"/>
                  </a:lnTo>
                  <a:lnTo>
                    <a:pt x="2874" y="21600"/>
                  </a:lnTo>
                  <a:lnTo>
                    <a:pt x="11232" y="21600"/>
                  </a:lnTo>
                  <a:lnTo>
                    <a:pt x="15552" y="21298"/>
                  </a:lnTo>
                  <a:lnTo>
                    <a:pt x="17853" y="21298"/>
                  </a:lnTo>
                  <a:lnTo>
                    <a:pt x="20163" y="20986"/>
                  </a:lnTo>
                  <a:lnTo>
                    <a:pt x="20445" y="21298"/>
                  </a:lnTo>
                  <a:lnTo>
                    <a:pt x="20736" y="21298"/>
                  </a:lnTo>
                  <a:lnTo>
                    <a:pt x="21027" y="20986"/>
                  </a:lnTo>
                  <a:lnTo>
                    <a:pt x="21309" y="20674"/>
                  </a:lnTo>
                  <a:lnTo>
                    <a:pt x="21600" y="18209"/>
                  </a:lnTo>
                  <a:lnTo>
                    <a:pt x="21600" y="16047"/>
                  </a:lnTo>
                  <a:lnTo>
                    <a:pt x="21309" y="11419"/>
                  </a:lnTo>
                  <a:lnTo>
                    <a:pt x="21027" y="5865"/>
                  </a:lnTo>
                  <a:lnTo>
                    <a:pt x="20736" y="3088"/>
                  </a:lnTo>
                  <a:lnTo>
                    <a:pt x="20163" y="623"/>
                  </a:lnTo>
                  <a:lnTo>
                    <a:pt x="19581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720" name="Shape 1173"/>
            <p:cNvSpPr/>
            <p:nvPr/>
          </p:nvSpPr>
          <p:spPr>
            <a:xfrm>
              <a:off x="301890" y="273600"/>
              <a:ext cx="53670" cy="6708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709" y="5047"/>
                  </a:moveTo>
                  <a:lnTo>
                    <a:pt x="12591" y="5753"/>
                  </a:lnTo>
                  <a:lnTo>
                    <a:pt x="12591" y="7207"/>
                  </a:lnTo>
                  <a:lnTo>
                    <a:pt x="11709" y="9367"/>
                  </a:lnTo>
                  <a:lnTo>
                    <a:pt x="9009" y="11527"/>
                  </a:lnTo>
                  <a:lnTo>
                    <a:pt x="5400" y="12233"/>
                  </a:lnTo>
                  <a:lnTo>
                    <a:pt x="6309" y="9367"/>
                  </a:lnTo>
                  <a:lnTo>
                    <a:pt x="7191" y="7207"/>
                  </a:lnTo>
                  <a:lnTo>
                    <a:pt x="9009" y="5753"/>
                  </a:lnTo>
                  <a:lnTo>
                    <a:pt x="9891" y="5753"/>
                  </a:lnTo>
                  <a:lnTo>
                    <a:pt x="11709" y="5047"/>
                  </a:lnTo>
                  <a:close/>
                  <a:moveTo>
                    <a:pt x="10800" y="0"/>
                  </a:moveTo>
                  <a:lnTo>
                    <a:pt x="8100" y="727"/>
                  </a:lnTo>
                  <a:lnTo>
                    <a:pt x="6309" y="2160"/>
                  </a:lnTo>
                  <a:lnTo>
                    <a:pt x="3609" y="3593"/>
                  </a:lnTo>
                  <a:lnTo>
                    <a:pt x="909" y="7207"/>
                  </a:lnTo>
                  <a:lnTo>
                    <a:pt x="0" y="10800"/>
                  </a:lnTo>
                  <a:lnTo>
                    <a:pt x="0" y="14393"/>
                  </a:lnTo>
                  <a:lnTo>
                    <a:pt x="1791" y="15847"/>
                  </a:lnTo>
                  <a:lnTo>
                    <a:pt x="3609" y="16553"/>
                  </a:lnTo>
                  <a:lnTo>
                    <a:pt x="8100" y="16553"/>
                  </a:lnTo>
                  <a:lnTo>
                    <a:pt x="11709" y="15847"/>
                  </a:lnTo>
                  <a:lnTo>
                    <a:pt x="11709" y="16553"/>
                  </a:lnTo>
                  <a:lnTo>
                    <a:pt x="13500" y="18007"/>
                  </a:lnTo>
                  <a:lnTo>
                    <a:pt x="14409" y="19440"/>
                  </a:lnTo>
                  <a:lnTo>
                    <a:pt x="18900" y="21600"/>
                  </a:lnTo>
                  <a:lnTo>
                    <a:pt x="19809" y="21600"/>
                  </a:lnTo>
                  <a:lnTo>
                    <a:pt x="20691" y="20873"/>
                  </a:lnTo>
                  <a:lnTo>
                    <a:pt x="21600" y="20167"/>
                  </a:lnTo>
                  <a:lnTo>
                    <a:pt x="20691" y="18713"/>
                  </a:lnTo>
                  <a:lnTo>
                    <a:pt x="17109" y="17280"/>
                  </a:lnTo>
                  <a:lnTo>
                    <a:pt x="16200" y="15847"/>
                  </a:lnTo>
                  <a:lnTo>
                    <a:pt x="14409" y="14393"/>
                  </a:lnTo>
                  <a:lnTo>
                    <a:pt x="17991" y="10073"/>
                  </a:lnTo>
                  <a:lnTo>
                    <a:pt x="18900" y="7913"/>
                  </a:lnTo>
                  <a:lnTo>
                    <a:pt x="18900" y="4320"/>
                  </a:lnTo>
                  <a:lnTo>
                    <a:pt x="17109" y="2160"/>
                  </a:lnTo>
                  <a:lnTo>
                    <a:pt x="16200" y="727"/>
                  </a:lnTo>
                  <a:lnTo>
                    <a:pt x="13500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721" name="Shape 1174"/>
            <p:cNvSpPr/>
            <p:nvPr/>
          </p:nvSpPr>
          <p:spPr>
            <a:xfrm>
              <a:off x="0" y="224381"/>
              <a:ext cx="219128" cy="16997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277" y="0"/>
                  </a:moveTo>
                  <a:lnTo>
                    <a:pt x="19839" y="287"/>
                  </a:lnTo>
                  <a:lnTo>
                    <a:pt x="19616" y="853"/>
                  </a:lnTo>
                  <a:lnTo>
                    <a:pt x="19616" y="1426"/>
                  </a:lnTo>
                  <a:lnTo>
                    <a:pt x="14326" y="853"/>
                  </a:lnTo>
                  <a:lnTo>
                    <a:pt x="2200" y="853"/>
                  </a:lnTo>
                  <a:lnTo>
                    <a:pt x="0" y="1140"/>
                  </a:lnTo>
                  <a:lnTo>
                    <a:pt x="0" y="2845"/>
                  </a:lnTo>
                  <a:lnTo>
                    <a:pt x="3745" y="2558"/>
                  </a:lnTo>
                  <a:lnTo>
                    <a:pt x="13665" y="2558"/>
                  </a:lnTo>
                  <a:lnTo>
                    <a:pt x="19616" y="3132"/>
                  </a:lnTo>
                  <a:lnTo>
                    <a:pt x="20061" y="11657"/>
                  </a:lnTo>
                  <a:lnTo>
                    <a:pt x="19839" y="15345"/>
                  </a:lnTo>
                  <a:lnTo>
                    <a:pt x="19839" y="19042"/>
                  </a:lnTo>
                  <a:lnTo>
                    <a:pt x="19177" y="18755"/>
                  </a:lnTo>
                  <a:lnTo>
                    <a:pt x="18294" y="18190"/>
                  </a:lnTo>
                  <a:lnTo>
                    <a:pt x="14103" y="18190"/>
                  </a:lnTo>
                  <a:lnTo>
                    <a:pt x="12565" y="18477"/>
                  </a:lnTo>
                  <a:lnTo>
                    <a:pt x="9035" y="19042"/>
                  </a:lnTo>
                  <a:lnTo>
                    <a:pt x="5506" y="19895"/>
                  </a:lnTo>
                  <a:lnTo>
                    <a:pt x="0" y="19895"/>
                  </a:lnTo>
                  <a:lnTo>
                    <a:pt x="0" y="21313"/>
                  </a:lnTo>
                  <a:lnTo>
                    <a:pt x="1984" y="21600"/>
                  </a:lnTo>
                  <a:lnTo>
                    <a:pt x="4184" y="21600"/>
                  </a:lnTo>
                  <a:lnTo>
                    <a:pt x="8374" y="21034"/>
                  </a:lnTo>
                  <a:lnTo>
                    <a:pt x="11242" y="20747"/>
                  </a:lnTo>
                  <a:lnTo>
                    <a:pt x="14103" y="20460"/>
                  </a:lnTo>
                  <a:lnTo>
                    <a:pt x="16971" y="20747"/>
                  </a:lnTo>
                  <a:lnTo>
                    <a:pt x="20061" y="20747"/>
                  </a:lnTo>
                  <a:lnTo>
                    <a:pt x="20061" y="21034"/>
                  </a:lnTo>
                  <a:lnTo>
                    <a:pt x="20500" y="21600"/>
                  </a:lnTo>
                  <a:lnTo>
                    <a:pt x="20939" y="21313"/>
                  </a:lnTo>
                  <a:lnTo>
                    <a:pt x="21161" y="21034"/>
                  </a:lnTo>
                  <a:lnTo>
                    <a:pt x="21600" y="18755"/>
                  </a:lnTo>
                  <a:lnTo>
                    <a:pt x="21600" y="5968"/>
                  </a:lnTo>
                  <a:lnTo>
                    <a:pt x="21384" y="3410"/>
                  </a:lnTo>
                  <a:lnTo>
                    <a:pt x="21161" y="574"/>
                  </a:lnTo>
                  <a:lnTo>
                    <a:pt x="20723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722" name="Shape 1175"/>
            <p:cNvSpPr/>
            <p:nvPr/>
          </p:nvSpPr>
          <p:spPr>
            <a:xfrm>
              <a:off x="1464749" y="414483"/>
              <a:ext cx="38061" cy="5141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229" y="0"/>
                  </a:moveTo>
                  <a:lnTo>
                    <a:pt x="16511" y="5637"/>
                  </a:lnTo>
                  <a:lnTo>
                    <a:pt x="16511" y="13144"/>
                  </a:lnTo>
                  <a:lnTo>
                    <a:pt x="13985" y="15042"/>
                  </a:lnTo>
                  <a:lnTo>
                    <a:pt x="11422" y="16912"/>
                  </a:lnTo>
                  <a:lnTo>
                    <a:pt x="8896" y="16912"/>
                  </a:lnTo>
                  <a:lnTo>
                    <a:pt x="8896" y="14093"/>
                  </a:lnTo>
                  <a:lnTo>
                    <a:pt x="6371" y="12223"/>
                  </a:lnTo>
                  <a:lnTo>
                    <a:pt x="3807" y="11274"/>
                  </a:lnTo>
                  <a:lnTo>
                    <a:pt x="2563" y="11274"/>
                  </a:lnTo>
                  <a:lnTo>
                    <a:pt x="0" y="13144"/>
                  </a:lnTo>
                  <a:lnTo>
                    <a:pt x="1282" y="15042"/>
                  </a:lnTo>
                  <a:lnTo>
                    <a:pt x="2563" y="15963"/>
                  </a:lnTo>
                  <a:lnTo>
                    <a:pt x="2563" y="19730"/>
                  </a:lnTo>
                  <a:lnTo>
                    <a:pt x="5089" y="20679"/>
                  </a:lnTo>
                  <a:lnTo>
                    <a:pt x="8896" y="21600"/>
                  </a:lnTo>
                  <a:lnTo>
                    <a:pt x="12704" y="20679"/>
                  </a:lnTo>
                  <a:lnTo>
                    <a:pt x="16511" y="18781"/>
                  </a:lnTo>
                  <a:lnTo>
                    <a:pt x="19037" y="15963"/>
                  </a:lnTo>
                  <a:lnTo>
                    <a:pt x="21600" y="12223"/>
                  </a:lnTo>
                  <a:lnTo>
                    <a:pt x="21600" y="7507"/>
                  </a:lnTo>
                  <a:lnTo>
                    <a:pt x="20318" y="3767"/>
                  </a:lnTo>
                  <a:lnTo>
                    <a:pt x="16511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723" name="Shape 1176"/>
            <p:cNvSpPr/>
            <p:nvPr/>
          </p:nvSpPr>
          <p:spPr>
            <a:xfrm>
              <a:off x="1648141" y="5254"/>
              <a:ext cx="147592" cy="14088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306" y="0"/>
                  </a:moveTo>
                  <a:lnTo>
                    <a:pt x="19306" y="6507"/>
                  </a:lnTo>
                  <a:lnTo>
                    <a:pt x="19636" y="18514"/>
                  </a:lnTo>
                  <a:lnTo>
                    <a:pt x="17342" y="18168"/>
                  </a:lnTo>
                  <a:lnTo>
                    <a:pt x="15058" y="18168"/>
                  </a:lnTo>
                  <a:lnTo>
                    <a:pt x="10469" y="18514"/>
                  </a:lnTo>
                  <a:lnTo>
                    <a:pt x="4909" y="18514"/>
                  </a:lnTo>
                  <a:lnTo>
                    <a:pt x="3276" y="18850"/>
                  </a:lnTo>
                  <a:lnTo>
                    <a:pt x="1964" y="18850"/>
                  </a:lnTo>
                  <a:lnTo>
                    <a:pt x="982" y="19543"/>
                  </a:lnTo>
                  <a:lnTo>
                    <a:pt x="0" y="20225"/>
                  </a:lnTo>
                  <a:lnTo>
                    <a:pt x="0" y="20571"/>
                  </a:lnTo>
                  <a:lnTo>
                    <a:pt x="982" y="21254"/>
                  </a:lnTo>
                  <a:lnTo>
                    <a:pt x="1964" y="21600"/>
                  </a:lnTo>
                  <a:lnTo>
                    <a:pt x="4258" y="21600"/>
                  </a:lnTo>
                  <a:lnTo>
                    <a:pt x="9167" y="21254"/>
                  </a:lnTo>
                  <a:lnTo>
                    <a:pt x="17342" y="21254"/>
                  </a:lnTo>
                  <a:lnTo>
                    <a:pt x="19967" y="20571"/>
                  </a:lnTo>
                  <a:lnTo>
                    <a:pt x="20288" y="20907"/>
                  </a:lnTo>
                  <a:lnTo>
                    <a:pt x="20949" y="20907"/>
                  </a:lnTo>
                  <a:lnTo>
                    <a:pt x="21600" y="20571"/>
                  </a:lnTo>
                  <a:lnTo>
                    <a:pt x="21600" y="19879"/>
                  </a:lnTo>
                  <a:lnTo>
                    <a:pt x="21269" y="7882"/>
                  </a:lnTo>
                  <a:lnTo>
                    <a:pt x="21269" y="2057"/>
                  </a:lnTo>
                  <a:lnTo>
                    <a:pt x="20949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724" name="Shape 1177"/>
            <p:cNvSpPr/>
            <p:nvPr/>
          </p:nvSpPr>
          <p:spPr>
            <a:xfrm>
              <a:off x="1616856" y="231090"/>
              <a:ext cx="15610" cy="4696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283" y="0"/>
                  </a:moveTo>
                  <a:lnTo>
                    <a:pt x="6158" y="1039"/>
                  </a:lnTo>
                  <a:lnTo>
                    <a:pt x="0" y="6171"/>
                  </a:lnTo>
                  <a:lnTo>
                    <a:pt x="0" y="19553"/>
                  </a:lnTo>
                  <a:lnTo>
                    <a:pt x="3033" y="20592"/>
                  </a:lnTo>
                  <a:lnTo>
                    <a:pt x="9283" y="21600"/>
                  </a:lnTo>
                  <a:lnTo>
                    <a:pt x="15442" y="21600"/>
                  </a:lnTo>
                  <a:lnTo>
                    <a:pt x="18567" y="19553"/>
                  </a:lnTo>
                  <a:lnTo>
                    <a:pt x="18567" y="10296"/>
                  </a:lnTo>
                  <a:lnTo>
                    <a:pt x="21600" y="2078"/>
                  </a:lnTo>
                  <a:lnTo>
                    <a:pt x="18567" y="1039"/>
                  </a:lnTo>
                  <a:lnTo>
                    <a:pt x="15442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725" name="Shape 1178"/>
            <p:cNvSpPr/>
            <p:nvPr/>
          </p:nvSpPr>
          <p:spPr>
            <a:xfrm>
              <a:off x="1406629" y="356363"/>
              <a:ext cx="163267" cy="16100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115" y="1800"/>
                  </a:moveTo>
                  <a:lnTo>
                    <a:pt x="19825" y="5694"/>
                  </a:lnTo>
                  <a:lnTo>
                    <a:pt x="19825" y="9597"/>
                  </a:lnTo>
                  <a:lnTo>
                    <a:pt x="19526" y="14400"/>
                  </a:lnTo>
                  <a:lnTo>
                    <a:pt x="19526" y="19194"/>
                  </a:lnTo>
                  <a:lnTo>
                    <a:pt x="17162" y="18900"/>
                  </a:lnTo>
                  <a:lnTo>
                    <a:pt x="14790" y="18597"/>
                  </a:lnTo>
                  <a:lnTo>
                    <a:pt x="10062" y="18900"/>
                  </a:lnTo>
                  <a:lnTo>
                    <a:pt x="6213" y="19194"/>
                  </a:lnTo>
                  <a:lnTo>
                    <a:pt x="4438" y="19194"/>
                  </a:lnTo>
                  <a:lnTo>
                    <a:pt x="2364" y="19800"/>
                  </a:lnTo>
                  <a:lnTo>
                    <a:pt x="2364" y="14997"/>
                  </a:lnTo>
                  <a:lnTo>
                    <a:pt x="2074" y="10497"/>
                  </a:lnTo>
                  <a:lnTo>
                    <a:pt x="2074" y="6594"/>
                  </a:lnTo>
                  <a:lnTo>
                    <a:pt x="1775" y="2700"/>
                  </a:lnTo>
                  <a:lnTo>
                    <a:pt x="10949" y="2397"/>
                  </a:lnTo>
                  <a:lnTo>
                    <a:pt x="15387" y="2094"/>
                  </a:lnTo>
                  <a:lnTo>
                    <a:pt x="20115" y="1800"/>
                  </a:lnTo>
                  <a:close/>
                  <a:moveTo>
                    <a:pt x="15387" y="0"/>
                  </a:moveTo>
                  <a:lnTo>
                    <a:pt x="10949" y="294"/>
                  </a:lnTo>
                  <a:lnTo>
                    <a:pt x="1476" y="900"/>
                  </a:lnTo>
                  <a:lnTo>
                    <a:pt x="1186" y="900"/>
                  </a:lnTo>
                  <a:lnTo>
                    <a:pt x="888" y="1194"/>
                  </a:lnTo>
                  <a:lnTo>
                    <a:pt x="589" y="1497"/>
                  </a:lnTo>
                  <a:lnTo>
                    <a:pt x="299" y="4197"/>
                  </a:lnTo>
                  <a:lnTo>
                    <a:pt x="0" y="6594"/>
                  </a:lnTo>
                  <a:lnTo>
                    <a:pt x="299" y="11994"/>
                  </a:lnTo>
                  <a:lnTo>
                    <a:pt x="299" y="16494"/>
                  </a:lnTo>
                  <a:lnTo>
                    <a:pt x="589" y="18900"/>
                  </a:lnTo>
                  <a:lnTo>
                    <a:pt x="1186" y="20994"/>
                  </a:lnTo>
                  <a:lnTo>
                    <a:pt x="1186" y="21297"/>
                  </a:lnTo>
                  <a:lnTo>
                    <a:pt x="1476" y="21600"/>
                  </a:lnTo>
                  <a:lnTo>
                    <a:pt x="2074" y="21600"/>
                  </a:lnTo>
                  <a:lnTo>
                    <a:pt x="2364" y="21297"/>
                  </a:lnTo>
                  <a:lnTo>
                    <a:pt x="6802" y="21297"/>
                  </a:lnTo>
                  <a:lnTo>
                    <a:pt x="11538" y="20994"/>
                  </a:lnTo>
                  <a:lnTo>
                    <a:pt x="15677" y="20994"/>
                  </a:lnTo>
                  <a:lnTo>
                    <a:pt x="17751" y="20700"/>
                  </a:lnTo>
                  <a:lnTo>
                    <a:pt x="19825" y="20397"/>
                  </a:lnTo>
                  <a:lnTo>
                    <a:pt x="20414" y="20397"/>
                  </a:lnTo>
                  <a:lnTo>
                    <a:pt x="21002" y="19800"/>
                  </a:lnTo>
                  <a:lnTo>
                    <a:pt x="21600" y="17394"/>
                  </a:lnTo>
                  <a:lnTo>
                    <a:pt x="21600" y="5097"/>
                  </a:lnTo>
                  <a:lnTo>
                    <a:pt x="21301" y="2994"/>
                  </a:lnTo>
                  <a:lnTo>
                    <a:pt x="21002" y="900"/>
                  </a:lnTo>
                  <a:lnTo>
                    <a:pt x="20712" y="294"/>
                  </a:lnTo>
                  <a:lnTo>
                    <a:pt x="20115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726" name="Shape 1179"/>
            <p:cNvSpPr/>
            <p:nvPr/>
          </p:nvSpPr>
          <p:spPr>
            <a:xfrm>
              <a:off x="8565049" y="4616503"/>
              <a:ext cx="158817" cy="6373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986" y="0"/>
                  </a:moveTo>
                  <a:lnTo>
                    <a:pt x="20986" y="77"/>
                  </a:lnTo>
                  <a:lnTo>
                    <a:pt x="19468" y="1364"/>
                  </a:lnTo>
                  <a:lnTo>
                    <a:pt x="17950" y="2654"/>
                  </a:lnTo>
                  <a:lnTo>
                    <a:pt x="15818" y="5229"/>
                  </a:lnTo>
                  <a:lnTo>
                    <a:pt x="13686" y="7883"/>
                  </a:lnTo>
                  <a:lnTo>
                    <a:pt x="11256" y="10458"/>
                  </a:lnTo>
                  <a:lnTo>
                    <a:pt x="5782" y="15916"/>
                  </a:lnTo>
                  <a:lnTo>
                    <a:pt x="0" y="21373"/>
                  </a:lnTo>
                  <a:lnTo>
                    <a:pt x="0" y="21523"/>
                  </a:lnTo>
                  <a:lnTo>
                    <a:pt x="614" y="21600"/>
                  </a:lnTo>
                  <a:lnTo>
                    <a:pt x="1220" y="21600"/>
                  </a:lnTo>
                  <a:lnTo>
                    <a:pt x="1527" y="21447"/>
                  </a:lnTo>
                  <a:lnTo>
                    <a:pt x="7607" y="16067"/>
                  </a:lnTo>
                  <a:lnTo>
                    <a:pt x="12774" y="10534"/>
                  </a:lnTo>
                  <a:lnTo>
                    <a:pt x="17950" y="5382"/>
                  </a:lnTo>
                  <a:lnTo>
                    <a:pt x="20380" y="2728"/>
                  </a:lnTo>
                  <a:lnTo>
                    <a:pt x="20986" y="1441"/>
                  </a:lnTo>
                  <a:lnTo>
                    <a:pt x="21600" y="77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727" name="Shape 1180"/>
            <p:cNvSpPr/>
            <p:nvPr/>
          </p:nvSpPr>
          <p:spPr>
            <a:xfrm>
              <a:off x="1737612" y="170712"/>
              <a:ext cx="22319" cy="1543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307" y="0"/>
                  </a:moveTo>
                  <a:lnTo>
                    <a:pt x="2121" y="316"/>
                  </a:lnTo>
                  <a:lnTo>
                    <a:pt x="0" y="2817"/>
                  </a:lnTo>
                  <a:lnTo>
                    <a:pt x="0" y="5012"/>
                  </a:lnTo>
                  <a:lnTo>
                    <a:pt x="2121" y="10024"/>
                  </a:lnTo>
                  <a:lnTo>
                    <a:pt x="4307" y="15658"/>
                  </a:lnTo>
                  <a:lnTo>
                    <a:pt x="6493" y="18476"/>
                  </a:lnTo>
                  <a:lnTo>
                    <a:pt x="10800" y="21293"/>
                  </a:lnTo>
                  <a:lnTo>
                    <a:pt x="12986" y="21600"/>
                  </a:lnTo>
                  <a:lnTo>
                    <a:pt x="19479" y="21600"/>
                  </a:lnTo>
                  <a:lnTo>
                    <a:pt x="19479" y="20977"/>
                  </a:lnTo>
                  <a:lnTo>
                    <a:pt x="21600" y="18160"/>
                  </a:lnTo>
                  <a:lnTo>
                    <a:pt x="19479" y="15342"/>
                  </a:lnTo>
                  <a:lnTo>
                    <a:pt x="15107" y="10024"/>
                  </a:lnTo>
                  <a:lnTo>
                    <a:pt x="12986" y="5012"/>
                  </a:lnTo>
                  <a:lnTo>
                    <a:pt x="10800" y="2817"/>
                  </a:lnTo>
                  <a:lnTo>
                    <a:pt x="8614" y="316"/>
                  </a:lnTo>
                  <a:lnTo>
                    <a:pt x="8614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728" name="Shape 1181"/>
            <p:cNvSpPr/>
            <p:nvPr/>
          </p:nvSpPr>
          <p:spPr>
            <a:xfrm>
              <a:off x="1710777" y="707406"/>
              <a:ext cx="181136" cy="2019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600" y="0"/>
                  </a:moveTo>
                  <a:lnTo>
                    <a:pt x="2661" y="2416"/>
                  </a:lnTo>
                  <a:lnTo>
                    <a:pt x="1331" y="4832"/>
                  </a:lnTo>
                  <a:lnTo>
                    <a:pt x="0" y="9592"/>
                  </a:lnTo>
                  <a:lnTo>
                    <a:pt x="0" y="12008"/>
                  </a:lnTo>
                  <a:lnTo>
                    <a:pt x="1061" y="16768"/>
                  </a:lnTo>
                  <a:lnTo>
                    <a:pt x="2400" y="19184"/>
                  </a:lnTo>
                  <a:lnTo>
                    <a:pt x="4800" y="21600"/>
                  </a:lnTo>
                  <a:lnTo>
                    <a:pt x="9861" y="19184"/>
                  </a:lnTo>
                  <a:lnTo>
                    <a:pt x="18669" y="19184"/>
                  </a:lnTo>
                  <a:lnTo>
                    <a:pt x="21331" y="12008"/>
                  </a:lnTo>
                  <a:lnTo>
                    <a:pt x="21600" y="9592"/>
                  </a:lnTo>
                  <a:lnTo>
                    <a:pt x="21331" y="7247"/>
                  </a:lnTo>
                  <a:lnTo>
                    <a:pt x="18931" y="2416"/>
                  </a:lnTo>
                  <a:lnTo>
                    <a:pt x="11200" y="2416"/>
                  </a:lnTo>
                  <a:lnTo>
                    <a:pt x="5600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729" name="Shape 1182"/>
            <p:cNvSpPr/>
            <p:nvPr/>
          </p:nvSpPr>
          <p:spPr>
            <a:xfrm>
              <a:off x="1710777" y="526272"/>
              <a:ext cx="154301" cy="16100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722" y="0"/>
                  </a:moveTo>
                  <a:lnTo>
                    <a:pt x="14087" y="303"/>
                  </a:lnTo>
                  <a:lnTo>
                    <a:pt x="1878" y="303"/>
                  </a:lnTo>
                  <a:lnTo>
                    <a:pt x="0" y="1203"/>
                  </a:lnTo>
                  <a:lnTo>
                    <a:pt x="623" y="1800"/>
                  </a:lnTo>
                  <a:lnTo>
                    <a:pt x="1562" y="2103"/>
                  </a:lnTo>
                  <a:lnTo>
                    <a:pt x="3440" y="2406"/>
                  </a:lnTo>
                  <a:lnTo>
                    <a:pt x="13148" y="2406"/>
                  </a:lnTo>
                  <a:lnTo>
                    <a:pt x="18783" y="2103"/>
                  </a:lnTo>
                  <a:lnTo>
                    <a:pt x="18783" y="5703"/>
                  </a:lnTo>
                  <a:lnTo>
                    <a:pt x="19099" y="9606"/>
                  </a:lnTo>
                  <a:lnTo>
                    <a:pt x="19099" y="14400"/>
                  </a:lnTo>
                  <a:lnTo>
                    <a:pt x="19406" y="16503"/>
                  </a:lnTo>
                  <a:lnTo>
                    <a:pt x="19722" y="18900"/>
                  </a:lnTo>
                  <a:lnTo>
                    <a:pt x="9075" y="19203"/>
                  </a:lnTo>
                  <a:lnTo>
                    <a:pt x="5319" y="19203"/>
                  </a:lnTo>
                  <a:lnTo>
                    <a:pt x="3440" y="19506"/>
                  </a:lnTo>
                  <a:lnTo>
                    <a:pt x="2501" y="19800"/>
                  </a:lnTo>
                  <a:lnTo>
                    <a:pt x="1878" y="20406"/>
                  </a:lnTo>
                  <a:lnTo>
                    <a:pt x="2501" y="21003"/>
                  </a:lnTo>
                  <a:lnTo>
                    <a:pt x="3440" y="21306"/>
                  </a:lnTo>
                  <a:lnTo>
                    <a:pt x="5319" y="21600"/>
                  </a:lnTo>
                  <a:lnTo>
                    <a:pt x="9075" y="21306"/>
                  </a:lnTo>
                  <a:lnTo>
                    <a:pt x="15026" y="21306"/>
                  </a:lnTo>
                  <a:lnTo>
                    <a:pt x="20661" y="21003"/>
                  </a:lnTo>
                  <a:lnTo>
                    <a:pt x="21284" y="21003"/>
                  </a:lnTo>
                  <a:lnTo>
                    <a:pt x="21600" y="20406"/>
                  </a:lnTo>
                  <a:lnTo>
                    <a:pt x="21600" y="19800"/>
                  </a:lnTo>
                  <a:lnTo>
                    <a:pt x="21284" y="19203"/>
                  </a:lnTo>
                  <a:lnTo>
                    <a:pt x="21600" y="16806"/>
                  </a:lnTo>
                  <a:lnTo>
                    <a:pt x="21284" y="14400"/>
                  </a:lnTo>
                  <a:lnTo>
                    <a:pt x="20977" y="9606"/>
                  </a:lnTo>
                  <a:lnTo>
                    <a:pt x="20977" y="5703"/>
                  </a:lnTo>
                  <a:lnTo>
                    <a:pt x="20661" y="3600"/>
                  </a:lnTo>
                  <a:lnTo>
                    <a:pt x="20345" y="1800"/>
                  </a:lnTo>
                  <a:lnTo>
                    <a:pt x="20661" y="1203"/>
                  </a:lnTo>
                  <a:lnTo>
                    <a:pt x="20661" y="606"/>
                  </a:lnTo>
                  <a:lnTo>
                    <a:pt x="20345" y="303"/>
                  </a:lnTo>
                  <a:lnTo>
                    <a:pt x="19722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730" name="Shape 1183"/>
            <p:cNvSpPr/>
            <p:nvPr/>
          </p:nvSpPr>
          <p:spPr>
            <a:xfrm>
              <a:off x="1323866" y="539689"/>
              <a:ext cx="167718" cy="15881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299" y="2132"/>
                  </a:moveTo>
                  <a:lnTo>
                    <a:pt x="19299" y="6089"/>
                  </a:lnTo>
                  <a:lnTo>
                    <a:pt x="19590" y="10037"/>
                  </a:lnTo>
                  <a:lnTo>
                    <a:pt x="19590" y="14599"/>
                  </a:lnTo>
                  <a:lnTo>
                    <a:pt x="19872" y="19161"/>
                  </a:lnTo>
                  <a:lnTo>
                    <a:pt x="12387" y="19161"/>
                  </a:lnTo>
                  <a:lnTo>
                    <a:pt x="7776" y="19468"/>
                  </a:lnTo>
                  <a:lnTo>
                    <a:pt x="5475" y="19775"/>
                  </a:lnTo>
                  <a:lnTo>
                    <a:pt x="3174" y="20073"/>
                  </a:lnTo>
                  <a:lnTo>
                    <a:pt x="2883" y="15213"/>
                  </a:lnTo>
                  <a:lnTo>
                    <a:pt x="2310" y="10344"/>
                  </a:lnTo>
                  <a:lnTo>
                    <a:pt x="1728" y="6387"/>
                  </a:lnTo>
                  <a:lnTo>
                    <a:pt x="1446" y="2737"/>
                  </a:lnTo>
                  <a:lnTo>
                    <a:pt x="5766" y="2737"/>
                  </a:lnTo>
                  <a:lnTo>
                    <a:pt x="10368" y="2439"/>
                  </a:lnTo>
                  <a:lnTo>
                    <a:pt x="19299" y="2132"/>
                  </a:lnTo>
                  <a:close/>
                  <a:moveTo>
                    <a:pt x="19299" y="0"/>
                  </a:moveTo>
                  <a:lnTo>
                    <a:pt x="10086" y="307"/>
                  </a:lnTo>
                  <a:lnTo>
                    <a:pt x="5766" y="614"/>
                  </a:lnTo>
                  <a:lnTo>
                    <a:pt x="1155" y="912"/>
                  </a:lnTo>
                  <a:lnTo>
                    <a:pt x="582" y="1220"/>
                  </a:lnTo>
                  <a:lnTo>
                    <a:pt x="582" y="1825"/>
                  </a:lnTo>
                  <a:lnTo>
                    <a:pt x="0" y="6089"/>
                  </a:lnTo>
                  <a:lnTo>
                    <a:pt x="291" y="10651"/>
                  </a:lnTo>
                  <a:lnTo>
                    <a:pt x="864" y="15818"/>
                  </a:lnTo>
                  <a:lnTo>
                    <a:pt x="1155" y="18556"/>
                  </a:lnTo>
                  <a:lnTo>
                    <a:pt x="2019" y="20986"/>
                  </a:lnTo>
                  <a:lnTo>
                    <a:pt x="2019" y="21293"/>
                  </a:lnTo>
                  <a:lnTo>
                    <a:pt x="3174" y="21293"/>
                  </a:lnTo>
                  <a:lnTo>
                    <a:pt x="5184" y="21600"/>
                  </a:lnTo>
                  <a:lnTo>
                    <a:pt x="7203" y="21600"/>
                  </a:lnTo>
                  <a:lnTo>
                    <a:pt x="11232" y="21293"/>
                  </a:lnTo>
                  <a:lnTo>
                    <a:pt x="17862" y="21293"/>
                  </a:lnTo>
                  <a:lnTo>
                    <a:pt x="20163" y="20986"/>
                  </a:lnTo>
                  <a:lnTo>
                    <a:pt x="21027" y="20986"/>
                  </a:lnTo>
                  <a:lnTo>
                    <a:pt x="21318" y="20688"/>
                  </a:lnTo>
                  <a:lnTo>
                    <a:pt x="21600" y="18248"/>
                  </a:lnTo>
                  <a:lnTo>
                    <a:pt x="21600" y="16125"/>
                  </a:lnTo>
                  <a:lnTo>
                    <a:pt x="21318" y="11256"/>
                  </a:lnTo>
                  <a:lnTo>
                    <a:pt x="21027" y="6089"/>
                  </a:lnTo>
                  <a:lnTo>
                    <a:pt x="20736" y="3352"/>
                  </a:lnTo>
                  <a:lnTo>
                    <a:pt x="20163" y="614"/>
                  </a:lnTo>
                  <a:lnTo>
                    <a:pt x="19872" y="307"/>
                  </a:lnTo>
                  <a:lnTo>
                    <a:pt x="19590" y="307"/>
                  </a:lnTo>
                  <a:lnTo>
                    <a:pt x="19299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731" name="Shape 1184"/>
            <p:cNvSpPr/>
            <p:nvPr/>
          </p:nvSpPr>
          <p:spPr>
            <a:xfrm>
              <a:off x="1921005" y="155036"/>
              <a:ext cx="169909" cy="16107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057" y="0"/>
                  </a:moveTo>
                  <a:lnTo>
                    <a:pt x="13646" y="606"/>
                  </a:lnTo>
                  <a:lnTo>
                    <a:pt x="7676" y="606"/>
                  </a:lnTo>
                  <a:lnTo>
                    <a:pt x="4543" y="900"/>
                  </a:lnTo>
                  <a:lnTo>
                    <a:pt x="1706" y="1202"/>
                  </a:lnTo>
                  <a:lnTo>
                    <a:pt x="1419" y="606"/>
                  </a:lnTo>
                  <a:lnTo>
                    <a:pt x="1419" y="303"/>
                  </a:lnTo>
                  <a:lnTo>
                    <a:pt x="853" y="303"/>
                  </a:lnTo>
                  <a:lnTo>
                    <a:pt x="566" y="606"/>
                  </a:lnTo>
                  <a:lnTo>
                    <a:pt x="279" y="2699"/>
                  </a:lnTo>
                  <a:lnTo>
                    <a:pt x="0" y="5104"/>
                  </a:lnTo>
                  <a:lnTo>
                    <a:pt x="0" y="9905"/>
                  </a:lnTo>
                  <a:lnTo>
                    <a:pt x="279" y="15303"/>
                  </a:lnTo>
                  <a:lnTo>
                    <a:pt x="853" y="18001"/>
                  </a:lnTo>
                  <a:lnTo>
                    <a:pt x="1419" y="20700"/>
                  </a:lnTo>
                  <a:lnTo>
                    <a:pt x="1706" y="20994"/>
                  </a:lnTo>
                  <a:lnTo>
                    <a:pt x="2559" y="20994"/>
                  </a:lnTo>
                  <a:lnTo>
                    <a:pt x="2837" y="20398"/>
                  </a:lnTo>
                  <a:lnTo>
                    <a:pt x="2837" y="17699"/>
                  </a:lnTo>
                  <a:lnTo>
                    <a:pt x="2559" y="15000"/>
                  </a:lnTo>
                  <a:lnTo>
                    <a:pt x="1984" y="9602"/>
                  </a:lnTo>
                  <a:lnTo>
                    <a:pt x="1984" y="6003"/>
                  </a:lnTo>
                  <a:lnTo>
                    <a:pt x="1706" y="2102"/>
                  </a:lnTo>
                  <a:lnTo>
                    <a:pt x="3690" y="2405"/>
                  </a:lnTo>
                  <a:lnTo>
                    <a:pt x="9660" y="2405"/>
                  </a:lnTo>
                  <a:lnTo>
                    <a:pt x="18763" y="1799"/>
                  </a:lnTo>
                  <a:lnTo>
                    <a:pt x="19041" y="2102"/>
                  </a:lnTo>
                  <a:lnTo>
                    <a:pt x="19329" y="2405"/>
                  </a:lnTo>
                  <a:lnTo>
                    <a:pt x="19894" y="2405"/>
                  </a:lnTo>
                  <a:lnTo>
                    <a:pt x="19616" y="5104"/>
                  </a:lnTo>
                  <a:lnTo>
                    <a:pt x="19616" y="8106"/>
                  </a:lnTo>
                  <a:lnTo>
                    <a:pt x="19894" y="18598"/>
                  </a:lnTo>
                  <a:lnTo>
                    <a:pt x="17910" y="18295"/>
                  </a:lnTo>
                  <a:lnTo>
                    <a:pt x="15917" y="18598"/>
                  </a:lnTo>
                  <a:lnTo>
                    <a:pt x="11940" y="18901"/>
                  </a:lnTo>
                  <a:lnTo>
                    <a:pt x="5683" y="18901"/>
                  </a:lnTo>
                  <a:lnTo>
                    <a:pt x="4543" y="19195"/>
                  </a:lnTo>
                  <a:lnTo>
                    <a:pt x="3690" y="19498"/>
                  </a:lnTo>
                  <a:lnTo>
                    <a:pt x="2837" y="20398"/>
                  </a:lnTo>
                  <a:lnTo>
                    <a:pt x="3690" y="20994"/>
                  </a:lnTo>
                  <a:lnTo>
                    <a:pt x="4543" y="21297"/>
                  </a:lnTo>
                  <a:lnTo>
                    <a:pt x="6536" y="21600"/>
                  </a:lnTo>
                  <a:lnTo>
                    <a:pt x="10800" y="20994"/>
                  </a:lnTo>
                  <a:lnTo>
                    <a:pt x="17910" y="20994"/>
                  </a:lnTo>
                  <a:lnTo>
                    <a:pt x="20181" y="20398"/>
                  </a:lnTo>
                  <a:lnTo>
                    <a:pt x="20468" y="20700"/>
                  </a:lnTo>
                  <a:lnTo>
                    <a:pt x="21034" y="20994"/>
                  </a:lnTo>
                  <a:lnTo>
                    <a:pt x="21600" y="20700"/>
                  </a:lnTo>
                  <a:lnTo>
                    <a:pt x="21600" y="20095"/>
                  </a:lnTo>
                  <a:lnTo>
                    <a:pt x="21321" y="9602"/>
                  </a:lnTo>
                  <a:lnTo>
                    <a:pt x="21321" y="5104"/>
                  </a:lnTo>
                  <a:lnTo>
                    <a:pt x="21034" y="2699"/>
                  </a:lnTo>
                  <a:lnTo>
                    <a:pt x="20468" y="606"/>
                  </a:lnTo>
                  <a:lnTo>
                    <a:pt x="20181" y="606"/>
                  </a:lnTo>
                  <a:lnTo>
                    <a:pt x="20181" y="900"/>
                  </a:lnTo>
                  <a:lnTo>
                    <a:pt x="19616" y="303"/>
                  </a:lnTo>
                  <a:lnTo>
                    <a:pt x="18763" y="303"/>
                  </a:lnTo>
                  <a:lnTo>
                    <a:pt x="17057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732" name="Shape 1185"/>
            <p:cNvSpPr/>
            <p:nvPr/>
          </p:nvSpPr>
          <p:spPr>
            <a:xfrm>
              <a:off x="1699552" y="532980"/>
              <a:ext cx="22386" cy="15655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358" y="0"/>
                  </a:moveTo>
                  <a:lnTo>
                    <a:pt x="2179" y="312"/>
                  </a:lnTo>
                  <a:lnTo>
                    <a:pt x="0" y="2777"/>
                  </a:lnTo>
                  <a:lnTo>
                    <a:pt x="0" y="5251"/>
                  </a:lnTo>
                  <a:lnTo>
                    <a:pt x="2179" y="9879"/>
                  </a:lnTo>
                  <a:lnTo>
                    <a:pt x="4358" y="15432"/>
                  </a:lnTo>
                  <a:lnTo>
                    <a:pt x="6474" y="18209"/>
                  </a:lnTo>
                  <a:lnTo>
                    <a:pt x="10832" y="20986"/>
                  </a:lnTo>
                  <a:lnTo>
                    <a:pt x="12947" y="21288"/>
                  </a:lnTo>
                  <a:lnTo>
                    <a:pt x="17306" y="21600"/>
                  </a:lnTo>
                  <a:lnTo>
                    <a:pt x="19421" y="21288"/>
                  </a:lnTo>
                  <a:lnTo>
                    <a:pt x="21600" y="20674"/>
                  </a:lnTo>
                  <a:lnTo>
                    <a:pt x="21600" y="18209"/>
                  </a:lnTo>
                  <a:lnTo>
                    <a:pt x="19421" y="15432"/>
                  </a:lnTo>
                  <a:lnTo>
                    <a:pt x="15126" y="9879"/>
                  </a:lnTo>
                  <a:lnTo>
                    <a:pt x="12947" y="4939"/>
                  </a:lnTo>
                  <a:lnTo>
                    <a:pt x="12947" y="2777"/>
                  </a:lnTo>
                  <a:lnTo>
                    <a:pt x="8653" y="312"/>
                  </a:lnTo>
                  <a:lnTo>
                    <a:pt x="8653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733" name="Shape 1186"/>
            <p:cNvSpPr/>
            <p:nvPr/>
          </p:nvSpPr>
          <p:spPr>
            <a:xfrm>
              <a:off x="693251" y="25380"/>
              <a:ext cx="169976" cy="15875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31" y="0"/>
                  </a:moveTo>
                  <a:lnTo>
                    <a:pt x="853" y="298"/>
                  </a:lnTo>
                  <a:lnTo>
                    <a:pt x="566" y="298"/>
                  </a:lnTo>
                  <a:lnTo>
                    <a:pt x="279" y="2738"/>
                  </a:lnTo>
                  <a:lnTo>
                    <a:pt x="0" y="5170"/>
                  </a:lnTo>
                  <a:lnTo>
                    <a:pt x="0" y="9734"/>
                  </a:lnTo>
                  <a:lnTo>
                    <a:pt x="279" y="15210"/>
                  </a:lnTo>
                  <a:lnTo>
                    <a:pt x="566" y="18256"/>
                  </a:lnTo>
                  <a:lnTo>
                    <a:pt x="1418" y="20687"/>
                  </a:lnTo>
                  <a:lnTo>
                    <a:pt x="1705" y="21302"/>
                  </a:lnTo>
                  <a:lnTo>
                    <a:pt x="1984" y="21302"/>
                  </a:lnTo>
                  <a:lnTo>
                    <a:pt x="2558" y="20994"/>
                  </a:lnTo>
                  <a:lnTo>
                    <a:pt x="2845" y="20380"/>
                  </a:lnTo>
                  <a:lnTo>
                    <a:pt x="2558" y="17949"/>
                  </a:lnTo>
                  <a:lnTo>
                    <a:pt x="2558" y="15210"/>
                  </a:lnTo>
                  <a:lnTo>
                    <a:pt x="1984" y="9734"/>
                  </a:lnTo>
                  <a:lnTo>
                    <a:pt x="1984" y="5775"/>
                  </a:lnTo>
                  <a:lnTo>
                    <a:pt x="1705" y="2124"/>
                  </a:lnTo>
                  <a:lnTo>
                    <a:pt x="3697" y="2124"/>
                  </a:lnTo>
                  <a:lnTo>
                    <a:pt x="5681" y="2431"/>
                  </a:lnTo>
                  <a:lnTo>
                    <a:pt x="9665" y="2124"/>
                  </a:lnTo>
                  <a:lnTo>
                    <a:pt x="18755" y="1826"/>
                  </a:lnTo>
                  <a:lnTo>
                    <a:pt x="19042" y="2124"/>
                  </a:lnTo>
                  <a:lnTo>
                    <a:pt x="19608" y="2124"/>
                  </a:lnTo>
                  <a:lnTo>
                    <a:pt x="19321" y="5170"/>
                  </a:lnTo>
                  <a:lnTo>
                    <a:pt x="19608" y="8215"/>
                  </a:lnTo>
                  <a:lnTo>
                    <a:pt x="19895" y="18862"/>
                  </a:lnTo>
                  <a:lnTo>
                    <a:pt x="17903" y="18554"/>
                  </a:lnTo>
                  <a:lnTo>
                    <a:pt x="15911" y="18554"/>
                  </a:lnTo>
                  <a:lnTo>
                    <a:pt x="11935" y="18862"/>
                  </a:lnTo>
                  <a:lnTo>
                    <a:pt x="7107" y="18862"/>
                  </a:lnTo>
                  <a:lnTo>
                    <a:pt x="5681" y="19169"/>
                  </a:lnTo>
                  <a:lnTo>
                    <a:pt x="4550" y="19169"/>
                  </a:lnTo>
                  <a:lnTo>
                    <a:pt x="3410" y="19774"/>
                  </a:lnTo>
                  <a:lnTo>
                    <a:pt x="2845" y="20380"/>
                  </a:lnTo>
                  <a:lnTo>
                    <a:pt x="2845" y="20687"/>
                  </a:lnTo>
                  <a:lnTo>
                    <a:pt x="3410" y="21302"/>
                  </a:lnTo>
                  <a:lnTo>
                    <a:pt x="4550" y="21600"/>
                  </a:lnTo>
                  <a:lnTo>
                    <a:pt x="6533" y="21600"/>
                  </a:lnTo>
                  <a:lnTo>
                    <a:pt x="10796" y="21302"/>
                  </a:lnTo>
                  <a:lnTo>
                    <a:pt x="17616" y="21302"/>
                  </a:lnTo>
                  <a:lnTo>
                    <a:pt x="19895" y="20687"/>
                  </a:lnTo>
                  <a:lnTo>
                    <a:pt x="20460" y="20994"/>
                  </a:lnTo>
                  <a:lnTo>
                    <a:pt x="21026" y="20994"/>
                  </a:lnTo>
                  <a:lnTo>
                    <a:pt x="21313" y="20687"/>
                  </a:lnTo>
                  <a:lnTo>
                    <a:pt x="21600" y="20082"/>
                  </a:lnTo>
                  <a:lnTo>
                    <a:pt x="21313" y="9426"/>
                  </a:lnTo>
                  <a:lnTo>
                    <a:pt x="21313" y="4862"/>
                  </a:lnTo>
                  <a:lnTo>
                    <a:pt x="21026" y="2738"/>
                  </a:lnTo>
                  <a:lnTo>
                    <a:pt x="20460" y="606"/>
                  </a:lnTo>
                  <a:lnTo>
                    <a:pt x="20460" y="298"/>
                  </a:lnTo>
                  <a:lnTo>
                    <a:pt x="20174" y="298"/>
                  </a:lnTo>
                  <a:lnTo>
                    <a:pt x="20174" y="913"/>
                  </a:lnTo>
                  <a:lnTo>
                    <a:pt x="19895" y="606"/>
                  </a:lnTo>
                  <a:lnTo>
                    <a:pt x="19321" y="298"/>
                  </a:lnTo>
                  <a:lnTo>
                    <a:pt x="18755" y="0"/>
                  </a:lnTo>
                  <a:lnTo>
                    <a:pt x="16763" y="0"/>
                  </a:lnTo>
                  <a:lnTo>
                    <a:pt x="13640" y="298"/>
                  </a:lnTo>
                  <a:lnTo>
                    <a:pt x="7673" y="298"/>
                  </a:lnTo>
                  <a:lnTo>
                    <a:pt x="4550" y="606"/>
                  </a:lnTo>
                  <a:lnTo>
                    <a:pt x="1705" y="1211"/>
                  </a:lnTo>
                  <a:lnTo>
                    <a:pt x="1418" y="298"/>
                  </a:lnTo>
                  <a:lnTo>
                    <a:pt x="1418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734" name="Shape 1187"/>
            <p:cNvSpPr/>
            <p:nvPr/>
          </p:nvSpPr>
          <p:spPr>
            <a:xfrm>
              <a:off x="1748771" y="559815"/>
              <a:ext cx="60379" cy="3354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592" y="0"/>
                  </a:moveTo>
                  <a:lnTo>
                    <a:pt x="9600" y="2909"/>
                  </a:lnTo>
                  <a:lnTo>
                    <a:pt x="2400" y="10094"/>
                  </a:lnTo>
                  <a:lnTo>
                    <a:pt x="808" y="11549"/>
                  </a:lnTo>
                  <a:lnTo>
                    <a:pt x="0" y="14414"/>
                  </a:lnTo>
                  <a:lnTo>
                    <a:pt x="808" y="15869"/>
                  </a:lnTo>
                  <a:lnTo>
                    <a:pt x="2400" y="17280"/>
                  </a:lnTo>
                  <a:lnTo>
                    <a:pt x="18392" y="21600"/>
                  </a:lnTo>
                  <a:lnTo>
                    <a:pt x="20008" y="20189"/>
                  </a:lnTo>
                  <a:lnTo>
                    <a:pt x="21600" y="17280"/>
                  </a:lnTo>
                  <a:lnTo>
                    <a:pt x="20816" y="14414"/>
                  </a:lnTo>
                  <a:lnTo>
                    <a:pt x="19200" y="12960"/>
                  </a:lnTo>
                  <a:lnTo>
                    <a:pt x="12000" y="11549"/>
                  </a:lnTo>
                  <a:lnTo>
                    <a:pt x="15208" y="7229"/>
                  </a:lnTo>
                  <a:lnTo>
                    <a:pt x="18392" y="2909"/>
                  </a:lnTo>
                  <a:lnTo>
                    <a:pt x="18392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735" name="Shape 1188"/>
            <p:cNvSpPr/>
            <p:nvPr/>
          </p:nvSpPr>
          <p:spPr>
            <a:xfrm>
              <a:off x="3457357" y="237799"/>
              <a:ext cx="149784" cy="14985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609" y="1618"/>
                  </a:moveTo>
                  <a:lnTo>
                    <a:pt x="11284" y="1934"/>
                  </a:lnTo>
                  <a:lnTo>
                    <a:pt x="11284" y="2585"/>
                  </a:lnTo>
                  <a:lnTo>
                    <a:pt x="11609" y="3227"/>
                  </a:lnTo>
                  <a:lnTo>
                    <a:pt x="14512" y="3227"/>
                  </a:lnTo>
                  <a:lnTo>
                    <a:pt x="16121" y="3552"/>
                  </a:lnTo>
                  <a:lnTo>
                    <a:pt x="17414" y="4835"/>
                  </a:lnTo>
                  <a:lnTo>
                    <a:pt x="18382" y="6128"/>
                  </a:lnTo>
                  <a:lnTo>
                    <a:pt x="19023" y="8062"/>
                  </a:lnTo>
                  <a:lnTo>
                    <a:pt x="19349" y="9996"/>
                  </a:lnTo>
                  <a:lnTo>
                    <a:pt x="19349" y="11604"/>
                  </a:lnTo>
                  <a:lnTo>
                    <a:pt x="19023" y="13538"/>
                  </a:lnTo>
                  <a:lnTo>
                    <a:pt x="18382" y="15472"/>
                  </a:lnTo>
                  <a:lnTo>
                    <a:pt x="17414" y="17090"/>
                  </a:lnTo>
                  <a:lnTo>
                    <a:pt x="15795" y="18057"/>
                  </a:lnTo>
                  <a:lnTo>
                    <a:pt x="14186" y="19024"/>
                  </a:lnTo>
                  <a:lnTo>
                    <a:pt x="12577" y="19340"/>
                  </a:lnTo>
                  <a:lnTo>
                    <a:pt x="10642" y="19340"/>
                  </a:lnTo>
                  <a:lnTo>
                    <a:pt x="9023" y="19024"/>
                  </a:lnTo>
                  <a:lnTo>
                    <a:pt x="7088" y="18057"/>
                  </a:lnTo>
                  <a:lnTo>
                    <a:pt x="5479" y="16765"/>
                  </a:lnTo>
                  <a:lnTo>
                    <a:pt x="4186" y="15472"/>
                  </a:lnTo>
                  <a:lnTo>
                    <a:pt x="3218" y="13864"/>
                  </a:lnTo>
                  <a:lnTo>
                    <a:pt x="2577" y="12255"/>
                  </a:lnTo>
                  <a:lnTo>
                    <a:pt x="2251" y="10637"/>
                  </a:lnTo>
                  <a:lnTo>
                    <a:pt x="2577" y="8703"/>
                  </a:lnTo>
                  <a:lnTo>
                    <a:pt x="3218" y="7095"/>
                  </a:lnTo>
                  <a:lnTo>
                    <a:pt x="4512" y="5161"/>
                  </a:lnTo>
                  <a:lnTo>
                    <a:pt x="6121" y="3552"/>
                  </a:lnTo>
                  <a:lnTo>
                    <a:pt x="7740" y="2585"/>
                  </a:lnTo>
                  <a:lnTo>
                    <a:pt x="9675" y="1934"/>
                  </a:lnTo>
                  <a:lnTo>
                    <a:pt x="11609" y="1618"/>
                  </a:lnTo>
                  <a:close/>
                  <a:moveTo>
                    <a:pt x="11284" y="0"/>
                  </a:moveTo>
                  <a:lnTo>
                    <a:pt x="9675" y="326"/>
                  </a:lnTo>
                  <a:lnTo>
                    <a:pt x="8056" y="967"/>
                  </a:lnTo>
                  <a:lnTo>
                    <a:pt x="6446" y="1618"/>
                  </a:lnTo>
                  <a:lnTo>
                    <a:pt x="4837" y="2585"/>
                  </a:lnTo>
                  <a:lnTo>
                    <a:pt x="3544" y="3868"/>
                  </a:lnTo>
                  <a:lnTo>
                    <a:pt x="2577" y="5161"/>
                  </a:lnTo>
                  <a:lnTo>
                    <a:pt x="1284" y="7095"/>
                  </a:lnTo>
                  <a:lnTo>
                    <a:pt x="316" y="9029"/>
                  </a:lnTo>
                  <a:lnTo>
                    <a:pt x="0" y="11288"/>
                  </a:lnTo>
                  <a:lnTo>
                    <a:pt x="0" y="12571"/>
                  </a:lnTo>
                  <a:lnTo>
                    <a:pt x="642" y="13538"/>
                  </a:lnTo>
                  <a:lnTo>
                    <a:pt x="1935" y="15798"/>
                  </a:lnTo>
                  <a:lnTo>
                    <a:pt x="3544" y="18057"/>
                  </a:lnTo>
                  <a:lnTo>
                    <a:pt x="5805" y="19991"/>
                  </a:lnTo>
                  <a:lnTo>
                    <a:pt x="8381" y="21274"/>
                  </a:lnTo>
                  <a:lnTo>
                    <a:pt x="10642" y="21600"/>
                  </a:lnTo>
                  <a:lnTo>
                    <a:pt x="12893" y="21600"/>
                  </a:lnTo>
                  <a:lnTo>
                    <a:pt x="14828" y="21274"/>
                  </a:lnTo>
                  <a:lnTo>
                    <a:pt x="17088" y="20307"/>
                  </a:lnTo>
                  <a:lnTo>
                    <a:pt x="18698" y="18699"/>
                  </a:lnTo>
                  <a:lnTo>
                    <a:pt x="19991" y="17090"/>
                  </a:lnTo>
                  <a:lnTo>
                    <a:pt x="20958" y="15156"/>
                  </a:lnTo>
                  <a:lnTo>
                    <a:pt x="21600" y="12571"/>
                  </a:lnTo>
                  <a:lnTo>
                    <a:pt x="21600" y="10963"/>
                  </a:lnTo>
                  <a:lnTo>
                    <a:pt x="21284" y="9029"/>
                  </a:lnTo>
                  <a:lnTo>
                    <a:pt x="20958" y="6769"/>
                  </a:lnTo>
                  <a:lnTo>
                    <a:pt x="19023" y="2901"/>
                  </a:lnTo>
                  <a:lnTo>
                    <a:pt x="17730" y="1618"/>
                  </a:lnTo>
                  <a:lnTo>
                    <a:pt x="16121" y="651"/>
                  </a:lnTo>
                  <a:lnTo>
                    <a:pt x="14512" y="651"/>
                  </a:lnTo>
                  <a:lnTo>
                    <a:pt x="12893" y="326"/>
                  </a:lnTo>
                  <a:lnTo>
                    <a:pt x="11284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736" name="Shape 1189"/>
            <p:cNvSpPr/>
            <p:nvPr/>
          </p:nvSpPr>
          <p:spPr>
            <a:xfrm>
              <a:off x="910187" y="436867"/>
              <a:ext cx="46962" cy="692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429" y="0"/>
                  </a:moveTo>
                  <a:lnTo>
                    <a:pt x="11304" y="683"/>
                  </a:lnTo>
                  <a:lnTo>
                    <a:pt x="4094" y="683"/>
                  </a:lnTo>
                  <a:lnTo>
                    <a:pt x="3086" y="1388"/>
                  </a:lnTo>
                  <a:lnTo>
                    <a:pt x="1008" y="1388"/>
                  </a:lnTo>
                  <a:lnTo>
                    <a:pt x="0" y="2775"/>
                  </a:lnTo>
                  <a:lnTo>
                    <a:pt x="0" y="3479"/>
                  </a:lnTo>
                  <a:lnTo>
                    <a:pt x="1008" y="4183"/>
                  </a:lnTo>
                  <a:lnTo>
                    <a:pt x="2047" y="4183"/>
                  </a:lnTo>
                  <a:lnTo>
                    <a:pt x="2047" y="12550"/>
                  </a:lnTo>
                  <a:lnTo>
                    <a:pt x="5133" y="20212"/>
                  </a:lnTo>
                  <a:lnTo>
                    <a:pt x="6171" y="21600"/>
                  </a:lnTo>
                  <a:lnTo>
                    <a:pt x="8218" y="21600"/>
                  </a:lnTo>
                  <a:lnTo>
                    <a:pt x="10265" y="20917"/>
                  </a:lnTo>
                  <a:lnTo>
                    <a:pt x="10265" y="19508"/>
                  </a:lnTo>
                  <a:lnTo>
                    <a:pt x="9257" y="11846"/>
                  </a:lnTo>
                  <a:lnTo>
                    <a:pt x="11304" y="12550"/>
                  </a:lnTo>
                  <a:lnTo>
                    <a:pt x="17476" y="11142"/>
                  </a:lnTo>
                  <a:lnTo>
                    <a:pt x="18514" y="10458"/>
                  </a:lnTo>
                  <a:lnTo>
                    <a:pt x="18514" y="9754"/>
                  </a:lnTo>
                  <a:lnTo>
                    <a:pt x="17476" y="8367"/>
                  </a:lnTo>
                  <a:lnTo>
                    <a:pt x="15429" y="8367"/>
                  </a:lnTo>
                  <a:lnTo>
                    <a:pt x="10265" y="9050"/>
                  </a:lnTo>
                  <a:lnTo>
                    <a:pt x="8218" y="9754"/>
                  </a:lnTo>
                  <a:lnTo>
                    <a:pt x="7180" y="4867"/>
                  </a:lnTo>
                  <a:lnTo>
                    <a:pt x="11304" y="4867"/>
                  </a:lnTo>
                  <a:lnTo>
                    <a:pt x="16437" y="4183"/>
                  </a:lnTo>
                  <a:lnTo>
                    <a:pt x="18514" y="3479"/>
                  </a:lnTo>
                  <a:lnTo>
                    <a:pt x="20561" y="2775"/>
                  </a:lnTo>
                  <a:lnTo>
                    <a:pt x="21600" y="2092"/>
                  </a:lnTo>
                  <a:lnTo>
                    <a:pt x="21600" y="1388"/>
                  </a:lnTo>
                  <a:lnTo>
                    <a:pt x="19522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737" name="Shape 1190"/>
            <p:cNvSpPr/>
            <p:nvPr/>
          </p:nvSpPr>
          <p:spPr>
            <a:xfrm>
              <a:off x="753629" y="101367"/>
              <a:ext cx="51412" cy="5818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274" y="0"/>
                  </a:moveTo>
                  <a:lnTo>
                    <a:pt x="7507" y="3329"/>
                  </a:lnTo>
                  <a:lnTo>
                    <a:pt x="4688" y="6658"/>
                  </a:lnTo>
                  <a:lnTo>
                    <a:pt x="0" y="14942"/>
                  </a:lnTo>
                  <a:lnTo>
                    <a:pt x="0" y="16619"/>
                  </a:lnTo>
                  <a:lnTo>
                    <a:pt x="949" y="17433"/>
                  </a:lnTo>
                  <a:lnTo>
                    <a:pt x="2819" y="18271"/>
                  </a:lnTo>
                  <a:lnTo>
                    <a:pt x="9405" y="18271"/>
                  </a:lnTo>
                  <a:lnTo>
                    <a:pt x="15963" y="17433"/>
                  </a:lnTo>
                  <a:lnTo>
                    <a:pt x="15963" y="19923"/>
                  </a:lnTo>
                  <a:lnTo>
                    <a:pt x="16912" y="21600"/>
                  </a:lnTo>
                  <a:lnTo>
                    <a:pt x="19730" y="21600"/>
                  </a:lnTo>
                  <a:lnTo>
                    <a:pt x="19730" y="16619"/>
                  </a:lnTo>
                  <a:lnTo>
                    <a:pt x="21600" y="16619"/>
                  </a:lnTo>
                  <a:lnTo>
                    <a:pt x="21600" y="13290"/>
                  </a:lnTo>
                  <a:lnTo>
                    <a:pt x="19730" y="12452"/>
                  </a:lnTo>
                  <a:lnTo>
                    <a:pt x="20679" y="8310"/>
                  </a:lnTo>
                  <a:lnTo>
                    <a:pt x="20679" y="6658"/>
                  </a:lnTo>
                  <a:lnTo>
                    <a:pt x="19730" y="7471"/>
                  </a:lnTo>
                  <a:lnTo>
                    <a:pt x="16912" y="12452"/>
                  </a:lnTo>
                  <a:lnTo>
                    <a:pt x="6586" y="13290"/>
                  </a:lnTo>
                  <a:lnTo>
                    <a:pt x="10326" y="7471"/>
                  </a:lnTo>
                  <a:lnTo>
                    <a:pt x="13144" y="1677"/>
                  </a:lnTo>
                  <a:lnTo>
                    <a:pt x="13144" y="838"/>
                  </a:lnTo>
                  <a:lnTo>
                    <a:pt x="11274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738" name="Shape 1191"/>
            <p:cNvSpPr/>
            <p:nvPr/>
          </p:nvSpPr>
          <p:spPr>
            <a:xfrm>
              <a:off x="1033135" y="371972"/>
              <a:ext cx="147592" cy="16326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352" y="0"/>
                  </a:moveTo>
                  <a:lnTo>
                    <a:pt x="12764" y="598"/>
                  </a:lnTo>
                  <a:lnTo>
                    <a:pt x="6873" y="598"/>
                  </a:lnTo>
                  <a:lnTo>
                    <a:pt x="982" y="888"/>
                  </a:lnTo>
                  <a:lnTo>
                    <a:pt x="331" y="1186"/>
                  </a:lnTo>
                  <a:lnTo>
                    <a:pt x="0" y="1775"/>
                  </a:lnTo>
                  <a:lnTo>
                    <a:pt x="331" y="2074"/>
                  </a:lnTo>
                  <a:lnTo>
                    <a:pt x="661" y="2663"/>
                  </a:lnTo>
                  <a:lnTo>
                    <a:pt x="331" y="4438"/>
                  </a:lnTo>
                  <a:lnTo>
                    <a:pt x="331" y="6512"/>
                  </a:lnTo>
                  <a:lnTo>
                    <a:pt x="661" y="10361"/>
                  </a:lnTo>
                  <a:lnTo>
                    <a:pt x="661" y="17751"/>
                  </a:lnTo>
                  <a:lnTo>
                    <a:pt x="982" y="20124"/>
                  </a:lnTo>
                  <a:lnTo>
                    <a:pt x="661" y="20414"/>
                  </a:lnTo>
                  <a:lnTo>
                    <a:pt x="982" y="21011"/>
                  </a:lnTo>
                  <a:lnTo>
                    <a:pt x="1312" y="21600"/>
                  </a:lnTo>
                  <a:lnTo>
                    <a:pt x="1964" y="21600"/>
                  </a:lnTo>
                  <a:lnTo>
                    <a:pt x="7855" y="21301"/>
                  </a:lnTo>
                  <a:lnTo>
                    <a:pt x="14076" y="21011"/>
                  </a:lnTo>
                  <a:lnTo>
                    <a:pt x="18003" y="21011"/>
                  </a:lnTo>
                  <a:lnTo>
                    <a:pt x="19967" y="20414"/>
                  </a:lnTo>
                  <a:lnTo>
                    <a:pt x="20618" y="20124"/>
                  </a:lnTo>
                  <a:lnTo>
                    <a:pt x="21600" y="19526"/>
                  </a:lnTo>
                  <a:lnTo>
                    <a:pt x="20618" y="18937"/>
                  </a:lnTo>
                  <a:lnTo>
                    <a:pt x="19636" y="18639"/>
                  </a:lnTo>
                  <a:lnTo>
                    <a:pt x="18003" y="18639"/>
                  </a:lnTo>
                  <a:lnTo>
                    <a:pt x="13745" y="18937"/>
                  </a:lnTo>
                  <a:lnTo>
                    <a:pt x="2945" y="19526"/>
                  </a:lnTo>
                  <a:lnTo>
                    <a:pt x="2945" y="14798"/>
                  </a:lnTo>
                  <a:lnTo>
                    <a:pt x="2625" y="10361"/>
                  </a:lnTo>
                  <a:lnTo>
                    <a:pt x="2625" y="4438"/>
                  </a:lnTo>
                  <a:lnTo>
                    <a:pt x="1964" y="2663"/>
                  </a:lnTo>
                  <a:lnTo>
                    <a:pt x="8185" y="2663"/>
                  </a:lnTo>
                  <a:lnTo>
                    <a:pt x="14406" y="2373"/>
                  </a:lnTo>
                  <a:lnTo>
                    <a:pt x="18334" y="2074"/>
                  </a:lnTo>
                  <a:lnTo>
                    <a:pt x="20297" y="1485"/>
                  </a:lnTo>
                  <a:lnTo>
                    <a:pt x="20949" y="1186"/>
                  </a:lnTo>
                  <a:lnTo>
                    <a:pt x="21600" y="598"/>
                  </a:lnTo>
                  <a:lnTo>
                    <a:pt x="21600" y="299"/>
                  </a:lnTo>
                  <a:lnTo>
                    <a:pt x="19636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739" name="Shape 1192"/>
            <p:cNvSpPr/>
            <p:nvPr/>
          </p:nvSpPr>
          <p:spPr>
            <a:xfrm>
              <a:off x="805040" y="208772"/>
              <a:ext cx="20127" cy="1543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424" y="0"/>
                  </a:moveTo>
                  <a:lnTo>
                    <a:pt x="2424" y="307"/>
                  </a:lnTo>
                  <a:lnTo>
                    <a:pt x="0" y="2817"/>
                  </a:lnTo>
                  <a:lnTo>
                    <a:pt x="0" y="10014"/>
                  </a:lnTo>
                  <a:lnTo>
                    <a:pt x="2424" y="15649"/>
                  </a:lnTo>
                  <a:lnTo>
                    <a:pt x="7200" y="18466"/>
                  </a:lnTo>
                  <a:lnTo>
                    <a:pt x="12048" y="21284"/>
                  </a:lnTo>
                  <a:lnTo>
                    <a:pt x="14400" y="21600"/>
                  </a:lnTo>
                  <a:lnTo>
                    <a:pt x="21600" y="21600"/>
                  </a:lnTo>
                  <a:lnTo>
                    <a:pt x="21600" y="15333"/>
                  </a:lnTo>
                  <a:lnTo>
                    <a:pt x="16824" y="10014"/>
                  </a:lnTo>
                  <a:lnTo>
                    <a:pt x="14400" y="5002"/>
                  </a:lnTo>
                  <a:lnTo>
                    <a:pt x="12048" y="2501"/>
                  </a:lnTo>
                  <a:lnTo>
                    <a:pt x="9624" y="307"/>
                  </a:lnTo>
                  <a:lnTo>
                    <a:pt x="7200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740" name="Shape 1193"/>
            <p:cNvSpPr/>
            <p:nvPr/>
          </p:nvSpPr>
          <p:spPr>
            <a:xfrm>
              <a:off x="843100" y="374231"/>
              <a:ext cx="172168" cy="16771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075" y="2019"/>
                  </a:moveTo>
                  <a:lnTo>
                    <a:pt x="19358" y="5757"/>
                  </a:lnTo>
                  <a:lnTo>
                    <a:pt x="19358" y="16989"/>
                  </a:lnTo>
                  <a:lnTo>
                    <a:pt x="19633" y="19581"/>
                  </a:lnTo>
                  <a:lnTo>
                    <a:pt x="18517" y="19008"/>
                  </a:lnTo>
                  <a:lnTo>
                    <a:pt x="17675" y="18435"/>
                  </a:lnTo>
                  <a:lnTo>
                    <a:pt x="15150" y="18435"/>
                  </a:lnTo>
                  <a:lnTo>
                    <a:pt x="10375" y="18717"/>
                  </a:lnTo>
                  <a:lnTo>
                    <a:pt x="6450" y="18717"/>
                  </a:lnTo>
                  <a:lnTo>
                    <a:pt x="4483" y="19008"/>
                  </a:lnTo>
                  <a:lnTo>
                    <a:pt x="2525" y="19299"/>
                  </a:lnTo>
                  <a:lnTo>
                    <a:pt x="1958" y="9213"/>
                  </a:lnTo>
                  <a:lnTo>
                    <a:pt x="1958" y="6339"/>
                  </a:lnTo>
                  <a:lnTo>
                    <a:pt x="1400" y="3747"/>
                  </a:lnTo>
                  <a:lnTo>
                    <a:pt x="1958" y="3747"/>
                  </a:lnTo>
                  <a:lnTo>
                    <a:pt x="2525" y="3165"/>
                  </a:lnTo>
                  <a:lnTo>
                    <a:pt x="11217" y="2883"/>
                  </a:lnTo>
                  <a:lnTo>
                    <a:pt x="15150" y="2592"/>
                  </a:lnTo>
                  <a:lnTo>
                    <a:pt x="17108" y="2301"/>
                  </a:lnTo>
                  <a:lnTo>
                    <a:pt x="19075" y="2019"/>
                  </a:lnTo>
                  <a:close/>
                  <a:moveTo>
                    <a:pt x="19633" y="0"/>
                  </a:moveTo>
                  <a:lnTo>
                    <a:pt x="19358" y="291"/>
                  </a:lnTo>
                  <a:lnTo>
                    <a:pt x="19075" y="291"/>
                  </a:lnTo>
                  <a:lnTo>
                    <a:pt x="19075" y="1155"/>
                  </a:lnTo>
                  <a:lnTo>
                    <a:pt x="16267" y="864"/>
                  </a:lnTo>
                  <a:lnTo>
                    <a:pt x="13183" y="864"/>
                  </a:lnTo>
                  <a:lnTo>
                    <a:pt x="7292" y="1437"/>
                  </a:lnTo>
                  <a:lnTo>
                    <a:pt x="2242" y="1437"/>
                  </a:lnTo>
                  <a:lnTo>
                    <a:pt x="1683" y="1728"/>
                  </a:lnTo>
                  <a:lnTo>
                    <a:pt x="1117" y="2301"/>
                  </a:lnTo>
                  <a:lnTo>
                    <a:pt x="842" y="2301"/>
                  </a:lnTo>
                  <a:lnTo>
                    <a:pt x="842" y="2019"/>
                  </a:lnTo>
                  <a:lnTo>
                    <a:pt x="558" y="2019"/>
                  </a:lnTo>
                  <a:lnTo>
                    <a:pt x="0" y="4320"/>
                  </a:lnTo>
                  <a:lnTo>
                    <a:pt x="0" y="6339"/>
                  </a:lnTo>
                  <a:lnTo>
                    <a:pt x="558" y="10659"/>
                  </a:lnTo>
                  <a:lnTo>
                    <a:pt x="842" y="20736"/>
                  </a:lnTo>
                  <a:lnTo>
                    <a:pt x="1117" y="21309"/>
                  </a:lnTo>
                  <a:lnTo>
                    <a:pt x="1683" y="21600"/>
                  </a:lnTo>
                  <a:lnTo>
                    <a:pt x="2242" y="21309"/>
                  </a:lnTo>
                  <a:lnTo>
                    <a:pt x="2525" y="21027"/>
                  </a:lnTo>
                  <a:lnTo>
                    <a:pt x="4767" y="21309"/>
                  </a:lnTo>
                  <a:lnTo>
                    <a:pt x="7008" y="21309"/>
                  </a:lnTo>
                  <a:lnTo>
                    <a:pt x="11783" y="21027"/>
                  </a:lnTo>
                  <a:lnTo>
                    <a:pt x="15992" y="21027"/>
                  </a:lnTo>
                  <a:lnTo>
                    <a:pt x="17950" y="20736"/>
                  </a:lnTo>
                  <a:lnTo>
                    <a:pt x="18792" y="20163"/>
                  </a:lnTo>
                  <a:lnTo>
                    <a:pt x="19633" y="19581"/>
                  </a:lnTo>
                  <a:lnTo>
                    <a:pt x="19633" y="19872"/>
                  </a:lnTo>
                  <a:lnTo>
                    <a:pt x="20200" y="20163"/>
                  </a:lnTo>
                  <a:lnTo>
                    <a:pt x="20758" y="20163"/>
                  </a:lnTo>
                  <a:lnTo>
                    <a:pt x="21042" y="19581"/>
                  </a:lnTo>
                  <a:lnTo>
                    <a:pt x="21317" y="16989"/>
                  </a:lnTo>
                  <a:lnTo>
                    <a:pt x="21600" y="14397"/>
                  </a:lnTo>
                  <a:lnTo>
                    <a:pt x="21317" y="9213"/>
                  </a:lnTo>
                  <a:lnTo>
                    <a:pt x="21042" y="4611"/>
                  </a:lnTo>
                  <a:lnTo>
                    <a:pt x="20758" y="2592"/>
                  </a:lnTo>
                  <a:lnTo>
                    <a:pt x="20200" y="291"/>
                  </a:lnTo>
                  <a:lnTo>
                    <a:pt x="19917" y="291"/>
                  </a:lnTo>
                  <a:lnTo>
                    <a:pt x="19633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741" name="Shape 1194"/>
            <p:cNvSpPr/>
            <p:nvPr/>
          </p:nvSpPr>
          <p:spPr>
            <a:xfrm>
              <a:off x="1288131" y="430158"/>
              <a:ext cx="51412" cy="4696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963" y="0"/>
                  </a:moveTo>
                  <a:lnTo>
                    <a:pt x="14093" y="1008"/>
                  </a:lnTo>
                  <a:lnTo>
                    <a:pt x="13144" y="3086"/>
                  </a:lnTo>
                  <a:lnTo>
                    <a:pt x="12195" y="7180"/>
                  </a:lnTo>
                  <a:lnTo>
                    <a:pt x="12195" y="8218"/>
                  </a:lnTo>
                  <a:lnTo>
                    <a:pt x="5637" y="9257"/>
                  </a:lnTo>
                  <a:lnTo>
                    <a:pt x="4688" y="4094"/>
                  </a:lnTo>
                  <a:lnTo>
                    <a:pt x="3740" y="3086"/>
                  </a:lnTo>
                  <a:lnTo>
                    <a:pt x="1870" y="3086"/>
                  </a:lnTo>
                  <a:lnTo>
                    <a:pt x="1870" y="4094"/>
                  </a:lnTo>
                  <a:lnTo>
                    <a:pt x="921" y="10265"/>
                  </a:lnTo>
                  <a:lnTo>
                    <a:pt x="0" y="11304"/>
                  </a:lnTo>
                  <a:lnTo>
                    <a:pt x="921" y="13351"/>
                  </a:lnTo>
                  <a:lnTo>
                    <a:pt x="1870" y="19522"/>
                  </a:lnTo>
                  <a:lnTo>
                    <a:pt x="2819" y="20561"/>
                  </a:lnTo>
                  <a:lnTo>
                    <a:pt x="4688" y="20561"/>
                  </a:lnTo>
                  <a:lnTo>
                    <a:pt x="5637" y="19522"/>
                  </a:lnTo>
                  <a:lnTo>
                    <a:pt x="6558" y="17476"/>
                  </a:lnTo>
                  <a:lnTo>
                    <a:pt x="5637" y="14390"/>
                  </a:lnTo>
                  <a:lnTo>
                    <a:pt x="13144" y="14390"/>
                  </a:lnTo>
                  <a:lnTo>
                    <a:pt x="14093" y="18514"/>
                  </a:lnTo>
                  <a:lnTo>
                    <a:pt x="14093" y="19522"/>
                  </a:lnTo>
                  <a:lnTo>
                    <a:pt x="15963" y="21600"/>
                  </a:lnTo>
                  <a:lnTo>
                    <a:pt x="16912" y="21600"/>
                  </a:lnTo>
                  <a:lnTo>
                    <a:pt x="17833" y="20561"/>
                  </a:lnTo>
                  <a:lnTo>
                    <a:pt x="17833" y="19522"/>
                  </a:lnTo>
                  <a:lnTo>
                    <a:pt x="18781" y="17476"/>
                  </a:lnTo>
                  <a:lnTo>
                    <a:pt x="17833" y="13351"/>
                  </a:lnTo>
                  <a:lnTo>
                    <a:pt x="20651" y="11304"/>
                  </a:lnTo>
                  <a:lnTo>
                    <a:pt x="21600" y="9257"/>
                  </a:lnTo>
                  <a:lnTo>
                    <a:pt x="21600" y="8218"/>
                  </a:lnTo>
                  <a:lnTo>
                    <a:pt x="20651" y="7180"/>
                  </a:lnTo>
                  <a:lnTo>
                    <a:pt x="18781" y="6171"/>
                  </a:lnTo>
                  <a:lnTo>
                    <a:pt x="16912" y="7180"/>
                  </a:lnTo>
                  <a:lnTo>
                    <a:pt x="16912" y="4094"/>
                  </a:lnTo>
                  <a:lnTo>
                    <a:pt x="17833" y="2047"/>
                  </a:lnTo>
                  <a:lnTo>
                    <a:pt x="17833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742" name="Shape 1195"/>
            <p:cNvSpPr/>
            <p:nvPr/>
          </p:nvSpPr>
          <p:spPr>
            <a:xfrm>
              <a:off x="1091321" y="430158"/>
              <a:ext cx="67088" cy="6037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913" y="0"/>
                  </a:moveTo>
                  <a:lnTo>
                    <a:pt x="5753" y="784"/>
                  </a:lnTo>
                  <a:lnTo>
                    <a:pt x="3593" y="3184"/>
                  </a:lnTo>
                  <a:lnTo>
                    <a:pt x="1433" y="4800"/>
                  </a:lnTo>
                  <a:lnTo>
                    <a:pt x="706" y="7984"/>
                  </a:lnTo>
                  <a:lnTo>
                    <a:pt x="0" y="11192"/>
                  </a:lnTo>
                  <a:lnTo>
                    <a:pt x="706" y="13592"/>
                  </a:lnTo>
                  <a:lnTo>
                    <a:pt x="1433" y="15992"/>
                  </a:lnTo>
                  <a:lnTo>
                    <a:pt x="4320" y="19200"/>
                  </a:lnTo>
                  <a:lnTo>
                    <a:pt x="6480" y="19984"/>
                  </a:lnTo>
                  <a:lnTo>
                    <a:pt x="8640" y="20792"/>
                  </a:lnTo>
                  <a:lnTo>
                    <a:pt x="10800" y="20792"/>
                  </a:lnTo>
                  <a:lnTo>
                    <a:pt x="12960" y="19200"/>
                  </a:lnTo>
                  <a:lnTo>
                    <a:pt x="12960" y="20792"/>
                  </a:lnTo>
                  <a:lnTo>
                    <a:pt x="13666" y="21600"/>
                  </a:lnTo>
                  <a:lnTo>
                    <a:pt x="14393" y="21600"/>
                  </a:lnTo>
                  <a:lnTo>
                    <a:pt x="15120" y="20792"/>
                  </a:lnTo>
                  <a:lnTo>
                    <a:pt x="15120" y="13592"/>
                  </a:lnTo>
                  <a:lnTo>
                    <a:pt x="20146" y="12784"/>
                  </a:lnTo>
                  <a:lnTo>
                    <a:pt x="20873" y="12000"/>
                  </a:lnTo>
                  <a:lnTo>
                    <a:pt x="21600" y="10384"/>
                  </a:lnTo>
                  <a:lnTo>
                    <a:pt x="20873" y="8792"/>
                  </a:lnTo>
                  <a:lnTo>
                    <a:pt x="19440" y="7984"/>
                  </a:lnTo>
                  <a:lnTo>
                    <a:pt x="14393" y="7984"/>
                  </a:lnTo>
                  <a:lnTo>
                    <a:pt x="11506" y="8792"/>
                  </a:lnTo>
                  <a:lnTo>
                    <a:pt x="9346" y="10384"/>
                  </a:lnTo>
                  <a:lnTo>
                    <a:pt x="8640" y="11192"/>
                  </a:lnTo>
                  <a:lnTo>
                    <a:pt x="9346" y="12000"/>
                  </a:lnTo>
                  <a:lnTo>
                    <a:pt x="12960" y="12784"/>
                  </a:lnTo>
                  <a:lnTo>
                    <a:pt x="12960" y="15184"/>
                  </a:lnTo>
                  <a:lnTo>
                    <a:pt x="10800" y="15992"/>
                  </a:lnTo>
                  <a:lnTo>
                    <a:pt x="8640" y="15992"/>
                  </a:lnTo>
                  <a:lnTo>
                    <a:pt x="6480" y="15184"/>
                  </a:lnTo>
                  <a:lnTo>
                    <a:pt x="5026" y="14400"/>
                  </a:lnTo>
                  <a:lnTo>
                    <a:pt x="4320" y="12784"/>
                  </a:lnTo>
                  <a:lnTo>
                    <a:pt x="4320" y="7984"/>
                  </a:lnTo>
                  <a:lnTo>
                    <a:pt x="7186" y="4800"/>
                  </a:lnTo>
                  <a:lnTo>
                    <a:pt x="11506" y="3184"/>
                  </a:lnTo>
                  <a:lnTo>
                    <a:pt x="15826" y="2400"/>
                  </a:lnTo>
                  <a:lnTo>
                    <a:pt x="15826" y="1592"/>
                  </a:lnTo>
                  <a:lnTo>
                    <a:pt x="12960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743" name="Shape 1196"/>
            <p:cNvSpPr/>
            <p:nvPr/>
          </p:nvSpPr>
          <p:spPr>
            <a:xfrm>
              <a:off x="1386503" y="600067"/>
              <a:ext cx="51412" cy="4477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819" y="0"/>
                  </a:moveTo>
                  <a:lnTo>
                    <a:pt x="949" y="1090"/>
                  </a:lnTo>
                  <a:lnTo>
                    <a:pt x="949" y="4326"/>
                  </a:lnTo>
                  <a:lnTo>
                    <a:pt x="0" y="8653"/>
                  </a:lnTo>
                  <a:lnTo>
                    <a:pt x="0" y="18363"/>
                  </a:lnTo>
                  <a:lnTo>
                    <a:pt x="949" y="20510"/>
                  </a:lnTo>
                  <a:lnTo>
                    <a:pt x="2819" y="21600"/>
                  </a:lnTo>
                  <a:lnTo>
                    <a:pt x="3767" y="20510"/>
                  </a:lnTo>
                  <a:lnTo>
                    <a:pt x="5637" y="19421"/>
                  </a:lnTo>
                  <a:lnTo>
                    <a:pt x="5637" y="11890"/>
                  </a:lnTo>
                  <a:lnTo>
                    <a:pt x="11274" y="18363"/>
                  </a:lnTo>
                  <a:lnTo>
                    <a:pt x="13144" y="19421"/>
                  </a:lnTo>
                  <a:lnTo>
                    <a:pt x="15963" y="20510"/>
                  </a:lnTo>
                  <a:lnTo>
                    <a:pt x="18781" y="20510"/>
                  </a:lnTo>
                  <a:lnTo>
                    <a:pt x="20679" y="18363"/>
                  </a:lnTo>
                  <a:lnTo>
                    <a:pt x="21600" y="16184"/>
                  </a:lnTo>
                  <a:lnTo>
                    <a:pt x="21600" y="14037"/>
                  </a:lnTo>
                  <a:lnTo>
                    <a:pt x="20679" y="8653"/>
                  </a:lnTo>
                  <a:lnTo>
                    <a:pt x="19730" y="4326"/>
                  </a:lnTo>
                  <a:lnTo>
                    <a:pt x="19730" y="2179"/>
                  </a:lnTo>
                  <a:lnTo>
                    <a:pt x="17860" y="1090"/>
                  </a:lnTo>
                  <a:lnTo>
                    <a:pt x="16912" y="1090"/>
                  </a:lnTo>
                  <a:lnTo>
                    <a:pt x="15042" y="2179"/>
                  </a:lnTo>
                  <a:lnTo>
                    <a:pt x="14093" y="5416"/>
                  </a:lnTo>
                  <a:lnTo>
                    <a:pt x="14093" y="7563"/>
                  </a:lnTo>
                  <a:lnTo>
                    <a:pt x="15963" y="14037"/>
                  </a:lnTo>
                  <a:lnTo>
                    <a:pt x="14093" y="12947"/>
                  </a:lnTo>
                  <a:lnTo>
                    <a:pt x="12223" y="10800"/>
                  </a:lnTo>
                  <a:lnTo>
                    <a:pt x="5637" y="1090"/>
                  </a:lnTo>
                  <a:lnTo>
                    <a:pt x="4688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744" name="Shape 1197"/>
            <p:cNvSpPr/>
            <p:nvPr/>
          </p:nvSpPr>
          <p:spPr>
            <a:xfrm>
              <a:off x="1216528" y="363072"/>
              <a:ext cx="172234" cy="16100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869" y="0"/>
                  </a:moveTo>
                  <a:lnTo>
                    <a:pt x="10663" y="597"/>
                  </a:lnTo>
                  <a:lnTo>
                    <a:pt x="5889" y="900"/>
                  </a:lnTo>
                  <a:lnTo>
                    <a:pt x="1125" y="1800"/>
                  </a:lnTo>
                  <a:lnTo>
                    <a:pt x="841" y="1194"/>
                  </a:lnTo>
                  <a:lnTo>
                    <a:pt x="841" y="900"/>
                  </a:lnTo>
                  <a:lnTo>
                    <a:pt x="283" y="900"/>
                  </a:lnTo>
                  <a:lnTo>
                    <a:pt x="0" y="1194"/>
                  </a:lnTo>
                  <a:lnTo>
                    <a:pt x="0" y="6594"/>
                  </a:lnTo>
                  <a:lnTo>
                    <a:pt x="283" y="11994"/>
                  </a:lnTo>
                  <a:lnTo>
                    <a:pt x="283" y="16494"/>
                  </a:lnTo>
                  <a:lnTo>
                    <a:pt x="558" y="18900"/>
                  </a:lnTo>
                  <a:lnTo>
                    <a:pt x="841" y="21297"/>
                  </a:lnTo>
                  <a:lnTo>
                    <a:pt x="1125" y="21297"/>
                  </a:lnTo>
                  <a:lnTo>
                    <a:pt x="1125" y="21600"/>
                  </a:lnTo>
                  <a:lnTo>
                    <a:pt x="1683" y="21297"/>
                  </a:lnTo>
                  <a:lnTo>
                    <a:pt x="10937" y="21297"/>
                  </a:lnTo>
                  <a:lnTo>
                    <a:pt x="15144" y="20994"/>
                  </a:lnTo>
                  <a:lnTo>
                    <a:pt x="17393" y="20700"/>
                  </a:lnTo>
                  <a:lnTo>
                    <a:pt x="19351" y="20397"/>
                  </a:lnTo>
                  <a:lnTo>
                    <a:pt x="19634" y="20700"/>
                  </a:lnTo>
                  <a:lnTo>
                    <a:pt x="19917" y="20700"/>
                  </a:lnTo>
                  <a:lnTo>
                    <a:pt x="20759" y="20397"/>
                  </a:lnTo>
                  <a:lnTo>
                    <a:pt x="21317" y="19497"/>
                  </a:lnTo>
                  <a:lnTo>
                    <a:pt x="21317" y="18597"/>
                  </a:lnTo>
                  <a:lnTo>
                    <a:pt x="21600" y="17394"/>
                  </a:lnTo>
                  <a:lnTo>
                    <a:pt x="21317" y="15300"/>
                  </a:lnTo>
                  <a:lnTo>
                    <a:pt x="21034" y="13197"/>
                  </a:lnTo>
                  <a:lnTo>
                    <a:pt x="21034" y="6594"/>
                  </a:lnTo>
                  <a:lnTo>
                    <a:pt x="20475" y="3600"/>
                  </a:lnTo>
                  <a:lnTo>
                    <a:pt x="19917" y="2094"/>
                  </a:lnTo>
                  <a:lnTo>
                    <a:pt x="19351" y="900"/>
                  </a:lnTo>
                  <a:lnTo>
                    <a:pt x="19076" y="900"/>
                  </a:lnTo>
                  <a:lnTo>
                    <a:pt x="18793" y="1800"/>
                  </a:lnTo>
                  <a:lnTo>
                    <a:pt x="18793" y="5400"/>
                  </a:lnTo>
                  <a:lnTo>
                    <a:pt x="19076" y="10194"/>
                  </a:lnTo>
                  <a:lnTo>
                    <a:pt x="19351" y="14694"/>
                  </a:lnTo>
                  <a:lnTo>
                    <a:pt x="19351" y="19194"/>
                  </a:lnTo>
                  <a:lnTo>
                    <a:pt x="17393" y="18900"/>
                  </a:lnTo>
                  <a:lnTo>
                    <a:pt x="15144" y="18597"/>
                  </a:lnTo>
                  <a:lnTo>
                    <a:pt x="10663" y="18597"/>
                  </a:lnTo>
                  <a:lnTo>
                    <a:pt x="2241" y="19497"/>
                  </a:lnTo>
                  <a:lnTo>
                    <a:pt x="1966" y="19497"/>
                  </a:lnTo>
                  <a:lnTo>
                    <a:pt x="2241" y="17100"/>
                  </a:lnTo>
                  <a:lnTo>
                    <a:pt x="2241" y="14997"/>
                  </a:lnTo>
                  <a:lnTo>
                    <a:pt x="1966" y="10194"/>
                  </a:lnTo>
                  <a:lnTo>
                    <a:pt x="1399" y="3600"/>
                  </a:lnTo>
                  <a:lnTo>
                    <a:pt x="6731" y="2994"/>
                  </a:lnTo>
                  <a:lnTo>
                    <a:pt x="12062" y="2397"/>
                  </a:lnTo>
                  <a:lnTo>
                    <a:pt x="15711" y="2094"/>
                  </a:lnTo>
                  <a:lnTo>
                    <a:pt x="17393" y="1800"/>
                  </a:lnTo>
                  <a:lnTo>
                    <a:pt x="19076" y="900"/>
                  </a:lnTo>
                  <a:lnTo>
                    <a:pt x="19076" y="597"/>
                  </a:lnTo>
                  <a:lnTo>
                    <a:pt x="17951" y="294"/>
                  </a:lnTo>
                  <a:lnTo>
                    <a:pt x="17110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</p:grpSp>
      <p:sp>
        <p:nvSpPr>
          <p:cNvPr id="746" name="標題文字"/>
          <p:cNvSpPr txBox="1">
            <a:spLocks noGrp="1"/>
          </p:cNvSpPr>
          <p:nvPr>
            <p:ph type="title"/>
          </p:nvPr>
        </p:nvSpPr>
        <p:spPr>
          <a:xfrm>
            <a:off x="1131750" y="830699"/>
            <a:ext cx="6880501" cy="777001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t>標題文字</a:t>
            </a:r>
          </a:p>
        </p:txBody>
      </p:sp>
      <p:sp>
        <p:nvSpPr>
          <p:cNvPr id="747" name="內文層級一…"/>
          <p:cNvSpPr txBox="1">
            <a:spLocks noGrp="1"/>
          </p:cNvSpPr>
          <p:nvPr>
            <p:ph type="body" sz="quarter" idx="1"/>
          </p:nvPr>
        </p:nvSpPr>
        <p:spPr>
          <a:xfrm>
            <a:off x="977300" y="1705424"/>
            <a:ext cx="2296500" cy="4710002"/>
          </a:xfrm>
          <a:prstGeom prst="rect">
            <a:avLst/>
          </a:prstGeom>
        </p:spPr>
        <p:txBody>
          <a:bodyPr>
            <a:normAutofit/>
          </a:bodyPr>
          <a:lstStyle>
            <a:lvl1pPr>
              <a:spcBef>
                <a:spcPts val="0"/>
              </a:spcBef>
              <a:buSzPts val="1800"/>
              <a:defRPr sz="1800"/>
            </a:lvl1pPr>
            <a:lvl2pPr>
              <a:spcBef>
                <a:spcPts val="0"/>
              </a:spcBef>
              <a:buSzPts val="1800"/>
              <a:defRPr sz="1800"/>
            </a:lvl2pPr>
            <a:lvl3pPr>
              <a:spcBef>
                <a:spcPts val="0"/>
              </a:spcBef>
              <a:buSzPts val="1800"/>
              <a:defRPr sz="1800"/>
            </a:lvl3pPr>
            <a:lvl4pPr>
              <a:spcBef>
                <a:spcPts val="0"/>
              </a:spcBef>
              <a:buSzPts val="1800"/>
              <a:defRPr sz="1800"/>
            </a:lvl4pPr>
            <a:lvl5pPr>
              <a:spcBef>
                <a:spcPts val="0"/>
              </a:spcBef>
              <a:buSzPts val="1800"/>
              <a:defRPr sz="1800"/>
            </a:lvl5pPr>
          </a:lstStyle>
          <a:p>
            <a:r>
              <a:t>內文層級一</a:t>
            </a:r>
          </a:p>
          <a:p>
            <a:pPr lvl="1"/>
            <a:r>
              <a:t>內文層級二</a:t>
            </a:r>
          </a:p>
          <a:p>
            <a:pPr lvl="2"/>
            <a:r>
              <a:t>內文層級三</a:t>
            </a:r>
          </a:p>
          <a:p>
            <a:pPr lvl="3"/>
            <a:r>
              <a:t>內文層級四</a:t>
            </a:r>
          </a:p>
          <a:p>
            <a:pPr lvl="4"/>
            <a:r>
              <a:t>內文層級五</a:t>
            </a:r>
          </a:p>
        </p:txBody>
      </p:sp>
      <p:sp>
        <p:nvSpPr>
          <p:cNvPr id="748" name="Shape 1200"/>
          <p:cNvSpPr txBox="1">
            <a:spLocks noGrp="1"/>
          </p:cNvSpPr>
          <p:nvPr>
            <p:ph type="body" sz="quarter" idx="21"/>
          </p:nvPr>
        </p:nvSpPr>
        <p:spPr>
          <a:xfrm>
            <a:off x="3391603" y="1705424"/>
            <a:ext cx="2296500" cy="4710002"/>
          </a:xfrm>
          <a:prstGeom prst="rect">
            <a:avLst/>
          </a:prstGeom>
        </p:spPr>
        <p:txBody>
          <a:bodyPr>
            <a:normAutofit/>
          </a:bodyPr>
          <a:lstStyle/>
          <a:p>
            <a:pPr>
              <a:spcBef>
                <a:spcPts val="0"/>
              </a:spcBef>
              <a:buSzPts val="1800"/>
              <a:defRPr sz="1800"/>
            </a:pPr>
            <a:endParaRPr/>
          </a:p>
        </p:txBody>
      </p:sp>
      <p:sp>
        <p:nvSpPr>
          <p:cNvPr id="749" name="Shape 1201"/>
          <p:cNvSpPr txBox="1">
            <a:spLocks noGrp="1"/>
          </p:cNvSpPr>
          <p:nvPr>
            <p:ph type="body" sz="quarter" idx="22"/>
          </p:nvPr>
        </p:nvSpPr>
        <p:spPr>
          <a:xfrm>
            <a:off x="5805904" y="1705424"/>
            <a:ext cx="2296501" cy="4710002"/>
          </a:xfrm>
          <a:prstGeom prst="rect">
            <a:avLst/>
          </a:prstGeom>
        </p:spPr>
        <p:txBody>
          <a:bodyPr>
            <a:normAutofit/>
          </a:bodyPr>
          <a:lstStyle/>
          <a:p>
            <a:pPr>
              <a:spcBef>
                <a:spcPts val="0"/>
              </a:spcBef>
              <a:buSzPts val="1800"/>
              <a:defRPr sz="1800"/>
            </a:pPr>
            <a:endParaRPr/>
          </a:p>
        </p:txBody>
      </p:sp>
      <p:sp>
        <p:nvSpPr>
          <p:cNvPr id="750" name="幻燈片編號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630374402"/>
      </p:ext>
    </p:extLst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" name="幻燈片編號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val="674429047"/>
      </p:ext>
    </p:extLst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Blank dar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81" name="Shape 1593"/>
          <p:cNvGrpSpPr/>
          <p:nvPr/>
        </p:nvGrpSpPr>
        <p:grpSpPr>
          <a:xfrm>
            <a:off x="1" y="9"/>
            <a:ext cx="9152000" cy="6864000"/>
            <a:chOff x="0" y="5"/>
            <a:chExt cx="9151998" cy="6863998"/>
          </a:xfrm>
        </p:grpSpPr>
        <p:sp>
          <p:nvSpPr>
            <p:cNvPr id="877" name="Shape 1594"/>
            <p:cNvSpPr/>
            <p:nvPr/>
          </p:nvSpPr>
          <p:spPr>
            <a:xfrm>
              <a:off x="5492102" y="6591442"/>
              <a:ext cx="165316" cy="17653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345" y="1088"/>
                  </a:moveTo>
                  <a:lnTo>
                    <a:pt x="19848" y="1364"/>
                  </a:lnTo>
                  <a:lnTo>
                    <a:pt x="20143" y="1640"/>
                  </a:lnTo>
                  <a:lnTo>
                    <a:pt x="20438" y="2184"/>
                  </a:lnTo>
                  <a:lnTo>
                    <a:pt x="20438" y="8202"/>
                  </a:lnTo>
                  <a:lnTo>
                    <a:pt x="19848" y="18043"/>
                  </a:lnTo>
                  <a:lnTo>
                    <a:pt x="19562" y="18863"/>
                  </a:lnTo>
                  <a:lnTo>
                    <a:pt x="19562" y="19408"/>
                  </a:lnTo>
                  <a:lnTo>
                    <a:pt x="19267" y="19684"/>
                  </a:lnTo>
                  <a:lnTo>
                    <a:pt x="18392" y="19684"/>
                  </a:lnTo>
                  <a:lnTo>
                    <a:pt x="14308" y="20228"/>
                  </a:lnTo>
                  <a:lnTo>
                    <a:pt x="6425" y="20228"/>
                  </a:lnTo>
                  <a:lnTo>
                    <a:pt x="4379" y="19684"/>
                  </a:lnTo>
                  <a:lnTo>
                    <a:pt x="3503" y="19408"/>
                  </a:lnTo>
                  <a:lnTo>
                    <a:pt x="2922" y="18863"/>
                  </a:lnTo>
                  <a:lnTo>
                    <a:pt x="2046" y="17499"/>
                  </a:lnTo>
                  <a:lnTo>
                    <a:pt x="1752" y="15583"/>
                  </a:lnTo>
                  <a:lnTo>
                    <a:pt x="1171" y="12302"/>
                  </a:lnTo>
                  <a:lnTo>
                    <a:pt x="876" y="9022"/>
                  </a:lnTo>
                  <a:lnTo>
                    <a:pt x="1171" y="5465"/>
                  </a:lnTo>
                  <a:lnTo>
                    <a:pt x="1752" y="2184"/>
                  </a:lnTo>
                  <a:lnTo>
                    <a:pt x="2046" y="2184"/>
                  </a:lnTo>
                  <a:lnTo>
                    <a:pt x="2333" y="1908"/>
                  </a:lnTo>
                  <a:lnTo>
                    <a:pt x="7587" y="1640"/>
                  </a:lnTo>
                  <a:lnTo>
                    <a:pt x="13137" y="1088"/>
                  </a:lnTo>
                  <a:close/>
                  <a:moveTo>
                    <a:pt x="11090" y="0"/>
                  </a:moveTo>
                  <a:lnTo>
                    <a:pt x="1171" y="820"/>
                  </a:lnTo>
                  <a:lnTo>
                    <a:pt x="876" y="1088"/>
                  </a:lnTo>
                  <a:lnTo>
                    <a:pt x="581" y="1364"/>
                  </a:lnTo>
                  <a:lnTo>
                    <a:pt x="581" y="1640"/>
                  </a:lnTo>
                  <a:lnTo>
                    <a:pt x="876" y="1908"/>
                  </a:lnTo>
                  <a:lnTo>
                    <a:pt x="1171" y="1908"/>
                  </a:lnTo>
                  <a:lnTo>
                    <a:pt x="581" y="3825"/>
                  </a:lnTo>
                  <a:lnTo>
                    <a:pt x="295" y="5741"/>
                  </a:lnTo>
                  <a:lnTo>
                    <a:pt x="0" y="9842"/>
                  </a:lnTo>
                  <a:lnTo>
                    <a:pt x="295" y="14219"/>
                  </a:lnTo>
                  <a:lnTo>
                    <a:pt x="581" y="16947"/>
                  </a:lnTo>
                  <a:lnTo>
                    <a:pt x="1171" y="18043"/>
                  </a:lnTo>
                  <a:lnTo>
                    <a:pt x="1752" y="19408"/>
                  </a:lnTo>
                  <a:lnTo>
                    <a:pt x="2046" y="19960"/>
                  </a:lnTo>
                  <a:lnTo>
                    <a:pt x="2627" y="20504"/>
                  </a:lnTo>
                  <a:lnTo>
                    <a:pt x="3798" y="21048"/>
                  </a:lnTo>
                  <a:lnTo>
                    <a:pt x="5255" y="21324"/>
                  </a:lnTo>
                  <a:lnTo>
                    <a:pt x="6425" y="21324"/>
                  </a:lnTo>
                  <a:lnTo>
                    <a:pt x="10510" y="21600"/>
                  </a:lnTo>
                  <a:lnTo>
                    <a:pt x="14594" y="21324"/>
                  </a:lnTo>
                  <a:lnTo>
                    <a:pt x="17516" y="21324"/>
                  </a:lnTo>
                  <a:lnTo>
                    <a:pt x="19267" y="21048"/>
                  </a:lnTo>
                  <a:lnTo>
                    <a:pt x="19848" y="20780"/>
                  </a:lnTo>
                  <a:lnTo>
                    <a:pt x="20438" y="20504"/>
                  </a:lnTo>
                  <a:lnTo>
                    <a:pt x="21019" y="19140"/>
                  </a:lnTo>
                  <a:lnTo>
                    <a:pt x="21314" y="17499"/>
                  </a:lnTo>
                  <a:lnTo>
                    <a:pt x="21314" y="14487"/>
                  </a:lnTo>
                  <a:lnTo>
                    <a:pt x="21600" y="7649"/>
                  </a:lnTo>
                  <a:lnTo>
                    <a:pt x="21600" y="544"/>
                  </a:lnTo>
                  <a:lnTo>
                    <a:pt x="21314" y="268"/>
                  </a:lnTo>
                  <a:lnTo>
                    <a:pt x="18686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878" name="Shape 1595"/>
            <p:cNvSpPr/>
            <p:nvPr/>
          </p:nvSpPr>
          <p:spPr>
            <a:xfrm>
              <a:off x="5563577" y="6640552"/>
              <a:ext cx="44731" cy="4698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416" y="0"/>
                  </a:moveTo>
                  <a:lnTo>
                    <a:pt x="4326" y="3081"/>
                  </a:lnTo>
                  <a:lnTo>
                    <a:pt x="4326" y="6163"/>
                  </a:lnTo>
                  <a:lnTo>
                    <a:pt x="2179" y="6163"/>
                  </a:lnTo>
                  <a:lnTo>
                    <a:pt x="0" y="7200"/>
                  </a:lnTo>
                  <a:lnTo>
                    <a:pt x="0" y="9244"/>
                  </a:lnTo>
                  <a:lnTo>
                    <a:pt x="1090" y="10281"/>
                  </a:lnTo>
                  <a:lnTo>
                    <a:pt x="4326" y="10281"/>
                  </a:lnTo>
                  <a:lnTo>
                    <a:pt x="4326" y="20563"/>
                  </a:lnTo>
                  <a:lnTo>
                    <a:pt x="5416" y="21600"/>
                  </a:lnTo>
                  <a:lnTo>
                    <a:pt x="7563" y="21600"/>
                  </a:lnTo>
                  <a:lnTo>
                    <a:pt x="8653" y="20563"/>
                  </a:lnTo>
                  <a:lnTo>
                    <a:pt x="8653" y="9244"/>
                  </a:lnTo>
                  <a:lnTo>
                    <a:pt x="10800" y="9244"/>
                  </a:lnTo>
                  <a:lnTo>
                    <a:pt x="16184" y="10281"/>
                  </a:lnTo>
                  <a:lnTo>
                    <a:pt x="20510" y="10281"/>
                  </a:lnTo>
                  <a:lnTo>
                    <a:pt x="21600" y="9244"/>
                  </a:lnTo>
                  <a:lnTo>
                    <a:pt x="21600" y="6163"/>
                  </a:lnTo>
                  <a:lnTo>
                    <a:pt x="19421" y="5156"/>
                  </a:lnTo>
                  <a:lnTo>
                    <a:pt x="8653" y="5156"/>
                  </a:lnTo>
                  <a:lnTo>
                    <a:pt x="8653" y="2075"/>
                  </a:lnTo>
                  <a:lnTo>
                    <a:pt x="7563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879" name="Shape 1596"/>
            <p:cNvSpPr/>
            <p:nvPr/>
          </p:nvSpPr>
          <p:spPr>
            <a:xfrm>
              <a:off x="5170365" y="6694241"/>
              <a:ext cx="35771" cy="469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190" y="4094"/>
                  </a:moveTo>
                  <a:lnTo>
                    <a:pt x="16190" y="9257"/>
                  </a:lnTo>
                  <a:lnTo>
                    <a:pt x="13505" y="14390"/>
                  </a:lnTo>
                  <a:lnTo>
                    <a:pt x="10780" y="18514"/>
                  </a:lnTo>
                  <a:lnTo>
                    <a:pt x="8095" y="18514"/>
                  </a:lnTo>
                  <a:lnTo>
                    <a:pt x="6732" y="15429"/>
                  </a:lnTo>
                  <a:lnTo>
                    <a:pt x="5410" y="12343"/>
                  </a:lnTo>
                  <a:lnTo>
                    <a:pt x="5410" y="9257"/>
                  </a:lnTo>
                  <a:lnTo>
                    <a:pt x="8095" y="7180"/>
                  </a:lnTo>
                  <a:lnTo>
                    <a:pt x="14827" y="5133"/>
                  </a:lnTo>
                  <a:lnTo>
                    <a:pt x="13505" y="4094"/>
                  </a:lnTo>
                  <a:close/>
                  <a:moveTo>
                    <a:pt x="14827" y="0"/>
                  </a:moveTo>
                  <a:lnTo>
                    <a:pt x="10780" y="1008"/>
                  </a:lnTo>
                  <a:lnTo>
                    <a:pt x="8095" y="3086"/>
                  </a:lnTo>
                  <a:lnTo>
                    <a:pt x="5410" y="5133"/>
                  </a:lnTo>
                  <a:lnTo>
                    <a:pt x="2685" y="7180"/>
                  </a:lnTo>
                  <a:lnTo>
                    <a:pt x="0" y="10265"/>
                  </a:lnTo>
                  <a:lnTo>
                    <a:pt x="0" y="12343"/>
                  </a:lnTo>
                  <a:lnTo>
                    <a:pt x="2685" y="18514"/>
                  </a:lnTo>
                  <a:lnTo>
                    <a:pt x="5410" y="20561"/>
                  </a:lnTo>
                  <a:lnTo>
                    <a:pt x="8095" y="21600"/>
                  </a:lnTo>
                  <a:lnTo>
                    <a:pt x="10780" y="21600"/>
                  </a:lnTo>
                  <a:lnTo>
                    <a:pt x="14827" y="20561"/>
                  </a:lnTo>
                  <a:lnTo>
                    <a:pt x="17553" y="18514"/>
                  </a:lnTo>
                  <a:lnTo>
                    <a:pt x="18875" y="16437"/>
                  </a:lnTo>
                  <a:lnTo>
                    <a:pt x="20237" y="10265"/>
                  </a:lnTo>
                  <a:lnTo>
                    <a:pt x="21600" y="5133"/>
                  </a:lnTo>
                  <a:lnTo>
                    <a:pt x="20237" y="2047"/>
                  </a:lnTo>
                  <a:lnTo>
                    <a:pt x="17553" y="1008"/>
                  </a:lnTo>
                  <a:lnTo>
                    <a:pt x="14827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880" name="Shape 1597"/>
            <p:cNvSpPr/>
            <p:nvPr/>
          </p:nvSpPr>
          <p:spPr>
            <a:xfrm>
              <a:off x="3170588" y="6470790"/>
              <a:ext cx="178722" cy="10273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202" y="1870"/>
                  </a:moveTo>
                  <a:lnTo>
                    <a:pt x="18905" y="2344"/>
                  </a:lnTo>
                  <a:lnTo>
                    <a:pt x="19980" y="3279"/>
                  </a:lnTo>
                  <a:lnTo>
                    <a:pt x="20525" y="4228"/>
                  </a:lnTo>
                  <a:lnTo>
                    <a:pt x="20790" y="6098"/>
                  </a:lnTo>
                  <a:lnTo>
                    <a:pt x="20790" y="7981"/>
                  </a:lnTo>
                  <a:lnTo>
                    <a:pt x="20525" y="12209"/>
                  </a:lnTo>
                  <a:lnTo>
                    <a:pt x="19980" y="15502"/>
                  </a:lnTo>
                  <a:lnTo>
                    <a:pt x="19715" y="17372"/>
                  </a:lnTo>
                  <a:lnTo>
                    <a:pt x="19170" y="18321"/>
                  </a:lnTo>
                  <a:lnTo>
                    <a:pt x="18632" y="18781"/>
                  </a:lnTo>
                  <a:lnTo>
                    <a:pt x="17822" y="19256"/>
                  </a:lnTo>
                  <a:lnTo>
                    <a:pt x="12962" y="20191"/>
                  </a:lnTo>
                  <a:lnTo>
                    <a:pt x="9184" y="20191"/>
                  </a:lnTo>
                  <a:lnTo>
                    <a:pt x="5133" y="19730"/>
                  </a:lnTo>
                  <a:lnTo>
                    <a:pt x="2158" y="19256"/>
                  </a:lnTo>
                  <a:lnTo>
                    <a:pt x="1620" y="19256"/>
                  </a:lnTo>
                  <a:lnTo>
                    <a:pt x="1347" y="18781"/>
                  </a:lnTo>
                  <a:lnTo>
                    <a:pt x="1083" y="17372"/>
                  </a:lnTo>
                  <a:lnTo>
                    <a:pt x="810" y="14553"/>
                  </a:lnTo>
                  <a:lnTo>
                    <a:pt x="1083" y="8456"/>
                  </a:lnTo>
                  <a:lnTo>
                    <a:pt x="1347" y="2344"/>
                  </a:lnTo>
                  <a:lnTo>
                    <a:pt x="4323" y="2819"/>
                  </a:lnTo>
                  <a:lnTo>
                    <a:pt x="7291" y="2344"/>
                  </a:lnTo>
                  <a:lnTo>
                    <a:pt x="13234" y="1870"/>
                  </a:lnTo>
                  <a:close/>
                  <a:moveTo>
                    <a:pt x="14309" y="0"/>
                  </a:moveTo>
                  <a:lnTo>
                    <a:pt x="9994" y="460"/>
                  </a:lnTo>
                  <a:lnTo>
                    <a:pt x="5398" y="935"/>
                  </a:lnTo>
                  <a:lnTo>
                    <a:pt x="3240" y="935"/>
                  </a:lnTo>
                  <a:lnTo>
                    <a:pt x="1347" y="460"/>
                  </a:lnTo>
                  <a:lnTo>
                    <a:pt x="537" y="460"/>
                  </a:lnTo>
                  <a:lnTo>
                    <a:pt x="537" y="1870"/>
                  </a:lnTo>
                  <a:lnTo>
                    <a:pt x="273" y="6572"/>
                  </a:lnTo>
                  <a:lnTo>
                    <a:pt x="0" y="12684"/>
                  </a:lnTo>
                  <a:lnTo>
                    <a:pt x="0" y="15963"/>
                  </a:lnTo>
                  <a:lnTo>
                    <a:pt x="273" y="18321"/>
                  </a:lnTo>
                  <a:lnTo>
                    <a:pt x="537" y="20191"/>
                  </a:lnTo>
                  <a:lnTo>
                    <a:pt x="1083" y="20665"/>
                  </a:lnTo>
                  <a:lnTo>
                    <a:pt x="1347" y="21140"/>
                  </a:lnTo>
                  <a:lnTo>
                    <a:pt x="6208" y="21600"/>
                  </a:lnTo>
                  <a:lnTo>
                    <a:pt x="10804" y="21600"/>
                  </a:lnTo>
                  <a:lnTo>
                    <a:pt x="15392" y="21140"/>
                  </a:lnTo>
                  <a:lnTo>
                    <a:pt x="19980" y="20191"/>
                  </a:lnTo>
                  <a:lnTo>
                    <a:pt x="20253" y="19730"/>
                  </a:lnTo>
                  <a:lnTo>
                    <a:pt x="20253" y="19256"/>
                  </a:lnTo>
                  <a:lnTo>
                    <a:pt x="21063" y="14093"/>
                  </a:lnTo>
                  <a:lnTo>
                    <a:pt x="21335" y="11274"/>
                  </a:lnTo>
                  <a:lnTo>
                    <a:pt x="21600" y="8456"/>
                  </a:lnTo>
                  <a:lnTo>
                    <a:pt x="21600" y="5637"/>
                  </a:lnTo>
                  <a:lnTo>
                    <a:pt x="21063" y="3753"/>
                  </a:lnTo>
                  <a:lnTo>
                    <a:pt x="20790" y="2344"/>
                  </a:lnTo>
                  <a:lnTo>
                    <a:pt x="20253" y="1870"/>
                  </a:lnTo>
                  <a:lnTo>
                    <a:pt x="19442" y="935"/>
                  </a:lnTo>
                  <a:lnTo>
                    <a:pt x="18632" y="460"/>
                  </a:lnTo>
                  <a:lnTo>
                    <a:pt x="16475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881" name="Shape 1598"/>
            <p:cNvSpPr/>
            <p:nvPr/>
          </p:nvSpPr>
          <p:spPr>
            <a:xfrm>
              <a:off x="5360301" y="6668878"/>
              <a:ext cx="42408" cy="127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15" y="0"/>
                  </a:moveTo>
                  <a:lnTo>
                    <a:pt x="0" y="4346"/>
                  </a:lnTo>
                  <a:lnTo>
                    <a:pt x="0" y="12909"/>
                  </a:lnTo>
                  <a:lnTo>
                    <a:pt x="4530" y="17254"/>
                  </a:lnTo>
                  <a:lnTo>
                    <a:pt x="9093" y="21600"/>
                  </a:lnTo>
                  <a:lnTo>
                    <a:pt x="19335" y="21600"/>
                  </a:lnTo>
                  <a:lnTo>
                    <a:pt x="20485" y="17254"/>
                  </a:lnTo>
                  <a:lnTo>
                    <a:pt x="21600" y="12909"/>
                  </a:lnTo>
                  <a:lnTo>
                    <a:pt x="21600" y="8563"/>
                  </a:lnTo>
                  <a:lnTo>
                    <a:pt x="20485" y="4346"/>
                  </a:lnTo>
                  <a:lnTo>
                    <a:pt x="1592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882" name="Shape 1599"/>
            <p:cNvSpPr/>
            <p:nvPr/>
          </p:nvSpPr>
          <p:spPr>
            <a:xfrm>
              <a:off x="5284313" y="6589186"/>
              <a:ext cx="185425" cy="17653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386" y="0"/>
                  </a:moveTo>
                  <a:lnTo>
                    <a:pt x="1562" y="544"/>
                  </a:lnTo>
                  <a:lnTo>
                    <a:pt x="781" y="820"/>
                  </a:lnTo>
                  <a:lnTo>
                    <a:pt x="263" y="1364"/>
                  </a:lnTo>
                  <a:lnTo>
                    <a:pt x="0" y="1916"/>
                  </a:lnTo>
                  <a:lnTo>
                    <a:pt x="263" y="2184"/>
                  </a:lnTo>
                  <a:lnTo>
                    <a:pt x="781" y="2184"/>
                  </a:lnTo>
                  <a:lnTo>
                    <a:pt x="1044" y="1916"/>
                  </a:lnTo>
                  <a:lnTo>
                    <a:pt x="1562" y="1640"/>
                  </a:lnTo>
                  <a:lnTo>
                    <a:pt x="2342" y="1364"/>
                  </a:lnTo>
                  <a:lnTo>
                    <a:pt x="4167" y="1096"/>
                  </a:lnTo>
                  <a:lnTo>
                    <a:pt x="7545" y="1364"/>
                  </a:lnTo>
                  <a:lnTo>
                    <a:pt x="14836" y="1640"/>
                  </a:lnTo>
                  <a:lnTo>
                    <a:pt x="17441" y="1916"/>
                  </a:lnTo>
                  <a:lnTo>
                    <a:pt x="18477" y="2184"/>
                  </a:lnTo>
                  <a:lnTo>
                    <a:pt x="19520" y="2737"/>
                  </a:lnTo>
                  <a:lnTo>
                    <a:pt x="20038" y="3005"/>
                  </a:lnTo>
                  <a:lnTo>
                    <a:pt x="20301" y="3557"/>
                  </a:lnTo>
                  <a:lnTo>
                    <a:pt x="20564" y="4921"/>
                  </a:lnTo>
                  <a:lnTo>
                    <a:pt x="20301" y="7381"/>
                  </a:lnTo>
                  <a:lnTo>
                    <a:pt x="20564" y="12578"/>
                  </a:lnTo>
                  <a:lnTo>
                    <a:pt x="20301" y="17775"/>
                  </a:lnTo>
                  <a:lnTo>
                    <a:pt x="20038" y="19684"/>
                  </a:lnTo>
                  <a:lnTo>
                    <a:pt x="20038" y="19960"/>
                  </a:lnTo>
                  <a:lnTo>
                    <a:pt x="19520" y="19960"/>
                  </a:lnTo>
                  <a:lnTo>
                    <a:pt x="18740" y="20236"/>
                  </a:lnTo>
                  <a:lnTo>
                    <a:pt x="16660" y="20236"/>
                  </a:lnTo>
                  <a:lnTo>
                    <a:pt x="11194" y="19960"/>
                  </a:lnTo>
                  <a:lnTo>
                    <a:pt x="8852" y="20236"/>
                  </a:lnTo>
                  <a:lnTo>
                    <a:pt x="6509" y="20504"/>
                  </a:lnTo>
                  <a:lnTo>
                    <a:pt x="5466" y="20504"/>
                  </a:lnTo>
                  <a:lnTo>
                    <a:pt x="4422" y="19960"/>
                  </a:lnTo>
                  <a:lnTo>
                    <a:pt x="3641" y="19416"/>
                  </a:lnTo>
                  <a:lnTo>
                    <a:pt x="3123" y="18319"/>
                  </a:lnTo>
                  <a:lnTo>
                    <a:pt x="2605" y="16403"/>
                  </a:lnTo>
                  <a:lnTo>
                    <a:pt x="2342" y="14495"/>
                  </a:lnTo>
                  <a:lnTo>
                    <a:pt x="2342" y="6285"/>
                  </a:lnTo>
                  <a:lnTo>
                    <a:pt x="2605" y="2460"/>
                  </a:lnTo>
                  <a:lnTo>
                    <a:pt x="2342" y="2184"/>
                  </a:lnTo>
                  <a:lnTo>
                    <a:pt x="2342" y="1916"/>
                  </a:lnTo>
                  <a:lnTo>
                    <a:pt x="2080" y="1916"/>
                  </a:lnTo>
                  <a:lnTo>
                    <a:pt x="1824" y="2184"/>
                  </a:lnTo>
                  <a:lnTo>
                    <a:pt x="1562" y="4101"/>
                  </a:lnTo>
                  <a:lnTo>
                    <a:pt x="1299" y="6285"/>
                  </a:lnTo>
                  <a:lnTo>
                    <a:pt x="1299" y="10118"/>
                  </a:lnTo>
                  <a:lnTo>
                    <a:pt x="1562" y="15039"/>
                  </a:lnTo>
                  <a:lnTo>
                    <a:pt x="1824" y="17223"/>
                  </a:lnTo>
                  <a:lnTo>
                    <a:pt x="2080" y="18595"/>
                  </a:lnTo>
                  <a:lnTo>
                    <a:pt x="2342" y="19416"/>
                  </a:lnTo>
                  <a:lnTo>
                    <a:pt x="2860" y="20236"/>
                  </a:lnTo>
                  <a:lnTo>
                    <a:pt x="3641" y="20780"/>
                  </a:lnTo>
                  <a:lnTo>
                    <a:pt x="4167" y="21056"/>
                  </a:lnTo>
                  <a:lnTo>
                    <a:pt x="4948" y="21324"/>
                  </a:lnTo>
                  <a:lnTo>
                    <a:pt x="6509" y="21600"/>
                  </a:lnTo>
                  <a:lnTo>
                    <a:pt x="8326" y="21324"/>
                  </a:lnTo>
                  <a:lnTo>
                    <a:pt x="17696" y="21324"/>
                  </a:lnTo>
                  <a:lnTo>
                    <a:pt x="20819" y="21056"/>
                  </a:lnTo>
                  <a:lnTo>
                    <a:pt x="21082" y="20780"/>
                  </a:lnTo>
                  <a:lnTo>
                    <a:pt x="21082" y="20504"/>
                  </a:lnTo>
                  <a:lnTo>
                    <a:pt x="21345" y="16679"/>
                  </a:lnTo>
                  <a:lnTo>
                    <a:pt x="21600" y="13122"/>
                  </a:lnTo>
                  <a:lnTo>
                    <a:pt x="21345" y="5741"/>
                  </a:lnTo>
                  <a:lnTo>
                    <a:pt x="21345" y="3557"/>
                  </a:lnTo>
                  <a:lnTo>
                    <a:pt x="21082" y="3005"/>
                  </a:lnTo>
                  <a:lnTo>
                    <a:pt x="20564" y="2184"/>
                  </a:lnTo>
                  <a:lnTo>
                    <a:pt x="20038" y="1916"/>
                  </a:lnTo>
                  <a:lnTo>
                    <a:pt x="19520" y="1364"/>
                  </a:lnTo>
                  <a:lnTo>
                    <a:pt x="17441" y="820"/>
                  </a:lnTo>
                  <a:lnTo>
                    <a:pt x="14836" y="544"/>
                  </a:lnTo>
                  <a:lnTo>
                    <a:pt x="12230" y="544"/>
                  </a:lnTo>
                  <a:lnTo>
                    <a:pt x="7027" y="276"/>
                  </a:lnTo>
                  <a:lnTo>
                    <a:pt x="5203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883" name="Shape 1600"/>
            <p:cNvSpPr/>
            <p:nvPr/>
          </p:nvSpPr>
          <p:spPr>
            <a:xfrm>
              <a:off x="4777085" y="6466277"/>
              <a:ext cx="178789" cy="11176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669" y="1732"/>
                  </a:moveTo>
                  <a:lnTo>
                    <a:pt x="7833" y="2591"/>
                  </a:lnTo>
                  <a:lnTo>
                    <a:pt x="9718" y="2591"/>
                  </a:lnTo>
                  <a:lnTo>
                    <a:pt x="15122" y="3027"/>
                  </a:lnTo>
                  <a:lnTo>
                    <a:pt x="17816" y="3027"/>
                  </a:lnTo>
                  <a:lnTo>
                    <a:pt x="20518" y="2591"/>
                  </a:lnTo>
                  <a:lnTo>
                    <a:pt x="19980" y="9068"/>
                  </a:lnTo>
                  <a:lnTo>
                    <a:pt x="19980" y="15123"/>
                  </a:lnTo>
                  <a:lnTo>
                    <a:pt x="19708" y="16841"/>
                  </a:lnTo>
                  <a:lnTo>
                    <a:pt x="19708" y="18137"/>
                  </a:lnTo>
                  <a:lnTo>
                    <a:pt x="18898" y="19009"/>
                  </a:lnTo>
                  <a:lnTo>
                    <a:pt x="18088" y="19009"/>
                  </a:lnTo>
                  <a:lnTo>
                    <a:pt x="12957" y="19432"/>
                  </a:lnTo>
                  <a:lnTo>
                    <a:pt x="10527" y="19432"/>
                  </a:lnTo>
                  <a:lnTo>
                    <a:pt x="7024" y="19868"/>
                  </a:lnTo>
                  <a:lnTo>
                    <a:pt x="5131" y="19432"/>
                  </a:lnTo>
                  <a:lnTo>
                    <a:pt x="3512" y="19432"/>
                  </a:lnTo>
                  <a:lnTo>
                    <a:pt x="2429" y="18573"/>
                  </a:lnTo>
                  <a:lnTo>
                    <a:pt x="2165" y="18137"/>
                  </a:lnTo>
                  <a:lnTo>
                    <a:pt x="1892" y="17714"/>
                  </a:lnTo>
                  <a:lnTo>
                    <a:pt x="1620" y="7773"/>
                  </a:lnTo>
                  <a:lnTo>
                    <a:pt x="1620" y="3027"/>
                  </a:lnTo>
                  <a:lnTo>
                    <a:pt x="1355" y="3463"/>
                  </a:lnTo>
                  <a:lnTo>
                    <a:pt x="1082" y="3027"/>
                  </a:lnTo>
                  <a:lnTo>
                    <a:pt x="1355" y="3027"/>
                  </a:lnTo>
                  <a:lnTo>
                    <a:pt x="1355" y="2168"/>
                  </a:lnTo>
                  <a:lnTo>
                    <a:pt x="3512" y="1732"/>
                  </a:lnTo>
                  <a:close/>
                  <a:moveTo>
                    <a:pt x="2165" y="0"/>
                  </a:moveTo>
                  <a:lnTo>
                    <a:pt x="1082" y="436"/>
                  </a:lnTo>
                  <a:lnTo>
                    <a:pt x="273" y="872"/>
                  </a:lnTo>
                  <a:lnTo>
                    <a:pt x="0" y="1295"/>
                  </a:lnTo>
                  <a:lnTo>
                    <a:pt x="0" y="2168"/>
                  </a:lnTo>
                  <a:lnTo>
                    <a:pt x="273" y="2591"/>
                  </a:lnTo>
                  <a:lnTo>
                    <a:pt x="810" y="2591"/>
                  </a:lnTo>
                  <a:lnTo>
                    <a:pt x="545" y="4323"/>
                  </a:lnTo>
                  <a:lnTo>
                    <a:pt x="545" y="12955"/>
                  </a:lnTo>
                  <a:lnTo>
                    <a:pt x="810" y="19432"/>
                  </a:lnTo>
                  <a:lnTo>
                    <a:pt x="1355" y="20305"/>
                  </a:lnTo>
                  <a:lnTo>
                    <a:pt x="3512" y="21164"/>
                  </a:lnTo>
                  <a:lnTo>
                    <a:pt x="5669" y="21600"/>
                  </a:lnTo>
                  <a:lnTo>
                    <a:pt x="17006" y="21600"/>
                  </a:lnTo>
                  <a:lnTo>
                    <a:pt x="19171" y="21164"/>
                  </a:lnTo>
                  <a:lnTo>
                    <a:pt x="19980" y="20728"/>
                  </a:lnTo>
                  <a:lnTo>
                    <a:pt x="20518" y="19868"/>
                  </a:lnTo>
                  <a:lnTo>
                    <a:pt x="20790" y="19009"/>
                  </a:lnTo>
                  <a:lnTo>
                    <a:pt x="21055" y="17714"/>
                  </a:lnTo>
                  <a:lnTo>
                    <a:pt x="21055" y="9941"/>
                  </a:lnTo>
                  <a:lnTo>
                    <a:pt x="21600" y="2168"/>
                  </a:lnTo>
                  <a:lnTo>
                    <a:pt x="21327" y="1295"/>
                  </a:lnTo>
                  <a:lnTo>
                    <a:pt x="20790" y="872"/>
                  </a:lnTo>
                  <a:lnTo>
                    <a:pt x="17816" y="1295"/>
                  </a:lnTo>
                  <a:lnTo>
                    <a:pt x="14576" y="1295"/>
                  </a:lnTo>
                  <a:lnTo>
                    <a:pt x="7833" y="436"/>
                  </a:lnTo>
                  <a:lnTo>
                    <a:pt x="4049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884" name="Shape 1601"/>
            <p:cNvSpPr/>
            <p:nvPr/>
          </p:nvSpPr>
          <p:spPr>
            <a:xfrm>
              <a:off x="4721273" y="6591442"/>
              <a:ext cx="160869" cy="17201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294" y="0"/>
                  </a:moveTo>
                  <a:lnTo>
                    <a:pt x="5694" y="275"/>
                  </a:lnTo>
                  <a:lnTo>
                    <a:pt x="3297" y="558"/>
                  </a:lnTo>
                  <a:lnTo>
                    <a:pt x="2397" y="842"/>
                  </a:lnTo>
                  <a:lnTo>
                    <a:pt x="1194" y="1400"/>
                  </a:lnTo>
                  <a:lnTo>
                    <a:pt x="900" y="2242"/>
                  </a:lnTo>
                  <a:lnTo>
                    <a:pt x="597" y="3083"/>
                  </a:lnTo>
                  <a:lnTo>
                    <a:pt x="597" y="5050"/>
                  </a:lnTo>
                  <a:lnTo>
                    <a:pt x="294" y="15150"/>
                  </a:lnTo>
                  <a:lnTo>
                    <a:pt x="0" y="17675"/>
                  </a:lnTo>
                  <a:lnTo>
                    <a:pt x="294" y="19075"/>
                  </a:lnTo>
                  <a:lnTo>
                    <a:pt x="597" y="19642"/>
                  </a:lnTo>
                  <a:lnTo>
                    <a:pt x="900" y="19917"/>
                  </a:lnTo>
                  <a:lnTo>
                    <a:pt x="1194" y="19917"/>
                  </a:lnTo>
                  <a:lnTo>
                    <a:pt x="1194" y="17392"/>
                  </a:lnTo>
                  <a:lnTo>
                    <a:pt x="1497" y="15150"/>
                  </a:lnTo>
                  <a:lnTo>
                    <a:pt x="1800" y="7008"/>
                  </a:lnTo>
                  <a:lnTo>
                    <a:pt x="1800" y="4483"/>
                  </a:lnTo>
                  <a:lnTo>
                    <a:pt x="2094" y="3083"/>
                  </a:lnTo>
                  <a:lnTo>
                    <a:pt x="2397" y="2525"/>
                  </a:lnTo>
                  <a:lnTo>
                    <a:pt x="2994" y="1958"/>
                  </a:lnTo>
                  <a:lnTo>
                    <a:pt x="4794" y="1400"/>
                  </a:lnTo>
                  <a:lnTo>
                    <a:pt x="6897" y="1117"/>
                  </a:lnTo>
                  <a:lnTo>
                    <a:pt x="10194" y="1117"/>
                  </a:lnTo>
                  <a:lnTo>
                    <a:pt x="13794" y="1400"/>
                  </a:lnTo>
                  <a:lnTo>
                    <a:pt x="17100" y="1683"/>
                  </a:lnTo>
                  <a:lnTo>
                    <a:pt x="20397" y="2525"/>
                  </a:lnTo>
                  <a:lnTo>
                    <a:pt x="20094" y="5608"/>
                  </a:lnTo>
                  <a:lnTo>
                    <a:pt x="20397" y="8692"/>
                  </a:lnTo>
                  <a:lnTo>
                    <a:pt x="19800" y="13750"/>
                  </a:lnTo>
                  <a:lnTo>
                    <a:pt x="19497" y="19075"/>
                  </a:lnTo>
                  <a:lnTo>
                    <a:pt x="16797" y="19642"/>
                  </a:lnTo>
                  <a:lnTo>
                    <a:pt x="13794" y="19642"/>
                  </a:lnTo>
                  <a:lnTo>
                    <a:pt x="8100" y="19075"/>
                  </a:lnTo>
                  <a:lnTo>
                    <a:pt x="3894" y="19075"/>
                  </a:lnTo>
                  <a:lnTo>
                    <a:pt x="2094" y="19642"/>
                  </a:lnTo>
                  <a:lnTo>
                    <a:pt x="1194" y="19917"/>
                  </a:lnTo>
                  <a:lnTo>
                    <a:pt x="597" y="20758"/>
                  </a:lnTo>
                  <a:lnTo>
                    <a:pt x="597" y="21042"/>
                  </a:lnTo>
                  <a:lnTo>
                    <a:pt x="1497" y="21042"/>
                  </a:lnTo>
                  <a:lnTo>
                    <a:pt x="2700" y="20758"/>
                  </a:lnTo>
                  <a:lnTo>
                    <a:pt x="4500" y="20483"/>
                  </a:lnTo>
                  <a:lnTo>
                    <a:pt x="7200" y="20483"/>
                  </a:lnTo>
                  <a:lnTo>
                    <a:pt x="9900" y="20758"/>
                  </a:lnTo>
                  <a:lnTo>
                    <a:pt x="14694" y="21042"/>
                  </a:lnTo>
                  <a:lnTo>
                    <a:pt x="17100" y="21042"/>
                  </a:lnTo>
                  <a:lnTo>
                    <a:pt x="19497" y="20483"/>
                  </a:lnTo>
                  <a:lnTo>
                    <a:pt x="19497" y="21042"/>
                  </a:lnTo>
                  <a:lnTo>
                    <a:pt x="20094" y="21600"/>
                  </a:lnTo>
                  <a:lnTo>
                    <a:pt x="20397" y="21600"/>
                  </a:lnTo>
                  <a:lnTo>
                    <a:pt x="20700" y="21325"/>
                  </a:lnTo>
                  <a:lnTo>
                    <a:pt x="20994" y="19642"/>
                  </a:lnTo>
                  <a:lnTo>
                    <a:pt x="20994" y="17958"/>
                  </a:lnTo>
                  <a:lnTo>
                    <a:pt x="21297" y="14592"/>
                  </a:lnTo>
                  <a:lnTo>
                    <a:pt x="21297" y="11500"/>
                  </a:lnTo>
                  <a:lnTo>
                    <a:pt x="21600" y="8133"/>
                  </a:lnTo>
                  <a:lnTo>
                    <a:pt x="21297" y="3642"/>
                  </a:lnTo>
                  <a:lnTo>
                    <a:pt x="21297" y="2525"/>
                  </a:lnTo>
                  <a:lnTo>
                    <a:pt x="21600" y="2525"/>
                  </a:lnTo>
                  <a:lnTo>
                    <a:pt x="21600" y="1683"/>
                  </a:lnTo>
                  <a:lnTo>
                    <a:pt x="21297" y="1400"/>
                  </a:lnTo>
                  <a:lnTo>
                    <a:pt x="20994" y="1400"/>
                  </a:lnTo>
                  <a:lnTo>
                    <a:pt x="17394" y="558"/>
                  </a:lnTo>
                  <a:lnTo>
                    <a:pt x="1350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885" name="Shape 1602"/>
            <p:cNvSpPr/>
            <p:nvPr/>
          </p:nvSpPr>
          <p:spPr>
            <a:xfrm>
              <a:off x="5592645" y="6785825"/>
              <a:ext cx="163126" cy="7817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201" y="0"/>
                  </a:moveTo>
                  <a:lnTo>
                    <a:pt x="10352" y="1229"/>
                  </a:lnTo>
                  <a:lnTo>
                    <a:pt x="7988" y="1852"/>
                  </a:lnTo>
                  <a:lnTo>
                    <a:pt x="5624" y="1229"/>
                  </a:lnTo>
                  <a:lnTo>
                    <a:pt x="3550" y="1229"/>
                  </a:lnTo>
                  <a:lnTo>
                    <a:pt x="1476" y="2475"/>
                  </a:lnTo>
                  <a:lnTo>
                    <a:pt x="1476" y="1852"/>
                  </a:lnTo>
                  <a:lnTo>
                    <a:pt x="1186" y="1229"/>
                  </a:lnTo>
                  <a:lnTo>
                    <a:pt x="888" y="1229"/>
                  </a:lnTo>
                  <a:lnTo>
                    <a:pt x="589" y="1852"/>
                  </a:lnTo>
                  <a:lnTo>
                    <a:pt x="299" y="6784"/>
                  </a:lnTo>
                  <a:lnTo>
                    <a:pt x="299" y="11735"/>
                  </a:lnTo>
                  <a:lnTo>
                    <a:pt x="0" y="21600"/>
                  </a:lnTo>
                  <a:lnTo>
                    <a:pt x="1186" y="21600"/>
                  </a:lnTo>
                  <a:lnTo>
                    <a:pt x="1476" y="13587"/>
                  </a:lnTo>
                  <a:lnTo>
                    <a:pt x="1186" y="4932"/>
                  </a:lnTo>
                  <a:lnTo>
                    <a:pt x="3550" y="4327"/>
                  </a:lnTo>
                  <a:lnTo>
                    <a:pt x="5914" y="3704"/>
                  </a:lnTo>
                  <a:lnTo>
                    <a:pt x="12426" y="3704"/>
                  </a:lnTo>
                  <a:lnTo>
                    <a:pt x="14201" y="3080"/>
                  </a:lnTo>
                  <a:lnTo>
                    <a:pt x="16275" y="2475"/>
                  </a:lnTo>
                  <a:lnTo>
                    <a:pt x="18050" y="2475"/>
                  </a:lnTo>
                  <a:lnTo>
                    <a:pt x="19236" y="3704"/>
                  </a:lnTo>
                  <a:lnTo>
                    <a:pt x="20414" y="7408"/>
                  </a:lnTo>
                  <a:lnTo>
                    <a:pt x="20712" y="10488"/>
                  </a:lnTo>
                  <a:lnTo>
                    <a:pt x="20712" y="21600"/>
                  </a:lnTo>
                  <a:lnTo>
                    <a:pt x="21600" y="21600"/>
                  </a:lnTo>
                  <a:lnTo>
                    <a:pt x="21600" y="15439"/>
                  </a:lnTo>
                  <a:lnTo>
                    <a:pt x="21301" y="8636"/>
                  </a:lnTo>
                  <a:lnTo>
                    <a:pt x="21011" y="6179"/>
                  </a:lnTo>
                  <a:lnTo>
                    <a:pt x="19236" y="1229"/>
                  </a:lnTo>
                  <a:lnTo>
                    <a:pt x="1775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886" name="Shape 1603"/>
            <p:cNvSpPr/>
            <p:nvPr/>
          </p:nvSpPr>
          <p:spPr>
            <a:xfrm>
              <a:off x="5787028" y="6783568"/>
              <a:ext cx="172085" cy="8043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932" y="0"/>
                  </a:moveTo>
                  <a:lnTo>
                    <a:pt x="841" y="1800"/>
                  </a:lnTo>
                  <a:lnTo>
                    <a:pt x="566" y="2406"/>
                  </a:lnTo>
                  <a:lnTo>
                    <a:pt x="566" y="3012"/>
                  </a:lnTo>
                  <a:lnTo>
                    <a:pt x="0" y="12012"/>
                  </a:lnTo>
                  <a:lnTo>
                    <a:pt x="0" y="21600"/>
                  </a:lnTo>
                  <a:lnTo>
                    <a:pt x="1125" y="21600"/>
                  </a:lnTo>
                  <a:lnTo>
                    <a:pt x="1125" y="13206"/>
                  </a:lnTo>
                  <a:lnTo>
                    <a:pt x="1408" y="8412"/>
                  </a:lnTo>
                  <a:lnTo>
                    <a:pt x="1408" y="6006"/>
                  </a:lnTo>
                  <a:lnTo>
                    <a:pt x="1125" y="3600"/>
                  </a:lnTo>
                  <a:lnTo>
                    <a:pt x="3649" y="3012"/>
                  </a:lnTo>
                  <a:lnTo>
                    <a:pt x="6173" y="2406"/>
                  </a:lnTo>
                  <a:lnTo>
                    <a:pt x="17393" y="2406"/>
                  </a:lnTo>
                  <a:lnTo>
                    <a:pt x="18510" y="3012"/>
                  </a:lnTo>
                  <a:lnTo>
                    <a:pt x="19351" y="4206"/>
                  </a:lnTo>
                  <a:lnTo>
                    <a:pt x="19917" y="6006"/>
                  </a:lnTo>
                  <a:lnTo>
                    <a:pt x="20475" y="9606"/>
                  </a:lnTo>
                  <a:lnTo>
                    <a:pt x="20475" y="21600"/>
                  </a:lnTo>
                  <a:lnTo>
                    <a:pt x="21600" y="21600"/>
                  </a:lnTo>
                  <a:lnTo>
                    <a:pt x="21600" y="7806"/>
                  </a:lnTo>
                  <a:lnTo>
                    <a:pt x="21317" y="6006"/>
                  </a:lnTo>
                  <a:lnTo>
                    <a:pt x="20759" y="4206"/>
                  </a:lnTo>
                  <a:lnTo>
                    <a:pt x="20192" y="2406"/>
                  </a:lnTo>
                  <a:lnTo>
                    <a:pt x="19351" y="1212"/>
                  </a:lnTo>
                  <a:lnTo>
                    <a:pt x="17668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887" name="Shape 1604"/>
            <p:cNvSpPr/>
            <p:nvPr/>
          </p:nvSpPr>
          <p:spPr>
            <a:xfrm>
              <a:off x="3233170" y="6721372"/>
              <a:ext cx="35706" cy="127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5380" y="5440"/>
                  </a:lnTo>
                  <a:lnTo>
                    <a:pt x="2690" y="10880"/>
                  </a:lnTo>
                  <a:lnTo>
                    <a:pt x="0" y="10880"/>
                  </a:lnTo>
                  <a:lnTo>
                    <a:pt x="0" y="16160"/>
                  </a:lnTo>
                  <a:lnTo>
                    <a:pt x="1325" y="21600"/>
                  </a:lnTo>
                  <a:lnTo>
                    <a:pt x="9435" y="21600"/>
                  </a:lnTo>
                  <a:lnTo>
                    <a:pt x="18910" y="16160"/>
                  </a:lnTo>
                  <a:lnTo>
                    <a:pt x="20275" y="10880"/>
                  </a:lnTo>
                  <a:lnTo>
                    <a:pt x="21600" y="10880"/>
                  </a:lnTo>
                  <a:lnTo>
                    <a:pt x="20275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888" name="Shape 1605"/>
            <p:cNvSpPr/>
            <p:nvPr/>
          </p:nvSpPr>
          <p:spPr>
            <a:xfrm>
              <a:off x="5103336" y="6600335"/>
              <a:ext cx="172019" cy="16982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075" y="853"/>
                  </a:moveTo>
                  <a:lnTo>
                    <a:pt x="20200" y="1140"/>
                  </a:lnTo>
                  <a:lnTo>
                    <a:pt x="20483" y="1426"/>
                  </a:lnTo>
                  <a:lnTo>
                    <a:pt x="20758" y="6820"/>
                  </a:lnTo>
                  <a:lnTo>
                    <a:pt x="20758" y="12222"/>
                  </a:lnTo>
                  <a:lnTo>
                    <a:pt x="20483" y="14780"/>
                  </a:lnTo>
                  <a:lnTo>
                    <a:pt x="20200" y="17337"/>
                  </a:lnTo>
                  <a:lnTo>
                    <a:pt x="19642" y="18477"/>
                  </a:lnTo>
                  <a:lnTo>
                    <a:pt x="19075" y="19329"/>
                  </a:lnTo>
                  <a:lnTo>
                    <a:pt x="18233" y="20182"/>
                  </a:lnTo>
                  <a:lnTo>
                    <a:pt x="17117" y="20469"/>
                  </a:lnTo>
                  <a:lnTo>
                    <a:pt x="12908" y="20469"/>
                  </a:lnTo>
                  <a:lnTo>
                    <a:pt x="8700" y="20182"/>
                  </a:lnTo>
                  <a:lnTo>
                    <a:pt x="6167" y="20182"/>
                  </a:lnTo>
                  <a:lnTo>
                    <a:pt x="4767" y="19895"/>
                  </a:lnTo>
                  <a:lnTo>
                    <a:pt x="3642" y="19616"/>
                  </a:lnTo>
                  <a:lnTo>
                    <a:pt x="2800" y="19042"/>
                  </a:lnTo>
                  <a:lnTo>
                    <a:pt x="1958" y="18477"/>
                  </a:lnTo>
                  <a:lnTo>
                    <a:pt x="1400" y="17337"/>
                  </a:lnTo>
                  <a:lnTo>
                    <a:pt x="1117" y="15919"/>
                  </a:lnTo>
                  <a:lnTo>
                    <a:pt x="1117" y="14214"/>
                  </a:lnTo>
                  <a:lnTo>
                    <a:pt x="1400" y="12509"/>
                  </a:lnTo>
                  <a:lnTo>
                    <a:pt x="1683" y="9378"/>
                  </a:lnTo>
                  <a:lnTo>
                    <a:pt x="1683" y="7394"/>
                  </a:lnTo>
                  <a:lnTo>
                    <a:pt x="1400" y="5402"/>
                  </a:lnTo>
                  <a:lnTo>
                    <a:pt x="1400" y="1426"/>
                  </a:lnTo>
                  <a:lnTo>
                    <a:pt x="10942" y="1140"/>
                  </a:lnTo>
                  <a:lnTo>
                    <a:pt x="16275" y="853"/>
                  </a:lnTo>
                  <a:close/>
                  <a:moveTo>
                    <a:pt x="11225" y="0"/>
                  </a:moveTo>
                  <a:lnTo>
                    <a:pt x="1400" y="287"/>
                  </a:lnTo>
                  <a:lnTo>
                    <a:pt x="1117" y="574"/>
                  </a:lnTo>
                  <a:lnTo>
                    <a:pt x="842" y="574"/>
                  </a:lnTo>
                  <a:lnTo>
                    <a:pt x="275" y="2279"/>
                  </a:lnTo>
                  <a:lnTo>
                    <a:pt x="275" y="3984"/>
                  </a:lnTo>
                  <a:lnTo>
                    <a:pt x="558" y="7673"/>
                  </a:lnTo>
                  <a:lnTo>
                    <a:pt x="558" y="11370"/>
                  </a:lnTo>
                  <a:lnTo>
                    <a:pt x="0" y="15354"/>
                  </a:lnTo>
                  <a:lnTo>
                    <a:pt x="275" y="17059"/>
                  </a:lnTo>
                  <a:lnTo>
                    <a:pt x="558" y="18477"/>
                  </a:lnTo>
                  <a:lnTo>
                    <a:pt x="2242" y="20182"/>
                  </a:lnTo>
                  <a:lnTo>
                    <a:pt x="3367" y="20747"/>
                  </a:lnTo>
                  <a:lnTo>
                    <a:pt x="4767" y="21034"/>
                  </a:lnTo>
                  <a:lnTo>
                    <a:pt x="7858" y="21321"/>
                  </a:lnTo>
                  <a:lnTo>
                    <a:pt x="12342" y="21600"/>
                  </a:lnTo>
                  <a:lnTo>
                    <a:pt x="17117" y="21600"/>
                  </a:lnTo>
                  <a:lnTo>
                    <a:pt x="18233" y="21321"/>
                  </a:lnTo>
                  <a:lnTo>
                    <a:pt x="19358" y="21034"/>
                  </a:lnTo>
                  <a:lnTo>
                    <a:pt x="20483" y="20469"/>
                  </a:lnTo>
                  <a:lnTo>
                    <a:pt x="20758" y="19895"/>
                  </a:lnTo>
                  <a:lnTo>
                    <a:pt x="21042" y="19616"/>
                  </a:lnTo>
                  <a:lnTo>
                    <a:pt x="21325" y="17059"/>
                  </a:lnTo>
                  <a:lnTo>
                    <a:pt x="21600" y="14780"/>
                  </a:lnTo>
                  <a:lnTo>
                    <a:pt x="21600" y="9952"/>
                  </a:lnTo>
                  <a:lnTo>
                    <a:pt x="21325" y="5115"/>
                  </a:lnTo>
                  <a:lnTo>
                    <a:pt x="21325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889" name="Shape 1606"/>
            <p:cNvSpPr/>
            <p:nvPr/>
          </p:nvSpPr>
          <p:spPr>
            <a:xfrm>
              <a:off x="3168332" y="6600335"/>
              <a:ext cx="167572" cy="16763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72" y="1154"/>
                  </a:moveTo>
                  <a:lnTo>
                    <a:pt x="19872" y="5182"/>
                  </a:lnTo>
                  <a:lnTo>
                    <a:pt x="19590" y="9218"/>
                  </a:lnTo>
                  <a:lnTo>
                    <a:pt x="19872" y="11809"/>
                  </a:lnTo>
                  <a:lnTo>
                    <a:pt x="20163" y="14400"/>
                  </a:lnTo>
                  <a:lnTo>
                    <a:pt x="20454" y="15837"/>
                  </a:lnTo>
                  <a:lnTo>
                    <a:pt x="20454" y="17564"/>
                  </a:lnTo>
                  <a:lnTo>
                    <a:pt x="20163" y="19009"/>
                  </a:lnTo>
                  <a:lnTo>
                    <a:pt x="19590" y="19582"/>
                  </a:lnTo>
                  <a:lnTo>
                    <a:pt x="19008" y="19873"/>
                  </a:lnTo>
                  <a:lnTo>
                    <a:pt x="17571" y="20155"/>
                  </a:lnTo>
                  <a:lnTo>
                    <a:pt x="16134" y="20446"/>
                  </a:lnTo>
                  <a:lnTo>
                    <a:pt x="8640" y="20446"/>
                  </a:lnTo>
                  <a:lnTo>
                    <a:pt x="6630" y="20155"/>
                  </a:lnTo>
                  <a:lnTo>
                    <a:pt x="4611" y="19873"/>
                  </a:lnTo>
                  <a:lnTo>
                    <a:pt x="2019" y="19873"/>
                  </a:lnTo>
                  <a:lnTo>
                    <a:pt x="1728" y="19582"/>
                  </a:lnTo>
                  <a:lnTo>
                    <a:pt x="1446" y="19291"/>
                  </a:lnTo>
                  <a:lnTo>
                    <a:pt x="1155" y="17855"/>
                  </a:lnTo>
                  <a:lnTo>
                    <a:pt x="1155" y="13827"/>
                  </a:lnTo>
                  <a:lnTo>
                    <a:pt x="1728" y="9791"/>
                  </a:lnTo>
                  <a:lnTo>
                    <a:pt x="1728" y="5473"/>
                  </a:lnTo>
                  <a:lnTo>
                    <a:pt x="1446" y="3745"/>
                  </a:lnTo>
                  <a:lnTo>
                    <a:pt x="1155" y="1727"/>
                  </a:lnTo>
                  <a:lnTo>
                    <a:pt x="5766" y="1445"/>
                  </a:lnTo>
                  <a:lnTo>
                    <a:pt x="10368" y="1727"/>
                  </a:lnTo>
                  <a:lnTo>
                    <a:pt x="15270" y="1445"/>
                  </a:lnTo>
                  <a:lnTo>
                    <a:pt x="19872" y="1154"/>
                  </a:lnTo>
                  <a:close/>
                  <a:moveTo>
                    <a:pt x="20163" y="0"/>
                  </a:moveTo>
                  <a:lnTo>
                    <a:pt x="17862" y="291"/>
                  </a:lnTo>
                  <a:lnTo>
                    <a:pt x="15270" y="581"/>
                  </a:lnTo>
                  <a:lnTo>
                    <a:pt x="10368" y="581"/>
                  </a:lnTo>
                  <a:lnTo>
                    <a:pt x="5475" y="291"/>
                  </a:lnTo>
                  <a:lnTo>
                    <a:pt x="582" y="581"/>
                  </a:lnTo>
                  <a:lnTo>
                    <a:pt x="0" y="864"/>
                  </a:lnTo>
                  <a:lnTo>
                    <a:pt x="0" y="1727"/>
                  </a:lnTo>
                  <a:lnTo>
                    <a:pt x="582" y="1727"/>
                  </a:lnTo>
                  <a:lnTo>
                    <a:pt x="291" y="6336"/>
                  </a:lnTo>
                  <a:lnTo>
                    <a:pt x="291" y="10945"/>
                  </a:lnTo>
                  <a:lnTo>
                    <a:pt x="0" y="15837"/>
                  </a:lnTo>
                  <a:lnTo>
                    <a:pt x="0" y="18145"/>
                  </a:lnTo>
                  <a:lnTo>
                    <a:pt x="291" y="20446"/>
                  </a:lnTo>
                  <a:lnTo>
                    <a:pt x="291" y="21019"/>
                  </a:lnTo>
                  <a:lnTo>
                    <a:pt x="3747" y="21019"/>
                  </a:lnTo>
                  <a:lnTo>
                    <a:pt x="6630" y="21309"/>
                  </a:lnTo>
                  <a:lnTo>
                    <a:pt x="12387" y="21600"/>
                  </a:lnTo>
                  <a:lnTo>
                    <a:pt x="16707" y="21600"/>
                  </a:lnTo>
                  <a:lnTo>
                    <a:pt x="18726" y="21309"/>
                  </a:lnTo>
                  <a:lnTo>
                    <a:pt x="19590" y="21019"/>
                  </a:lnTo>
                  <a:lnTo>
                    <a:pt x="20454" y="20446"/>
                  </a:lnTo>
                  <a:lnTo>
                    <a:pt x="21027" y="19873"/>
                  </a:lnTo>
                  <a:lnTo>
                    <a:pt x="21318" y="19009"/>
                  </a:lnTo>
                  <a:lnTo>
                    <a:pt x="21600" y="17282"/>
                  </a:lnTo>
                  <a:lnTo>
                    <a:pt x="21600" y="15554"/>
                  </a:lnTo>
                  <a:lnTo>
                    <a:pt x="21318" y="13827"/>
                  </a:lnTo>
                  <a:lnTo>
                    <a:pt x="21027" y="11518"/>
                  </a:lnTo>
                  <a:lnTo>
                    <a:pt x="20736" y="9218"/>
                  </a:lnTo>
                  <a:lnTo>
                    <a:pt x="21027" y="4900"/>
                  </a:lnTo>
                  <a:lnTo>
                    <a:pt x="21027" y="581"/>
                  </a:lnTo>
                  <a:lnTo>
                    <a:pt x="20736" y="291"/>
                  </a:lnTo>
                  <a:lnTo>
                    <a:pt x="20163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890" name="Shape 1607"/>
            <p:cNvSpPr/>
            <p:nvPr/>
          </p:nvSpPr>
          <p:spPr>
            <a:xfrm>
              <a:off x="4913399" y="6595888"/>
              <a:ext cx="172019" cy="17208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050" y="841"/>
                  </a:moveTo>
                  <a:lnTo>
                    <a:pt x="9258" y="1125"/>
                  </a:lnTo>
                  <a:lnTo>
                    <a:pt x="13467" y="1399"/>
                  </a:lnTo>
                  <a:lnTo>
                    <a:pt x="17675" y="1683"/>
                  </a:lnTo>
                  <a:lnTo>
                    <a:pt x="18800" y="1966"/>
                  </a:lnTo>
                  <a:lnTo>
                    <a:pt x="19642" y="2241"/>
                  </a:lnTo>
                  <a:lnTo>
                    <a:pt x="19917" y="3082"/>
                  </a:lnTo>
                  <a:lnTo>
                    <a:pt x="20200" y="3923"/>
                  </a:lnTo>
                  <a:lnTo>
                    <a:pt x="20483" y="5889"/>
                  </a:lnTo>
                  <a:lnTo>
                    <a:pt x="20483" y="7855"/>
                  </a:lnTo>
                  <a:lnTo>
                    <a:pt x="20200" y="12345"/>
                  </a:lnTo>
                  <a:lnTo>
                    <a:pt x="19917" y="16827"/>
                  </a:lnTo>
                  <a:lnTo>
                    <a:pt x="19642" y="18235"/>
                  </a:lnTo>
                  <a:lnTo>
                    <a:pt x="19075" y="19076"/>
                  </a:lnTo>
                  <a:lnTo>
                    <a:pt x="18233" y="19917"/>
                  </a:lnTo>
                  <a:lnTo>
                    <a:pt x="17392" y="20192"/>
                  </a:lnTo>
                  <a:lnTo>
                    <a:pt x="16275" y="20475"/>
                  </a:lnTo>
                  <a:lnTo>
                    <a:pt x="15150" y="20475"/>
                  </a:lnTo>
                  <a:lnTo>
                    <a:pt x="12908" y="20192"/>
                  </a:lnTo>
                  <a:lnTo>
                    <a:pt x="7858" y="19917"/>
                  </a:lnTo>
                  <a:lnTo>
                    <a:pt x="4492" y="19634"/>
                  </a:lnTo>
                  <a:lnTo>
                    <a:pt x="2808" y="19351"/>
                  </a:lnTo>
                  <a:lnTo>
                    <a:pt x="1967" y="18793"/>
                  </a:lnTo>
                  <a:lnTo>
                    <a:pt x="1683" y="18235"/>
                  </a:lnTo>
                  <a:lnTo>
                    <a:pt x="1125" y="16269"/>
                  </a:lnTo>
                  <a:lnTo>
                    <a:pt x="842" y="14303"/>
                  </a:lnTo>
                  <a:lnTo>
                    <a:pt x="842" y="10096"/>
                  </a:lnTo>
                  <a:lnTo>
                    <a:pt x="1125" y="5889"/>
                  </a:lnTo>
                  <a:lnTo>
                    <a:pt x="1125" y="1683"/>
                  </a:lnTo>
                  <a:lnTo>
                    <a:pt x="3083" y="1125"/>
                  </a:lnTo>
                  <a:lnTo>
                    <a:pt x="5050" y="841"/>
                  </a:lnTo>
                  <a:close/>
                  <a:moveTo>
                    <a:pt x="3650" y="0"/>
                  </a:moveTo>
                  <a:lnTo>
                    <a:pt x="558" y="558"/>
                  </a:lnTo>
                  <a:lnTo>
                    <a:pt x="283" y="841"/>
                  </a:lnTo>
                  <a:lnTo>
                    <a:pt x="283" y="1399"/>
                  </a:lnTo>
                  <a:lnTo>
                    <a:pt x="0" y="7014"/>
                  </a:lnTo>
                  <a:lnTo>
                    <a:pt x="0" y="16552"/>
                  </a:lnTo>
                  <a:lnTo>
                    <a:pt x="283" y="17668"/>
                  </a:lnTo>
                  <a:lnTo>
                    <a:pt x="558" y="18793"/>
                  </a:lnTo>
                  <a:lnTo>
                    <a:pt x="1125" y="19634"/>
                  </a:lnTo>
                  <a:lnTo>
                    <a:pt x="1967" y="20192"/>
                  </a:lnTo>
                  <a:lnTo>
                    <a:pt x="3650" y="20759"/>
                  </a:lnTo>
                  <a:lnTo>
                    <a:pt x="5608" y="20759"/>
                  </a:lnTo>
                  <a:lnTo>
                    <a:pt x="9817" y="21317"/>
                  </a:lnTo>
                  <a:lnTo>
                    <a:pt x="13750" y="21317"/>
                  </a:lnTo>
                  <a:lnTo>
                    <a:pt x="15708" y="21600"/>
                  </a:lnTo>
                  <a:lnTo>
                    <a:pt x="17675" y="21317"/>
                  </a:lnTo>
                  <a:lnTo>
                    <a:pt x="18517" y="21034"/>
                  </a:lnTo>
                  <a:lnTo>
                    <a:pt x="19358" y="20759"/>
                  </a:lnTo>
                  <a:lnTo>
                    <a:pt x="19917" y="19917"/>
                  </a:lnTo>
                  <a:lnTo>
                    <a:pt x="20483" y="19076"/>
                  </a:lnTo>
                  <a:lnTo>
                    <a:pt x="21042" y="16552"/>
                  </a:lnTo>
                  <a:lnTo>
                    <a:pt x="21325" y="14028"/>
                  </a:lnTo>
                  <a:lnTo>
                    <a:pt x="21325" y="8697"/>
                  </a:lnTo>
                  <a:lnTo>
                    <a:pt x="21600" y="4765"/>
                  </a:lnTo>
                  <a:lnTo>
                    <a:pt x="21325" y="3082"/>
                  </a:lnTo>
                  <a:lnTo>
                    <a:pt x="21042" y="1966"/>
                  </a:lnTo>
                  <a:lnTo>
                    <a:pt x="20483" y="1399"/>
                  </a:lnTo>
                  <a:lnTo>
                    <a:pt x="19642" y="841"/>
                  </a:lnTo>
                  <a:lnTo>
                    <a:pt x="18800" y="558"/>
                  </a:lnTo>
                  <a:lnTo>
                    <a:pt x="16550" y="283"/>
                  </a:lnTo>
                  <a:lnTo>
                    <a:pt x="12342" y="283"/>
                  </a:lnTo>
                  <a:lnTo>
                    <a:pt x="645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891" name="Shape 1608"/>
            <p:cNvSpPr/>
            <p:nvPr/>
          </p:nvSpPr>
          <p:spPr>
            <a:xfrm>
              <a:off x="4982685" y="6698688"/>
              <a:ext cx="33515" cy="424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506" y="4556"/>
                  </a:moveTo>
                  <a:lnTo>
                    <a:pt x="15826" y="5670"/>
                  </a:lnTo>
                  <a:lnTo>
                    <a:pt x="12960" y="7965"/>
                  </a:lnTo>
                  <a:lnTo>
                    <a:pt x="11506" y="9079"/>
                  </a:lnTo>
                  <a:lnTo>
                    <a:pt x="7186" y="9079"/>
                  </a:lnTo>
                  <a:lnTo>
                    <a:pt x="5731" y="6818"/>
                  </a:lnTo>
                  <a:lnTo>
                    <a:pt x="5731" y="4556"/>
                  </a:lnTo>
                  <a:close/>
                  <a:moveTo>
                    <a:pt x="8640" y="0"/>
                  </a:moveTo>
                  <a:lnTo>
                    <a:pt x="5731" y="1147"/>
                  </a:lnTo>
                  <a:lnTo>
                    <a:pt x="2866" y="2261"/>
                  </a:lnTo>
                  <a:lnTo>
                    <a:pt x="1411" y="3409"/>
                  </a:lnTo>
                  <a:lnTo>
                    <a:pt x="0" y="5670"/>
                  </a:lnTo>
                  <a:lnTo>
                    <a:pt x="0" y="7965"/>
                  </a:lnTo>
                  <a:lnTo>
                    <a:pt x="2866" y="11374"/>
                  </a:lnTo>
                  <a:lnTo>
                    <a:pt x="8640" y="13635"/>
                  </a:lnTo>
                  <a:lnTo>
                    <a:pt x="12960" y="13635"/>
                  </a:lnTo>
                  <a:lnTo>
                    <a:pt x="11506" y="14782"/>
                  </a:lnTo>
                  <a:lnTo>
                    <a:pt x="10051" y="17044"/>
                  </a:lnTo>
                  <a:lnTo>
                    <a:pt x="8640" y="15896"/>
                  </a:lnTo>
                  <a:lnTo>
                    <a:pt x="5731" y="15896"/>
                  </a:lnTo>
                  <a:lnTo>
                    <a:pt x="5731" y="19305"/>
                  </a:lnTo>
                  <a:lnTo>
                    <a:pt x="7186" y="21600"/>
                  </a:lnTo>
                  <a:lnTo>
                    <a:pt x="10051" y="21600"/>
                  </a:lnTo>
                  <a:lnTo>
                    <a:pt x="12960" y="20453"/>
                  </a:lnTo>
                  <a:lnTo>
                    <a:pt x="15826" y="18191"/>
                  </a:lnTo>
                  <a:lnTo>
                    <a:pt x="18691" y="14782"/>
                  </a:lnTo>
                  <a:lnTo>
                    <a:pt x="20146" y="10226"/>
                  </a:lnTo>
                  <a:lnTo>
                    <a:pt x="21600" y="6818"/>
                  </a:lnTo>
                  <a:lnTo>
                    <a:pt x="20146" y="5670"/>
                  </a:lnTo>
                  <a:lnTo>
                    <a:pt x="17280" y="4556"/>
                  </a:lnTo>
                  <a:lnTo>
                    <a:pt x="15826" y="2261"/>
                  </a:lnTo>
                  <a:lnTo>
                    <a:pt x="12960" y="1147"/>
                  </a:lnTo>
                  <a:lnTo>
                    <a:pt x="864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892" name="Shape 1609"/>
            <p:cNvSpPr/>
            <p:nvPr/>
          </p:nvSpPr>
          <p:spPr>
            <a:xfrm>
              <a:off x="3230914" y="6687539"/>
              <a:ext cx="33515" cy="2681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640" y="5400"/>
                  </a:moveTo>
                  <a:lnTo>
                    <a:pt x="8640" y="7164"/>
                  </a:lnTo>
                  <a:lnTo>
                    <a:pt x="10094" y="8982"/>
                  </a:lnTo>
                  <a:lnTo>
                    <a:pt x="14414" y="7164"/>
                  </a:lnTo>
                  <a:lnTo>
                    <a:pt x="8640" y="14382"/>
                  </a:lnTo>
                  <a:lnTo>
                    <a:pt x="5774" y="16200"/>
                  </a:lnTo>
                  <a:lnTo>
                    <a:pt x="4320" y="16200"/>
                  </a:lnTo>
                  <a:lnTo>
                    <a:pt x="5774" y="10800"/>
                  </a:lnTo>
                  <a:lnTo>
                    <a:pt x="7186" y="7164"/>
                  </a:lnTo>
                  <a:lnTo>
                    <a:pt x="8640" y="5400"/>
                  </a:lnTo>
                  <a:close/>
                  <a:moveTo>
                    <a:pt x="7186" y="0"/>
                  </a:moveTo>
                  <a:lnTo>
                    <a:pt x="4320" y="3582"/>
                  </a:lnTo>
                  <a:lnTo>
                    <a:pt x="1454" y="5400"/>
                  </a:lnTo>
                  <a:lnTo>
                    <a:pt x="0" y="14382"/>
                  </a:lnTo>
                  <a:lnTo>
                    <a:pt x="0" y="19782"/>
                  </a:lnTo>
                  <a:lnTo>
                    <a:pt x="2866" y="21600"/>
                  </a:lnTo>
                  <a:lnTo>
                    <a:pt x="10094" y="21600"/>
                  </a:lnTo>
                  <a:lnTo>
                    <a:pt x="15826" y="16200"/>
                  </a:lnTo>
                  <a:lnTo>
                    <a:pt x="21600" y="8982"/>
                  </a:lnTo>
                  <a:lnTo>
                    <a:pt x="21600" y="5400"/>
                  </a:lnTo>
                  <a:lnTo>
                    <a:pt x="20146" y="1764"/>
                  </a:lnTo>
                  <a:lnTo>
                    <a:pt x="18734" y="1764"/>
                  </a:lnTo>
                  <a:lnTo>
                    <a:pt x="15826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893" name="Shape 1610"/>
            <p:cNvSpPr/>
            <p:nvPr/>
          </p:nvSpPr>
          <p:spPr>
            <a:xfrm>
              <a:off x="5199433" y="6788081"/>
              <a:ext cx="178721" cy="7592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16" y="0"/>
                  </a:moveTo>
                  <a:lnTo>
                    <a:pt x="8911" y="623"/>
                  </a:lnTo>
                  <a:lnTo>
                    <a:pt x="2695" y="623"/>
                  </a:lnTo>
                  <a:lnTo>
                    <a:pt x="810" y="1265"/>
                  </a:lnTo>
                  <a:lnTo>
                    <a:pt x="265" y="1907"/>
                  </a:lnTo>
                  <a:lnTo>
                    <a:pt x="265" y="3172"/>
                  </a:lnTo>
                  <a:lnTo>
                    <a:pt x="0" y="5721"/>
                  </a:lnTo>
                  <a:lnTo>
                    <a:pt x="0" y="21600"/>
                  </a:lnTo>
                  <a:lnTo>
                    <a:pt x="1075" y="21600"/>
                  </a:lnTo>
                  <a:lnTo>
                    <a:pt x="1075" y="3814"/>
                  </a:lnTo>
                  <a:lnTo>
                    <a:pt x="4051" y="3172"/>
                  </a:lnTo>
                  <a:lnTo>
                    <a:pt x="7018" y="2530"/>
                  </a:lnTo>
                  <a:lnTo>
                    <a:pt x="9986" y="3172"/>
                  </a:lnTo>
                  <a:lnTo>
                    <a:pt x="12689" y="2530"/>
                  </a:lnTo>
                  <a:lnTo>
                    <a:pt x="15657" y="2530"/>
                  </a:lnTo>
                  <a:lnTo>
                    <a:pt x="17277" y="3172"/>
                  </a:lnTo>
                  <a:lnTo>
                    <a:pt x="18632" y="3814"/>
                  </a:lnTo>
                  <a:lnTo>
                    <a:pt x="19442" y="4437"/>
                  </a:lnTo>
                  <a:lnTo>
                    <a:pt x="19980" y="5721"/>
                  </a:lnTo>
                  <a:lnTo>
                    <a:pt x="20253" y="7628"/>
                  </a:lnTo>
                  <a:lnTo>
                    <a:pt x="20517" y="9535"/>
                  </a:lnTo>
                  <a:lnTo>
                    <a:pt x="20517" y="17786"/>
                  </a:lnTo>
                  <a:lnTo>
                    <a:pt x="20253" y="21600"/>
                  </a:lnTo>
                  <a:lnTo>
                    <a:pt x="21327" y="21600"/>
                  </a:lnTo>
                  <a:lnTo>
                    <a:pt x="21600" y="16521"/>
                  </a:lnTo>
                  <a:lnTo>
                    <a:pt x="21600" y="10158"/>
                  </a:lnTo>
                  <a:lnTo>
                    <a:pt x="21327" y="6344"/>
                  </a:lnTo>
                  <a:lnTo>
                    <a:pt x="20790" y="3814"/>
                  </a:lnTo>
                  <a:lnTo>
                    <a:pt x="19707" y="1907"/>
                  </a:lnTo>
                  <a:lnTo>
                    <a:pt x="18632" y="1265"/>
                  </a:lnTo>
                  <a:lnTo>
                    <a:pt x="17277" y="623"/>
                  </a:lnTo>
                  <a:lnTo>
                    <a:pt x="15929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894" name="Shape 1611"/>
            <p:cNvSpPr/>
            <p:nvPr/>
          </p:nvSpPr>
          <p:spPr>
            <a:xfrm>
              <a:off x="3619680" y="6694241"/>
              <a:ext cx="38028" cy="4240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422" y="0"/>
                  </a:moveTo>
                  <a:lnTo>
                    <a:pt x="6371" y="2265"/>
                  </a:lnTo>
                  <a:lnTo>
                    <a:pt x="2563" y="5679"/>
                  </a:lnTo>
                  <a:lnTo>
                    <a:pt x="2563" y="7944"/>
                  </a:lnTo>
                  <a:lnTo>
                    <a:pt x="5089" y="7944"/>
                  </a:lnTo>
                  <a:lnTo>
                    <a:pt x="10178" y="4530"/>
                  </a:lnTo>
                  <a:lnTo>
                    <a:pt x="13985" y="3414"/>
                  </a:lnTo>
                  <a:lnTo>
                    <a:pt x="16511" y="4530"/>
                  </a:lnTo>
                  <a:lnTo>
                    <a:pt x="7615" y="11358"/>
                  </a:lnTo>
                  <a:lnTo>
                    <a:pt x="1282" y="17070"/>
                  </a:lnTo>
                  <a:lnTo>
                    <a:pt x="0" y="18186"/>
                  </a:lnTo>
                  <a:lnTo>
                    <a:pt x="0" y="20485"/>
                  </a:lnTo>
                  <a:lnTo>
                    <a:pt x="1282" y="20485"/>
                  </a:lnTo>
                  <a:lnTo>
                    <a:pt x="3807" y="21600"/>
                  </a:lnTo>
                  <a:lnTo>
                    <a:pt x="15229" y="19335"/>
                  </a:lnTo>
                  <a:lnTo>
                    <a:pt x="20318" y="19335"/>
                  </a:lnTo>
                  <a:lnTo>
                    <a:pt x="21600" y="18186"/>
                  </a:lnTo>
                  <a:lnTo>
                    <a:pt x="21600" y="15921"/>
                  </a:lnTo>
                  <a:lnTo>
                    <a:pt x="20318" y="14772"/>
                  </a:lnTo>
                  <a:lnTo>
                    <a:pt x="15229" y="14772"/>
                  </a:lnTo>
                  <a:lnTo>
                    <a:pt x="10178" y="15921"/>
                  </a:lnTo>
                  <a:lnTo>
                    <a:pt x="21600" y="5679"/>
                  </a:lnTo>
                  <a:lnTo>
                    <a:pt x="21600" y="4530"/>
                  </a:lnTo>
                  <a:lnTo>
                    <a:pt x="20318" y="2265"/>
                  </a:lnTo>
                  <a:lnTo>
                    <a:pt x="17793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895" name="Shape 1612"/>
            <p:cNvSpPr/>
            <p:nvPr/>
          </p:nvSpPr>
          <p:spPr>
            <a:xfrm>
              <a:off x="3972742" y="6472980"/>
              <a:ext cx="176532" cy="10950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649" y="1767"/>
                  </a:moveTo>
                  <a:lnTo>
                    <a:pt x="15859" y="2212"/>
                  </a:lnTo>
                  <a:lnTo>
                    <a:pt x="18319" y="2212"/>
                  </a:lnTo>
                  <a:lnTo>
                    <a:pt x="19140" y="2644"/>
                  </a:lnTo>
                  <a:lnTo>
                    <a:pt x="19684" y="3089"/>
                  </a:lnTo>
                  <a:lnTo>
                    <a:pt x="19960" y="3967"/>
                  </a:lnTo>
                  <a:lnTo>
                    <a:pt x="19960" y="7501"/>
                  </a:lnTo>
                  <a:lnTo>
                    <a:pt x="19684" y="10577"/>
                  </a:lnTo>
                  <a:lnTo>
                    <a:pt x="19684" y="14544"/>
                  </a:lnTo>
                  <a:lnTo>
                    <a:pt x="19960" y="16311"/>
                  </a:lnTo>
                  <a:lnTo>
                    <a:pt x="20228" y="18079"/>
                  </a:lnTo>
                  <a:lnTo>
                    <a:pt x="16403" y="18511"/>
                  </a:lnTo>
                  <a:lnTo>
                    <a:pt x="12302" y="18511"/>
                  </a:lnTo>
                  <a:lnTo>
                    <a:pt x="9022" y="18956"/>
                  </a:lnTo>
                  <a:lnTo>
                    <a:pt x="5465" y="19833"/>
                  </a:lnTo>
                  <a:lnTo>
                    <a:pt x="3549" y="19401"/>
                  </a:lnTo>
                  <a:lnTo>
                    <a:pt x="1640" y="18511"/>
                  </a:lnTo>
                  <a:lnTo>
                    <a:pt x="1364" y="18079"/>
                  </a:lnTo>
                  <a:lnTo>
                    <a:pt x="1088" y="17633"/>
                  </a:lnTo>
                  <a:lnTo>
                    <a:pt x="1088" y="7501"/>
                  </a:lnTo>
                  <a:lnTo>
                    <a:pt x="820" y="3089"/>
                  </a:lnTo>
                  <a:lnTo>
                    <a:pt x="1088" y="3089"/>
                  </a:lnTo>
                  <a:lnTo>
                    <a:pt x="1908" y="2212"/>
                  </a:lnTo>
                  <a:lnTo>
                    <a:pt x="2728" y="1767"/>
                  </a:lnTo>
                  <a:close/>
                  <a:moveTo>
                    <a:pt x="2460" y="0"/>
                  </a:moveTo>
                  <a:lnTo>
                    <a:pt x="1640" y="445"/>
                  </a:lnTo>
                  <a:lnTo>
                    <a:pt x="820" y="1322"/>
                  </a:lnTo>
                  <a:lnTo>
                    <a:pt x="820" y="445"/>
                  </a:lnTo>
                  <a:lnTo>
                    <a:pt x="268" y="445"/>
                  </a:lnTo>
                  <a:lnTo>
                    <a:pt x="0" y="4412"/>
                  </a:lnTo>
                  <a:lnTo>
                    <a:pt x="0" y="16311"/>
                  </a:lnTo>
                  <a:lnTo>
                    <a:pt x="268" y="17633"/>
                  </a:lnTo>
                  <a:lnTo>
                    <a:pt x="544" y="18956"/>
                  </a:lnTo>
                  <a:lnTo>
                    <a:pt x="1088" y="19833"/>
                  </a:lnTo>
                  <a:lnTo>
                    <a:pt x="1908" y="20723"/>
                  </a:lnTo>
                  <a:lnTo>
                    <a:pt x="3825" y="21155"/>
                  </a:lnTo>
                  <a:lnTo>
                    <a:pt x="6009" y="21600"/>
                  </a:lnTo>
                  <a:lnTo>
                    <a:pt x="10386" y="20723"/>
                  </a:lnTo>
                  <a:lnTo>
                    <a:pt x="13122" y="20278"/>
                  </a:lnTo>
                  <a:lnTo>
                    <a:pt x="18319" y="20278"/>
                  </a:lnTo>
                  <a:lnTo>
                    <a:pt x="21048" y="19833"/>
                  </a:lnTo>
                  <a:lnTo>
                    <a:pt x="21600" y="19401"/>
                  </a:lnTo>
                  <a:lnTo>
                    <a:pt x="21600" y="18511"/>
                  </a:lnTo>
                  <a:lnTo>
                    <a:pt x="21048" y="16311"/>
                  </a:lnTo>
                  <a:lnTo>
                    <a:pt x="20780" y="14112"/>
                  </a:lnTo>
                  <a:lnTo>
                    <a:pt x="20780" y="9700"/>
                  </a:lnTo>
                  <a:lnTo>
                    <a:pt x="21048" y="7056"/>
                  </a:lnTo>
                  <a:lnTo>
                    <a:pt x="21048" y="4857"/>
                  </a:lnTo>
                  <a:lnTo>
                    <a:pt x="20780" y="2644"/>
                  </a:lnTo>
                  <a:lnTo>
                    <a:pt x="19960" y="445"/>
                  </a:lnTo>
                  <a:lnTo>
                    <a:pt x="19684" y="445"/>
                  </a:lnTo>
                  <a:lnTo>
                    <a:pt x="19408" y="0"/>
                  </a:lnTo>
                  <a:lnTo>
                    <a:pt x="16679" y="445"/>
                  </a:lnTo>
                  <a:lnTo>
                    <a:pt x="13943" y="445"/>
                  </a:lnTo>
                  <a:lnTo>
                    <a:pt x="8202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896" name="Shape 1613"/>
            <p:cNvSpPr/>
            <p:nvPr/>
          </p:nvSpPr>
          <p:spPr>
            <a:xfrm>
              <a:off x="4817303" y="6783568"/>
              <a:ext cx="172085" cy="8043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427" y="0"/>
                  </a:moveTo>
                  <a:lnTo>
                    <a:pt x="7014" y="1212"/>
                  </a:lnTo>
                  <a:lnTo>
                    <a:pt x="566" y="1212"/>
                  </a:lnTo>
                  <a:lnTo>
                    <a:pt x="283" y="1800"/>
                  </a:lnTo>
                  <a:lnTo>
                    <a:pt x="0" y="2406"/>
                  </a:lnTo>
                  <a:lnTo>
                    <a:pt x="0" y="3012"/>
                  </a:lnTo>
                  <a:lnTo>
                    <a:pt x="283" y="3600"/>
                  </a:lnTo>
                  <a:lnTo>
                    <a:pt x="0" y="7200"/>
                  </a:lnTo>
                  <a:lnTo>
                    <a:pt x="0" y="11406"/>
                  </a:lnTo>
                  <a:lnTo>
                    <a:pt x="283" y="19212"/>
                  </a:lnTo>
                  <a:lnTo>
                    <a:pt x="283" y="21600"/>
                  </a:lnTo>
                  <a:lnTo>
                    <a:pt x="1408" y="21600"/>
                  </a:lnTo>
                  <a:lnTo>
                    <a:pt x="1408" y="13206"/>
                  </a:lnTo>
                  <a:lnTo>
                    <a:pt x="1125" y="8412"/>
                  </a:lnTo>
                  <a:lnTo>
                    <a:pt x="1125" y="4206"/>
                  </a:lnTo>
                  <a:lnTo>
                    <a:pt x="7572" y="3600"/>
                  </a:lnTo>
                  <a:lnTo>
                    <a:pt x="14028" y="2406"/>
                  </a:lnTo>
                  <a:lnTo>
                    <a:pt x="16269" y="2406"/>
                  </a:lnTo>
                  <a:lnTo>
                    <a:pt x="18235" y="3012"/>
                  </a:lnTo>
                  <a:lnTo>
                    <a:pt x="19351" y="3600"/>
                  </a:lnTo>
                  <a:lnTo>
                    <a:pt x="19917" y="5400"/>
                  </a:lnTo>
                  <a:lnTo>
                    <a:pt x="20192" y="7200"/>
                  </a:lnTo>
                  <a:lnTo>
                    <a:pt x="20475" y="9606"/>
                  </a:lnTo>
                  <a:lnTo>
                    <a:pt x="20475" y="15612"/>
                  </a:lnTo>
                  <a:lnTo>
                    <a:pt x="20192" y="21600"/>
                  </a:lnTo>
                  <a:lnTo>
                    <a:pt x="21034" y="21600"/>
                  </a:lnTo>
                  <a:lnTo>
                    <a:pt x="21600" y="15006"/>
                  </a:lnTo>
                  <a:lnTo>
                    <a:pt x="21600" y="9000"/>
                  </a:lnTo>
                  <a:lnTo>
                    <a:pt x="21317" y="5400"/>
                  </a:lnTo>
                  <a:lnTo>
                    <a:pt x="20759" y="3012"/>
                  </a:lnTo>
                  <a:lnTo>
                    <a:pt x="19634" y="1212"/>
                  </a:lnTo>
                  <a:lnTo>
                    <a:pt x="18235" y="606"/>
                  </a:lnTo>
                  <a:lnTo>
                    <a:pt x="16827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897" name="Shape 1614"/>
            <p:cNvSpPr/>
            <p:nvPr/>
          </p:nvSpPr>
          <p:spPr>
            <a:xfrm>
              <a:off x="4571553" y="6470790"/>
              <a:ext cx="183235" cy="10943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278" y="1755"/>
                  </a:moveTo>
                  <a:lnTo>
                    <a:pt x="20544" y="2201"/>
                  </a:lnTo>
                  <a:lnTo>
                    <a:pt x="20810" y="2201"/>
                  </a:lnTo>
                  <a:lnTo>
                    <a:pt x="20810" y="3524"/>
                  </a:lnTo>
                  <a:lnTo>
                    <a:pt x="20544" y="7493"/>
                  </a:lnTo>
                  <a:lnTo>
                    <a:pt x="19754" y="14985"/>
                  </a:lnTo>
                  <a:lnTo>
                    <a:pt x="19488" y="17199"/>
                  </a:lnTo>
                  <a:lnTo>
                    <a:pt x="18964" y="18522"/>
                  </a:lnTo>
                  <a:lnTo>
                    <a:pt x="18173" y="18954"/>
                  </a:lnTo>
                  <a:lnTo>
                    <a:pt x="16593" y="19399"/>
                  </a:lnTo>
                  <a:lnTo>
                    <a:pt x="13957" y="19845"/>
                  </a:lnTo>
                  <a:lnTo>
                    <a:pt x="11062" y="19399"/>
                  </a:lnTo>
                  <a:lnTo>
                    <a:pt x="6587" y="18954"/>
                  </a:lnTo>
                  <a:lnTo>
                    <a:pt x="3951" y="18954"/>
                  </a:lnTo>
                  <a:lnTo>
                    <a:pt x="2629" y="18522"/>
                  </a:lnTo>
                  <a:lnTo>
                    <a:pt x="2104" y="18076"/>
                  </a:lnTo>
                  <a:lnTo>
                    <a:pt x="1580" y="17199"/>
                  </a:lnTo>
                  <a:lnTo>
                    <a:pt x="1314" y="16308"/>
                  </a:lnTo>
                  <a:lnTo>
                    <a:pt x="1048" y="14985"/>
                  </a:lnTo>
                  <a:lnTo>
                    <a:pt x="1048" y="7047"/>
                  </a:lnTo>
                  <a:lnTo>
                    <a:pt x="1580" y="2646"/>
                  </a:lnTo>
                  <a:lnTo>
                    <a:pt x="3419" y="2201"/>
                  </a:lnTo>
                  <a:lnTo>
                    <a:pt x="5797" y="2201"/>
                  </a:lnTo>
                  <a:lnTo>
                    <a:pt x="9482" y="1755"/>
                  </a:lnTo>
                  <a:close/>
                  <a:moveTo>
                    <a:pt x="5797" y="0"/>
                  </a:moveTo>
                  <a:lnTo>
                    <a:pt x="3685" y="432"/>
                  </a:lnTo>
                  <a:lnTo>
                    <a:pt x="1580" y="878"/>
                  </a:lnTo>
                  <a:lnTo>
                    <a:pt x="1314" y="432"/>
                  </a:lnTo>
                  <a:lnTo>
                    <a:pt x="1048" y="432"/>
                  </a:lnTo>
                  <a:lnTo>
                    <a:pt x="790" y="878"/>
                  </a:lnTo>
                  <a:lnTo>
                    <a:pt x="790" y="1323"/>
                  </a:lnTo>
                  <a:lnTo>
                    <a:pt x="524" y="1755"/>
                  </a:lnTo>
                  <a:lnTo>
                    <a:pt x="258" y="2646"/>
                  </a:lnTo>
                  <a:lnTo>
                    <a:pt x="258" y="3078"/>
                  </a:lnTo>
                  <a:lnTo>
                    <a:pt x="524" y="3524"/>
                  </a:lnTo>
                  <a:lnTo>
                    <a:pt x="0" y="9261"/>
                  </a:lnTo>
                  <a:lnTo>
                    <a:pt x="0" y="14985"/>
                  </a:lnTo>
                  <a:lnTo>
                    <a:pt x="258" y="16753"/>
                  </a:lnTo>
                  <a:lnTo>
                    <a:pt x="524" y="18076"/>
                  </a:lnTo>
                  <a:lnTo>
                    <a:pt x="1580" y="19845"/>
                  </a:lnTo>
                  <a:lnTo>
                    <a:pt x="3685" y="20722"/>
                  </a:lnTo>
                  <a:lnTo>
                    <a:pt x="5797" y="21168"/>
                  </a:lnTo>
                  <a:lnTo>
                    <a:pt x="10272" y="21600"/>
                  </a:lnTo>
                  <a:lnTo>
                    <a:pt x="15279" y="21600"/>
                  </a:lnTo>
                  <a:lnTo>
                    <a:pt x="17649" y="21168"/>
                  </a:lnTo>
                  <a:lnTo>
                    <a:pt x="20278" y="20277"/>
                  </a:lnTo>
                  <a:lnTo>
                    <a:pt x="20544" y="19845"/>
                  </a:lnTo>
                  <a:lnTo>
                    <a:pt x="20544" y="19399"/>
                  </a:lnTo>
                  <a:lnTo>
                    <a:pt x="20810" y="14985"/>
                  </a:lnTo>
                  <a:lnTo>
                    <a:pt x="21068" y="10584"/>
                  </a:lnTo>
                  <a:lnTo>
                    <a:pt x="21334" y="6170"/>
                  </a:lnTo>
                  <a:lnTo>
                    <a:pt x="21600" y="1323"/>
                  </a:lnTo>
                  <a:lnTo>
                    <a:pt x="21600" y="878"/>
                  </a:lnTo>
                  <a:lnTo>
                    <a:pt x="21334" y="878"/>
                  </a:lnTo>
                  <a:lnTo>
                    <a:pt x="18173" y="432"/>
                  </a:lnTo>
                  <a:lnTo>
                    <a:pt x="15279" y="0"/>
                  </a:lnTo>
                  <a:lnTo>
                    <a:pt x="8958" y="432"/>
                  </a:lnTo>
                  <a:lnTo>
                    <a:pt x="5797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898" name="Shape 1615"/>
            <p:cNvSpPr/>
            <p:nvPr/>
          </p:nvSpPr>
          <p:spPr>
            <a:xfrm>
              <a:off x="3364971" y="6466277"/>
              <a:ext cx="178789" cy="11176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669" y="1732"/>
                  </a:moveTo>
                  <a:lnTo>
                    <a:pt x="7825" y="2591"/>
                  </a:lnTo>
                  <a:lnTo>
                    <a:pt x="9718" y="2591"/>
                  </a:lnTo>
                  <a:lnTo>
                    <a:pt x="15114" y="3027"/>
                  </a:lnTo>
                  <a:lnTo>
                    <a:pt x="17816" y="3027"/>
                  </a:lnTo>
                  <a:lnTo>
                    <a:pt x="20518" y="2591"/>
                  </a:lnTo>
                  <a:lnTo>
                    <a:pt x="19980" y="9068"/>
                  </a:lnTo>
                  <a:lnTo>
                    <a:pt x="19980" y="15123"/>
                  </a:lnTo>
                  <a:lnTo>
                    <a:pt x="19708" y="16841"/>
                  </a:lnTo>
                  <a:lnTo>
                    <a:pt x="19708" y="18137"/>
                  </a:lnTo>
                  <a:lnTo>
                    <a:pt x="18898" y="19009"/>
                  </a:lnTo>
                  <a:lnTo>
                    <a:pt x="18088" y="19009"/>
                  </a:lnTo>
                  <a:lnTo>
                    <a:pt x="12957" y="19432"/>
                  </a:lnTo>
                  <a:lnTo>
                    <a:pt x="10527" y="19432"/>
                  </a:lnTo>
                  <a:lnTo>
                    <a:pt x="7016" y="19868"/>
                  </a:lnTo>
                  <a:lnTo>
                    <a:pt x="5131" y="19432"/>
                  </a:lnTo>
                  <a:lnTo>
                    <a:pt x="3512" y="19432"/>
                  </a:lnTo>
                  <a:lnTo>
                    <a:pt x="2429" y="18573"/>
                  </a:lnTo>
                  <a:lnTo>
                    <a:pt x="1892" y="17714"/>
                  </a:lnTo>
                  <a:lnTo>
                    <a:pt x="1620" y="7773"/>
                  </a:lnTo>
                  <a:lnTo>
                    <a:pt x="1620" y="3027"/>
                  </a:lnTo>
                  <a:lnTo>
                    <a:pt x="1347" y="3463"/>
                  </a:lnTo>
                  <a:lnTo>
                    <a:pt x="1082" y="3027"/>
                  </a:lnTo>
                  <a:lnTo>
                    <a:pt x="1347" y="3027"/>
                  </a:lnTo>
                  <a:lnTo>
                    <a:pt x="1347" y="2168"/>
                  </a:lnTo>
                  <a:lnTo>
                    <a:pt x="3512" y="1732"/>
                  </a:lnTo>
                  <a:close/>
                  <a:moveTo>
                    <a:pt x="2157" y="0"/>
                  </a:moveTo>
                  <a:lnTo>
                    <a:pt x="1082" y="436"/>
                  </a:lnTo>
                  <a:lnTo>
                    <a:pt x="273" y="872"/>
                  </a:lnTo>
                  <a:lnTo>
                    <a:pt x="0" y="1295"/>
                  </a:lnTo>
                  <a:lnTo>
                    <a:pt x="0" y="2168"/>
                  </a:lnTo>
                  <a:lnTo>
                    <a:pt x="273" y="2591"/>
                  </a:lnTo>
                  <a:lnTo>
                    <a:pt x="810" y="2591"/>
                  </a:lnTo>
                  <a:lnTo>
                    <a:pt x="537" y="4323"/>
                  </a:lnTo>
                  <a:lnTo>
                    <a:pt x="537" y="12955"/>
                  </a:lnTo>
                  <a:lnTo>
                    <a:pt x="810" y="19432"/>
                  </a:lnTo>
                  <a:lnTo>
                    <a:pt x="1082" y="19868"/>
                  </a:lnTo>
                  <a:lnTo>
                    <a:pt x="1347" y="20305"/>
                  </a:lnTo>
                  <a:lnTo>
                    <a:pt x="3512" y="21164"/>
                  </a:lnTo>
                  <a:lnTo>
                    <a:pt x="5669" y="21600"/>
                  </a:lnTo>
                  <a:lnTo>
                    <a:pt x="17006" y="21600"/>
                  </a:lnTo>
                  <a:lnTo>
                    <a:pt x="19163" y="21164"/>
                  </a:lnTo>
                  <a:lnTo>
                    <a:pt x="19980" y="20728"/>
                  </a:lnTo>
                  <a:lnTo>
                    <a:pt x="20518" y="19868"/>
                  </a:lnTo>
                  <a:lnTo>
                    <a:pt x="20790" y="19009"/>
                  </a:lnTo>
                  <a:lnTo>
                    <a:pt x="21055" y="17714"/>
                  </a:lnTo>
                  <a:lnTo>
                    <a:pt x="21055" y="9941"/>
                  </a:lnTo>
                  <a:lnTo>
                    <a:pt x="21600" y="2168"/>
                  </a:lnTo>
                  <a:lnTo>
                    <a:pt x="21327" y="1295"/>
                  </a:lnTo>
                  <a:lnTo>
                    <a:pt x="20790" y="872"/>
                  </a:lnTo>
                  <a:lnTo>
                    <a:pt x="17816" y="1295"/>
                  </a:lnTo>
                  <a:lnTo>
                    <a:pt x="14576" y="1295"/>
                  </a:lnTo>
                  <a:lnTo>
                    <a:pt x="7825" y="436"/>
                  </a:lnTo>
                  <a:lnTo>
                    <a:pt x="4049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899" name="Shape 1616"/>
            <p:cNvSpPr/>
            <p:nvPr/>
          </p:nvSpPr>
          <p:spPr>
            <a:xfrm>
              <a:off x="5572536" y="6464087"/>
              <a:ext cx="185492" cy="11614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903" y="1247"/>
                  </a:moveTo>
                  <a:lnTo>
                    <a:pt x="7025" y="1654"/>
                  </a:lnTo>
                  <a:lnTo>
                    <a:pt x="10665" y="2074"/>
                  </a:lnTo>
                  <a:lnTo>
                    <a:pt x="14050" y="2493"/>
                  </a:lnTo>
                  <a:lnTo>
                    <a:pt x="16654" y="2901"/>
                  </a:lnTo>
                  <a:lnTo>
                    <a:pt x="19258" y="2901"/>
                  </a:lnTo>
                  <a:lnTo>
                    <a:pt x="19776" y="3320"/>
                  </a:lnTo>
                  <a:lnTo>
                    <a:pt x="20039" y="4147"/>
                  </a:lnTo>
                  <a:lnTo>
                    <a:pt x="20557" y="7480"/>
                  </a:lnTo>
                  <a:lnTo>
                    <a:pt x="20557" y="15367"/>
                  </a:lnTo>
                  <a:lnTo>
                    <a:pt x="20294" y="17860"/>
                  </a:lnTo>
                  <a:lnTo>
                    <a:pt x="20039" y="18699"/>
                  </a:lnTo>
                  <a:lnTo>
                    <a:pt x="19776" y="19107"/>
                  </a:lnTo>
                  <a:lnTo>
                    <a:pt x="18733" y="19946"/>
                  </a:lnTo>
                  <a:lnTo>
                    <a:pt x="16654" y="19946"/>
                  </a:lnTo>
                  <a:lnTo>
                    <a:pt x="13269" y="19526"/>
                  </a:lnTo>
                  <a:lnTo>
                    <a:pt x="11445" y="19107"/>
                  </a:lnTo>
                  <a:lnTo>
                    <a:pt x="9884" y="19107"/>
                  </a:lnTo>
                  <a:lnTo>
                    <a:pt x="5464" y="19946"/>
                  </a:lnTo>
                  <a:lnTo>
                    <a:pt x="3640" y="19526"/>
                  </a:lnTo>
                  <a:lnTo>
                    <a:pt x="3122" y="19526"/>
                  </a:lnTo>
                  <a:lnTo>
                    <a:pt x="2859" y="19107"/>
                  </a:lnTo>
                  <a:lnTo>
                    <a:pt x="2604" y="18280"/>
                  </a:lnTo>
                  <a:lnTo>
                    <a:pt x="2342" y="15787"/>
                  </a:lnTo>
                  <a:lnTo>
                    <a:pt x="2342" y="2074"/>
                  </a:lnTo>
                  <a:lnTo>
                    <a:pt x="2079" y="1654"/>
                  </a:lnTo>
                  <a:lnTo>
                    <a:pt x="3903" y="1247"/>
                  </a:lnTo>
                  <a:close/>
                  <a:moveTo>
                    <a:pt x="2604" y="0"/>
                  </a:moveTo>
                  <a:lnTo>
                    <a:pt x="1298" y="407"/>
                  </a:lnTo>
                  <a:lnTo>
                    <a:pt x="263" y="1654"/>
                  </a:lnTo>
                  <a:lnTo>
                    <a:pt x="0" y="2074"/>
                  </a:lnTo>
                  <a:lnTo>
                    <a:pt x="518" y="2901"/>
                  </a:lnTo>
                  <a:lnTo>
                    <a:pt x="781" y="2493"/>
                  </a:lnTo>
                  <a:lnTo>
                    <a:pt x="1561" y="2074"/>
                  </a:lnTo>
                  <a:lnTo>
                    <a:pt x="1824" y="1864"/>
                  </a:lnTo>
                  <a:lnTo>
                    <a:pt x="1824" y="2074"/>
                  </a:lnTo>
                  <a:lnTo>
                    <a:pt x="1298" y="6233"/>
                  </a:lnTo>
                  <a:lnTo>
                    <a:pt x="1043" y="9973"/>
                  </a:lnTo>
                  <a:lnTo>
                    <a:pt x="1043" y="12466"/>
                  </a:lnTo>
                  <a:lnTo>
                    <a:pt x="1298" y="14960"/>
                  </a:lnTo>
                  <a:lnTo>
                    <a:pt x="1298" y="19946"/>
                  </a:lnTo>
                  <a:lnTo>
                    <a:pt x="1561" y="20773"/>
                  </a:lnTo>
                  <a:lnTo>
                    <a:pt x="1824" y="20773"/>
                  </a:lnTo>
                  <a:lnTo>
                    <a:pt x="4165" y="21193"/>
                  </a:lnTo>
                  <a:lnTo>
                    <a:pt x="6507" y="21193"/>
                  </a:lnTo>
                  <a:lnTo>
                    <a:pt x="11445" y="20773"/>
                  </a:lnTo>
                  <a:lnTo>
                    <a:pt x="13269" y="21193"/>
                  </a:lnTo>
                  <a:lnTo>
                    <a:pt x="15093" y="21600"/>
                  </a:lnTo>
                  <a:lnTo>
                    <a:pt x="18996" y="21600"/>
                  </a:lnTo>
                  <a:lnTo>
                    <a:pt x="20039" y="20773"/>
                  </a:lnTo>
                  <a:lnTo>
                    <a:pt x="21074" y="19526"/>
                  </a:lnTo>
                  <a:lnTo>
                    <a:pt x="21337" y="17453"/>
                  </a:lnTo>
                  <a:lnTo>
                    <a:pt x="21600" y="14960"/>
                  </a:lnTo>
                  <a:lnTo>
                    <a:pt x="21600" y="10380"/>
                  </a:lnTo>
                  <a:lnTo>
                    <a:pt x="21337" y="6233"/>
                  </a:lnTo>
                  <a:lnTo>
                    <a:pt x="20819" y="3740"/>
                  </a:lnTo>
                  <a:lnTo>
                    <a:pt x="20294" y="2493"/>
                  </a:lnTo>
                  <a:lnTo>
                    <a:pt x="19776" y="1654"/>
                  </a:lnTo>
                  <a:lnTo>
                    <a:pt x="18478" y="1247"/>
                  </a:lnTo>
                  <a:lnTo>
                    <a:pt x="17172" y="1654"/>
                  </a:lnTo>
                  <a:lnTo>
                    <a:pt x="16136" y="1654"/>
                  </a:lnTo>
                  <a:lnTo>
                    <a:pt x="14830" y="1247"/>
                  </a:lnTo>
                  <a:lnTo>
                    <a:pt x="12489" y="827"/>
                  </a:lnTo>
                  <a:lnTo>
                    <a:pt x="8849" y="407"/>
                  </a:lnTo>
                  <a:lnTo>
                    <a:pt x="520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900" name="Shape 1617"/>
            <p:cNvSpPr/>
            <p:nvPr/>
          </p:nvSpPr>
          <p:spPr>
            <a:xfrm>
              <a:off x="4971469" y="6470790"/>
              <a:ext cx="185491" cy="10724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557" y="2246"/>
                  </a:moveTo>
                  <a:lnTo>
                    <a:pt x="20039" y="18900"/>
                  </a:lnTo>
                  <a:lnTo>
                    <a:pt x="15611" y="19341"/>
                  </a:lnTo>
                  <a:lnTo>
                    <a:pt x="11190" y="18900"/>
                  </a:lnTo>
                  <a:lnTo>
                    <a:pt x="6770" y="18900"/>
                  </a:lnTo>
                  <a:lnTo>
                    <a:pt x="2342" y="19341"/>
                  </a:lnTo>
                  <a:lnTo>
                    <a:pt x="1561" y="15291"/>
                  </a:lnTo>
                  <a:lnTo>
                    <a:pt x="1306" y="10800"/>
                  </a:lnTo>
                  <a:lnTo>
                    <a:pt x="1043" y="6750"/>
                  </a:lnTo>
                  <a:lnTo>
                    <a:pt x="1561" y="2700"/>
                  </a:lnTo>
                  <a:lnTo>
                    <a:pt x="2342" y="2246"/>
                  </a:lnTo>
                  <a:lnTo>
                    <a:pt x="3122" y="2246"/>
                  </a:lnTo>
                  <a:lnTo>
                    <a:pt x="4683" y="2700"/>
                  </a:lnTo>
                  <a:lnTo>
                    <a:pt x="8586" y="3141"/>
                  </a:lnTo>
                  <a:lnTo>
                    <a:pt x="14575" y="3141"/>
                  </a:lnTo>
                  <a:lnTo>
                    <a:pt x="20557" y="2246"/>
                  </a:lnTo>
                  <a:close/>
                  <a:moveTo>
                    <a:pt x="3122" y="0"/>
                  </a:moveTo>
                  <a:lnTo>
                    <a:pt x="1561" y="441"/>
                  </a:lnTo>
                  <a:lnTo>
                    <a:pt x="1306" y="441"/>
                  </a:lnTo>
                  <a:lnTo>
                    <a:pt x="1043" y="896"/>
                  </a:lnTo>
                  <a:lnTo>
                    <a:pt x="781" y="896"/>
                  </a:lnTo>
                  <a:lnTo>
                    <a:pt x="526" y="1791"/>
                  </a:lnTo>
                  <a:lnTo>
                    <a:pt x="781" y="2246"/>
                  </a:lnTo>
                  <a:lnTo>
                    <a:pt x="263" y="4491"/>
                  </a:lnTo>
                  <a:lnTo>
                    <a:pt x="0" y="6750"/>
                  </a:lnTo>
                  <a:lnTo>
                    <a:pt x="0" y="11696"/>
                  </a:lnTo>
                  <a:lnTo>
                    <a:pt x="526" y="16641"/>
                  </a:lnTo>
                  <a:lnTo>
                    <a:pt x="1306" y="20691"/>
                  </a:lnTo>
                  <a:lnTo>
                    <a:pt x="1561" y="21146"/>
                  </a:lnTo>
                  <a:lnTo>
                    <a:pt x="2087" y="21600"/>
                  </a:lnTo>
                  <a:lnTo>
                    <a:pt x="6770" y="20691"/>
                  </a:lnTo>
                  <a:lnTo>
                    <a:pt x="16136" y="21600"/>
                  </a:lnTo>
                  <a:lnTo>
                    <a:pt x="20819" y="21146"/>
                  </a:lnTo>
                  <a:lnTo>
                    <a:pt x="21074" y="20691"/>
                  </a:lnTo>
                  <a:lnTo>
                    <a:pt x="21337" y="20250"/>
                  </a:lnTo>
                  <a:lnTo>
                    <a:pt x="21337" y="10800"/>
                  </a:lnTo>
                  <a:lnTo>
                    <a:pt x="21600" y="1350"/>
                  </a:lnTo>
                  <a:lnTo>
                    <a:pt x="21600" y="441"/>
                  </a:lnTo>
                  <a:lnTo>
                    <a:pt x="21074" y="0"/>
                  </a:lnTo>
                  <a:lnTo>
                    <a:pt x="14575" y="896"/>
                  </a:lnTo>
                  <a:lnTo>
                    <a:pt x="11453" y="1350"/>
                  </a:lnTo>
                  <a:lnTo>
                    <a:pt x="8068" y="896"/>
                  </a:lnTo>
                  <a:lnTo>
                    <a:pt x="4946" y="441"/>
                  </a:lnTo>
                  <a:lnTo>
                    <a:pt x="3122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901" name="Shape 1618"/>
            <p:cNvSpPr/>
            <p:nvPr/>
          </p:nvSpPr>
          <p:spPr>
            <a:xfrm>
              <a:off x="3557164" y="6593632"/>
              <a:ext cx="172019" cy="17434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267" y="1110"/>
                  </a:moveTo>
                  <a:lnTo>
                    <a:pt x="18233" y="1390"/>
                  </a:lnTo>
                  <a:lnTo>
                    <a:pt x="19358" y="1661"/>
                  </a:lnTo>
                  <a:lnTo>
                    <a:pt x="19917" y="2220"/>
                  </a:lnTo>
                  <a:lnTo>
                    <a:pt x="20200" y="3322"/>
                  </a:lnTo>
                  <a:lnTo>
                    <a:pt x="20475" y="4432"/>
                  </a:lnTo>
                  <a:lnTo>
                    <a:pt x="20475" y="6372"/>
                  </a:lnTo>
                  <a:lnTo>
                    <a:pt x="20200" y="8305"/>
                  </a:lnTo>
                  <a:lnTo>
                    <a:pt x="19633" y="12465"/>
                  </a:lnTo>
                  <a:lnTo>
                    <a:pt x="19633" y="18278"/>
                  </a:lnTo>
                  <a:lnTo>
                    <a:pt x="19358" y="19380"/>
                  </a:lnTo>
                  <a:lnTo>
                    <a:pt x="18517" y="19939"/>
                  </a:lnTo>
                  <a:lnTo>
                    <a:pt x="17675" y="20210"/>
                  </a:lnTo>
                  <a:lnTo>
                    <a:pt x="16550" y="20210"/>
                  </a:lnTo>
                  <a:lnTo>
                    <a:pt x="15425" y="19939"/>
                  </a:lnTo>
                  <a:lnTo>
                    <a:pt x="13467" y="19380"/>
                  </a:lnTo>
                  <a:lnTo>
                    <a:pt x="10375" y="19380"/>
                  </a:lnTo>
                  <a:lnTo>
                    <a:pt x="7575" y="19660"/>
                  </a:lnTo>
                  <a:lnTo>
                    <a:pt x="5892" y="19939"/>
                  </a:lnTo>
                  <a:lnTo>
                    <a:pt x="3925" y="19939"/>
                  </a:lnTo>
                  <a:lnTo>
                    <a:pt x="2800" y="19660"/>
                  </a:lnTo>
                  <a:lnTo>
                    <a:pt x="2242" y="19380"/>
                  </a:lnTo>
                  <a:lnTo>
                    <a:pt x="1400" y="18829"/>
                  </a:lnTo>
                  <a:lnTo>
                    <a:pt x="1117" y="17999"/>
                  </a:lnTo>
                  <a:lnTo>
                    <a:pt x="1117" y="11635"/>
                  </a:lnTo>
                  <a:lnTo>
                    <a:pt x="1400" y="8864"/>
                  </a:lnTo>
                  <a:lnTo>
                    <a:pt x="1117" y="6093"/>
                  </a:lnTo>
                  <a:lnTo>
                    <a:pt x="1117" y="1661"/>
                  </a:lnTo>
                  <a:lnTo>
                    <a:pt x="7575" y="1661"/>
                  </a:lnTo>
                  <a:lnTo>
                    <a:pt x="14025" y="1110"/>
                  </a:lnTo>
                  <a:close/>
                  <a:moveTo>
                    <a:pt x="15425" y="0"/>
                  </a:moveTo>
                  <a:lnTo>
                    <a:pt x="7008" y="559"/>
                  </a:lnTo>
                  <a:lnTo>
                    <a:pt x="558" y="559"/>
                  </a:lnTo>
                  <a:lnTo>
                    <a:pt x="275" y="830"/>
                  </a:lnTo>
                  <a:lnTo>
                    <a:pt x="0" y="1110"/>
                  </a:lnTo>
                  <a:lnTo>
                    <a:pt x="0" y="1390"/>
                  </a:lnTo>
                  <a:lnTo>
                    <a:pt x="275" y="1661"/>
                  </a:lnTo>
                  <a:lnTo>
                    <a:pt x="0" y="3322"/>
                  </a:lnTo>
                  <a:lnTo>
                    <a:pt x="0" y="5262"/>
                  </a:lnTo>
                  <a:lnTo>
                    <a:pt x="275" y="8864"/>
                  </a:lnTo>
                  <a:lnTo>
                    <a:pt x="0" y="14397"/>
                  </a:lnTo>
                  <a:lnTo>
                    <a:pt x="0" y="17168"/>
                  </a:lnTo>
                  <a:lnTo>
                    <a:pt x="275" y="19939"/>
                  </a:lnTo>
                  <a:lnTo>
                    <a:pt x="558" y="20210"/>
                  </a:lnTo>
                  <a:lnTo>
                    <a:pt x="842" y="20490"/>
                  </a:lnTo>
                  <a:lnTo>
                    <a:pt x="3642" y="20770"/>
                  </a:lnTo>
                  <a:lnTo>
                    <a:pt x="6450" y="21041"/>
                  </a:lnTo>
                  <a:lnTo>
                    <a:pt x="12342" y="20490"/>
                  </a:lnTo>
                  <a:lnTo>
                    <a:pt x="14025" y="20770"/>
                  </a:lnTo>
                  <a:lnTo>
                    <a:pt x="15992" y="21320"/>
                  </a:lnTo>
                  <a:lnTo>
                    <a:pt x="18233" y="21600"/>
                  </a:lnTo>
                  <a:lnTo>
                    <a:pt x="19075" y="21320"/>
                  </a:lnTo>
                  <a:lnTo>
                    <a:pt x="19633" y="21041"/>
                  </a:lnTo>
                  <a:lnTo>
                    <a:pt x="20200" y="20210"/>
                  </a:lnTo>
                  <a:lnTo>
                    <a:pt x="20475" y="19660"/>
                  </a:lnTo>
                  <a:lnTo>
                    <a:pt x="20758" y="17999"/>
                  </a:lnTo>
                  <a:lnTo>
                    <a:pt x="20758" y="12736"/>
                  </a:lnTo>
                  <a:lnTo>
                    <a:pt x="21042" y="10804"/>
                  </a:lnTo>
                  <a:lnTo>
                    <a:pt x="21317" y="6923"/>
                  </a:lnTo>
                  <a:lnTo>
                    <a:pt x="21600" y="4152"/>
                  </a:lnTo>
                  <a:lnTo>
                    <a:pt x="21317" y="2491"/>
                  </a:lnTo>
                  <a:lnTo>
                    <a:pt x="20758" y="1390"/>
                  </a:lnTo>
                  <a:lnTo>
                    <a:pt x="19633" y="559"/>
                  </a:lnTo>
                  <a:lnTo>
                    <a:pt x="16833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902" name="Shape 1619"/>
            <p:cNvSpPr/>
            <p:nvPr/>
          </p:nvSpPr>
          <p:spPr>
            <a:xfrm>
              <a:off x="3559354" y="6470790"/>
              <a:ext cx="185492" cy="10724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557" y="2246"/>
                  </a:moveTo>
                  <a:lnTo>
                    <a:pt x="20039" y="18900"/>
                  </a:lnTo>
                  <a:lnTo>
                    <a:pt x="15611" y="19341"/>
                  </a:lnTo>
                  <a:lnTo>
                    <a:pt x="11190" y="18900"/>
                  </a:lnTo>
                  <a:lnTo>
                    <a:pt x="6770" y="18900"/>
                  </a:lnTo>
                  <a:lnTo>
                    <a:pt x="2342" y="19341"/>
                  </a:lnTo>
                  <a:lnTo>
                    <a:pt x="1561" y="15291"/>
                  </a:lnTo>
                  <a:lnTo>
                    <a:pt x="1306" y="10800"/>
                  </a:lnTo>
                  <a:lnTo>
                    <a:pt x="1043" y="6750"/>
                  </a:lnTo>
                  <a:lnTo>
                    <a:pt x="1561" y="2700"/>
                  </a:lnTo>
                  <a:lnTo>
                    <a:pt x="2342" y="2246"/>
                  </a:lnTo>
                  <a:lnTo>
                    <a:pt x="3122" y="2246"/>
                  </a:lnTo>
                  <a:lnTo>
                    <a:pt x="4683" y="2700"/>
                  </a:lnTo>
                  <a:lnTo>
                    <a:pt x="8586" y="3141"/>
                  </a:lnTo>
                  <a:lnTo>
                    <a:pt x="14575" y="3141"/>
                  </a:lnTo>
                  <a:lnTo>
                    <a:pt x="20557" y="2246"/>
                  </a:lnTo>
                  <a:close/>
                  <a:moveTo>
                    <a:pt x="3122" y="0"/>
                  </a:moveTo>
                  <a:lnTo>
                    <a:pt x="1561" y="441"/>
                  </a:lnTo>
                  <a:lnTo>
                    <a:pt x="1306" y="441"/>
                  </a:lnTo>
                  <a:lnTo>
                    <a:pt x="1043" y="896"/>
                  </a:lnTo>
                  <a:lnTo>
                    <a:pt x="781" y="896"/>
                  </a:lnTo>
                  <a:lnTo>
                    <a:pt x="526" y="1791"/>
                  </a:lnTo>
                  <a:lnTo>
                    <a:pt x="781" y="2246"/>
                  </a:lnTo>
                  <a:lnTo>
                    <a:pt x="263" y="4491"/>
                  </a:lnTo>
                  <a:lnTo>
                    <a:pt x="0" y="6750"/>
                  </a:lnTo>
                  <a:lnTo>
                    <a:pt x="0" y="11696"/>
                  </a:lnTo>
                  <a:lnTo>
                    <a:pt x="526" y="16641"/>
                  </a:lnTo>
                  <a:lnTo>
                    <a:pt x="1306" y="20691"/>
                  </a:lnTo>
                  <a:lnTo>
                    <a:pt x="1561" y="21146"/>
                  </a:lnTo>
                  <a:lnTo>
                    <a:pt x="2087" y="21600"/>
                  </a:lnTo>
                  <a:lnTo>
                    <a:pt x="6770" y="20691"/>
                  </a:lnTo>
                  <a:lnTo>
                    <a:pt x="16136" y="21600"/>
                  </a:lnTo>
                  <a:lnTo>
                    <a:pt x="20819" y="21146"/>
                  </a:lnTo>
                  <a:lnTo>
                    <a:pt x="21074" y="20691"/>
                  </a:lnTo>
                  <a:lnTo>
                    <a:pt x="21337" y="20250"/>
                  </a:lnTo>
                  <a:lnTo>
                    <a:pt x="21337" y="10800"/>
                  </a:lnTo>
                  <a:lnTo>
                    <a:pt x="21600" y="1350"/>
                  </a:lnTo>
                  <a:lnTo>
                    <a:pt x="21600" y="441"/>
                  </a:lnTo>
                  <a:lnTo>
                    <a:pt x="21074" y="0"/>
                  </a:lnTo>
                  <a:lnTo>
                    <a:pt x="14575" y="896"/>
                  </a:lnTo>
                  <a:lnTo>
                    <a:pt x="11453" y="1350"/>
                  </a:lnTo>
                  <a:lnTo>
                    <a:pt x="8068" y="896"/>
                  </a:lnTo>
                  <a:lnTo>
                    <a:pt x="4946" y="441"/>
                  </a:lnTo>
                  <a:lnTo>
                    <a:pt x="3122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903" name="Shape 1620"/>
            <p:cNvSpPr/>
            <p:nvPr/>
          </p:nvSpPr>
          <p:spPr>
            <a:xfrm>
              <a:off x="3651004" y="6788081"/>
              <a:ext cx="158614" cy="7592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128" y="0"/>
                  </a:moveTo>
                  <a:lnTo>
                    <a:pt x="5477" y="623"/>
                  </a:lnTo>
                  <a:lnTo>
                    <a:pt x="3037" y="1265"/>
                  </a:lnTo>
                  <a:lnTo>
                    <a:pt x="2124" y="1907"/>
                  </a:lnTo>
                  <a:lnTo>
                    <a:pt x="913" y="3172"/>
                  </a:lnTo>
                  <a:lnTo>
                    <a:pt x="298" y="6986"/>
                  </a:lnTo>
                  <a:lnTo>
                    <a:pt x="298" y="11442"/>
                  </a:lnTo>
                  <a:lnTo>
                    <a:pt x="0" y="21600"/>
                  </a:lnTo>
                  <a:lnTo>
                    <a:pt x="1211" y="21600"/>
                  </a:lnTo>
                  <a:lnTo>
                    <a:pt x="1518" y="15879"/>
                  </a:lnTo>
                  <a:lnTo>
                    <a:pt x="1518" y="10158"/>
                  </a:lnTo>
                  <a:lnTo>
                    <a:pt x="1826" y="6986"/>
                  </a:lnTo>
                  <a:lnTo>
                    <a:pt x="2124" y="5721"/>
                  </a:lnTo>
                  <a:lnTo>
                    <a:pt x="2738" y="4437"/>
                  </a:lnTo>
                  <a:lnTo>
                    <a:pt x="4564" y="3172"/>
                  </a:lnTo>
                  <a:lnTo>
                    <a:pt x="6688" y="2530"/>
                  </a:lnTo>
                  <a:lnTo>
                    <a:pt x="10041" y="2530"/>
                  </a:lnTo>
                  <a:lnTo>
                    <a:pt x="13692" y="3172"/>
                  </a:lnTo>
                  <a:lnTo>
                    <a:pt x="17036" y="3814"/>
                  </a:lnTo>
                  <a:lnTo>
                    <a:pt x="20380" y="5721"/>
                  </a:lnTo>
                  <a:lnTo>
                    <a:pt x="20082" y="12707"/>
                  </a:lnTo>
                  <a:lnTo>
                    <a:pt x="20380" y="19693"/>
                  </a:lnTo>
                  <a:lnTo>
                    <a:pt x="20082" y="21600"/>
                  </a:lnTo>
                  <a:lnTo>
                    <a:pt x="21600" y="21600"/>
                  </a:lnTo>
                  <a:lnTo>
                    <a:pt x="21600" y="18428"/>
                  </a:lnTo>
                  <a:lnTo>
                    <a:pt x="21293" y="8251"/>
                  </a:lnTo>
                  <a:lnTo>
                    <a:pt x="21293" y="5721"/>
                  </a:lnTo>
                  <a:lnTo>
                    <a:pt x="21600" y="5721"/>
                  </a:lnTo>
                  <a:lnTo>
                    <a:pt x="21600" y="3814"/>
                  </a:lnTo>
                  <a:lnTo>
                    <a:pt x="21293" y="3172"/>
                  </a:lnTo>
                  <a:lnTo>
                    <a:pt x="20994" y="3172"/>
                  </a:lnTo>
                  <a:lnTo>
                    <a:pt x="17343" y="1265"/>
                  </a:lnTo>
                  <a:lnTo>
                    <a:pt x="13385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904" name="Shape 1621"/>
            <p:cNvSpPr/>
            <p:nvPr/>
          </p:nvSpPr>
          <p:spPr>
            <a:xfrm>
              <a:off x="5009496" y="6783568"/>
              <a:ext cx="163126" cy="8043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002" y="0"/>
                  </a:moveTo>
                  <a:lnTo>
                    <a:pt x="17751" y="606"/>
                  </a:lnTo>
                  <a:lnTo>
                    <a:pt x="14491" y="1212"/>
                  </a:lnTo>
                  <a:lnTo>
                    <a:pt x="11239" y="1800"/>
                  </a:lnTo>
                  <a:lnTo>
                    <a:pt x="2663" y="1800"/>
                  </a:lnTo>
                  <a:lnTo>
                    <a:pt x="1476" y="1212"/>
                  </a:lnTo>
                  <a:lnTo>
                    <a:pt x="290" y="1800"/>
                  </a:lnTo>
                  <a:lnTo>
                    <a:pt x="0" y="3012"/>
                  </a:lnTo>
                  <a:lnTo>
                    <a:pt x="0" y="3600"/>
                  </a:lnTo>
                  <a:lnTo>
                    <a:pt x="290" y="4206"/>
                  </a:lnTo>
                  <a:lnTo>
                    <a:pt x="290" y="10212"/>
                  </a:lnTo>
                  <a:lnTo>
                    <a:pt x="589" y="15612"/>
                  </a:lnTo>
                  <a:lnTo>
                    <a:pt x="589" y="21600"/>
                  </a:lnTo>
                  <a:lnTo>
                    <a:pt x="1775" y="21600"/>
                  </a:lnTo>
                  <a:lnTo>
                    <a:pt x="1775" y="14400"/>
                  </a:lnTo>
                  <a:lnTo>
                    <a:pt x="1178" y="7200"/>
                  </a:lnTo>
                  <a:lnTo>
                    <a:pt x="1476" y="3600"/>
                  </a:lnTo>
                  <a:lnTo>
                    <a:pt x="2364" y="4206"/>
                  </a:lnTo>
                  <a:lnTo>
                    <a:pt x="4438" y="4812"/>
                  </a:lnTo>
                  <a:lnTo>
                    <a:pt x="10053" y="4206"/>
                  </a:lnTo>
                  <a:lnTo>
                    <a:pt x="20414" y="3012"/>
                  </a:lnTo>
                  <a:lnTo>
                    <a:pt x="20414" y="12012"/>
                  </a:lnTo>
                  <a:lnTo>
                    <a:pt x="20115" y="21600"/>
                  </a:lnTo>
                  <a:lnTo>
                    <a:pt x="21600" y="21600"/>
                  </a:lnTo>
                  <a:lnTo>
                    <a:pt x="21600" y="1212"/>
                  </a:lnTo>
                  <a:lnTo>
                    <a:pt x="21002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905" name="Shape 1622"/>
            <p:cNvSpPr/>
            <p:nvPr/>
          </p:nvSpPr>
          <p:spPr>
            <a:xfrm>
              <a:off x="3762697" y="6466277"/>
              <a:ext cx="180978" cy="11176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669" y="1295"/>
                  </a:moveTo>
                  <a:lnTo>
                    <a:pt x="18400" y="1732"/>
                  </a:lnTo>
                  <a:lnTo>
                    <a:pt x="18931" y="2168"/>
                  </a:lnTo>
                  <a:lnTo>
                    <a:pt x="19469" y="2168"/>
                  </a:lnTo>
                  <a:lnTo>
                    <a:pt x="19731" y="2591"/>
                  </a:lnTo>
                  <a:lnTo>
                    <a:pt x="19731" y="3463"/>
                  </a:lnTo>
                  <a:lnTo>
                    <a:pt x="20000" y="5182"/>
                  </a:lnTo>
                  <a:lnTo>
                    <a:pt x="19731" y="6914"/>
                  </a:lnTo>
                  <a:lnTo>
                    <a:pt x="19731" y="12955"/>
                  </a:lnTo>
                  <a:lnTo>
                    <a:pt x="20000" y="15982"/>
                  </a:lnTo>
                  <a:lnTo>
                    <a:pt x="20269" y="18573"/>
                  </a:lnTo>
                  <a:lnTo>
                    <a:pt x="11469" y="19432"/>
                  </a:lnTo>
                  <a:lnTo>
                    <a:pt x="2400" y="19432"/>
                  </a:lnTo>
                  <a:lnTo>
                    <a:pt x="1869" y="9068"/>
                  </a:lnTo>
                  <a:lnTo>
                    <a:pt x="1869" y="3027"/>
                  </a:lnTo>
                  <a:lnTo>
                    <a:pt x="5069" y="2591"/>
                  </a:lnTo>
                  <a:lnTo>
                    <a:pt x="8269" y="2168"/>
                  </a:lnTo>
                  <a:lnTo>
                    <a:pt x="14669" y="1295"/>
                  </a:lnTo>
                  <a:close/>
                  <a:moveTo>
                    <a:pt x="9069" y="0"/>
                  </a:moveTo>
                  <a:lnTo>
                    <a:pt x="5600" y="872"/>
                  </a:lnTo>
                  <a:lnTo>
                    <a:pt x="1869" y="1295"/>
                  </a:lnTo>
                  <a:lnTo>
                    <a:pt x="1869" y="436"/>
                  </a:lnTo>
                  <a:lnTo>
                    <a:pt x="1331" y="436"/>
                  </a:lnTo>
                  <a:lnTo>
                    <a:pt x="1331" y="1295"/>
                  </a:lnTo>
                  <a:lnTo>
                    <a:pt x="269" y="1295"/>
                  </a:lnTo>
                  <a:lnTo>
                    <a:pt x="0" y="2168"/>
                  </a:lnTo>
                  <a:lnTo>
                    <a:pt x="269" y="2591"/>
                  </a:lnTo>
                  <a:lnTo>
                    <a:pt x="531" y="3027"/>
                  </a:lnTo>
                  <a:lnTo>
                    <a:pt x="1069" y="3027"/>
                  </a:lnTo>
                  <a:lnTo>
                    <a:pt x="800" y="7350"/>
                  </a:lnTo>
                  <a:lnTo>
                    <a:pt x="800" y="11659"/>
                  </a:lnTo>
                  <a:lnTo>
                    <a:pt x="1331" y="20305"/>
                  </a:lnTo>
                  <a:lnTo>
                    <a:pt x="1600" y="21164"/>
                  </a:lnTo>
                  <a:lnTo>
                    <a:pt x="1869" y="21600"/>
                  </a:lnTo>
                  <a:lnTo>
                    <a:pt x="11469" y="21600"/>
                  </a:lnTo>
                  <a:lnTo>
                    <a:pt x="21069" y="20305"/>
                  </a:lnTo>
                  <a:lnTo>
                    <a:pt x="21331" y="20305"/>
                  </a:lnTo>
                  <a:lnTo>
                    <a:pt x="21600" y="19432"/>
                  </a:lnTo>
                  <a:lnTo>
                    <a:pt x="21069" y="14686"/>
                  </a:lnTo>
                  <a:lnTo>
                    <a:pt x="20800" y="10364"/>
                  </a:lnTo>
                  <a:lnTo>
                    <a:pt x="20800" y="1295"/>
                  </a:lnTo>
                  <a:lnTo>
                    <a:pt x="20531" y="436"/>
                  </a:lnTo>
                  <a:lnTo>
                    <a:pt x="20269" y="436"/>
                  </a:lnTo>
                  <a:lnTo>
                    <a:pt x="14669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906" name="Shape 1623"/>
            <p:cNvSpPr/>
            <p:nvPr/>
          </p:nvSpPr>
          <p:spPr>
            <a:xfrm>
              <a:off x="5174811" y="6466277"/>
              <a:ext cx="180979" cy="11176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669" y="1295"/>
                  </a:moveTo>
                  <a:lnTo>
                    <a:pt x="18400" y="1732"/>
                  </a:lnTo>
                  <a:lnTo>
                    <a:pt x="18939" y="2168"/>
                  </a:lnTo>
                  <a:lnTo>
                    <a:pt x="19469" y="2168"/>
                  </a:lnTo>
                  <a:lnTo>
                    <a:pt x="19739" y="2591"/>
                  </a:lnTo>
                  <a:lnTo>
                    <a:pt x="19739" y="3463"/>
                  </a:lnTo>
                  <a:lnTo>
                    <a:pt x="20000" y="5182"/>
                  </a:lnTo>
                  <a:lnTo>
                    <a:pt x="19739" y="6914"/>
                  </a:lnTo>
                  <a:lnTo>
                    <a:pt x="19739" y="12955"/>
                  </a:lnTo>
                  <a:lnTo>
                    <a:pt x="20000" y="15982"/>
                  </a:lnTo>
                  <a:lnTo>
                    <a:pt x="20269" y="18573"/>
                  </a:lnTo>
                  <a:lnTo>
                    <a:pt x="11469" y="19432"/>
                  </a:lnTo>
                  <a:lnTo>
                    <a:pt x="2400" y="19432"/>
                  </a:lnTo>
                  <a:lnTo>
                    <a:pt x="1869" y="9068"/>
                  </a:lnTo>
                  <a:lnTo>
                    <a:pt x="1869" y="3027"/>
                  </a:lnTo>
                  <a:lnTo>
                    <a:pt x="5069" y="2591"/>
                  </a:lnTo>
                  <a:lnTo>
                    <a:pt x="8269" y="2168"/>
                  </a:lnTo>
                  <a:lnTo>
                    <a:pt x="14669" y="1295"/>
                  </a:lnTo>
                  <a:close/>
                  <a:moveTo>
                    <a:pt x="9069" y="0"/>
                  </a:moveTo>
                  <a:lnTo>
                    <a:pt x="5600" y="872"/>
                  </a:lnTo>
                  <a:lnTo>
                    <a:pt x="1869" y="1295"/>
                  </a:lnTo>
                  <a:lnTo>
                    <a:pt x="1869" y="436"/>
                  </a:lnTo>
                  <a:lnTo>
                    <a:pt x="1339" y="436"/>
                  </a:lnTo>
                  <a:lnTo>
                    <a:pt x="1339" y="1295"/>
                  </a:lnTo>
                  <a:lnTo>
                    <a:pt x="269" y="1295"/>
                  </a:lnTo>
                  <a:lnTo>
                    <a:pt x="0" y="2168"/>
                  </a:lnTo>
                  <a:lnTo>
                    <a:pt x="269" y="2591"/>
                  </a:lnTo>
                  <a:lnTo>
                    <a:pt x="539" y="3027"/>
                  </a:lnTo>
                  <a:lnTo>
                    <a:pt x="1069" y="3027"/>
                  </a:lnTo>
                  <a:lnTo>
                    <a:pt x="800" y="7350"/>
                  </a:lnTo>
                  <a:lnTo>
                    <a:pt x="800" y="11659"/>
                  </a:lnTo>
                  <a:lnTo>
                    <a:pt x="1339" y="20305"/>
                  </a:lnTo>
                  <a:lnTo>
                    <a:pt x="1600" y="21164"/>
                  </a:lnTo>
                  <a:lnTo>
                    <a:pt x="1869" y="21600"/>
                  </a:lnTo>
                  <a:lnTo>
                    <a:pt x="11469" y="21600"/>
                  </a:lnTo>
                  <a:lnTo>
                    <a:pt x="21069" y="20305"/>
                  </a:lnTo>
                  <a:lnTo>
                    <a:pt x="21339" y="20305"/>
                  </a:lnTo>
                  <a:lnTo>
                    <a:pt x="21600" y="19432"/>
                  </a:lnTo>
                  <a:lnTo>
                    <a:pt x="21069" y="14686"/>
                  </a:lnTo>
                  <a:lnTo>
                    <a:pt x="20800" y="10364"/>
                  </a:lnTo>
                  <a:lnTo>
                    <a:pt x="20800" y="1295"/>
                  </a:lnTo>
                  <a:lnTo>
                    <a:pt x="20539" y="436"/>
                  </a:lnTo>
                  <a:lnTo>
                    <a:pt x="20269" y="436"/>
                  </a:lnTo>
                  <a:lnTo>
                    <a:pt x="14669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907" name="Shape 1624"/>
            <p:cNvSpPr/>
            <p:nvPr/>
          </p:nvSpPr>
          <p:spPr>
            <a:xfrm>
              <a:off x="5865272" y="6709837"/>
              <a:ext cx="64774" cy="313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189" y="0"/>
                  </a:moveTo>
                  <a:lnTo>
                    <a:pt x="5953" y="1556"/>
                  </a:lnTo>
                  <a:lnTo>
                    <a:pt x="3718" y="4622"/>
                  </a:lnTo>
                  <a:lnTo>
                    <a:pt x="1483" y="6178"/>
                  </a:lnTo>
                  <a:lnTo>
                    <a:pt x="0" y="9244"/>
                  </a:lnTo>
                  <a:lnTo>
                    <a:pt x="0" y="13866"/>
                  </a:lnTo>
                  <a:lnTo>
                    <a:pt x="730" y="16978"/>
                  </a:lnTo>
                  <a:lnTo>
                    <a:pt x="2235" y="18488"/>
                  </a:lnTo>
                  <a:lnTo>
                    <a:pt x="5953" y="21600"/>
                  </a:lnTo>
                  <a:lnTo>
                    <a:pt x="7436" y="21600"/>
                  </a:lnTo>
                  <a:lnTo>
                    <a:pt x="8189" y="20044"/>
                  </a:lnTo>
                  <a:lnTo>
                    <a:pt x="7436" y="16978"/>
                  </a:lnTo>
                  <a:lnTo>
                    <a:pt x="6706" y="15422"/>
                  </a:lnTo>
                  <a:lnTo>
                    <a:pt x="15647" y="15422"/>
                  </a:lnTo>
                  <a:lnTo>
                    <a:pt x="20117" y="13866"/>
                  </a:lnTo>
                  <a:lnTo>
                    <a:pt x="21600" y="10800"/>
                  </a:lnTo>
                  <a:lnTo>
                    <a:pt x="20117" y="7734"/>
                  </a:lnTo>
                  <a:lnTo>
                    <a:pt x="11176" y="9244"/>
                  </a:lnTo>
                  <a:lnTo>
                    <a:pt x="5201" y="9244"/>
                  </a:lnTo>
                  <a:lnTo>
                    <a:pt x="6706" y="7734"/>
                  </a:lnTo>
                  <a:lnTo>
                    <a:pt x="8941" y="4622"/>
                  </a:lnTo>
                  <a:lnTo>
                    <a:pt x="9671" y="3112"/>
                  </a:lnTo>
                  <a:lnTo>
                    <a:pt x="9671" y="1556"/>
                  </a:lnTo>
                  <a:lnTo>
                    <a:pt x="894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908" name="Shape 1625"/>
            <p:cNvSpPr/>
            <p:nvPr/>
          </p:nvSpPr>
          <p:spPr>
            <a:xfrm>
              <a:off x="5778135" y="6468534"/>
              <a:ext cx="180979" cy="11169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61" y="1733"/>
                  </a:moveTo>
                  <a:lnTo>
                    <a:pt x="5061" y="2156"/>
                  </a:lnTo>
                  <a:lnTo>
                    <a:pt x="14131" y="2593"/>
                  </a:lnTo>
                  <a:lnTo>
                    <a:pt x="17331" y="2593"/>
                  </a:lnTo>
                  <a:lnTo>
                    <a:pt x="18931" y="3029"/>
                  </a:lnTo>
                  <a:lnTo>
                    <a:pt x="19731" y="3029"/>
                  </a:lnTo>
                  <a:lnTo>
                    <a:pt x="20261" y="3452"/>
                  </a:lnTo>
                  <a:lnTo>
                    <a:pt x="20531" y="5185"/>
                  </a:lnTo>
                  <a:lnTo>
                    <a:pt x="20531" y="18148"/>
                  </a:lnTo>
                  <a:lnTo>
                    <a:pt x="19731" y="19444"/>
                  </a:lnTo>
                  <a:lnTo>
                    <a:pt x="18131" y="19880"/>
                  </a:lnTo>
                  <a:lnTo>
                    <a:pt x="12800" y="19880"/>
                  </a:lnTo>
                  <a:lnTo>
                    <a:pt x="7200" y="19007"/>
                  </a:lnTo>
                  <a:lnTo>
                    <a:pt x="3731" y="18584"/>
                  </a:lnTo>
                  <a:lnTo>
                    <a:pt x="2931" y="18148"/>
                  </a:lnTo>
                  <a:lnTo>
                    <a:pt x="2400" y="16851"/>
                  </a:lnTo>
                  <a:lnTo>
                    <a:pt x="1861" y="15119"/>
                  </a:lnTo>
                  <a:lnTo>
                    <a:pt x="1861" y="13399"/>
                  </a:lnTo>
                  <a:lnTo>
                    <a:pt x="1600" y="9074"/>
                  </a:lnTo>
                  <a:lnTo>
                    <a:pt x="1600" y="5621"/>
                  </a:lnTo>
                  <a:lnTo>
                    <a:pt x="1861" y="3889"/>
                  </a:lnTo>
                  <a:lnTo>
                    <a:pt x="1600" y="1733"/>
                  </a:lnTo>
                  <a:close/>
                  <a:moveTo>
                    <a:pt x="1861" y="0"/>
                  </a:moveTo>
                  <a:lnTo>
                    <a:pt x="261" y="436"/>
                  </a:lnTo>
                  <a:lnTo>
                    <a:pt x="0" y="860"/>
                  </a:lnTo>
                  <a:lnTo>
                    <a:pt x="0" y="1733"/>
                  </a:lnTo>
                  <a:lnTo>
                    <a:pt x="261" y="2156"/>
                  </a:lnTo>
                  <a:lnTo>
                    <a:pt x="800" y="2156"/>
                  </a:lnTo>
                  <a:lnTo>
                    <a:pt x="800" y="3889"/>
                  </a:lnTo>
                  <a:lnTo>
                    <a:pt x="531" y="6045"/>
                  </a:lnTo>
                  <a:lnTo>
                    <a:pt x="531" y="8637"/>
                  </a:lnTo>
                  <a:lnTo>
                    <a:pt x="800" y="14259"/>
                  </a:lnTo>
                  <a:lnTo>
                    <a:pt x="1600" y="19880"/>
                  </a:lnTo>
                  <a:lnTo>
                    <a:pt x="1861" y="20304"/>
                  </a:lnTo>
                  <a:lnTo>
                    <a:pt x="4531" y="20304"/>
                  </a:lnTo>
                  <a:lnTo>
                    <a:pt x="6931" y="20740"/>
                  </a:lnTo>
                  <a:lnTo>
                    <a:pt x="11731" y="21600"/>
                  </a:lnTo>
                  <a:lnTo>
                    <a:pt x="18661" y="21600"/>
                  </a:lnTo>
                  <a:lnTo>
                    <a:pt x="21061" y="20740"/>
                  </a:lnTo>
                  <a:lnTo>
                    <a:pt x="21331" y="20304"/>
                  </a:lnTo>
                  <a:lnTo>
                    <a:pt x="21600" y="19880"/>
                  </a:lnTo>
                  <a:lnTo>
                    <a:pt x="21600" y="7341"/>
                  </a:lnTo>
                  <a:lnTo>
                    <a:pt x="21061" y="3452"/>
                  </a:lnTo>
                  <a:lnTo>
                    <a:pt x="20800" y="2156"/>
                  </a:lnTo>
                  <a:lnTo>
                    <a:pt x="20000" y="1733"/>
                  </a:lnTo>
                  <a:lnTo>
                    <a:pt x="19200" y="1296"/>
                  </a:lnTo>
                  <a:lnTo>
                    <a:pt x="13061" y="1296"/>
                  </a:lnTo>
                  <a:lnTo>
                    <a:pt x="7731" y="436"/>
                  </a:lnTo>
                  <a:lnTo>
                    <a:pt x="400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909" name="Shape 1626"/>
            <p:cNvSpPr/>
            <p:nvPr/>
          </p:nvSpPr>
          <p:spPr>
            <a:xfrm>
              <a:off x="5682039" y="6595888"/>
              <a:ext cx="274818" cy="17208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875" y="1125"/>
                  </a:moveTo>
                  <a:lnTo>
                    <a:pt x="19670" y="1399"/>
                  </a:lnTo>
                  <a:lnTo>
                    <a:pt x="20197" y="1399"/>
                  </a:lnTo>
                  <a:lnTo>
                    <a:pt x="20546" y="2241"/>
                  </a:lnTo>
                  <a:lnTo>
                    <a:pt x="20724" y="3365"/>
                  </a:lnTo>
                  <a:lnTo>
                    <a:pt x="20896" y="4490"/>
                  </a:lnTo>
                  <a:lnTo>
                    <a:pt x="20896" y="14586"/>
                  </a:lnTo>
                  <a:lnTo>
                    <a:pt x="20724" y="18235"/>
                  </a:lnTo>
                  <a:lnTo>
                    <a:pt x="20546" y="19351"/>
                  </a:lnTo>
                  <a:lnTo>
                    <a:pt x="20197" y="19634"/>
                  </a:lnTo>
                  <a:lnTo>
                    <a:pt x="17036" y="20192"/>
                  </a:lnTo>
                  <a:lnTo>
                    <a:pt x="10537" y="20192"/>
                  </a:lnTo>
                  <a:lnTo>
                    <a:pt x="7376" y="19634"/>
                  </a:lnTo>
                  <a:lnTo>
                    <a:pt x="4215" y="19351"/>
                  </a:lnTo>
                  <a:lnTo>
                    <a:pt x="2634" y="19351"/>
                  </a:lnTo>
                  <a:lnTo>
                    <a:pt x="1054" y="19634"/>
                  </a:lnTo>
                  <a:lnTo>
                    <a:pt x="699" y="7289"/>
                  </a:lnTo>
                  <a:lnTo>
                    <a:pt x="1054" y="4490"/>
                  </a:lnTo>
                  <a:lnTo>
                    <a:pt x="1054" y="1683"/>
                  </a:lnTo>
                  <a:lnTo>
                    <a:pt x="1403" y="1683"/>
                  </a:lnTo>
                  <a:lnTo>
                    <a:pt x="1930" y="1399"/>
                  </a:lnTo>
                  <a:lnTo>
                    <a:pt x="4037" y="1399"/>
                  </a:lnTo>
                  <a:lnTo>
                    <a:pt x="7376" y="1125"/>
                  </a:lnTo>
                  <a:close/>
                  <a:moveTo>
                    <a:pt x="2811" y="0"/>
                  </a:moveTo>
                  <a:lnTo>
                    <a:pt x="1930" y="283"/>
                  </a:lnTo>
                  <a:lnTo>
                    <a:pt x="1054" y="558"/>
                  </a:lnTo>
                  <a:lnTo>
                    <a:pt x="876" y="841"/>
                  </a:lnTo>
                  <a:lnTo>
                    <a:pt x="699" y="841"/>
                  </a:lnTo>
                  <a:lnTo>
                    <a:pt x="527" y="1125"/>
                  </a:lnTo>
                  <a:lnTo>
                    <a:pt x="527" y="1399"/>
                  </a:lnTo>
                  <a:lnTo>
                    <a:pt x="699" y="1683"/>
                  </a:lnTo>
                  <a:lnTo>
                    <a:pt x="876" y="1683"/>
                  </a:lnTo>
                  <a:lnTo>
                    <a:pt x="527" y="2241"/>
                  </a:lnTo>
                  <a:lnTo>
                    <a:pt x="349" y="2807"/>
                  </a:lnTo>
                  <a:lnTo>
                    <a:pt x="172" y="4765"/>
                  </a:lnTo>
                  <a:lnTo>
                    <a:pt x="0" y="8413"/>
                  </a:lnTo>
                  <a:lnTo>
                    <a:pt x="0" y="14303"/>
                  </a:lnTo>
                  <a:lnTo>
                    <a:pt x="349" y="20475"/>
                  </a:lnTo>
                  <a:lnTo>
                    <a:pt x="527" y="20759"/>
                  </a:lnTo>
                  <a:lnTo>
                    <a:pt x="876" y="21034"/>
                  </a:lnTo>
                  <a:lnTo>
                    <a:pt x="3338" y="20759"/>
                  </a:lnTo>
                  <a:lnTo>
                    <a:pt x="5972" y="20759"/>
                  </a:lnTo>
                  <a:lnTo>
                    <a:pt x="11063" y="21317"/>
                  </a:lnTo>
                  <a:lnTo>
                    <a:pt x="13520" y="21600"/>
                  </a:lnTo>
                  <a:lnTo>
                    <a:pt x="15982" y="21317"/>
                  </a:lnTo>
                  <a:lnTo>
                    <a:pt x="20896" y="20759"/>
                  </a:lnTo>
                  <a:lnTo>
                    <a:pt x="21251" y="20192"/>
                  </a:lnTo>
                  <a:lnTo>
                    <a:pt x="21423" y="16552"/>
                  </a:lnTo>
                  <a:lnTo>
                    <a:pt x="21600" y="12620"/>
                  </a:lnTo>
                  <a:lnTo>
                    <a:pt x="21600" y="5048"/>
                  </a:lnTo>
                  <a:lnTo>
                    <a:pt x="21423" y="3365"/>
                  </a:lnTo>
                  <a:lnTo>
                    <a:pt x="21073" y="1966"/>
                  </a:lnTo>
                  <a:lnTo>
                    <a:pt x="20896" y="1125"/>
                  </a:lnTo>
                  <a:lnTo>
                    <a:pt x="20546" y="841"/>
                  </a:lnTo>
                  <a:lnTo>
                    <a:pt x="20197" y="283"/>
                  </a:lnTo>
                  <a:lnTo>
                    <a:pt x="19670" y="283"/>
                  </a:lnTo>
                  <a:lnTo>
                    <a:pt x="14929" y="0"/>
                  </a:lnTo>
                  <a:lnTo>
                    <a:pt x="10010" y="0"/>
                  </a:lnTo>
                  <a:lnTo>
                    <a:pt x="4741" y="283"/>
                  </a:lnTo>
                  <a:lnTo>
                    <a:pt x="281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910" name="Shape 1627"/>
            <p:cNvSpPr/>
            <p:nvPr/>
          </p:nvSpPr>
          <p:spPr>
            <a:xfrm>
              <a:off x="3436446" y="6689728"/>
              <a:ext cx="24623" cy="469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641" y="0"/>
                  </a:moveTo>
                  <a:lnTo>
                    <a:pt x="15720" y="1039"/>
                  </a:lnTo>
                  <a:lnTo>
                    <a:pt x="7860" y="4124"/>
                  </a:lnTo>
                  <a:lnTo>
                    <a:pt x="0" y="8249"/>
                  </a:lnTo>
                  <a:lnTo>
                    <a:pt x="0" y="10296"/>
                  </a:lnTo>
                  <a:lnTo>
                    <a:pt x="1980" y="11335"/>
                  </a:lnTo>
                  <a:lnTo>
                    <a:pt x="3959" y="11335"/>
                  </a:lnTo>
                  <a:lnTo>
                    <a:pt x="11761" y="8249"/>
                  </a:lnTo>
                  <a:lnTo>
                    <a:pt x="9839" y="19553"/>
                  </a:lnTo>
                  <a:lnTo>
                    <a:pt x="11761" y="20592"/>
                  </a:lnTo>
                  <a:lnTo>
                    <a:pt x="13740" y="21600"/>
                  </a:lnTo>
                  <a:lnTo>
                    <a:pt x="17641" y="20592"/>
                  </a:lnTo>
                  <a:lnTo>
                    <a:pt x="17641" y="19553"/>
                  </a:lnTo>
                  <a:lnTo>
                    <a:pt x="19620" y="11335"/>
                  </a:lnTo>
                  <a:lnTo>
                    <a:pt x="21600" y="3086"/>
                  </a:lnTo>
                  <a:lnTo>
                    <a:pt x="21600" y="1039"/>
                  </a:lnTo>
                  <a:lnTo>
                    <a:pt x="1962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911" name="Shape 1628"/>
            <p:cNvSpPr/>
            <p:nvPr/>
          </p:nvSpPr>
          <p:spPr>
            <a:xfrm>
              <a:off x="5384856" y="6472980"/>
              <a:ext cx="176532" cy="10950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657" y="1767"/>
                  </a:moveTo>
                  <a:lnTo>
                    <a:pt x="15859" y="2212"/>
                  </a:lnTo>
                  <a:lnTo>
                    <a:pt x="18319" y="2212"/>
                  </a:lnTo>
                  <a:lnTo>
                    <a:pt x="19140" y="2644"/>
                  </a:lnTo>
                  <a:lnTo>
                    <a:pt x="19684" y="3089"/>
                  </a:lnTo>
                  <a:lnTo>
                    <a:pt x="19960" y="3967"/>
                  </a:lnTo>
                  <a:lnTo>
                    <a:pt x="19960" y="7501"/>
                  </a:lnTo>
                  <a:lnTo>
                    <a:pt x="19684" y="10577"/>
                  </a:lnTo>
                  <a:lnTo>
                    <a:pt x="19684" y="14544"/>
                  </a:lnTo>
                  <a:lnTo>
                    <a:pt x="19960" y="16311"/>
                  </a:lnTo>
                  <a:lnTo>
                    <a:pt x="20228" y="18079"/>
                  </a:lnTo>
                  <a:lnTo>
                    <a:pt x="16403" y="18511"/>
                  </a:lnTo>
                  <a:lnTo>
                    <a:pt x="12302" y="18511"/>
                  </a:lnTo>
                  <a:lnTo>
                    <a:pt x="9022" y="18956"/>
                  </a:lnTo>
                  <a:lnTo>
                    <a:pt x="5465" y="19833"/>
                  </a:lnTo>
                  <a:lnTo>
                    <a:pt x="3557" y="19401"/>
                  </a:lnTo>
                  <a:lnTo>
                    <a:pt x="1640" y="18511"/>
                  </a:lnTo>
                  <a:lnTo>
                    <a:pt x="1364" y="18079"/>
                  </a:lnTo>
                  <a:lnTo>
                    <a:pt x="1096" y="17633"/>
                  </a:lnTo>
                  <a:lnTo>
                    <a:pt x="1096" y="7501"/>
                  </a:lnTo>
                  <a:lnTo>
                    <a:pt x="820" y="3089"/>
                  </a:lnTo>
                  <a:lnTo>
                    <a:pt x="1096" y="3089"/>
                  </a:lnTo>
                  <a:lnTo>
                    <a:pt x="1916" y="2212"/>
                  </a:lnTo>
                  <a:lnTo>
                    <a:pt x="2737" y="1767"/>
                  </a:lnTo>
                  <a:close/>
                  <a:moveTo>
                    <a:pt x="2460" y="0"/>
                  </a:moveTo>
                  <a:lnTo>
                    <a:pt x="1640" y="445"/>
                  </a:lnTo>
                  <a:lnTo>
                    <a:pt x="820" y="1322"/>
                  </a:lnTo>
                  <a:lnTo>
                    <a:pt x="820" y="445"/>
                  </a:lnTo>
                  <a:lnTo>
                    <a:pt x="276" y="445"/>
                  </a:lnTo>
                  <a:lnTo>
                    <a:pt x="0" y="4412"/>
                  </a:lnTo>
                  <a:lnTo>
                    <a:pt x="0" y="16311"/>
                  </a:lnTo>
                  <a:lnTo>
                    <a:pt x="276" y="17633"/>
                  </a:lnTo>
                  <a:lnTo>
                    <a:pt x="544" y="18956"/>
                  </a:lnTo>
                  <a:lnTo>
                    <a:pt x="1096" y="19833"/>
                  </a:lnTo>
                  <a:lnTo>
                    <a:pt x="1916" y="20723"/>
                  </a:lnTo>
                  <a:lnTo>
                    <a:pt x="3825" y="21155"/>
                  </a:lnTo>
                  <a:lnTo>
                    <a:pt x="6017" y="21600"/>
                  </a:lnTo>
                  <a:lnTo>
                    <a:pt x="10386" y="20723"/>
                  </a:lnTo>
                  <a:lnTo>
                    <a:pt x="13122" y="20278"/>
                  </a:lnTo>
                  <a:lnTo>
                    <a:pt x="18319" y="20278"/>
                  </a:lnTo>
                  <a:lnTo>
                    <a:pt x="21048" y="19833"/>
                  </a:lnTo>
                  <a:lnTo>
                    <a:pt x="21600" y="19401"/>
                  </a:lnTo>
                  <a:lnTo>
                    <a:pt x="21600" y="18511"/>
                  </a:lnTo>
                  <a:lnTo>
                    <a:pt x="21048" y="16311"/>
                  </a:lnTo>
                  <a:lnTo>
                    <a:pt x="20780" y="14112"/>
                  </a:lnTo>
                  <a:lnTo>
                    <a:pt x="20780" y="9700"/>
                  </a:lnTo>
                  <a:lnTo>
                    <a:pt x="21048" y="7056"/>
                  </a:lnTo>
                  <a:lnTo>
                    <a:pt x="21048" y="4857"/>
                  </a:lnTo>
                  <a:lnTo>
                    <a:pt x="20780" y="2644"/>
                  </a:lnTo>
                  <a:lnTo>
                    <a:pt x="19960" y="445"/>
                  </a:lnTo>
                  <a:lnTo>
                    <a:pt x="19684" y="445"/>
                  </a:lnTo>
                  <a:lnTo>
                    <a:pt x="19408" y="0"/>
                  </a:lnTo>
                  <a:lnTo>
                    <a:pt x="16679" y="445"/>
                  </a:lnTo>
                  <a:lnTo>
                    <a:pt x="13943" y="445"/>
                  </a:lnTo>
                  <a:lnTo>
                    <a:pt x="8202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912" name="Shape 1629"/>
            <p:cNvSpPr/>
            <p:nvPr/>
          </p:nvSpPr>
          <p:spPr>
            <a:xfrm>
              <a:off x="3454365" y="6790271"/>
              <a:ext cx="172019" cy="7373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925" y="0"/>
                  </a:moveTo>
                  <a:lnTo>
                    <a:pt x="842" y="1322"/>
                  </a:lnTo>
                  <a:lnTo>
                    <a:pt x="842" y="1964"/>
                  </a:lnTo>
                  <a:lnTo>
                    <a:pt x="558" y="1964"/>
                  </a:lnTo>
                  <a:lnTo>
                    <a:pt x="275" y="2625"/>
                  </a:lnTo>
                  <a:lnTo>
                    <a:pt x="0" y="12443"/>
                  </a:lnTo>
                  <a:lnTo>
                    <a:pt x="0" y="21600"/>
                  </a:lnTo>
                  <a:lnTo>
                    <a:pt x="1117" y="21600"/>
                  </a:lnTo>
                  <a:lnTo>
                    <a:pt x="1117" y="14406"/>
                  </a:lnTo>
                  <a:lnTo>
                    <a:pt x="1400" y="9177"/>
                  </a:lnTo>
                  <a:lnTo>
                    <a:pt x="1117" y="6552"/>
                  </a:lnTo>
                  <a:lnTo>
                    <a:pt x="842" y="3927"/>
                  </a:lnTo>
                  <a:lnTo>
                    <a:pt x="1117" y="3927"/>
                  </a:lnTo>
                  <a:lnTo>
                    <a:pt x="3642" y="3286"/>
                  </a:lnTo>
                  <a:lnTo>
                    <a:pt x="6167" y="2625"/>
                  </a:lnTo>
                  <a:lnTo>
                    <a:pt x="17392" y="2625"/>
                  </a:lnTo>
                  <a:lnTo>
                    <a:pt x="18517" y="3286"/>
                  </a:lnTo>
                  <a:lnTo>
                    <a:pt x="19358" y="4588"/>
                  </a:lnTo>
                  <a:lnTo>
                    <a:pt x="19917" y="6552"/>
                  </a:lnTo>
                  <a:lnTo>
                    <a:pt x="20483" y="9818"/>
                  </a:lnTo>
                  <a:lnTo>
                    <a:pt x="20483" y="21600"/>
                  </a:lnTo>
                  <a:lnTo>
                    <a:pt x="21600" y="21600"/>
                  </a:lnTo>
                  <a:lnTo>
                    <a:pt x="21600" y="12443"/>
                  </a:lnTo>
                  <a:lnTo>
                    <a:pt x="21325" y="7855"/>
                  </a:lnTo>
                  <a:lnTo>
                    <a:pt x="20758" y="3927"/>
                  </a:lnTo>
                  <a:lnTo>
                    <a:pt x="20200" y="2625"/>
                  </a:lnTo>
                  <a:lnTo>
                    <a:pt x="19358" y="1322"/>
                  </a:lnTo>
                  <a:lnTo>
                    <a:pt x="17675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913" name="Shape 1630"/>
            <p:cNvSpPr/>
            <p:nvPr/>
          </p:nvSpPr>
          <p:spPr>
            <a:xfrm>
              <a:off x="3358268" y="6598145"/>
              <a:ext cx="165316" cy="17201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267" y="1117"/>
                  </a:moveTo>
                  <a:lnTo>
                    <a:pt x="19848" y="1400"/>
                  </a:lnTo>
                  <a:lnTo>
                    <a:pt x="20143" y="1683"/>
                  </a:lnTo>
                  <a:lnTo>
                    <a:pt x="20438" y="1958"/>
                  </a:lnTo>
                  <a:lnTo>
                    <a:pt x="20438" y="7008"/>
                  </a:lnTo>
                  <a:lnTo>
                    <a:pt x="20143" y="11225"/>
                  </a:lnTo>
                  <a:lnTo>
                    <a:pt x="20143" y="15433"/>
                  </a:lnTo>
                  <a:lnTo>
                    <a:pt x="20438" y="19642"/>
                  </a:lnTo>
                  <a:lnTo>
                    <a:pt x="18097" y="20200"/>
                  </a:lnTo>
                  <a:lnTo>
                    <a:pt x="15764" y="20483"/>
                  </a:lnTo>
                  <a:lnTo>
                    <a:pt x="10804" y="20200"/>
                  </a:lnTo>
                  <a:lnTo>
                    <a:pt x="6131" y="19917"/>
                  </a:lnTo>
                  <a:lnTo>
                    <a:pt x="3798" y="19642"/>
                  </a:lnTo>
                  <a:lnTo>
                    <a:pt x="2333" y="19358"/>
                  </a:lnTo>
                  <a:lnTo>
                    <a:pt x="1752" y="18800"/>
                  </a:lnTo>
                  <a:lnTo>
                    <a:pt x="1171" y="16833"/>
                  </a:lnTo>
                  <a:lnTo>
                    <a:pt x="1171" y="10383"/>
                  </a:lnTo>
                  <a:lnTo>
                    <a:pt x="1457" y="5892"/>
                  </a:lnTo>
                  <a:lnTo>
                    <a:pt x="1752" y="1400"/>
                  </a:lnTo>
                  <a:lnTo>
                    <a:pt x="11090" y="1400"/>
                  </a:lnTo>
                  <a:lnTo>
                    <a:pt x="16640" y="1117"/>
                  </a:lnTo>
                  <a:close/>
                  <a:moveTo>
                    <a:pt x="1171" y="0"/>
                  </a:moveTo>
                  <a:lnTo>
                    <a:pt x="876" y="275"/>
                  </a:lnTo>
                  <a:lnTo>
                    <a:pt x="581" y="558"/>
                  </a:lnTo>
                  <a:lnTo>
                    <a:pt x="581" y="842"/>
                  </a:lnTo>
                  <a:lnTo>
                    <a:pt x="876" y="1117"/>
                  </a:lnTo>
                  <a:lnTo>
                    <a:pt x="295" y="3642"/>
                  </a:lnTo>
                  <a:lnTo>
                    <a:pt x="0" y="6167"/>
                  </a:lnTo>
                  <a:lnTo>
                    <a:pt x="0" y="11225"/>
                  </a:lnTo>
                  <a:lnTo>
                    <a:pt x="295" y="16833"/>
                  </a:lnTo>
                  <a:lnTo>
                    <a:pt x="295" y="18233"/>
                  </a:lnTo>
                  <a:lnTo>
                    <a:pt x="581" y="19075"/>
                  </a:lnTo>
                  <a:lnTo>
                    <a:pt x="876" y="19642"/>
                  </a:lnTo>
                  <a:lnTo>
                    <a:pt x="1171" y="19917"/>
                  </a:lnTo>
                  <a:lnTo>
                    <a:pt x="1457" y="20200"/>
                  </a:lnTo>
                  <a:lnTo>
                    <a:pt x="2627" y="20483"/>
                  </a:lnTo>
                  <a:lnTo>
                    <a:pt x="5836" y="20758"/>
                  </a:lnTo>
                  <a:lnTo>
                    <a:pt x="9053" y="21325"/>
                  </a:lnTo>
                  <a:lnTo>
                    <a:pt x="15183" y="21600"/>
                  </a:lnTo>
                  <a:lnTo>
                    <a:pt x="18392" y="21325"/>
                  </a:lnTo>
                  <a:lnTo>
                    <a:pt x="19848" y="21042"/>
                  </a:lnTo>
                  <a:lnTo>
                    <a:pt x="21314" y="20758"/>
                  </a:lnTo>
                  <a:lnTo>
                    <a:pt x="21600" y="20483"/>
                  </a:lnTo>
                  <a:lnTo>
                    <a:pt x="21600" y="19917"/>
                  </a:lnTo>
                  <a:lnTo>
                    <a:pt x="21314" y="17675"/>
                  </a:lnTo>
                  <a:lnTo>
                    <a:pt x="21314" y="10383"/>
                  </a:lnTo>
                  <a:lnTo>
                    <a:pt x="21600" y="5608"/>
                  </a:lnTo>
                  <a:lnTo>
                    <a:pt x="21600" y="558"/>
                  </a:lnTo>
                  <a:lnTo>
                    <a:pt x="21019" y="275"/>
                  </a:lnTo>
                  <a:lnTo>
                    <a:pt x="16059" y="0"/>
                  </a:lnTo>
                  <a:lnTo>
                    <a:pt x="11090" y="0"/>
                  </a:lnTo>
                  <a:lnTo>
                    <a:pt x="6131" y="275"/>
                  </a:lnTo>
                  <a:lnTo>
                    <a:pt x="117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914" name="Shape 1631"/>
            <p:cNvSpPr/>
            <p:nvPr/>
          </p:nvSpPr>
          <p:spPr>
            <a:xfrm>
              <a:off x="4618473" y="6788081"/>
              <a:ext cx="165317" cy="7592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57" y="0"/>
                  </a:moveTo>
                  <a:lnTo>
                    <a:pt x="876" y="623"/>
                  </a:lnTo>
                  <a:lnTo>
                    <a:pt x="876" y="2530"/>
                  </a:lnTo>
                  <a:lnTo>
                    <a:pt x="581" y="6986"/>
                  </a:lnTo>
                  <a:lnTo>
                    <a:pt x="295" y="12065"/>
                  </a:lnTo>
                  <a:lnTo>
                    <a:pt x="0" y="21600"/>
                  </a:lnTo>
                  <a:lnTo>
                    <a:pt x="1171" y="21600"/>
                  </a:lnTo>
                  <a:lnTo>
                    <a:pt x="1752" y="3172"/>
                  </a:lnTo>
                  <a:lnTo>
                    <a:pt x="11385" y="3172"/>
                  </a:lnTo>
                  <a:lnTo>
                    <a:pt x="16640" y="2530"/>
                  </a:lnTo>
                  <a:lnTo>
                    <a:pt x="19267" y="2530"/>
                  </a:lnTo>
                  <a:lnTo>
                    <a:pt x="19848" y="3172"/>
                  </a:lnTo>
                  <a:lnTo>
                    <a:pt x="20143" y="3814"/>
                  </a:lnTo>
                  <a:lnTo>
                    <a:pt x="20438" y="4437"/>
                  </a:lnTo>
                  <a:lnTo>
                    <a:pt x="20724" y="6344"/>
                  </a:lnTo>
                  <a:lnTo>
                    <a:pt x="20438" y="21600"/>
                  </a:lnTo>
                  <a:lnTo>
                    <a:pt x="21314" y="21600"/>
                  </a:lnTo>
                  <a:lnTo>
                    <a:pt x="21600" y="12065"/>
                  </a:lnTo>
                  <a:lnTo>
                    <a:pt x="21600" y="1265"/>
                  </a:lnTo>
                  <a:lnTo>
                    <a:pt x="21314" y="623"/>
                  </a:lnTo>
                  <a:lnTo>
                    <a:pt x="16345" y="0"/>
                  </a:lnTo>
                  <a:lnTo>
                    <a:pt x="11385" y="623"/>
                  </a:lnTo>
                  <a:lnTo>
                    <a:pt x="6425" y="623"/>
                  </a:lnTo>
                  <a:lnTo>
                    <a:pt x="1457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915" name="Shape 1632"/>
            <p:cNvSpPr/>
            <p:nvPr/>
          </p:nvSpPr>
          <p:spPr>
            <a:xfrm>
              <a:off x="3161629" y="6781379"/>
              <a:ext cx="281521" cy="8262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971" y="0"/>
                  </a:moveTo>
                  <a:lnTo>
                    <a:pt x="15775" y="573"/>
                  </a:lnTo>
                  <a:lnTo>
                    <a:pt x="13886" y="1162"/>
                  </a:lnTo>
                  <a:lnTo>
                    <a:pt x="10973" y="1752"/>
                  </a:lnTo>
                  <a:lnTo>
                    <a:pt x="5316" y="1752"/>
                  </a:lnTo>
                  <a:lnTo>
                    <a:pt x="2571" y="2325"/>
                  </a:lnTo>
                  <a:lnTo>
                    <a:pt x="1543" y="2915"/>
                  </a:lnTo>
                  <a:lnTo>
                    <a:pt x="1029" y="4077"/>
                  </a:lnTo>
                  <a:lnTo>
                    <a:pt x="514" y="6419"/>
                  </a:lnTo>
                  <a:lnTo>
                    <a:pt x="173" y="8761"/>
                  </a:lnTo>
                  <a:lnTo>
                    <a:pt x="0" y="12266"/>
                  </a:lnTo>
                  <a:lnTo>
                    <a:pt x="0" y="21600"/>
                  </a:lnTo>
                  <a:lnTo>
                    <a:pt x="861" y="21600"/>
                  </a:lnTo>
                  <a:lnTo>
                    <a:pt x="861" y="14591"/>
                  </a:lnTo>
                  <a:lnTo>
                    <a:pt x="1029" y="9924"/>
                  </a:lnTo>
                  <a:lnTo>
                    <a:pt x="1202" y="7582"/>
                  </a:lnTo>
                  <a:lnTo>
                    <a:pt x="1543" y="5829"/>
                  </a:lnTo>
                  <a:lnTo>
                    <a:pt x="1889" y="5257"/>
                  </a:lnTo>
                  <a:lnTo>
                    <a:pt x="2571" y="4667"/>
                  </a:lnTo>
                  <a:lnTo>
                    <a:pt x="8402" y="4667"/>
                  </a:lnTo>
                  <a:lnTo>
                    <a:pt x="13203" y="4077"/>
                  </a:lnTo>
                  <a:lnTo>
                    <a:pt x="15087" y="3505"/>
                  </a:lnTo>
                  <a:lnTo>
                    <a:pt x="17486" y="2915"/>
                  </a:lnTo>
                  <a:lnTo>
                    <a:pt x="18514" y="3505"/>
                  </a:lnTo>
                  <a:lnTo>
                    <a:pt x="19543" y="4667"/>
                  </a:lnTo>
                  <a:lnTo>
                    <a:pt x="20230" y="6419"/>
                  </a:lnTo>
                  <a:lnTo>
                    <a:pt x="20403" y="7582"/>
                  </a:lnTo>
                  <a:lnTo>
                    <a:pt x="20571" y="9334"/>
                  </a:lnTo>
                  <a:lnTo>
                    <a:pt x="20745" y="15181"/>
                  </a:lnTo>
                  <a:lnTo>
                    <a:pt x="20571" y="21600"/>
                  </a:lnTo>
                  <a:lnTo>
                    <a:pt x="21600" y="21600"/>
                  </a:lnTo>
                  <a:lnTo>
                    <a:pt x="21600" y="14591"/>
                  </a:lnTo>
                  <a:lnTo>
                    <a:pt x="21259" y="7582"/>
                  </a:lnTo>
                  <a:lnTo>
                    <a:pt x="21259" y="5829"/>
                  </a:lnTo>
                  <a:lnTo>
                    <a:pt x="20230" y="2325"/>
                  </a:lnTo>
                  <a:lnTo>
                    <a:pt x="19202" y="1162"/>
                  </a:lnTo>
                  <a:lnTo>
                    <a:pt x="18173" y="573"/>
                  </a:lnTo>
                  <a:lnTo>
                    <a:pt x="1697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916" name="Shape 1633"/>
            <p:cNvSpPr/>
            <p:nvPr/>
          </p:nvSpPr>
          <p:spPr>
            <a:xfrm>
              <a:off x="4783789" y="6700944"/>
              <a:ext cx="31325" cy="3570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866" y="4055"/>
                  </a:moveTo>
                  <a:lnTo>
                    <a:pt x="15422" y="6745"/>
                  </a:lnTo>
                  <a:lnTo>
                    <a:pt x="13866" y="8110"/>
                  </a:lnTo>
                  <a:lnTo>
                    <a:pt x="7734" y="5380"/>
                  </a:lnTo>
                  <a:lnTo>
                    <a:pt x="10800" y="4055"/>
                  </a:lnTo>
                  <a:close/>
                  <a:moveTo>
                    <a:pt x="7734" y="0"/>
                  </a:moveTo>
                  <a:lnTo>
                    <a:pt x="3112" y="1325"/>
                  </a:lnTo>
                  <a:lnTo>
                    <a:pt x="0" y="5380"/>
                  </a:lnTo>
                  <a:lnTo>
                    <a:pt x="0" y="8110"/>
                  </a:lnTo>
                  <a:lnTo>
                    <a:pt x="1556" y="9435"/>
                  </a:lnTo>
                  <a:lnTo>
                    <a:pt x="9244" y="10800"/>
                  </a:lnTo>
                  <a:lnTo>
                    <a:pt x="9244" y="12165"/>
                  </a:lnTo>
                  <a:lnTo>
                    <a:pt x="12356" y="12165"/>
                  </a:lnTo>
                  <a:lnTo>
                    <a:pt x="7734" y="13490"/>
                  </a:lnTo>
                  <a:lnTo>
                    <a:pt x="3112" y="17545"/>
                  </a:lnTo>
                  <a:lnTo>
                    <a:pt x="4622" y="20275"/>
                  </a:lnTo>
                  <a:lnTo>
                    <a:pt x="12356" y="21600"/>
                  </a:lnTo>
                  <a:lnTo>
                    <a:pt x="18488" y="20275"/>
                  </a:lnTo>
                  <a:lnTo>
                    <a:pt x="20044" y="20275"/>
                  </a:lnTo>
                  <a:lnTo>
                    <a:pt x="21600" y="18910"/>
                  </a:lnTo>
                  <a:lnTo>
                    <a:pt x="20044" y="13490"/>
                  </a:lnTo>
                  <a:lnTo>
                    <a:pt x="16978" y="9435"/>
                  </a:lnTo>
                  <a:lnTo>
                    <a:pt x="20044" y="8110"/>
                  </a:lnTo>
                  <a:lnTo>
                    <a:pt x="20044" y="4055"/>
                  </a:lnTo>
                  <a:lnTo>
                    <a:pt x="16978" y="1325"/>
                  </a:lnTo>
                  <a:lnTo>
                    <a:pt x="12356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917" name="Shape 1634"/>
            <p:cNvSpPr/>
            <p:nvPr/>
          </p:nvSpPr>
          <p:spPr>
            <a:xfrm>
              <a:off x="4419577" y="6788081"/>
              <a:ext cx="165383" cy="7592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095" y="0"/>
                  </a:moveTo>
                  <a:lnTo>
                    <a:pt x="1170" y="1907"/>
                  </a:lnTo>
                  <a:lnTo>
                    <a:pt x="875" y="2530"/>
                  </a:lnTo>
                  <a:lnTo>
                    <a:pt x="589" y="3172"/>
                  </a:lnTo>
                  <a:lnTo>
                    <a:pt x="589" y="3814"/>
                  </a:lnTo>
                  <a:lnTo>
                    <a:pt x="875" y="4437"/>
                  </a:lnTo>
                  <a:lnTo>
                    <a:pt x="1170" y="4437"/>
                  </a:lnTo>
                  <a:lnTo>
                    <a:pt x="589" y="8893"/>
                  </a:lnTo>
                  <a:lnTo>
                    <a:pt x="295" y="13349"/>
                  </a:lnTo>
                  <a:lnTo>
                    <a:pt x="0" y="21600"/>
                  </a:lnTo>
                  <a:lnTo>
                    <a:pt x="1170" y="21600"/>
                  </a:lnTo>
                  <a:lnTo>
                    <a:pt x="1170" y="13349"/>
                  </a:lnTo>
                  <a:lnTo>
                    <a:pt x="1751" y="5079"/>
                  </a:lnTo>
                  <a:lnTo>
                    <a:pt x="2046" y="5079"/>
                  </a:lnTo>
                  <a:lnTo>
                    <a:pt x="2340" y="4437"/>
                  </a:lnTo>
                  <a:lnTo>
                    <a:pt x="7593" y="3814"/>
                  </a:lnTo>
                  <a:lnTo>
                    <a:pt x="13132" y="2530"/>
                  </a:lnTo>
                  <a:lnTo>
                    <a:pt x="16347" y="2530"/>
                  </a:lnTo>
                  <a:lnTo>
                    <a:pt x="19849" y="3172"/>
                  </a:lnTo>
                  <a:lnTo>
                    <a:pt x="20135" y="3814"/>
                  </a:lnTo>
                  <a:lnTo>
                    <a:pt x="20430" y="5079"/>
                  </a:lnTo>
                  <a:lnTo>
                    <a:pt x="20430" y="21600"/>
                  </a:lnTo>
                  <a:lnTo>
                    <a:pt x="21600" y="21600"/>
                  </a:lnTo>
                  <a:lnTo>
                    <a:pt x="21600" y="1265"/>
                  </a:lnTo>
                  <a:lnTo>
                    <a:pt x="21305" y="623"/>
                  </a:lnTo>
                  <a:lnTo>
                    <a:pt x="18679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918" name="Shape 1635"/>
            <p:cNvSpPr/>
            <p:nvPr/>
          </p:nvSpPr>
          <p:spPr>
            <a:xfrm>
              <a:off x="9033604" y="2971762"/>
              <a:ext cx="118396" cy="4911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200" y="0"/>
                  </a:moveTo>
                  <a:lnTo>
                    <a:pt x="15897" y="2948"/>
                  </a:lnTo>
                  <a:lnTo>
                    <a:pt x="10594" y="6859"/>
                  </a:lnTo>
                  <a:lnTo>
                    <a:pt x="5303" y="11792"/>
                  </a:lnTo>
                  <a:lnTo>
                    <a:pt x="412" y="16696"/>
                  </a:lnTo>
                  <a:lnTo>
                    <a:pt x="0" y="17689"/>
                  </a:lnTo>
                  <a:lnTo>
                    <a:pt x="0" y="19644"/>
                  </a:lnTo>
                  <a:lnTo>
                    <a:pt x="811" y="21600"/>
                  </a:lnTo>
                  <a:lnTo>
                    <a:pt x="4480" y="20637"/>
                  </a:lnTo>
                  <a:lnTo>
                    <a:pt x="7749" y="18652"/>
                  </a:lnTo>
                  <a:lnTo>
                    <a:pt x="14674" y="12756"/>
                  </a:lnTo>
                  <a:lnTo>
                    <a:pt x="21600" y="7852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919" name="Shape 1636"/>
            <p:cNvSpPr/>
            <p:nvPr/>
          </p:nvSpPr>
          <p:spPr>
            <a:xfrm>
              <a:off x="8971022" y="2806381"/>
              <a:ext cx="180978" cy="6477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19739" y="1483"/>
                  </a:lnTo>
                  <a:lnTo>
                    <a:pt x="14939" y="5223"/>
                  </a:lnTo>
                  <a:lnTo>
                    <a:pt x="9869" y="9693"/>
                  </a:lnTo>
                  <a:lnTo>
                    <a:pt x="269" y="20117"/>
                  </a:lnTo>
                  <a:lnTo>
                    <a:pt x="0" y="20870"/>
                  </a:lnTo>
                  <a:lnTo>
                    <a:pt x="269" y="21600"/>
                  </a:lnTo>
                  <a:lnTo>
                    <a:pt x="2939" y="21600"/>
                  </a:lnTo>
                  <a:lnTo>
                    <a:pt x="5600" y="20870"/>
                  </a:lnTo>
                  <a:lnTo>
                    <a:pt x="10939" y="16399"/>
                  </a:lnTo>
                  <a:lnTo>
                    <a:pt x="16269" y="11176"/>
                  </a:lnTo>
                  <a:lnTo>
                    <a:pt x="18939" y="8941"/>
                  </a:lnTo>
                  <a:lnTo>
                    <a:pt x="21600" y="6706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920" name="Shape 1637"/>
            <p:cNvSpPr/>
            <p:nvPr/>
          </p:nvSpPr>
          <p:spPr>
            <a:xfrm>
              <a:off x="8997833" y="2860004"/>
              <a:ext cx="154167" cy="5807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18160" y="3333"/>
                  </a:lnTo>
                  <a:lnTo>
                    <a:pt x="13464" y="7480"/>
                  </a:lnTo>
                  <a:lnTo>
                    <a:pt x="9084" y="11627"/>
                  </a:lnTo>
                  <a:lnTo>
                    <a:pt x="4389" y="15799"/>
                  </a:lnTo>
                  <a:lnTo>
                    <a:pt x="316" y="20785"/>
                  </a:lnTo>
                  <a:lnTo>
                    <a:pt x="0" y="21600"/>
                  </a:lnTo>
                  <a:lnTo>
                    <a:pt x="2817" y="21600"/>
                  </a:lnTo>
                  <a:lnTo>
                    <a:pt x="5012" y="20785"/>
                  </a:lnTo>
                  <a:lnTo>
                    <a:pt x="9707" y="18292"/>
                  </a:lnTo>
                  <a:lnTo>
                    <a:pt x="14403" y="14960"/>
                  </a:lnTo>
                  <a:lnTo>
                    <a:pt x="18783" y="10812"/>
                  </a:lnTo>
                  <a:lnTo>
                    <a:pt x="21600" y="748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921" name="Shape 1638"/>
            <p:cNvSpPr/>
            <p:nvPr/>
          </p:nvSpPr>
          <p:spPr>
            <a:xfrm>
              <a:off x="9060415" y="3074496"/>
              <a:ext cx="91585" cy="424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16341" y="3409"/>
                  </a:lnTo>
                  <a:lnTo>
                    <a:pt x="12115" y="5704"/>
                  </a:lnTo>
                  <a:lnTo>
                    <a:pt x="6856" y="7965"/>
                  </a:lnTo>
                  <a:lnTo>
                    <a:pt x="4210" y="10226"/>
                  </a:lnTo>
                  <a:lnTo>
                    <a:pt x="2113" y="13635"/>
                  </a:lnTo>
                  <a:lnTo>
                    <a:pt x="1049" y="17044"/>
                  </a:lnTo>
                  <a:lnTo>
                    <a:pt x="0" y="21600"/>
                  </a:lnTo>
                  <a:lnTo>
                    <a:pt x="532" y="21600"/>
                  </a:lnTo>
                  <a:lnTo>
                    <a:pt x="5791" y="19339"/>
                  </a:lnTo>
                  <a:lnTo>
                    <a:pt x="11066" y="15930"/>
                  </a:lnTo>
                  <a:lnTo>
                    <a:pt x="21600" y="10226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922" name="Shape 1639"/>
            <p:cNvSpPr/>
            <p:nvPr/>
          </p:nvSpPr>
          <p:spPr>
            <a:xfrm>
              <a:off x="8971022" y="2741609"/>
              <a:ext cx="180978" cy="6702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10669" y="9346"/>
                  </a:lnTo>
                  <a:lnTo>
                    <a:pt x="5339" y="14393"/>
                  </a:lnTo>
                  <a:lnTo>
                    <a:pt x="269" y="20146"/>
                  </a:lnTo>
                  <a:lnTo>
                    <a:pt x="0" y="20873"/>
                  </a:lnTo>
                  <a:lnTo>
                    <a:pt x="269" y="21600"/>
                  </a:lnTo>
                  <a:lnTo>
                    <a:pt x="3200" y="21600"/>
                  </a:lnTo>
                  <a:lnTo>
                    <a:pt x="6139" y="20146"/>
                  </a:lnTo>
                  <a:lnTo>
                    <a:pt x="9069" y="17280"/>
                  </a:lnTo>
                  <a:lnTo>
                    <a:pt x="12000" y="14393"/>
                  </a:lnTo>
                  <a:lnTo>
                    <a:pt x="16800" y="9346"/>
                  </a:lnTo>
                  <a:lnTo>
                    <a:pt x="21600" y="5026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923" name="Shape 1640"/>
            <p:cNvSpPr/>
            <p:nvPr/>
          </p:nvSpPr>
          <p:spPr>
            <a:xfrm>
              <a:off x="9038050" y="3025385"/>
              <a:ext cx="113950" cy="5136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10592" y="9377"/>
                  </a:lnTo>
                  <a:lnTo>
                    <a:pt x="428" y="19730"/>
                  </a:lnTo>
                  <a:lnTo>
                    <a:pt x="0" y="20651"/>
                  </a:lnTo>
                  <a:lnTo>
                    <a:pt x="855" y="21600"/>
                  </a:lnTo>
                  <a:lnTo>
                    <a:pt x="5938" y="20651"/>
                  </a:lnTo>
                  <a:lnTo>
                    <a:pt x="11020" y="17833"/>
                  </a:lnTo>
                  <a:lnTo>
                    <a:pt x="16518" y="14093"/>
                  </a:lnTo>
                  <a:lnTo>
                    <a:pt x="21600" y="10326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924" name="Shape 1641"/>
            <p:cNvSpPr/>
            <p:nvPr/>
          </p:nvSpPr>
          <p:spPr>
            <a:xfrm>
              <a:off x="7994593" y="2989615"/>
              <a:ext cx="429051" cy="14746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263" y="0"/>
                  </a:moveTo>
                  <a:lnTo>
                    <a:pt x="20474" y="982"/>
                  </a:lnTo>
                  <a:lnTo>
                    <a:pt x="19462" y="2294"/>
                  </a:lnTo>
                  <a:lnTo>
                    <a:pt x="17547" y="5240"/>
                  </a:lnTo>
                  <a:lnTo>
                    <a:pt x="16535" y="6221"/>
                  </a:lnTo>
                  <a:lnTo>
                    <a:pt x="15523" y="6873"/>
                  </a:lnTo>
                  <a:lnTo>
                    <a:pt x="15075" y="7203"/>
                  </a:lnTo>
                  <a:lnTo>
                    <a:pt x="14510" y="7203"/>
                  </a:lnTo>
                  <a:lnTo>
                    <a:pt x="14063" y="6873"/>
                  </a:lnTo>
                  <a:lnTo>
                    <a:pt x="13612" y="6221"/>
                  </a:lnTo>
                  <a:lnTo>
                    <a:pt x="13388" y="6221"/>
                  </a:lnTo>
                  <a:lnTo>
                    <a:pt x="13160" y="6542"/>
                  </a:lnTo>
                  <a:lnTo>
                    <a:pt x="12713" y="8506"/>
                  </a:lnTo>
                  <a:lnTo>
                    <a:pt x="12375" y="8836"/>
                  </a:lnTo>
                  <a:lnTo>
                    <a:pt x="12148" y="9167"/>
                  </a:lnTo>
                  <a:lnTo>
                    <a:pt x="11924" y="8836"/>
                  </a:lnTo>
                  <a:lnTo>
                    <a:pt x="11700" y="8185"/>
                  </a:lnTo>
                  <a:lnTo>
                    <a:pt x="11136" y="6221"/>
                  </a:lnTo>
                  <a:lnTo>
                    <a:pt x="11249" y="4579"/>
                  </a:lnTo>
                  <a:lnTo>
                    <a:pt x="11136" y="3927"/>
                  </a:lnTo>
                  <a:lnTo>
                    <a:pt x="11026" y="3597"/>
                  </a:lnTo>
                  <a:lnTo>
                    <a:pt x="10688" y="3597"/>
                  </a:lnTo>
                  <a:lnTo>
                    <a:pt x="10123" y="4909"/>
                  </a:lnTo>
                  <a:lnTo>
                    <a:pt x="9900" y="6221"/>
                  </a:lnTo>
                  <a:lnTo>
                    <a:pt x="9786" y="7524"/>
                  </a:lnTo>
                  <a:lnTo>
                    <a:pt x="9900" y="8506"/>
                  </a:lnTo>
                  <a:lnTo>
                    <a:pt x="9449" y="9818"/>
                  </a:lnTo>
                  <a:lnTo>
                    <a:pt x="9111" y="10149"/>
                  </a:lnTo>
                  <a:lnTo>
                    <a:pt x="8663" y="10800"/>
                  </a:lnTo>
                  <a:lnTo>
                    <a:pt x="8212" y="10800"/>
                  </a:lnTo>
                  <a:lnTo>
                    <a:pt x="7988" y="10149"/>
                  </a:lnTo>
                  <a:lnTo>
                    <a:pt x="7988" y="9488"/>
                  </a:lnTo>
                  <a:lnTo>
                    <a:pt x="8099" y="8506"/>
                  </a:lnTo>
                  <a:lnTo>
                    <a:pt x="8099" y="8185"/>
                  </a:lnTo>
                  <a:lnTo>
                    <a:pt x="7988" y="7524"/>
                  </a:lnTo>
                  <a:lnTo>
                    <a:pt x="7761" y="7203"/>
                  </a:lnTo>
                  <a:lnTo>
                    <a:pt x="7537" y="7203"/>
                  </a:lnTo>
                  <a:lnTo>
                    <a:pt x="7424" y="7855"/>
                  </a:lnTo>
                  <a:lnTo>
                    <a:pt x="7314" y="9488"/>
                  </a:lnTo>
                  <a:lnTo>
                    <a:pt x="6976" y="11451"/>
                  </a:lnTo>
                  <a:lnTo>
                    <a:pt x="6412" y="13094"/>
                  </a:lnTo>
                  <a:lnTo>
                    <a:pt x="5850" y="14076"/>
                  </a:lnTo>
                  <a:lnTo>
                    <a:pt x="5062" y="14397"/>
                  </a:lnTo>
                  <a:lnTo>
                    <a:pt x="4387" y="14397"/>
                  </a:lnTo>
                  <a:lnTo>
                    <a:pt x="3939" y="14076"/>
                  </a:lnTo>
                  <a:lnTo>
                    <a:pt x="4500" y="10469"/>
                  </a:lnTo>
                  <a:lnTo>
                    <a:pt x="4724" y="7855"/>
                  </a:lnTo>
                  <a:lnTo>
                    <a:pt x="4724" y="7203"/>
                  </a:lnTo>
                  <a:lnTo>
                    <a:pt x="4614" y="6873"/>
                  </a:lnTo>
                  <a:lnTo>
                    <a:pt x="4500" y="6542"/>
                  </a:lnTo>
                  <a:lnTo>
                    <a:pt x="4277" y="6873"/>
                  </a:lnTo>
                  <a:lnTo>
                    <a:pt x="3488" y="8185"/>
                  </a:lnTo>
                  <a:lnTo>
                    <a:pt x="2927" y="10469"/>
                  </a:lnTo>
                  <a:lnTo>
                    <a:pt x="2700" y="12433"/>
                  </a:lnTo>
                  <a:lnTo>
                    <a:pt x="2700" y="13745"/>
                  </a:lnTo>
                  <a:lnTo>
                    <a:pt x="2927" y="14727"/>
                  </a:lnTo>
                  <a:lnTo>
                    <a:pt x="2025" y="17673"/>
                  </a:lnTo>
                  <a:lnTo>
                    <a:pt x="1801" y="18324"/>
                  </a:lnTo>
                  <a:lnTo>
                    <a:pt x="1577" y="18655"/>
                  </a:lnTo>
                  <a:lnTo>
                    <a:pt x="1350" y="18655"/>
                  </a:lnTo>
                  <a:lnTo>
                    <a:pt x="1240" y="18324"/>
                  </a:lnTo>
                  <a:lnTo>
                    <a:pt x="902" y="17673"/>
                  </a:lnTo>
                  <a:lnTo>
                    <a:pt x="675" y="16040"/>
                  </a:lnTo>
                  <a:lnTo>
                    <a:pt x="675" y="14397"/>
                  </a:lnTo>
                  <a:lnTo>
                    <a:pt x="788" y="12433"/>
                  </a:lnTo>
                  <a:lnTo>
                    <a:pt x="1126" y="10800"/>
                  </a:lnTo>
                  <a:lnTo>
                    <a:pt x="1350" y="10149"/>
                  </a:lnTo>
                  <a:lnTo>
                    <a:pt x="1687" y="9488"/>
                  </a:lnTo>
                  <a:lnTo>
                    <a:pt x="1801" y="9167"/>
                  </a:lnTo>
                  <a:lnTo>
                    <a:pt x="1801" y="8836"/>
                  </a:lnTo>
                  <a:lnTo>
                    <a:pt x="1687" y="8506"/>
                  </a:lnTo>
                  <a:lnTo>
                    <a:pt x="1577" y="8506"/>
                  </a:lnTo>
                  <a:lnTo>
                    <a:pt x="1240" y="8836"/>
                  </a:lnTo>
                  <a:lnTo>
                    <a:pt x="1012" y="9167"/>
                  </a:lnTo>
                  <a:lnTo>
                    <a:pt x="565" y="10469"/>
                  </a:lnTo>
                  <a:lnTo>
                    <a:pt x="227" y="12433"/>
                  </a:lnTo>
                  <a:lnTo>
                    <a:pt x="0" y="14727"/>
                  </a:lnTo>
                  <a:lnTo>
                    <a:pt x="0" y="17021"/>
                  </a:lnTo>
                  <a:lnTo>
                    <a:pt x="114" y="18985"/>
                  </a:lnTo>
                  <a:lnTo>
                    <a:pt x="227" y="19636"/>
                  </a:lnTo>
                  <a:lnTo>
                    <a:pt x="451" y="20618"/>
                  </a:lnTo>
                  <a:lnTo>
                    <a:pt x="675" y="20949"/>
                  </a:lnTo>
                  <a:lnTo>
                    <a:pt x="1012" y="21269"/>
                  </a:lnTo>
                  <a:lnTo>
                    <a:pt x="1350" y="21600"/>
                  </a:lnTo>
                  <a:lnTo>
                    <a:pt x="1687" y="21269"/>
                  </a:lnTo>
                  <a:lnTo>
                    <a:pt x="2025" y="20949"/>
                  </a:lnTo>
                  <a:lnTo>
                    <a:pt x="2362" y="20288"/>
                  </a:lnTo>
                  <a:lnTo>
                    <a:pt x="3037" y="18324"/>
                  </a:lnTo>
                  <a:lnTo>
                    <a:pt x="3602" y="15709"/>
                  </a:lnTo>
                  <a:lnTo>
                    <a:pt x="3826" y="16040"/>
                  </a:lnTo>
                  <a:lnTo>
                    <a:pt x="4387" y="16360"/>
                  </a:lnTo>
                  <a:lnTo>
                    <a:pt x="4951" y="16691"/>
                  </a:lnTo>
                  <a:lnTo>
                    <a:pt x="5513" y="16360"/>
                  </a:lnTo>
                  <a:lnTo>
                    <a:pt x="6074" y="16040"/>
                  </a:lnTo>
                  <a:lnTo>
                    <a:pt x="6525" y="15379"/>
                  </a:lnTo>
                  <a:lnTo>
                    <a:pt x="6976" y="14397"/>
                  </a:lnTo>
                  <a:lnTo>
                    <a:pt x="7314" y="13415"/>
                  </a:lnTo>
                  <a:lnTo>
                    <a:pt x="7651" y="12112"/>
                  </a:lnTo>
                  <a:lnTo>
                    <a:pt x="7875" y="12433"/>
                  </a:lnTo>
                  <a:lnTo>
                    <a:pt x="8212" y="12764"/>
                  </a:lnTo>
                  <a:lnTo>
                    <a:pt x="8887" y="12433"/>
                  </a:lnTo>
                  <a:lnTo>
                    <a:pt x="9676" y="11451"/>
                  </a:lnTo>
                  <a:lnTo>
                    <a:pt x="10351" y="10149"/>
                  </a:lnTo>
                  <a:lnTo>
                    <a:pt x="10798" y="10800"/>
                  </a:lnTo>
                  <a:lnTo>
                    <a:pt x="11363" y="11131"/>
                  </a:lnTo>
                  <a:lnTo>
                    <a:pt x="12038" y="11451"/>
                  </a:lnTo>
                  <a:lnTo>
                    <a:pt x="12599" y="10800"/>
                  </a:lnTo>
                  <a:lnTo>
                    <a:pt x="13050" y="10149"/>
                  </a:lnTo>
                  <a:lnTo>
                    <a:pt x="13388" y="9488"/>
                  </a:lnTo>
                  <a:lnTo>
                    <a:pt x="13612" y="9167"/>
                  </a:lnTo>
                  <a:lnTo>
                    <a:pt x="14063" y="8836"/>
                  </a:lnTo>
                  <a:lnTo>
                    <a:pt x="15412" y="8836"/>
                  </a:lnTo>
                  <a:lnTo>
                    <a:pt x="17885" y="6873"/>
                  </a:lnTo>
                  <a:lnTo>
                    <a:pt x="19235" y="5240"/>
                  </a:lnTo>
                  <a:lnTo>
                    <a:pt x="20474" y="3597"/>
                  </a:lnTo>
                  <a:lnTo>
                    <a:pt x="21035" y="2294"/>
                  </a:lnTo>
                  <a:lnTo>
                    <a:pt x="21600" y="1312"/>
                  </a:lnTo>
                  <a:lnTo>
                    <a:pt x="21600" y="331"/>
                  </a:lnTo>
                  <a:lnTo>
                    <a:pt x="21486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925" name="Shape 1642"/>
            <p:cNvSpPr/>
            <p:nvPr/>
          </p:nvSpPr>
          <p:spPr>
            <a:xfrm>
              <a:off x="8166678" y="3438707"/>
              <a:ext cx="632326" cy="1809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217" y="0"/>
                  </a:moveTo>
                  <a:lnTo>
                    <a:pt x="20072" y="531"/>
                  </a:lnTo>
                  <a:lnTo>
                    <a:pt x="18927" y="1331"/>
                  </a:lnTo>
                  <a:lnTo>
                    <a:pt x="17782" y="2400"/>
                  </a:lnTo>
                  <a:lnTo>
                    <a:pt x="16638" y="3731"/>
                  </a:lnTo>
                  <a:lnTo>
                    <a:pt x="14348" y="6669"/>
                  </a:lnTo>
                  <a:lnTo>
                    <a:pt x="13203" y="8000"/>
                  </a:lnTo>
                  <a:lnTo>
                    <a:pt x="12058" y="9069"/>
                  </a:lnTo>
                  <a:lnTo>
                    <a:pt x="6105" y="14939"/>
                  </a:lnTo>
                  <a:lnTo>
                    <a:pt x="3435" y="17339"/>
                  </a:lnTo>
                  <a:lnTo>
                    <a:pt x="1755" y="18669"/>
                  </a:lnTo>
                  <a:lnTo>
                    <a:pt x="1220" y="19200"/>
                  </a:lnTo>
                  <a:lnTo>
                    <a:pt x="991" y="19200"/>
                  </a:lnTo>
                  <a:lnTo>
                    <a:pt x="762" y="19469"/>
                  </a:lnTo>
                  <a:lnTo>
                    <a:pt x="610" y="20000"/>
                  </a:lnTo>
                  <a:lnTo>
                    <a:pt x="458" y="20539"/>
                  </a:lnTo>
                  <a:lnTo>
                    <a:pt x="381" y="20269"/>
                  </a:lnTo>
                  <a:lnTo>
                    <a:pt x="0" y="20269"/>
                  </a:lnTo>
                  <a:lnTo>
                    <a:pt x="0" y="20800"/>
                  </a:lnTo>
                  <a:lnTo>
                    <a:pt x="75" y="21339"/>
                  </a:lnTo>
                  <a:lnTo>
                    <a:pt x="152" y="21600"/>
                  </a:lnTo>
                  <a:lnTo>
                    <a:pt x="1603" y="21069"/>
                  </a:lnTo>
                  <a:lnTo>
                    <a:pt x="2977" y="20269"/>
                  </a:lnTo>
                  <a:lnTo>
                    <a:pt x="4350" y="19200"/>
                  </a:lnTo>
                  <a:lnTo>
                    <a:pt x="5724" y="18139"/>
                  </a:lnTo>
                  <a:lnTo>
                    <a:pt x="8472" y="15200"/>
                  </a:lnTo>
                  <a:lnTo>
                    <a:pt x="11219" y="12269"/>
                  </a:lnTo>
                  <a:lnTo>
                    <a:pt x="12441" y="11200"/>
                  </a:lnTo>
                  <a:lnTo>
                    <a:pt x="13661" y="9600"/>
                  </a:lnTo>
                  <a:lnTo>
                    <a:pt x="16180" y="6400"/>
                  </a:lnTo>
                  <a:lnTo>
                    <a:pt x="17402" y="5069"/>
                  </a:lnTo>
                  <a:lnTo>
                    <a:pt x="18698" y="3731"/>
                  </a:lnTo>
                  <a:lnTo>
                    <a:pt x="19997" y="2931"/>
                  </a:lnTo>
                  <a:lnTo>
                    <a:pt x="21217" y="2669"/>
                  </a:lnTo>
                  <a:lnTo>
                    <a:pt x="21371" y="2400"/>
                  </a:lnTo>
                  <a:lnTo>
                    <a:pt x="21523" y="2131"/>
                  </a:lnTo>
                  <a:lnTo>
                    <a:pt x="21523" y="1869"/>
                  </a:lnTo>
                  <a:lnTo>
                    <a:pt x="21600" y="1331"/>
                  </a:lnTo>
                  <a:lnTo>
                    <a:pt x="21523" y="800"/>
                  </a:lnTo>
                  <a:lnTo>
                    <a:pt x="21523" y="531"/>
                  </a:lnTo>
                  <a:lnTo>
                    <a:pt x="21371" y="269"/>
                  </a:lnTo>
                  <a:lnTo>
                    <a:pt x="21217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926" name="Shape 1643"/>
            <p:cNvSpPr/>
            <p:nvPr/>
          </p:nvSpPr>
          <p:spPr>
            <a:xfrm>
              <a:off x="180978" y="4844118"/>
              <a:ext cx="489310" cy="201988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793" y="167"/>
                  </a:moveTo>
                  <a:lnTo>
                    <a:pt x="8385" y="192"/>
                  </a:lnTo>
                  <a:lnTo>
                    <a:pt x="8780" y="239"/>
                  </a:lnTo>
                  <a:lnTo>
                    <a:pt x="9173" y="287"/>
                  </a:lnTo>
                  <a:lnTo>
                    <a:pt x="9372" y="383"/>
                  </a:lnTo>
                  <a:lnTo>
                    <a:pt x="9568" y="478"/>
                  </a:lnTo>
                  <a:lnTo>
                    <a:pt x="9764" y="598"/>
                  </a:lnTo>
                  <a:lnTo>
                    <a:pt x="9964" y="837"/>
                  </a:lnTo>
                  <a:lnTo>
                    <a:pt x="10160" y="1171"/>
                  </a:lnTo>
                  <a:lnTo>
                    <a:pt x="10356" y="1529"/>
                  </a:lnTo>
                  <a:lnTo>
                    <a:pt x="10456" y="2246"/>
                  </a:lnTo>
                  <a:lnTo>
                    <a:pt x="10555" y="2485"/>
                  </a:lnTo>
                  <a:lnTo>
                    <a:pt x="10752" y="2700"/>
                  </a:lnTo>
                  <a:lnTo>
                    <a:pt x="10356" y="2748"/>
                  </a:lnTo>
                  <a:lnTo>
                    <a:pt x="10259" y="2700"/>
                  </a:lnTo>
                  <a:lnTo>
                    <a:pt x="10160" y="2676"/>
                  </a:lnTo>
                  <a:lnTo>
                    <a:pt x="9864" y="2676"/>
                  </a:lnTo>
                  <a:lnTo>
                    <a:pt x="9864" y="2796"/>
                  </a:lnTo>
                  <a:lnTo>
                    <a:pt x="8877" y="2891"/>
                  </a:lnTo>
                  <a:lnTo>
                    <a:pt x="7989" y="2940"/>
                  </a:lnTo>
                  <a:lnTo>
                    <a:pt x="6905" y="2963"/>
                  </a:lnTo>
                  <a:lnTo>
                    <a:pt x="5821" y="2940"/>
                  </a:lnTo>
                  <a:lnTo>
                    <a:pt x="4638" y="2963"/>
                  </a:lnTo>
                  <a:lnTo>
                    <a:pt x="4046" y="2963"/>
                  </a:lnTo>
                  <a:lnTo>
                    <a:pt x="3354" y="2940"/>
                  </a:lnTo>
                  <a:lnTo>
                    <a:pt x="2859" y="2915"/>
                  </a:lnTo>
                  <a:lnTo>
                    <a:pt x="2367" y="2868"/>
                  </a:lnTo>
                  <a:lnTo>
                    <a:pt x="2071" y="2748"/>
                  </a:lnTo>
                  <a:lnTo>
                    <a:pt x="1875" y="2605"/>
                  </a:lnTo>
                  <a:lnTo>
                    <a:pt x="1380" y="2055"/>
                  </a:lnTo>
                  <a:lnTo>
                    <a:pt x="987" y="1505"/>
                  </a:lnTo>
                  <a:lnTo>
                    <a:pt x="788" y="1243"/>
                  </a:lnTo>
                  <a:lnTo>
                    <a:pt x="691" y="980"/>
                  </a:lnTo>
                  <a:lnTo>
                    <a:pt x="691" y="693"/>
                  </a:lnTo>
                  <a:lnTo>
                    <a:pt x="788" y="407"/>
                  </a:lnTo>
                  <a:lnTo>
                    <a:pt x="1875" y="335"/>
                  </a:lnTo>
                  <a:lnTo>
                    <a:pt x="3059" y="263"/>
                  </a:lnTo>
                  <a:lnTo>
                    <a:pt x="4242" y="215"/>
                  </a:lnTo>
                  <a:lnTo>
                    <a:pt x="5525" y="167"/>
                  </a:lnTo>
                  <a:close/>
                  <a:moveTo>
                    <a:pt x="9964" y="2963"/>
                  </a:moveTo>
                  <a:lnTo>
                    <a:pt x="10259" y="3250"/>
                  </a:lnTo>
                  <a:lnTo>
                    <a:pt x="10555" y="3632"/>
                  </a:lnTo>
                  <a:lnTo>
                    <a:pt x="10555" y="3776"/>
                  </a:lnTo>
                  <a:lnTo>
                    <a:pt x="10652" y="3895"/>
                  </a:lnTo>
                  <a:lnTo>
                    <a:pt x="8780" y="3943"/>
                  </a:lnTo>
                  <a:lnTo>
                    <a:pt x="6905" y="3991"/>
                  </a:lnTo>
                  <a:lnTo>
                    <a:pt x="5326" y="4038"/>
                  </a:lnTo>
                  <a:lnTo>
                    <a:pt x="4538" y="4062"/>
                  </a:lnTo>
                  <a:lnTo>
                    <a:pt x="3847" y="4134"/>
                  </a:lnTo>
                  <a:lnTo>
                    <a:pt x="3847" y="4015"/>
                  </a:lnTo>
                  <a:lnTo>
                    <a:pt x="3747" y="3895"/>
                  </a:lnTo>
                  <a:lnTo>
                    <a:pt x="3551" y="3656"/>
                  </a:lnTo>
                  <a:lnTo>
                    <a:pt x="3451" y="3370"/>
                  </a:lnTo>
                  <a:lnTo>
                    <a:pt x="3354" y="3106"/>
                  </a:lnTo>
                  <a:lnTo>
                    <a:pt x="4342" y="3106"/>
                  </a:lnTo>
                  <a:lnTo>
                    <a:pt x="5229" y="3083"/>
                  </a:lnTo>
                  <a:lnTo>
                    <a:pt x="6510" y="3106"/>
                  </a:lnTo>
                  <a:lnTo>
                    <a:pt x="7693" y="3083"/>
                  </a:lnTo>
                  <a:lnTo>
                    <a:pt x="8877" y="3059"/>
                  </a:lnTo>
                  <a:lnTo>
                    <a:pt x="9372" y="3011"/>
                  </a:lnTo>
                  <a:lnTo>
                    <a:pt x="9964" y="2963"/>
                  </a:lnTo>
                  <a:close/>
                  <a:moveTo>
                    <a:pt x="10948" y="4062"/>
                  </a:moveTo>
                  <a:lnTo>
                    <a:pt x="11244" y="4086"/>
                  </a:lnTo>
                  <a:lnTo>
                    <a:pt x="11443" y="4110"/>
                  </a:lnTo>
                  <a:lnTo>
                    <a:pt x="11540" y="4181"/>
                  </a:lnTo>
                  <a:lnTo>
                    <a:pt x="11639" y="4253"/>
                  </a:lnTo>
                  <a:lnTo>
                    <a:pt x="11739" y="4445"/>
                  </a:lnTo>
                  <a:lnTo>
                    <a:pt x="11639" y="4636"/>
                  </a:lnTo>
                  <a:lnTo>
                    <a:pt x="7596" y="4755"/>
                  </a:lnTo>
                  <a:lnTo>
                    <a:pt x="5918" y="4803"/>
                  </a:lnTo>
                  <a:lnTo>
                    <a:pt x="5130" y="4851"/>
                  </a:lnTo>
                  <a:lnTo>
                    <a:pt x="4242" y="4922"/>
                  </a:lnTo>
                  <a:lnTo>
                    <a:pt x="3747" y="4731"/>
                  </a:lnTo>
                  <a:lnTo>
                    <a:pt x="3354" y="4540"/>
                  </a:lnTo>
                  <a:lnTo>
                    <a:pt x="3255" y="4421"/>
                  </a:lnTo>
                  <a:lnTo>
                    <a:pt x="3255" y="4301"/>
                  </a:lnTo>
                  <a:lnTo>
                    <a:pt x="3650" y="4301"/>
                  </a:lnTo>
                  <a:lnTo>
                    <a:pt x="4142" y="4277"/>
                  </a:lnTo>
                  <a:lnTo>
                    <a:pt x="4933" y="4230"/>
                  </a:lnTo>
                  <a:lnTo>
                    <a:pt x="6709" y="4158"/>
                  </a:lnTo>
                  <a:lnTo>
                    <a:pt x="8484" y="4110"/>
                  </a:lnTo>
                  <a:lnTo>
                    <a:pt x="10948" y="4062"/>
                  </a:lnTo>
                  <a:close/>
                  <a:moveTo>
                    <a:pt x="11048" y="4827"/>
                  </a:moveTo>
                  <a:lnTo>
                    <a:pt x="11048" y="5233"/>
                  </a:lnTo>
                  <a:lnTo>
                    <a:pt x="11244" y="5639"/>
                  </a:lnTo>
                  <a:lnTo>
                    <a:pt x="11443" y="6045"/>
                  </a:lnTo>
                  <a:lnTo>
                    <a:pt x="11639" y="6428"/>
                  </a:lnTo>
                  <a:lnTo>
                    <a:pt x="11836" y="6954"/>
                  </a:lnTo>
                  <a:lnTo>
                    <a:pt x="12231" y="7455"/>
                  </a:lnTo>
                  <a:lnTo>
                    <a:pt x="12527" y="7765"/>
                  </a:lnTo>
                  <a:lnTo>
                    <a:pt x="13019" y="8076"/>
                  </a:lnTo>
                  <a:lnTo>
                    <a:pt x="14106" y="8650"/>
                  </a:lnTo>
                  <a:lnTo>
                    <a:pt x="12923" y="8745"/>
                  </a:lnTo>
                  <a:lnTo>
                    <a:pt x="11639" y="8817"/>
                  </a:lnTo>
                  <a:lnTo>
                    <a:pt x="9173" y="8889"/>
                  </a:lnTo>
                  <a:lnTo>
                    <a:pt x="7892" y="8913"/>
                  </a:lnTo>
                  <a:lnTo>
                    <a:pt x="7201" y="8936"/>
                  </a:lnTo>
                  <a:lnTo>
                    <a:pt x="6609" y="8985"/>
                  </a:lnTo>
                  <a:lnTo>
                    <a:pt x="6510" y="8459"/>
                  </a:lnTo>
                  <a:lnTo>
                    <a:pt x="6313" y="7933"/>
                  </a:lnTo>
                  <a:lnTo>
                    <a:pt x="5821" y="6882"/>
                  </a:lnTo>
                  <a:lnTo>
                    <a:pt x="5722" y="6428"/>
                  </a:lnTo>
                  <a:lnTo>
                    <a:pt x="5525" y="5950"/>
                  </a:lnTo>
                  <a:lnTo>
                    <a:pt x="5229" y="5496"/>
                  </a:lnTo>
                  <a:lnTo>
                    <a:pt x="4933" y="5257"/>
                  </a:lnTo>
                  <a:lnTo>
                    <a:pt x="4638" y="5042"/>
                  </a:lnTo>
                  <a:lnTo>
                    <a:pt x="5525" y="5018"/>
                  </a:lnTo>
                  <a:lnTo>
                    <a:pt x="6510" y="4994"/>
                  </a:lnTo>
                  <a:lnTo>
                    <a:pt x="8385" y="4922"/>
                  </a:lnTo>
                  <a:lnTo>
                    <a:pt x="11048" y="4827"/>
                  </a:lnTo>
                  <a:close/>
                  <a:moveTo>
                    <a:pt x="15190" y="8698"/>
                  </a:moveTo>
                  <a:lnTo>
                    <a:pt x="15190" y="8817"/>
                  </a:lnTo>
                  <a:lnTo>
                    <a:pt x="15386" y="8936"/>
                  </a:lnTo>
                  <a:lnTo>
                    <a:pt x="15586" y="9056"/>
                  </a:lnTo>
                  <a:lnTo>
                    <a:pt x="15881" y="9176"/>
                  </a:lnTo>
                  <a:lnTo>
                    <a:pt x="16473" y="9391"/>
                  </a:lnTo>
                  <a:lnTo>
                    <a:pt x="17261" y="9606"/>
                  </a:lnTo>
                  <a:lnTo>
                    <a:pt x="18049" y="9797"/>
                  </a:lnTo>
                  <a:lnTo>
                    <a:pt x="18840" y="10012"/>
                  </a:lnTo>
                  <a:lnTo>
                    <a:pt x="19529" y="10227"/>
                  </a:lnTo>
                  <a:lnTo>
                    <a:pt x="19728" y="10347"/>
                  </a:lnTo>
                  <a:lnTo>
                    <a:pt x="19924" y="10466"/>
                  </a:lnTo>
                  <a:lnTo>
                    <a:pt x="20121" y="10633"/>
                  </a:lnTo>
                  <a:lnTo>
                    <a:pt x="20121" y="10992"/>
                  </a:lnTo>
                  <a:lnTo>
                    <a:pt x="20024" y="11158"/>
                  </a:lnTo>
                  <a:lnTo>
                    <a:pt x="19628" y="11517"/>
                  </a:lnTo>
                  <a:lnTo>
                    <a:pt x="19136" y="11852"/>
                  </a:lnTo>
                  <a:lnTo>
                    <a:pt x="18641" y="12186"/>
                  </a:lnTo>
                  <a:lnTo>
                    <a:pt x="18249" y="12544"/>
                  </a:lnTo>
                  <a:lnTo>
                    <a:pt x="18049" y="12712"/>
                  </a:lnTo>
                  <a:lnTo>
                    <a:pt x="17953" y="12879"/>
                  </a:lnTo>
                  <a:lnTo>
                    <a:pt x="17953" y="13046"/>
                  </a:lnTo>
                  <a:lnTo>
                    <a:pt x="18049" y="13237"/>
                  </a:lnTo>
                  <a:lnTo>
                    <a:pt x="15586" y="13357"/>
                  </a:lnTo>
                  <a:lnTo>
                    <a:pt x="13019" y="13452"/>
                  </a:lnTo>
                  <a:lnTo>
                    <a:pt x="10652" y="13500"/>
                  </a:lnTo>
                  <a:lnTo>
                    <a:pt x="9468" y="13548"/>
                  </a:lnTo>
                  <a:lnTo>
                    <a:pt x="8385" y="13620"/>
                  </a:lnTo>
                  <a:lnTo>
                    <a:pt x="7989" y="13405"/>
                  </a:lnTo>
                  <a:lnTo>
                    <a:pt x="7497" y="13214"/>
                  </a:lnTo>
                  <a:lnTo>
                    <a:pt x="6805" y="13046"/>
                  </a:lnTo>
                  <a:lnTo>
                    <a:pt x="6117" y="12879"/>
                  </a:lnTo>
                  <a:lnTo>
                    <a:pt x="5426" y="12735"/>
                  </a:lnTo>
                  <a:lnTo>
                    <a:pt x="4834" y="12569"/>
                  </a:lnTo>
                  <a:lnTo>
                    <a:pt x="4438" y="12425"/>
                  </a:lnTo>
                  <a:lnTo>
                    <a:pt x="4046" y="12258"/>
                  </a:lnTo>
                  <a:lnTo>
                    <a:pt x="3747" y="12067"/>
                  </a:lnTo>
                  <a:lnTo>
                    <a:pt x="3551" y="11875"/>
                  </a:lnTo>
                  <a:lnTo>
                    <a:pt x="3354" y="11684"/>
                  </a:lnTo>
                  <a:lnTo>
                    <a:pt x="3255" y="11469"/>
                  </a:lnTo>
                  <a:lnTo>
                    <a:pt x="3255" y="11183"/>
                  </a:lnTo>
                  <a:lnTo>
                    <a:pt x="3451" y="10872"/>
                  </a:lnTo>
                  <a:lnTo>
                    <a:pt x="3747" y="10585"/>
                  </a:lnTo>
                  <a:lnTo>
                    <a:pt x="4933" y="9725"/>
                  </a:lnTo>
                  <a:lnTo>
                    <a:pt x="5326" y="9438"/>
                  </a:lnTo>
                  <a:lnTo>
                    <a:pt x="5622" y="9176"/>
                  </a:lnTo>
                  <a:lnTo>
                    <a:pt x="6905" y="9128"/>
                  </a:lnTo>
                  <a:lnTo>
                    <a:pt x="8188" y="9104"/>
                  </a:lnTo>
                  <a:lnTo>
                    <a:pt x="10851" y="8985"/>
                  </a:lnTo>
                  <a:lnTo>
                    <a:pt x="11739" y="8960"/>
                  </a:lnTo>
                  <a:lnTo>
                    <a:pt x="12723" y="8913"/>
                  </a:lnTo>
                  <a:lnTo>
                    <a:pt x="13611" y="8865"/>
                  </a:lnTo>
                  <a:lnTo>
                    <a:pt x="14402" y="8793"/>
                  </a:lnTo>
                  <a:lnTo>
                    <a:pt x="14598" y="8770"/>
                  </a:lnTo>
                  <a:lnTo>
                    <a:pt x="14795" y="8745"/>
                  </a:lnTo>
                  <a:lnTo>
                    <a:pt x="15190" y="8698"/>
                  </a:lnTo>
                  <a:close/>
                  <a:moveTo>
                    <a:pt x="6017" y="0"/>
                  </a:moveTo>
                  <a:lnTo>
                    <a:pt x="4538" y="24"/>
                  </a:lnTo>
                  <a:lnTo>
                    <a:pt x="3059" y="96"/>
                  </a:lnTo>
                  <a:lnTo>
                    <a:pt x="1579" y="192"/>
                  </a:lnTo>
                  <a:lnTo>
                    <a:pt x="888" y="239"/>
                  </a:lnTo>
                  <a:lnTo>
                    <a:pt x="296" y="335"/>
                  </a:lnTo>
                  <a:lnTo>
                    <a:pt x="196" y="358"/>
                  </a:lnTo>
                  <a:lnTo>
                    <a:pt x="196" y="407"/>
                  </a:lnTo>
                  <a:lnTo>
                    <a:pt x="296" y="430"/>
                  </a:lnTo>
                  <a:lnTo>
                    <a:pt x="100" y="573"/>
                  </a:lnTo>
                  <a:lnTo>
                    <a:pt x="0" y="717"/>
                  </a:lnTo>
                  <a:lnTo>
                    <a:pt x="0" y="1003"/>
                  </a:lnTo>
                  <a:lnTo>
                    <a:pt x="196" y="1314"/>
                  </a:lnTo>
                  <a:lnTo>
                    <a:pt x="395" y="1601"/>
                  </a:lnTo>
                  <a:lnTo>
                    <a:pt x="691" y="2007"/>
                  </a:lnTo>
                  <a:lnTo>
                    <a:pt x="1084" y="2414"/>
                  </a:lnTo>
                  <a:lnTo>
                    <a:pt x="1184" y="2653"/>
                  </a:lnTo>
                  <a:lnTo>
                    <a:pt x="1283" y="2796"/>
                  </a:lnTo>
                  <a:lnTo>
                    <a:pt x="1479" y="2915"/>
                  </a:lnTo>
                  <a:lnTo>
                    <a:pt x="1972" y="3035"/>
                  </a:lnTo>
                  <a:lnTo>
                    <a:pt x="2367" y="3083"/>
                  </a:lnTo>
                  <a:lnTo>
                    <a:pt x="2663" y="3106"/>
                  </a:lnTo>
                  <a:lnTo>
                    <a:pt x="2763" y="3417"/>
                  </a:lnTo>
                  <a:lnTo>
                    <a:pt x="2859" y="3728"/>
                  </a:lnTo>
                  <a:lnTo>
                    <a:pt x="2959" y="3966"/>
                  </a:lnTo>
                  <a:lnTo>
                    <a:pt x="3059" y="4110"/>
                  </a:lnTo>
                  <a:lnTo>
                    <a:pt x="3354" y="4206"/>
                  </a:lnTo>
                  <a:lnTo>
                    <a:pt x="3255" y="4230"/>
                  </a:lnTo>
                  <a:lnTo>
                    <a:pt x="3155" y="4181"/>
                  </a:lnTo>
                  <a:lnTo>
                    <a:pt x="2959" y="4181"/>
                  </a:lnTo>
                  <a:lnTo>
                    <a:pt x="2763" y="4277"/>
                  </a:lnTo>
                  <a:lnTo>
                    <a:pt x="2763" y="4468"/>
                  </a:lnTo>
                  <a:lnTo>
                    <a:pt x="2859" y="4588"/>
                  </a:lnTo>
                  <a:lnTo>
                    <a:pt x="3255" y="4803"/>
                  </a:lnTo>
                  <a:lnTo>
                    <a:pt x="3747" y="4970"/>
                  </a:lnTo>
                  <a:lnTo>
                    <a:pt x="3551" y="4994"/>
                  </a:lnTo>
                  <a:lnTo>
                    <a:pt x="3451" y="5018"/>
                  </a:lnTo>
                  <a:lnTo>
                    <a:pt x="3551" y="5042"/>
                  </a:lnTo>
                  <a:lnTo>
                    <a:pt x="4046" y="5042"/>
                  </a:lnTo>
                  <a:lnTo>
                    <a:pt x="4342" y="5496"/>
                  </a:lnTo>
                  <a:lnTo>
                    <a:pt x="4638" y="5973"/>
                  </a:lnTo>
                  <a:lnTo>
                    <a:pt x="4933" y="6428"/>
                  </a:lnTo>
                  <a:lnTo>
                    <a:pt x="5130" y="6882"/>
                  </a:lnTo>
                  <a:lnTo>
                    <a:pt x="5525" y="7957"/>
                  </a:lnTo>
                  <a:lnTo>
                    <a:pt x="5722" y="8506"/>
                  </a:lnTo>
                  <a:lnTo>
                    <a:pt x="5821" y="9032"/>
                  </a:lnTo>
                  <a:lnTo>
                    <a:pt x="5821" y="9056"/>
                  </a:lnTo>
                  <a:lnTo>
                    <a:pt x="5622" y="9104"/>
                  </a:lnTo>
                  <a:lnTo>
                    <a:pt x="5622" y="9080"/>
                  </a:lnTo>
                  <a:lnTo>
                    <a:pt x="5426" y="9104"/>
                  </a:lnTo>
                  <a:lnTo>
                    <a:pt x="5229" y="9176"/>
                  </a:lnTo>
                  <a:lnTo>
                    <a:pt x="4933" y="9343"/>
                  </a:lnTo>
                  <a:lnTo>
                    <a:pt x="4538" y="9677"/>
                  </a:lnTo>
                  <a:lnTo>
                    <a:pt x="3847" y="10036"/>
                  </a:lnTo>
                  <a:lnTo>
                    <a:pt x="3354" y="10418"/>
                  </a:lnTo>
                  <a:lnTo>
                    <a:pt x="2959" y="10800"/>
                  </a:lnTo>
                  <a:lnTo>
                    <a:pt x="2663" y="11207"/>
                  </a:lnTo>
                  <a:lnTo>
                    <a:pt x="2663" y="11565"/>
                  </a:lnTo>
                  <a:lnTo>
                    <a:pt x="2763" y="11899"/>
                  </a:lnTo>
                  <a:lnTo>
                    <a:pt x="3155" y="12234"/>
                  </a:lnTo>
                  <a:lnTo>
                    <a:pt x="3354" y="12377"/>
                  </a:lnTo>
                  <a:lnTo>
                    <a:pt x="3747" y="12544"/>
                  </a:lnTo>
                  <a:lnTo>
                    <a:pt x="4142" y="12712"/>
                  </a:lnTo>
                  <a:lnTo>
                    <a:pt x="4734" y="12855"/>
                  </a:lnTo>
                  <a:lnTo>
                    <a:pt x="5918" y="13118"/>
                  </a:lnTo>
                  <a:lnTo>
                    <a:pt x="6413" y="13237"/>
                  </a:lnTo>
                  <a:lnTo>
                    <a:pt x="7005" y="13380"/>
                  </a:lnTo>
                  <a:lnTo>
                    <a:pt x="7397" y="13548"/>
                  </a:lnTo>
                  <a:lnTo>
                    <a:pt x="7693" y="13739"/>
                  </a:lnTo>
                  <a:lnTo>
                    <a:pt x="7793" y="13787"/>
                  </a:lnTo>
                  <a:lnTo>
                    <a:pt x="7989" y="13810"/>
                  </a:lnTo>
                  <a:lnTo>
                    <a:pt x="8089" y="13810"/>
                  </a:lnTo>
                  <a:lnTo>
                    <a:pt x="8285" y="13787"/>
                  </a:lnTo>
                  <a:lnTo>
                    <a:pt x="8680" y="14026"/>
                  </a:lnTo>
                  <a:lnTo>
                    <a:pt x="9076" y="14289"/>
                  </a:lnTo>
                  <a:lnTo>
                    <a:pt x="9372" y="14528"/>
                  </a:lnTo>
                  <a:lnTo>
                    <a:pt x="9568" y="14791"/>
                  </a:lnTo>
                  <a:lnTo>
                    <a:pt x="9764" y="15316"/>
                  </a:lnTo>
                  <a:lnTo>
                    <a:pt x="10060" y="15842"/>
                  </a:lnTo>
                  <a:lnTo>
                    <a:pt x="10851" y="17108"/>
                  </a:lnTo>
                  <a:lnTo>
                    <a:pt x="11244" y="17729"/>
                  </a:lnTo>
                  <a:lnTo>
                    <a:pt x="11540" y="18374"/>
                  </a:lnTo>
                  <a:lnTo>
                    <a:pt x="12331" y="20000"/>
                  </a:lnTo>
                  <a:lnTo>
                    <a:pt x="12923" y="20812"/>
                  </a:lnTo>
                  <a:lnTo>
                    <a:pt x="13711" y="21600"/>
                  </a:lnTo>
                  <a:lnTo>
                    <a:pt x="14598" y="21600"/>
                  </a:lnTo>
                  <a:lnTo>
                    <a:pt x="14006" y="21147"/>
                  </a:lnTo>
                  <a:lnTo>
                    <a:pt x="13514" y="20668"/>
                  </a:lnTo>
                  <a:lnTo>
                    <a:pt x="13019" y="20000"/>
                  </a:lnTo>
                  <a:lnTo>
                    <a:pt x="12723" y="19354"/>
                  </a:lnTo>
                  <a:lnTo>
                    <a:pt x="12132" y="18016"/>
                  </a:lnTo>
                  <a:lnTo>
                    <a:pt x="11343" y="16798"/>
                  </a:lnTo>
                  <a:lnTo>
                    <a:pt x="10555" y="15603"/>
                  </a:lnTo>
                  <a:lnTo>
                    <a:pt x="10356" y="15125"/>
                  </a:lnTo>
                  <a:lnTo>
                    <a:pt x="10060" y="14647"/>
                  </a:lnTo>
                  <a:lnTo>
                    <a:pt x="9864" y="14408"/>
                  </a:lnTo>
                  <a:lnTo>
                    <a:pt x="9568" y="14170"/>
                  </a:lnTo>
                  <a:lnTo>
                    <a:pt x="9272" y="13955"/>
                  </a:lnTo>
                  <a:lnTo>
                    <a:pt x="8780" y="13763"/>
                  </a:lnTo>
                  <a:lnTo>
                    <a:pt x="11540" y="13644"/>
                  </a:lnTo>
                  <a:lnTo>
                    <a:pt x="14302" y="13572"/>
                  </a:lnTo>
                  <a:lnTo>
                    <a:pt x="16078" y="13524"/>
                  </a:lnTo>
                  <a:lnTo>
                    <a:pt x="16866" y="13476"/>
                  </a:lnTo>
                  <a:lnTo>
                    <a:pt x="17753" y="13405"/>
                  </a:lnTo>
                  <a:lnTo>
                    <a:pt x="17657" y="13955"/>
                  </a:lnTo>
                  <a:lnTo>
                    <a:pt x="17657" y="14504"/>
                  </a:lnTo>
                  <a:lnTo>
                    <a:pt x="17853" y="15053"/>
                  </a:lnTo>
                  <a:lnTo>
                    <a:pt x="18049" y="15603"/>
                  </a:lnTo>
                  <a:lnTo>
                    <a:pt x="18641" y="16726"/>
                  </a:lnTo>
                  <a:lnTo>
                    <a:pt x="19136" y="17801"/>
                  </a:lnTo>
                  <a:lnTo>
                    <a:pt x="20712" y="21600"/>
                  </a:lnTo>
                  <a:lnTo>
                    <a:pt x="21600" y="21600"/>
                  </a:lnTo>
                  <a:lnTo>
                    <a:pt x="20812" y="19713"/>
                  </a:lnTo>
                  <a:lnTo>
                    <a:pt x="19924" y="17801"/>
                  </a:lnTo>
                  <a:lnTo>
                    <a:pt x="18149" y="13357"/>
                  </a:lnTo>
                  <a:lnTo>
                    <a:pt x="18345" y="13500"/>
                  </a:lnTo>
                  <a:lnTo>
                    <a:pt x="18445" y="13524"/>
                  </a:lnTo>
                  <a:lnTo>
                    <a:pt x="18544" y="13548"/>
                  </a:lnTo>
                  <a:lnTo>
                    <a:pt x="18840" y="13572"/>
                  </a:lnTo>
                  <a:lnTo>
                    <a:pt x="19037" y="13524"/>
                  </a:lnTo>
                  <a:lnTo>
                    <a:pt x="19136" y="13500"/>
                  </a:lnTo>
                  <a:lnTo>
                    <a:pt x="19136" y="13452"/>
                  </a:lnTo>
                  <a:lnTo>
                    <a:pt x="18937" y="13261"/>
                  </a:lnTo>
                  <a:lnTo>
                    <a:pt x="18840" y="13094"/>
                  </a:lnTo>
                  <a:lnTo>
                    <a:pt x="18840" y="12903"/>
                  </a:lnTo>
                  <a:lnTo>
                    <a:pt x="18937" y="12735"/>
                  </a:lnTo>
                  <a:lnTo>
                    <a:pt x="19233" y="12377"/>
                  </a:lnTo>
                  <a:lnTo>
                    <a:pt x="19728" y="12019"/>
                  </a:lnTo>
                  <a:lnTo>
                    <a:pt x="20121" y="11660"/>
                  </a:lnTo>
                  <a:lnTo>
                    <a:pt x="20616" y="11302"/>
                  </a:lnTo>
                  <a:lnTo>
                    <a:pt x="20812" y="10943"/>
                  </a:lnTo>
                  <a:lnTo>
                    <a:pt x="20812" y="10585"/>
                  </a:lnTo>
                  <a:lnTo>
                    <a:pt x="20712" y="10442"/>
                  </a:lnTo>
                  <a:lnTo>
                    <a:pt x="20616" y="10322"/>
                  </a:lnTo>
                  <a:lnTo>
                    <a:pt x="20121" y="10083"/>
                  </a:lnTo>
                  <a:lnTo>
                    <a:pt x="19529" y="9868"/>
                  </a:lnTo>
                  <a:lnTo>
                    <a:pt x="18741" y="9677"/>
                  </a:lnTo>
                  <a:lnTo>
                    <a:pt x="17753" y="9415"/>
                  </a:lnTo>
                  <a:lnTo>
                    <a:pt x="16866" y="9128"/>
                  </a:lnTo>
                  <a:lnTo>
                    <a:pt x="16473" y="8985"/>
                  </a:lnTo>
                  <a:lnTo>
                    <a:pt x="16078" y="8841"/>
                  </a:lnTo>
                  <a:lnTo>
                    <a:pt x="15782" y="8674"/>
                  </a:lnTo>
                  <a:lnTo>
                    <a:pt x="15586" y="8483"/>
                  </a:lnTo>
                  <a:lnTo>
                    <a:pt x="15486" y="8459"/>
                  </a:lnTo>
                  <a:lnTo>
                    <a:pt x="15290" y="8459"/>
                  </a:lnTo>
                  <a:lnTo>
                    <a:pt x="15190" y="8483"/>
                  </a:lnTo>
                  <a:lnTo>
                    <a:pt x="15190" y="8578"/>
                  </a:lnTo>
                  <a:lnTo>
                    <a:pt x="14994" y="8555"/>
                  </a:lnTo>
                  <a:lnTo>
                    <a:pt x="14795" y="8555"/>
                  </a:lnTo>
                  <a:lnTo>
                    <a:pt x="14698" y="8578"/>
                  </a:lnTo>
                  <a:lnTo>
                    <a:pt x="14598" y="8459"/>
                  </a:lnTo>
                  <a:lnTo>
                    <a:pt x="14302" y="8340"/>
                  </a:lnTo>
                  <a:lnTo>
                    <a:pt x="13514" y="7885"/>
                  </a:lnTo>
                  <a:lnTo>
                    <a:pt x="13119" y="7670"/>
                  </a:lnTo>
                  <a:lnTo>
                    <a:pt x="12923" y="7407"/>
                  </a:lnTo>
                  <a:lnTo>
                    <a:pt x="12427" y="6810"/>
                  </a:lnTo>
                  <a:lnTo>
                    <a:pt x="12132" y="6165"/>
                  </a:lnTo>
                  <a:lnTo>
                    <a:pt x="12132" y="5926"/>
                  </a:lnTo>
                  <a:lnTo>
                    <a:pt x="12035" y="5472"/>
                  </a:lnTo>
                  <a:lnTo>
                    <a:pt x="11935" y="5233"/>
                  </a:lnTo>
                  <a:lnTo>
                    <a:pt x="11739" y="5042"/>
                  </a:lnTo>
                  <a:lnTo>
                    <a:pt x="11540" y="4898"/>
                  </a:lnTo>
                  <a:lnTo>
                    <a:pt x="11244" y="4827"/>
                  </a:lnTo>
                  <a:lnTo>
                    <a:pt x="11639" y="4827"/>
                  </a:lnTo>
                  <a:lnTo>
                    <a:pt x="11739" y="4851"/>
                  </a:lnTo>
                  <a:lnTo>
                    <a:pt x="12132" y="4851"/>
                  </a:lnTo>
                  <a:lnTo>
                    <a:pt x="12331" y="4779"/>
                  </a:lnTo>
                  <a:lnTo>
                    <a:pt x="12723" y="4779"/>
                  </a:lnTo>
                  <a:lnTo>
                    <a:pt x="12923" y="4755"/>
                  </a:lnTo>
                  <a:lnTo>
                    <a:pt x="13019" y="4731"/>
                  </a:lnTo>
                  <a:lnTo>
                    <a:pt x="13019" y="4660"/>
                  </a:lnTo>
                  <a:lnTo>
                    <a:pt x="12823" y="4612"/>
                  </a:lnTo>
                  <a:lnTo>
                    <a:pt x="12723" y="4588"/>
                  </a:lnTo>
                  <a:lnTo>
                    <a:pt x="12527" y="4588"/>
                  </a:lnTo>
                  <a:lnTo>
                    <a:pt x="12331" y="4612"/>
                  </a:lnTo>
                  <a:lnTo>
                    <a:pt x="12331" y="4277"/>
                  </a:lnTo>
                  <a:lnTo>
                    <a:pt x="12132" y="3943"/>
                  </a:lnTo>
                  <a:lnTo>
                    <a:pt x="12035" y="3895"/>
                  </a:lnTo>
                  <a:lnTo>
                    <a:pt x="11836" y="3871"/>
                  </a:lnTo>
                  <a:lnTo>
                    <a:pt x="11048" y="3895"/>
                  </a:lnTo>
                  <a:lnTo>
                    <a:pt x="11244" y="3776"/>
                  </a:lnTo>
                  <a:lnTo>
                    <a:pt x="11244" y="3656"/>
                  </a:lnTo>
                  <a:lnTo>
                    <a:pt x="11048" y="3417"/>
                  </a:lnTo>
                  <a:lnTo>
                    <a:pt x="10851" y="3155"/>
                  </a:lnTo>
                  <a:lnTo>
                    <a:pt x="10555" y="2891"/>
                  </a:lnTo>
                  <a:lnTo>
                    <a:pt x="10948" y="2844"/>
                  </a:lnTo>
                  <a:lnTo>
                    <a:pt x="11244" y="2891"/>
                  </a:lnTo>
                  <a:lnTo>
                    <a:pt x="11443" y="2915"/>
                  </a:lnTo>
                  <a:lnTo>
                    <a:pt x="11639" y="2915"/>
                  </a:lnTo>
                  <a:lnTo>
                    <a:pt x="11739" y="2868"/>
                  </a:lnTo>
                  <a:lnTo>
                    <a:pt x="11739" y="2796"/>
                  </a:lnTo>
                  <a:lnTo>
                    <a:pt x="11443" y="2653"/>
                  </a:lnTo>
                  <a:lnTo>
                    <a:pt x="11147" y="2485"/>
                  </a:lnTo>
                  <a:lnTo>
                    <a:pt x="11048" y="2294"/>
                  </a:lnTo>
                  <a:lnTo>
                    <a:pt x="11048" y="2079"/>
                  </a:lnTo>
                  <a:lnTo>
                    <a:pt x="10948" y="1673"/>
                  </a:lnTo>
                  <a:lnTo>
                    <a:pt x="10948" y="1314"/>
                  </a:lnTo>
                  <a:lnTo>
                    <a:pt x="10851" y="1028"/>
                  </a:lnTo>
                  <a:lnTo>
                    <a:pt x="10652" y="693"/>
                  </a:lnTo>
                  <a:lnTo>
                    <a:pt x="10555" y="550"/>
                  </a:lnTo>
                  <a:lnTo>
                    <a:pt x="10356" y="383"/>
                  </a:lnTo>
                  <a:lnTo>
                    <a:pt x="10060" y="263"/>
                  </a:lnTo>
                  <a:lnTo>
                    <a:pt x="9764" y="167"/>
                  </a:lnTo>
                  <a:lnTo>
                    <a:pt x="9372" y="96"/>
                  </a:lnTo>
                  <a:lnTo>
                    <a:pt x="8976" y="48"/>
                  </a:lnTo>
                  <a:lnTo>
                    <a:pt x="8484" y="24"/>
                  </a:lnTo>
                  <a:lnTo>
                    <a:pt x="7989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927" name="Shape 1644"/>
            <p:cNvSpPr/>
            <p:nvPr/>
          </p:nvSpPr>
          <p:spPr>
            <a:xfrm>
              <a:off x="0" y="2131582"/>
              <a:ext cx="931766" cy="205121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94"/>
                  </a:lnTo>
                  <a:lnTo>
                    <a:pt x="466" y="165"/>
                  </a:lnTo>
                  <a:lnTo>
                    <a:pt x="932" y="259"/>
                  </a:lnTo>
                  <a:lnTo>
                    <a:pt x="1812" y="471"/>
                  </a:lnTo>
                  <a:lnTo>
                    <a:pt x="2383" y="588"/>
                  </a:lnTo>
                  <a:lnTo>
                    <a:pt x="3005" y="683"/>
                  </a:lnTo>
                  <a:lnTo>
                    <a:pt x="4248" y="824"/>
                  </a:lnTo>
                  <a:lnTo>
                    <a:pt x="5697" y="1012"/>
                  </a:lnTo>
                  <a:lnTo>
                    <a:pt x="7097" y="1200"/>
                  </a:lnTo>
                  <a:lnTo>
                    <a:pt x="8495" y="1412"/>
                  </a:lnTo>
                  <a:lnTo>
                    <a:pt x="9842" y="1647"/>
                  </a:lnTo>
                  <a:lnTo>
                    <a:pt x="12638" y="2141"/>
                  </a:lnTo>
                  <a:lnTo>
                    <a:pt x="15488" y="2565"/>
                  </a:lnTo>
                  <a:lnTo>
                    <a:pt x="16886" y="2753"/>
                  </a:lnTo>
                  <a:lnTo>
                    <a:pt x="18285" y="2941"/>
                  </a:lnTo>
                  <a:lnTo>
                    <a:pt x="19683" y="3129"/>
                  </a:lnTo>
                  <a:lnTo>
                    <a:pt x="21082" y="3318"/>
                  </a:lnTo>
                  <a:lnTo>
                    <a:pt x="21082" y="3365"/>
                  </a:lnTo>
                  <a:lnTo>
                    <a:pt x="21185" y="3412"/>
                  </a:lnTo>
                  <a:lnTo>
                    <a:pt x="21029" y="3506"/>
                  </a:lnTo>
                  <a:lnTo>
                    <a:pt x="20874" y="3859"/>
                  </a:lnTo>
                  <a:lnTo>
                    <a:pt x="20615" y="4447"/>
                  </a:lnTo>
                  <a:lnTo>
                    <a:pt x="20252" y="5059"/>
                  </a:lnTo>
                  <a:lnTo>
                    <a:pt x="19838" y="5647"/>
                  </a:lnTo>
                  <a:lnTo>
                    <a:pt x="19425" y="6235"/>
                  </a:lnTo>
                  <a:lnTo>
                    <a:pt x="18543" y="7435"/>
                  </a:lnTo>
                  <a:lnTo>
                    <a:pt x="16678" y="9882"/>
                  </a:lnTo>
                  <a:lnTo>
                    <a:pt x="15746" y="11082"/>
                  </a:lnTo>
                  <a:lnTo>
                    <a:pt x="14711" y="12306"/>
                  </a:lnTo>
                  <a:lnTo>
                    <a:pt x="13829" y="13435"/>
                  </a:lnTo>
                  <a:lnTo>
                    <a:pt x="12897" y="14565"/>
                  </a:lnTo>
                  <a:lnTo>
                    <a:pt x="11188" y="16847"/>
                  </a:lnTo>
                  <a:lnTo>
                    <a:pt x="9478" y="19106"/>
                  </a:lnTo>
                  <a:lnTo>
                    <a:pt x="7718" y="21388"/>
                  </a:lnTo>
                  <a:lnTo>
                    <a:pt x="7200" y="21364"/>
                  </a:lnTo>
                  <a:lnTo>
                    <a:pt x="6786" y="21318"/>
                  </a:lnTo>
                  <a:lnTo>
                    <a:pt x="6423" y="21270"/>
                  </a:lnTo>
                  <a:lnTo>
                    <a:pt x="5697" y="21153"/>
                  </a:lnTo>
                  <a:lnTo>
                    <a:pt x="4143" y="20847"/>
                  </a:lnTo>
                  <a:lnTo>
                    <a:pt x="3418" y="20705"/>
                  </a:lnTo>
                  <a:lnTo>
                    <a:pt x="2642" y="20588"/>
                  </a:lnTo>
                  <a:lnTo>
                    <a:pt x="1295" y="20400"/>
                  </a:lnTo>
                  <a:lnTo>
                    <a:pt x="0" y="20188"/>
                  </a:lnTo>
                  <a:lnTo>
                    <a:pt x="0" y="20423"/>
                  </a:lnTo>
                  <a:lnTo>
                    <a:pt x="777" y="20541"/>
                  </a:lnTo>
                  <a:lnTo>
                    <a:pt x="1606" y="20659"/>
                  </a:lnTo>
                  <a:lnTo>
                    <a:pt x="3211" y="20870"/>
                  </a:lnTo>
                  <a:lnTo>
                    <a:pt x="3937" y="20988"/>
                  </a:lnTo>
                  <a:lnTo>
                    <a:pt x="5386" y="21270"/>
                  </a:lnTo>
                  <a:lnTo>
                    <a:pt x="6112" y="21411"/>
                  </a:lnTo>
                  <a:lnTo>
                    <a:pt x="6837" y="21506"/>
                  </a:lnTo>
                  <a:lnTo>
                    <a:pt x="7252" y="21552"/>
                  </a:lnTo>
                  <a:lnTo>
                    <a:pt x="7458" y="21552"/>
                  </a:lnTo>
                  <a:lnTo>
                    <a:pt x="7666" y="21529"/>
                  </a:lnTo>
                  <a:lnTo>
                    <a:pt x="7718" y="21576"/>
                  </a:lnTo>
                  <a:lnTo>
                    <a:pt x="7874" y="21600"/>
                  </a:lnTo>
                  <a:lnTo>
                    <a:pt x="7977" y="21576"/>
                  </a:lnTo>
                  <a:lnTo>
                    <a:pt x="8080" y="21529"/>
                  </a:lnTo>
                  <a:lnTo>
                    <a:pt x="9738" y="19318"/>
                  </a:lnTo>
                  <a:lnTo>
                    <a:pt x="13052" y="14894"/>
                  </a:lnTo>
                  <a:lnTo>
                    <a:pt x="13934" y="13788"/>
                  </a:lnTo>
                  <a:lnTo>
                    <a:pt x="14866" y="12706"/>
                  </a:lnTo>
                  <a:lnTo>
                    <a:pt x="15849" y="11530"/>
                  </a:lnTo>
                  <a:lnTo>
                    <a:pt x="16782" y="10353"/>
                  </a:lnTo>
                  <a:lnTo>
                    <a:pt x="18543" y="8000"/>
                  </a:lnTo>
                  <a:lnTo>
                    <a:pt x="19425" y="6870"/>
                  </a:lnTo>
                  <a:lnTo>
                    <a:pt x="20305" y="5718"/>
                  </a:lnTo>
                  <a:lnTo>
                    <a:pt x="20668" y="5130"/>
                  </a:lnTo>
                  <a:lnTo>
                    <a:pt x="21029" y="4541"/>
                  </a:lnTo>
                  <a:lnTo>
                    <a:pt x="21289" y="3953"/>
                  </a:lnTo>
                  <a:lnTo>
                    <a:pt x="21392" y="3365"/>
                  </a:lnTo>
                  <a:lnTo>
                    <a:pt x="21548" y="3341"/>
                  </a:lnTo>
                  <a:lnTo>
                    <a:pt x="21600" y="3294"/>
                  </a:lnTo>
                  <a:lnTo>
                    <a:pt x="21548" y="3248"/>
                  </a:lnTo>
                  <a:lnTo>
                    <a:pt x="21445" y="3200"/>
                  </a:lnTo>
                  <a:lnTo>
                    <a:pt x="20097" y="2988"/>
                  </a:lnTo>
                  <a:lnTo>
                    <a:pt x="18698" y="2823"/>
                  </a:lnTo>
                  <a:lnTo>
                    <a:pt x="17352" y="2635"/>
                  </a:lnTo>
                  <a:lnTo>
                    <a:pt x="15954" y="2470"/>
                  </a:lnTo>
                  <a:lnTo>
                    <a:pt x="14451" y="2236"/>
                  </a:lnTo>
                  <a:lnTo>
                    <a:pt x="12949" y="2000"/>
                  </a:lnTo>
                  <a:lnTo>
                    <a:pt x="9945" y="1482"/>
                  </a:lnTo>
                  <a:lnTo>
                    <a:pt x="8546" y="1247"/>
                  </a:lnTo>
                  <a:lnTo>
                    <a:pt x="7200" y="1036"/>
                  </a:lnTo>
                  <a:lnTo>
                    <a:pt x="5802" y="847"/>
                  </a:lnTo>
                  <a:lnTo>
                    <a:pt x="4351" y="683"/>
                  </a:lnTo>
                  <a:lnTo>
                    <a:pt x="2797" y="494"/>
                  </a:lnTo>
                  <a:lnTo>
                    <a:pt x="2072" y="377"/>
                  </a:lnTo>
                  <a:lnTo>
                    <a:pt x="1346" y="236"/>
                  </a:lnTo>
                  <a:lnTo>
                    <a:pt x="674" y="94"/>
                  </a:lnTo>
                  <a:lnTo>
                    <a:pt x="363" y="4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928" name="Shape 1645"/>
            <p:cNvSpPr/>
            <p:nvPr/>
          </p:nvSpPr>
          <p:spPr>
            <a:xfrm>
              <a:off x="7590165" y="3230918"/>
              <a:ext cx="315102" cy="2904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757" y="997"/>
                  </a:moveTo>
                  <a:lnTo>
                    <a:pt x="3066" y="1327"/>
                  </a:lnTo>
                  <a:lnTo>
                    <a:pt x="3526" y="1826"/>
                  </a:lnTo>
                  <a:lnTo>
                    <a:pt x="4290" y="2660"/>
                  </a:lnTo>
                  <a:lnTo>
                    <a:pt x="6742" y="5315"/>
                  </a:lnTo>
                  <a:lnTo>
                    <a:pt x="9039" y="8143"/>
                  </a:lnTo>
                  <a:lnTo>
                    <a:pt x="11642" y="11133"/>
                  </a:lnTo>
                  <a:lnTo>
                    <a:pt x="14398" y="13788"/>
                  </a:lnTo>
                  <a:lnTo>
                    <a:pt x="15163" y="14286"/>
                  </a:lnTo>
                  <a:lnTo>
                    <a:pt x="15932" y="14953"/>
                  </a:lnTo>
                  <a:lnTo>
                    <a:pt x="17615" y="15950"/>
                  </a:lnTo>
                  <a:lnTo>
                    <a:pt x="18379" y="16448"/>
                  </a:lnTo>
                  <a:lnTo>
                    <a:pt x="19148" y="17114"/>
                  </a:lnTo>
                  <a:lnTo>
                    <a:pt x="19607" y="17943"/>
                  </a:lnTo>
                  <a:lnTo>
                    <a:pt x="19912" y="18777"/>
                  </a:lnTo>
                  <a:lnTo>
                    <a:pt x="19303" y="18940"/>
                  </a:lnTo>
                  <a:lnTo>
                    <a:pt x="18839" y="18777"/>
                  </a:lnTo>
                  <a:lnTo>
                    <a:pt x="18229" y="18442"/>
                  </a:lnTo>
                  <a:lnTo>
                    <a:pt x="17770" y="17943"/>
                  </a:lnTo>
                  <a:lnTo>
                    <a:pt x="17310" y="17277"/>
                  </a:lnTo>
                  <a:lnTo>
                    <a:pt x="16851" y="16779"/>
                  </a:lnTo>
                  <a:lnTo>
                    <a:pt x="15777" y="15782"/>
                  </a:lnTo>
                  <a:lnTo>
                    <a:pt x="14553" y="14785"/>
                  </a:lnTo>
                  <a:lnTo>
                    <a:pt x="13325" y="13956"/>
                  </a:lnTo>
                  <a:lnTo>
                    <a:pt x="10723" y="12461"/>
                  </a:lnTo>
                  <a:lnTo>
                    <a:pt x="9190" y="11296"/>
                  </a:lnTo>
                  <a:lnTo>
                    <a:pt x="7661" y="9968"/>
                  </a:lnTo>
                  <a:lnTo>
                    <a:pt x="6283" y="8641"/>
                  </a:lnTo>
                  <a:lnTo>
                    <a:pt x="4904" y="7146"/>
                  </a:lnTo>
                  <a:lnTo>
                    <a:pt x="2912" y="4654"/>
                  </a:lnTo>
                  <a:lnTo>
                    <a:pt x="1838" y="3489"/>
                  </a:lnTo>
                  <a:lnTo>
                    <a:pt x="769" y="2492"/>
                  </a:lnTo>
                  <a:lnTo>
                    <a:pt x="919" y="2324"/>
                  </a:lnTo>
                  <a:lnTo>
                    <a:pt x="1533" y="1663"/>
                  </a:lnTo>
                  <a:lnTo>
                    <a:pt x="2147" y="1327"/>
                  </a:lnTo>
                  <a:lnTo>
                    <a:pt x="2757" y="997"/>
                  </a:lnTo>
                  <a:close/>
                  <a:moveTo>
                    <a:pt x="2297" y="0"/>
                  </a:moveTo>
                  <a:lnTo>
                    <a:pt x="1688" y="331"/>
                  </a:lnTo>
                  <a:lnTo>
                    <a:pt x="769" y="997"/>
                  </a:lnTo>
                  <a:lnTo>
                    <a:pt x="155" y="1826"/>
                  </a:lnTo>
                  <a:lnTo>
                    <a:pt x="0" y="1994"/>
                  </a:lnTo>
                  <a:lnTo>
                    <a:pt x="0" y="2324"/>
                  </a:lnTo>
                  <a:lnTo>
                    <a:pt x="309" y="2660"/>
                  </a:lnTo>
                  <a:lnTo>
                    <a:pt x="614" y="2492"/>
                  </a:lnTo>
                  <a:lnTo>
                    <a:pt x="1378" y="3489"/>
                  </a:lnTo>
                  <a:lnTo>
                    <a:pt x="2297" y="4654"/>
                  </a:lnTo>
                  <a:lnTo>
                    <a:pt x="3676" y="6978"/>
                  </a:lnTo>
                  <a:lnTo>
                    <a:pt x="5668" y="9302"/>
                  </a:lnTo>
                  <a:lnTo>
                    <a:pt x="7811" y="11464"/>
                  </a:lnTo>
                  <a:lnTo>
                    <a:pt x="10568" y="13457"/>
                  </a:lnTo>
                  <a:lnTo>
                    <a:pt x="13325" y="15283"/>
                  </a:lnTo>
                  <a:lnTo>
                    <a:pt x="14553" y="16280"/>
                  </a:lnTo>
                  <a:lnTo>
                    <a:pt x="15777" y="17277"/>
                  </a:lnTo>
                  <a:lnTo>
                    <a:pt x="17001" y="18609"/>
                  </a:lnTo>
                  <a:lnTo>
                    <a:pt x="17920" y="20105"/>
                  </a:lnTo>
                  <a:lnTo>
                    <a:pt x="18379" y="20771"/>
                  </a:lnTo>
                  <a:lnTo>
                    <a:pt x="18839" y="21102"/>
                  </a:lnTo>
                  <a:lnTo>
                    <a:pt x="19303" y="21432"/>
                  </a:lnTo>
                  <a:lnTo>
                    <a:pt x="19762" y="21600"/>
                  </a:lnTo>
                  <a:lnTo>
                    <a:pt x="20067" y="21600"/>
                  </a:lnTo>
                  <a:lnTo>
                    <a:pt x="20526" y="21432"/>
                  </a:lnTo>
                  <a:lnTo>
                    <a:pt x="21141" y="20771"/>
                  </a:lnTo>
                  <a:lnTo>
                    <a:pt x="21600" y="20105"/>
                  </a:lnTo>
                  <a:lnTo>
                    <a:pt x="21600" y="18777"/>
                  </a:lnTo>
                  <a:lnTo>
                    <a:pt x="21291" y="18279"/>
                  </a:lnTo>
                  <a:lnTo>
                    <a:pt x="20986" y="17943"/>
                  </a:lnTo>
                  <a:lnTo>
                    <a:pt x="20526" y="17613"/>
                  </a:lnTo>
                  <a:lnTo>
                    <a:pt x="20222" y="16946"/>
                  </a:lnTo>
                  <a:lnTo>
                    <a:pt x="19607" y="16117"/>
                  </a:lnTo>
                  <a:lnTo>
                    <a:pt x="19148" y="15619"/>
                  </a:lnTo>
                  <a:lnTo>
                    <a:pt x="18534" y="15283"/>
                  </a:lnTo>
                  <a:lnTo>
                    <a:pt x="17155" y="14622"/>
                  </a:lnTo>
                  <a:lnTo>
                    <a:pt x="16082" y="13956"/>
                  </a:lnTo>
                  <a:lnTo>
                    <a:pt x="15013" y="13127"/>
                  </a:lnTo>
                  <a:lnTo>
                    <a:pt x="12865" y="11133"/>
                  </a:lnTo>
                  <a:lnTo>
                    <a:pt x="9958" y="7807"/>
                  </a:lnTo>
                  <a:lnTo>
                    <a:pt x="7047" y="4318"/>
                  </a:lnTo>
                  <a:lnTo>
                    <a:pt x="5054" y="2324"/>
                  </a:lnTo>
                  <a:lnTo>
                    <a:pt x="4135" y="1327"/>
                  </a:lnTo>
                  <a:lnTo>
                    <a:pt x="3066" y="498"/>
                  </a:lnTo>
                  <a:lnTo>
                    <a:pt x="2912" y="168"/>
                  </a:lnTo>
                  <a:lnTo>
                    <a:pt x="2757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929" name="Shape 1646"/>
            <p:cNvSpPr/>
            <p:nvPr/>
          </p:nvSpPr>
          <p:spPr>
            <a:xfrm>
              <a:off x="281521" y="2115986"/>
              <a:ext cx="26812" cy="3125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5400" y="3073"/>
                  </a:lnTo>
                  <a:lnTo>
                    <a:pt x="3636" y="4632"/>
                  </a:lnTo>
                  <a:lnTo>
                    <a:pt x="1818" y="6145"/>
                  </a:lnTo>
                  <a:lnTo>
                    <a:pt x="0" y="12336"/>
                  </a:lnTo>
                  <a:lnTo>
                    <a:pt x="0" y="16968"/>
                  </a:lnTo>
                  <a:lnTo>
                    <a:pt x="3636" y="20041"/>
                  </a:lnTo>
                  <a:lnTo>
                    <a:pt x="7218" y="21600"/>
                  </a:lnTo>
                  <a:lnTo>
                    <a:pt x="12618" y="20041"/>
                  </a:lnTo>
                  <a:lnTo>
                    <a:pt x="16200" y="18527"/>
                  </a:lnTo>
                  <a:lnTo>
                    <a:pt x="19836" y="13896"/>
                  </a:lnTo>
                  <a:lnTo>
                    <a:pt x="19836" y="12336"/>
                  </a:lnTo>
                  <a:lnTo>
                    <a:pt x="21600" y="12336"/>
                  </a:lnTo>
                  <a:lnTo>
                    <a:pt x="21600" y="4632"/>
                  </a:lnTo>
                  <a:lnTo>
                    <a:pt x="19836" y="3073"/>
                  </a:lnTo>
                  <a:lnTo>
                    <a:pt x="1620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930" name="Shape 1647"/>
            <p:cNvSpPr/>
            <p:nvPr/>
          </p:nvSpPr>
          <p:spPr>
            <a:xfrm>
              <a:off x="661394" y="87142"/>
              <a:ext cx="516122" cy="4200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365" y="573"/>
                  </a:moveTo>
                  <a:lnTo>
                    <a:pt x="17206" y="689"/>
                  </a:lnTo>
                  <a:lnTo>
                    <a:pt x="18139" y="918"/>
                  </a:lnTo>
                  <a:lnTo>
                    <a:pt x="18981" y="1150"/>
                  </a:lnTo>
                  <a:lnTo>
                    <a:pt x="19731" y="1495"/>
                  </a:lnTo>
                  <a:lnTo>
                    <a:pt x="20103" y="2296"/>
                  </a:lnTo>
                  <a:lnTo>
                    <a:pt x="20383" y="3102"/>
                  </a:lnTo>
                  <a:lnTo>
                    <a:pt x="16551" y="3218"/>
                  </a:lnTo>
                  <a:lnTo>
                    <a:pt x="12809" y="3330"/>
                  </a:lnTo>
                  <a:lnTo>
                    <a:pt x="7760" y="3330"/>
                  </a:lnTo>
                  <a:lnTo>
                    <a:pt x="6077" y="3446"/>
                  </a:lnTo>
                  <a:lnTo>
                    <a:pt x="9352" y="2068"/>
                  </a:lnTo>
                  <a:lnTo>
                    <a:pt x="11126" y="1495"/>
                  </a:lnTo>
                  <a:lnTo>
                    <a:pt x="12904" y="1034"/>
                  </a:lnTo>
                  <a:lnTo>
                    <a:pt x="14681" y="689"/>
                  </a:lnTo>
                  <a:lnTo>
                    <a:pt x="15523" y="573"/>
                  </a:lnTo>
                  <a:close/>
                  <a:moveTo>
                    <a:pt x="18795" y="3791"/>
                  </a:moveTo>
                  <a:lnTo>
                    <a:pt x="16737" y="4596"/>
                  </a:lnTo>
                  <a:lnTo>
                    <a:pt x="13840" y="5859"/>
                  </a:lnTo>
                  <a:lnTo>
                    <a:pt x="12343" y="6548"/>
                  </a:lnTo>
                  <a:lnTo>
                    <a:pt x="10940" y="7354"/>
                  </a:lnTo>
                  <a:lnTo>
                    <a:pt x="10099" y="7927"/>
                  </a:lnTo>
                  <a:lnTo>
                    <a:pt x="9257" y="8616"/>
                  </a:lnTo>
                  <a:lnTo>
                    <a:pt x="8510" y="9421"/>
                  </a:lnTo>
                  <a:lnTo>
                    <a:pt x="7760" y="10227"/>
                  </a:lnTo>
                  <a:lnTo>
                    <a:pt x="7668" y="10227"/>
                  </a:lnTo>
                  <a:lnTo>
                    <a:pt x="6827" y="10339"/>
                  </a:lnTo>
                  <a:lnTo>
                    <a:pt x="5983" y="10455"/>
                  </a:lnTo>
                  <a:lnTo>
                    <a:pt x="4208" y="10339"/>
                  </a:lnTo>
                  <a:lnTo>
                    <a:pt x="2430" y="10227"/>
                  </a:lnTo>
                  <a:lnTo>
                    <a:pt x="1494" y="10339"/>
                  </a:lnTo>
                  <a:lnTo>
                    <a:pt x="653" y="10571"/>
                  </a:lnTo>
                  <a:lnTo>
                    <a:pt x="653" y="9537"/>
                  </a:lnTo>
                  <a:lnTo>
                    <a:pt x="747" y="8271"/>
                  </a:lnTo>
                  <a:lnTo>
                    <a:pt x="933" y="7354"/>
                  </a:lnTo>
                  <a:lnTo>
                    <a:pt x="1308" y="6432"/>
                  </a:lnTo>
                  <a:lnTo>
                    <a:pt x="1775" y="5743"/>
                  </a:lnTo>
                  <a:lnTo>
                    <a:pt x="2336" y="5170"/>
                  </a:lnTo>
                  <a:lnTo>
                    <a:pt x="2991" y="4709"/>
                  </a:lnTo>
                  <a:lnTo>
                    <a:pt x="3738" y="4252"/>
                  </a:lnTo>
                  <a:lnTo>
                    <a:pt x="4488" y="3907"/>
                  </a:lnTo>
                  <a:lnTo>
                    <a:pt x="6263" y="4136"/>
                  </a:lnTo>
                  <a:lnTo>
                    <a:pt x="11596" y="4136"/>
                  </a:lnTo>
                  <a:lnTo>
                    <a:pt x="15242" y="3907"/>
                  </a:lnTo>
                  <a:lnTo>
                    <a:pt x="18795" y="3791"/>
                  </a:lnTo>
                  <a:close/>
                  <a:moveTo>
                    <a:pt x="20664" y="4136"/>
                  </a:moveTo>
                  <a:lnTo>
                    <a:pt x="20853" y="5514"/>
                  </a:lnTo>
                  <a:lnTo>
                    <a:pt x="20853" y="7009"/>
                  </a:lnTo>
                  <a:lnTo>
                    <a:pt x="20758" y="7122"/>
                  </a:lnTo>
                  <a:lnTo>
                    <a:pt x="20292" y="7582"/>
                  </a:lnTo>
                  <a:lnTo>
                    <a:pt x="19731" y="8043"/>
                  </a:lnTo>
                  <a:lnTo>
                    <a:pt x="19075" y="8387"/>
                  </a:lnTo>
                  <a:lnTo>
                    <a:pt x="18328" y="8616"/>
                  </a:lnTo>
                  <a:lnTo>
                    <a:pt x="16831" y="9189"/>
                  </a:lnTo>
                  <a:lnTo>
                    <a:pt x="15615" y="9650"/>
                  </a:lnTo>
                  <a:lnTo>
                    <a:pt x="13184" y="10684"/>
                  </a:lnTo>
                  <a:lnTo>
                    <a:pt x="10846" y="11950"/>
                  </a:lnTo>
                  <a:lnTo>
                    <a:pt x="9913" y="12523"/>
                  </a:lnTo>
                  <a:lnTo>
                    <a:pt x="9163" y="13213"/>
                  </a:lnTo>
                  <a:lnTo>
                    <a:pt x="8416" y="14018"/>
                  </a:lnTo>
                  <a:lnTo>
                    <a:pt x="7855" y="14936"/>
                  </a:lnTo>
                  <a:lnTo>
                    <a:pt x="7480" y="15625"/>
                  </a:lnTo>
                  <a:lnTo>
                    <a:pt x="7294" y="16314"/>
                  </a:lnTo>
                  <a:lnTo>
                    <a:pt x="6919" y="17693"/>
                  </a:lnTo>
                  <a:lnTo>
                    <a:pt x="6546" y="19071"/>
                  </a:lnTo>
                  <a:lnTo>
                    <a:pt x="6171" y="19761"/>
                  </a:lnTo>
                  <a:lnTo>
                    <a:pt x="5796" y="20334"/>
                  </a:lnTo>
                  <a:lnTo>
                    <a:pt x="5702" y="20566"/>
                  </a:lnTo>
                  <a:lnTo>
                    <a:pt x="4860" y="20105"/>
                  </a:lnTo>
                  <a:lnTo>
                    <a:pt x="3927" y="19532"/>
                  </a:lnTo>
                  <a:lnTo>
                    <a:pt x="3177" y="18727"/>
                  </a:lnTo>
                  <a:lnTo>
                    <a:pt x="2430" y="17693"/>
                  </a:lnTo>
                  <a:lnTo>
                    <a:pt x="2055" y="17004"/>
                  </a:lnTo>
                  <a:lnTo>
                    <a:pt x="1775" y="16198"/>
                  </a:lnTo>
                  <a:lnTo>
                    <a:pt x="1214" y="14475"/>
                  </a:lnTo>
                  <a:lnTo>
                    <a:pt x="842" y="12752"/>
                  </a:lnTo>
                  <a:lnTo>
                    <a:pt x="747" y="10916"/>
                  </a:lnTo>
                  <a:lnTo>
                    <a:pt x="1589" y="11145"/>
                  </a:lnTo>
                  <a:lnTo>
                    <a:pt x="5610" y="11145"/>
                  </a:lnTo>
                  <a:lnTo>
                    <a:pt x="7107" y="11029"/>
                  </a:lnTo>
                  <a:lnTo>
                    <a:pt x="5983" y="12752"/>
                  </a:lnTo>
                  <a:lnTo>
                    <a:pt x="4860" y="14475"/>
                  </a:lnTo>
                  <a:lnTo>
                    <a:pt x="2805" y="18038"/>
                  </a:lnTo>
                  <a:lnTo>
                    <a:pt x="2805" y="18154"/>
                  </a:lnTo>
                  <a:lnTo>
                    <a:pt x="2897" y="18266"/>
                  </a:lnTo>
                  <a:lnTo>
                    <a:pt x="3086" y="18266"/>
                  </a:lnTo>
                  <a:lnTo>
                    <a:pt x="4019" y="17120"/>
                  </a:lnTo>
                  <a:lnTo>
                    <a:pt x="4860" y="15854"/>
                  </a:lnTo>
                  <a:lnTo>
                    <a:pt x="6452" y="13213"/>
                  </a:lnTo>
                  <a:lnTo>
                    <a:pt x="7480" y="11605"/>
                  </a:lnTo>
                  <a:lnTo>
                    <a:pt x="8602" y="10227"/>
                  </a:lnTo>
                  <a:lnTo>
                    <a:pt x="9818" y="8961"/>
                  </a:lnTo>
                  <a:lnTo>
                    <a:pt x="11221" y="7927"/>
                  </a:lnTo>
                  <a:lnTo>
                    <a:pt x="12343" y="7238"/>
                  </a:lnTo>
                  <a:lnTo>
                    <a:pt x="13465" y="6664"/>
                  </a:lnTo>
                  <a:lnTo>
                    <a:pt x="15895" y="5743"/>
                  </a:lnTo>
                  <a:lnTo>
                    <a:pt x="20664" y="4136"/>
                  </a:lnTo>
                  <a:close/>
                  <a:moveTo>
                    <a:pt x="20853" y="8155"/>
                  </a:moveTo>
                  <a:lnTo>
                    <a:pt x="20664" y="9537"/>
                  </a:lnTo>
                  <a:lnTo>
                    <a:pt x="20292" y="10916"/>
                  </a:lnTo>
                  <a:lnTo>
                    <a:pt x="19917" y="12295"/>
                  </a:lnTo>
                  <a:lnTo>
                    <a:pt x="19356" y="13557"/>
                  </a:lnTo>
                  <a:lnTo>
                    <a:pt x="18795" y="14707"/>
                  </a:lnTo>
                  <a:lnTo>
                    <a:pt x="18139" y="15854"/>
                  </a:lnTo>
                  <a:lnTo>
                    <a:pt x="17392" y="16775"/>
                  </a:lnTo>
                  <a:lnTo>
                    <a:pt x="16551" y="17577"/>
                  </a:lnTo>
                  <a:lnTo>
                    <a:pt x="15804" y="18154"/>
                  </a:lnTo>
                  <a:lnTo>
                    <a:pt x="15054" y="18611"/>
                  </a:lnTo>
                  <a:lnTo>
                    <a:pt x="13465" y="19300"/>
                  </a:lnTo>
                  <a:lnTo>
                    <a:pt x="11876" y="19877"/>
                  </a:lnTo>
                  <a:lnTo>
                    <a:pt x="10193" y="20334"/>
                  </a:lnTo>
                  <a:lnTo>
                    <a:pt x="9163" y="20566"/>
                  </a:lnTo>
                  <a:lnTo>
                    <a:pt x="8135" y="20679"/>
                  </a:lnTo>
                  <a:lnTo>
                    <a:pt x="6171" y="20679"/>
                  </a:lnTo>
                  <a:lnTo>
                    <a:pt x="6732" y="19877"/>
                  </a:lnTo>
                  <a:lnTo>
                    <a:pt x="7107" y="19071"/>
                  </a:lnTo>
                  <a:lnTo>
                    <a:pt x="7388" y="18154"/>
                  </a:lnTo>
                  <a:lnTo>
                    <a:pt x="7668" y="17232"/>
                  </a:lnTo>
                  <a:lnTo>
                    <a:pt x="7949" y="16314"/>
                  </a:lnTo>
                  <a:lnTo>
                    <a:pt x="8229" y="15509"/>
                  </a:lnTo>
                  <a:lnTo>
                    <a:pt x="8696" y="14820"/>
                  </a:lnTo>
                  <a:lnTo>
                    <a:pt x="9071" y="14130"/>
                  </a:lnTo>
                  <a:lnTo>
                    <a:pt x="9632" y="13557"/>
                  </a:lnTo>
                  <a:lnTo>
                    <a:pt x="10193" y="13096"/>
                  </a:lnTo>
                  <a:lnTo>
                    <a:pt x="11501" y="12179"/>
                  </a:lnTo>
                  <a:lnTo>
                    <a:pt x="12998" y="11373"/>
                  </a:lnTo>
                  <a:lnTo>
                    <a:pt x="14493" y="10800"/>
                  </a:lnTo>
                  <a:lnTo>
                    <a:pt x="17487" y="9650"/>
                  </a:lnTo>
                  <a:lnTo>
                    <a:pt x="19170" y="9077"/>
                  </a:lnTo>
                  <a:lnTo>
                    <a:pt x="20853" y="8155"/>
                  </a:lnTo>
                  <a:close/>
                  <a:moveTo>
                    <a:pt x="14493" y="0"/>
                  </a:moveTo>
                  <a:lnTo>
                    <a:pt x="12809" y="229"/>
                  </a:lnTo>
                  <a:lnTo>
                    <a:pt x="10379" y="918"/>
                  </a:lnTo>
                  <a:lnTo>
                    <a:pt x="8041" y="1723"/>
                  </a:lnTo>
                  <a:lnTo>
                    <a:pt x="5702" y="2641"/>
                  </a:lnTo>
                  <a:lnTo>
                    <a:pt x="3366" y="3675"/>
                  </a:lnTo>
                  <a:lnTo>
                    <a:pt x="2525" y="4136"/>
                  </a:lnTo>
                  <a:lnTo>
                    <a:pt x="1775" y="4709"/>
                  </a:lnTo>
                  <a:lnTo>
                    <a:pt x="1214" y="5514"/>
                  </a:lnTo>
                  <a:lnTo>
                    <a:pt x="747" y="6320"/>
                  </a:lnTo>
                  <a:lnTo>
                    <a:pt x="372" y="7238"/>
                  </a:lnTo>
                  <a:lnTo>
                    <a:pt x="0" y="9305"/>
                  </a:lnTo>
                  <a:lnTo>
                    <a:pt x="0" y="10339"/>
                  </a:lnTo>
                  <a:lnTo>
                    <a:pt x="92" y="11489"/>
                  </a:lnTo>
                  <a:lnTo>
                    <a:pt x="186" y="12639"/>
                  </a:lnTo>
                  <a:lnTo>
                    <a:pt x="372" y="13673"/>
                  </a:lnTo>
                  <a:lnTo>
                    <a:pt x="653" y="14820"/>
                  </a:lnTo>
                  <a:lnTo>
                    <a:pt x="1403" y="16888"/>
                  </a:lnTo>
                  <a:lnTo>
                    <a:pt x="1775" y="17809"/>
                  </a:lnTo>
                  <a:lnTo>
                    <a:pt x="2244" y="18611"/>
                  </a:lnTo>
                  <a:lnTo>
                    <a:pt x="2805" y="19532"/>
                  </a:lnTo>
                  <a:lnTo>
                    <a:pt x="3552" y="20221"/>
                  </a:lnTo>
                  <a:lnTo>
                    <a:pt x="4299" y="20795"/>
                  </a:lnTo>
                  <a:lnTo>
                    <a:pt x="5049" y="21255"/>
                  </a:lnTo>
                  <a:lnTo>
                    <a:pt x="5983" y="21484"/>
                  </a:lnTo>
                  <a:lnTo>
                    <a:pt x="6827" y="21600"/>
                  </a:lnTo>
                  <a:lnTo>
                    <a:pt x="7760" y="21600"/>
                  </a:lnTo>
                  <a:lnTo>
                    <a:pt x="8696" y="21484"/>
                  </a:lnTo>
                  <a:lnTo>
                    <a:pt x="10846" y="21139"/>
                  </a:lnTo>
                  <a:lnTo>
                    <a:pt x="12904" y="20450"/>
                  </a:lnTo>
                  <a:lnTo>
                    <a:pt x="13932" y="20105"/>
                  </a:lnTo>
                  <a:lnTo>
                    <a:pt x="14962" y="19532"/>
                  </a:lnTo>
                  <a:lnTo>
                    <a:pt x="15990" y="18955"/>
                  </a:lnTo>
                  <a:lnTo>
                    <a:pt x="16926" y="18382"/>
                  </a:lnTo>
                  <a:lnTo>
                    <a:pt x="17673" y="17693"/>
                  </a:lnTo>
                  <a:lnTo>
                    <a:pt x="18328" y="16888"/>
                  </a:lnTo>
                  <a:lnTo>
                    <a:pt x="18981" y="15970"/>
                  </a:lnTo>
                  <a:lnTo>
                    <a:pt x="19542" y="15052"/>
                  </a:lnTo>
                  <a:lnTo>
                    <a:pt x="20103" y="13902"/>
                  </a:lnTo>
                  <a:lnTo>
                    <a:pt x="20572" y="12868"/>
                  </a:lnTo>
                  <a:lnTo>
                    <a:pt x="20945" y="11605"/>
                  </a:lnTo>
                  <a:lnTo>
                    <a:pt x="21225" y="10455"/>
                  </a:lnTo>
                  <a:lnTo>
                    <a:pt x="21414" y="9189"/>
                  </a:lnTo>
                  <a:lnTo>
                    <a:pt x="21506" y="7927"/>
                  </a:lnTo>
                  <a:lnTo>
                    <a:pt x="21600" y="6664"/>
                  </a:lnTo>
                  <a:lnTo>
                    <a:pt x="21506" y="5398"/>
                  </a:lnTo>
                  <a:lnTo>
                    <a:pt x="21319" y="4252"/>
                  </a:lnTo>
                  <a:lnTo>
                    <a:pt x="21133" y="3102"/>
                  </a:lnTo>
                  <a:lnTo>
                    <a:pt x="20758" y="1952"/>
                  </a:lnTo>
                  <a:lnTo>
                    <a:pt x="20292" y="1034"/>
                  </a:lnTo>
                  <a:lnTo>
                    <a:pt x="20197" y="805"/>
                  </a:lnTo>
                  <a:lnTo>
                    <a:pt x="19917" y="805"/>
                  </a:lnTo>
                  <a:lnTo>
                    <a:pt x="19731" y="918"/>
                  </a:lnTo>
                  <a:lnTo>
                    <a:pt x="18981" y="573"/>
                  </a:lnTo>
                  <a:lnTo>
                    <a:pt x="18048" y="229"/>
                  </a:lnTo>
                  <a:lnTo>
                    <a:pt x="17206" y="116"/>
                  </a:lnTo>
                  <a:lnTo>
                    <a:pt x="1627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931" name="Shape 1648"/>
            <p:cNvSpPr/>
            <p:nvPr/>
          </p:nvSpPr>
          <p:spPr>
            <a:xfrm>
              <a:off x="0" y="1919347"/>
              <a:ext cx="1108231" cy="246453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98"/>
                  </a:lnTo>
                  <a:lnTo>
                    <a:pt x="653" y="156"/>
                  </a:lnTo>
                  <a:lnTo>
                    <a:pt x="1262" y="255"/>
                  </a:lnTo>
                  <a:lnTo>
                    <a:pt x="2526" y="470"/>
                  </a:lnTo>
                  <a:lnTo>
                    <a:pt x="3353" y="587"/>
                  </a:lnTo>
                  <a:lnTo>
                    <a:pt x="4181" y="685"/>
                  </a:lnTo>
                  <a:lnTo>
                    <a:pt x="5008" y="783"/>
                  </a:lnTo>
                  <a:lnTo>
                    <a:pt x="5836" y="901"/>
                  </a:lnTo>
                  <a:lnTo>
                    <a:pt x="9276" y="1371"/>
                  </a:lnTo>
                  <a:lnTo>
                    <a:pt x="10974" y="1625"/>
                  </a:lnTo>
                  <a:lnTo>
                    <a:pt x="12716" y="1880"/>
                  </a:lnTo>
                  <a:lnTo>
                    <a:pt x="15546" y="2330"/>
                  </a:lnTo>
                  <a:lnTo>
                    <a:pt x="18422" y="2800"/>
                  </a:lnTo>
                  <a:lnTo>
                    <a:pt x="19075" y="2898"/>
                  </a:lnTo>
                  <a:lnTo>
                    <a:pt x="19728" y="3016"/>
                  </a:lnTo>
                  <a:lnTo>
                    <a:pt x="20382" y="3172"/>
                  </a:lnTo>
                  <a:lnTo>
                    <a:pt x="20643" y="3270"/>
                  </a:lnTo>
                  <a:lnTo>
                    <a:pt x="20947" y="3368"/>
                  </a:lnTo>
                  <a:lnTo>
                    <a:pt x="21121" y="3466"/>
                  </a:lnTo>
                  <a:lnTo>
                    <a:pt x="21208" y="3584"/>
                  </a:lnTo>
                  <a:lnTo>
                    <a:pt x="21252" y="3740"/>
                  </a:lnTo>
                  <a:lnTo>
                    <a:pt x="21252" y="4132"/>
                  </a:lnTo>
                  <a:lnTo>
                    <a:pt x="21165" y="4347"/>
                  </a:lnTo>
                  <a:lnTo>
                    <a:pt x="20991" y="4817"/>
                  </a:lnTo>
                  <a:lnTo>
                    <a:pt x="20729" y="5287"/>
                  </a:lnTo>
                  <a:lnTo>
                    <a:pt x="20424" y="5698"/>
                  </a:lnTo>
                  <a:lnTo>
                    <a:pt x="20032" y="6286"/>
                  </a:lnTo>
                  <a:lnTo>
                    <a:pt x="19771" y="6658"/>
                  </a:lnTo>
                  <a:lnTo>
                    <a:pt x="19510" y="7011"/>
                  </a:lnTo>
                  <a:lnTo>
                    <a:pt x="18900" y="7755"/>
                  </a:lnTo>
                  <a:lnTo>
                    <a:pt x="18291" y="8499"/>
                  </a:lnTo>
                  <a:lnTo>
                    <a:pt x="17725" y="9243"/>
                  </a:lnTo>
                  <a:lnTo>
                    <a:pt x="17202" y="9987"/>
                  </a:lnTo>
                  <a:lnTo>
                    <a:pt x="16724" y="10751"/>
                  </a:lnTo>
                  <a:lnTo>
                    <a:pt x="16201" y="11534"/>
                  </a:lnTo>
                  <a:lnTo>
                    <a:pt x="15677" y="12298"/>
                  </a:lnTo>
                  <a:lnTo>
                    <a:pt x="14501" y="13865"/>
                  </a:lnTo>
                  <a:lnTo>
                    <a:pt x="12063" y="16939"/>
                  </a:lnTo>
                  <a:lnTo>
                    <a:pt x="9712" y="19994"/>
                  </a:lnTo>
                  <a:lnTo>
                    <a:pt x="9494" y="20347"/>
                  </a:lnTo>
                  <a:lnTo>
                    <a:pt x="9233" y="20738"/>
                  </a:lnTo>
                  <a:lnTo>
                    <a:pt x="9058" y="20934"/>
                  </a:lnTo>
                  <a:lnTo>
                    <a:pt x="8841" y="21090"/>
                  </a:lnTo>
                  <a:lnTo>
                    <a:pt x="8405" y="21286"/>
                  </a:lnTo>
                  <a:lnTo>
                    <a:pt x="8230" y="21345"/>
                  </a:lnTo>
                  <a:lnTo>
                    <a:pt x="7969" y="21404"/>
                  </a:lnTo>
                  <a:lnTo>
                    <a:pt x="7665" y="21424"/>
                  </a:lnTo>
                  <a:lnTo>
                    <a:pt x="7360" y="21443"/>
                  </a:lnTo>
                  <a:lnTo>
                    <a:pt x="7055" y="21424"/>
                  </a:lnTo>
                  <a:lnTo>
                    <a:pt x="6445" y="21365"/>
                  </a:lnTo>
                  <a:lnTo>
                    <a:pt x="5836" y="21286"/>
                  </a:lnTo>
                  <a:lnTo>
                    <a:pt x="5270" y="21189"/>
                  </a:lnTo>
                  <a:lnTo>
                    <a:pt x="4747" y="21071"/>
                  </a:lnTo>
                  <a:lnTo>
                    <a:pt x="3614" y="20836"/>
                  </a:lnTo>
                  <a:lnTo>
                    <a:pt x="3266" y="20758"/>
                  </a:lnTo>
                  <a:lnTo>
                    <a:pt x="2090" y="20582"/>
                  </a:lnTo>
                  <a:lnTo>
                    <a:pt x="1306" y="20484"/>
                  </a:lnTo>
                  <a:lnTo>
                    <a:pt x="523" y="20386"/>
                  </a:lnTo>
                  <a:lnTo>
                    <a:pt x="0" y="20268"/>
                  </a:lnTo>
                  <a:lnTo>
                    <a:pt x="0" y="20464"/>
                  </a:lnTo>
                  <a:lnTo>
                    <a:pt x="653" y="20582"/>
                  </a:lnTo>
                  <a:lnTo>
                    <a:pt x="1350" y="20679"/>
                  </a:lnTo>
                  <a:lnTo>
                    <a:pt x="2134" y="20797"/>
                  </a:lnTo>
                  <a:lnTo>
                    <a:pt x="2874" y="20934"/>
                  </a:lnTo>
                  <a:lnTo>
                    <a:pt x="3658" y="21071"/>
                  </a:lnTo>
                  <a:lnTo>
                    <a:pt x="4398" y="21228"/>
                  </a:lnTo>
                  <a:lnTo>
                    <a:pt x="4920" y="21325"/>
                  </a:lnTo>
                  <a:lnTo>
                    <a:pt x="5444" y="21424"/>
                  </a:lnTo>
                  <a:lnTo>
                    <a:pt x="5967" y="21502"/>
                  </a:lnTo>
                  <a:lnTo>
                    <a:pt x="6532" y="21580"/>
                  </a:lnTo>
                  <a:lnTo>
                    <a:pt x="6968" y="21600"/>
                  </a:lnTo>
                  <a:lnTo>
                    <a:pt x="7360" y="21600"/>
                  </a:lnTo>
                  <a:lnTo>
                    <a:pt x="7796" y="21580"/>
                  </a:lnTo>
                  <a:lnTo>
                    <a:pt x="8188" y="21521"/>
                  </a:lnTo>
                  <a:lnTo>
                    <a:pt x="8536" y="21443"/>
                  </a:lnTo>
                  <a:lnTo>
                    <a:pt x="8841" y="21325"/>
                  </a:lnTo>
                  <a:lnTo>
                    <a:pt x="9102" y="21189"/>
                  </a:lnTo>
                  <a:lnTo>
                    <a:pt x="9320" y="20993"/>
                  </a:lnTo>
                  <a:lnTo>
                    <a:pt x="9973" y="20170"/>
                  </a:lnTo>
                  <a:lnTo>
                    <a:pt x="10582" y="19348"/>
                  </a:lnTo>
                  <a:lnTo>
                    <a:pt x="11846" y="17703"/>
                  </a:lnTo>
                  <a:lnTo>
                    <a:pt x="14459" y="14393"/>
                  </a:lnTo>
                  <a:lnTo>
                    <a:pt x="15721" y="12729"/>
                  </a:lnTo>
                  <a:lnTo>
                    <a:pt x="16288" y="11906"/>
                  </a:lnTo>
                  <a:lnTo>
                    <a:pt x="16854" y="11064"/>
                  </a:lnTo>
                  <a:lnTo>
                    <a:pt x="17899" y="9478"/>
                  </a:lnTo>
                  <a:lnTo>
                    <a:pt x="18465" y="8694"/>
                  </a:lnTo>
                  <a:lnTo>
                    <a:pt x="19075" y="7931"/>
                  </a:lnTo>
                  <a:lnTo>
                    <a:pt x="19728" y="7128"/>
                  </a:lnTo>
                  <a:lnTo>
                    <a:pt x="20338" y="6306"/>
                  </a:lnTo>
                  <a:lnTo>
                    <a:pt x="20773" y="5679"/>
                  </a:lnTo>
                  <a:lnTo>
                    <a:pt x="21121" y="5209"/>
                  </a:lnTo>
                  <a:lnTo>
                    <a:pt x="21383" y="4681"/>
                  </a:lnTo>
                  <a:lnTo>
                    <a:pt x="21513" y="4426"/>
                  </a:lnTo>
                  <a:lnTo>
                    <a:pt x="21557" y="4171"/>
                  </a:lnTo>
                  <a:lnTo>
                    <a:pt x="21600" y="3916"/>
                  </a:lnTo>
                  <a:lnTo>
                    <a:pt x="21557" y="3701"/>
                  </a:lnTo>
                  <a:lnTo>
                    <a:pt x="21469" y="3486"/>
                  </a:lnTo>
                  <a:lnTo>
                    <a:pt x="21296" y="3310"/>
                  </a:lnTo>
                  <a:lnTo>
                    <a:pt x="21165" y="3231"/>
                  </a:lnTo>
                  <a:lnTo>
                    <a:pt x="21035" y="3172"/>
                  </a:lnTo>
                  <a:lnTo>
                    <a:pt x="20860" y="3114"/>
                  </a:lnTo>
                  <a:lnTo>
                    <a:pt x="20686" y="3075"/>
                  </a:lnTo>
                  <a:lnTo>
                    <a:pt x="19379" y="2800"/>
                  </a:lnTo>
                  <a:lnTo>
                    <a:pt x="18726" y="2683"/>
                  </a:lnTo>
                  <a:lnTo>
                    <a:pt x="18073" y="2585"/>
                  </a:lnTo>
                  <a:lnTo>
                    <a:pt x="16374" y="2311"/>
                  </a:lnTo>
                  <a:lnTo>
                    <a:pt x="14676" y="2036"/>
                  </a:lnTo>
                  <a:lnTo>
                    <a:pt x="12716" y="1723"/>
                  </a:lnTo>
                  <a:lnTo>
                    <a:pt x="10757" y="1449"/>
                  </a:lnTo>
                  <a:lnTo>
                    <a:pt x="6837" y="881"/>
                  </a:lnTo>
                  <a:lnTo>
                    <a:pt x="4834" y="626"/>
                  </a:lnTo>
                  <a:lnTo>
                    <a:pt x="2830" y="372"/>
                  </a:lnTo>
                  <a:lnTo>
                    <a:pt x="2134" y="255"/>
                  </a:lnTo>
                  <a:lnTo>
                    <a:pt x="1437" y="137"/>
                  </a:lnTo>
                  <a:lnTo>
                    <a:pt x="1089" y="79"/>
                  </a:lnTo>
                  <a:lnTo>
                    <a:pt x="740" y="39"/>
                  </a:lnTo>
                  <a:lnTo>
                    <a:pt x="392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932" name="Shape 1649"/>
            <p:cNvSpPr/>
            <p:nvPr/>
          </p:nvSpPr>
          <p:spPr>
            <a:xfrm>
              <a:off x="598812" y="5"/>
              <a:ext cx="1273612" cy="54074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724" y="7319"/>
                  </a:moveTo>
                  <a:lnTo>
                    <a:pt x="10876" y="7407"/>
                  </a:lnTo>
                  <a:lnTo>
                    <a:pt x="11179" y="7675"/>
                  </a:lnTo>
                  <a:lnTo>
                    <a:pt x="11368" y="8032"/>
                  </a:lnTo>
                  <a:lnTo>
                    <a:pt x="11520" y="8390"/>
                  </a:lnTo>
                  <a:lnTo>
                    <a:pt x="11633" y="8836"/>
                  </a:lnTo>
                  <a:lnTo>
                    <a:pt x="10951" y="8926"/>
                  </a:lnTo>
                  <a:lnTo>
                    <a:pt x="10649" y="8926"/>
                  </a:lnTo>
                  <a:lnTo>
                    <a:pt x="10308" y="9103"/>
                  </a:lnTo>
                  <a:lnTo>
                    <a:pt x="10345" y="9013"/>
                  </a:lnTo>
                  <a:lnTo>
                    <a:pt x="10421" y="7855"/>
                  </a:lnTo>
                  <a:lnTo>
                    <a:pt x="10458" y="7497"/>
                  </a:lnTo>
                  <a:lnTo>
                    <a:pt x="10572" y="7319"/>
                  </a:lnTo>
                  <a:close/>
                  <a:moveTo>
                    <a:pt x="20955" y="10532"/>
                  </a:moveTo>
                  <a:lnTo>
                    <a:pt x="21069" y="10620"/>
                  </a:lnTo>
                  <a:lnTo>
                    <a:pt x="21182" y="10800"/>
                  </a:lnTo>
                  <a:lnTo>
                    <a:pt x="21259" y="10978"/>
                  </a:lnTo>
                  <a:lnTo>
                    <a:pt x="21334" y="11158"/>
                  </a:lnTo>
                  <a:lnTo>
                    <a:pt x="21373" y="11426"/>
                  </a:lnTo>
                  <a:lnTo>
                    <a:pt x="21373" y="12049"/>
                  </a:lnTo>
                  <a:lnTo>
                    <a:pt x="21334" y="12316"/>
                  </a:lnTo>
                  <a:lnTo>
                    <a:pt x="21221" y="12674"/>
                  </a:lnTo>
                  <a:lnTo>
                    <a:pt x="21069" y="12852"/>
                  </a:lnTo>
                  <a:lnTo>
                    <a:pt x="20918" y="13032"/>
                  </a:lnTo>
                  <a:lnTo>
                    <a:pt x="20766" y="13120"/>
                  </a:lnTo>
                  <a:lnTo>
                    <a:pt x="20500" y="13032"/>
                  </a:lnTo>
                  <a:lnTo>
                    <a:pt x="20273" y="13032"/>
                  </a:lnTo>
                  <a:lnTo>
                    <a:pt x="20463" y="12406"/>
                  </a:lnTo>
                  <a:lnTo>
                    <a:pt x="20652" y="11871"/>
                  </a:lnTo>
                  <a:lnTo>
                    <a:pt x="20804" y="11158"/>
                  </a:lnTo>
                  <a:lnTo>
                    <a:pt x="20955" y="10532"/>
                  </a:lnTo>
                  <a:close/>
                  <a:moveTo>
                    <a:pt x="1857" y="19010"/>
                  </a:moveTo>
                  <a:lnTo>
                    <a:pt x="2122" y="19546"/>
                  </a:lnTo>
                  <a:lnTo>
                    <a:pt x="2387" y="19994"/>
                  </a:lnTo>
                  <a:lnTo>
                    <a:pt x="2690" y="20349"/>
                  </a:lnTo>
                  <a:lnTo>
                    <a:pt x="2994" y="20707"/>
                  </a:lnTo>
                  <a:lnTo>
                    <a:pt x="2804" y="20884"/>
                  </a:lnTo>
                  <a:lnTo>
                    <a:pt x="2576" y="21065"/>
                  </a:lnTo>
                  <a:lnTo>
                    <a:pt x="2349" y="21065"/>
                  </a:lnTo>
                  <a:lnTo>
                    <a:pt x="2084" y="20974"/>
                  </a:lnTo>
                  <a:lnTo>
                    <a:pt x="1894" y="20797"/>
                  </a:lnTo>
                  <a:lnTo>
                    <a:pt x="1781" y="20616"/>
                  </a:lnTo>
                  <a:lnTo>
                    <a:pt x="1743" y="20439"/>
                  </a:lnTo>
                  <a:lnTo>
                    <a:pt x="1705" y="20171"/>
                  </a:lnTo>
                  <a:lnTo>
                    <a:pt x="1743" y="19994"/>
                  </a:lnTo>
                  <a:lnTo>
                    <a:pt x="1781" y="19458"/>
                  </a:lnTo>
                  <a:lnTo>
                    <a:pt x="1857" y="19010"/>
                  </a:lnTo>
                  <a:close/>
                  <a:moveTo>
                    <a:pt x="10231" y="0"/>
                  </a:moveTo>
                  <a:lnTo>
                    <a:pt x="8830" y="981"/>
                  </a:lnTo>
                  <a:lnTo>
                    <a:pt x="8299" y="1249"/>
                  </a:lnTo>
                  <a:lnTo>
                    <a:pt x="7768" y="1606"/>
                  </a:lnTo>
                  <a:lnTo>
                    <a:pt x="7200" y="1874"/>
                  </a:lnTo>
                  <a:lnTo>
                    <a:pt x="6670" y="2142"/>
                  </a:lnTo>
                  <a:lnTo>
                    <a:pt x="5647" y="2855"/>
                  </a:lnTo>
                  <a:lnTo>
                    <a:pt x="4661" y="3658"/>
                  </a:lnTo>
                  <a:lnTo>
                    <a:pt x="2615" y="5177"/>
                  </a:lnTo>
                  <a:lnTo>
                    <a:pt x="1743" y="5713"/>
                  </a:lnTo>
                  <a:lnTo>
                    <a:pt x="871" y="6336"/>
                  </a:lnTo>
                  <a:lnTo>
                    <a:pt x="493" y="6604"/>
                  </a:lnTo>
                  <a:lnTo>
                    <a:pt x="303" y="6784"/>
                  </a:lnTo>
                  <a:lnTo>
                    <a:pt x="152" y="6961"/>
                  </a:lnTo>
                  <a:lnTo>
                    <a:pt x="38" y="6961"/>
                  </a:lnTo>
                  <a:lnTo>
                    <a:pt x="38" y="7052"/>
                  </a:lnTo>
                  <a:lnTo>
                    <a:pt x="0" y="7229"/>
                  </a:lnTo>
                  <a:lnTo>
                    <a:pt x="0" y="8658"/>
                  </a:lnTo>
                  <a:lnTo>
                    <a:pt x="75" y="10174"/>
                  </a:lnTo>
                  <a:lnTo>
                    <a:pt x="189" y="11603"/>
                  </a:lnTo>
                  <a:lnTo>
                    <a:pt x="341" y="13120"/>
                  </a:lnTo>
                  <a:lnTo>
                    <a:pt x="607" y="14548"/>
                  </a:lnTo>
                  <a:lnTo>
                    <a:pt x="871" y="15887"/>
                  </a:lnTo>
                  <a:lnTo>
                    <a:pt x="1212" y="17136"/>
                  </a:lnTo>
                  <a:lnTo>
                    <a:pt x="1591" y="18297"/>
                  </a:lnTo>
                  <a:lnTo>
                    <a:pt x="1743" y="18742"/>
                  </a:lnTo>
                  <a:lnTo>
                    <a:pt x="1743" y="18832"/>
                  </a:lnTo>
                  <a:lnTo>
                    <a:pt x="1591" y="19368"/>
                  </a:lnTo>
                  <a:lnTo>
                    <a:pt x="1516" y="19994"/>
                  </a:lnTo>
                  <a:lnTo>
                    <a:pt x="1516" y="20616"/>
                  </a:lnTo>
                  <a:lnTo>
                    <a:pt x="1591" y="20884"/>
                  </a:lnTo>
                  <a:lnTo>
                    <a:pt x="1705" y="21152"/>
                  </a:lnTo>
                  <a:lnTo>
                    <a:pt x="1857" y="21332"/>
                  </a:lnTo>
                  <a:lnTo>
                    <a:pt x="2008" y="21510"/>
                  </a:lnTo>
                  <a:lnTo>
                    <a:pt x="2160" y="21600"/>
                  </a:lnTo>
                  <a:lnTo>
                    <a:pt x="2728" y="21600"/>
                  </a:lnTo>
                  <a:lnTo>
                    <a:pt x="3031" y="21332"/>
                  </a:lnTo>
                  <a:lnTo>
                    <a:pt x="3145" y="21152"/>
                  </a:lnTo>
                  <a:lnTo>
                    <a:pt x="3258" y="20974"/>
                  </a:lnTo>
                  <a:lnTo>
                    <a:pt x="3562" y="21152"/>
                  </a:lnTo>
                  <a:lnTo>
                    <a:pt x="3903" y="21332"/>
                  </a:lnTo>
                  <a:lnTo>
                    <a:pt x="4547" y="21600"/>
                  </a:lnTo>
                  <a:lnTo>
                    <a:pt x="5229" y="21600"/>
                  </a:lnTo>
                  <a:lnTo>
                    <a:pt x="5911" y="21420"/>
                  </a:lnTo>
                  <a:lnTo>
                    <a:pt x="6480" y="21065"/>
                  </a:lnTo>
                  <a:lnTo>
                    <a:pt x="7048" y="20707"/>
                  </a:lnTo>
                  <a:lnTo>
                    <a:pt x="7579" y="20171"/>
                  </a:lnTo>
                  <a:lnTo>
                    <a:pt x="8109" y="19546"/>
                  </a:lnTo>
                  <a:lnTo>
                    <a:pt x="8602" y="18742"/>
                  </a:lnTo>
                  <a:lnTo>
                    <a:pt x="9019" y="17852"/>
                  </a:lnTo>
                  <a:lnTo>
                    <a:pt x="9208" y="17404"/>
                  </a:lnTo>
                  <a:lnTo>
                    <a:pt x="9398" y="16781"/>
                  </a:lnTo>
                  <a:lnTo>
                    <a:pt x="9512" y="16245"/>
                  </a:lnTo>
                  <a:lnTo>
                    <a:pt x="9663" y="15619"/>
                  </a:lnTo>
                  <a:lnTo>
                    <a:pt x="9890" y="14103"/>
                  </a:lnTo>
                  <a:lnTo>
                    <a:pt x="10042" y="12674"/>
                  </a:lnTo>
                  <a:lnTo>
                    <a:pt x="10156" y="11158"/>
                  </a:lnTo>
                  <a:lnTo>
                    <a:pt x="10269" y="9639"/>
                  </a:lnTo>
                  <a:lnTo>
                    <a:pt x="11672" y="9371"/>
                  </a:lnTo>
                  <a:lnTo>
                    <a:pt x="11709" y="9281"/>
                  </a:lnTo>
                  <a:lnTo>
                    <a:pt x="11823" y="9997"/>
                  </a:lnTo>
                  <a:lnTo>
                    <a:pt x="11936" y="10710"/>
                  </a:lnTo>
                  <a:lnTo>
                    <a:pt x="12050" y="11245"/>
                  </a:lnTo>
                  <a:lnTo>
                    <a:pt x="12202" y="11781"/>
                  </a:lnTo>
                  <a:lnTo>
                    <a:pt x="12543" y="12674"/>
                  </a:lnTo>
                  <a:lnTo>
                    <a:pt x="12922" y="13568"/>
                  </a:lnTo>
                  <a:lnTo>
                    <a:pt x="13377" y="14281"/>
                  </a:lnTo>
                  <a:lnTo>
                    <a:pt x="13870" y="14906"/>
                  </a:lnTo>
                  <a:lnTo>
                    <a:pt x="14400" y="15442"/>
                  </a:lnTo>
                  <a:lnTo>
                    <a:pt x="14893" y="15797"/>
                  </a:lnTo>
                  <a:lnTo>
                    <a:pt x="15385" y="16065"/>
                  </a:lnTo>
                  <a:lnTo>
                    <a:pt x="15840" y="16245"/>
                  </a:lnTo>
                  <a:lnTo>
                    <a:pt x="16333" y="16333"/>
                  </a:lnTo>
                  <a:lnTo>
                    <a:pt x="16787" y="16333"/>
                  </a:lnTo>
                  <a:lnTo>
                    <a:pt x="17242" y="16245"/>
                  </a:lnTo>
                  <a:lnTo>
                    <a:pt x="17697" y="16065"/>
                  </a:lnTo>
                  <a:lnTo>
                    <a:pt x="18151" y="15797"/>
                  </a:lnTo>
                  <a:lnTo>
                    <a:pt x="18568" y="15529"/>
                  </a:lnTo>
                  <a:lnTo>
                    <a:pt x="19023" y="15084"/>
                  </a:lnTo>
                  <a:lnTo>
                    <a:pt x="19326" y="14726"/>
                  </a:lnTo>
                  <a:lnTo>
                    <a:pt x="19629" y="14281"/>
                  </a:lnTo>
                  <a:lnTo>
                    <a:pt x="19895" y="13835"/>
                  </a:lnTo>
                  <a:lnTo>
                    <a:pt x="20159" y="13300"/>
                  </a:lnTo>
                  <a:lnTo>
                    <a:pt x="20311" y="13477"/>
                  </a:lnTo>
                  <a:lnTo>
                    <a:pt x="20500" y="13568"/>
                  </a:lnTo>
                  <a:lnTo>
                    <a:pt x="20841" y="13568"/>
                  </a:lnTo>
                  <a:lnTo>
                    <a:pt x="21069" y="13387"/>
                  </a:lnTo>
                  <a:lnTo>
                    <a:pt x="21259" y="13210"/>
                  </a:lnTo>
                  <a:lnTo>
                    <a:pt x="21410" y="12852"/>
                  </a:lnTo>
                  <a:lnTo>
                    <a:pt x="21523" y="12497"/>
                  </a:lnTo>
                  <a:lnTo>
                    <a:pt x="21600" y="12139"/>
                  </a:lnTo>
                  <a:lnTo>
                    <a:pt x="21600" y="11693"/>
                  </a:lnTo>
                  <a:lnTo>
                    <a:pt x="21523" y="10978"/>
                  </a:lnTo>
                  <a:lnTo>
                    <a:pt x="21448" y="10710"/>
                  </a:lnTo>
                  <a:lnTo>
                    <a:pt x="21296" y="10352"/>
                  </a:lnTo>
                  <a:lnTo>
                    <a:pt x="21182" y="10174"/>
                  </a:lnTo>
                  <a:lnTo>
                    <a:pt x="21032" y="10084"/>
                  </a:lnTo>
                  <a:lnTo>
                    <a:pt x="21259" y="7942"/>
                  </a:lnTo>
                  <a:lnTo>
                    <a:pt x="21373" y="6248"/>
                  </a:lnTo>
                  <a:lnTo>
                    <a:pt x="21410" y="4552"/>
                  </a:lnTo>
                  <a:lnTo>
                    <a:pt x="21448" y="2855"/>
                  </a:lnTo>
                  <a:lnTo>
                    <a:pt x="21410" y="1161"/>
                  </a:lnTo>
                  <a:lnTo>
                    <a:pt x="21410" y="0"/>
                  </a:lnTo>
                  <a:lnTo>
                    <a:pt x="21107" y="0"/>
                  </a:lnTo>
                  <a:lnTo>
                    <a:pt x="21107" y="1697"/>
                  </a:lnTo>
                  <a:lnTo>
                    <a:pt x="21145" y="3391"/>
                  </a:lnTo>
                  <a:lnTo>
                    <a:pt x="21107" y="5087"/>
                  </a:lnTo>
                  <a:lnTo>
                    <a:pt x="21032" y="6784"/>
                  </a:lnTo>
                  <a:lnTo>
                    <a:pt x="20918" y="8390"/>
                  </a:lnTo>
                  <a:lnTo>
                    <a:pt x="20880" y="9013"/>
                  </a:lnTo>
                  <a:lnTo>
                    <a:pt x="20766" y="9639"/>
                  </a:lnTo>
                  <a:lnTo>
                    <a:pt x="20577" y="10800"/>
                  </a:lnTo>
                  <a:lnTo>
                    <a:pt x="20273" y="11871"/>
                  </a:lnTo>
                  <a:lnTo>
                    <a:pt x="19932" y="12764"/>
                  </a:lnTo>
                  <a:lnTo>
                    <a:pt x="19516" y="13568"/>
                  </a:lnTo>
                  <a:lnTo>
                    <a:pt x="19099" y="14191"/>
                  </a:lnTo>
                  <a:lnTo>
                    <a:pt x="18606" y="14726"/>
                  </a:lnTo>
                  <a:lnTo>
                    <a:pt x="18076" y="15174"/>
                  </a:lnTo>
                  <a:lnTo>
                    <a:pt x="17621" y="15442"/>
                  </a:lnTo>
                  <a:lnTo>
                    <a:pt x="17167" y="15529"/>
                  </a:lnTo>
                  <a:lnTo>
                    <a:pt x="16712" y="15619"/>
                  </a:lnTo>
                  <a:lnTo>
                    <a:pt x="16257" y="15619"/>
                  </a:lnTo>
                  <a:lnTo>
                    <a:pt x="15802" y="15529"/>
                  </a:lnTo>
                  <a:lnTo>
                    <a:pt x="15348" y="15352"/>
                  </a:lnTo>
                  <a:lnTo>
                    <a:pt x="14930" y="15084"/>
                  </a:lnTo>
                  <a:lnTo>
                    <a:pt x="14475" y="14816"/>
                  </a:lnTo>
                  <a:lnTo>
                    <a:pt x="14173" y="14458"/>
                  </a:lnTo>
                  <a:lnTo>
                    <a:pt x="13832" y="14103"/>
                  </a:lnTo>
                  <a:lnTo>
                    <a:pt x="13529" y="13655"/>
                  </a:lnTo>
                  <a:lnTo>
                    <a:pt x="13225" y="13210"/>
                  </a:lnTo>
                  <a:lnTo>
                    <a:pt x="12922" y="12674"/>
                  </a:lnTo>
                  <a:lnTo>
                    <a:pt x="12657" y="12049"/>
                  </a:lnTo>
                  <a:lnTo>
                    <a:pt x="12429" y="11426"/>
                  </a:lnTo>
                  <a:lnTo>
                    <a:pt x="12240" y="10710"/>
                  </a:lnTo>
                  <a:lnTo>
                    <a:pt x="12050" y="9816"/>
                  </a:lnTo>
                  <a:lnTo>
                    <a:pt x="11899" y="8926"/>
                  </a:lnTo>
                  <a:lnTo>
                    <a:pt x="11709" y="8032"/>
                  </a:lnTo>
                  <a:lnTo>
                    <a:pt x="11595" y="7587"/>
                  </a:lnTo>
                  <a:lnTo>
                    <a:pt x="11444" y="7229"/>
                  </a:lnTo>
                  <a:lnTo>
                    <a:pt x="11254" y="6961"/>
                  </a:lnTo>
                  <a:lnTo>
                    <a:pt x="10990" y="6784"/>
                  </a:lnTo>
                  <a:lnTo>
                    <a:pt x="10724" y="6604"/>
                  </a:lnTo>
                  <a:lnTo>
                    <a:pt x="10497" y="6694"/>
                  </a:lnTo>
                  <a:lnTo>
                    <a:pt x="10345" y="6871"/>
                  </a:lnTo>
                  <a:lnTo>
                    <a:pt x="10269" y="7052"/>
                  </a:lnTo>
                  <a:lnTo>
                    <a:pt x="10194" y="7319"/>
                  </a:lnTo>
                  <a:lnTo>
                    <a:pt x="10156" y="7587"/>
                  </a:lnTo>
                  <a:lnTo>
                    <a:pt x="10080" y="8210"/>
                  </a:lnTo>
                  <a:lnTo>
                    <a:pt x="10042" y="8926"/>
                  </a:lnTo>
                  <a:lnTo>
                    <a:pt x="9815" y="11871"/>
                  </a:lnTo>
                  <a:lnTo>
                    <a:pt x="9663" y="13300"/>
                  </a:lnTo>
                  <a:lnTo>
                    <a:pt x="9474" y="14726"/>
                  </a:lnTo>
                  <a:lnTo>
                    <a:pt x="9360" y="15442"/>
                  </a:lnTo>
                  <a:lnTo>
                    <a:pt x="9208" y="16065"/>
                  </a:lnTo>
                  <a:lnTo>
                    <a:pt x="9057" y="16690"/>
                  </a:lnTo>
                  <a:lnTo>
                    <a:pt x="8867" y="17226"/>
                  </a:lnTo>
                  <a:lnTo>
                    <a:pt x="8640" y="17761"/>
                  </a:lnTo>
                  <a:lnTo>
                    <a:pt x="8412" y="18207"/>
                  </a:lnTo>
                  <a:lnTo>
                    <a:pt x="8148" y="18655"/>
                  </a:lnTo>
                  <a:lnTo>
                    <a:pt x="7844" y="19100"/>
                  </a:lnTo>
                  <a:lnTo>
                    <a:pt x="7162" y="19726"/>
                  </a:lnTo>
                  <a:lnTo>
                    <a:pt x="6480" y="20261"/>
                  </a:lnTo>
                  <a:lnTo>
                    <a:pt x="5798" y="20707"/>
                  </a:lnTo>
                  <a:lnTo>
                    <a:pt x="5116" y="20884"/>
                  </a:lnTo>
                  <a:lnTo>
                    <a:pt x="4433" y="20884"/>
                  </a:lnTo>
                  <a:lnTo>
                    <a:pt x="4092" y="20797"/>
                  </a:lnTo>
                  <a:lnTo>
                    <a:pt x="3751" y="20616"/>
                  </a:lnTo>
                  <a:lnTo>
                    <a:pt x="3069" y="20081"/>
                  </a:lnTo>
                  <a:lnTo>
                    <a:pt x="2728" y="19636"/>
                  </a:lnTo>
                  <a:lnTo>
                    <a:pt x="2426" y="19190"/>
                  </a:lnTo>
                  <a:lnTo>
                    <a:pt x="2160" y="18742"/>
                  </a:lnTo>
                  <a:lnTo>
                    <a:pt x="1894" y="18207"/>
                  </a:lnTo>
                  <a:lnTo>
                    <a:pt x="1667" y="17584"/>
                  </a:lnTo>
                  <a:lnTo>
                    <a:pt x="1440" y="16958"/>
                  </a:lnTo>
                  <a:lnTo>
                    <a:pt x="1212" y="16245"/>
                  </a:lnTo>
                  <a:lnTo>
                    <a:pt x="1061" y="15529"/>
                  </a:lnTo>
                  <a:lnTo>
                    <a:pt x="720" y="13923"/>
                  </a:lnTo>
                  <a:lnTo>
                    <a:pt x="493" y="12229"/>
                  </a:lnTo>
                  <a:lnTo>
                    <a:pt x="341" y="10620"/>
                  </a:lnTo>
                  <a:lnTo>
                    <a:pt x="227" y="8926"/>
                  </a:lnTo>
                  <a:lnTo>
                    <a:pt x="227" y="7319"/>
                  </a:lnTo>
                  <a:lnTo>
                    <a:pt x="909" y="6604"/>
                  </a:lnTo>
                  <a:lnTo>
                    <a:pt x="1705" y="6158"/>
                  </a:lnTo>
                  <a:lnTo>
                    <a:pt x="2463" y="5713"/>
                  </a:lnTo>
                  <a:lnTo>
                    <a:pt x="3221" y="5265"/>
                  </a:lnTo>
                  <a:lnTo>
                    <a:pt x="5116" y="3926"/>
                  </a:lnTo>
                  <a:lnTo>
                    <a:pt x="7011" y="2500"/>
                  </a:lnTo>
                  <a:lnTo>
                    <a:pt x="7957" y="2052"/>
                  </a:lnTo>
                  <a:lnTo>
                    <a:pt x="8905" y="1516"/>
                  </a:lnTo>
                  <a:lnTo>
                    <a:pt x="9776" y="981"/>
                  </a:lnTo>
                  <a:lnTo>
                    <a:pt x="10231" y="713"/>
                  </a:lnTo>
                  <a:lnTo>
                    <a:pt x="10649" y="445"/>
                  </a:lnTo>
                  <a:lnTo>
                    <a:pt x="11482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933" name="Shape 1650"/>
            <p:cNvSpPr/>
            <p:nvPr/>
          </p:nvSpPr>
          <p:spPr>
            <a:xfrm>
              <a:off x="1284760" y="5"/>
              <a:ext cx="527338" cy="36195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042" y="5465"/>
                  </a:moveTo>
                  <a:lnTo>
                    <a:pt x="20684" y="8535"/>
                  </a:lnTo>
                  <a:lnTo>
                    <a:pt x="20866" y="10135"/>
                  </a:lnTo>
                  <a:lnTo>
                    <a:pt x="20958" y="11865"/>
                  </a:lnTo>
                  <a:lnTo>
                    <a:pt x="20958" y="12800"/>
                  </a:lnTo>
                  <a:lnTo>
                    <a:pt x="20866" y="13600"/>
                  </a:lnTo>
                  <a:lnTo>
                    <a:pt x="20776" y="13465"/>
                  </a:lnTo>
                  <a:lnTo>
                    <a:pt x="18213" y="11200"/>
                  </a:lnTo>
                  <a:lnTo>
                    <a:pt x="16933" y="10135"/>
                  </a:lnTo>
                  <a:lnTo>
                    <a:pt x="15650" y="9200"/>
                  </a:lnTo>
                  <a:lnTo>
                    <a:pt x="14644" y="8400"/>
                  </a:lnTo>
                  <a:lnTo>
                    <a:pt x="14095" y="8135"/>
                  </a:lnTo>
                  <a:lnTo>
                    <a:pt x="13546" y="7865"/>
                  </a:lnTo>
                  <a:lnTo>
                    <a:pt x="16840" y="6800"/>
                  </a:lnTo>
                  <a:lnTo>
                    <a:pt x="18487" y="6135"/>
                  </a:lnTo>
                  <a:lnTo>
                    <a:pt x="20042" y="5465"/>
                  </a:lnTo>
                  <a:close/>
                  <a:moveTo>
                    <a:pt x="12265" y="8265"/>
                  </a:moveTo>
                  <a:lnTo>
                    <a:pt x="14002" y="9200"/>
                  </a:lnTo>
                  <a:lnTo>
                    <a:pt x="14826" y="9600"/>
                  </a:lnTo>
                  <a:lnTo>
                    <a:pt x="15742" y="10135"/>
                  </a:lnTo>
                  <a:lnTo>
                    <a:pt x="16933" y="11065"/>
                  </a:lnTo>
                  <a:lnTo>
                    <a:pt x="18121" y="12135"/>
                  </a:lnTo>
                  <a:lnTo>
                    <a:pt x="20502" y="14265"/>
                  </a:lnTo>
                  <a:lnTo>
                    <a:pt x="20684" y="14265"/>
                  </a:lnTo>
                  <a:lnTo>
                    <a:pt x="20409" y="15200"/>
                  </a:lnTo>
                  <a:lnTo>
                    <a:pt x="20042" y="16000"/>
                  </a:lnTo>
                  <a:lnTo>
                    <a:pt x="19586" y="16800"/>
                  </a:lnTo>
                  <a:lnTo>
                    <a:pt x="19037" y="17469"/>
                  </a:lnTo>
                  <a:lnTo>
                    <a:pt x="17938" y="15600"/>
                  </a:lnTo>
                  <a:lnTo>
                    <a:pt x="16658" y="13735"/>
                  </a:lnTo>
                  <a:lnTo>
                    <a:pt x="15924" y="12935"/>
                  </a:lnTo>
                  <a:lnTo>
                    <a:pt x="15193" y="12265"/>
                  </a:lnTo>
                  <a:lnTo>
                    <a:pt x="14369" y="11735"/>
                  </a:lnTo>
                  <a:lnTo>
                    <a:pt x="13546" y="11600"/>
                  </a:lnTo>
                  <a:lnTo>
                    <a:pt x="12173" y="11465"/>
                  </a:lnTo>
                  <a:lnTo>
                    <a:pt x="10800" y="11600"/>
                  </a:lnTo>
                  <a:lnTo>
                    <a:pt x="8054" y="11865"/>
                  </a:lnTo>
                  <a:lnTo>
                    <a:pt x="5401" y="12265"/>
                  </a:lnTo>
                  <a:lnTo>
                    <a:pt x="2653" y="12535"/>
                  </a:lnTo>
                  <a:lnTo>
                    <a:pt x="2471" y="12665"/>
                  </a:lnTo>
                  <a:lnTo>
                    <a:pt x="2471" y="12800"/>
                  </a:lnTo>
                  <a:lnTo>
                    <a:pt x="2379" y="12535"/>
                  </a:lnTo>
                  <a:lnTo>
                    <a:pt x="2014" y="11865"/>
                  </a:lnTo>
                  <a:lnTo>
                    <a:pt x="6407" y="10265"/>
                  </a:lnTo>
                  <a:lnTo>
                    <a:pt x="10800" y="8800"/>
                  </a:lnTo>
                  <a:lnTo>
                    <a:pt x="12265" y="8265"/>
                  </a:lnTo>
                  <a:close/>
                  <a:moveTo>
                    <a:pt x="12629" y="12400"/>
                  </a:moveTo>
                  <a:lnTo>
                    <a:pt x="13271" y="12535"/>
                  </a:lnTo>
                  <a:lnTo>
                    <a:pt x="13820" y="12665"/>
                  </a:lnTo>
                  <a:lnTo>
                    <a:pt x="14462" y="12800"/>
                  </a:lnTo>
                  <a:lnTo>
                    <a:pt x="15011" y="13200"/>
                  </a:lnTo>
                  <a:lnTo>
                    <a:pt x="15650" y="13600"/>
                  </a:lnTo>
                  <a:lnTo>
                    <a:pt x="16199" y="14265"/>
                  </a:lnTo>
                  <a:lnTo>
                    <a:pt x="16840" y="15065"/>
                  </a:lnTo>
                  <a:lnTo>
                    <a:pt x="17389" y="16000"/>
                  </a:lnTo>
                  <a:lnTo>
                    <a:pt x="18580" y="18000"/>
                  </a:lnTo>
                  <a:lnTo>
                    <a:pt x="17756" y="18535"/>
                  </a:lnTo>
                  <a:lnTo>
                    <a:pt x="16840" y="19069"/>
                  </a:lnTo>
                  <a:lnTo>
                    <a:pt x="15834" y="19469"/>
                  </a:lnTo>
                  <a:lnTo>
                    <a:pt x="14826" y="19869"/>
                  </a:lnTo>
                  <a:lnTo>
                    <a:pt x="12814" y="20269"/>
                  </a:lnTo>
                  <a:lnTo>
                    <a:pt x="10982" y="20535"/>
                  </a:lnTo>
                  <a:lnTo>
                    <a:pt x="9427" y="20669"/>
                  </a:lnTo>
                  <a:lnTo>
                    <a:pt x="8696" y="20535"/>
                  </a:lnTo>
                  <a:lnTo>
                    <a:pt x="7962" y="20400"/>
                  </a:lnTo>
                  <a:lnTo>
                    <a:pt x="7231" y="20135"/>
                  </a:lnTo>
                  <a:lnTo>
                    <a:pt x="6589" y="19735"/>
                  </a:lnTo>
                  <a:lnTo>
                    <a:pt x="5950" y="19200"/>
                  </a:lnTo>
                  <a:lnTo>
                    <a:pt x="5309" y="18535"/>
                  </a:lnTo>
                  <a:lnTo>
                    <a:pt x="4485" y="17335"/>
                  </a:lnTo>
                  <a:lnTo>
                    <a:pt x="3844" y="16000"/>
                  </a:lnTo>
                  <a:lnTo>
                    <a:pt x="2563" y="13065"/>
                  </a:lnTo>
                  <a:lnTo>
                    <a:pt x="2653" y="13200"/>
                  </a:lnTo>
                  <a:lnTo>
                    <a:pt x="4852" y="13200"/>
                  </a:lnTo>
                  <a:lnTo>
                    <a:pt x="6956" y="13065"/>
                  </a:lnTo>
                  <a:lnTo>
                    <a:pt x="9153" y="12665"/>
                  </a:lnTo>
                  <a:lnTo>
                    <a:pt x="11257" y="12400"/>
                  </a:lnTo>
                  <a:close/>
                  <a:moveTo>
                    <a:pt x="4303" y="0"/>
                  </a:moveTo>
                  <a:lnTo>
                    <a:pt x="3569" y="400"/>
                  </a:lnTo>
                  <a:lnTo>
                    <a:pt x="2746" y="935"/>
                  </a:lnTo>
                  <a:lnTo>
                    <a:pt x="2104" y="1600"/>
                  </a:lnTo>
                  <a:lnTo>
                    <a:pt x="1555" y="2135"/>
                  </a:lnTo>
                  <a:lnTo>
                    <a:pt x="1006" y="2800"/>
                  </a:lnTo>
                  <a:lnTo>
                    <a:pt x="549" y="3600"/>
                  </a:lnTo>
                  <a:lnTo>
                    <a:pt x="275" y="4400"/>
                  </a:lnTo>
                  <a:lnTo>
                    <a:pt x="0" y="5335"/>
                  </a:lnTo>
                  <a:lnTo>
                    <a:pt x="0" y="7200"/>
                  </a:lnTo>
                  <a:lnTo>
                    <a:pt x="92" y="8135"/>
                  </a:lnTo>
                  <a:lnTo>
                    <a:pt x="367" y="9200"/>
                  </a:lnTo>
                  <a:lnTo>
                    <a:pt x="1006" y="11200"/>
                  </a:lnTo>
                  <a:lnTo>
                    <a:pt x="1829" y="13335"/>
                  </a:lnTo>
                  <a:lnTo>
                    <a:pt x="2653" y="15200"/>
                  </a:lnTo>
                  <a:lnTo>
                    <a:pt x="3569" y="17069"/>
                  </a:lnTo>
                  <a:lnTo>
                    <a:pt x="4393" y="18669"/>
                  </a:lnTo>
                  <a:lnTo>
                    <a:pt x="4942" y="19335"/>
                  </a:lnTo>
                  <a:lnTo>
                    <a:pt x="5491" y="19869"/>
                  </a:lnTo>
                  <a:lnTo>
                    <a:pt x="6040" y="20400"/>
                  </a:lnTo>
                  <a:lnTo>
                    <a:pt x="6589" y="20935"/>
                  </a:lnTo>
                  <a:lnTo>
                    <a:pt x="7231" y="21200"/>
                  </a:lnTo>
                  <a:lnTo>
                    <a:pt x="7962" y="21469"/>
                  </a:lnTo>
                  <a:lnTo>
                    <a:pt x="8971" y="21600"/>
                  </a:lnTo>
                  <a:lnTo>
                    <a:pt x="9976" y="21600"/>
                  </a:lnTo>
                  <a:lnTo>
                    <a:pt x="10982" y="21469"/>
                  </a:lnTo>
                  <a:lnTo>
                    <a:pt x="12080" y="21335"/>
                  </a:lnTo>
                  <a:lnTo>
                    <a:pt x="14095" y="20935"/>
                  </a:lnTo>
                  <a:lnTo>
                    <a:pt x="16109" y="20269"/>
                  </a:lnTo>
                  <a:lnTo>
                    <a:pt x="16933" y="20000"/>
                  </a:lnTo>
                  <a:lnTo>
                    <a:pt x="18395" y="19200"/>
                  </a:lnTo>
                  <a:lnTo>
                    <a:pt x="19037" y="18669"/>
                  </a:lnTo>
                  <a:lnTo>
                    <a:pt x="19586" y="18135"/>
                  </a:lnTo>
                  <a:lnTo>
                    <a:pt x="20684" y="16535"/>
                  </a:lnTo>
                  <a:lnTo>
                    <a:pt x="21051" y="15465"/>
                  </a:lnTo>
                  <a:lnTo>
                    <a:pt x="21415" y="14400"/>
                  </a:lnTo>
                  <a:lnTo>
                    <a:pt x="21600" y="13335"/>
                  </a:lnTo>
                  <a:lnTo>
                    <a:pt x="21600" y="10000"/>
                  </a:lnTo>
                  <a:lnTo>
                    <a:pt x="21415" y="8800"/>
                  </a:lnTo>
                  <a:lnTo>
                    <a:pt x="21141" y="6665"/>
                  </a:lnTo>
                  <a:lnTo>
                    <a:pt x="20502" y="3335"/>
                  </a:lnTo>
                  <a:lnTo>
                    <a:pt x="19768" y="0"/>
                  </a:lnTo>
                  <a:lnTo>
                    <a:pt x="18854" y="0"/>
                  </a:lnTo>
                  <a:lnTo>
                    <a:pt x="19311" y="1600"/>
                  </a:lnTo>
                  <a:lnTo>
                    <a:pt x="19678" y="3465"/>
                  </a:lnTo>
                  <a:lnTo>
                    <a:pt x="19860" y="4535"/>
                  </a:lnTo>
                  <a:lnTo>
                    <a:pt x="17664" y="5465"/>
                  </a:lnTo>
                  <a:lnTo>
                    <a:pt x="15285" y="6400"/>
                  </a:lnTo>
                  <a:lnTo>
                    <a:pt x="10708" y="8000"/>
                  </a:lnTo>
                  <a:lnTo>
                    <a:pt x="8511" y="8665"/>
                  </a:lnTo>
                  <a:lnTo>
                    <a:pt x="6133" y="9200"/>
                  </a:lnTo>
                  <a:lnTo>
                    <a:pt x="5034" y="9600"/>
                  </a:lnTo>
                  <a:lnTo>
                    <a:pt x="3936" y="10135"/>
                  </a:lnTo>
                  <a:lnTo>
                    <a:pt x="2838" y="10665"/>
                  </a:lnTo>
                  <a:lnTo>
                    <a:pt x="1922" y="11465"/>
                  </a:lnTo>
                  <a:lnTo>
                    <a:pt x="1373" y="10265"/>
                  </a:lnTo>
                  <a:lnTo>
                    <a:pt x="1006" y="9065"/>
                  </a:lnTo>
                  <a:lnTo>
                    <a:pt x="731" y="7865"/>
                  </a:lnTo>
                  <a:lnTo>
                    <a:pt x="549" y="6535"/>
                  </a:lnTo>
                  <a:lnTo>
                    <a:pt x="1006" y="6665"/>
                  </a:lnTo>
                  <a:lnTo>
                    <a:pt x="2014" y="6665"/>
                  </a:lnTo>
                  <a:lnTo>
                    <a:pt x="2471" y="6400"/>
                  </a:lnTo>
                  <a:lnTo>
                    <a:pt x="3479" y="5865"/>
                  </a:lnTo>
                  <a:lnTo>
                    <a:pt x="4303" y="5335"/>
                  </a:lnTo>
                  <a:lnTo>
                    <a:pt x="10343" y="2400"/>
                  </a:lnTo>
                  <a:lnTo>
                    <a:pt x="12265" y="1200"/>
                  </a:lnTo>
                  <a:lnTo>
                    <a:pt x="14277" y="0"/>
                  </a:lnTo>
                  <a:lnTo>
                    <a:pt x="12447" y="0"/>
                  </a:lnTo>
                  <a:lnTo>
                    <a:pt x="10982" y="935"/>
                  </a:lnTo>
                  <a:lnTo>
                    <a:pt x="9520" y="1735"/>
                  </a:lnTo>
                  <a:lnTo>
                    <a:pt x="549" y="6265"/>
                  </a:lnTo>
                  <a:lnTo>
                    <a:pt x="642" y="5335"/>
                  </a:lnTo>
                  <a:lnTo>
                    <a:pt x="731" y="4800"/>
                  </a:lnTo>
                  <a:lnTo>
                    <a:pt x="916" y="4265"/>
                  </a:lnTo>
                  <a:lnTo>
                    <a:pt x="1373" y="3335"/>
                  </a:lnTo>
                  <a:lnTo>
                    <a:pt x="2104" y="2535"/>
                  </a:lnTo>
                  <a:lnTo>
                    <a:pt x="2930" y="1865"/>
                  </a:lnTo>
                  <a:lnTo>
                    <a:pt x="3844" y="1200"/>
                  </a:lnTo>
                  <a:lnTo>
                    <a:pt x="4667" y="800"/>
                  </a:lnTo>
                  <a:lnTo>
                    <a:pt x="5583" y="400"/>
                  </a:lnTo>
                  <a:lnTo>
                    <a:pt x="6315" y="265"/>
                  </a:lnTo>
                  <a:lnTo>
                    <a:pt x="6407" y="265"/>
                  </a:lnTo>
                  <a:lnTo>
                    <a:pt x="650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934" name="Shape 1651"/>
            <p:cNvSpPr/>
            <p:nvPr/>
          </p:nvSpPr>
          <p:spPr>
            <a:xfrm>
              <a:off x="7840427" y="250267"/>
              <a:ext cx="1108230" cy="113059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544" y="213"/>
                  </a:moveTo>
                  <a:lnTo>
                    <a:pt x="13544" y="427"/>
                  </a:lnTo>
                  <a:lnTo>
                    <a:pt x="13631" y="597"/>
                  </a:lnTo>
                  <a:lnTo>
                    <a:pt x="13719" y="853"/>
                  </a:lnTo>
                  <a:lnTo>
                    <a:pt x="13370" y="981"/>
                  </a:lnTo>
                  <a:lnTo>
                    <a:pt x="13327" y="1024"/>
                  </a:lnTo>
                  <a:lnTo>
                    <a:pt x="13196" y="811"/>
                  </a:lnTo>
                  <a:lnTo>
                    <a:pt x="13066" y="597"/>
                  </a:lnTo>
                  <a:lnTo>
                    <a:pt x="13283" y="427"/>
                  </a:lnTo>
                  <a:lnTo>
                    <a:pt x="13457" y="298"/>
                  </a:lnTo>
                  <a:lnTo>
                    <a:pt x="13544" y="213"/>
                  </a:lnTo>
                  <a:close/>
                  <a:moveTo>
                    <a:pt x="13805" y="1196"/>
                  </a:moveTo>
                  <a:lnTo>
                    <a:pt x="13805" y="1281"/>
                  </a:lnTo>
                  <a:lnTo>
                    <a:pt x="13849" y="1409"/>
                  </a:lnTo>
                  <a:lnTo>
                    <a:pt x="13936" y="1665"/>
                  </a:lnTo>
                  <a:lnTo>
                    <a:pt x="13805" y="1665"/>
                  </a:lnTo>
                  <a:lnTo>
                    <a:pt x="13370" y="1750"/>
                  </a:lnTo>
                  <a:lnTo>
                    <a:pt x="13327" y="1537"/>
                  </a:lnTo>
                  <a:lnTo>
                    <a:pt x="13283" y="1366"/>
                  </a:lnTo>
                  <a:lnTo>
                    <a:pt x="13457" y="1324"/>
                  </a:lnTo>
                  <a:lnTo>
                    <a:pt x="13805" y="1196"/>
                  </a:lnTo>
                  <a:close/>
                  <a:moveTo>
                    <a:pt x="14153" y="1921"/>
                  </a:moveTo>
                  <a:lnTo>
                    <a:pt x="14851" y="2604"/>
                  </a:lnTo>
                  <a:lnTo>
                    <a:pt x="15156" y="2902"/>
                  </a:lnTo>
                  <a:lnTo>
                    <a:pt x="15417" y="3201"/>
                  </a:lnTo>
                  <a:lnTo>
                    <a:pt x="15068" y="3330"/>
                  </a:lnTo>
                  <a:lnTo>
                    <a:pt x="14676" y="3414"/>
                  </a:lnTo>
                  <a:lnTo>
                    <a:pt x="13892" y="3586"/>
                  </a:lnTo>
                  <a:lnTo>
                    <a:pt x="13457" y="3671"/>
                  </a:lnTo>
                  <a:lnTo>
                    <a:pt x="13239" y="3714"/>
                  </a:lnTo>
                  <a:lnTo>
                    <a:pt x="13066" y="3842"/>
                  </a:lnTo>
                  <a:lnTo>
                    <a:pt x="13152" y="3073"/>
                  </a:lnTo>
                  <a:lnTo>
                    <a:pt x="13327" y="2305"/>
                  </a:lnTo>
                  <a:lnTo>
                    <a:pt x="13370" y="2006"/>
                  </a:lnTo>
                  <a:lnTo>
                    <a:pt x="13588" y="1964"/>
                  </a:lnTo>
                  <a:lnTo>
                    <a:pt x="13980" y="1921"/>
                  </a:lnTo>
                  <a:close/>
                  <a:moveTo>
                    <a:pt x="15634" y="3458"/>
                  </a:moveTo>
                  <a:lnTo>
                    <a:pt x="15852" y="3757"/>
                  </a:lnTo>
                  <a:lnTo>
                    <a:pt x="14981" y="4055"/>
                  </a:lnTo>
                  <a:lnTo>
                    <a:pt x="14153" y="4269"/>
                  </a:lnTo>
                  <a:lnTo>
                    <a:pt x="13588" y="4439"/>
                  </a:lnTo>
                  <a:lnTo>
                    <a:pt x="13022" y="4610"/>
                  </a:lnTo>
                  <a:lnTo>
                    <a:pt x="13066" y="4055"/>
                  </a:lnTo>
                  <a:lnTo>
                    <a:pt x="13327" y="4013"/>
                  </a:lnTo>
                  <a:lnTo>
                    <a:pt x="13588" y="3970"/>
                  </a:lnTo>
                  <a:lnTo>
                    <a:pt x="14153" y="3842"/>
                  </a:lnTo>
                  <a:lnTo>
                    <a:pt x="14895" y="3671"/>
                  </a:lnTo>
                  <a:lnTo>
                    <a:pt x="15286" y="3586"/>
                  </a:lnTo>
                  <a:lnTo>
                    <a:pt x="15634" y="3458"/>
                  </a:lnTo>
                  <a:close/>
                  <a:moveTo>
                    <a:pt x="16201" y="3927"/>
                  </a:moveTo>
                  <a:lnTo>
                    <a:pt x="16332" y="4653"/>
                  </a:lnTo>
                  <a:lnTo>
                    <a:pt x="16505" y="5378"/>
                  </a:lnTo>
                  <a:lnTo>
                    <a:pt x="16897" y="6744"/>
                  </a:lnTo>
                  <a:lnTo>
                    <a:pt x="17158" y="7599"/>
                  </a:lnTo>
                  <a:lnTo>
                    <a:pt x="17507" y="8409"/>
                  </a:lnTo>
                  <a:lnTo>
                    <a:pt x="17855" y="9220"/>
                  </a:lnTo>
                  <a:lnTo>
                    <a:pt x="18161" y="10032"/>
                  </a:lnTo>
                  <a:lnTo>
                    <a:pt x="18422" y="10800"/>
                  </a:lnTo>
                  <a:lnTo>
                    <a:pt x="18639" y="11611"/>
                  </a:lnTo>
                  <a:lnTo>
                    <a:pt x="18987" y="13190"/>
                  </a:lnTo>
                  <a:lnTo>
                    <a:pt x="19118" y="13788"/>
                  </a:lnTo>
                  <a:lnTo>
                    <a:pt x="19248" y="14386"/>
                  </a:lnTo>
                  <a:lnTo>
                    <a:pt x="19423" y="14983"/>
                  </a:lnTo>
                  <a:lnTo>
                    <a:pt x="19554" y="15239"/>
                  </a:lnTo>
                  <a:lnTo>
                    <a:pt x="19728" y="15495"/>
                  </a:lnTo>
                  <a:lnTo>
                    <a:pt x="18900" y="15794"/>
                  </a:lnTo>
                  <a:lnTo>
                    <a:pt x="18030" y="16050"/>
                  </a:lnTo>
                  <a:lnTo>
                    <a:pt x="17246" y="16263"/>
                  </a:lnTo>
                  <a:lnTo>
                    <a:pt x="16810" y="16391"/>
                  </a:lnTo>
                  <a:lnTo>
                    <a:pt x="16462" y="16520"/>
                  </a:lnTo>
                  <a:lnTo>
                    <a:pt x="16288" y="15794"/>
                  </a:lnTo>
                  <a:lnTo>
                    <a:pt x="16113" y="15111"/>
                  </a:lnTo>
                  <a:lnTo>
                    <a:pt x="15721" y="13702"/>
                  </a:lnTo>
                  <a:lnTo>
                    <a:pt x="15286" y="12124"/>
                  </a:lnTo>
                  <a:lnTo>
                    <a:pt x="15025" y="11312"/>
                  </a:lnTo>
                  <a:lnTo>
                    <a:pt x="14764" y="10544"/>
                  </a:lnTo>
                  <a:lnTo>
                    <a:pt x="14241" y="9177"/>
                  </a:lnTo>
                  <a:lnTo>
                    <a:pt x="13980" y="8452"/>
                  </a:lnTo>
                  <a:lnTo>
                    <a:pt x="13761" y="7768"/>
                  </a:lnTo>
                  <a:lnTo>
                    <a:pt x="13544" y="7086"/>
                  </a:lnTo>
                  <a:lnTo>
                    <a:pt x="13283" y="6403"/>
                  </a:lnTo>
                  <a:lnTo>
                    <a:pt x="13066" y="5678"/>
                  </a:lnTo>
                  <a:lnTo>
                    <a:pt x="12847" y="4994"/>
                  </a:lnTo>
                  <a:lnTo>
                    <a:pt x="12891" y="4951"/>
                  </a:lnTo>
                  <a:lnTo>
                    <a:pt x="13675" y="4695"/>
                  </a:lnTo>
                  <a:lnTo>
                    <a:pt x="14459" y="4482"/>
                  </a:lnTo>
                  <a:lnTo>
                    <a:pt x="15373" y="4269"/>
                  </a:lnTo>
                  <a:lnTo>
                    <a:pt x="15809" y="4098"/>
                  </a:lnTo>
                  <a:lnTo>
                    <a:pt x="16201" y="3927"/>
                  </a:lnTo>
                  <a:close/>
                  <a:moveTo>
                    <a:pt x="19859" y="15837"/>
                  </a:moveTo>
                  <a:lnTo>
                    <a:pt x="19902" y="16178"/>
                  </a:lnTo>
                  <a:lnTo>
                    <a:pt x="19990" y="16478"/>
                  </a:lnTo>
                  <a:lnTo>
                    <a:pt x="20207" y="17160"/>
                  </a:lnTo>
                  <a:lnTo>
                    <a:pt x="20076" y="17118"/>
                  </a:lnTo>
                  <a:lnTo>
                    <a:pt x="19946" y="17118"/>
                  </a:lnTo>
                  <a:lnTo>
                    <a:pt x="19554" y="17160"/>
                  </a:lnTo>
                  <a:lnTo>
                    <a:pt x="18944" y="17331"/>
                  </a:lnTo>
                  <a:lnTo>
                    <a:pt x="18073" y="17587"/>
                  </a:lnTo>
                  <a:lnTo>
                    <a:pt x="17507" y="17715"/>
                  </a:lnTo>
                  <a:lnTo>
                    <a:pt x="17158" y="17800"/>
                  </a:lnTo>
                  <a:lnTo>
                    <a:pt x="17028" y="17502"/>
                  </a:lnTo>
                  <a:lnTo>
                    <a:pt x="16941" y="17203"/>
                  </a:lnTo>
                  <a:lnTo>
                    <a:pt x="16810" y="16947"/>
                  </a:lnTo>
                  <a:lnTo>
                    <a:pt x="16636" y="16734"/>
                  </a:lnTo>
                  <a:lnTo>
                    <a:pt x="16941" y="16691"/>
                  </a:lnTo>
                  <a:lnTo>
                    <a:pt x="17289" y="16606"/>
                  </a:lnTo>
                  <a:lnTo>
                    <a:pt x="17899" y="16435"/>
                  </a:lnTo>
                  <a:lnTo>
                    <a:pt x="18900" y="16135"/>
                  </a:lnTo>
                  <a:lnTo>
                    <a:pt x="19859" y="15837"/>
                  </a:lnTo>
                  <a:close/>
                  <a:moveTo>
                    <a:pt x="436" y="15069"/>
                  </a:moveTo>
                  <a:lnTo>
                    <a:pt x="611" y="15410"/>
                  </a:lnTo>
                  <a:lnTo>
                    <a:pt x="872" y="15666"/>
                  </a:lnTo>
                  <a:lnTo>
                    <a:pt x="1176" y="15965"/>
                  </a:lnTo>
                  <a:lnTo>
                    <a:pt x="1481" y="16135"/>
                  </a:lnTo>
                  <a:lnTo>
                    <a:pt x="1786" y="16263"/>
                  </a:lnTo>
                  <a:lnTo>
                    <a:pt x="2134" y="16350"/>
                  </a:lnTo>
                  <a:lnTo>
                    <a:pt x="2482" y="16391"/>
                  </a:lnTo>
                  <a:lnTo>
                    <a:pt x="2613" y="16904"/>
                  </a:lnTo>
                  <a:lnTo>
                    <a:pt x="2743" y="17502"/>
                  </a:lnTo>
                  <a:lnTo>
                    <a:pt x="2874" y="17672"/>
                  </a:lnTo>
                  <a:lnTo>
                    <a:pt x="2962" y="17843"/>
                  </a:lnTo>
                  <a:lnTo>
                    <a:pt x="3266" y="18099"/>
                  </a:lnTo>
                  <a:lnTo>
                    <a:pt x="2831" y="17971"/>
                  </a:lnTo>
                  <a:lnTo>
                    <a:pt x="2440" y="17800"/>
                  </a:lnTo>
                  <a:lnTo>
                    <a:pt x="2048" y="17630"/>
                  </a:lnTo>
                  <a:lnTo>
                    <a:pt x="1698" y="17374"/>
                  </a:lnTo>
                  <a:lnTo>
                    <a:pt x="1394" y="17075"/>
                  </a:lnTo>
                  <a:lnTo>
                    <a:pt x="1133" y="16734"/>
                  </a:lnTo>
                  <a:lnTo>
                    <a:pt x="872" y="16391"/>
                  </a:lnTo>
                  <a:lnTo>
                    <a:pt x="697" y="15965"/>
                  </a:lnTo>
                  <a:lnTo>
                    <a:pt x="523" y="15538"/>
                  </a:lnTo>
                  <a:lnTo>
                    <a:pt x="436" y="15069"/>
                  </a:lnTo>
                  <a:close/>
                  <a:moveTo>
                    <a:pt x="19771" y="17544"/>
                  </a:moveTo>
                  <a:lnTo>
                    <a:pt x="18814" y="17843"/>
                  </a:lnTo>
                  <a:lnTo>
                    <a:pt x="18073" y="18099"/>
                  </a:lnTo>
                  <a:lnTo>
                    <a:pt x="17681" y="18227"/>
                  </a:lnTo>
                  <a:lnTo>
                    <a:pt x="17333" y="18399"/>
                  </a:lnTo>
                  <a:lnTo>
                    <a:pt x="17333" y="18483"/>
                  </a:lnTo>
                  <a:lnTo>
                    <a:pt x="17681" y="18483"/>
                  </a:lnTo>
                  <a:lnTo>
                    <a:pt x="18030" y="18399"/>
                  </a:lnTo>
                  <a:lnTo>
                    <a:pt x="18683" y="18227"/>
                  </a:lnTo>
                  <a:lnTo>
                    <a:pt x="19554" y="17971"/>
                  </a:lnTo>
                  <a:lnTo>
                    <a:pt x="20382" y="17715"/>
                  </a:lnTo>
                  <a:lnTo>
                    <a:pt x="20424" y="17886"/>
                  </a:lnTo>
                  <a:lnTo>
                    <a:pt x="19640" y="18014"/>
                  </a:lnTo>
                  <a:lnTo>
                    <a:pt x="18857" y="18227"/>
                  </a:lnTo>
                  <a:lnTo>
                    <a:pt x="18073" y="18568"/>
                  </a:lnTo>
                  <a:lnTo>
                    <a:pt x="17725" y="18740"/>
                  </a:lnTo>
                  <a:lnTo>
                    <a:pt x="17419" y="18953"/>
                  </a:lnTo>
                  <a:lnTo>
                    <a:pt x="17333" y="18697"/>
                  </a:lnTo>
                  <a:lnTo>
                    <a:pt x="17202" y="18056"/>
                  </a:lnTo>
                  <a:lnTo>
                    <a:pt x="17681" y="17971"/>
                  </a:lnTo>
                  <a:lnTo>
                    <a:pt x="18203" y="17886"/>
                  </a:lnTo>
                  <a:lnTo>
                    <a:pt x="19162" y="17630"/>
                  </a:lnTo>
                  <a:lnTo>
                    <a:pt x="19771" y="17544"/>
                  </a:lnTo>
                  <a:close/>
                  <a:moveTo>
                    <a:pt x="1481" y="3927"/>
                  </a:moveTo>
                  <a:lnTo>
                    <a:pt x="2178" y="4055"/>
                  </a:lnTo>
                  <a:lnTo>
                    <a:pt x="2831" y="4141"/>
                  </a:lnTo>
                  <a:lnTo>
                    <a:pt x="4181" y="4269"/>
                  </a:lnTo>
                  <a:lnTo>
                    <a:pt x="6881" y="4439"/>
                  </a:lnTo>
                  <a:lnTo>
                    <a:pt x="8274" y="4610"/>
                  </a:lnTo>
                  <a:lnTo>
                    <a:pt x="9712" y="4781"/>
                  </a:lnTo>
                  <a:lnTo>
                    <a:pt x="11149" y="4951"/>
                  </a:lnTo>
                  <a:lnTo>
                    <a:pt x="12586" y="5037"/>
                  </a:lnTo>
                  <a:lnTo>
                    <a:pt x="12716" y="5591"/>
                  </a:lnTo>
                  <a:lnTo>
                    <a:pt x="12847" y="6190"/>
                  </a:lnTo>
                  <a:lnTo>
                    <a:pt x="13283" y="7299"/>
                  </a:lnTo>
                  <a:lnTo>
                    <a:pt x="13761" y="8836"/>
                  </a:lnTo>
                  <a:lnTo>
                    <a:pt x="14328" y="10330"/>
                  </a:lnTo>
                  <a:lnTo>
                    <a:pt x="14676" y="11397"/>
                  </a:lnTo>
                  <a:lnTo>
                    <a:pt x="15025" y="12508"/>
                  </a:lnTo>
                  <a:lnTo>
                    <a:pt x="14981" y="12550"/>
                  </a:lnTo>
                  <a:lnTo>
                    <a:pt x="15068" y="13404"/>
                  </a:lnTo>
                  <a:lnTo>
                    <a:pt x="15025" y="14258"/>
                  </a:lnTo>
                  <a:lnTo>
                    <a:pt x="14937" y="15111"/>
                  </a:lnTo>
                  <a:lnTo>
                    <a:pt x="14807" y="15965"/>
                  </a:lnTo>
                  <a:lnTo>
                    <a:pt x="14459" y="17459"/>
                  </a:lnTo>
                  <a:lnTo>
                    <a:pt x="14372" y="18227"/>
                  </a:lnTo>
                  <a:lnTo>
                    <a:pt x="14328" y="18996"/>
                  </a:lnTo>
                  <a:lnTo>
                    <a:pt x="13631" y="19081"/>
                  </a:lnTo>
                  <a:lnTo>
                    <a:pt x="12282" y="19081"/>
                  </a:lnTo>
                  <a:lnTo>
                    <a:pt x="11585" y="18996"/>
                  </a:lnTo>
                  <a:lnTo>
                    <a:pt x="10190" y="18825"/>
                  </a:lnTo>
                  <a:lnTo>
                    <a:pt x="8841" y="18655"/>
                  </a:lnTo>
                  <a:lnTo>
                    <a:pt x="7621" y="18527"/>
                  </a:lnTo>
                  <a:lnTo>
                    <a:pt x="6401" y="18440"/>
                  </a:lnTo>
                  <a:lnTo>
                    <a:pt x="3963" y="18312"/>
                  </a:lnTo>
                  <a:lnTo>
                    <a:pt x="3963" y="18184"/>
                  </a:lnTo>
                  <a:lnTo>
                    <a:pt x="3919" y="18142"/>
                  </a:lnTo>
                  <a:lnTo>
                    <a:pt x="3877" y="18099"/>
                  </a:lnTo>
                  <a:lnTo>
                    <a:pt x="3615" y="17971"/>
                  </a:lnTo>
                  <a:lnTo>
                    <a:pt x="3354" y="17800"/>
                  </a:lnTo>
                  <a:lnTo>
                    <a:pt x="3005" y="17374"/>
                  </a:lnTo>
                  <a:lnTo>
                    <a:pt x="2831" y="16862"/>
                  </a:lnTo>
                  <a:lnTo>
                    <a:pt x="2831" y="16263"/>
                  </a:lnTo>
                  <a:lnTo>
                    <a:pt x="2787" y="16178"/>
                  </a:lnTo>
                  <a:lnTo>
                    <a:pt x="2701" y="16135"/>
                  </a:lnTo>
                  <a:lnTo>
                    <a:pt x="2396" y="16135"/>
                  </a:lnTo>
                  <a:lnTo>
                    <a:pt x="2134" y="16093"/>
                  </a:lnTo>
                  <a:lnTo>
                    <a:pt x="1873" y="16007"/>
                  </a:lnTo>
                  <a:lnTo>
                    <a:pt x="1612" y="15922"/>
                  </a:lnTo>
                  <a:lnTo>
                    <a:pt x="1394" y="15794"/>
                  </a:lnTo>
                  <a:lnTo>
                    <a:pt x="1176" y="15666"/>
                  </a:lnTo>
                  <a:lnTo>
                    <a:pt x="741" y="15282"/>
                  </a:lnTo>
                  <a:lnTo>
                    <a:pt x="611" y="15069"/>
                  </a:lnTo>
                  <a:lnTo>
                    <a:pt x="392" y="14855"/>
                  </a:lnTo>
                  <a:lnTo>
                    <a:pt x="305" y="14086"/>
                  </a:lnTo>
                  <a:lnTo>
                    <a:pt x="348" y="13318"/>
                  </a:lnTo>
                  <a:lnTo>
                    <a:pt x="392" y="12550"/>
                  </a:lnTo>
                  <a:lnTo>
                    <a:pt x="479" y="11824"/>
                  </a:lnTo>
                  <a:lnTo>
                    <a:pt x="653" y="9860"/>
                  </a:lnTo>
                  <a:lnTo>
                    <a:pt x="872" y="7855"/>
                  </a:lnTo>
                  <a:lnTo>
                    <a:pt x="958" y="6872"/>
                  </a:lnTo>
                  <a:lnTo>
                    <a:pt x="1089" y="5891"/>
                  </a:lnTo>
                  <a:lnTo>
                    <a:pt x="1264" y="4909"/>
                  </a:lnTo>
                  <a:lnTo>
                    <a:pt x="1481" y="3927"/>
                  </a:lnTo>
                  <a:close/>
                  <a:moveTo>
                    <a:pt x="20512" y="18227"/>
                  </a:moveTo>
                  <a:lnTo>
                    <a:pt x="20512" y="18312"/>
                  </a:lnTo>
                  <a:lnTo>
                    <a:pt x="20251" y="18355"/>
                  </a:lnTo>
                  <a:lnTo>
                    <a:pt x="19946" y="18440"/>
                  </a:lnTo>
                  <a:lnTo>
                    <a:pt x="19510" y="18568"/>
                  </a:lnTo>
                  <a:lnTo>
                    <a:pt x="18987" y="18697"/>
                  </a:lnTo>
                  <a:lnTo>
                    <a:pt x="18465" y="18911"/>
                  </a:lnTo>
                  <a:lnTo>
                    <a:pt x="17942" y="19124"/>
                  </a:lnTo>
                  <a:lnTo>
                    <a:pt x="17725" y="19252"/>
                  </a:lnTo>
                  <a:lnTo>
                    <a:pt x="17507" y="19423"/>
                  </a:lnTo>
                  <a:lnTo>
                    <a:pt x="17419" y="19039"/>
                  </a:lnTo>
                  <a:lnTo>
                    <a:pt x="17986" y="18911"/>
                  </a:lnTo>
                  <a:lnTo>
                    <a:pt x="18595" y="18740"/>
                  </a:lnTo>
                  <a:lnTo>
                    <a:pt x="19162" y="18568"/>
                  </a:lnTo>
                  <a:lnTo>
                    <a:pt x="19771" y="18399"/>
                  </a:lnTo>
                  <a:lnTo>
                    <a:pt x="20076" y="18312"/>
                  </a:lnTo>
                  <a:lnTo>
                    <a:pt x="20294" y="18270"/>
                  </a:lnTo>
                  <a:lnTo>
                    <a:pt x="20512" y="18227"/>
                  </a:lnTo>
                  <a:close/>
                  <a:moveTo>
                    <a:pt x="20599" y="18697"/>
                  </a:moveTo>
                  <a:lnTo>
                    <a:pt x="20599" y="18783"/>
                  </a:lnTo>
                  <a:lnTo>
                    <a:pt x="19075" y="19209"/>
                  </a:lnTo>
                  <a:lnTo>
                    <a:pt x="18291" y="19508"/>
                  </a:lnTo>
                  <a:lnTo>
                    <a:pt x="17942" y="19679"/>
                  </a:lnTo>
                  <a:lnTo>
                    <a:pt x="17594" y="19849"/>
                  </a:lnTo>
                  <a:lnTo>
                    <a:pt x="17507" y="19551"/>
                  </a:lnTo>
                  <a:lnTo>
                    <a:pt x="18465" y="19295"/>
                  </a:lnTo>
                  <a:lnTo>
                    <a:pt x="18900" y="19124"/>
                  </a:lnTo>
                  <a:lnTo>
                    <a:pt x="19379" y="18953"/>
                  </a:lnTo>
                  <a:lnTo>
                    <a:pt x="19946" y="18868"/>
                  </a:lnTo>
                  <a:lnTo>
                    <a:pt x="20294" y="18783"/>
                  </a:lnTo>
                  <a:lnTo>
                    <a:pt x="20599" y="18697"/>
                  </a:lnTo>
                  <a:close/>
                  <a:moveTo>
                    <a:pt x="20643" y="19081"/>
                  </a:moveTo>
                  <a:lnTo>
                    <a:pt x="20686" y="19252"/>
                  </a:lnTo>
                  <a:lnTo>
                    <a:pt x="20424" y="19295"/>
                  </a:lnTo>
                  <a:lnTo>
                    <a:pt x="20163" y="19337"/>
                  </a:lnTo>
                  <a:lnTo>
                    <a:pt x="19684" y="19508"/>
                  </a:lnTo>
                  <a:lnTo>
                    <a:pt x="18683" y="19892"/>
                  </a:lnTo>
                  <a:lnTo>
                    <a:pt x="18203" y="20105"/>
                  </a:lnTo>
                  <a:lnTo>
                    <a:pt x="17725" y="20361"/>
                  </a:lnTo>
                  <a:lnTo>
                    <a:pt x="17638" y="20020"/>
                  </a:lnTo>
                  <a:lnTo>
                    <a:pt x="17855" y="19977"/>
                  </a:lnTo>
                  <a:lnTo>
                    <a:pt x="18073" y="19935"/>
                  </a:lnTo>
                  <a:lnTo>
                    <a:pt x="18465" y="19807"/>
                  </a:lnTo>
                  <a:lnTo>
                    <a:pt x="18900" y="19636"/>
                  </a:lnTo>
                  <a:lnTo>
                    <a:pt x="19292" y="19508"/>
                  </a:lnTo>
                  <a:lnTo>
                    <a:pt x="19990" y="19337"/>
                  </a:lnTo>
                  <a:lnTo>
                    <a:pt x="20338" y="19209"/>
                  </a:lnTo>
                  <a:lnTo>
                    <a:pt x="20643" y="19081"/>
                  </a:lnTo>
                  <a:close/>
                  <a:moveTo>
                    <a:pt x="20729" y="19551"/>
                  </a:moveTo>
                  <a:lnTo>
                    <a:pt x="20816" y="19807"/>
                  </a:lnTo>
                  <a:lnTo>
                    <a:pt x="19946" y="20105"/>
                  </a:lnTo>
                  <a:lnTo>
                    <a:pt x="19075" y="20319"/>
                  </a:lnTo>
                  <a:lnTo>
                    <a:pt x="18465" y="20532"/>
                  </a:lnTo>
                  <a:lnTo>
                    <a:pt x="18161" y="20617"/>
                  </a:lnTo>
                  <a:lnTo>
                    <a:pt x="17899" y="20789"/>
                  </a:lnTo>
                  <a:lnTo>
                    <a:pt x="17769" y="20447"/>
                  </a:lnTo>
                  <a:lnTo>
                    <a:pt x="18203" y="20361"/>
                  </a:lnTo>
                  <a:lnTo>
                    <a:pt x="18639" y="20233"/>
                  </a:lnTo>
                  <a:lnTo>
                    <a:pt x="19031" y="20063"/>
                  </a:lnTo>
                  <a:lnTo>
                    <a:pt x="19467" y="19892"/>
                  </a:lnTo>
                  <a:lnTo>
                    <a:pt x="20729" y="19551"/>
                  </a:lnTo>
                  <a:close/>
                  <a:moveTo>
                    <a:pt x="20904" y="20063"/>
                  </a:moveTo>
                  <a:lnTo>
                    <a:pt x="20991" y="20276"/>
                  </a:lnTo>
                  <a:lnTo>
                    <a:pt x="19598" y="20704"/>
                  </a:lnTo>
                  <a:lnTo>
                    <a:pt x="18857" y="20960"/>
                  </a:lnTo>
                  <a:lnTo>
                    <a:pt x="18509" y="21131"/>
                  </a:lnTo>
                  <a:lnTo>
                    <a:pt x="18161" y="21344"/>
                  </a:lnTo>
                  <a:lnTo>
                    <a:pt x="17942" y="20960"/>
                  </a:lnTo>
                  <a:lnTo>
                    <a:pt x="18334" y="20875"/>
                  </a:lnTo>
                  <a:lnTo>
                    <a:pt x="18683" y="20789"/>
                  </a:lnTo>
                  <a:lnTo>
                    <a:pt x="19379" y="20576"/>
                  </a:lnTo>
                  <a:lnTo>
                    <a:pt x="20163" y="20361"/>
                  </a:lnTo>
                  <a:lnTo>
                    <a:pt x="20904" y="20063"/>
                  </a:lnTo>
                  <a:close/>
                  <a:moveTo>
                    <a:pt x="13413" y="0"/>
                  </a:moveTo>
                  <a:lnTo>
                    <a:pt x="13327" y="85"/>
                  </a:lnTo>
                  <a:lnTo>
                    <a:pt x="13152" y="213"/>
                  </a:lnTo>
                  <a:lnTo>
                    <a:pt x="12978" y="384"/>
                  </a:lnTo>
                  <a:lnTo>
                    <a:pt x="12935" y="469"/>
                  </a:lnTo>
                  <a:lnTo>
                    <a:pt x="12891" y="597"/>
                  </a:lnTo>
                  <a:lnTo>
                    <a:pt x="12935" y="640"/>
                  </a:lnTo>
                  <a:lnTo>
                    <a:pt x="12978" y="768"/>
                  </a:lnTo>
                  <a:lnTo>
                    <a:pt x="13022" y="853"/>
                  </a:lnTo>
                  <a:lnTo>
                    <a:pt x="13108" y="1109"/>
                  </a:lnTo>
                  <a:lnTo>
                    <a:pt x="13022" y="1153"/>
                  </a:lnTo>
                  <a:lnTo>
                    <a:pt x="12978" y="1237"/>
                  </a:lnTo>
                  <a:lnTo>
                    <a:pt x="12978" y="1324"/>
                  </a:lnTo>
                  <a:lnTo>
                    <a:pt x="13022" y="1366"/>
                  </a:lnTo>
                  <a:lnTo>
                    <a:pt x="12978" y="1836"/>
                  </a:lnTo>
                  <a:lnTo>
                    <a:pt x="12978" y="2092"/>
                  </a:lnTo>
                  <a:lnTo>
                    <a:pt x="12935" y="2390"/>
                  </a:lnTo>
                  <a:lnTo>
                    <a:pt x="12804" y="2945"/>
                  </a:lnTo>
                  <a:lnTo>
                    <a:pt x="12716" y="3373"/>
                  </a:lnTo>
                  <a:lnTo>
                    <a:pt x="12674" y="3799"/>
                  </a:lnTo>
                  <a:lnTo>
                    <a:pt x="12630" y="4226"/>
                  </a:lnTo>
                  <a:lnTo>
                    <a:pt x="12674" y="4653"/>
                  </a:lnTo>
                  <a:lnTo>
                    <a:pt x="12716" y="4781"/>
                  </a:lnTo>
                  <a:lnTo>
                    <a:pt x="12674" y="4781"/>
                  </a:lnTo>
                  <a:lnTo>
                    <a:pt x="9886" y="4482"/>
                  </a:lnTo>
                  <a:lnTo>
                    <a:pt x="7099" y="4269"/>
                  </a:lnTo>
                  <a:lnTo>
                    <a:pt x="4311" y="4013"/>
                  </a:lnTo>
                  <a:lnTo>
                    <a:pt x="1525" y="3757"/>
                  </a:lnTo>
                  <a:lnTo>
                    <a:pt x="1481" y="3714"/>
                  </a:lnTo>
                  <a:lnTo>
                    <a:pt x="1394" y="3714"/>
                  </a:lnTo>
                  <a:lnTo>
                    <a:pt x="1350" y="3757"/>
                  </a:lnTo>
                  <a:lnTo>
                    <a:pt x="1306" y="3799"/>
                  </a:lnTo>
                  <a:lnTo>
                    <a:pt x="1306" y="3842"/>
                  </a:lnTo>
                  <a:lnTo>
                    <a:pt x="1133" y="4397"/>
                  </a:lnTo>
                  <a:lnTo>
                    <a:pt x="1002" y="4951"/>
                  </a:lnTo>
                  <a:lnTo>
                    <a:pt x="872" y="5507"/>
                  </a:lnTo>
                  <a:lnTo>
                    <a:pt x="784" y="6062"/>
                  </a:lnTo>
                  <a:lnTo>
                    <a:pt x="697" y="7214"/>
                  </a:lnTo>
                  <a:lnTo>
                    <a:pt x="611" y="8324"/>
                  </a:lnTo>
                  <a:lnTo>
                    <a:pt x="479" y="9561"/>
                  </a:lnTo>
                  <a:lnTo>
                    <a:pt x="305" y="10800"/>
                  </a:lnTo>
                  <a:lnTo>
                    <a:pt x="131" y="12037"/>
                  </a:lnTo>
                  <a:lnTo>
                    <a:pt x="44" y="13276"/>
                  </a:lnTo>
                  <a:lnTo>
                    <a:pt x="0" y="13745"/>
                  </a:lnTo>
                  <a:lnTo>
                    <a:pt x="0" y="14258"/>
                  </a:lnTo>
                  <a:lnTo>
                    <a:pt x="44" y="14770"/>
                  </a:lnTo>
                  <a:lnTo>
                    <a:pt x="131" y="15282"/>
                  </a:lnTo>
                  <a:lnTo>
                    <a:pt x="217" y="15751"/>
                  </a:lnTo>
                  <a:lnTo>
                    <a:pt x="392" y="16222"/>
                  </a:lnTo>
                  <a:lnTo>
                    <a:pt x="653" y="16691"/>
                  </a:lnTo>
                  <a:lnTo>
                    <a:pt x="958" y="17075"/>
                  </a:lnTo>
                  <a:lnTo>
                    <a:pt x="1176" y="17374"/>
                  </a:lnTo>
                  <a:lnTo>
                    <a:pt x="1786" y="17886"/>
                  </a:lnTo>
                  <a:lnTo>
                    <a:pt x="2134" y="18142"/>
                  </a:lnTo>
                  <a:lnTo>
                    <a:pt x="2526" y="18312"/>
                  </a:lnTo>
                  <a:lnTo>
                    <a:pt x="2918" y="18483"/>
                  </a:lnTo>
                  <a:lnTo>
                    <a:pt x="3310" y="18527"/>
                  </a:lnTo>
                  <a:lnTo>
                    <a:pt x="3658" y="18483"/>
                  </a:lnTo>
                  <a:lnTo>
                    <a:pt x="4311" y="18655"/>
                  </a:lnTo>
                  <a:lnTo>
                    <a:pt x="4964" y="18740"/>
                  </a:lnTo>
                  <a:lnTo>
                    <a:pt x="5575" y="18783"/>
                  </a:lnTo>
                  <a:lnTo>
                    <a:pt x="6271" y="18825"/>
                  </a:lnTo>
                  <a:lnTo>
                    <a:pt x="7577" y="18868"/>
                  </a:lnTo>
                  <a:lnTo>
                    <a:pt x="8841" y="18953"/>
                  </a:lnTo>
                  <a:lnTo>
                    <a:pt x="10234" y="19124"/>
                  </a:lnTo>
                  <a:lnTo>
                    <a:pt x="11585" y="19337"/>
                  </a:lnTo>
                  <a:lnTo>
                    <a:pt x="12282" y="19380"/>
                  </a:lnTo>
                  <a:lnTo>
                    <a:pt x="12978" y="19423"/>
                  </a:lnTo>
                  <a:lnTo>
                    <a:pt x="14372" y="19337"/>
                  </a:lnTo>
                  <a:lnTo>
                    <a:pt x="14545" y="19337"/>
                  </a:lnTo>
                  <a:lnTo>
                    <a:pt x="14589" y="19295"/>
                  </a:lnTo>
                  <a:lnTo>
                    <a:pt x="14633" y="19209"/>
                  </a:lnTo>
                  <a:lnTo>
                    <a:pt x="14633" y="18612"/>
                  </a:lnTo>
                  <a:lnTo>
                    <a:pt x="14720" y="17971"/>
                  </a:lnTo>
                  <a:lnTo>
                    <a:pt x="15025" y="16691"/>
                  </a:lnTo>
                  <a:lnTo>
                    <a:pt x="15286" y="15410"/>
                  </a:lnTo>
                  <a:lnTo>
                    <a:pt x="15417" y="14727"/>
                  </a:lnTo>
                  <a:lnTo>
                    <a:pt x="15417" y="14130"/>
                  </a:lnTo>
                  <a:lnTo>
                    <a:pt x="15809" y="15410"/>
                  </a:lnTo>
                  <a:lnTo>
                    <a:pt x="15982" y="16050"/>
                  </a:lnTo>
                  <a:lnTo>
                    <a:pt x="16157" y="16734"/>
                  </a:lnTo>
                  <a:lnTo>
                    <a:pt x="16201" y="16819"/>
                  </a:lnTo>
                  <a:lnTo>
                    <a:pt x="16332" y="16819"/>
                  </a:lnTo>
                  <a:lnTo>
                    <a:pt x="16418" y="16776"/>
                  </a:lnTo>
                  <a:lnTo>
                    <a:pt x="16462" y="17075"/>
                  </a:lnTo>
                  <a:lnTo>
                    <a:pt x="16593" y="17374"/>
                  </a:lnTo>
                  <a:lnTo>
                    <a:pt x="16810" y="17886"/>
                  </a:lnTo>
                  <a:lnTo>
                    <a:pt x="16985" y="18527"/>
                  </a:lnTo>
                  <a:lnTo>
                    <a:pt x="17158" y="19209"/>
                  </a:lnTo>
                  <a:lnTo>
                    <a:pt x="17246" y="19764"/>
                  </a:lnTo>
                  <a:lnTo>
                    <a:pt x="17419" y="20576"/>
                  </a:lnTo>
                  <a:lnTo>
                    <a:pt x="17550" y="20960"/>
                  </a:lnTo>
                  <a:lnTo>
                    <a:pt x="17681" y="21301"/>
                  </a:lnTo>
                  <a:lnTo>
                    <a:pt x="17769" y="21429"/>
                  </a:lnTo>
                  <a:lnTo>
                    <a:pt x="17855" y="21515"/>
                  </a:lnTo>
                  <a:lnTo>
                    <a:pt x="17986" y="21600"/>
                  </a:lnTo>
                  <a:lnTo>
                    <a:pt x="18161" y="21600"/>
                  </a:lnTo>
                  <a:lnTo>
                    <a:pt x="18247" y="21515"/>
                  </a:lnTo>
                  <a:lnTo>
                    <a:pt x="18595" y="21429"/>
                  </a:lnTo>
                  <a:lnTo>
                    <a:pt x="18987" y="21301"/>
                  </a:lnTo>
                  <a:lnTo>
                    <a:pt x="19684" y="21003"/>
                  </a:lnTo>
                  <a:lnTo>
                    <a:pt x="21035" y="20576"/>
                  </a:lnTo>
                  <a:lnTo>
                    <a:pt x="21077" y="20660"/>
                  </a:lnTo>
                  <a:lnTo>
                    <a:pt x="21121" y="20704"/>
                  </a:lnTo>
                  <a:lnTo>
                    <a:pt x="21252" y="20704"/>
                  </a:lnTo>
                  <a:lnTo>
                    <a:pt x="21339" y="20617"/>
                  </a:lnTo>
                  <a:lnTo>
                    <a:pt x="21339" y="20576"/>
                  </a:lnTo>
                  <a:lnTo>
                    <a:pt x="21383" y="20489"/>
                  </a:lnTo>
                  <a:lnTo>
                    <a:pt x="21339" y="20489"/>
                  </a:lnTo>
                  <a:lnTo>
                    <a:pt x="21469" y="20447"/>
                  </a:lnTo>
                  <a:lnTo>
                    <a:pt x="21557" y="20404"/>
                  </a:lnTo>
                  <a:lnTo>
                    <a:pt x="21557" y="20361"/>
                  </a:lnTo>
                  <a:lnTo>
                    <a:pt x="21600" y="20233"/>
                  </a:lnTo>
                  <a:lnTo>
                    <a:pt x="21513" y="20148"/>
                  </a:lnTo>
                  <a:lnTo>
                    <a:pt x="21383" y="20148"/>
                  </a:lnTo>
                  <a:lnTo>
                    <a:pt x="21296" y="20191"/>
                  </a:lnTo>
                  <a:lnTo>
                    <a:pt x="21208" y="19935"/>
                  </a:lnTo>
                  <a:lnTo>
                    <a:pt x="21296" y="19892"/>
                  </a:lnTo>
                  <a:lnTo>
                    <a:pt x="21252" y="19807"/>
                  </a:lnTo>
                  <a:lnTo>
                    <a:pt x="21208" y="19721"/>
                  </a:lnTo>
                  <a:lnTo>
                    <a:pt x="21165" y="19679"/>
                  </a:lnTo>
                  <a:lnTo>
                    <a:pt x="21035" y="19295"/>
                  </a:lnTo>
                  <a:lnTo>
                    <a:pt x="20904" y="18953"/>
                  </a:lnTo>
                  <a:lnTo>
                    <a:pt x="20860" y="18568"/>
                  </a:lnTo>
                  <a:lnTo>
                    <a:pt x="20729" y="17843"/>
                  </a:lnTo>
                  <a:lnTo>
                    <a:pt x="20643" y="17331"/>
                  </a:lnTo>
                  <a:lnTo>
                    <a:pt x="20468" y="16776"/>
                  </a:lnTo>
                  <a:lnTo>
                    <a:pt x="20251" y="16263"/>
                  </a:lnTo>
                  <a:lnTo>
                    <a:pt x="19990" y="15751"/>
                  </a:lnTo>
                  <a:lnTo>
                    <a:pt x="20076" y="15751"/>
                  </a:lnTo>
                  <a:lnTo>
                    <a:pt x="20163" y="15666"/>
                  </a:lnTo>
                  <a:lnTo>
                    <a:pt x="20163" y="15581"/>
                  </a:lnTo>
                  <a:lnTo>
                    <a:pt x="20120" y="15495"/>
                  </a:lnTo>
                  <a:lnTo>
                    <a:pt x="20032" y="15410"/>
                  </a:lnTo>
                  <a:lnTo>
                    <a:pt x="20032" y="15325"/>
                  </a:lnTo>
                  <a:lnTo>
                    <a:pt x="19859" y="15069"/>
                  </a:lnTo>
                  <a:lnTo>
                    <a:pt x="19684" y="14770"/>
                  </a:lnTo>
                  <a:lnTo>
                    <a:pt x="19598" y="14471"/>
                  </a:lnTo>
                  <a:lnTo>
                    <a:pt x="19510" y="14173"/>
                  </a:lnTo>
                  <a:lnTo>
                    <a:pt x="19248" y="12892"/>
                  </a:lnTo>
                  <a:lnTo>
                    <a:pt x="18900" y="11397"/>
                  </a:lnTo>
                  <a:lnTo>
                    <a:pt x="18726" y="10672"/>
                  </a:lnTo>
                  <a:lnTo>
                    <a:pt x="18509" y="9945"/>
                  </a:lnTo>
                  <a:lnTo>
                    <a:pt x="18203" y="9177"/>
                  </a:lnTo>
                  <a:lnTo>
                    <a:pt x="17899" y="8452"/>
                  </a:lnTo>
                  <a:lnTo>
                    <a:pt x="17550" y="7727"/>
                  </a:lnTo>
                  <a:lnTo>
                    <a:pt x="17028" y="6190"/>
                  </a:lnTo>
                  <a:lnTo>
                    <a:pt x="16854" y="5378"/>
                  </a:lnTo>
                  <a:lnTo>
                    <a:pt x="16636" y="4567"/>
                  </a:lnTo>
                  <a:lnTo>
                    <a:pt x="16418" y="3799"/>
                  </a:lnTo>
                  <a:lnTo>
                    <a:pt x="16418" y="3671"/>
                  </a:lnTo>
                  <a:lnTo>
                    <a:pt x="16374" y="3629"/>
                  </a:lnTo>
                  <a:lnTo>
                    <a:pt x="16332" y="3586"/>
                  </a:lnTo>
                  <a:lnTo>
                    <a:pt x="16244" y="3586"/>
                  </a:lnTo>
                  <a:lnTo>
                    <a:pt x="16201" y="3629"/>
                  </a:lnTo>
                  <a:lnTo>
                    <a:pt x="16113" y="3671"/>
                  </a:lnTo>
                  <a:lnTo>
                    <a:pt x="15940" y="3330"/>
                  </a:lnTo>
                  <a:lnTo>
                    <a:pt x="15721" y="2988"/>
                  </a:lnTo>
                  <a:lnTo>
                    <a:pt x="15460" y="2689"/>
                  </a:lnTo>
                  <a:lnTo>
                    <a:pt x="15156" y="2433"/>
                  </a:lnTo>
                  <a:lnTo>
                    <a:pt x="14807" y="2092"/>
                  </a:lnTo>
                  <a:lnTo>
                    <a:pt x="14503" y="1793"/>
                  </a:lnTo>
                  <a:lnTo>
                    <a:pt x="14241" y="1452"/>
                  </a:lnTo>
                  <a:lnTo>
                    <a:pt x="14111" y="1237"/>
                  </a:lnTo>
                  <a:lnTo>
                    <a:pt x="14023" y="1024"/>
                  </a:lnTo>
                  <a:lnTo>
                    <a:pt x="14023" y="940"/>
                  </a:lnTo>
                  <a:lnTo>
                    <a:pt x="13980" y="811"/>
                  </a:lnTo>
                  <a:lnTo>
                    <a:pt x="13849" y="555"/>
                  </a:lnTo>
                  <a:lnTo>
                    <a:pt x="13761" y="256"/>
                  </a:lnTo>
                  <a:lnTo>
                    <a:pt x="13719" y="128"/>
                  </a:lnTo>
                  <a:lnTo>
                    <a:pt x="13588" y="0"/>
                  </a:lnTo>
                  <a:lnTo>
                    <a:pt x="13544" y="42"/>
                  </a:lnTo>
                  <a:lnTo>
                    <a:pt x="1350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935" name="Shape 1652"/>
            <p:cNvSpPr/>
            <p:nvPr/>
          </p:nvSpPr>
          <p:spPr>
            <a:xfrm>
              <a:off x="2216525" y="207793"/>
              <a:ext cx="520568" cy="23015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69" y="4403"/>
                  </a:moveTo>
                  <a:lnTo>
                    <a:pt x="834" y="4821"/>
                  </a:lnTo>
                  <a:lnTo>
                    <a:pt x="4356" y="4821"/>
                  </a:lnTo>
                  <a:lnTo>
                    <a:pt x="4263" y="7343"/>
                  </a:lnTo>
                  <a:lnTo>
                    <a:pt x="4172" y="9648"/>
                  </a:lnTo>
                  <a:lnTo>
                    <a:pt x="4263" y="12164"/>
                  </a:lnTo>
                  <a:lnTo>
                    <a:pt x="1391" y="12164"/>
                  </a:lnTo>
                  <a:lnTo>
                    <a:pt x="1019" y="12376"/>
                  </a:lnTo>
                  <a:lnTo>
                    <a:pt x="556" y="12793"/>
                  </a:lnTo>
                  <a:lnTo>
                    <a:pt x="556" y="5450"/>
                  </a:lnTo>
                  <a:lnTo>
                    <a:pt x="369" y="4403"/>
                  </a:lnTo>
                  <a:close/>
                  <a:moveTo>
                    <a:pt x="6025" y="1470"/>
                  </a:moveTo>
                  <a:lnTo>
                    <a:pt x="7878" y="1887"/>
                  </a:lnTo>
                  <a:lnTo>
                    <a:pt x="9734" y="1887"/>
                  </a:lnTo>
                  <a:lnTo>
                    <a:pt x="13444" y="1675"/>
                  </a:lnTo>
                  <a:lnTo>
                    <a:pt x="17150" y="2099"/>
                  </a:lnTo>
                  <a:lnTo>
                    <a:pt x="19006" y="2304"/>
                  </a:lnTo>
                  <a:lnTo>
                    <a:pt x="20953" y="2516"/>
                  </a:lnTo>
                  <a:lnTo>
                    <a:pt x="20766" y="4403"/>
                  </a:lnTo>
                  <a:lnTo>
                    <a:pt x="20675" y="6502"/>
                  </a:lnTo>
                  <a:lnTo>
                    <a:pt x="20766" y="10489"/>
                  </a:lnTo>
                  <a:lnTo>
                    <a:pt x="20766" y="19296"/>
                  </a:lnTo>
                  <a:lnTo>
                    <a:pt x="17150" y="18872"/>
                  </a:lnTo>
                  <a:lnTo>
                    <a:pt x="13444" y="18455"/>
                  </a:lnTo>
                  <a:lnTo>
                    <a:pt x="10106" y="17826"/>
                  </a:lnTo>
                  <a:lnTo>
                    <a:pt x="8435" y="17614"/>
                  </a:lnTo>
                  <a:lnTo>
                    <a:pt x="6766" y="17826"/>
                  </a:lnTo>
                  <a:lnTo>
                    <a:pt x="6766" y="17614"/>
                  </a:lnTo>
                  <a:lnTo>
                    <a:pt x="6581" y="17408"/>
                  </a:lnTo>
                  <a:lnTo>
                    <a:pt x="6025" y="16779"/>
                  </a:lnTo>
                  <a:lnTo>
                    <a:pt x="5562" y="16356"/>
                  </a:lnTo>
                  <a:lnTo>
                    <a:pt x="5375" y="15938"/>
                  </a:lnTo>
                  <a:lnTo>
                    <a:pt x="5191" y="15521"/>
                  </a:lnTo>
                  <a:lnTo>
                    <a:pt x="4913" y="14051"/>
                  </a:lnTo>
                  <a:lnTo>
                    <a:pt x="4819" y="13005"/>
                  </a:lnTo>
                  <a:lnTo>
                    <a:pt x="4819" y="11747"/>
                  </a:lnTo>
                  <a:lnTo>
                    <a:pt x="4913" y="9648"/>
                  </a:lnTo>
                  <a:lnTo>
                    <a:pt x="4913" y="4821"/>
                  </a:lnTo>
                  <a:lnTo>
                    <a:pt x="5097" y="3774"/>
                  </a:lnTo>
                  <a:lnTo>
                    <a:pt x="5284" y="2728"/>
                  </a:lnTo>
                  <a:lnTo>
                    <a:pt x="5562" y="2099"/>
                  </a:lnTo>
                  <a:lnTo>
                    <a:pt x="6025" y="1470"/>
                  </a:lnTo>
                  <a:close/>
                  <a:moveTo>
                    <a:pt x="9919" y="0"/>
                  </a:moveTo>
                  <a:lnTo>
                    <a:pt x="8066" y="212"/>
                  </a:lnTo>
                  <a:lnTo>
                    <a:pt x="6303" y="629"/>
                  </a:lnTo>
                  <a:lnTo>
                    <a:pt x="6210" y="417"/>
                  </a:lnTo>
                  <a:lnTo>
                    <a:pt x="5469" y="417"/>
                  </a:lnTo>
                  <a:lnTo>
                    <a:pt x="5191" y="841"/>
                  </a:lnTo>
                  <a:lnTo>
                    <a:pt x="5006" y="1046"/>
                  </a:lnTo>
                  <a:lnTo>
                    <a:pt x="4819" y="1675"/>
                  </a:lnTo>
                  <a:lnTo>
                    <a:pt x="4634" y="2304"/>
                  </a:lnTo>
                  <a:lnTo>
                    <a:pt x="4450" y="3774"/>
                  </a:lnTo>
                  <a:lnTo>
                    <a:pt x="3337" y="3563"/>
                  </a:lnTo>
                  <a:lnTo>
                    <a:pt x="1203" y="3563"/>
                  </a:lnTo>
                  <a:lnTo>
                    <a:pt x="741" y="3774"/>
                  </a:lnTo>
                  <a:lnTo>
                    <a:pt x="278" y="4192"/>
                  </a:lnTo>
                  <a:lnTo>
                    <a:pt x="184" y="4192"/>
                  </a:lnTo>
                  <a:lnTo>
                    <a:pt x="278" y="4403"/>
                  </a:lnTo>
                  <a:lnTo>
                    <a:pt x="184" y="5244"/>
                  </a:lnTo>
                  <a:lnTo>
                    <a:pt x="91" y="6291"/>
                  </a:lnTo>
                  <a:lnTo>
                    <a:pt x="91" y="8390"/>
                  </a:lnTo>
                  <a:lnTo>
                    <a:pt x="0" y="10906"/>
                  </a:lnTo>
                  <a:lnTo>
                    <a:pt x="91" y="11952"/>
                  </a:lnTo>
                  <a:lnTo>
                    <a:pt x="184" y="13210"/>
                  </a:lnTo>
                  <a:lnTo>
                    <a:pt x="278" y="13422"/>
                  </a:lnTo>
                  <a:lnTo>
                    <a:pt x="184" y="13634"/>
                  </a:lnTo>
                  <a:lnTo>
                    <a:pt x="1112" y="13634"/>
                  </a:lnTo>
                  <a:lnTo>
                    <a:pt x="2038" y="13422"/>
                  </a:lnTo>
                  <a:lnTo>
                    <a:pt x="3150" y="13634"/>
                  </a:lnTo>
                  <a:lnTo>
                    <a:pt x="4263" y="13422"/>
                  </a:lnTo>
                  <a:lnTo>
                    <a:pt x="4450" y="15521"/>
                  </a:lnTo>
                  <a:lnTo>
                    <a:pt x="4634" y="16356"/>
                  </a:lnTo>
                  <a:lnTo>
                    <a:pt x="4819" y="17197"/>
                  </a:lnTo>
                  <a:lnTo>
                    <a:pt x="5375" y="18455"/>
                  </a:lnTo>
                  <a:lnTo>
                    <a:pt x="5747" y="18666"/>
                  </a:lnTo>
                  <a:lnTo>
                    <a:pt x="6303" y="18666"/>
                  </a:lnTo>
                  <a:lnTo>
                    <a:pt x="8066" y="19084"/>
                  </a:lnTo>
                  <a:lnTo>
                    <a:pt x="9919" y="19501"/>
                  </a:lnTo>
                  <a:lnTo>
                    <a:pt x="13444" y="19713"/>
                  </a:lnTo>
                  <a:lnTo>
                    <a:pt x="17059" y="20342"/>
                  </a:lnTo>
                  <a:lnTo>
                    <a:pt x="20766" y="20759"/>
                  </a:lnTo>
                  <a:lnTo>
                    <a:pt x="20766" y="20971"/>
                  </a:lnTo>
                  <a:lnTo>
                    <a:pt x="20859" y="21388"/>
                  </a:lnTo>
                  <a:lnTo>
                    <a:pt x="21137" y="21600"/>
                  </a:lnTo>
                  <a:lnTo>
                    <a:pt x="21416" y="21388"/>
                  </a:lnTo>
                  <a:lnTo>
                    <a:pt x="21509" y="20971"/>
                  </a:lnTo>
                  <a:lnTo>
                    <a:pt x="21509" y="11323"/>
                  </a:lnTo>
                  <a:lnTo>
                    <a:pt x="21600" y="6714"/>
                  </a:lnTo>
                  <a:lnTo>
                    <a:pt x="21509" y="4403"/>
                  </a:lnTo>
                  <a:lnTo>
                    <a:pt x="21416" y="2099"/>
                  </a:lnTo>
                  <a:lnTo>
                    <a:pt x="21322" y="1887"/>
                  </a:lnTo>
                  <a:lnTo>
                    <a:pt x="21416" y="1675"/>
                  </a:lnTo>
                  <a:lnTo>
                    <a:pt x="21322" y="1258"/>
                  </a:lnTo>
                  <a:lnTo>
                    <a:pt x="21231" y="1046"/>
                  </a:lnTo>
                  <a:lnTo>
                    <a:pt x="21044" y="841"/>
                  </a:lnTo>
                  <a:lnTo>
                    <a:pt x="19191" y="841"/>
                  </a:lnTo>
                  <a:lnTo>
                    <a:pt x="17337" y="629"/>
                  </a:lnTo>
                  <a:lnTo>
                    <a:pt x="13628" y="212"/>
                  </a:lnTo>
                  <a:lnTo>
                    <a:pt x="11775" y="212"/>
                  </a:lnTo>
                  <a:lnTo>
                    <a:pt x="9919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936" name="Shape 1653"/>
            <p:cNvSpPr/>
            <p:nvPr/>
          </p:nvSpPr>
          <p:spPr>
            <a:xfrm>
              <a:off x="2265635" y="272632"/>
              <a:ext cx="38028" cy="1785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6371" y="0"/>
                  </a:moveTo>
                  <a:lnTo>
                    <a:pt x="1282" y="2650"/>
                  </a:lnTo>
                  <a:lnTo>
                    <a:pt x="0" y="5380"/>
                  </a:lnTo>
                  <a:lnTo>
                    <a:pt x="0" y="13490"/>
                  </a:lnTo>
                  <a:lnTo>
                    <a:pt x="1282" y="16220"/>
                  </a:lnTo>
                  <a:lnTo>
                    <a:pt x="5089" y="18870"/>
                  </a:lnTo>
                  <a:lnTo>
                    <a:pt x="8896" y="18870"/>
                  </a:lnTo>
                  <a:lnTo>
                    <a:pt x="16511" y="21600"/>
                  </a:lnTo>
                  <a:lnTo>
                    <a:pt x="19037" y="21600"/>
                  </a:lnTo>
                  <a:lnTo>
                    <a:pt x="20318" y="18870"/>
                  </a:lnTo>
                  <a:lnTo>
                    <a:pt x="21600" y="13490"/>
                  </a:lnTo>
                  <a:lnTo>
                    <a:pt x="20318" y="5380"/>
                  </a:lnTo>
                  <a:lnTo>
                    <a:pt x="17793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937" name="Shape 1654"/>
            <p:cNvSpPr/>
            <p:nvPr/>
          </p:nvSpPr>
          <p:spPr>
            <a:xfrm>
              <a:off x="2638805" y="270376"/>
              <a:ext cx="20110" cy="1028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824" y="0"/>
                  </a:moveTo>
                  <a:lnTo>
                    <a:pt x="9624" y="1883"/>
                  </a:lnTo>
                  <a:lnTo>
                    <a:pt x="4776" y="4225"/>
                  </a:lnTo>
                  <a:lnTo>
                    <a:pt x="2424" y="8924"/>
                  </a:lnTo>
                  <a:lnTo>
                    <a:pt x="0" y="14558"/>
                  </a:lnTo>
                  <a:lnTo>
                    <a:pt x="4776" y="20192"/>
                  </a:lnTo>
                  <a:lnTo>
                    <a:pt x="4776" y="21126"/>
                  </a:lnTo>
                  <a:lnTo>
                    <a:pt x="7200" y="21126"/>
                  </a:lnTo>
                  <a:lnTo>
                    <a:pt x="14400" y="21600"/>
                  </a:lnTo>
                  <a:lnTo>
                    <a:pt x="21600" y="20652"/>
                  </a:lnTo>
                  <a:lnTo>
                    <a:pt x="21600" y="19243"/>
                  </a:lnTo>
                  <a:lnTo>
                    <a:pt x="19176" y="14084"/>
                  </a:lnTo>
                  <a:lnTo>
                    <a:pt x="19176" y="8924"/>
                  </a:lnTo>
                  <a:lnTo>
                    <a:pt x="21600" y="4699"/>
                  </a:lnTo>
                  <a:lnTo>
                    <a:pt x="21600" y="474"/>
                  </a:lnTo>
                  <a:lnTo>
                    <a:pt x="19176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938" name="Shape 1655"/>
            <p:cNvSpPr/>
            <p:nvPr/>
          </p:nvSpPr>
          <p:spPr>
            <a:xfrm>
              <a:off x="2609737" y="290484"/>
              <a:ext cx="15664" cy="558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356" y="0"/>
                  </a:moveTo>
                  <a:lnTo>
                    <a:pt x="6224" y="1719"/>
                  </a:lnTo>
                  <a:lnTo>
                    <a:pt x="3112" y="4310"/>
                  </a:lnTo>
                  <a:lnTo>
                    <a:pt x="0" y="8645"/>
                  </a:lnTo>
                  <a:lnTo>
                    <a:pt x="0" y="19009"/>
                  </a:lnTo>
                  <a:lnTo>
                    <a:pt x="3112" y="19856"/>
                  </a:lnTo>
                  <a:lnTo>
                    <a:pt x="6224" y="20728"/>
                  </a:lnTo>
                  <a:lnTo>
                    <a:pt x="12356" y="21600"/>
                  </a:lnTo>
                  <a:lnTo>
                    <a:pt x="18488" y="20728"/>
                  </a:lnTo>
                  <a:lnTo>
                    <a:pt x="21600" y="19856"/>
                  </a:lnTo>
                  <a:lnTo>
                    <a:pt x="21600" y="19009"/>
                  </a:lnTo>
                  <a:lnTo>
                    <a:pt x="18488" y="10364"/>
                  </a:lnTo>
                  <a:lnTo>
                    <a:pt x="21600" y="6054"/>
                  </a:lnTo>
                  <a:lnTo>
                    <a:pt x="21600" y="1719"/>
                  </a:lnTo>
                  <a:lnTo>
                    <a:pt x="18488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939" name="Shape 1656"/>
            <p:cNvSpPr/>
            <p:nvPr/>
          </p:nvSpPr>
          <p:spPr>
            <a:xfrm>
              <a:off x="1981925" y="122913"/>
              <a:ext cx="232345" cy="20108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347" y="1198"/>
                  </a:moveTo>
                  <a:lnTo>
                    <a:pt x="11630" y="2160"/>
                  </a:lnTo>
                  <a:lnTo>
                    <a:pt x="13913" y="3358"/>
                  </a:lnTo>
                  <a:lnTo>
                    <a:pt x="16202" y="5040"/>
                  </a:lnTo>
                  <a:lnTo>
                    <a:pt x="18071" y="6958"/>
                  </a:lnTo>
                  <a:lnTo>
                    <a:pt x="17448" y="7200"/>
                  </a:lnTo>
                  <a:lnTo>
                    <a:pt x="16825" y="7435"/>
                  </a:lnTo>
                  <a:lnTo>
                    <a:pt x="15782" y="8155"/>
                  </a:lnTo>
                  <a:lnTo>
                    <a:pt x="14746" y="9360"/>
                  </a:lnTo>
                  <a:lnTo>
                    <a:pt x="13913" y="10558"/>
                  </a:lnTo>
                  <a:lnTo>
                    <a:pt x="12463" y="12960"/>
                  </a:lnTo>
                  <a:lnTo>
                    <a:pt x="11216" y="15355"/>
                  </a:lnTo>
                  <a:lnTo>
                    <a:pt x="10797" y="16802"/>
                  </a:lnTo>
                  <a:lnTo>
                    <a:pt x="10384" y="18242"/>
                  </a:lnTo>
                  <a:lnTo>
                    <a:pt x="10174" y="18000"/>
                  </a:lnTo>
                  <a:lnTo>
                    <a:pt x="8101" y="16560"/>
                  </a:lnTo>
                  <a:lnTo>
                    <a:pt x="6231" y="14878"/>
                  </a:lnTo>
                  <a:lnTo>
                    <a:pt x="4985" y="13195"/>
                  </a:lnTo>
                  <a:lnTo>
                    <a:pt x="3529" y="11520"/>
                  </a:lnTo>
                  <a:lnTo>
                    <a:pt x="827" y="8640"/>
                  </a:lnTo>
                  <a:lnTo>
                    <a:pt x="1037" y="8398"/>
                  </a:lnTo>
                  <a:lnTo>
                    <a:pt x="1869" y="7200"/>
                  </a:lnTo>
                  <a:lnTo>
                    <a:pt x="2696" y="6238"/>
                  </a:lnTo>
                  <a:lnTo>
                    <a:pt x="4775" y="4555"/>
                  </a:lnTo>
                  <a:lnTo>
                    <a:pt x="6854" y="2880"/>
                  </a:lnTo>
                  <a:lnTo>
                    <a:pt x="7891" y="2160"/>
                  </a:lnTo>
                  <a:lnTo>
                    <a:pt x="9137" y="1440"/>
                  </a:lnTo>
                  <a:lnTo>
                    <a:pt x="9347" y="1198"/>
                  </a:lnTo>
                  <a:close/>
                  <a:moveTo>
                    <a:pt x="18898" y="7435"/>
                  </a:moveTo>
                  <a:lnTo>
                    <a:pt x="20144" y="8875"/>
                  </a:lnTo>
                  <a:lnTo>
                    <a:pt x="19521" y="10558"/>
                  </a:lnTo>
                  <a:lnTo>
                    <a:pt x="18694" y="12240"/>
                  </a:lnTo>
                  <a:lnTo>
                    <a:pt x="16615" y="15120"/>
                  </a:lnTo>
                  <a:lnTo>
                    <a:pt x="13289" y="18962"/>
                  </a:lnTo>
                  <a:lnTo>
                    <a:pt x="12043" y="19440"/>
                  </a:lnTo>
                  <a:lnTo>
                    <a:pt x="12253" y="17758"/>
                  </a:lnTo>
                  <a:lnTo>
                    <a:pt x="12666" y="16560"/>
                  </a:lnTo>
                  <a:lnTo>
                    <a:pt x="13086" y="15355"/>
                  </a:lnTo>
                  <a:lnTo>
                    <a:pt x="14332" y="13195"/>
                  </a:lnTo>
                  <a:lnTo>
                    <a:pt x="15159" y="11755"/>
                  </a:lnTo>
                  <a:lnTo>
                    <a:pt x="16202" y="10080"/>
                  </a:lnTo>
                  <a:lnTo>
                    <a:pt x="17238" y="8640"/>
                  </a:lnTo>
                  <a:lnTo>
                    <a:pt x="18694" y="7678"/>
                  </a:lnTo>
                  <a:lnTo>
                    <a:pt x="18694" y="7435"/>
                  </a:lnTo>
                  <a:close/>
                  <a:moveTo>
                    <a:pt x="8724" y="0"/>
                  </a:moveTo>
                  <a:lnTo>
                    <a:pt x="7268" y="720"/>
                  </a:lnTo>
                  <a:lnTo>
                    <a:pt x="6022" y="1440"/>
                  </a:lnTo>
                  <a:lnTo>
                    <a:pt x="3529" y="3600"/>
                  </a:lnTo>
                  <a:lnTo>
                    <a:pt x="2493" y="4555"/>
                  </a:lnTo>
                  <a:lnTo>
                    <a:pt x="1450" y="5518"/>
                  </a:lnTo>
                  <a:lnTo>
                    <a:pt x="413" y="6715"/>
                  </a:lnTo>
                  <a:lnTo>
                    <a:pt x="204" y="7435"/>
                  </a:lnTo>
                  <a:lnTo>
                    <a:pt x="204" y="8398"/>
                  </a:lnTo>
                  <a:lnTo>
                    <a:pt x="0" y="8875"/>
                  </a:lnTo>
                  <a:lnTo>
                    <a:pt x="0" y="9360"/>
                  </a:lnTo>
                  <a:lnTo>
                    <a:pt x="413" y="10080"/>
                  </a:lnTo>
                  <a:lnTo>
                    <a:pt x="1037" y="11278"/>
                  </a:lnTo>
                  <a:lnTo>
                    <a:pt x="2073" y="12475"/>
                  </a:lnTo>
                  <a:lnTo>
                    <a:pt x="3739" y="14635"/>
                  </a:lnTo>
                  <a:lnTo>
                    <a:pt x="5189" y="16318"/>
                  </a:lnTo>
                  <a:lnTo>
                    <a:pt x="6854" y="17758"/>
                  </a:lnTo>
                  <a:lnTo>
                    <a:pt x="8514" y="18962"/>
                  </a:lnTo>
                  <a:lnTo>
                    <a:pt x="9970" y="20160"/>
                  </a:lnTo>
                  <a:lnTo>
                    <a:pt x="9970" y="20880"/>
                  </a:lnTo>
                  <a:lnTo>
                    <a:pt x="10384" y="21358"/>
                  </a:lnTo>
                  <a:lnTo>
                    <a:pt x="11007" y="21600"/>
                  </a:lnTo>
                  <a:lnTo>
                    <a:pt x="11420" y="21122"/>
                  </a:lnTo>
                  <a:lnTo>
                    <a:pt x="12876" y="21122"/>
                  </a:lnTo>
                  <a:lnTo>
                    <a:pt x="13709" y="20638"/>
                  </a:lnTo>
                  <a:lnTo>
                    <a:pt x="14332" y="20160"/>
                  </a:lnTo>
                  <a:lnTo>
                    <a:pt x="15992" y="18478"/>
                  </a:lnTo>
                  <a:lnTo>
                    <a:pt x="17448" y="16318"/>
                  </a:lnTo>
                  <a:lnTo>
                    <a:pt x="18898" y="14158"/>
                  </a:lnTo>
                  <a:lnTo>
                    <a:pt x="20144" y="11755"/>
                  </a:lnTo>
                  <a:lnTo>
                    <a:pt x="20977" y="10080"/>
                  </a:lnTo>
                  <a:lnTo>
                    <a:pt x="21600" y="8875"/>
                  </a:lnTo>
                  <a:lnTo>
                    <a:pt x="21390" y="8398"/>
                  </a:lnTo>
                  <a:lnTo>
                    <a:pt x="21187" y="7920"/>
                  </a:lnTo>
                  <a:lnTo>
                    <a:pt x="20563" y="7200"/>
                  </a:lnTo>
                  <a:lnTo>
                    <a:pt x="19940" y="6715"/>
                  </a:lnTo>
                  <a:lnTo>
                    <a:pt x="19940" y="6238"/>
                  </a:lnTo>
                  <a:lnTo>
                    <a:pt x="19731" y="5995"/>
                  </a:lnTo>
                  <a:lnTo>
                    <a:pt x="17448" y="3835"/>
                  </a:lnTo>
                  <a:lnTo>
                    <a:pt x="14955" y="1918"/>
                  </a:lnTo>
                  <a:lnTo>
                    <a:pt x="13499" y="955"/>
                  </a:lnTo>
                  <a:lnTo>
                    <a:pt x="12043" y="235"/>
                  </a:lnTo>
                  <a:lnTo>
                    <a:pt x="10593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940" name="Shape 1657"/>
            <p:cNvSpPr/>
            <p:nvPr/>
          </p:nvSpPr>
          <p:spPr>
            <a:xfrm>
              <a:off x="9069375" y="3121416"/>
              <a:ext cx="82625" cy="4021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10514" y="7200"/>
                  </a:lnTo>
                  <a:lnTo>
                    <a:pt x="5257" y="12012"/>
                  </a:lnTo>
                  <a:lnTo>
                    <a:pt x="0" y="18000"/>
                  </a:lnTo>
                  <a:lnTo>
                    <a:pt x="0" y="21600"/>
                  </a:lnTo>
                  <a:lnTo>
                    <a:pt x="573" y="21600"/>
                  </a:lnTo>
                  <a:lnTo>
                    <a:pt x="21600" y="108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941" name="Shape 1658"/>
            <p:cNvSpPr/>
            <p:nvPr/>
          </p:nvSpPr>
          <p:spPr>
            <a:xfrm>
              <a:off x="7768952" y="4678803"/>
              <a:ext cx="1383048" cy="196845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100" y="7796"/>
                  </a:moveTo>
                  <a:lnTo>
                    <a:pt x="20134" y="7919"/>
                  </a:lnTo>
                  <a:lnTo>
                    <a:pt x="20205" y="8042"/>
                  </a:lnTo>
                  <a:lnTo>
                    <a:pt x="20379" y="8262"/>
                  </a:lnTo>
                  <a:lnTo>
                    <a:pt x="20588" y="8458"/>
                  </a:lnTo>
                  <a:lnTo>
                    <a:pt x="20693" y="8532"/>
                  </a:lnTo>
                  <a:lnTo>
                    <a:pt x="20833" y="8605"/>
                  </a:lnTo>
                  <a:lnTo>
                    <a:pt x="20588" y="9072"/>
                  </a:lnTo>
                  <a:lnTo>
                    <a:pt x="20519" y="8998"/>
                  </a:lnTo>
                  <a:lnTo>
                    <a:pt x="20448" y="8900"/>
                  </a:lnTo>
                  <a:lnTo>
                    <a:pt x="20205" y="8581"/>
                  </a:lnTo>
                  <a:lnTo>
                    <a:pt x="20030" y="8410"/>
                  </a:lnTo>
                  <a:lnTo>
                    <a:pt x="19925" y="8311"/>
                  </a:lnTo>
                  <a:lnTo>
                    <a:pt x="19786" y="8262"/>
                  </a:lnTo>
                  <a:lnTo>
                    <a:pt x="20100" y="7796"/>
                  </a:lnTo>
                  <a:close/>
                  <a:moveTo>
                    <a:pt x="19716" y="8336"/>
                  </a:moveTo>
                  <a:lnTo>
                    <a:pt x="19925" y="8532"/>
                  </a:lnTo>
                  <a:lnTo>
                    <a:pt x="20100" y="8753"/>
                  </a:lnTo>
                  <a:lnTo>
                    <a:pt x="20239" y="8998"/>
                  </a:lnTo>
                  <a:lnTo>
                    <a:pt x="20344" y="9120"/>
                  </a:lnTo>
                  <a:lnTo>
                    <a:pt x="20484" y="9194"/>
                  </a:lnTo>
                  <a:lnTo>
                    <a:pt x="20519" y="9194"/>
                  </a:lnTo>
                  <a:lnTo>
                    <a:pt x="20344" y="9586"/>
                  </a:lnTo>
                  <a:lnTo>
                    <a:pt x="20100" y="9341"/>
                  </a:lnTo>
                  <a:lnTo>
                    <a:pt x="19681" y="8753"/>
                  </a:lnTo>
                  <a:lnTo>
                    <a:pt x="19646" y="8753"/>
                  </a:lnTo>
                  <a:lnTo>
                    <a:pt x="19611" y="8777"/>
                  </a:lnTo>
                  <a:lnTo>
                    <a:pt x="19646" y="8924"/>
                  </a:lnTo>
                  <a:lnTo>
                    <a:pt x="19716" y="9072"/>
                  </a:lnTo>
                  <a:lnTo>
                    <a:pt x="19891" y="9341"/>
                  </a:lnTo>
                  <a:lnTo>
                    <a:pt x="20065" y="9538"/>
                  </a:lnTo>
                  <a:lnTo>
                    <a:pt x="20134" y="9660"/>
                  </a:lnTo>
                  <a:lnTo>
                    <a:pt x="20274" y="9734"/>
                  </a:lnTo>
                  <a:lnTo>
                    <a:pt x="19960" y="10273"/>
                  </a:lnTo>
                  <a:lnTo>
                    <a:pt x="19891" y="10175"/>
                  </a:lnTo>
                  <a:lnTo>
                    <a:pt x="19786" y="10052"/>
                  </a:lnTo>
                  <a:lnTo>
                    <a:pt x="19611" y="9856"/>
                  </a:lnTo>
                  <a:lnTo>
                    <a:pt x="19367" y="9538"/>
                  </a:lnTo>
                  <a:lnTo>
                    <a:pt x="19088" y="9243"/>
                  </a:lnTo>
                  <a:lnTo>
                    <a:pt x="19506" y="8679"/>
                  </a:lnTo>
                  <a:lnTo>
                    <a:pt x="19716" y="8336"/>
                  </a:lnTo>
                  <a:close/>
                  <a:moveTo>
                    <a:pt x="19018" y="9341"/>
                  </a:moveTo>
                  <a:lnTo>
                    <a:pt x="19192" y="9611"/>
                  </a:lnTo>
                  <a:lnTo>
                    <a:pt x="19367" y="9856"/>
                  </a:lnTo>
                  <a:lnTo>
                    <a:pt x="19577" y="10150"/>
                  </a:lnTo>
                  <a:lnTo>
                    <a:pt x="19716" y="10298"/>
                  </a:lnTo>
                  <a:lnTo>
                    <a:pt x="19856" y="10395"/>
                  </a:lnTo>
                  <a:lnTo>
                    <a:pt x="19820" y="10469"/>
                  </a:lnTo>
                  <a:lnTo>
                    <a:pt x="19611" y="10763"/>
                  </a:lnTo>
                  <a:lnTo>
                    <a:pt x="19472" y="10567"/>
                  </a:lnTo>
                  <a:lnTo>
                    <a:pt x="19332" y="10420"/>
                  </a:lnTo>
                  <a:lnTo>
                    <a:pt x="19053" y="10052"/>
                  </a:lnTo>
                  <a:lnTo>
                    <a:pt x="18913" y="9856"/>
                  </a:lnTo>
                  <a:lnTo>
                    <a:pt x="18878" y="9758"/>
                  </a:lnTo>
                  <a:lnTo>
                    <a:pt x="18878" y="9635"/>
                  </a:lnTo>
                  <a:lnTo>
                    <a:pt x="18844" y="9660"/>
                  </a:lnTo>
                  <a:lnTo>
                    <a:pt x="19018" y="9341"/>
                  </a:lnTo>
                  <a:close/>
                  <a:moveTo>
                    <a:pt x="18844" y="9660"/>
                  </a:moveTo>
                  <a:lnTo>
                    <a:pt x="18809" y="9807"/>
                  </a:lnTo>
                  <a:lnTo>
                    <a:pt x="18809" y="9954"/>
                  </a:lnTo>
                  <a:lnTo>
                    <a:pt x="18878" y="10101"/>
                  </a:lnTo>
                  <a:lnTo>
                    <a:pt x="18983" y="10248"/>
                  </a:lnTo>
                  <a:lnTo>
                    <a:pt x="19192" y="10592"/>
                  </a:lnTo>
                  <a:lnTo>
                    <a:pt x="19332" y="10763"/>
                  </a:lnTo>
                  <a:lnTo>
                    <a:pt x="19472" y="10935"/>
                  </a:lnTo>
                  <a:lnTo>
                    <a:pt x="19297" y="11205"/>
                  </a:lnTo>
                  <a:lnTo>
                    <a:pt x="19228" y="11057"/>
                  </a:lnTo>
                  <a:lnTo>
                    <a:pt x="19123" y="10910"/>
                  </a:lnTo>
                  <a:lnTo>
                    <a:pt x="18913" y="10641"/>
                  </a:lnTo>
                  <a:lnTo>
                    <a:pt x="18739" y="10420"/>
                  </a:lnTo>
                  <a:lnTo>
                    <a:pt x="18635" y="10322"/>
                  </a:lnTo>
                  <a:lnTo>
                    <a:pt x="18495" y="10224"/>
                  </a:lnTo>
                  <a:lnTo>
                    <a:pt x="18844" y="9660"/>
                  </a:lnTo>
                  <a:close/>
                  <a:moveTo>
                    <a:pt x="18424" y="10347"/>
                  </a:moveTo>
                  <a:lnTo>
                    <a:pt x="18599" y="10567"/>
                  </a:lnTo>
                  <a:lnTo>
                    <a:pt x="18774" y="10763"/>
                  </a:lnTo>
                  <a:lnTo>
                    <a:pt x="18949" y="11057"/>
                  </a:lnTo>
                  <a:lnTo>
                    <a:pt x="19158" y="11352"/>
                  </a:lnTo>
                  <a:lnTo>
                    <a:pt x="19192" y="11352"/>
                  </a:lnTo>
                  <a:lnTo>
                    <a:pt x="18949" y="11719"/>
                  </a:lnTo>
                  <a:lnTo>
                    <a:pt x="18739" y="11475"/>
                  </a:lnTo>
                  <a:lnTo>
                    <a:pt x="18495" y="11131"/>
                  </a:lnTo>
                  <a:lnTo>
                    <a:pt x="18250" y="10788"/>
                  </a:lnTo>
                  <a:lnTo>
                    <a:pt x="18215" y="10763"/>
                  </a:lnTo>
                  <a:lnTo>
                    <a:pt x="18181" y="10763"/>
                  </a:lnTo>
                  <a:lnTo>
                    <a:pt x="18424" y="10347"/>
                  </a:lnTo>
                  <a:close/>
                  <a:moveTo>
                    <a:pt x="18145" y="10837"/>
                  </a:moveTo>
                  <a:lnTo>
                    <a:pt x="18215" y="10984"/>
                  </a:lnTo>
                  <a:lnTo>
                    <a:pt x="18285" y="11131"/>
                  </a:lnTo>
                  <a:lnTo>
                    <a:pt x="18460" y="11401"/>
                  </a:lnTo>
                  <a:lnTo>
                    <a:pt x="18809" y="11916"/>
                  </a:lnTo>
                  <a:lnTo>
                    <a:pt x="18529" y="12357"/>
                  </a:lnTo>
                  <a:lnTo>
                    <a:pt x="18285" y="12038"/>
                  </a:lnTo>
                  <a:lnTo>
                    <a:pt x="18041" y="11744"/>
                  </a:lnTo>
                  <a:lnTo>
                    <a:pt x="17831" y="11475"/>
                  </a:lnTo>
                  <a:lnTo>
                    <a:pt x="18145" y="10837"/>
                  </a:lnTo>
                  <a:close/>
                  <a:moveTo>
                    <a:pt x="17762" y="11572"/>
                  </a:moveTo>
                  <a:lnTo>
                    <a:pt x="18110" y="12112"/>
                  </a:lnTo>
                  <a:lnTo>
                    <a:pt x="18250" y="12308"/>
                  </a:lnTo>
                  <a:lnTo>
                    <a:pt x="18424" y="12528"/>
                  </a:lnTo>
                  <a:lnTo>
                    <a:pt x="18285" y="12700"/>
                  </a:lnTo>
                  <a:lnTo>
                    <a:pt x="18006" y="12333"/>
                  </a:lnTo>
                  <a:lnTo>
                    <a:pt x="17622" y="11818"/>
                  </a:lnTo>
                  <a:lnTo>
                    <a:pt x="17762" y="11572"/>
                  </a:lnTo>
                  <a:close/>
                  <a:moveTo>
                    <a:pt x="17553" y="11965"/>
                  </a:moveTo>
                  <a:lnTo>
                    <a:pt x="17657" y="12210"/>
                  </a:lnTo>
                  <a:lnTo>
                    <a:pt x="17796" y="12455"/>
                  </a:lnTo>
                  <a:lnTo>
                    <a:pt x="17971" y="12700"/>
                  </a:lnTo>
                  <a:lnTo>
                    <a:pt x="18076" y="12799"/>
                  </a:lnTo>
                  <a:lnTo>
                    <a:pt x="18181" y="12872"/>
                  </a:lnTo>
                  <a:lnTo>
                    <a:pt x="17971" y="13190"/>
                  </a:lnTo>
                  <a:lnTo>
                    <a:pt x="17727" y="12872"/>
                  </a:lnTo>
                  <a:lnTo>
                    <a:pt x="17553" y="12652"/>
                  </a:lnTo>
                  <a:lnTo>
                    <a:pt x="17308" y="12406"/>
                  </a:lnTo>
                  <a:lnTo>
                    <a:pt x="17553" y="11965"/>
                  </a:lnTo>
                  <a:close/>
                  <a:moveTo>
                    <a:pt x="17273" y="12504"/>
                  </a:moveTo>
                  <a:lnTo>
                    <a:pt x="17482" y="12774"/>
                  </a:lnTo>
                  <a:lnTo>
                    <a:pt x="17657" y="13043"/>
                  </a:lnTo>
                  <a:lnTo>
                    <a:pt x="17727" y="13215"/>
                  </a:lnTo>
                  <a:lnTo>
                    <a:pt x="17867" y="13387"/>
                  </a:lnTo>
                  <a:lnTo>
                    <a:pt x="17517" y="13926"/>
                  </a:lnTo>
                  <a:lnTo>
                    <a:pt x="17377" y="13779"/>
                  </a:lnTo>
                  <a:lnTo>
                    <a:pt x="17134" y="13338"/>
                  </a:lnTo>
                  <a:lnTo>
                    <a:pt x="17063" y="13215"/>
                  </a:lnTo>
                  <a:lnTo>
                    <a:pt x="16994" y="13166"/>
                  </a:lnTo>
                  <a:lnTo>
                    <a:pt x="16959" y="13117"/>
                  </a:lnTo>
                  <a:lnTo>
                    <a:pt x="17063" y="12921"/>
                  </a:lnTo>
                  <a:lnTo>
                    <a:pt x="17273" y="12504"/>
                  </a:lnTo>
                  <a:close/>
                  <a:moveTo>
                    <a:pt x="6735" y="6301"/>
                  </a:moveTo>
                  <a:lnTo>
                    <a:pt x="9771" y="7184"/>
                  </a:lnTo>
                  <a:lnTo>
                    <a:pt x="11272" y="7625"/>
                  </a:lnTo>
                  <a:lnTo>
                    <a:pt x="12771" y="8091"/>
                  </a:lnTo>
                  <a:lnTo>
                    <a:pt x="13504" y="8311"/>
                  </a:lnTo>
                  <a:lnTo>
                    <a:pt x="14272" y="8508"/>
                  </a:lnTo>
                  <a:lnTo>
                    <a:pt x="15738" y="8949"/>
                  </a:lnTo>
                  <a:lnTo>
                    <a:pt x="17063" y="9439"/>
                  </a:lnTo>
                  <a:lnTo>
                    <a:pt x="17727" y="9635"/>
                  </a:lnTo>
                  <a:lnTo>
                    <a:pt x="18076" y="9734"/>
                  </a:lnTo>
                  <a:lnTo>
                    <a:pt x="18460" y="9807"/>
                  </a:lnTo>
                  <a:lnTo>
                    <a:pt x="17762" y="10984"/>
                  </a:lnTo>
                  <a:lnTo>
                    <a:pt x="17413" y="11572"/>
                  </a:lnTo>
                  <a:lnTo>
                    <a:pt x="17134" y="12185"/>
                  </a:lnTo>
                  <a:lnTo>
                    <a:pt x="16610" y="13142"/>
                  </a:lnTo>
                  <a:lnTo>
                    <a:pt x="16052" y="14073"/>
                  </a:lnTo>
                  <a:lnTo>
                    <a:pt x="15424" y="13852"/>
                  </a:lnTo>
                  <a:lnTo>
                    <a:pt x="14796" y="13681"/>
                  </a:lnTo>
                  <a:lnTo>
                    <a:pt x="13504" y="13338"/>
                  </a:lnTo>
                  <a:lnTo>
                    <a:pt x="12737" y="13093"/>
                  </a:lnTo>
                  <a:lnTo>
                    <a:pt x="12004" y="12847"/>
                  </a:lnTo>
                  <a:lnTo>
                    <a:pt x="11272" y="12578"/>
                  </a:lnTo>
                  <a:lnTo>
                    <a:pt x="10504" y="12357"/>
                  </a:lnTo>
                  <a:lnTo>
                    <a:pt x="8898" y="11891"/>
                  </a:lnTo>
                  <a:lnTo>
                    <a:pt x="7293" y="11401"/>
                  </a:lnTo>
                  <a:lnTo>
                    <a:pt x="5653" y="10910"/>
                  </a:lnTo>
                  <a:lnTo>
                    <a:pt x="4851" y="10690"/>
                  </a:lnTo>
                  <a:lnTo>
                    <a:pt x="4013" y="10469"/>
                  </a:lnTo>
                  <a:lnTo>
                    <a:pt x="4047" y="10420"/>
                  </a:lnTo>
                  <a:lnTo>
                    <a:pt x="4990" y="8949"/>
                  </a:lnTo>
                  <a:lnTo>
                    <a:pt x="5932" y="7502"/>
                  </a:lnTo>
                  <a:lnTo>
                    <a:pt x="6735" y="6301"/>
                  </a:lnTo>
                  <a:close/>
                  <a:moveTo>
                    <a:pt x="16854" y="13264"/>
                  </a:moveTo>
                  <a:lnTo>
                    <a:pt x="16924" y="13461"/>
                  </a:lnTo>
                  <a:lnTo>
                    <a:pt x="17029" y="13705"/>
                  </a:lnTo>
                  <a:lnTo>
                    <a:pt x="17203" y="13951"/>
                  </a:lnTo>
                  <a:lnTo>
                    <a:pt x="17377" y="14147"/>
                  </a:lnTo>
                  <a:lnTo>
                    <a:pt x="17203" y="14367"/>
                  </a:lnTo>
                  <a:lnTo>
                    <a:pt x="16994" y="13975"/>
                  </a:lnTo>
                  <a:lnTo>
                    <a:pt x="16820" y="13779"/>
                  </a:lnTo>
                  <a:lnTo>
                    <a:pt x="16645" y="13632"/>
                  </a:lnTo>
                  <a:lnTo>
                    <a:pt x="16854" y="13264"/>
                  </a:lnTo>
                  <a:close/>
                  <a:moveTo>
                    <a:pt x="16575" y="13730"/>
                  </a:moveTo>
                  <a:lnTo>
                    <a:pt x="16820" y="14147"/>
                  </a:lnTo>
                  <a:lnTo>
                    <a:pt x="16959" y="14367"/>
                  </a:lnTo>
                  <a:lnTo>
                    <a:pt x="17099" y="14564"/>
                  </a:lnTo>
                  <a:lnTo>
                    <a:pt x="16959" y="14785"/>
                  </a:lnTo>
                  <a:lnTo>
                    <a:pt x="16785" y="14564"/>
                  </a:lnTo>
                  <a:lnTo>
                    <a:pt x="16610" y="14270"/>
                  </a:lnTo>
                  <a:lnTo>
                    <a:pt x="16471" y="13951"/>
                  </a:lnTo>
                  <a:lnTo>
                    <a:pt x="16575" y="13730"/>
                  </a:lnTo>
                  <a:close/>
                  <a:moveTo>
                    <a:pt x="16366" y="14123"/>
                  </a:moveTo>
                  <a:lnTo>
                    <a:pt x="16435" y="14392"/>
                  </a:lnTo>
                  <a:lnTo>
                    <a:pt x="16506" y="14613"/>
                  </a:lnTo>
                  <a:lnTo>
                    <a:pt x="16610" y="14833"/>
                  </a:lnTo>
                  <a:lnTo>
                    <a:pt x="16680" y="14932"/>
                  </a:lnTo>
                  <a:lnTo>
                    <a:pt x="16785" y="15029"/>
                  </a:lnTo>
                  <a:lnTo>
                    <a:pt x="16645" y="15250"/>
                  </a:lnTo>
                  <a:lnTo>
                    <a:pt x="16435" y="14932"/>
                  </a:lnTo>
                  <a:lnTo>
                    <a:pt x="16296" y="14735"/>
                  </a:lnTo>
                  <a:lnTo>
                    <a:pt x="16156" y="14514"/>
                  </a:lnTo>
                  <a:lnTo>
                    <a:pt x="16366" y="14123"/>
                  </a:lnTo>
                  <a:close/>
                  <a:moveTo>
                    <a:pt x="16087" y="14613"/>
                  </a:moveTo>
                  <a:lnTo>
                    <a:pt x="16331" y="15103"/>
                  </a:lnTo>
                  <a:lnTo>
                    <a:pt x="16401" y="15275"/>
                  </a:lnTo>
                  <a:lnTo>
                    <a:pt x="16471" y="15373"/>
                  </a:lnTo>
                  <a:lnTo>
                    <a:pt x="16540" y="15446"/>
                  </a:lnTo>
                  <a:lnTo>
                    <a:pt x="16435" y="15618"/>
                  </a:lnTo>
                  <a:lnTo>
                    <a:pt x="16261" y="15397"/>
                  </a:lnTo>
                  <a:lnTo>
                    <a:pt x="15912" y="14882"/>
                  </a:lnTo>
                  <a:lnTo>
                    <a:pt x="16087" y="14613"/>
                  </a:lnTo>
                  <a:close/>
                  <a:moveTo>
                    <a:pt x="15842" y="15005"/>
                  </a:moveTo>
                  <a:lnTo>
                    <a:pt x="16052" y="15470"/>
                  </a:lnTo>
                  <a:lnTo>
                    <a:pt x="16156" y="15667"/>
                  </a:lnTo>
                  <a:lnTo>
                    <a:pt x="16296" y="15838"/>
                  </a:lnTo>
                  <a:lnTo>
                    <a:pt x="16121" y="16133"/>
                  </a:lnTo>
                  <a:lnTo>
                    <a:pt x="15912" y="15789"/>
                  </a:lnTo>
                  <a:lnTo>
                    <a:pt x="15773" y="15594"/>
                  </a:lnTo>
                  <a:lnTo>
                    <a:pt x="15633" y="15397"/>
                  </a:lnTo>
                  <a:lnTo>
                    <a:pt x="15842" y="15005"/>
                  </a:lnTo>
                  <a:close/>
                  <a:moveTo>
                    <a:pt x="15564" y="15495"/>
                  </a:moveTo>
                  <a:lnTo>
                    <a:pt x="15738" y="15838"/>
                  </a:lnTo>
                  <a:lnTo>
                    <a:pt x="15842" y="16084"/>
                  </a:lnTo>
                  <a:lnTo>
                    <a:pt x="15912" y="16182"/>
                  </a:lnTo>
                  <a:lnTo>
                    <a:pt x="16017" y="16280"/>
                  </a:lnTo>
                  <a:lnTo>
                    <a:pt x="16052" y="16280"/>
                  </a:lnTo>
                  <a:lnTo>
                    <a:pt x="15878" y="16599"/>
                  </a:lnTo>
                  <a:lnTo>
                    <a:pt x="15702" y="16403"/>
                  </a:lnTo>
                  <a:lnTo>
                    <a:pt x="15493" y="16157"/>
                  </a:lnTo>
                  <a:lnTo>
                    <a:pt x="15319" y="15937"/>
                  </a:lnTo>
                  <a:lnTo>
                    <a:pt x="15564" y="15495"/>
                  </a:lnTo>
                  <a:close/>
                  <a:moveTo>
                    <a:pt x="15284" y="16010"/>
                  </a:moveTo>
                  <a:lnTo>
                    <a:pt x="15354" y="16231"/>
                  </a:lnTo>
                  <a:lnTo>
                    <a:pt x="15493" y="16403"/>
                  </a:lnTo>
                  <a:lnTo>
                    <a:pt x="15598" y="16599"/>
                  </a:lnTo>
                  <a:lnTo>
                    <a:pt x="15773" y="16795"/>
                  </a:lnTo>
                  <a:lnTo>
                    <a:pt x="15598" y="17040"/>
                  </a:lnTo>
                  <a:lnTo>
                    <a:pt x="15493" y="16893"/>
                  </a:lnTo>
                  <a:lnTo>
                    <a:pt x="15424" y="16746"/>
                  </a:lnTo>
                  <a:lnTo>
                    <a:pt x="15284" y="16525"/>
                  </a:lnTo>
                  <a:lnTo>
                    <a:pt x="15110" y="16304"/>
                  </a:lnTo>
                  <a:lnTo>
                    <a:pt x="15284" y="16010"/>
                  </a:lnTo>
                  <a:close/>
                  <a:moveTo>
                    <a:pt x="15074" y="16354"/>
                  </a:moveTo>
                  <a:lnTo>
                    <a:pt x="15214" y="16819"/>
                  </a:lnTo>
                  <a:lnTo>
                    <a:pt x="15354" y="17040"/>
                  </a:lnTo>
                  <a:lnTo>
                    <a:pt x="15424" y="17138"/>
                  </a:lnTo>
                  <a:lnTo>
                    <a:pt x="15528" y="17236"/>
                  </a:lnTo>
                  <a:lnTo>
                    <a:pt x="15354" y="17531"/>
                  </a:lnTo>
                  <a:lnTo>
                    <a:pt x="15214" y="17310"/>
                  </a:lnTo>
                  <a:lnTo>
                    <a:pt x="15005" y="17065"/>
                  </a:lnTo>
                  <a:lnTo>
                    <a:pt x="14900" y="16966"/>
                  </a:lnTo>
                  <a:lnTo>
                    <a:pt x="14796" y="16844"/>
                  </a:lnTo>
                  <a:lnTo>
                    <a:pt x="15074" y="16354"/>
                  </a:lnTo>
                  <a:close/>
                  <a:moveTo>
                    <a:pt x="14760" y="16893"/>
                  </a:moveTo>
                  <a:lnTo>
                    <a:pt x="15040" y="17408"/>
                  </a:lnTo>
                  <a:lnTo>
                    <a:pt x="15145" y="17579"/>
                  </a:lnTo>
                  <a:lnTo>
                    <a:pt x="15250" y="17727"/>
                  </a:lnTo>
                  <a:lnTo>
                    <a:pt x="15145" y="17996"/>
                  </a:lnTo>
                  <a:lnTo>
                    <a:pt x="15005" y="17800"/>
                  </a:lnTo>
                  <a:lnTo>
                    <a:pt x="14900" y="17604"/>
                  </a:lnTo>
                  <a:lnTo>
                    <a:pt x="14760" y="17408"/>
                  </a:lnTo>
                  <a:lnTo>
                    <a:pt x="14586" y="17236"/>
                  </a:lnTo>
                  <a:lnTo>
                    <a:pt x="14621" y="17163"/>
                  </a:lnTo>
                  <a:lnTo>
                    <a:pt x="14760" y="16893"/>
                  </a:lnTo>
                  <a:close/>
                  <a:moveTo>
                    <a:pt x="14482" y="17359"/>
                  </a:moveTo>
                  <a:lnTo>
                    <a:pt x="14517" y="17432"/>
                  </a:lnTo>
                  <a:lnTo>
                    <a:pt x="14760" y="17849"/>
                  </a:lnTo>
                  <a:lnTo>
                    <a:pt x="14865" y="18021"/>
                  </a:lnTo>
                  <a:lnTo>
                    <a:pt x="14936" y="18119"/>
                  </a:lnTo>
                  <a:lnTo>
                    <a:pt x="15005" y="18217"/>
                  </a:lnTo>
                  <a:lnTo>
                    <a:pt x="14865" y="18511"/>
                  </a:lnTo>
                  <a:lnTo>
                    <a:pt x="14726" y="18364"/>
                  </a:lnTo>
                  <a:lnTo>
                    <a:pt x="14656" y="18290"/>
                  </a:lnTo>
                  <a:lnTo>
                    <a:pt x="14551" y="18143"/>
                  </a:lnTo>
                  <a:lnTo>
                    <a:pt x="14446" y="17947"/>
                  </a:lnTo>
                  <a:lnTo>
                    <a:pt x="14342" y="17849"/>
                  </a:lnTo>
                  <a:lnTo>
                    <a:pt x="14237" y="17775"/>
                  </a:lnTo>
                  <a:lnTo>
                    <a:pt x="14482" y="17359"/>
                  </a:lnTo>
                  <a:close/>
                  <a:moveTo>
                    <a:pt x="14203" y="17849"/>
                  </a:moveTo>
                  <a:lnTo>
                    <a:pt x="14342" y="18094"/>
                  </a:lnTo>
                  <a:lnTo>
                    <a:pt x="14482" y="18340"/>
                  </a:lnTo>
                  <a:lnTo>
                    <a:pt x="14621" y="18487"/>
                  </a:lnTo>
                  <a:lnTo>
                    <a:pt x="14691" y="18584"/>
                  </a:lnTo>
                  <a:lnTo>
                    <a:pt x="14831" y="18609"/>
                  </a:lnTo>
                  <a:lnTo>
                    <a:pt x="14621" y="19026"/>
                  </a:lnTo>
                  <a:lnTo>
                    <a:pt x="14551" y="18952"/>
                  </a:lnTo>
                  <a:lnTo>
                    <a:pt x="14342" y="18584"/>
                  </a:lnTo>
                  <a:lnTo>
                    <a:pt x="14203" y="18364"/>
                  </a:lnTo>
                  <a:lnTo>
                    <a:pt x="14098" y="18266"/>
                  </a:lnTo>
                  <a:lnTo>
                    <a:pt x="13993" y="18193"/>
                  </a:lnTo>
                  <a:lnTo>
                    <a:pt x="14203" y="17849"/>
                  </a:lnTo>
                  <a:close/>
                  <a:moveTo>
                    <a:pt x="13958" y="18241"/>
                  </a:moveTo>
                  <a:lnTo>
                    <a:pt x="14063" y="18364"/>
                  </a:lnTo>
                  <a:lnTo>
                    <a:pt x="14132" y="18511"/>
                  </a:lnTo>
                  <a:lnTo>
                    <a:pt x="14237" y="18756"/>
                  </a:lnTo>
                  <a:lnTo>
                    <a:pt x="14342" y="18977"/>
                  </a:lnTo>
                  <a:lnTo>
                    <a:pt x="14412" y="19075"/>
                  </a:lnTo>
                  <a:lnTo>
                    <a:pt x="14517" y="19173"/>
                  </a:lnTo>
                  <a:lnTo>
                    <a:pt x="14342" y="19467"/>
                  </a:lnTo>
                  <a:lnTo>
                    <a:pt x="14167" y="19222"/>
                  </a:lnTo>
                  <a:lnTo>
                    <a:pt x="14063" y="19002"/>
                  </a:lnTo>
                  <a:lnTo>
                    <a:pt x="13958" y="18756"/>
                  </a:lnTo>
                  <a:lnTo>
                    <a:pt x="13818" y="18536"/>
                  </a:lnTo>
                  <a:lnTo>
                    <a:pt x="13784" y="18536"/>
                  </a:lnTo>
                  <a:lnTo>
                    <a:pt x="13958" y="18241"/>
                  </a:lnTo>
                  <a:close/>
                  <a:moveTo>
                    <a:pt x="13749" y="18584"/>
                  </a:moveTo>
                  <a:lnTo>
                    <a:pt x="13818" y="18855"/>
                  </a:lnTo>
                  <a:lnTo>
                    <a:pt x="13889" y="19124"/>
                  </a:lnTo>
                  <a:lnTo>
                    <a:pt x="13958" y="19246"/>
                  </a:lnTo>
                  <a:lnTo>
                    <a:pt x="14028" y="19369"/>
                  </a:lnTo>
                  <a:lnTo>
                    <a:pt x="14098" y="19492"/>
                  </a:lnTo>
                  <a:lnTo>
                    <a:pt x="14237" y="19590"/>
                  </a:lnTo>
                  <a:lnTo>
                    <a:pt x="14098" y="19835"/>
                  </a:lnTo>
                  <a:lnTo>
                    <a:pt x="13853" y="19541"/>
                  </a:lnTo>
                  <a:lnTo>
                    <a:pt x="13679" y="19296"/>
                  </a:lnTo>
                  <a:lnTo>
                    <a:pt x="13470" y="19075"/>
                  </a:lnTo>
                  <a:lnTo>
                    <a:pt x="13749" y="18584"/>
                  </a:lnTo>
                  <a:close/>
                  <a:moveTo>
                    <a:pt x="279" y="17040"/>
                  </a:moveTo>
                  <a:lnTo>
                    <a:pt x="419" y="17163"/>
                  </a:lnTo>
                  <a:lnTo>
                    <a:pt x="593" y="17260"/>
                  </a:lnTo>
                  <a:lnTo>
                    <a:pt x="767" y="17359"/>
                  </a:lnTo>
                  <a:lnTo>
                    <a:pt x="1012" y="17432"/>
                  </a:lnTo>
                  <a:lnTo>
                    <a:pt x="1430" y="17579"/>
                  </a:lnTo>
                  <a:lnTo>
                    <a:pt x="1849" y="17678"/>
                  </a:lnTo>
                  <a:lnTo>
                    <a:pt x="3594" y="18168"/>
                  </a:lnTo>
                  <a:lnTo>
                    <a:pt x="4466" y="18413"/>
                  </a:lnTo>
                  <a:lnTo>
                    <a:pt x="5339" y="18634"/>
                  </a:lnTo>
                  <a:lnTo>
                    <a:pt x="7188" y="19124"/>
                  </a:lnTo>
                  <a:lnTo>
                    <a:pt x="9038" y="19639"/>
                  </a:lnTo>
                  <a:lnTo>
                    <a:pt x="9875" y="19908"/>
                  </a:lnTo>
                  <a:lnTo>
                    <a:pt x="7537" y="19320"/>
                  </a:lnTo>
                  <a:lnTo>
                    <a:pt x="5653" y="18855"/>
                  </a:lnTo>
                  <a:lnTo>
                    <a:pt x="3769" y="18364"/>
                  </a:lnTo>
                  <a:lnTo>
                    <a:pt x="3664" y="18340"/>
                  </a:lnTo>
                  <a:lnTo>
                    <a:pt x="3001" y="18143"/>
                  </a:lnTo>
                  <a:lnTo>
                    <a:pt x="2303" y="17922"/>
                  </a:lnTo>
                  <a:lnTo>
                    <a:pt x="1640" y="17678"/>
                  </a:lnTo>
                  <a:lnTo>
                    <a:pt x="942" y="17457"/>
                  </a:lnTo>
                  <a:lnTo>
                    <a:pt x="314" y="17187"/>
                  </a:lnTo>
                  <a:lnTo>
                    <a:pt x="244" y="17065"/>
                  </a:lnTo>
                  <a:lnTo>
                    <a:pt x="279" y="17040"/>
                  </a:lnTo>
                  <a:close/>
                  <a:moveTo>
                    <a:pt x="4083" y="10592"/>
                  </a:moveTo>
                  <a:lnTo>
                    <a:pt x="4187" y="10690"/>
                  </a:lnTo>
                  <a:lnTo>
                    <a:pt x="4676" y="10837"/>
                  </a:lnTo>
                  <a:lnTo>
                    <a:pt x="6664" y="11425"/>
                  </a:lnTo>
                  <a:lnTo>
                    <a:pt x="8165" y="11866"/>
                  </a:lnTo>
                  <a:lnTo>
                    <a:pt x="9700" y="12308"/>
                  </a:lnTo>
                  <a:lnTo>
                    <a:pt x="10504" y="12578"/>
                  </a:lnTo>
                  <a:lnTo>
                    <a:pt x="11306" y="12823"/>
                  </a:lnTo>
                  <a:lnTo>
                    <a:pt x="12911" y="13362"/>
                  </a:lnTo>
                  <a:lnTo>
                    <a:pt x="13679" y="13583"/>
                  </a:lnTo>
                  <a:lnTo>
                    <a:pt x="14446" y="13779"/>
                  </a:lnTo>
                  <a:lnTo>
                    <a:pt x="15214" y="13999"/>
                  </a:lnTo>
                  <a:lnTo>
                    <a:pt x="15598" y="14123"/>
                  </a:lnTo>
                  <a:lnTo>
                    <a:pt x="15947" y="14245"/>
                  </a:lnTo>
                  <a:lnTo>
                    <a:pt x="15319" y="15323"/>
                  </a:lnTo>
                  <a:lnTo>
                    <a:pt x="15005" y="15838"/>
                  </a:lnTo>
                  <a:lnTo>
                    <a:pt x="14691" y="16403"/>
                  </a:lnTo>
                  <a:lnTo>
                    <a:pt x="14098" y="17506"/>
                  </a:lnTo>
                  <a:lnTo>
                    <a:pt x="13435" y="18634"/>
                  </a:lnTo>
                  <a:lnTo>
                    <a:pt x="13190" y="19075"/>
                  </a:lnTo>
                  <a:lnTo>
                    <a:pt x="12947" y="19541"/>
                  </a:lnTo>
                  <a:lnTo>
                    <a:pt x="12807" y="19761"/>
                  </a:lnTo>
                  <a:lnTo>
                    <a:pt x="12632" y="19958"/>
                  </a:lnTo>
                  <a:lnTo>
                    <a:pt x="12457" y="20178"/>
                  </a:lnTo>
                  <a:lnTo>
                    <a:pt x="12248" y="20350"/>
                  </a:lnTo>
                  <a:lnTo>
                    <a:pt x="11620" y="20227"/>
                  </a:lnTo>
                  <a:lnTo>
                    <a:pt x="11027" y="20031"/>
                  </a:lnTo>
                  <a:lnTo>
                    <a:pt x="9840" y="19664"/>
                  </a:lnTo>
                  <a:lnTo>
                    <a:pt x="8130" y="19173"/>
                  </a:lnTo>
                  <a:lnTo>
                    <a:pt x="6421" y="18707"/>
                  </a:lnTo>
                  <a:lnTo>
                    <a:pt x="2931" y="17775"/>
                  </a:lnTo>
                  <a:lnTo>
                    <a:pt x="2268" y="17604"/>
                  </a:lnTo>
                  <a:lnTo>
                    <a:pt x="1605" y="17432"/>
                  </a:lnTo>
                  <a:lnTo>
                    <a:pt x="976" y="17212"/>
                  </a:lnTo>
                  <a:lnTo>
                    <a:pt x="662" y="17089"/>
                  </a:lnTo>
                  <a:lnTo>
                    <a:pt x="383" y="16942"/>
                  </a:lnTo>
                  <a:lnTo>
                    <a:pt x="383" y="16893"/>
                  </a:lnTo>
                  <a:lnTo>
                    <a:pt x="419" y="16844"/>
                  </a:lnTo>
                  <a:lnTo>
                    <a:pt x="419" y="16795"/>
                  </a:lnTo>
                  <a:lnTo>
                    <a:pt x="488" y="16672"/>
                  </a:lnTo>
                  <a:lnTo>
                    <a:pt x="733" y="16133"/>
                  </a:lnTo>
                  <a:lnTo>
                    <a:pt x="1640" y="14514"/>
                  </a:lnTo>
                  <a:lnTo>
                    <a:pt x="2757" y="12553"/>
                  </a:lnTo>
                  <a:lnTo>
                    <a:pt x="3943" y="10616"/>
                  </a:lnTo>
                  <a:lnTo>
                    <a:pt x="4013" y="10616"/>
                  </a:lnTo>
                  <a:lnTo>
                    <a:pt x="4047" y="10592"/>
                  </a:lnTo>
                  <a:close/>
                  <a:moveTo>
                    <a:pt x="13435" y="19149"/>
                  </a:moveTo>
                  <a:lnTo>
                    <a:pt x="13679" y="19541"/>
                  </a:lnTo>
                  <a:lnTo>
                    <a:pt x="13818" y="19761"/>
                  </a:lnTo>
                  <a:lnTo>
                    <a:pt x="13993" y="19982"/>
                  </a:lnTo>
                  <a:lnTo>
                    <a:pt x="13749" y="20326"/>
                  </a:lnTo>
                  <a:lnTo>
                    <a:pt x="13714" y="20350"/>
                  </a:lnTo>
                  <a:lnTo>
                    <a:pt x="13644" y="20178"/>
                  </a:lnTo>
                  <a:lnTo>
                    <a:pt x="13575" y="20031"/>
                  </a:lnTo>
                  <a:lnTo>
                    <a:pt x="13435" y="19737"/>
                  </a:lnTo>
                  <a:lnTo>
                    <a:pt x="13261" y="19443"/>
                  </a:lnTo>
                  <a:lnTo>
                    <a:pt x="13399" y="19222"/>
                  </a:lnTo>
                  <a:lnTo>
                    <a:pt x="13435" y="19149"/>
                  </a:lnTo>
                  <a:close/>
                  <a:moveTo>
                    <a:pt x="12842" y="20105"/>
                  </a:moveTo>
                  <a:lnTo>
                    <a:pt x="12876" y="20227"/>
                  </a:lnTo>
                  <a:lnTo>
                    <a:pt x="12947" y="20326"/>
                  </a:lnTo>
                  <a:lnTo>
                    <a:pt x="13085" y="20570"/>
                  </a:lnTo>
                  <a:lnTo>
                    <a:pt x="12457" y="20448"/>
                  </a:lnTo>
                  <a:lnTo>
                    <a:pt x="12667" y="20276"/>
                  </a:lnTo>
                  <a:lnTo>
                    <a:pt x="12842" y="20105"/>
                  </a:lnTo>
                  <a:close/>
                  <a:moveTo>
                    <a:pt x="13190" y="19590"/>
                  </a:moveTo>
                  <a:lnTo>
                    <a:pt x="13330" y="19982"/>
                  </a:lnTo>
                  <a:lnTo>
                    <a:pt x="13435" y="20252"/>
                  </a:lnTo>
                  <a:lnTo>
                    <a:pt x="13504" y="20399"/>
                  </a:lnTo>
                  <a:lnTo>
                    <a:pt x="13609" y="20497"/>
                  </a:lnTo>
                  <a:lnTo>
                    <a:pt x="13504" y="20644"/>
                  </a:lnTo>
                  <a:lnTo>
                    <a:pt x="13470" y="20644"/>
                  </a:lnTo>
                  <a:lnTo>
                    <a:pt x="13470" y="20570"/>
                  </a:lnTo>
                  <a:lnTo>
                    <a:pt x="13435" y="20546"/>
                  </a:lnTo>
                  <a:lnTo>
                    <a:pt x="13399" y="20546"/>
                  </a:lnTo>
                  <a:lnTo>
                    <a:pt x="13365" y="20570"/>
                  </a:lnTo>
                  <a:lnTo>
                    <a:pt x="13121" y="20227"/>
                  </a:lnTo>
                  <a:lnTo>
                    <a:pt x="13051" y="20080"/>
                  </a:lnTo>
                  <a:lnTo>
                    <a:pt x="12981" y="19908"/>
                  </a:lnTo>
                  <a:lnTo>
                    <a:pt x="13190" y="19590"/>
                  </a:lnTo>
                  <a:close/>
                  <a:moveTo>
                    <a:pt x="20484" y="13681"/>
                  </a:moveTo>
                  <a:lnTo>
                    <a:pt x="20065" y="14343"/>
                  </a:lnTo>
                  <a:lnTo>
                    <a:pt x="19716" y="15005"/>
                  </a:lnTo>
                  <a:lnTo>
                    <a:pt x="19367" y="15691"/>
                  </a:lnTo>
                  <a:lnTo>
                    <a:pt x="18983" y="16378"/>
                  </a:lnTo>
                  <a:lnTo>
                    <a:pt x="18529" y="17089"/>
                  </a:lnTo>
                  <a:lnTo>
                    <a:pt x="18076" y="17775"/>
                  </a:lnTo>
                  <a:lnTo>
                    <a:pt x="17587" y="18487"/>
                  </a:lnTo>
                  <a:lnTo>
                    <a:pt x="17134" y="19173"/>
                  </a:lnTo>
                  <a:lnTo>
                    <a:pt x="16889" y="19541"/>
                  </a:lnTo>
                  <a:lnTo>
                    <a:pt x="16680" y="19933"/>
                  </a:lnTo>
                  <a:lnTo>
                    <a:pt x="16471" y="20301"/>
                  </a:lnTo>
                  <a:lnTo>
                    <a:pt x="16192" y="20669"/>
                  </a:lnTo>
                  <a:lnTo>
                    <a:pt x="16296" y="20497"/>
                  </a:lnTo>
                  <a:lnTo>
                    <a:pt x="17377" y="18732"/>
                  </a:lnTo>
                  <a:lnTo>
                    <a:pt x="18460" y="16991"/>
                  </a:lnTo>
                  <a:lnTo>
                    <a:pt x="18913" y="16157"/>
                  </a:lnTo>
                  <a:lnTo>
                    <a:pt x="19332" y="15323"/>
                  </a:lnTo>
                  <a:lnTo>
                    <a:pt x="19577" y="14882"/>
                  </a:lnTo>
                  <a:lnTo>
                    <a:pt x="19856" y="14490"/>
                  </a:lnTo>
                  <a:lnTo>
                    <a:pt x="20484" y="13681"/>
                  </a:lnTo>
                  <a:close/>
                  <a:moveTo>
                    <a:pt x="5688" y="18977"/>
                  </a:moveTo>
                  <a:lnTo>
                    <a:pt x="6769" y="19246"/>
                  </a:lnTo>
                  <a:lnTo>
                    <a:pt x="8758" y="19712"/>
                  </a:lnTo>
                  <a:lnTo>
                    <a:pt x="10748" y="20203"/>
                  </a:lnTo>
                  <a:lnTo>
                    <a:pt x="11550" y="20399"/>
                  </a:lnTo>
                  <a:lnTo>
                    <a:pt x="12074" y="20521"/>
                  </a:lnTo>
                  <a:lnTo>
                    <a:pt x="12039" y="20546"/>
                  </a:lnTo>
                  <a:lnTo>
                    <a:pt x="11969" y="20644"/>
                  </a:lnTo>
                  <a:lnTo>
                    <a:pt x="11934" y="20717"/>
                  </a:lnTo>
                  <a:lnTo>
                    <a:pt x="11515" y="20595"/>
                  </a:lnTo>
                  <a:lnTo>
                    <a:pt x="9666" y="20055"/>
                  </a:lnTo>
                  <a:lnTo>
                    <a:pt x="7782" y="19565"/>
                  </a:lnTo>
                  <a:lnTo>
                    <a:pt x="5688" y="18977"/>
                  </a:lnTo>
                  <a:close/>
                  <a:moveTo>
                    <a:pt x="12771" y="20620"/>
                  </a:moveTo>
                  <a:lnTo>
                    <a:pt x="13225" y="20717"/>
                  </a:lnTo>
                  <a:lnTo>
                    <a:pt x="12981" y="20693"/>
                  </a:lnTo>
                  <a:lnTo>
                    <a:pt x="12771" y="20620"/>
                  </a:lnTo>
                  <a:close/>
                  <a:moveTo>
                    <a:pt x="383" y="17408"/>
                  </a:moveTo>
                  <a:lnTo>
                    <a:pt x="767" y="17579"/>
                  </a:lnTo>
                  <a:lnTo>
                    <a:pt x="1186" y="17751"/>
                  </a:lnTo>
                  <a:lnTo>
                    <a:pt x="1605" y="17898"/>
                  </a:lnTo>
                  <a:lnTo>
                    <a:pt x="2058" y="18021"/>
                  </a:lnTo>
                  <a:lnTo>
                    <a:pt x="2931" y="18266"/>
                  </a:lnTo>
                  <a:lnTo>
                    <a:pt x="3838" y="18511"/>
                  </a:lnTo>
                  <a:lnTo>
                    <a:pt x="5898" y="19149"/>
                  </a:lnTo>
                  <a:lnTo>
                    <a:pt x="6944" y="19467"/>
                  </a:lnTo>
                  <a:lnTo>
                    <a:pt x="7991" y="19761"/>
                  </a:lnTo>
                  <a:lnTo>
                    <a:pt x="9980" y="20301"/>
                  </a:lnTo>
                  <a:lnTo>
                    <a:pt x="11934" y="20864"/>
                  </a:lnTo>
                  <a:lnTo>
                    <a:pt x="11934" y="20938"/>
                  </a:lnTo>
                  <a:lnTo>
                    <a:pt x="11795" y="20914"/>
                  </a:lnTo>
                  <a:lnTo>
                    <a:pt x="11027" y="20669"/>
                  </a:lnTo>
                  <a:lnTo>
                    <a:pt x="10225" y="20448"/>
                  </a:lnTo>
                  <a:lnTo>
                    <a:pt x="8619" y="20007"/>
                  </a:lnTo>
                  <a:lnTo>
                    <a:pt x="7607" y="19712"/>
                  </a:lnTo>
                  <a:lnTo>
                    <a:pt x="6595" y="19418"/>
                  </a:lnTo>
                  <a:lnTo>
                    <a:pt x="4571" y="18781"/>
                  </a:lnTo>
                  <a:lnTo>
                    <a:pt x="2548" y="18168"/>
                  </a:lnTo>
                  <a:lnTo>
                    <a:pt x="1535" y="17898"/>
                  </a:lnTo>
                  <a:lnTo>
                    <a:pt x="523" y="17628"/>
                  </a:lnTo>
                  <a:lnTo>
                    <a:pt x="523" y="17604"/>
                  </a:lnTo>
                  <a:lnTo>
                    <a:pt x="488" y="17579"/>
                  </a:lnTo>
                  <a:lnTo>
                    <a:pt x="383" y="17408"/>
                  </a:lnTo>
                  <a:close/>
                  <a:moveTo>
                    <a:pt x="12283" y="20644"/>
                  </a:moveTo>
                  <a:lnTo>
                    <a:pt x="12353" y="20693"/>
                  </a:lnTo>
                  <a:lnTo>
                    <a:pt x="12457" y="20742"/>
                  </a:lnTo>
                  <a:lnTo>
                    <a:pt x="12702" y="20816"/>
                  </a:lnTo>
                  <a:lnTo>
                    <a:pt x="12981" y="20889"/>
                  </a:lnTo>
                  <a:lnTo>
                    <a:pt x="13261" y="20938"/>
                  </a:lnTo>
                  <a:lnTo>
                    <a:pt x="13190" y="21036"/>
                  </a:lnTo>
                  <a:lnTo>
                    <a:pt x="12702" y="20938"/>
                  </a:lnTo>
                  <a:lnTo>
                    <a:pt x="12214" y="20791"/>
                  </a:lnTo>
                  <a:lnTo>
                    <a:pt x="12214" y="20644"/>
                  </a:lnTo>
                  <a:close/>
                  <a:moveTo>
                    <a:pt x="13539" y="20938"/>
                  </a:moveTo>
                  <a:lnTo>
                    <a:pt x="13575" y="20988"/>
                  </a:lnTo>
                  <a:lnTo>
                    <a:pt x="13644" y="21012"/>
                  </a:lnTo>
                  <a:lnTo>
                    <a:pt x="13889" y="21036"/>
                  </a:lnTo>
                  <a:lnTo>
                    <a:pt x="14132" y="21061"/>
                  </a:lnTo>
                  <a:lnTo>
                    <a:pt x="14586" y="21135"/>
                  </a:lnTo>
                  <a:lnTo>
                    <a:pt x="14307" y="21159"/>
                  </a:lnTo>
                  <a:lnTo>
                    <a:pt x="13993" y="21135"/>
                  </a:lnTo>
                  <a:lnTo>
                    <a:pt x="13714" y="21110"/>
                  </a:lnTo>
                  <a:lnTo>
                    <a:pt x="13399" y="21085"/>
                  </a:lnTo>
                  <a:lnTo>
                    <a:pt x="13435" y="20938"/>
                  </a:lnTo>
                  <a:close/>
                  <a:moveTo>
                    <a:pt x="12179" y="20938"/>
                  </a:moveTo>
                  <a:lnTo>
                    <a:pt x="12283" y="20963"/>
                  </a:lnTo>
                  <a:lnTo>
                    <a:pt x="12737" y="21085"/>
                  </a:lnTo>
                  <a:lnTo>
                    <a:pt x="13190" y="21183"/>
                  </a:lnTo>
                  <a:lnTo>
                    <a:pt x="13225" y="21331"/>
                  </a:lnTo>
                  <a:lnTo>
                    <a:pt x="12179" y="21036"/>
                  </a:lnTo>
                  <a:lnTo>
                    <a:pt x="12179" y="20938"/>
                  </a:lnTo>
                  <a:close/>
                  <a:moveTo>
                    <a:pt x="15633" y="21110"/>
                  </a:moveTo>
                  <a:lnTo>
                    <a:pt x="15459" y="21208"/>
                  </a:lnTo>
                  <a:lnTo>
                    <a:pt x="15250" y="21306"/>
                  </a:lnTo>
                  <a:lnTo>
                    <a:pt x="15040" y="21379"/>
                  </a:lnTo>
                  <a:lnTo>
                    <a:pt x="14831" y="21429"/>
                  </a:lnTo>
                  <a:lnTo>
                    <a:pt x="14586" y="21453"/>
                  </a:lnTo>
                  <a:lnTo>
                    <a:pt x="14377" y="21453"/>
                  </a:lnTo>
                  <a:lnTo>
                    <a:pt x="13889" y="21429"/>
                  </a:lnTo>
                  <a:lnTo>
                    <a:pt x="13435" y="21355"/>
                  </a:lnTo>
                  <a:lnTo>
                    <a:pt x="13470" y="21331"/>
                  </a:lnTo>
                  <a:lnTo>
                    <a:pt x="13435" y="21282"/>
                  </a:lnTo>
                  <a:lnTo>
                    <a:pt x="13435" y="21232"/>
                  </a:lnTo>
                  <a:lnTo>
                    <a:pt x="13993" y="21282"/>
                  </a:lnTo>
                  <a:lnTo>
                    <a:pt x="14796" y="21282"/>
                  </a:lnTo>
                  <a:lnTo>
                    <a:pt x="15074" y="21232"/>
                  </a:lnTo>
                  <a:lnTo>
                    <a:pt x="15354" y="21183"/>
                  </a:lnTo>
                  <a:lnTo>
                    <a:pt x="15633" y="21110"/>
                  </a:lnTo>
                  <a:close/>
                  <a:moveTo>
                    <a:pt x="10120" y="0"/>
                  </a:moveTo>
                  <a:lnTo>
                    <a:pt x="10085" y="25"/>
                  </a:lnTo>
                  <a:lnTo>
                    <a:pt x="9875" y="564"/>
                  </a:lnTo>
                  <a:lnTo>
                    <a:pt x="9666" y="1079"/>
                  </a:lnTo>
                  <a:lnTo>
                    <a:pt x="9386" y="1593"/>
                  </a:lnTo>
                  <a:lnTo>
                    <a:pt x="9107" y="2084"/>
                  </a:lnTo>
                  <a:lnTo>
                    <a:pt x="8515" y="3089"/>
                  </a:lnTo>
                  <a:lnTo>
                    <a:pt x="7851" y="4070"/>
                  </a:lnTo>
                  <a:lnTo>
                    <a:pt x="6630" y="6007"/>
                  </a:lnTo>
                  <a:lnTo>
                    <a:pt x="6036" y="6963"/>
                  </a:lnTo>
                  <a:lnTo>
                    <a:pt x="5374" y="7919"/>
                  </a:lnTo>
                  <a:lnTo>
                    <a:pt x="4885" y="8605"/>
                  </a:lnTo>
                  <a:lnTo>
                    <a:pt x="4432" y="9317"/>
                  </a:lnTo>
                  <a:lnTo>
                    <a:pt x="3594" y="10763"/>
                  </a:lnTo>
                  <a:lnTo>
                    <a:pt x="2338" y="12799"/>
                  </a:lnTo>
                  <a:lnTo>
                    <a:pt x="1116" y="14882"/>
                  </a:lnTo>
                  <a:lnTo>
                    <a:pt x="279" y="16403"/>
                  </a:lnTo>
                  <a:lnTo>
                    <a:pt x="174" y="16623"/>
                  </a:lnTo>
                  <a:lnTo>
                    <a:pt x="105" y="16770"/>
                  </a:lnTo>
                  <a:lnTo>
                    <a:pt x="69" y="16893"/>
                  </a:lnTo>
                  <a:lnTo>
                    <a:pt x="34" y="16917"/>
                  </a:lnTo>
                  <a:lnTo>
                    <a:pt x="0" y="16966"/>
                  </a:lnTo>
                  <a:lnTo>
                    <a:pt x="105" y="17138"/>
                  </a:lnTo>
                  <a:lnTo>
                    <a:pt x="139" y="17310"/>
                  </a:lnTo>
                  <a:lnTo>
                    <a:pt x="209" y="17481"/>
                  </a:lnTo>
                  <a:lnTo>
                    <a:pt x="314" y="17653"/>
                  </a:lnTo>
                  <a:lnTo>
                    <a:pt x="348" y="17678"/>
                  </a:lnTo>
                  <a:lnTo>
                    <a:pt x="419" y="17678"/>
                  </a:lnTo>
                  <a:lnTo>
                    <a:pt x="2548" y="18389"/>
                  </a:lnTo>
                  <a:lnTo>
                    <a:pt x="4676" y="19050"/>
                  </a:lnTo>
                  <a:lnTo>
                    <a:pt x="6874" y="19688"/>
                  </a:lnTo>
                  <a:lnTo>
                    <a:pt x="9038" y="20301"/>
                  </a:lnTo>
                  <a:lnTo>
                    <a:pt x="10504" y="20717"/>
                  </a:lnTo>
                  <a:lnTo>
                    <a:pt x="11969" y="21159"/>
                  </a:lnTo>
                  <a:lnTo>
                    <a:pt x="12004" y="21183"/>
                  </a:lnTo>
                  <a:lnTo>
                    <a:pt x="12074" y="21183"/>
                  </a:lnTo>
                  <a:lnTo>
                    <a:pt x="12457" y="21306"/>
                  </a:lnTo>
                  <a:lnTo>
                    <a:pt x="13156" y="21478"/>
                  </a:lnTo>
                  <a:lnTo>
                    <a:pt x="13539" y="21551"/>
                  </a:lnTo>
                  <a:lnTo>
                    <a:pt x="13889" y="21600"/>
                  </a:lnTo>
                  <a:lnTo>
                    <a:pt x="14656" y="21600"/>
                  </a:lnTo>
                  <a:lnTo>
                    <a:pt x="15005" y="21551"/>
                  </a:lnTo>
                  <a:lnTo>
                    <a:pt x="15388" y="21453"/>
                  </a:lnTo>
                  <a:lnTo>
                    <a:pt x="15702" y="21331"/>
                  </a:lnTo>
                  <a:lnTo>
                    <a:pt x="15982" y="21183"/>
                  </a:lnTo>
                  <a:lnTo>
                    <a:pt x="16226" y="20988"/>
                  </a:lnTo>
                  <a:lnTo>
                    <a:pt x="16401" y="20767"/>
                  </a:lnTo>
                  <a:lnTo>
                    <a:pt x="16749" y="20276"/>
                  </a:lnTo>
                  <a:lnTo>
                    <a:pt x="17029" y="19811"/>
                  </a:lnTo>
                  <a:lnTo>
                    <a:pt x="17482" y="19026"/>
                  </a:lnTo>
                  <a:lnTo>
                    <a:pt x="18006" y="18290"/>
                  </a:lnTo>
                  <a:lnTo>
                    <a:pt x="18529" y="17531"/>
                  </a:lnTo>
                  <a:lnTo>
                    <a:pt x="19018" y="16770"/>
                  </a:lnTo>
                  <a:lnTo>
                    <a:pt x="19472" y="15985"/>
                  </a:lnTo>
                  <a:lnTo>
                    <a:pt x="20310" y="14367"/>
                  </a:lnTo>
                  <a:lnTo>
                    <a:pt x="20798" y="13583"/>
                  </a:lnTo>
                  <a:lnTo>
                    <a:pt x="21181" y="13068"/>
                  </a:lnTo>
                  <a:lnTo>
                    <a:pt x="21600" y="12578"/>
                  </a:lnTo>
                  <a:lnTo>
                    <a:pt x="21600" y="12308"/>
                  </a:lnTo>
                  <a:lnTo>
                    <a:pt x="21252" y="12676"/>
                  </a:lnTo>
                  <a:lnTo>
                    <a:pt x="20938" y="13019"/>
                  </a:lnTo>
                  <a:lnTo>
                    <a:pt x="21252" y="12504"/>
                  </a:lnTo>
                  <a:lnTo>
                    <a:pt x="21600" y="12014"/>
                  </a:lnTo>
                  <a:lnTo>
                    <a:pt x="21600" y="11622"/>
                  </a:lnTo>
                  <a:lnTo>
                    <a:pt x="21391" y="11866"/>
                  </a:lnTo>
                  <a:lnTo>
                    <a:pt x="21112" y="12210"/>
                  </a:lnTo>
                  <a:lnTo>
                    <a:pt x="20902" y="12578"/>
                  </a:lnTo>
                  <a:lnTo>
                    <a:pt x="20693" y="12921"/>
                  </a:lnTo>
                  <a:lnTo>
                    <a:pt x="20448" y="13289"/>
                  </a:lnTo>
                  <a:lnTo>
                    <a:pt x="19891" y="14024"/>
                  </a:lnTo>
                  <a:lnTo>
                    <a:pt x="19611" y="14392"/>
                  </a:lnTo>
                  <a:lnTo>
                    <a:pt x="19332" y="14785"/>
                  </a:lnTo>
                  <a:lnTo>
                    <a:pt x="19123" y="15176"/>
                  </a:lnTo>
                  <a:lnTo>
                    <a:pt x="18913" y="15594"/>
                  </a:lnTo>
                  <a:lnTo>
                    <a:pt x="18704" y="16010"/>
                  </a:lnTo>
                  <a:lnTo>
                    <a:pt x="18495" y="16427"/>
                  </a:lnTo>
                  <a:lnTo>
                    <a:pt x="18006" y="17236"/>
                  </a:lnTo>
                  <a:lnTo>
                    <a:pt x="16435" y="19664"/>
                  </a:lnTo>
                  <a:lnTo>
                    <a:pt x="16121" y="20276"/>
                  </a:lnTo>
                  <a:lnTo>
                    <a:pt x="15912" y="20570"/>
                  </a:lnTo>
                  <a:lnTo>
                    <a:pt x="15807" y="20693"/>
                  </a:lnTo>
                  <a:lnTo>
                    <a:pt x="15528" y="20889"/>
                  </a:lnTo>
                  <a:lnTo>
                    <a:pt x="15388" y="20938"/>
                  </a:lnTo>
                  <a:lnTo>
                    <a:pt x="15284" y="20963"/>
                  </a:lnTo>
                  <a:lnTo>
                    <a:pt x="15145" y="20988"/>
                  </a:lnTo>
                  <a:lnTo>
                    <a:pt x="14865" y="20988"/>
                  </a:lnTo>
                  <a:lnTo>
                    <a:pt x="14551" y="20938"/>
                  </a:lnTo>
                  <a:lnTo>
                    <a:pt x="13714" y="20693"/>
                  </a:lnTo>
                  <a:lnTo>
                    <a:pt x="14167" y="20080"/>
                  </a:lnTo>
                  <a:lnTo>
                    <a:pt x="14203" y="20055"/>
                  </a:lnTo>
                  <a:lnTo>
                    <a:pt x="14412" y="19761"/>
                  </a:lnTo>
                  <a:lnTo>
                    <a:pt x="14656" y="19418"/>
                  </a:lnTo>
                  <a:lnTo>
                    <a:pt x="14865" y="19050"/>
                  </a:lnTo>
                  <a:lnTo>
                    <a:pt x="15214" y="18290"/>
                  </a:lnTo>
                  <a:lnTo>
                    <a:pt x="15284" y="18290"/>
                  </a:lnTo>
                  <a:lnTo>
                    <a:pt x="15319" y="18241"/>
                  </a:lnTo>
                  <a:lnTo>
                    <a:pt x="15319" y="18193"/>
                  </a:lnTo>
                  <a:lnTo>
                    <a:pt x="15284" y="18168"/>
                  </a:lnTo>
                  <a:lnTo>
                    <a:pt x="15388" y="17947"/>
                  </a:lnTo>
                  <a:lnTo>
                    <a:pt x="15424" y="17874"/>
                  </a:lnTo>
                  <a:lnTo>
                    <a:pt x="15459" y="17874"/>
                  </a:lnTo>
                  <a:lnTo>
                    <a:pt x="15528" y="17898"/>
                  </a:lnTo>
                  <a:lnTo>
                    <a:pt x="15564" y="17874"/>
                  </a:lnTo>
                  <a:lnTo>
                    <a:pt x="15598" y="17849"/>
                  </a:lnTo>
                  <a:lnTo>
                    <a:pt x="15598" y="17825"/>
                  </a:lnTo>
                  <a:lnTo>
                    <a:pt x="15493" y="17702"/>
                  </a:lnTo>
                  <a:lnTo>
                    <a:pt x="15702" y="17310"/>
                  </a:lnTo>
                  <a:lnTo>
                    <a:pt x="15773" y="17285"/>
                  </a:lnTo>
                  <a:lnTo>
                    <a:pt x="15807" y="17260"/>
                  </a:lnTo>
                  <a:lnTo>
                    <a:pt x="15807" y="17212"/>
                  </a:lnTo>
                  <a:lnTo>
                    <a:pt x="15773" y="17187"/>
                  </a:lnTo>
                  <a:lnTo>
                    <a:pt x="15912" y="16917"/>
                  </a:lnTo>
                  <a:lnTo>
                    <a:pt x="15982" y="16917"/>
                  </a:lnTo>
                  <a:lnTo>
                    <a:pt x="16052" y="16893"/>
                  </a:lnTo>
                  <a:lnTo>
                    <a:pt x="16052" y="16819"/>
                  </a:lnTo>
                  <a:lnTo>
                    <a:pt x="16017" y="16746"/>
                  </a:lnTo>
                  <a:lnTo>
                    <a:pt x="16435" y="15985"/>
                  </a:lnTo>
                  <a:lnTo>
                    <a:pt x="16471" y="16010"/>
                  </a:lnTo>
                  <a:lnTo>
                    <a:pt x="16575" y="16010"/>
                  </a:lnTo>
                  <a:lnTo>
                    <a:pt x="16610" y="15985"/>
                  </a:lnTo>
                  <a:lnTo>
                    <a:pt x="16610" y="15961"/>
                  </a:lnTo>
                  <a:lnTo>
                    <a:pt x="16540" y="15814"/>
                  </a:lnTo>
                  <a:lnTo>
                    <a:pt x="16785" y="15470"/>
                  </a:lnTo>
                  <a:lnTo>
                    <a:pt x="16994" y="15152"/>
                  </a:lnTo>
                  <a:lnTo>
                    <a:pt x="17029" y="15152"/>
                  </a:lnTo>
                  <a:lnTo>
                    <a:pt x="17099" y="15128"/>
                  </a:lnTo>
                  <a:lnTo>
                    <a:pt x="17134" y="15128"/>
                  </a:lnTo>
                  <a:lnTo>
                    <a:pt x="17134" y="15079"/>
                  </a:lnTo>
                  <a:lnTo>
                    <a:pt x="17099" y="14980"/>
                  </a:lnTo>
                  <a:lnTo>
                    <a:pt x="17273" y="14711"/>
                  </a:lnTo>
                  <a:lnTo>
                    <a:pt x="17308" y="14711"/>
                  </a:lnTo>
                  <a:lnTo>
                    <a:pt x="17343" y="14686"/>
                  </a:lnTo>
                  <a:lnTo>
                    <a:pt x="17482" y="14735"/>
                  </a:lnTo>
                  <a:lnTo>
                    <a:pt x="17657" y="14760"/>
                  </a:lnTo>
                  <a:lnTo>
                    <a:pt x="18215" y="14907"/>
                  </a:lnTo>
                  <a:lnTo>
                    <a:pt x="18599" y="15054"/>
                  </a:lnTo>
                  <a:lnTo>
                    <a:pt x="18774" y="15128"/>
                  </a:lnTo>
                  <a:lnTo>
                    <a:pt x="18983" y="15152"/>
                  </a:lnTo>
                  <a:lnTo>
                    <a:pt x="19018" y="15152"/>
                  </a:lnTo>
                  <a:lnTo>
                    <a:pt x="19053" y="15128"/>
                  </a:lnTo>
                  <a:lnTo>
                    <a:pt x="19088" y="15079"/>
                  </a:lnTo>
                  <a:lnTo>
                    <a:pt x="19088" y="15054"/>
                  </a:lnTo>
                  <a:lnTo>
                    <a:pt x="19053" y="14980"/>
                  </a:lnTo>
                  <a:lnTo>
                    <a:pt x="18949" y="14932"/>
                  </a:lnTo>
                  <a:lnTo>
                    <a:pt x="18739" y="14833"/>
                  </a:lnTo>
                  <a:lnTo>
                    <a:pt x="18320" y="14711"/>
                  </a:lnTo>
                  <a:lnTo>
                    <a:pt x="17867" y="14588"/>
                  </a:lnTo>
                  <a:lnTo>
                    <a:pt x="17587" y="14539"/>
                  </a:lnTo>
                  <a:lnTo>
                    <a:pt x="17482" y="14539"/>
                  </a:lnTo>
                  <a:lnTo>
                    <a:pt x="17377" y="14564"/>
                  </a:lnTo>
                  <a:lnTo>
                    <a:pt x="17587" y="14245"/>
                  </a:lnTo>
                  <a:lnTo>
                    <a:pt x="17691" y="14245"/>
                  </a:lnTo>
                  <a:lnTo>
                    <a:pt x="17727" y="14196"/>
                  </a:lnTo>
                  <a:lnTo>
                    <a:pt x="17762" y="14171"/>
                  </a:lnTo>
                  <a:lnTo>
                    <a:pt x="17727" y="14123"/>
                  </a:lnTo>
                  <a:lnTo>
                    <a:pt x="17691" y="14098"/>
                  </a:lnTo>
                  <a:lnTo>
                    <a:pt x="17936" y="13730"/>
                  </a:lnTo>
                  <a:lnTo>
                    <a:pt x="18076" y="13509"/>
                  </a:lnTo>
                  <a:lnTo>
                    <a:pt x="18110" y="13485"/>
                  </a:lnTo>
                  <a:lnTo>
                    <a:pt x="18145" y="13436"/>
                  </a:lnTo>
                  <a:lnTo>
                    <a:pt x="18635" y="12700"/>
                  </a:lnTo>
                  <a:lnTo>
                    <a:pt x="18704" y="12700"/>
                  </a:lnTo>
                  <a:lnTo>
                    <a:pt x="18739" y="12652"/>
                  </a:lnTo>
                  <a:lnTo>
                    <a:pt x="18704" y="12578"/>
                  </a:lnTo>
                  <a:lnTo>
                    <a:pt x="19053" y="12063"/>
                  </a:lnTo>
                  <a:lnTo>
                    <a:pt x="19088" y="12038"/>
                  </a:lnTo>
                  <a:lnTo>
                    <a:pt x="19088" y="12014"/>
                  </a:lnTo>
                  <a:lnTo>
                    <a:pt x="20239" y="10273"/>
                  </a:lnTo>
                  <a:lnTo>
                    <a:pt x="20414" y="10371"/>
                  </a:lnTo>
                  <a:lnTo>
                    <a:pt x="20588" y="10420"/>
                  </a:lnTo>
                  <a:lnTo>
                    <a:pt x="20972" y="10519"/>
                  </a:lnTo>
                  <a:lnTo>
                    <a:pt x="21600" y="10714"/>
                  </a:lnTo>
                  <a:lnTo>
                    <a:pt x="21600" y="10519"/>
                  </a:lnTo>
                  <a:lnTo>
                    <a:pt x="21391" y="10469"/>
                  </a:lnTo>
                  <a:lnTo>
                    <a:pt x="20833" y="10298"/>
                  </a:lnTo>
                  <a:lnTo>
                    <a:pt x="20553" y="10248"/>
                  </a:lnTo>
                  <a:lnTo>
                    <a:pt x="20274" y="10224"/>
                  </a:lnTo>
                  <a:lnTo>
                    <a:pt x="20344" y="10101"/>
                  </a:lnTo>
                  <a:lnTo>
                    <a:pt x="20588" y="9660"/>
                  </a:lnTo>
                  <a:lnTo>
                    <a:pt x="20798" y="9219"/>
                  </a:lnTo>
                  <a:lnTo>
                    <a:pt x="21007" y="8802"/>
                  </a:lnTo>
                  <a:lnTo>
                    <a:pt x="21252" y="8361"/>
                  </a:lnTo>
                  <a:lnTo>
                    <a:pt x="21426" y="8115"/>
                  </a:lnTo>
                  <a:lnTo>
                    <a:pt x="21600" y="7895"/>
                  </a:lnTo>
                  <a:lnTo>
                    <a:pt x="21600" y="7552"/>
                  </a:lnTo>
                  <a:lnTo>
                    <a:pt x="21531" y="7625"/>
                  </a:lnTo>
                  <a:lnTo>
                    <a:pt x="21147" y="7134"/>
                  </a:lnTo>
                  <a:lnTo>
                    <a:pt x="21007" y="6890"/>
                  </a:lnTo>
                  <a:lnTo>
                    <a:pt x="20867" y="6620"/>
                  </a:lnTo>
                  <a:lnTo>
                    <a:pt x="20867" y="6596"/>
                  </a:lnTo>
                  <a:lnTo>
                    <a:pt x="20833" y="6620"/>
                  </a:lnTo>
                  <a:lnTo>
                    <a:pt x="20833" y="6767"/>
                  </a:lnTo>
                  <a:lnTo>
                    <a:pt x="20867" y="6939"/>
                  </a:lnTo>
                  <a:lnTo>
                    <a:pt x="21007" y="7233"/>
                  </a:lnTo>
                  <a:lnTo>
                    <a:pt x="21181" y="7527"/>
                  </a:lnTo>
                  <a:lnTo>
                    <a:pt x="21391" y="7796"/>
                  </a:lnTo>
                  <a:lnTo>
                    <a:pt x="21217" y="8042"/>
                  </a:lnTo>
                  <a:lnTo>
                    <a:pt x="21077" y="7919"/>
                  </a:lnTo>
                  <a:lnTo>
                    <a:pt x="21007" y="7796"/>
                  </a:lnTo>
                  <a:lnTo>
                    <a:pt x="20833" y="7552"/>
                  </a:lnTo>
                  <a:lnTo>
                    <a:pt x="20728" y="7429"/>
                  </a:lnTo>
                  <a:lnTo>
                    <a:pt x="20588" y="7331"/>
                  </a:lnTo>
                  <a:lnTo>
                    <a:pt x="20553" y="7331"/>
                  </a:lnTo>
                  <a:lnTo>
                    <a:pt x="20553" y="7355"/>
                  </a:lnTo>
                  <a:lnTo>
                    <a:pt x="20658" y="7502"/>
                  </a:lnTo>
                  <a:lnTo>
                    <a:pt x="20728" y="7649"/>
                  </a:lnTo>
                  <a:lnTo>
                    <a:pt x="20867" y="7944"/>
                  </a:lnTo>
                  <a:lnTo>
                    <a:pt x="20972" y="8067"/>
                  </a:lnTo>
                  <a:lnTo>
                    <a:pt x="21112" y="8189"/>
                  </a:lnTo>
                  <a:lnTo>
                    <a:pt x="20938" y="8434"/>
                  </a:lnTo>
                  <a:lnTo>
                    <a:pt x="20867" y="8410"/>
                  </a:lnTo>
                  <a:lnTo>
                    <a:pt x="20624" y="8214"/>
                  </a:lnTo>
                  <a:lnTo>
                    <a:pt x="20484" y="8091"/>
                  </a:lnTo>
                  <a:lnTo>
                    <a:pt x="20379" y="7944"/>
                  </a:lnTo>
                  <a:lnTo>
                    <a:pt x="20205" y="7674"/>
                  </a:lnTo>
                  <a:lnTo>
                    <a:pt x="20170" y="7649"/>
                  </a:lnTo>
                  <a:lnTo>
                    <a:pt x="20902" y="6497"/>
                  </a:lnTo>
                  <a:lnTo>
                    <a:pt x="21600" y="5345"/>
                  </a:lnTo>
                  <a:lnTo>
                    <a:pt x="21600" y="4854"/>
                  </a:lnTo>
                  <a:lnTo>
                    <a:pt x="21077" y="5713"/>
                  </a:lnTo>
                  <a:lnTo>
                    <a:pt x="20030" y="7429"/>
                  </a:lnTo>
                  <a:lnTo>
                    <a:pt x="19472" y="8262"/>
                  </a:lnTo>
                  <a:lnTo>
                    <a:pt x="19018" y="8949"/>
                  </a:lnTo>
                  <a:lnTo>
                    <a:pt x="18564" y="9635"/>
                  </a:lnTo>
                  <a:lnTo>
                    <a:pt x="18145" y="9562"/>
                  </a:lnTo>
                  <a:lnTo>
                    <a:pt x="17796" y="9464"/>
                  </a:lnTo>
                  <a:lnTo>
                    <a:pt x="17413" y="9366"/>
                  </a:lnTo>
                  <a:lnTo>
                    <a:pt x="17063" y="9243"/>
                  </a:lnTo>
                  <a:lnTo>
                    <a:pt x="15668" y="8704"/>
                  </a:lnTo>
                  <a:lnTo>
                    <a:pt x="14865" y="8458"/>
                  </a:lnTo>
                  <a:lnTo>
                    <a:pt x="13261" y="8017"/>
                  </a:lnTo>
                  <a:lnTo>
                    <a:pt x="12457" y="7796"/>
                  </a:lnTo>
                  <a:lnTo>
                    <a:pt x="11027" y="7355"/>
                  </a:lnTo>
                  <a:lnTo>
                    <a:pt x="9561" y="6914"/>
                  </a:lnTo>
                  <a:lnTo>
                    <a:pt x="8619" y="6669"/>
                  </a:lnTo>
                  <a:lnTo>
                    <a:pt x="8165" y="6546"/>
                  </a:lnTo>
                  <a:lnTo>
                    <a:pt x="7711" y="6399"/>
                  </a:lnTo>
                  <a:lnTo>
                    <a:pt x="7258" y="6277"/>
                  </a:lnTo>
                  <a:lnTo>
                    <a:pt x="7049" y="6228"/>
                  </a:lnTo>
                  <a:lnTo>
                    <a:pt x="6804" y="6178"/>
                  </a:lnTo>
                  <a:lnTo>
                    <a:pt x="8305" y="3825"/>
                  </a:lnTo>
                  <a:lnTo>
                    <a:pt x="8863" y="2917"/>
                  </a:lnTo>
                  <a:lnTo>
                    <a:pt x="9421" y="2011"/>
                  </a:lnTo>
                  <a:lnTo>
                    <a:pt x="9666" y="1545"/>
                  </a:lnTo>
                  <a:lnTo>
                    <a:pt x="9875" y="1079"/>
                  </a:lnTo>
                  <a:lnTo>
                    <a:pt x="10050" y="588"/>
                  </a:lnTo>
                  <a:lnTo>
                    <a:pt x="10225" y="122"/>
                  </a:lnTo>
                  <a:lnTo>
                    <a:pt x="10259" y="147"/>
                  </a:lnTo>
                  <a:lnTo>
                    <a:pt x="10748" y="269"/>
                  </a:lnTo>
                  <a:lnTo>
                    <a:pt x="11167" y="393"/>
                  </a:lnTo>
                  <a:lnTo>
                    <a:pt x="12074" y="711"/>
                  </a:lnTo>
                  <a:lnTo>
                    <a:pt x="12528" y="834"/>
                  </a:lnTo>
                  <a:lnTo>
                    <a:pt x="13016" y="931"/>
                  </a:lnTo>
                  <a:lnTo>
                    <a:pt x="13958" y="1152"/>
                  </a:lnTo>
                  <a:lnTo>
                    <a:pt x="15005" y="1397"/>
                  </a:lnTo>
                  <a:lnTo>
                    <a:pt x="16052" y="1716"/>
                  </a:lnTo>
                  <a:lnTo>
                    <a:pt x="18110" y="2354"/>
                  </a:lnTo>
                  <a:lnTo>
                    <a:pt x="19263" y="2673"/>
                  </a:lnTo>
                  <a:lnTo>
                    <a:pt x="20414" y="2991"/>
                  </a:lnTo>
                  <a:lnTo>
                    <a:pt x="21495" y="3310"/>
                  </a:lnTo>
                  <a:lnTo>
                    <a:pt x="21600" y="3335"/>
                  </a:lnTo>
                  <a:lnTo>
                    <a:pt x="21600" y="3089"/>
                  </a:lnTo>
                  <a:lnTo>
                    <a:pt x="20763" y="2868"/>
                  </a:lnTo>
                  <a:lnTo>
                    <a:pt x="19402" y="2501"/>
                  </a:lnTo>
                  <a:lnTo>
                    <a:pt x="18041" y="2108"/>
                  </a:lnTo>
                  <a:lnTo>
                    <a:pt x="16052" y="1496"/>
                  </a:lnTo>
                  <a:lnTo>
                    <a:pt x="15040" y="1202"/>
                  </a:lnTo>
                  <a:lnTo>
                    <a:pt x="14028" y="956"/>
                  </a:lnTo>
                  <a:lnTo>
                    <a:pt x="12911" y="711"/>
                  </a:lnTo>
                  <a:lnTo>
                    <a:pt x="12353" y="564"/>
                  </a:lnTo>
                  <a:lnTo>
                    <a:pt x="11829" y="393"/>
                  </a:lnTo>
                  <a:lnTo>
                    <a:pt x="11446" y="269"/>
                  </a:lnTo>
                  <a:lnTo>
                    <a:pt x="11062" y="147"/>
                  </a:lnTo>
                  <a:lnTo>
                    <a:pt x="10713" y="74"/>
                  </a:lnTo>
                  <a:lnTo>
                    <a:pt x="10294" y="25"/>
                  </a:lnTo>
                  <a:lnTo>
                    <a:pt x="10259" y="25"/>
                  </a:lnTo>
                  <a:lnTo>
                    <a:pt x="10225" y="49"/>
                  </a:lnTo>
                  <a:lnTo>
                    <a:pt x="1019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942" name="Shape 1659"/>
            <p:cNvSpPr/>
            <p:nvPr/>
          </p:nvSpPr>
          <p:spPr>
            <a:xfrm>
              <a:off x="7541055" y="2538266"/>
              <a:ext cx="1610945" cy="192823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9" y="8109"/>
                  </a:moveTo>
                  <a:lnTo>
                    <a:pt x="180" y="8134"/>
                  </a:lnTo>
                  <a:lnTo>
                    <a:pt x="180" y="8109"/>
                  </a:lnTo>
                  <a:close/>
                  <a:moveTo>
                    <a:pt x="1108" y="7384"/>
                  </a:moveTo>
                  <a:lnTo>
                    <a:pt x="1467" y="7584"/>
                  </a:lnTo>
                  <a:lnTo>
                    <a:pt x="1767" y="7784"/>
                  </a:lnTo>
                  <a:lnTo>
                    <a:pt x="2366" y="8235"/>
                  </a:lnTo>
                  <a:lnTo>
                    <a:pt x="2726" y="8510"/>
                  </a:lnTo>
                  <a:lnTo>
                    <a:pt x="3085" y="8760"/>
                  </a:lnTo>
                  <a:lnTo>
                    <a:pt x="3445" y="9010"/>
                  </a:lnTo>
                  <a:lnTo>
                    <a:pt x="3775" y="9261"/>
                  </a:lnTo>
                  <a:lnTo>
                    <a:pt x="4374" y="9761"/>
                  </a:lnTo>
                  <a:lnTo>
                    <a:pt x="4943" y="10287"/>
                  </a:lnTo>
                  <a:lnTo>
                    <a:pt x="5093" y="10412"/>
                  </a:lnTo>
                  <a:lnTo>
                    <a:pt x="5093" y="10462"/>
                  </a:lnTo>
                  <a:lnTo>
                    <a:pt x="5153" y="10513"/>
                  </a:lnTo>
                  <a:lnTo>
                    <a:pt x="5213" y="10513"/>
                  </a:lnTo>
                  <a:lnTo>
                    <a:pt x="5662" y="10863"/>
                  </a:lnTo>
                  <a:lnTo>
                    <a:pt x="5872" y="11063"/>
                  </a:lnTo>
                  <a:lnTo>
                    <a:pt x="6081" y="11238"/>
                  </a:lnTo>
                  <a:lnTo>
                    <a:pt x="5991" y="11339"/>
                  </a:lnTo>
                  <a:lnTo>
                    <a:pt x="5901" y="11438"/>
                  </a:lnTo>
                  <a:lnTo>
                    <a:pt x="5752" y="11614"/>
                  </a:lnTo>
                  <a:lnTo>
                    <a:pt x="5482" y="11864"/>
                  </a:lnTo>
                  <a:lnTo>
                    <a:pt x="5362" y="12014"/>
                  </a:lnTo>
                  <a:lnTo>
                    <a:pt x="5243" y="12139"/>
                  </a:lnTo>
                  <a:lnTo>
                    <a:pt x="4973" y="11864"/>
                  </a:lnTo>
                  <a:lnTo>
                    <a:pt x="4404" y="11388"/>
                  </a:lnTo>
                  <a:lnTo>
                    <a:pt x="4104" y="11163"/>
                  </a:lnTo>
                  <a:lnTo>
                    <a:pt x="3325" y="10562"/>
                  </a:lnTo>
                  <a:lnTo>
                    <a:pt x="2936" y="10287"/>
                  </a:lnTo>
                  <a:lnTo>
                    <a:pt x="2516" y="10037"/>
                  </a:lnTo>
                  <a:lnTo>
                    <a:pt x="2127" y="9786"/>
                  </a:lnTo>
                  <a:lnTo>
                    <a:pt x="1737" y="9486"/>
                  </a:lnTo>
                  <a:lnTo>
                    <a:pt x="1408" y="9160"/>
                  </a:lnTo>
                  <a:lnTo>
                    <a:pt x="1078" y="8836"/>
                  </a:lnTo>
                  <a:lnTo>
                    <a:pt x="928" y="8685"/>
                  </a:lnTo>
                  <a:lnTo>
                    <a:pt x="629" y="8410"/>
                  </a:lnTo>
                  <a:lnTo>
                    <a:pt x="359" y="8184"/>
                  </a:lnTo>
                  <a:lnTo>
                    <a:pt x="239" y="8134"/>
                  </a:lnTo>
                  <a:lnTo>
                    <a:pt x="209" y="8109"/>
                  </a:lnTo>
                  <a:lnTo>
                    <a:pt x="239" y="8109"/>
                  </a:lnTo>
                  <a:lnTo>
                    <a:pt x="270" y="8085"/>
                  </a:lnTo>
                  <a:lnTo>
                    <a:pt x="389" y="8010"/>
                  </a:lnTo>
                  <a:lnTo>
                    <a:pt x="539" y="7809"/>
                  </a:lnTo>
                  <a:lnTo>
                    <a:pt x="928" y="7484"/>
                  </a:lnTo>
                  <a:lnTo>
                    <a:pt x="1108" y="7384"/>
                  </a:lnTo>
                  <a:close/>
                  <a:moveTo>
                    <a:pt x="15129" y="2302"/>
                  </a:moveTo>
                  <a:lnTo>
                    <a:pt x="15249" y="2603"/>
                  </a:lnTo>
                  <a:lnTo>
                    <a:pt x="15368" y="2903"/>
                  </a:lnTo>
                  <a:lnTo>
                    <a:pt x="15668" y="3479"/>
                  </a:lnTo>
                  <a:lnTo>
                    <a:pt x="15788" y="3704"/>
                  </a:lnTo>
                  <a:lnTo>
                    <a:pt x="15878" y="3954"/>
                  </a:lnTo>
                  <a:lnTo>
                    <a:pt x="16028" y="4430"/>
                  </a:lnTo>
                  <a:lnTo>
                    <a:pt x="16238" y="5431"/>
                  </a:lnTo>
                  <a:lnTo>
                    <a:pt x="16477" y="6483"/>
                  </a:lnTo>
                  <a:lnTo>
                    <a:pt x="16267" y="6508"/>
                  </a:lnTo>
                  <a:lnTo>
                    <a:pt x="16058" y="6532"/>
                  </a:lnTo>
                  <a:lnTo>
                    <a:pt x="15638" y="6633"/>
                  </a:lnTo>
                  <a:lnTo>
                    <a:pt x="14859" y="6883"/>
                  </a:lnTo>
                  <a:lnTo>
                    <a:pt x="14200" y="7058"/>
                  </a:lnTo>
                  <a:lnTo>
                    <a:pt x="13542" y="7208"/>
                  </a:lnTo>
                  <a:lnTo>
                    <a:pt x="12163" y="7459"/>
                  </a:lnTo>
                  <a:lnTo>
                    <a:pt x="11474" y="7584"/>
                  </a:lnTo>
                  <a:lnTo>
                    <a:pt x="10755" y="7734"/>
                  </a:lnTo>
                  <a:lnTo>
                    <a:pt x="9377" y="8085"/>
                  </a:lnTo>
                  <a:lnTo>
                    <a:pt x="8838" y="8210"/>
                  </a:lnTo>
                  <a:lnTo>
                    <a:pt x="8268" y="8310"/>
                  </a:lnTo>
                  <a:lnTo>
                    <a:pt x="7969" y="8385"/>
                  </a:lnTo>
                  <a:lnTo>
                    <a:pt x="7699" y="8460"/>
                  </a:lnTo>
                  <a:lnTo>
                    <a:pt x="7460" y="8535"/>
                  </a:lnTo>
                  <a:lnTo>
                    <a:pt x="7220" y="8660"/>
                  </a:lnTo>
                  <a:lnTo>
                    <a:pt x="7190" y="8685"/>
                  </a:lnTo>
                  <a:lnTo>
                    <a:pt x="7190" y="8735"/>
                  </a:lnTo>
                  <a:lnTo>
                    <a:pt x="7220" y="8785"/>
                  </a:lnTo>
                  <a:lnTo>
                    <a:pt x="7280" y="8785"/>
                  </a:lnTo>
                  <a:lnTo>
                    <a:pt x="7819" y="8635"/>
                  </a:lnTo>
                  <a:lnTo>
                    <a:pt x="8358" y="8535"/>
                  </a:lnTo>
                  <a:lnTo>
                    <a:pt x="8898" y="8435"/>
                  </a:lnTo>
                  <a:lnTo>
                    <a:pt x="9437" y="8310"/>
                  </a:lnTo>
                  <a:lnTo>
                    <a:pt x="10725" y="7984"/>
                  </a:lnTo>
                  <a:lnTo>
                    <a:pt x="12014" y="7709"/>
                  </a:lnTo>
                  <a:lnTo>
                    <a:pt x="13332" y="7484"/>
                  </a:lnTo>
                  <a:lnTo>
                    <a:pt x="13961" y="7358"/>
                  </a:lnTo>
                  <a:lnTo>
                    <a:pt x="14590" y="7208"/>
                  </a:lnTo>
                  <a:lnTo>
                    <a:pt x="15069" y="7058"/>
                  </a:lnTo>
                  <a:lnTo>
                    <a:pt x="15548" y="6908"/>
                  </a:lnTo>
                  <a:lnTo>
                    <a:pt x="16028" y="6783"/>
                  </a:lnTo>
                  <a:lnTo>
                    <a:pt x="16267" y="6733"/>
                  </a:lnTo>
                  <a:lnTo>
                    <a:pt x="16537" y="6708"/>
                  </a:lnTo>
                  <a:lnTo>
                    <a:pt x="16627" y="7083"/>
                  </a:lnTo>
                  <a:lnTo>
                    <a:pt x="16447" y="7083"/>
                  </a:lnTo>
                  <a:lnTo>
                    <a:pt x="16238" y="7109"/>
                  </a:lnTo>
                  <a:lnTo>
                    <a:pt x="15878" y="7184"/>
                  </a:lnTo>
                  <a:lnTo>
                    <a:pt x="15159" y="7409"/>
                  </a:lnTo>
                  <a:lnTo>
                    <a:pt x="14560" y="7584"/>
                  </a:lnTo>
                  <a:lnTo>
                    <a:pt x="13930" y="7734"/>
                  </a:lnTo>
                  <a:lnTo>
                    <a:pt x="12702" y="8010"/>
                  </a:lnTo>
                  <a:lnTo>
                    <a:pt x="10066" y="8610"/>
                  </a:lnTo>
                  <a:lnTo>
                    <a:pt x="8748" y="8885"/>
                  </a:lnTo>
                  <a:lnTo>
                    <a:pt x="7429" y="9160"/>
                  </a:lnTo>
                  <a:lnTo>
                    <a:pt x="7370" y="9186"/>
                  </a:lnTo>
                  <a:lnTo>
                    <a:pt x="7370" y="9261"/>
                  </a:lnTo>
                  <a:lnTo>
                    <a:pt x="7400" y="9311"/>
                  </a:lnTo>
                  <a:lnTo>
                    <a:pt x="7460" y="9336"/>
                  </a:lnTo>
                  <a:lnTo>
                    <a:pt x="8089" y="9261"/>
                  </a:lnTo>
                  <a:lnTo>
                    <a:pt x="8688" y="9186"/>
                  </a:lnTo>
                  <a:lnTo>
                    <a:pt x="9317" y="9061"/>
                  </a:lnTo>
                  <a:lnTo>
                    <a:pt x="9916" y="8935"/>
                  </a:lnTo>
                  <a:lnTo>
                    <a:pt x="11144" y="8635"/>
                  </a:lnTo>
                  <a:lnTo>
                    <a:pt x="12343" y="8334"/>
                  </a:lnTo>
                  <a:lnTo>
                    <a:pt x="13631" y="8034"/>
                  </a:lnTo>
                  <a:lnTo>
                    <a:pt x="14919" y="7709"/>
                  </a:lnTo>
                  <a:lnTo>
                    <a:pt x="15788" y="7484"/>
                  </a:lnTo>
                  <a:lnTo>
                    <a:pt x="16238" y="7384"/>
                  </a:lnTo>
                  <a:lnTo>
                    <a:pt x="16687" y="7309"/>
                  </a:lnTo>
                  <a:lnTo>
                    <a:pt x="16777" y="7709"/>
                  </a:lnTo>
                  <a:lnTo>
                    <a:pt x="14440" y="8310"/>
                  </a:lnTo>
                  <a:lnTo>
                    <a:pt x="13242" y="8560"/>
                  </a:lnTo>
                  <a:lnTo>
                    <a:pt x="10905" y="9010"/>
                  </a:lnTo>
                  <a:lnTo>
                    <a:pt x="9766" y="9261"/>
                  </a:lnTo>
                  <a:lnTo>
                    <a:pt x="8658" y="9486"/>
                  </a:lnTo>
                  <a:lnTo>
                    <a:pt x="8119" y="9636"/>
                  </a:lnTo>
                  <a:lnTo>
                    <a:pt x="7939" y="9737"/>
                  </a:lnTo>
                  <a:lnTo>
                    <a:pt x="7819" y="9761"/>
                  </a:lnTo>
                  <a:lnTo>
                    <a:pt x="7759" y="9786"/>
                  </a:lnTo>
                  <a:lnTo>
                    <a:pt x="7699" y="9812"/>
                  </a:lnTo>
                  <a:lnTo>
                    <a:pt x="7670" y="9836"/>
                  </a:lnTo>
                  <a:lnTo>
                    <a:pt x="7670" y="9887"/>
                  </a:lnTo>
                  <a:lnTo>
                    <a:pt x="7729" y="9911"/>
                  </a:lnTo>
                  <a:lnTo>
                    <a:pt x="7789" y="9962"/>
                  </a:lnTo>
                  <a:lnTo>
                    <a:pt x="7879" y="9962"/>
                  </a:lnTo>
                  <a:lnTo>
                    <a:pt x="8029" y="9887"/>
                  </a:lnTo>
                  <a:lnTo>
                    <a:pt x="8358" y="9786"/>
                  </a:lnTo>
                  <a:lnTo>
                    <a:pt x="8658" y="9711"/>
                  </a:lnTo>
                  <a:lnTo>
                    <a:pt x="9287" y="9586"/>
                  </a:lnTo>
                  <a:lnTo>
                    <a:pt x="10485" y="9311"/>
                  </a:lnTo>
                  <a:lnTo>
                    <a:pt x="11085" y="9186"/>
                  </a:lnTo>
                  <a:lnTo>
                    <a:pt x="11714" y="9085"/>
                  </a:lnTo>
                  <a:lnTo>
                    <a:pt x="13002" y="8836"/>
                  </a:lnTo>
                  <a:lnTo>
                    <a:pt x="14290" y="8560"/>
                  </a:lnTo>
                  <a:lnTo>
                    <a:pt x="15578" y="8259"/>
                  </a:lnTo>
                  <a:lnTo>
                    <a:pt x="16837" y="7934"/>
                  </a:lnTo>
                  <a:lnTo>
                    <a:pt x="16927" y="8235"/>
                  </a:lnTo>
                  <a:lnTo>
                    <a:pt x="15728" y="8485"/>
                  </a:lnTo>
                  <a:lnTo>
                    <a:pt x="14530" y="8760"/>
                  </a:lnTo>
                  <a:lnTo>
                    <a:pt x="13332" y="9035"/>
                  </a:lnTo>
                  <a:lnTo>
                    <a:pt x="12133" y="9235"/>
                  </a:lnTo>
                  <a:lnTo>
                    <a:pt x="11563" y="9361"/>
                  </a:lnTo>
                  <a:lnTo>
                    <a:pt x="11024" y="9486"/>
                  </a:lnTo>
                  <a:lnTo>
                    <a:pt x="9976" y="9786"/>
                  </a:lnTo>
                  <a:lnTo>
                    <a:pt x="9467" y="9887"/>
                  </a:lnTo>
                  <a:lnTo>
                    <a:pt x="8928" y="9986"/>
                  </a:lnTo>
                  <a:lnTo>
                    <a:pt x="8418" y="10087"/>
                  </a:lnTo>
                  <a:lnTo>
                    <a:pt x="8179" y="10162"/>
                  </a:lnTo>
                  <a:lnTo>
                    <a:pt x="7939" y="10262"/>
                  </a:lnTo>
                  <a:lnTo>
                    <a:pt x="7939" y="10362"/>
                  </a:lnTo>
                  <a:lnTo>
                    <a:pt x="7999" y="10362"/>
                  </a:lnTo>
                  <a:lnTo>
                    <a:pt x="8538" y="10287"/>
                  </a:lnTo>
                  <a:lnTo>
                    <a:pt x="9047" y="10187"/>
                  </a:lnTo>
                  <a:lnTo>
                    <a:pt x="10096" y="9937"/>
                  </a:lnTo>
                  <a:lnTo>
                    <a:pt x="11144" y="9661"/>
                  </a:lnTo>
                  <a:lnTo>
                    <a:pt x="11653" y="9536"/>
                  </a:lnTo>
                  <a:lnTo>
                    <a:pt x="12193" y="9436"/>
                  </a:lnTo>
                  <a:lnTo>
                    <a:pt x="13391" y="9235"/>
                  </a:lnTo>
                  <a:lnTo>
                    <a:pt x="13991" y="9111"/>
                  </a:lnTo>
                  <a:lnTo>
                    <a:pt x="14590" y="8986"/>
                  </a:lnTo>
                  <a:lnTo>
                    <a:pt x="15788" y="8710"/>
                  </a:lnTo>
                  <a:lnTo>
                    <a:pt x="16986" y="8435"/>
                  </a:lnTo>
                  <a:lnTo>
                    <a:pt x="17106" y="8785"/>
                  </a:lnTo>
                  <a:lnTo>
                    <a:pt x="17076" y="8785"/>
                  </a:lnTo>
                  <a:lnTo>
                    <a:pt x="16447" y="8860"/>
                  </a:lnTo>
                  <a:lnTo>
                    <a:pt x="15848" y="8986"/>
                  </a:lnTo>
                  <a:lnTo>
                    <a:pt x="15249" y="9111"/>
                  </a:lnTo>
                  <a:lnTo>
                    <a:pt x="14620" y="9261"/>
                  </a:lnTo>
                  <a:lnTo>
                    <a:pt x="13421" y="9611"/>
                  </a:lnTo>
                  <a:lnTo>
                    <a:pt x="12823" y="9761"/>
                  </a:lnTo>
                  <a:lnTo>
                    <a:pt x="12223" y="9911"/>
                  </a:lnTo>
                  <a:lnTo>
                    <a:pt x="9796" y="10412"/>
                  </a:lnTo>
                  <a:lnTo>
                    <a:pt x="9317" y="10513"/>
                  </a:lnTo>
                  <a:lnTo>
                    <a:pt x="8777" y="10612"/>
                  </a:lnTo>
                  <a:lnTo>
                    <a:pt x="8508" y="10687"/>
                  </a:lnTo>
                  <a:lnTo>
                    <a:pt x="8268" y="10762"/>
                  </a:lnTo>
                  <a:lnTo>
                    <a:pt x="8058" y="10863"/>
                  </a:lnTo>
                  <a:lnTo>
                    <a:pt x="7879" y="10988"/>
                  </a:lnTo>
                  <a:lnTo>
                    <a:pt x="7879" y="11013"/>
                  </a:lnTo>
                  <a:lnTo>
                    <a:pt x="7909" y="11038"/>
                  </a:lnTo>
                  <a:lnTo>
                    <a:pt x="8119" y="11038"/>
                  </a:lnTo>
                  <a:lnTo>
                    <a:pt x="8389" y="11013"/>
                  </a:lnTo>
                  <a:lnTo>
                    <a:pt x="8628" y="10963"/>
                  </a:lnTo>
                  <a:lnTo>
                    <a:pt x="8898" y="10888"/>
                  </a:lnTo>
                  <a:lnTo>
                    <a:pt x="9377" y="10762"/>
                  </a:lnTo>
                  <a:lnTo>
                    <a:pt x="9856" y="10638"/>
                  </a:lnTo>
                  <a:lnTo>
                    <a:pt x="12104" y="10162"/>
                  </a:lnTo>
                  <a:lnTo>
                    <a:pt x="12733" y="10012"/>
                  </a:lnTo>
                  <a:lnTo>
                    <a:pt x="13332" y="9861"/>
                  </a:lnTo>
                  <a:lnTo>
                    <a:pt x="14560" y="9536"/>
                  </a:lnTo>
                  <a:lnTo>
                    <a:pt x="15189" y="9361"/>
                  </a:lnTo>
                  <a:lnTo>
                    <a:pt x="15818" y="9235"/>
                  </a:lnTo>
                  <a:lnTo>
                    <a:pt x="16447" y="9111"/>
                  </a:lnTo>
                  <a:lnTo>
                    <a:pt x="17076" y="9035"/>
                  </a:lnTo>
                  <a:lnTo>
                    <a:pt x="17166" y="9010"/>
                  </a:lnTo>
                  <a:lnTo>
                    <a:pt x="17286" y="9411"/>
                  </a:lnTo>
                  <a:lnTo>
                    <a:pt x="17047" y="9411"/>
                  </a:lnTo>
                  <a:lnTo>
                    <a:pt x="16806" y="9461"/>
                  </a:lnTo>
                  <a:lnTo>
                    <a:pt x="15609" y="9761"/>
                  </a:lnTo>
                  <a:lnTo>
                    <a:pt x="14800" y="9962"/>
                  </a:lnTo>
                  <a:lnTo>
                    <a:pt x="14020" y="10162"/>
                  </a:lnTo>
                  <a:lnTo>
                    <a:pt x="13211" y="10362"/>
                  </a:lnTo>
                  <a:lnTo>
                    <a:pt x="12433" y="10562"/>
                  </a:lnTo>
                  <a:lnTo>
                    <a:pt x="10276" y="11038"/>
                  </a:lnTo>
                  <a:lnTo>
                    <a:pt x="9137" y="11264"/>
                  </a:lnTo>
                  <a:lnTo>
                    <a:pt x="8838" y="11339"/>
                  </a:lnTo>
                  <a:lnTo>
                    <a:pt x="8658" y="11363"/>
                  </a:lnTo>
                  <a:lnTo>
                    <a:pt x="8478" y="11363"/>
                  </a:lnTo>
                  <a:lnTo>
                    <a:pt x="8448" y="11388"/>
                  </a:lnTo>
                  <a:lnTo>
                    <a:pt x="8448" y="11438"/>
                  </a:lnTo>
                  <a:lnTo>
                    <a:pt x="8568" y="11489"/>
                  </a:lnTo>
                  <a:lnTo>
                    <a:pt x="8688" y="11513"/>
                  </a:lnTo>
                  <a:lnTo>
                    <a:pt x="8838" y="11513"/>
                  </a:lnTo>
                  <a:lnTo>
                    <a:pt x="8987" y="11489"/>
                  </a:lnTo>
                  <a:lnTo>
                    <a:pt x="9287" y="11438"/>
                  </a:lnTo>
                  <a:lnTo>
                    <a:pt x="9527" y="11388"/>
                  </a:lnTo>
                  <a:lnTo>
                    <a:pt x="10725" y="11138"/>
                  </a:lnTo>
                  <a:lnTo>
                    <a:pt x="11924" y="10888"/>
                  </a:lnTo>
                  <a:lnTo>
                    <a:pt x="13242" y="10588"/>
                  </a:lnTo>
                  <a:lnTo>
                    <a:pt x="13901" y="10437"/>
                  </a:lnTo>
                  <a:lnTo>
                    <a:pt x="14530" y="10262"/>
                  </a:lnTo>
                  <a:lnTo>
                    <a:pt x="16118" y="9861"/>
                  </a:lnTo>
                  <a:lnTo>
                    <a:pt x="16687" y="9686"/>
                  </a:lnTo>
                  <a:lnTo>
                    <a:pt x="16986" y="9611"/>
                  </a:lnTo>
                  <a:lnTo>
                    <a:pt x="17346" y="9611"/>
                  </a:lnTo>
                  <a:lnTo>
                    <a:pt x="17795" y="11063"/>
                  </a:lnTo>
                  <a:lnTo>
                    <a:pt x="13362" y="12165"/>
                  </a:lnTo>
                  <a:lnTo>
                    <a:pt x="11175" y="12640"/>
                  </a:lnTo>
                  <a:lnTo>
                    <a:pt x="10575" y="12765"/>
                  </a:lnTo>
                  <a:lnTo>
                    <a:pt x="9976" y="12865"/>
                  </a:lnTo>
                  <a:lnTo>
                    <a:pt x="9377" y="12990"/>
                  </a:lnTo>
                  <a:lnTo>
                    <a:pt x="8808" y="13141"/>
                  </a:lnTo>
                  <a:lnTo>
                    <a:pt x="8777" y="13165"/>
                  </a:lnTo>
                  <a:lnTo>
                    <a:pt x="8777" y="13216"/>
                  </a:lnTo>
                  <a:lnTo>
                    <a:pt x="8808" y="13216"/>
                  </a:lnTo>
                  <a:lnTo>
                    <a:pt x="9317" y="13190"/>
                  </a:lnTo>
                  <a:lnTo>
                    <a:pt x="9827" y="13141"/>
                  </a:lnTo>
                  <a:lnTo>
                    <a:pt x="10785" y="12940"/>
                  </a:lnTo>
                  <a:lnTo>
                    <a:pt x="12014" y="12690"/>
                  </a:lnTo>
                  <a:lnTo>
                    <a:pt x="13211" y="12414"/>
                  </a:lnTo>
                  <a:lnTo>
                    <a:pt x="15548" y="11864"/>
                  </a:lnTo>
                  <a:lnTo>
                    <a:pt x="17856" y="11288"/>
                  </a:lnTo>
                  <a:lnTo>
                    <a:pt x="17945" y="11639"/>
                  </a:lnTo>
                  <a:lnTo>
                    <a:pt x="17466" y="11764"/>
                  </a:lnTo>
                  <a:lnTo>
                    <a:pt x="16986" y="11864"/>
                  </a:lnTo>
                  <a:lnTo>
                    <a:pt x="16507" y="11964"/>
                  </a:lnTo>
                  <a:lnTo>
                    <a:pt x="16028" y="12064"/>
                  </a:lnTo>
                  <a:lnTo>
                    <a:pt x="14829" y="12365"/>
                  </a:lnTo>
                  <a:lnTo>
                    <a:pt x="13631" y="12665"/>
                  </a:lnTo>
                  <a:lnTo>
                    <a:pt x="11444" y="13115"/>
                  </a:lnTo>
                  <a:lnTo>
                    <a:pt x="10336" y="13341"/>
                  </a:lnTo>
                  <a:lnTo>
                    <a:pt x="9796" y="13466"/>
                  </a:lnTo>
                  <a:lnTo>
                    <a:pt x="9257" y="13616"/>
                  </a:lnTo>
                  <a:lnTo>
                    <a:pt x="9167" y="13641"/>
                  </a:lnTo>
                  <a:lnTo>
                    <a:pt x="8568" y="13141"/>
                  </a:lnTo>
                  <a:lnTo>
                    <a:pt x="8119" y="12715"/>
                  </a:lnTo>
                  <a:lnTo>
                    <a:pt x="7609" y="12264"/>
                  </a:lnTo>
                  <a:lnTo>
                    <a:pt x="7070" y="11864"/>
                  </a:lnTo>
                  <a:lnTo>
                    <a:pt x="6771" y="11689"/>
                  </a:lnTo>
                  <a:lnTo>
                    <a:pt x="6471" y="11564"/>
                  </a:lnTo>
                  <a:lnTo>
                    <a:pt x="6381" y="11288"/>
                  </a:lnTo>
                  <a:lnTo>
                    <a:pt x="6381" y="11238"/>
                  </a:lnTo>
                  <a:lnTo>
                    <a:pt x="6321" y="11188"/>
                  </a:lnTo>
                  <a:lnTo>
                    <a:pt x="6022" y="10462"/>
                  </a:lnTo>
                  <a:lnTo>
                    <a:pt x="5872" y="10087"/>
                  </a:lnTo>
                  <a:lnTo>
                    <a:pt x="5752" y="9711"/>
                  </a:lnTo>
                  <a:lnTo>
                    <a:pt x="5423" y="8635"/>
                  </a:lnTo>
                  <a:lnTo>
                    <a:pt x="5153" y="7534"/>
                  </a:lnTo>
                  <a:lnTo>
                    <a:pt x="4883" y="6508"/>
                  </a:lnTo>
                  <a:lnTo>
                    <a:pt x="4733" y="5982"/>
                  </a:lnTo>
                  <a:lnTo>
                    <a:pt x="4643" y="5481"/>
                  </a:lnTo>
                  <a:lnTo>
                    <a:pt x="4643" y="5281"/>
                  </a:lnTo>
                  <a:lnTo>
                    <a:pt x="4673" y="5106"/>
                  </a:lnTo>
                  <a:lnTo>
                    <a:pt x="4733" y="4956"/>
                  </a:lnTo>
                  <a:lnTo>
                    <a:pt x="4823" y="4805"/>
                  </a:lnTo>
                  <a:lnTo>
                    <a:pt x="4943" y="4681"/>
                  </a:lnTo>
                  <a:lnTo>
                    <a:pt x="5093" y="4580"/>
                  </a:lnTo>
                  <a:lnTo>
                    <a:pt x="5272" y="4480"/>
                  </a:lnTo>
                  <a:lnTo>
                    <a:pt x="5452" y="4405"/>
                  </a:lnTo>
                  <a:lnTo>
                    <a:pt x="5692" y="4330"/>
                  </a:lnTo>
                  <a:lnTo>
                    <a:pt x="5782" y="4280"/>
                  </a:lnTo>
                  <a:lnTo>
                    <a:pt x="5842" y="4205"/>
                  </a:lnTo>
                  <a:lnTo>
                    <a:pt x="5872" y="4205"/>
                  </a:lnTo>
                  <a:lnTo>
                    <a:pt x="6291" y="4179"/>
                  </a:lnTo>
                  <a:lnTo>
                    <a:pt x="6710" y="4104"/>
                  </a:lnTo>
                  <a:lnTo>
                    <a:pt x="7549" y="3904"/>
                  </a:lnTo>
                  <a:lnTo>
                    <a:pt x="8238" y="3754"/>
                  </a:lnTo>
                  <a:lnTo>
                    <a:pt x="8898" y="3604"/>
                  </a:lnTo>
                  <a:lnTo>
                    <a:pt x="9586" y="3429"/>
                  </a:lnTo>
                  <a:lnTo>
                    <a:pt x="10276" y="3304"/>
                  </a:lnTo>
                  <a:lnTo>
                    <a:pt x="11504" y="3078"/>
                  </a:lnTo>
                  <a:lnTo>
                    <a:pt x="12733" y="2853"/>
                  </a:lnTo>
                  <a:lnTo>
                    <a:pt x="13930" y="2628"/>
                  </a:lnTo>
                  <a:lnTo>
                    <a:pt x="14530" y="2478"/>
                  </a:lnTo>
                  <a:lnTo>
                    <a:pt x="15129" y="2302"/>
                  </a:lnTo>
                  <a:close/>
                  <a:moveTo>
                    <a:pt x="18005" y="11814"/>
                  </a:moveTo>
                  <a:lnTo>
                    <a:pt x="18095" y="12189"/>
                  </a:lnTo>
                  <a:lnTo>
                    <a:pt x="16177" y="12515"/>
                  </a:lnTo>
                  <a:lnTo>
                    <a:pt x="15219" y="12715"/>
                  </a:lnTo>
                  <a:lnTo>
                    <a:pt x="14261" y="12915"/>
                  </a:lnTo>
                  <a:lnTo>
                    <a:pt x="13182" y="13165"/>
                  </a:lnTo>
                  <a:lnTo>
                    <a:pt x="12133" y="13466"/>
                  </a:lnTo>
                  <a:lnTo>
                    <a:pt x="11624" y="13591"/>
                  </a:lnTo>
                  <a:lnTo>
                    <a:pt x="11114" y="13716"/>
                  </a:lnTo>
                  <a:lnTo>
                    <a:pt x="10605" y="13841"/>
                  </a:lnTo>
                  <a:lnTo>
                    <a:pt x="10096" y="13991"/>
                  </a:lnTo>
                  <a:lnTo>
                    <a:pt x="9886" y="14016"/>
                  </a:lnTo>
                  <a:lnTo>
                    <a:pt x="9706" y="14091"/>
                  </a:lnTo>
                  <a:lnTo>
                    <a:pt x="9317" y="13766"/>
                  </a:lnTo>
                  <a:lnTo>
                    <a:pt x="9437" y="13741"/>
                  </a:lnTo>
                  <a:lnTo>
                    <a:pt x="9557" y="13716"/>
                  </a:lnTo>
                  <a:lnTo>
                    <a:pt x="9647" y="13666"/>
                  </a:lnTo>
                  <a:lnTo>
                    <a:pt x="10126" y="13591"/>
                  </a:lnTo>
                  <a:lnTo>
                    <a:pt x="10575" y="13516"/>
                  </a:lnTo>
                  <a:lnTo>
                    <a:pt x="11504" y="13291"/>
                  </a:lnTo>
                  <a:lnTo>
                    <a:pt x="13901" y="12790"/>
                  </a:lnTo>
                  <a:lnTo>
                    <a:pt x="14500" y="12640"/>
                  </a:lnTo>
                  <a:lnTo>
                    <a:pt x="15069" y="12489"/>
                  </a:lnTo>
                  <a:lnTo>
                    <a:pt x="16267" y="12189"/>
                  </a:lnTo>
                  <a:lnTo>
                    <a:pt x="17137" y="12014"/>
                  </a:lnTo>
                  <a:lnTo>
                    <a:pt x="17586" y="11939"/>
                  </a:lnTo>
                  <a:lnTo>
                    <a:pt x="18005" y="11814"/>
                  </a:lnTo>
                  <a:close/>
                  <a:moveTo>
                    <a:pt x="18155" y="12390"/>
                  </a:moveTo>
                  <a:lnTo>
                    <a:pt x="18244" y="12740"/>
                  </a:lnTo>
                  <a:lnTo>
                    <a:pt x="17256" y="12940"/>
                  </a:lnTo>
                  <a:lnTo>
                    <a:pt x="16267" y="13141"/>
                  </a:lnTo>
                  <a:lnTo>
                    <a:pt x="15309" y="13390"/>
                  </a:lnTo>
                  <a:lnTo>
                    <a:pt x="14350" y="13666"/>
                  </a:lnTo>
                  <a:lnTo>
                    <a:pt x="13452" y="13941"/>
                  </a:lnTo>
                  <a:lnTo>
                    <a:pt x="12523" y="14216"/>
                  </a:lnTo>
                  <a:lnTo>
                    <a:pt x="12014" y="14342"/>
                  </a:lnTo>
                  <a:lnTo>
                    <a:pt x="11504" y="14417"/>
                  </a:lnTo>
                  <a:lnTo>
                    <a:pt x="10456" y="14567"/>
                  </a:lnTo>
                  <a:lnTo>
                    <a:pt x="10425" y="14592"/>
                  </a:lnTo>
                  <a:lnTo>
                    <a:pt x="10395" y="14617"/>
                  </a:lnTo>
                  <a:lnTo>
                    <a:pt x="9976" y="14317"/>
                  </a:lnTo>
                  <a:lnTo>
                    <a:pt x="9886" y="14242"/>
                  </a:lnTo>
                  <a:lnTo>
                    <a:pt x="10066" y="14192"/>
                  </a:lnTo>
                  <a:lnTo>
                    <a:pt x="10246" y="14141"/>
                  </a:lnTo>
                  <a:lnTo>
                    <a:pt x="10695" y="14042"/>
                  </a:lnTo>
                  <a:lnTo>
                    <a:pt x="10934" y="14016"/>
                  </a:lnTo>
                  <a:lnTo>
                    <a:pt x="11054" y="13991"/>
                  </a:lnTo>
                  <a:lnTo>
                    <a:pt x="11144" y="13941"/>
                  </a:lnTo>
                  <a:lnTo>
                    <a:pt x="11175" y="13941"/>
                  </a:lnTo>
                  <a:lnTo>
                    <a:pt x="13062" y="13416"/>
                  </a:lnTo>
                  <a:lnTo>
                    <a:pt x="14110" y="13141"/>
                  </a:lnTo>
                  <a:lnTo>
                    <a:pt x="15129" y="12940"/>
                  </a:lnTo>
                  <a:lnTo>
                    <a:pt x="16118" y="12740"/>
                  </a:lnTo>
                  <a:lnTo>
                    <a:pt x="18155" y="12390"/>
                  </a:lnTo>
                  <a:close/>
                  <a:moveTo>
                    <a:pt x="6081" y="11564"/>
                  </a:moveTo>
                  <a:lnTo>
                    <a:pt x="6441" y="11764"/>
                  </a:lnTo>
                  <a:lnTo>
                    <a:pt x="6771" y="11964"/>
                  </a:lnTo>
                  <a:lnTo>
                    <a:pt x="7100" y="12189"/>
                  </a:lnTo>
                  <a:lnTo>
                    <a:pt x="7400" y="12414"/>
                  </a:lnTo>
                  <a:lnTo>
                    <a:pt x="7999" y="12890"/>
                  </a:lnTo>
                  <a:lnTo>
                    <a:pt x="8568" y="13390"/>
                  </a:lnTo>
                  <a:lnTo>
                    <a:pt x="9197" y="13941"/>
                  </a:lnTo>
                  <a:lnTo>
                    <a:pt x="9827" y="14467"/>
                  </a:lnTo>
                  <a:lnTo>
                    <a:pt x="10126" y="14667"/>
                  </a:lnTo>
                  <a:lnTo>
                    <a:pt x="10425" y="14868"/>
                  </a:lnTo>
                  <a:lnTo>
                    <a:pt x="10725" y="15093"/>
                  </a:lnTo>
                  <a:lnTo>
                    <a:pt x="10995" y="15293"/>
                  </a:lnTo>
                  <a:lnTo>
                    <a:pt x="10934" y="15343"/>
                  </a:lnTo>
                  <a:lnTo>
                    <a:pt x="10905" y="15393"/>
                  </a:lnTo>
                  <a:lnTo>
                    <a:pt x="10905" y="15418"/>
                  </a:lnTo>
                  <a:lnTo>
                    <a:pt x="10725" y="15593"/>
                  </a:lnTo>
                  <a:lnTo>
                    <a:pt x="10546" y="15743"/>
                  </a:lnTo>
                  <a:lnTo>
                    <a:pt x="10366" y="15868"/>
                  </a:lnTo>
                  <a:lnTo>
                    <a:pt x="10156" y="15769"/>
                  </a:lnTo>
                  <a:lnTo>
                    <a:pt x="9976" y="15668"/>
                  </a:lnTo>
                  <a:lnTo>
                    <a:pt x="9647" y="15418"/>
                  </a:lnTo>
                  <a:lnTo>
                    <a:pt x="9287" y="15168"/>
                  </a:lnTo>
                  <a:lnTo>
                    <a:pt x="8928" y="14917"/>
                  </a:lnTo>
                  <a:lnTo>
                    <a:pt x="8209" y="14342"/>
                  </a:lnTo>
                  <a:lnTo>
                    <a:pt x="7460" y="13791"/>
                  </a:lnTo>
                  <a:lnTo>
                    <a:pt x="6800" y="13341"/>
                  </a:lnTo>
                  <a:lnTo>
                    <a:pt x="6471" y="13115"/>
                  </a:lnTo>
                  <a:lnTo>
                    <a:pt x="6171" y="12840"/>
                  </a:lnTo>
                  <a:lnTo>
                    <a:pt x="5842" y="12515"/>
                  </a:lnTo>
                  <a:lnTo>
                    <a:pt x="5662" y="12365"/>
                  </a:lnTo>
                  <a:lnTo>
                    <a:pt x="5452" y="12240"/>
                  </a:lnTo>
                  <a:lnTo>
                    <a:pt x="5692" y="11989"/>
                  </a:lnTo>
                  <a:lnTo>
                    <a:pt x="5962" y="11739"/>
                  </a:lnTo>
                  <a:lnTo>
                    <a:pt x="6081" y="11564"/>
                  </a:lnTo>
                  <a:close/>
                  <a:moveTo>
                    <a:pt x="18275" y="12940"/>
                  </a:moveTo>
                  <a:lnTo>
                    <a:pt x="18395" y="13441"/>
                  </a:lnTo>
                  <a:lnTo>
                    <a:pt x="18634" y="14542"/>
                  </a:lnTo>
                  <a:lnTo>
                    <a:pt x="16567" y="14967"/>
                  </a:lnTo>
                  <a:lnTo>
                    <a:pt x="14500" y="15393"/>
                  </a:lnTo>
                  <a:lnTo>
                    <a:pt x="13272" y="15668"/>
                  </a:lnTo>
                  <a:lnTo>
                    <a:pt x="12043" y="15969"/>
                  </a:lnTo>
                  <a:lnTo>
                    <a:pt x="11444" y="16119"/>
                  </a:lnTo>
                  <a:lnTo>
                    <a:pt x="11534" y="16069"/>
                  </a:lnTo>
                  <a:lnTo>
                    <a:pt x="11594" y="15994"/>
                  </a:lnTo>
                  <a:lnTo>
                    <a:pt x="11624" y="15919"/>
                  </a:lnTo>
                  <a:lnTo>
                    <a:pt x="11624" y="15818"/>
                  </a:lnTo>
                  <a:lnTo>
                    <a:pt x="11563" y="15743"/>
                  </a:lnTo>
                  <a:lnTo>
                    <a:pt x="11384" y="15593"/>
                  </a:lnTo>
                  <a:lnTo>
                    <a:pt x="11175" y="15443"/>
                  </a:lnTo>
                  <a:lnTo>
                    <a:pt x="11264" y="15293"/>
                  </a:lnTo>
                  <a:lnTo>
                    <a:pt x="11264" y="15243"/>
                  </a:lnTo>
                  <a:lnTo>
                    <a:pt x="11204" y="15218"/>
                  </a:lnTo>
                  <a:lnTo>
                    <a:pt x="11204" y="15192"/>
                  </a:lnTo>
                  <a:lnTo>
                    <a:pt x="11504" y="15168"/>
                  </a:lnTo>
                  <a:lnTo>
                    <a:pt x="11804" y="15117"/>
                  </a:lnTo>
                  <a:lnTo>
                    <a:pt x="12433" y="14993"/>
                  </a:lnTo>
                  <a:lnTo>
                    <a:pt x="13032" y="14842"/>
                  </a:lnTo>
                  <a:lnTo>
                    <a:pt x="13601" y="14692"/>
                  </a:lnTo>
                  <a:lnTo>
                    <a:pt x="13961" y="14592"/>
                  </a:lnTo>
                  <a:lnTo>
                    <a:pt x="14320" y="14467"/>
                  </a:lnTo>
                  <a:lnTo>
                    <a:pt x="15009" y="14192"/>
                  </a:lnTo>
                  <a:lnTo>
                    <a:pt x="15339" y="14091"/>
                  </a:lnTo>
                  <a:lnTo>
                    <a:pt x="15699" y="13991"/>
                  </a:lnTo>
                  <a:lnTo>
                    <a:pt x="16058" y="13916"/>
                  </a:lnTo>
                  <a:lnTo>
                    <a:pt x="16447" y="13892"/>
                  </a:lnTo>
                  <a:lnTo>
                    <a:pt x="16507" y="13892"/>
                  </a:lnTo>
                  <a:lnTo>
                    <a:pt x="16537" y="13866"/>
                  </a:lnTo>
                  <a:lnTo>
                    <a:pt x="16567" y="13791"/>
                  </a:lnTo>
                  <a:lnTo>
                    <a:pt x="16537" y="13716"/>
                  </a:lnTo>
                  <a:lnTo>
                    <a:pt x="16507" y="13691"/>
                  </a:lnTo>
                  <a:lnTo>
                    <a:pt x="16447" y="13666"/>
                  </a:lnTo>
                  <a:lnTo>
                    <a:pt x="16118" y="13691"/>
                  </a:lnTo>
                  <a:lnTo>
                    <a:pt x="15818" y="13741"/>
                  </a:lnTo>
                  <a:lnTo>
                    <a:pt x="15489" y="13791"/>
                  </a:lnTo>
                  <a:lnTo>
                    <a:pt x="15189" y="13892"/>
                  </a:lnTo>
                  <a:lnTo>
                    <a:pt x="14590" y="14091"/>
                  </a:lnTo>
                  <a:lnTo>
                    <a:pt x="14020" y="14317"/>
                  </a:lnTo>
                  <a:lnTo>
                    <a:pt x="13661" y="14442"/>
                  </a:lnTo>
                  <a:lnTo>
                    <a:pt x="13272" y="14542"/>
                  </a:lnTo>
                  <a:lnTo>
                    <a:pt x="12553" y="14717"/>
                  </a:lnTo>
                  <a:lnTo>
                    <a:pt x="11773" y="14868"/>
                  </a:lnTo>
                  <a:lnTo>
                    <a:pt x="11414" y="14967"/>
                  </a:lnTo>
                  <a:lnTo>
                    <a:pt x="11054" y="15068"/>
                  </a:lnTo>
                  <a:lnTo>
                    <a:pt x="10485" y="14667"/>
                  </a:lnTo>
                  <a:lnTo>
                    <a:pt x="10725" y="14692"/>
                  </a:lnTo>
                  <a:lnTo>
                    <a:pt x="10965" y="14692"/>
                  </a:lnTo>
                  <a:lnTo>
                    <a:pt x="11414" y="14667"/>
                  </a:lnTo>
                  <a:lnTo>
                    <a:pt x="11894" y="14592"/>
                  </a:lnTo>
                  <a:lnTo>
                    <a:pt x="12373" y="14467"/>
                  </a:lnTo>
                  <a:lnTo>
                    <a:pt x="12852" y="14342"/>
                  </a:lnTo>
                  <a:lnTo>
                    <a:pt x="13332" y="14192"/>
                  </a:lnTo>
                  <a:lnTo>
                    <a:pt x="14200" y="13916"/>
                  </a:lnTo>
                  <a:lnTo>
                    <a:pt x="15189" y="13616"/>
                  </a:lnTo>
                  <a:lnTo>
                    <a:pt x="16208" y="13366"/>
                  </a:lnTo>
                  <a:lnTo>
                    <a:pt x="17256" y="13141"/>
                  </a:lnTo>
                  <a:lnTo>
                    <a:pt x="18275" y="12940"/>
                  </a:lnTo>
                  <a:close/>
                  <a:moveTo>
                    <a:pt x="11085" y="15543"/>
                  </a:moveTo>
                  <a:lnTo>
                    <a:pt x="11175" y="15618"/>
                  </a:lnTo>
                  <a:lnTo>
                    <a:pt x="11354" y="15743"/>
                  </a:lnTo>
                  <a:lnTo>
                    <a:pt x="11444" y="15793"/>
                  </a:lnTo>
                  <a:lnTo>
                    <a:pt x="11474" y="15844"/>
                  </a:lnTo>
                  <a:lnTo>
                    <a:pt x="11474" y="15894"/>
                  </a:lnTo>
                  <a:lnTo>
                    <a:pt x="11384" y="15943"/>
                  </a:lnTo>
                  <a:lnTo>
                    <a:pt x="11294" y="16044"/>
                  </a:lnTo>
                  <a:lnTo>
                    <a:pt x="11175" y="16094"/>
                  </a:lnTo>
                  <a:lnTo>
                    <a:pt x="11024" y="16144"/>
                  </a:lnTo>
                  <a:lnTo>
                    <a:pt x="10875" y="16144"/>
                  </a:lnTo>
                  <a:lnTo>
                    <a:pt x="10695" y="16069"/>
                  </a:lnTo>
                  <a:lnTo>
                    <a:pt x="10605" y="16018"/>
                  </a:lnTo>
                  <a:lnTo>
                    <a:pt x="10546" y="15969"/>
                  </a:lnTo>
                  <a:lnTo>
                    <a:pt x="10695" y="15868"/>
                  </a:lnTo>
                  <a:lnTo>
                    <a:pt x="10815" y="15769"/>
                  </a:lnTo>
                  <a:lnTo>
                    <a:pt x="11085" y="15543"/>
                  </a:lnTo>
                  <a:close/>
                  <a:moveTo>
                    <a:pt x="15998" y="1977"/>
                  </a:moveTo>
                  <a:lnTo>
                    <a:pt x="16058" y="2053"/>
                  </a:lnTo>
                  <a:lnTo>
                    <a:pt x="16148" y="2053"/>
                  </a:lnTo>
                  <a:lnTo>
                    <a:pt x="16087" y="2102"/>
                  </a:lnTo>
                  <a:lnTo>
                    <a:pt x="16087" y="2203"/>
                  </a:lnTo>
                  <a:lnTo>
                    <a:pt x="16177" y="2453"/>
                  </a:lnTo>
                  <a:lnTo>
                    <a:pt x="16387" y="2928"/>
                  </a:lnTo>
                  <a:lnTo>
                    <a:pt x="16717" y="3780"/>
                  </a:lnTo>
                  <a:lnTo>
                    <a:pt x="17016" y="4631"/>
                  </a:lnTo>
                  <a:lnTo>
                    <a:pt x="17286" y="5631"/>
                  </a:lnTo>
                  <a:lnTo>
                    <a:pt x="17436" y="6132"/>
                  </a:lnTo>
                  <a:lnTo>
                    <a:pt x="17586" y="6633"/>
                  </a:lnTo>
                  <a:lnTo>
                    <a:pt x="17915" y="7609"/>
                  </a:lnTo>
                  <a:lnTo>
                    <a:pt x="18065" y="8085"/>
                  </a:lnTo>
                  <a:lnTo>
                    <a:pt x="18215" y="8585"/>
                  </a:lnTo>
                  <a:lnTo>
                    <a:pt x="18334" y="9085"/>
                  </a:lnTo>
                  <a:lnTo>
                    <a:pt x="18514" y="10136"/>
                  </a:lnTo>
                  <a:lnTo>
                    <a:pt x="18634" y="10663"/>
                  </a:lnTo>
                  <a:lnTo>
                    <a:pt x="18874" y="11689"/>
                  </a:lnTo>
                  <a:lnTo>
                    <a:pt x="19173" y="12715"/>
                  </a:lnTo>
                  <a:lnTo>
                    <a:pt x="19473" y="13641"/>
                  </a:lnTo>
                  <a:lnTo>
                    <a:pt x="19833" y="14567"/>
                  </a:lnTo>
                  <a:lnTo>
                    <a:pt x="20162" y="15493"/>
                  </a:lnTo>
                  <a:lnTo>
                    <a:pt x="20522" y="16419"/>
                  </a:lnTo>
                  <a:lnTo>
                    <a:pt x="20372" y="16319"/>
                  </a:lnTo>
                  <a:lnTo>
                    <a:pt x="20252" y="16194"/>
                  </a:lnTo>
                  <a:lnTo>
                    <a:pt x="20223" y="16169"/>
                  </a:lnTo>
                  <a:lnTo>
                    <a:pt x="20162" y="16144"/>
                  </a:lnTo>
                  <a:lnTo>
                    <a:pt x="20102" y="16169"/>
                  </a:lnTo>
                  <a:lnTo>
                    <a:pt x="20072" y="16194"/>
                  </a:lnTo>
                  <a:lnTo>
                    <a:pt x="19953" y="16344"/>
                  </a:lnTo>
                  <a:lnTo>
                    <a:pt x="19892" y="16494"/>
                  </a:lnTo>
                  <a:lnTo>
                    <a:pt x="19773" y="16770"/>
                  </a:lnTo>
                  <a:lnTo>
                    <a:pt x="19563" y="16394"/>
                  </a:lnTo>
                  <a:lnTo>
                    <a:pt x="19383" y="15994"/>
                  </a:lnTo>
                  <a:lnTo>
                    <a:pt x="19234" y="15593"/>
                  </a:lnTo>
                  <a:lnTo>
                    <a:pt x="19084" y="15192"/>
                  </a:lnTo>
                  <a:lnTo>
                    <a:pt x="19114" y="15168"/>
                  </a:lnTo>
                  <a:lnTo>
                    <a:pt x="19084" y="15117"/>
                  </a:lnTo>
                  <a:lnTo>
                    <a:pt x="19084" y="15093"/>
                  </a:lnTo>
                  <a:lnTo>
                    <a:pt x="19024" y="15068"/>
                  </a:lnTo>
                  <a:lnTo>
                    <a:pt x="18904" y="14592"/>
                  </a:lnTo>
                  <a:lnTo>
                    <a:pt x="18754" y="13991"/>
                  </a:lnTo>
                  <a:lnTo>
                    <a:pt x="18604" y="13390"/>
                  </a:lnTo>
                  <a:lnTo>
                    <a:pt x="18485" y="12890"/>
                  </a:lnTo>
                  <a:lnTo>
                    <a:pt x="18514" y="12840"/>
                  </a:lnTo>
                  <a:lnTo>
                    <a:pt x="18514" y="12815"/>
                  </a:lnTo>
                  <a:lnTo>
                    <a:pt x="18485" y="12765"/>
                  </a:lnTo>
                  <a:lnTo>
                    <a:pt x="18454" y="12740"/>
                  </a:lnTo>
                  <a:lnTo>
                    <a:pt x="18215" y="11739"/>
                  </a:lnTo>
                  <a:lnTo>
                    <a:pt x="18244" y="11714"/>
                  </a:lnTo>
                  <a:lnTo>
                    <a:pt x="18244" y="11663"/>
                  </a:lnTo>
                  <a:lnTo>
                    <a:pt x="18155" y="11588"/>
                  </a:lnTo>
                  <a:lnTo>
                    <a:pt x="18065" y="11238"/>
                  </a:lnTo>
                  <a:lnTo>
                    <a:pt x="18095" y="11163"/>
                  </a:lnTo>
                  <a:lnTo>
                    <a:pt x="18095" y="11113"/>
                  </a:lnTo>
                  <a:lnTo>
                    <a:pt x="18065" y="11063"/>
                  </a:lnTo>
                  <a:lnTo>
                    <a:pt x="18005" y="11038"/>
                  </a:lnTo>
                  <a:lnTo>
                    <a:pt x="17586" y="9636"/>
                  </a:lnTo>
                  <a:lnTo>
                    <a:pt x="17196" y="8360"/>
                  </a:lnTo>
                  <a:lnTo>
                    <a:pt x="17196" y="8285"/>
                  </a:lnTo>
                  <a:lnTo>
                    <a:pt x="17137" y="8235"/>
                  </a:lnTo>
                  <a:lnTo>
                    <a:pt x="16867" y="7233"/>
                  </a:lnTo>
                  <a:lnTo>
                    <a:pt x="16867" y="7158"/>
                  </a:lnTo>
                  <a:lnTo>
                    <a:pt x="16717" y="6658"/>
                  </a:lnTo>
                  <a:lnTo>
                    <a:pt x="16747" y="6583"/>
                  </a:lnTo>
                  <a:lnTo>
                    <a:pt x="16717" y="6532"/>
                  </a:lnTo>
                  <a:lnTo>
                    <a:pt x="16687" y="6508"/>
                  </a:lnTo>
                  <a:lnTo>
                    <a:pt x="16507" y="5757"/>
                  </a:lnTo>
                  <a:lnTo>
                    <a:pt x="16297" y="4730"/>
                  </a:lnTo>
                  <a:lnTo>
                    <a:pt x="16148" y="4230"/>
                  </a:lnTo>
                  <a:lnTo>
                    <a:pt x="15998" y="3704"/>
                  </a:lnTo>
                  <a:lnTo>
                    <a:pt x="15818" y="3354"/>
                  </a:lnTo>
                  <a:lnTo>
                    <a:pt x="15638" y="2978"/>
                  </a:lnTo>
                  <a:lnTo>
                    <a:pt x="15429" y="2628"/>
                  </a:lnTo>
                  <a:lnTo>
                    <a:pt x="15339" y="2428"/>
                  </a:lnTo>
                  <a:lnTo>
                    <a:pt x="15279" y="2253"/>
                  </a:lnTo>
                  <a:lnTo>
                    <a:pt x="15309" y="2177"/>
                  </a:lnTo>
                  <a:lnTo>
                    <a:pt x="15249" y="2128"/>
                  </a:lnTo>
                  <a:lnTo>
                    <a:pt x="15249" y="2102"/>
                  </a:lnTo>
                  <a:lnTo>
                    <a:pt x="15279" y="2102"/>
                  </a:lnTo>
                  <a:lnTo>
                    <a:pt x="15519" y="2027"/>
                  </a:lnTo>
                  <a:lnTo>
                    <a:pt x="15758" y="2002"/>
                  </a:lnTo>
                  <a:lnTo>
                    <a:pt x="15998" y="1977"/>
                  </a:lnTo>
                  <a:close/>
                  <a:moveTo>
                    <a:pt x="21600" y="0"/>
                  </a:moveTo>
                  <a:lnTo>
                    <a:pt x="20133" y="375"/>
                  </a:lnTo>
                  <a:lnTo>
                    <a:pt x="18664" y="726"/>
                  </a:lnTo>
                  <a:lnTo>
                    <a:pt x="17196" y="1026"/>
                  </a:lnTo>
                  <a:lnTo>
                    <a:pt x="15699" y="1326"/>
                  </a:lnTo>
                  <a:lnTo>
                    <a:pt x="12733" y="1927"/>
                  </a:lnTo>
                  <a:lnTo>
                    <a:pt x="11234" y="2227"/>
                  </a:lnTo>
                  <a:lnTo>
                    <a:pt x="9766" y="2528"/>
                  </a:lnTo>
                  <a:lnTo>
                    <a:pt x="8568" y="2803"/>
                  </a:lnTo>
                  <a:lnTo>
                    <a:pt x="7400" y="3104"/>
                  </a:lnTo>
                  <a:lnTo>
                    <a:pt x="5063" y="3729"/>
                  </a:lnTo>
                  <a:lnTo>
                    <a:pt x="4494" y="3904"/>
                  </a:lnTo>
                  <a:lnTo>
                    <a:pt x="4194" y="4005"/>
                  </a:lnTo>
                  <a:lnTo>
                    <a:pt x="3894" y="4155"/>
                  </a:lnTo>
                  <a:lnTo>
                    <a:pt x="3655" y="4305"/>
                  </a:lnTo>
                  <a:lnTo>
                    <a:pt x="3534" y="4405"/>
                  </a:lnTo>
                  <a:lnTo>
                    <a:pt x="3475" y="4505"/>
                  </a:lnTo>
                  <a:lnTo>
                    <a:pt x="3415" y="4631"/>
                  </a:lnTo>
                  <a:lnTo>
                    <a:pt x="3385" y="4730"/>
                  </a:lnTo>
                  <a:lnTo>
                    <a:pt x="3355" y="4856"/>
                  </a:lnTo>
                  <a:lnTo>
                    <a:pt x="3385" y="5006"/>
                  </a:lnTo>
                  <a:lnTo>
                    <a:pt x="3355" y="5281"/>
                  </a:lnTo>
                  <a:lnTo>
                    <a:pt x="3385" y="5582"/>
                  </a:lnTo>
                  <a:lnTo>
                    <a:pt x="3565" y="6182"/>
                  </a:lnTo>
                  <a:lnTo>
                    <a:pt x="3834" y="6783"/>
                  </a:lnTo>
                  <a:lnTo>
                    <a:pt x="4044" y="7334"/>
                  </a:lnTo>
                  <a:lnTo>
                    <a:pt x="4943" y="9986"/>
                  </a:lnTo>
                  <a:lnTo>
                    <a:pt x="4374" y="9486"/>
                  </a:lnTo>
                  <a:lnTo>
                    <a:pt x="3775" y="9010"/>
                  </a:lnTo>
                  <a:lnTo>
                    <a:pt x="3415" y="8710"/>
                  </a:lnTo>
                  <a:lnTo>
                    <a:pt x="3025" y="8460"/>
                  </a:lnTo>
                  <a:lnTo>
                    <a:pt x="2636" y="8184"/>
                  </a:lnTo>
                  <a:lnTo>
                    <a:pt x="2276" y="7884"/>
                  </a:lnTo>
                  <a:lnTo>
                    <a:pt x="2037" y="7709"/>
                  </a:lnTo>
                  <a:lnTo>
                    <a:pt x="1767" y="7509"/>
                  </a:lnTo>
                  <a:lnTo>
                    <a:pt x="1618" y="7409"/>
                  </a:lnTo>
                  <a:lnTo>
                    <a:pt x="1467" y="7358"/>
                  </a:lnTo>
                  <a:lnTo>
                    <a:pt x="1318" y="7334"/>
                  </a:lnTo>
                  <a:lnTo>
                    <a:pt x="1138" y="7358"/>
                  </a:lnTo>
                  <a:lnTo>
                    <a:pt x="1138" y="7309"/>
                  </a:lnTo>
                  <a:lnTo>
                    <a:pt x="1108" y="7259"/>
                  </a:lnTo>
                  <a:lnTo>
                    <a:pt x="1048" y="7233"/>
                  </a:lnTo>
                  <a:lnTo>
                    <a:pt x="989" y="7233"/>
                  </a:lnTo>
                  <a:lnTo>
                    <a:pt x="838" y="7309"/>
                  </a:lnTo>
                  <a:lnTo>
                    <a:pt x="689" y="7433"/>
                  </a:lnTo>
                  <a:lnTo>
                    <a:pt x="449" y="7659"/>
                  </a:lnTo>
                  <a:lnTo>
                    <a:pt x="239" y="7859"/>
                  </a:lnTo>
                  <a:lnTo>
                    <a:pt x="149" y="7984"/>
                  </a:lnTo>
                  <a:lnTo>
                    <a:pt x="119" y="8034"/>
                  </a:lnTo>
                  <a:lnTo>
                    <a:pt x="119" y="8085"/>
                  </a:lnTo>
                  <a:lnTo>
                    <a:pt x="90" y="8085"/>
                  </a:lnTo>
                  <a:lnTo>
                    <a:pt x="60" y="8109"/>
                  </a:lnTo>
                  <a:lnTo>
                    <a:pt x="29" y="8134"/>
                  </a:lnTo>
                  <a:lnTo>
                    <a:pt x="0" y="8160"/>
                  </a:lnTo>
                  <a:lnTo>
                    <a:pt x="60" y="8210"/>
                  </a:lnTo>
                  <a:lnTo>
                    <a:pt x="209" y="8285"/>
                  </a:lnTo>
                  <a:lnTo>
                    <a:pt x="569" y="8585"/>
                  </a:lnTo>
                  <a:lnTo>
                    <a:pt x="1018" y="9035"/>
                  </a:lnTo>
                  <a:lnTo>
                    <a:pt x="1288" y="9311"/>
                  </a:lnTo>
                  <a:lnTo>
                    <a:pt x="1587" y="9586"/>
                  </a:lnTo>
                  <a:lnTo>
                    <a:pt x="1917" y="9836"/>
                  </a:lnTo>
                  <a:lnTo>
                    <a:pt x="2247" y="10087"/>
                  </a:lnTo>
                  <a:lnTo>
                    <a:pt x="3025" y="10588"/>
                  </a:lnTo>
                  <a:lnTo>
                    <a:pt x="3804" y="11138"/>
                  </a:lnTo>
                  <a:lnTo>
                    <a:pt x="4164" y="11414"/>
                  </a:lnTo>
                  <a:lnTo>
                    <a:pt x="4524" y="11714"/>
                  </a:lnTo>
                  <a:lnTo>
                    <a:pt x="4853" y="12039"/>
                  </a:lnTo>
                  <a:lnTo>
                    <a:pt x="5153" y="12365"/>
                  </a:lnTo>
                  <a:lnTo>
                    <a:pt x="5213" y="12414"/>
                  </a:lnTo>
                  <a:lnTo>
                    <a:pt x="5333" y="12414"/>
                  </a:lnTo>
                  <a:lnTo>
                    <a:pt x="5362" y="12365"/>
                  </a:lnTo>
                  <a:lnTo>
                    <a:pt x="5392" y="12339"/>
                  </a:lnTo>
                  <a:lnTo>
                    <a:pt x="5482" y="12440"/>
                  </a:lnTo>
                  <a:lnTo>
                    <a:pt x="5572" y="12515"/>
                  </a:lnTo>
                  <a:lnTo>
                    <a:pt x="5632" y="12540"/>
                  </a:lnTo>
                  <a:lnTo>
                    <a:pt x="5632" y="12565"/>
                  </a:lnTo>
                  <a:lnTo>
                    <a:pt x="5872" y="13190"/>
                  </a:lnTo>
                  <a:lnTo>
                    <a:pt x="6111" y="13841"/>
                  </a:lnTo>
                  <a:lnTo>
                    <a:pt x="6291" y="14467"/>
                  </a:lnTo>
                  <a:lnTo>
                    <a:pt x="6441" y="15117"/>
                  </a:lnTo>
                  <a:lnTo>
                    <a:pt x="6771" y="16419"/>
                  </a:lnTo>
                  <a:lnTo>
                    <a:pt x="6951" y="17070"/>
                  </a:lnTo>
                  <a:lnTo>
                    <a:pt x="7190" y="17721"/>
                  </a:lnTo>
                  <a:lnTo>
                    <a:pt x="7699" y="19072"/>
                  </a:lnTo>
                  <a:lnTo>
                    <a:pt x="8209" y="20424"/>
                  </a:lnTo>
                  <a:lnTo>
                    <a:pt x="8299" y="20599"/>
                  </a:lnTo>
                  <a:lnTo>
                    <a:pt x="8478" y="20900"/>
                  </a:lnTo>
                  <a:lnTo>
                    <a:pt x="8598" y="21050"/>
                  </a:lnTo>
                  <a:lnTo>
                    <a:pt x="8748" y="21175"/>
                  </a:lnTo>
                  <a:lnTo>
                    <a:pt x="8898" y="21300"/>
                  </a:lnTo>
                  <a:lnTo>
                    <a:pt x="9077" y="21400"/>
                  </a:lnTo>
                  <a:lnTo>
                    <a:pt x="9287" y="21475"/>
                  </a:lnTo>
                  <a:lnTo>
                    <a:pt x="9527" y="21525"/>
                  </a:lnTo>
                  <a:lnTo>
                    <a:pt x="9796" y="21575"/>
                  </a:lnTo>
                  <a:lnTo>
                    <a:pt x="10066" y="21600"/>
                  </a:lnTo>
                  <a:lnTo>
                    <a:pt x="10336" y="21600"/>
                  </a:lnTo>
                  <a:lnTo>
                    <a:pt x="10605" y="21575"/>
                  </a:lnTo>
                  <a:lnTo>
                    <a:pt x="10875" y="21550"/>
                  </a:lnTo>
                  <a:lnTo>
                    <a:pt x="11414" y="21450"/>
                  </a:lnTo>
                  <a:lnTo>
                    <a:pt x="11953" y="21325"/>
                  </a:lnTo>
                  <a:lnTo>
                    <a:pt x="12492" y="21175"/>
                  </a:lnTo>
                  <a:lnTo>
                    <a:pt x="13481" y="20874"/>
                  </a:lnTo>
                  <a:lnTo>
                    <a:pt x="15219" y="20474"/>
                  </a:lnTo>
                  <a:lnTo>
                    <a:pt x="16957" y="20074"/>
                  </a:lnTo>
                  <a:lnTo>
                    <a:pt x="17856" y="19823"/>
                  </a:lnTo>
                  <a:lnTo>
                    <a:pt x="18784" y="19573"/>
                  </a:lnTo>
                  <a:lnTo>
                    <a:pt x="19234" y="19448"/>
                  </a:lnTo>
                  <a:lnTo>
                    <a:pt x="19713" y="19347"/>
                  </a:lnTo>
                  <a:lnTo>
                    <a:pt x="20162" y="19248"/>
                  </a:lnTo>
                  <a:lnTo>
                    <a:pt x="20642" y="19197"/>
                  </a:lnTo>
                  <a:lnTo>
                    <a:pt x="20701" y="19173"/>
                  </a:lnTo>
                  <a:lnTo>
                    <a:pt x="20762" y="19098"/>
                  </a:lnTo>
                  <a:lnTo>
                    <a:pt x="20881" y="19098"/>
                  </a:lnTo>
                  <a:lnTo>
                    <a:pt x="21031" y="19072"/>
                  </a:lnTo>
                  <a:lnTo>
                    <a:pt x="21330" y="19023"/>
                  </a:lnTo>
                  <a:lnTo>
                    <a:pt x="21600" y="18947"/>
                  </a:lnTo>
                  <a:lnTo>
                    <a:pt x="21600" y="18697"/>
                  </a:lnTo>
                  <a:lnTo>
                    <a:pt x="21031" y="18847"/>
                  </a:lnTo>
                  <a:lnTo>
                    <a:pt x="20791" y="18922"/>
                  </a:lnTo>
                  <a:lnTo>
                    <a:pt x="20642" y="18997"/>
                  </a:lnTo>
                  <a:lnTo>
                    <a:pt x="20252" y="19023"/>
                  </a:lnTo>
                  <a:lnTo>
                    <a:pt x="19173" y="19248"/>
                  </a:lnTo>
                  <a:lnTo>
                    <a:pt x="17766" y="19648"/>
                  </a:lnTo>
                  <a:lnTo>
                    <a:pt x="16957" y="19849"/>
                  </a:lnTo>
                  <a:lnTo>
                    <a:pt x="16148" y="20048"/>
                  </a:lnTo>
                  <a:lnTo>
                    <a:pt x="14500" y="20424"/>
                  </a:lnTo>
                  <a:lnTo>
                    <a:pt x="13242" y="20750"/>
                  </a:lnTo>
                  <a:lnTo>
                    <a:pt x="11983" y="21074"/>
                  </a:lnTo>
                  <a:lnTo>
                    <a:pt x="11474" y="21200"/>
                  </a:lnTo>
                  <a:lnTo>
                    <a:pt x="10965" y="21325"/>
                  </a:lnTo>
                  <a:lnTo>
                    <a:pt x="10425" y="21375"/>
                  </a:lnTo>
                  <a:lnTo>
                    <a:pt x="10156" y="21400"/>
                  </a:lnTo>
                  <a:lnTo>
                    <a:pt x="9886" y="21400"/>
                  </a:lnTo>
                  <a:lnTo>
                    <a:pt x="9557" y="21350"/>
                  </a:lnTo>
                  <a:lnTo>
                    <a:pt x="9287" y="21250"/>
                  </a:lnTo>
                  <a:lnTo>
                    <a:pt x="9077" y="21125"/>
                  </a:lnTo>
                  <a:lnTo>
                    <a:pt x="8867" y="20950"/>
                  </a:lnTo>
                  <a:lnTo>
                    <a:pt x="8718" y="20750"/>
                  </a:lnTo>
                  <a:lnTo>
                    <a:pt x="8568" y="20524"/>
                  </a:lnTo>
                  <a:lnTo>
                    <a:pt x="8448" y="20299"/>
                  </a:lnTo>
                  <a:lnTo>
                    <a:pt x="8358" y="20048"/>
                  </a:lnTo>
                  <a:lnTo>
                    <a:pt x="8119" y="19398"/>
                  </a:lnTo>
                  <a:lnTo>
                    <a:pt x="7849" y="18772"/>
                  </a:lnTo>
                  <a:lnTo>
                    <a:pt x="7339" y="17496"/>
                  </a:lnTo>
                  <a:lnTo>
                    <a:pt x="7130" y="16920"/>
                  </a:lnTo>
                  <a:lnTo>
                    <a:pt x="6951" y="16344"/>
                  </a:lnTo>
                  <a:lnTo>
                    <a:pt x="6651" y="15192"/>
                  </a:lnTo>
                  <a:lnTo>
                    <a:pt x="6351" y="14016"/>
                  </a:lnTo>
                  <a:lnTo>
                    <a:pt x="6171" y="13466"/>
                  </a:lnTo>
                  <a:lnTo>
                    <a:pt x="5932" y="12890"/>
                  </a:lnTo>
                  <a:lnTo>
                    <a:pt x="6022" y="12965"/>
                  </a:lnTo>
                  <a:lnTo>
                    <a:pt x="6261" y="13190"/>
                  </a:lnTo>
                  <a:lnTo>
                    <a:pt x="6501" y="13416"/>
                  </a:lnTo>
                  <a:lnTo>
                    <a:pt x="7070" y="13816"/>
                  </a:lnTo>
                  <a:lnTo>
                    <a:pt x="7220" y="14091"/>
                  </a:lnTo>
                  <a:lnTo>
                    <a:pt x="7490" y="14993"/>
                  </a:lnTo>
                  <a:lnTo>
                    <a:pt x="7639" y="15618"/>
                  </a:lnTo>
                  <a:lnTo>
                    <a:pt x="7759" y="16219"/>
                  </a:lnTo>
                  <a:lnTo>
                    <a:pt x="7939" y="17120"/>
                  </a:lnTo>
                  <a:lnTo>
                    <a:pt x="8179" y="18021"/>
                  </a:lnTo>
                  <a:lnTo>
                    <a:pt x="8358" y="18822"/>
                  </a:lnTo>
                  <a:lnTo>
                    <a:pt x="8508" y="19248"/>
                  </a:lnTo>
                  <a:lnTo>
                    <a:pt x="8658" y="19698"/>
                  </a:lnTo>
                  <a:lnTo>
                    <a:pt x="8898" y="20098"/>
                  </a:lnTo>
                  <a:lnTo>
                    <a:pt x="9018" y="20274"/>
                  </a:lnTo>
                  <a:lnTo>
                    <a:pt x="9167" y="20449"/>
                  </a:lnTo>
                  <a:lnTo>
                    <a:pt x="9347" y="20599"/>
                  </a:lnTo>
                  <a:lnTo>
                    <a:pt x="9527" y="20724"/>
                  </a:lnTo>
                  <a:lnTo>
                    <a:pt x="9737" y="20825"/>
                  </a:lnTo>
                  <a:lnTo>
                    <a:pt x="9946" y="20924"/>
                  </a:lnTo>
                  <a:lnTo>
                    <a:pt x="10246" y="20975"/>
                  </a:lnTo>
                  <a:lnTo>
                    <a:pt x="10546" y="20999"/>
                  </a:lnTo>
                  <a:lnTo>
                    <a:pt x="10844" y="20999"/>
                  </a:lnTo>
                  <a:lnTo>
                    <a:pt x="11144" y="20975"/>
                  </a:lnTo>
                  <a:lnTo>
                    <a:pt x="11444" y="20924"/>
                  </a:lnTo>
                  <a:lnTo>
                    <a:pt x="11744" y="20849"/>
                  </a:lnTo>
                  <a:lnTo>
                    <a:pt x="12313" y="20724"/>
                  </a:lnTo>
                  <a:lnTo>
                    <a:pt x="13002" y="20524"/>
                  </a:lnTo>
                  <a:lnTo>
                    <a:pt x="13691" y="20299"/>
                  </a:lnTo>
                  <a:lnTo>
                    <a:pt x="14410" y="20074"/>
                  </a:lnTo>
                  <a:lnTo>
                    <a:pt x="15099" y="19873"/>
                  </a:lnTo>
                  <a:lnTo>
                    <a:pt x="18934" y="18947"/>
                  </a:lnTo>
                  <a:lnTo>
                    <a:pt x="19892" y="18697"/>
                  </a:lnTo>
                  <a:lnTo>
                    <a:pt x="20881" y="18446"/>
                  </a:lnTo>
                  <a:lnTo>
                    <a:pt x="21600" y="18272"/>
                  </a:lnTo>
                  <a:lnTo>
                    <a:pt x="21600" y="18046"/>
                  </a:lnTo>
                  <a:lnTo>
                    <a:pt x="20402" y="18371"/>
                  </a:lnTo>
                  <a:lnTo>
                    <a:pt x="18514" y="18872"/>
                  </a:lnTo>
                  <a:lnTo>
                    <a:pt x="16627" y="19323"/>
                  </a:lnTo>
                  <a:lnTo>
                    <a:pt x="15069" y="19723"/>
                  </a:lnTo>
                  <a:lnTo>
                    <a:pt x="14320" y="19924"/>
                  </a:lnTo>
                  <a:lnTo>
                    <a:pt x="13571" y="20149"/>
                  </a:lnTo>
                  <a:lnTo>
                    <a:pt x="12852" y="20374"/>
                  </a:lnTo>
                  <a:lnTo>
                    <a:pt x="12163" y="20574"/>
                  </a:lnTo>
                  <a:lnTo>
                    <a:pt x="11773" y="20674"/>
                  </a:lnTo>
                  <a:lnTo>
                    <a:pt x="11054" y="20774"/>
                  </a:lnTo>
                  <a:lnTo>
                    <a:pt x="10695" y="20799"/>
                  </a:lnTo>
                  <a:lnTo>
                    <a:pt x="10366" y="20799"/>
                  </a:lnTo>
                  <a:lnTo>
                    <a:pt x="10066" y="20724"/>
                  </a:lnTo>
                  <a:lnTo>
                    <a:pt x="9827" y="20649"/>
                  </a:lnTo>
                  <a:lnTo>
                    <a:pt x="9586" y="20499"/>
                  </a:lnTo>
                  <a:lnTo>
                    <a:pt x="9377" y="20349"/>
                  </a:lnTo>
                  <a:lnTo>
                    <a:pt x="9197" y="20149"/>
                  </a:lnTo>
                  <a:lnTo>
                    <a:pt x="9047" y="19948"/>
                  </a:lnTo>
                  <a:lnTo>
                    <a:pt x="8928" y="19723"/>
                  </a:lnTo>
                  <a:lnTo>
                    <a:pt x="8808" y="19473"/>
                  </a:lnTo>
                  <a:lnTo>
                    <a:pt x="8688" y="19223"/>
                  </a:lnTo>
                  <a:lnTo>
                    <a:pt x="8538" y="18722"/>
                  </a:lnTo>
                  <a:lnTo>
                    <a:pt x="8418" y="18221"/>
                  </a:lnTo>
                  <a:lnTo>
                    <a:pt x="8299" y="17746"/>
                  </a:lnTo>
                  <a:lnTo>
                    <a:pt x="8119" y="16820"/>
                  </a:lnTo>
                  <a:lnTo>
                    <a:pt x="7939" y="15868"/>
                  </a:lnTo>
                  <a:lnTo>
                    <a:pt x="7849" y="15393"/>
                  </a:lnTo>
                  <a:lnTo>
                    <a:pt x="7729" y="14943"/>
                  </a:lnTo>
                  <a:lnTo>
                    <a:pt x="7580" y="14492"/>
                  </a:lnTo>
                  <a:lnTo>
                    <a:pt x="7400" y="14042"/>
                  </a:lnTo>
                  <a:lnTo>
                    <a:pt x="7429" y="14066"/>
                  </a:lnTo>
                  <a:lnTo>
                    <a:pt x="8238" y="14692"/>
                  </a:lnTo>
                  <a:lnTo>
                    <a:pt x="9018" y="15293"/>
                  </a:lnTo>
                  <a:lnTo>
                    <a:pt x="9377" y="15518"/>
                  </a:lnTo>
                  <a:lnTo>
                    <a:pt x="9557" y="15643"/>
                  </a:lnTo>
                  <a:lnTo>
                    <a:pt x="9706" y="15743"/>
                  </a:lnTo>
                  <a:lnTo>
                    <a:pt x="9976" y="15943"/>
                  </a:lnTo>
                  <a:lnTo>
                    <a:pt x="10096" y="16018"/>
                  </a:lnTo>
                  <a:lnTo>
                    <a:pt x="10276" y="16069"/>
                  </a:lnTo>
                  <a:lnTo>
                    <a:pt x="10336" y="16094"/>
                  </a:lnTo>
                  <a:lnTo>
                    <a:pt x="10395" y="16069"/>
                  </a:lnTo>
                  <a:lnTo>
                    <a:pt x="10425" y="16044"/>
                  </a:lnTo>
                  <a:lnTo>
                    <a:pt x="10425" y="16069"/>
                  </a:lnTo>
                  <a:lnTo>
                    <a:pt x="10456" y="16094"/>
                  </a:lnTo>
                  <a:lnTo>
                    <a:pt x="10605" y="16194"/>
                  </a:lnTo>
                  <a:lnTo>
                    <a:pt x="10785" y="16269"/>
                  </a:lnTo>
                  <a:lnTo>
                    <a:pt x="10336" y="16344"/>
                  </a:lnTo>
                  <a:lnTo>
                    <a:pt x="10126" y="16394"/>
                  </a:lnTo>
                  <a:lnTo>
                    <a:pt x="9946" y="16470"/>
                  </a:lnTo>
                  <a:lnTo>
                    <a:pt x="9886" y="16519"/>
                  </a:lnTo>
                  <a:lnTo>
                    <a:pt x="9886" y="16569"/>
                  </a:lnTo>
                  <a:lnTo>
                    <a:pt x="9946" y="16620"/>
                  </a:lnTo>
                  <a:lnTo>
                    <a:pt x="10006" y="16620"/>
                  </a:lnTo>
                  <a:lnTo>
                    <a:pt x="11144" y="16369"/>
                  </a:lnTo>
                  <a:lnTo>
                    <a:pt x="12283" y="16119"/>
                  </a:lnTo>
                  <a:lnTo>
                    <a:pt x="13421" y="15844"/>
                  </a:lnTo>
                  <a:lnTo>
                    <a:pt x="14560" y="15593"/>
                  </a:lnTo>
                  <a:lnTo>
                    <a:pt x="16627" y="15168"/>
                  </a:lnTo>
                  <a:lnTo>
                    <a:pt x="18694" y="14742"/>
                  </a:lnTo>
                  <a:lnTo>
                    <a:pt x="18784" y="15042"/>
                  </a:lnTo>
                  <a:lnTo>
                    <a:pt x="18544" y="15068"/>
                  </a:lnTo>
                  <a:lnTo>
                    <a:pt x="18275" y="15093"/>
                  </a:lnTo>
                  <a:lnTo>
                    <a:pt x="17735" y="15192"/>
                  </a:lnTo>
                  <a:lnTo>
                    <a:pt x="16747" y="15418"/>
                  </a:lnTo>
                  <a:lnTo>
                    <a:pt x="16028" y="15568"/>
                  </a:lnTo>
                  <a:lnTo>
                    <a:pt x="15339" y="15743"/>
                  </a:lnTo>
                  <a:lnTo>
                    <a:pt x="13961" y="16094"/>
                  </a:lnTo>
                  <a:lnTo>
                    <a:pt x="12553" y="16470"/>
                  </a:lnTo>
                  <a:lnTo>
                    <a:pt x="11863" y="16670"/>
                  </a:lnTo>
                  <a:lnTo>
                    <a:pt x="11144" y="16845"/>
                  </a:lnTo>
                  <a:lnTo>
                    <a:pt x="10844" y="16870"/>
                  </a:lnTo>
                  <a:lnTo>
                    <a:pt x="10546" y="16920"/>
                  </a:lnTo>
                  <a:lnTo>
                    <a:pt x="10395" y="16945"/>
                  </a:lnTo>
                  <a:lnTo>
                    <a:pt x="10246" y="17020"/>
                  </a:lnTo>
                  <a:lnTo>
                    <a:pt x="10156" y="17095"/>
                  </a:lnTo>
                  <a:lnTo>
                    <a:pt x="10066" y="17195"/>
                  </a:lnTo>
                  <a:lnTo>
                    <a:pt x="10066" y="17221"/>
                  </a:lnTo>
                  <a:lnTo>
                    <a:pt x="10096" y="17221"/>
                  </a:lnTo>
                  <a:lnTo>
                    <a:pt x="10485" y="17120"/>
                  </a:lnTo>
                  <a:lnTo>
                    <a:pt x="10875" y="17045"/>
                  </a:lnTo>
                  <a:lnTo>
                    <a:pt x="11264" y="16995"/>
                  </a:lnTo>
                  <a:lnTo>
                    <a:pt x="11653" y="16895"/>
                  </a:lnTo>
                  <a:lnTo>
                    <a:pt x="12942" y="16569"/>
                  </a:lnTo>
                  <a:lnTo>
                    <a:pt x="14230" y="16219"/>
                  </a:lnTo>
                  <a:lnTo>
                    <a:pt x="15399" y="15919"/>
                  </a:lnTo>
                  <a:lnTo>
                    <a:pt x="16597" y="15643"/>
                  </a:lnTo>
                  <a:lnTo>
                    <a:pt x="17137" y="15493"/>
                  </a:lnTo>
                  <a:lnTo>
                    <a:pt x="17705" y="15368"/>
                  </a:lnTo>
                  <a:lnTo>
                    <a:pt x="18275" y="15268"/>
                  </a:lnTo>
                  <a:lnTo>
                    <a:pt x="18575" y="15243"/>
                  </a:lnTo>
                  <a:lnTo>
                    <a:pt x="18844" y="15243"/>
                  </a:lnTo>
                  <a:lnTo>
                    <a:pt x="18994" y="15643"/>
                  </a:lnTo>
                  <a:lnTo>
                    <a:pt x="18454" y="15718"/>
                  </a:lnTo>
                  <a:lnTo>
                    <a:pt x="17915" y="15818"/>
                  </a:lnTo>
                  <a:lnTo>
                    <a:pt x="16837" y="16044"/>
                  </a:lnTo>
                  <a:lnTo>
                    <a:pt x="14680" y="16545"/>
                  </a:lnTo>
                  <a:lnTo>
                    <a:pt x="13571" y="16795"/>
                  </a:lnTo>
                  <a:lnTo>
                    <a:pt x="12463" y="17070"/>
                  </a:lnTo>
                  <a:lnTo>
                    <a:pt x="11354" y="17395"/>
                  </a:lnTo>
                  <a:lnTo>
                    <a:pt x="10276" y="17721"/>
                  </a:lnTo>
                  <a:lnTo>
                    <a:pt x="10246" y="17746"/>
                  </a:lnTo>
                  <a:lnTo>
                    <a:pt x="10246" y="17771"/>
                  </a:lnTo>
                  <a:lnTo>
                    <a:pt x="10276" y="17821"/>
                  </a:lnTo>
                  <a:lnTo>
                    <a:pt x="10305" y="17821"/>
                  </a:lnTo>
                  <a:lnTo>
                    <a:pt x="10844" y="17746"/>
                  </a:lnTo>
                  <a:lnTo>
                    <a:pt x="11384" y="17646"/>
                  </a:lnTo>
                  <a:lnTo>
                    <a:pt x="11894" y="17521"/>
                  </a:lnTo>
                  <a:lnTo>
                    <a:pt x="12433" y="17345"/>
                  </a:lnTo>
                  <a:lnTo>
                    <a:pt x="13481" y="17045"/>
                  </a:lnTo>
                  <a:lnTo>
                    <a:pt x="13991" y="16895"/>
                  </a:lnTo>
                  <a:lnTo>
                    <a:pt x="14530" y="16770"/>
                  </a:lnTo>
                  <a:lnTo>
                    <a:pt x="15638" y="16519"/>
                  </a:lnTo>
                  <a:lnTo>
                    <a:pt x="16777" y="16244"/>
                  </a:lnTo>
                  <a:lnTo>
                    <a:pt x="17915" y="16018"/>
                  </a:lnTo>
                  <a:lnTo>
                    <a:pt x="18485" y="15919"/>
                  </a:lnTo>
                  <a:lnTo>
                    <a:pt x="19054" y="15818"/>
                  </a:lnTo>
                  <a:lnTo>
                    <a:pt x="19353" y="16470"/>
                  </a:lnTo>
                  <a:lnTo>
                    <a:pt x="19504" y="16795"/>
                  </a:lnTo>
                  <a:lnTo>
                    <a:pt x="19713" y="17095"/>
                  </a:lnTo>
                  <a:lnTo>
                    <a:pt x="19743" y="17145"/>
                  </a:lnTo>
                  <a:lnTo>
                    <a:pt x="19803" y="17145"/>
                  </a:lnTo>
                  <a:lnTo>
                    <a:pt x="19892" y="17120"/>
                  </a:lnTo>
                  <a:lnTo>
                    <a:pt x="19923" y="17070"/>
                  </a:lnTo>
                  <a:lnTo>
                    <a:pt x="20043" y="16745"/>
                  </a:lnTo>
                  <a:lnTo>
                    <a:pt x="20162" y="16444"/>
                  </a:lnTo>
                  <a:lnTo>
                    <a:pt x="20252" y="16519"/>
                  </a:lnTo>
                  <a:lnTo>
                    <a:pt x="20342" y="16569"/>
                  </a:lnTo>
                  <a:lnTo>
                    <a:pt x="20582" y="16644"/>
                  </a:lnTo>
                  <a:lnTo>
                    <a:pt x="20611" y="16719"/>
                  </a:lnTo>
                  <a:lnTo>
                    <a:pt x="20672" y="16770"/>
                  </a:lnTo>
                  <a:lnTo>
                    <a:pt x="20762" y="16770"/>
                  </a:lnTo>
                  <a:lnTo>
                    <a:pt x="20821" y="16745"/>
                  </a:lnTo>
                  <a:lnTo>
                    <a:pt x="20852" y="16695"/>
                  </a:lnTo>
                  <a:lnTo>
                    <a:pt x="20852" y="16670"/>
                  </a:lnTo>
                  <a:lnTo>
                    <a:pt x="20821" y="16620"/>
                  </a:lnTo>
                  <a:lnTo>
                    <a:pt x="20821" y="16545"/>
                  </a:lnTo>
                  <a:lnTo>
                    <a:pt x="20791" y="16494"/>
                  </a:lnTo>
                  <a:lnTo>
                    <a:pt x="20432" y="15493"/>
                  </a:lnTo>
                  <a:lnTo>
                    <a:pt x="20072" y="14492"/>
                  </a:lnTo>
                  <a:lnTo>
                    <a:pt x="19683" y="13466"/>
                  </a:lnTo>
                  <a:lnTo>
                    <a:pt x="19353" y="12465"/>
                  </a:lnTo>
                  <a:lnTo>
                    <a:pt x="19204" y="11939"/>
                  </a:lnTo>
                  <a:lnTo>
                    <a:pt x="19054" y="11388"/>
                  </a:lnTo>
                  <a:lnTo>
                    <a:pt x="18844" y="10312"/>
                  </a:lnTo>
                  <a:lnTo>
                    <a:pt x="18604" y="9235"/>
                  </a:lnTo>
                  <a:lnTo>
                    <a:pt x="18485" y="8710"/>
                  </a:lnTo>
                  <a:lnTo>
                    <a:pt x="18365" y="8160"/>
                  </a:lnTo>
                  <a:lnTo>
                    <a:pt x="18185" y="7684"/>
                  </a:lnTo>
                  <a:lnTo>
                    <a:pt x="18035" y="7184"/>
                  </a:lnTo>
                  <a:lnTo>
                    <a:pt x="17705" y="6232"/>
                  </a:lnTo>
                  <a:lnTo>
                    <a:pt x="17376" y="5131"/>
                  </a:lnTo>
                  <a:lnTo>
                    <a:pt x="17226" y="4580"/>
                  </a:lnTo>
                  <a:lnTo>
                    <a:pt x="17047" y="4029"/>
                  </a:lnTo>
                  <a:lnTo>
                    <a:pt x="16777" y="3329"/>
                  </a:lnTo>
                  <a:lnTo>
                    <a:pt x="16507" y="2653"/>
                  </a:lnTo>
                  <a:lnTo>
                    <a:pt x="16418" y="2328"/>
                  </a:lnTo>
                  <a:lnTo>
                    <a:pt x="16328" y="2152"/>
                  </a:lnTo>
                  <a:lnTo>
                    <a:pt x="16267" y="2002"/>
                  </a:lnTo>
                  <a:lnTo>
                    <a:pt x="16477" y="2027"/>
                  </a:lnTo>
                  <a:lnTo>
                    <a:pt x="16747" y="2002"/>
                  </a:lnTo>
                  <a:lnTo>
                    <a:pt x="17346" y="1902"/>
                  </a:lnTo>
                  <a:lnTo>
                    <a:pt x="17346" y="2077"/>
                  </a:lnTo>
                  <a:lnTo>
                    <a:pt x="17376" y="2278"/>
                  </a:lnTo>
                  <a:lnTo>
                    <a:pt x="17466" y="2653"/>
                  </a:lnTo>
                  <a:lnTo>
                    <a:pt x="17586" y="3029"/>
                  </a:lnTo>
                  <a:lnTo>
                    <a:pt x="17735" y="3404"/>
                  </a:lnTo>
                  <a:lnTo>
                    <a:pt x="17885" y="3930"/>
                  </a:lnTo>
                  <a:lnTo>
                    <a:pt x="18035" y="4455"/>
                  </a:lnTo>
                  <a:lnTo>
                    <a:pt x="18305" y="5532"/>
                  </a:lnTo>
                  <a:lnTo>
                    <a:pt x="18454" y="6082"/>
                  </a:lnTo>
                  <a:lnTo>
                    <a:pt x="18604" y="6607"/>
                  </a:lnTo>
                  <a:lnTo>
                    <a:pt x="18963" y="7709"/>
                  </a:lnTo>
                  <a:lnTo>
                    <a:pt x="19713" y="9836"/>
                  </a:lnTo>
                  <a:lnTo>
                    <a:pt x="20432" y="11939"/>
                  </a:lnTo>
                  <a:lnTo>
                    <a:pt x="20791" y="12965"/>
                  </a:lnTo>
                  <a:lnTo>
                    <a:pt x="21121" y="14016"/>
                  </a:lnTo>
                  <a:lnTo>
                    <a:pt x="21330" y="14617"/>
                  </a:lnTo>
                  <a:lnTo>
                    <a:pt x="21600" y="15218"/>
                  </a:lnTo>
                  <a:lnTo>
                    <a:pt x="21600" y="14642"/>
                  </a:lnTo>
                  <a:lnTo>
                    <a:pt x="21451" y="14317"/>
                  </a:lnTo>
                  <a:lnTo>
                    <a:pt x="21330" y="13967"/>
                  </a:lnTo>
                  <a:lnTo>
                    <a:pt x="20672" y="11964"/>
                  </a:lnTo>
                  <a:lnTo>
                    <a:pt x="19982" y="9986"/>
                  </a:lnTo>
                  <a:lnTo>
                    <a:pt x="19263" y="7934"/>
                  </a:lnTo>
                  <a:lnTo>
                    <a:pt x="18904" y="6883"/>
                  </a:lnTo>
                  <a:lnTo>
                    <a:pt x="18575" y="5857"/>
                  </a:lnTo>
                  <a:lnTo>
                    <a:pt x="18334" y="4831"/>
                  </a:lnTo>
                  <a:lnTo>
                    <a:pt x="18065" y="3829"/>
                  </a:lnTo>
                  <a:lnTo>
                    <a:pt x="17915" y="3329"/>
                  </a:lnTo>
                  <a:lnTo>
                    <a:pt x="17735" y="2853"/>
                  </a:lnTo>
                  <a:lnTo>
                    <a:pt x="17586" y="2353"/>
                  </a:lnTo>
                  <a:lnTo>
                    <a:pt x="17466" y="1852"/>
                  </a:lnTo>
                  <a:lnTo>
                    <a:pt x="18244" y="1677"/>
                  </a:lnTo>
                  <a:lnTo>
                    <a:pt x="18664" y="1552"/>
                  </a:lnTo>
                  <a:lnTo>
                    <a:pt x="19414" y="1352"/>
                  </a:lnTo>
                  <a:lnTo>
                    <a:pt x="20133" y="1126"/>
                  </a:lnTo>
                  <a:lnTo>
                    <a:pt x="20852" y="926"/>
                  </a:lnTo>
                  <a:lnTo>
                    <a:pt x="21600" y="751"/>
                  </a:lnTo>
                  <a:lnTo>
                    <a:pt x="21600" y="551"/>
                  </a:lnTo>
                  <a:lnTo>
                    <a:pt x="21481" y="601"/>
                  </a:lnTo>
                  <a:lnTo>
                    <a:pt x="19443" y="1176"/>
                  </a:lnTo>
                  <a:lnTo>
                    <a:pt x="18424" y="1452"/>
                  </a:lnTo>
                  <a:lnTo>
                    <a:pt x="17436" y="1702"/>
                  </a:lnTo>
                  <a:lnTo>
                    <a:pt x="16837" y="1852"/>
                  </a:lnTo>
                  <a:lnTo>
                    <a:pt x="16477" y="1902"/>
                  </a:lnTo>
                  <a:lnTo>
                    <a:pt x="16328" y="1902"/>
                  </a:lnTo>
                  <a:lnTo>
                    <a:pt x="16208" y="1877"/>
                  </a:lnTo>
                  <a:lnTo>
                    <a:pt x="16177" y="1852"/>
                  </a:lnTo>
                  <a:lnTo>
                    <a:pt x="16058" y="1827"/>
                  </a:lnTo>
                  <a:lnTo>
                    <a:pt x="15668" y="1827"/>
                  </a:lnTo>
                  <a:lnTo>
                    <a:pt x="15429" y="1877"/>
                  </a:lnTo>
                  <a:lnTo>
                    <a:pt x="15309" y="1927"/>
                  </a:lnTo>
                  <a:lnTo>
                    <a:pt x="15219" y="1977"/>
                  </a:lnTo>
                  <a:lnTo>
                    <a:pt x="15129" y="1977"/>
                  </a:lnTo>
                  <a:lnTo>
                    <a:pt x="15099" y="2002"/>
                  </a:lnTo>
                  <a:lnTo>
                    <a:pt x="15099" y="2152"/>
                  </a:lnTo>
                  <a:lnTo>
                    <a:pt x="13901" y="2453"/>
                  </a:lnTo>
                  <a:lnTo>
                    <a:pt x="12672" y="2703"/>
                  </a:lnTo>
                  <a:lnTo>
                    <a:pt x="11444" y="2903"/>
                  </a:lnTo>
                  <a:lnTo>
                    <a:pt x="10215" y="3128"/>
                  </a:lnTo>
                  <a:lnTo>
                    <a:pt x="9527" y="3278"/>
                  </a:lnTo>
                  <a:lnTo>
                    <a:pt x="8838" y="3454"/>
                  </a:lnTo>
                  <a:lnTo>
                    <a:pt x="7490" y="3754"/>
                  </a:lnTo>
                  <a:lnTo>
                    <a:pt x="6951" y="3879"/>
                  </a:lnTo>
                  <a:lnTo>
                    <a:pt x="6441" y="3980"/>
                  </a:lnTo>
                  <a:lnTo>
                    <a:pt x="6111" y="4055"/>
                  </a:lnTo>
                  <a:lnTo>
                    <a:pt x="5932" y="4104"/>
                  </a:lnTo>
                  <a:lnTo>
                    <a:pt x="5812" y="4104"/>
                  </a:lnTo>
                  <a:lnTo>
                    <a:pt x="5812" y="4179"/>
                  </a:lnTo>
                  <a:lnTo>
                    <a:pt x="5423" y="4280"/>
                  </a:lnTo>
                  <a:lnTo>
                    <a:pt x="5213" y="4355"/>
                  </a:lnTo>
                  <a:lnTo>
                    <a:pt x="5033" y="4455"/>
                  </a:lnTo>
                  <a:lnTo>
                    <a:pt x="4883" y="4556"/>
                  </a:lnTo>
                  <a:lnTo>
                    <a:pt x="4733" y="4655"/>
                  </a:lnTo>
                  <a:lnTo>
                    <a:pt x="4614" y="4805"/>
                  </a:lnTo>
                  <a:lnTo>
                    <a:pt x="4524" y="4981"/>
                  </a:lnTo>
                  <a:lnTo>
                    <a:pt x="4463" y="5156"/>
                  </a:lnTo>
                  <a:lnTo>
                    <a:pt x="4434" y="5382"/>
                  </a:lnTo>
                  <a:lnTo>
                    <a:pt x="4463" y="5607"/>
                  </a:lnTo>
                  <a:lnTo>
                    <a:pt x="4494" y="5832"/>
                  </a:lnTo>
                  <a:lnTo>
                    <a:pt x="4643" y="6257"/>
                  </a:lnTo>
                  <a:lnTo>
                    <a:pt x="4763" y="6658"/>
                  </a:lnTo>
                  <a:lnTo>
                    <a:pt x="5063" y="7934"/>
                  </a:lnTo>
                  <a:lnTo>
                    <a:pt x="5423" y="9211"/>
                  </a:lnTo>
                  <a:lnTo>
                    <a:pt x="5542" y="9636"/>
                  </a:lnTo>
                  <a:lnTo>
                    <a:pt x="5692" y="10061"/>
                  </a:lnTo>
                  <a:lnTo>
                    <a:pt x="6022" y="10888"/>
                  </a:lnTo>
                  <a:lnTo>
                    <a:pt x="5632" y="10588"/>
                  </a:lnTo>
                  <a:lnTo>
                    <a:pt x="5243" y="10262"/>
                  </a:lnTo>
                  <a:lnTo>
                    <a:pt x="5153" y="9911"/>
                  </a:lnTo>
                  <a:lnTo>
                    <a:pt x="5063" y="9561"/>
                  </a:lnTo>
                  <a:lnTo>
                    <a:pt x="4823" y="8860"/>
                  </a:lnTo>
                  <a:lnTo>
                    <a:pt x="4553" y="8160"/>
                  </a:lnTo>
                  <a:lnTo>
                    <a:pt x="4284" y="7459"/>
                  </a:lnTo>
                  <a:lnTo>
                    <a:pt x="4074" y="6858"/>
                  </a:lnTo>
                  <a:lnTo>
                    <a:pt x="3834" y="6232"/>
                  </a:lnTo>
                  <a:lnTo>
                    <a:pt x="3744" y="5957"/>
                  </a:lnTo>
                  <a:lnTo>
                    <a:pt x="3685" y="5682"/>
                  </a:lnTo>
                  <a:lnTo>
                    <a:pt x="3565" y="5131"/>
                  </a:lnTo>
                  <a:lnTo>
                    <a:pt x="3595" y="5106"/>
                  </a:lnTo>
                  <a:lnTo>
                    <a:pt x="3595" y="5056"/>
                  </a:lnTo>
                  <a:lnTo>
                    <a:pt x="3565" y="4881"/>
                  </a:lnTo>
                  <a:lnTo>
                    <a:pt x="3595" y="4730"/>
                  </a:lnTo>
                  <a:lnTo>
                    <a:pt x="3655" y="4605"/>
                  </a:lnTo>
                  <a:lnTo>
                    <a:pt x="3775" y="4480"/>
                  </a:lnTo>
                  <a:lnTo>
                    <a:pt x="3924" y="4355"/>
                  </a:lnTo>
                  <a:lnTo>
                    <a:pt x="4074" y="4255"/>
                  </a:lnTo>
                  <a:lnTo>
                    <a:pt x="4284" y="4155"/>
                  </a:lnTo>
                  <a:lnTo>
                    <a:pt x="4494" y="4080"/>
                  </a:lnTo>
                  <a:lnTo>
                    <a:pt x="4943" y="3930"/>
                  </a:lnTo>
                  <a:lnTo>
                    <a:pt x="5423" y="3829"/>
                  </a:lnTo>
                  <a:lnTo>
                    <a:pt x="6142" y="3654"/>
                  </a:lnTo>
                  <a:lnTo>
                    <a:pt x="8598" y="3029"/>
                  </a:lnTo>
                  <a:lnTo>
                    <a:pt x="9856" y="2728"/>
                  </a:lnTo>
                  <a:lnTo>
                    <a:pt x="11085" y="2453"/>
                  </a:lnTo>
                  <a:lnTo>
                    <a:pt x="13721" y="1927"/>
                  </a:lnTo>
                  <a:lnTo>
                    <a:pt x="16357" y="1401"/>
                  </a:lnTo>
                  <a:lnTo>
                    <a:pt x="17676" y="1126"/>
                  </a:lnTo>
                  <a:lnTo>
                    <a:pt x="18994" y="851"/>
                  </a:lnTo>
                  <a:lnTo>
                    <a:pt x="20312" y="551"/>
                  </a:lnTo>
                  <a:lnTo>
                    <a:pt x="21600" y="225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943" name="Shape 1660"/>
            <p:cNvSpPr/>
            <p:nvPr/>
          </p:nvSpPr>
          <p:spPr>
            <a:xfrm>
              <a:off x="2263445" y="303890"/>
              <a:ext cx="37962" cy="2010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256" y="0"/>
                  </a:moveTo>
                  <a:lnTo>
                    <a:pt x="6344" y="2424"/>
                  </a:lnTo>
                  <a:lnTo>
                    <a:pt x="2530" y="7200"/>
                  </a:lnTo>
                  <a:lnTo>
                    <a:pt x="1246" y="9624"/>
                  </a:lnTo>
                  <a:lnTo>
                    <a:pt x="1246" y="11976"/>
                  </a:lnTo>
                  <a:lnTo>
                    <a:pt x="0" y="14400"/>
                  </a:lnTo>
                  <a:lnTo>
                    <a:pt x="2530" y="19176"/>
                  </a:lnTo>
                  <a:lnTo>
                    <a:pt x="5060" y="19176"/>
                  </a:lnTo>
                  <a:lnTo>
                    <a:pt x="7628" y="21600"/>
                  </a:lnTo>
                  <a:lnTo>
                    <a:pt x="16502" y="19176"/>
                  </a:lnTo>
                  <a:lnTo>
                    <a:pt x="19070" y="16824"/>
                  </a:lnTo>
                  <a:lnTo>
                    <a:pt x="21600" y="14400"/>
                  </a:lnTo>
                  <a:lnTo>
                    <a:pt x="21600" y="4776"/>
                  </a:lnTo>
                  <a:lnTo>
                    <a:pt x="20316" y="2424"/>
                  </a:lnTo>
                  <a:lnTo>
                    <a:pt x="17786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944" name="Shape 1661"/>
            <p:cNvSpPr/>
            <p:nvPr/>
          </p:nvSpPr>
          <p:spPr>
            <a:xfrm>
              <a:off x="9100632" y="3297946"/>
              <a:ext cx="51368" cy="2236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10326" y="6474"/>
                  </a:lnTo>
                  <a:lnTo>
                    <a:pt x="5637" y="12947"/>
                  </a:lnTo>
                  <a:lnTo>
                    <a:pt x="0" y="19421"/>
                  </a:lnTo>
                  <a:lnTo>
                    <a:pt x="0" y="21600"/>
                  </a:lnTo>
                  <a:lnTo>
                    <a:pt x="11274" y="21600"/>
                  </a:lnTo>
                  <a:lnTo>
                    <a:pt x="21600" y="17242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945" name="Shape 1662"/>
            <p:cNvSpPr/>
            <p:nvPr/>
          </p:nvSpPr>
          <p:spPr>
            <a:xfrm>
              <a:off x="9082780" y="3172848"/>
              <a:ext cx="69220" cy="3796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11846" y="8874"/>
                  </a:lnTo>
                  <a:lnTo>
                    <a:pt x="6958" y="11442"/>
                  </a:lnTo>
                  <a:lnTo>
                    <a:pt x="1388" y="13972"/>
                  </a:lnTo>
                  <a:lnTo>
                    <a:pt x="0" y="15256"/>
                  </a:lnTo>
                  <a:lnTo>
                    <a:pt x="0" y="17786"/>
                  </a:lnTo>
                  <a:lnTo>
                    <a:pt x="683" y="19070"/>
                  </a:lnTo>
                  <a:lnTo>
                    <a:pt x="1388" y="21600"/>
                  </a:lnTo>
                  <a:lnTo>
                    <a:pt x="6275" y="21600"/>
                  </a:lnTo>
                  <a:lnTo>
                    <a:pt x="11846" y="20316"/>
                  </a:lnTo>
                  <a:lnTo>
                    <a:pt x="16733" y="16502"/>
                  </a:lnTo>
                  <a:lnTo>
                    <a:pt x="21600" y="12688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946" name="Shape 1663"/>
            <p:cNvSpPr/>
            <p:nvPr/>
          </p:nvSpPr>
          <p:spPr>
            <a:xfrm>
              <a:off x="9125187" y="3347123"/>
              <a:ext cx="26813" cy="2229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3636" y="8614"/>
                  </a:lnTo>
                  <a:lnTo>
                    <a:pt x="0" y="12986"/>
                  </a:lnTo>
                  <a:lnTo>
                    <a:pt x="0" y="17293"/>
                  </a:lnTo>
                  <a:lnTo>
                    <a:pt x="1818" y="19479"/>
                  </a:lnTo>
                  <a:lnTo>
                    <a:pt x="5400" y="21600"/>
                  </a:lnTo>
                  <a:lnTo>
                    <a:pt x="14436" y="21600"/>
                  </a:lnTo>
                  <a:lnTo>
                    <a:pt x="21600" y="19479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947" name="Shape 1664"/>
            <p:cNvSpPr/>
            <p:nvPr/>
          </p:nvSpPr>
          <p:spPr>
            <a:xfrm>
              <a:off x="9134147" y="5217288"/>
              <a:ext cx="17853" cy="3796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380" y="0"/>
                  </a:moveTo>
                  <a:lnTo>
                    <a:pt x="2730" y="1284"/>
                  </a:lnTo>
                  <a:lnTo>
                    <a:pt x="0" y="2530"/>
                  </a:lnTo>
                  <a:lnTo>
                    <a:pt x="0" y="3814"/>
                  </a:lnTo>
                  <a:lnTo>
                    <a:pt x="10840" y="12726"/>
                  </a:lnTo>
                  <a:lnTo>
                    <a:pt x="21600" y="21600"/>
                  </a:lnTo>
                  <a:lnTo>
                    <a:pt x="21600" y="6344"/>
                  </a:lnTo>
                  <a:lnTo>
                    <a:pt x="10840" y="1284"/>
                  </a:lnTo>
                  <a:lnTo>
                    <a:pt x="53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948" name="Shape 1665"/>
            <p:cNvSpPr/>
            <p:nvPr/>
          </p:nvSpPr>
          <p:spPr>
            <a:xfrm>
              <a:off x="4593852" y="6698688"/>
              <a:ext cx="24622" cy="4021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839" y="0"/>
                  </a:moveTo>
                  <a:lnTo>
                    <a:pt x="0" y="2388"/>
                  </a:lnTo>
                  <a:lnTo>
                    <a:pt x="0" y="3600"/>
                  </a:lnTo>
                  <a:lnTo>
                    <a:pt x="1980" y="4812"/>
                  </a:lnTo>
                  <a:lnTo>
                    <a:pt x="13740" y="4812"/>
                  </a:lnTo>
                  <a:lnTo>
                    <a:pt x="3959" y="15612"/>
                  </a:lnTo>
                  <a:lnTo>
                    <a:pt x="1980" y="20388"/>
                  </a:lnTo>
                  <a:lnTo>
                    <a:pt x="3959" y="21600"/>
                  </a:lnTo>
                  <a:lnTo>
                    <a:pt x="9839" y="21600"/>
                  </a:lnTo>
                  <a:lnTo>
                    <a:pt x="11761" y="19212"/>
                  </a:lnTo>
                  <a:lnTo>
                    <a:pt x="13740" y="15612"/>
                  </a:lnTo>
                  <a:lnTo>
                    <a:pt x="17641" y="9588"/>
                  </a:lnTo>
                  <a:lnTo>
                    <a:pt x="21600" y="2388"/>
                  </a:lnTo>
                  <a:lnTo>
                    <a:pt x="21600" y="1212"/>
                  </a:lnTo>
                  <a:lnTo>
                    <a:pt x="1764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949" name="Shape 1666"/>
            <p:cNvSpPr/>
            <p:nvPr/>
          </p:nvSpPr>
          <p:spPr>
            <a:xfrm>
              <a:off x="9129700" y="5255249"/>
              <a:ext cx="22300" cy="6703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307" y="0"/>
                  </a:moveTo>
                  <a:lnTo>
                    <a:pt x="2121" y="727"/>
                  </a:lnTo>
                  <a:lnTo>
                    <a:pt x="0" y="2160"/>
                  </a:lnTo>
                  <a:lnTo>
                    <a:pt x="0" y="4320"/>
                  </a:lnTo>
                  <a:lnTo>
                    <a:pt x="2121" y="7934"/>
                  </a:lnTo>
                  <a:lnTo>
                    <a:pt x="6493" y="11527"/>
                  </a:lnTo>
                  <a:lnTo>
                    <a:pt x="10800" y="15120"/>
                  </a:lnTo>
                  <a:lnTo>
                    <a:pt x="21600" y="21600"/>
                  </a:lnTo>
                  <a:lnTo>
                    <a:pt x="21600" y="10800"/>
                  </a:lnTo>
                  <a:lnTo>
                    <a:pt x="15107" y="5774"/>
                  </a:lnTo>
                  <a:lnTo>
                    <a:pt x="6493" y="1454"/>
                  </a:lnTo>
                  <a:lnTo>
                    <a:pt x="6493" y="727"/>
                  </a:lnTo>
                  <a:lnTo>
                    <a:pt x="4307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950" name="Shape 1667"/>
            <p:cNvSpPr/>
            <p:nvPr/>
          </p:nvSpPr>
          <p:spPr>
            <a:xfrm>
              <a:off x="268115" y="5708854"/>
              <a:ext cx="350806" cy="34410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247" y="983"/>
                  </a:moveTo>
                  <a:lnTo>
                    <a:pt x="13620" y="1262"/>
                  </a:lnTo>
                  <a:lnTo>
                    <a:pt x="14997" y="1825"/>
                  </a:lnTo>
                  <a:lnTo>
                    <a:pt x="14723" y="1825"/>
                  </a:lnTo>
                  <a:lnTo>
                    <a:pt x="14445" y="2104"/>
                  </a:lnTo>
                  <a:lnTo>
                    <a:pt x="14032" y="2525"/>
                  </a:lnTo>
                  <a:lnTo>
                    <a:pt x="13485" y="3224"/>
                  </a:lnTo>
                  <a:lnTo>
                    <a:pt x="13207" y="3645"/>
                  </a:lnTo>
                  <a:lnTo>
                    <a:pt x="13207" y="4066"/>
                  </a:lnTo>
                  <a:lnTo>
                    <a:pt x="13485" y="4349"/>
                  </a:lnTo>
                  <a:lnTo>
                    <a:pt x="13897" y="4208"/>
                  </a:lnTo>
                  <a:lnTo>
                    <a:pt x="14171" y="4066"/>
                  </a:lnTo>
                  <a:lnTo>
                    <a:pt x="14723" y="3366"/>
                  </a:lnTo>
                  <a:lnTo>
                    <a:pt x="15136" y="2804"/>
                  </a:lnTo>
                  <a:lnTo>
                    <a:pt x="15270" y="2804"/>
                  </a:lnTo>
                  <a:lnTo>
                    <a:pt x="15270" y="2666"/>
                  </a:lnTo>
                  <a:lnTo>
                    <a:pt x="15409" y="2666"/>
                  </a:lnTo>
                  <a:lnTo>
                    <a:pt x="15548" y="2525"/>
                  </a:lnTo>
                  <a:lnTo>
                    <a:pt x="15548" y="2245"/>
                  </a:lnTo>
                  <a:lnTo>
                    <a:pt x="15409" y="1962"/>
                  </a:lnTo>
                  <a:lnTo>
                    <a:pt x="17060" y="3087"/>
                  </a:lnTo>
                  <a:lnTo>
                    <a:pt x="18572" y="4349"/>
                  </a:lnTo>
                  <a:lnTo>
                    <a:pt x="19124" y="5191"/>
                  </a:lnTo>
                  <a:lnTo>
                    <a:pt x="19675" y="5891"/>
                  </a:lnTo>
                  <a:lnTo>
                    <a:pt x="20223" y="6732"/>
                  </a:lnTo>
                  <a:lnTo>
                    <a:pt x="20501" y="7574"/>
                  </a:lnTo>
                  <a:lnTo>
                    <a:pt x="20775" y="8273"/>
                  </a:lnTo>
                  <a:lnTo>
                    <a:pt x="20914" y="9115"/>
                  </a:lnTo>
                  <a:lnTo>
                    <a:pt x="20775" y="9115"/>
                  </a:lnTo>
                  <a:lnTo>
                    <a:pt x="20223" y="9398"/>
                  </a:lnTo>
                  <a:lnTo>
                    <a:pt x="19675" y="9677"/>
                  </a:lnTo>
                  <a:lnTo>
                    <a:pt x="18572" y="10098"/>
                  </a:lnTo>
                  <a:lnTo>
                    <a:pt x="18437" y="10240"/>
                  </a:lnTo>
                  <a:lnTo>
                    <a:pt x="18298" y="10377"/>
                  </a:lnTo>
                  <a:lnTo>
                    <a:pt x="18437" y="10519"/>
                  </a:lnTo>
                  <a:lnTo>
                    <a:pt x="18572" y="10660"/>
                  </a:lnTo>
                  <a:lnTo>
                    <a:pt x="19124" y="10798"/>
                  </a:lnTo>
                  <a:lnTo>
                    <a:pt x="19810" y="10798"/>
                  </a:lnTo>
                  <a:lnTo>
                    <a:pt x="20914" y="10240"/>
                  </a:lnTo>
                  <a:lnTo>
                    <a:pt x="20914" y="11360"/>
                  </a:lnTo>
                  <a:lnTo>
                    <a:pt x="20636" y="12481"/>
                  </a:lnTo>
                  <a:lnTo>
                    <a:pt x="19810" y="14447"/>
                  </a:lnTo>
                  <a:lnTo>
                    <a:pt x="19263" y="14306"/>
                  </a:lnTo>
                  <a:lnTo>
                    <a:pt x="18850" y="14164"/>
                  </a:lnTo>
                  <a:lnTo>
                    <a:pt x="18298" y="14306"/>
                  </a:lnTo>
                  <a:lnTo>
                    <a:pt x="17886" y="14447"/>
                  </a:lnTo>
                  <a:lnTo>
                    <a:pt x="17886" y="14726"/>
                  </a:lnTo>
                  <a:lnTo>
                    <a:pt x="18572" y="15147"/>
                  </a:lnTo>
                  <a:lnTo>
                    <a:pt x="19263" y="15289"/>
                  </a:lnTo>
                  <a:lnTo>
                    <a:pt x="18711" y="16130"/>
                  </a:lnTo>
                  <a:lnTo>
                    <a:pt x="18025" y="16972"/>
                  </a:lnTo>
                  <a:lnTo>
                    <a:pt x="17199" y="17672"/>
                  </a:lnTo>
                  <a:lnTo>
                    <a:pt x="16509" y="18371"/>
                  </a:lnTo>
                  <a:lnTo>
                    <a:pt x="15683" y="18934"/>
                  </a:lnTo>
                  <a:lnTo>
                    <a:pt x="14723" y="19496"/>
                  </a:lnTo>
                  <a:lnTo>
                    <a:pt x="13897" y="19917"/>
                  </a:lnTo>
                  <a:lnTo>
                    <a:pt x="12933" y="20338"/>
                  </a:lnTo>
                  <a:lnTo>
                    <a:pt x="12933" y="20054"/>
                  </a:lnTo>
                  <a:lnTo>
                    <a:pt x="12659" y="19075"/>
                  </a:lnTo>
                  <a:lnTo>
                    <a:pt x="12520" y="18655"/>
                  </a:lnTo>
                  <a:lnTo>
                    <a:pt x="12381" y="18371"/>
                  </a:lnTo>
                  <a:lnTo>
                    <a:pt x="12247" y="18234"/>
                  </a:lnTo>
                  <a:lnTo>
                    <a:pt x="11969" y="18234"/>
                  </a:lnTo>
                  <a:lnTo>
                    <a:pt x="11834" y="18371"/>
                  </a:lnTo>
                  <a:lnTo>
                    <a:pt x="11695" y="18655"/>
                  </a:lnTo>
                  <a:lnTo>
                    <a:pt x="11695" y="19355"/>
                  </a:lnTo>
                  <a:lnTo>
                    <a:pt x="11834" y="19917"/>
                  </a:lnTo>
                  <a:lnTo>
                    <a:pt x="12108" y="20475"/>
                  </a:lnTo>
                  <a:lnTo>
                    <a:pt x="11143" y="20617"/>
                  </a:lnTo>
                  <a:lnTo>
                    <a:pt x="9492" y="20617"/>
                  </a:lnTo>
                  <a:lnTo>
                    <a:pt x="7980" y="20196"/>
                  </a:lnTo>
                  <a:lnTo>
                    <a:pt x="8393" y="19075"/>
                  </a:lnTo>
                  <a:lnTo>
                    <a:pt x="8532" y="17813"/>
                  </a:lnTo>
                  <a:lnTo>
                    <a:pt x="8393" y="17672"/>
                  </a:lnTo>
                  <a:lnTo>
                    <a:pt x="8254" y="17672"/>
                  </a:lnTo>
                  <a:lnTo>
                    <a:pt x="7980" y="18234"/>
                  </a:lnTo>
                  <a:lnTo>
                    <a:pt x="7568" y="18655"/>
                  </a:lnTo>
                  <a:lnTo>
                    <a:pt x="7155" y="19775"/>
                  </a:lnTo>
                  <a:lnTo>
                    <a:pt x="7155" y="19917"/>
                  </a:lnTo>
                  <a:lnTo>
                    <a:pt x="5504" y="18792"/>
                  </a:lnTo>
                  <a:lnTo>
                    <a:pt x="4679" y="18234"/>
                  </a:lnTo>
                  <a:lnTo>
                    <a:pt x="3992" y="17530"/>
                  </a:lnTo>
                  <a:lnTo>
                    <a:pt x="4266" y="17109"/>
                  </a:lnTo>
                  <a:lnTo>
                    <a:pt x="4953" y="16688"/>
                  </a:lnTo>
                  <a:lnTo>
                    <a:pt x="5230" y="16130"/>
                  </a:lnTo>
                  <a:lnTo>
                    <a:pt x="4679" y="16130"/>
                  </a:lnTo>
                  <a:lnTo>
                    <a:pt x="3992" y="16409"/>
                  </a:lnTo>
                  <a:lnTo>
                    <a:pt x="3302" y="16830"/>
                  </a:lnTo>
                  <a:lnTo>
                    <a:pt x="2754" y="15847"/>
                  </a:lnTo>
                  <a:lnTo>
                    <a:pt x="2064" y="14868"/>
                  </a:lnTo>
                  <a:lnTo>
                    <a:pt x="1651" y="13885"/>
                  </a:lnTo>
                  <a:lnTo>
                    <a:pt x="1238" y="12764"/>
                  </a:lnTo>
                  <a:lnTo>
                    <a:pt x="2341" y="13043"/>
                  </a:lnTo>
                  <a:lnTo>
                    <a:pt x="3302" y="12902"/>
                  </a:lnTo>
                  <a:lnTo>
                    <a:pt x="3580" y="12764"/>
                  </a:lnTo>
                  <a:lnTo>
                    <a:pt x="3580" y="12481"/>
                  </a:lnTo>
                  <a:lnTo>
                    <a:pt x="3441" y="12202"/>
                  </a:lnTo>
                  <a:lnTo>
                    <a:pt x="3167" y="12060"/>
                  </a:lnTo>
                  <a:lnTo>
                    <a:pt x="1103" y="12060"/>
                  </a:lnTo>
                  <a:lnTo>
                    <a:pt x="964" y="11081"/>
                  </a:lnTo>
                  <a:lnTo>
                    <a:pt x="964" y="9398"/>
                  </a:lnTo>
                  <a:lnTo>
                    <a:pt x="1238" y="7853"/>
                  </a:lnTo>
                  <a:lnTo>
                    <a:pt x="1790" y="6453"/>
                  </a:lnTo>
                  <a:lnTo>
                    <a:pt x="2615" y="5191"/>
                  </a:lnTo>
                  <a:lnTo>
                    <a:pt x="3580" y="4066"/>
                  </a:lnTo>
                  <a:lnTo>
                    <a:pt x="6056" y="2383"/>
                  </a:lnTo>
                  <a:lnTo>
                    <a:pt x="7429" y="1825"/>
                  </a:lnTo>
                  <a:lnTo>
                    <a:pt x="7707" y="2104"/>
                  </a:lnTo>
                  <a:lnTo>
                    <a:pt x="7842" y="2104"/>
                  </a:lnTo>
                  <a:lnTo>
                    <a:pt x="8119" y="1962"/>
                  </a:lnTo>
                  <a:lnTo>
                    <a:pt x="9080" y="1404"/>
                  </a:lnTo>
                  <a:lnTo>
                    <a:pt x="9358" y="1404"/>
                  </a:lnTo>
                  <a:lnTo>
                    <a:pt x="9631" y="1262"/>
                  </a:lnTo>
                  <a:lnTo>
                    <a:pt x="10869" y="983"/>
                  </a:lnTo>
                  <a:close/>
                  <a:moveTo>
                    <a:pt x="10731" y="0"/>
                  </a:moveTo>
                  <a:lnTo>
                    <a:pt x="9770" y="142"/>
                  </a:lnTo>
                  <a:lnTo>
                    <a:pt x="8806" y="421"/>
                  </a:lnTo>
                  <a:lnTo>
                    <a:pt x="7980" y="842"/>
                  </a:lnTo>
                  <a:lnTo>
                    <a:pt x="7016" y="983"/>
                  </a:lnTo>
                  <a:lnTo>
                    <a:pt x="5365" y="1541"/>
                  </a:lnTo>
                  <a:lnTo>
                    <a:pt x="4540" y="2104"/>
                  </a:lnTo>
                  <a:lnTo>
                    <a:pt x="3853" y="2525"/>
                  </a:lnTo>
                  <a:lnTo>
                    <a:pt x="3167" y="3224"/>
                  </a:lnTo>
                  <a:lnTo>
                    <a:pt x="2476" y="3787"/>
                  </a:lnTo>
                  <a:lnTo>
                    <a:pt x="1929" y="4628"/>
                  </a:lnTo>
                  <a:lnTo>
                    <a:pt x="1103" y="6170"/>
                  </a:lnTo>
                  <a:lnTo>
                    <a:pt x="413" y="7994"/>
                  </a:lnTo>
                  <a:lnTo>
                    <a:pt x="0" y="9819"/>
                  </a:lnTo>
                  <a:lnTo>
                    <a:pt x="0" y="11781"/>
                  </a:lnTo>
                  <a:lnTo>
                    <a:pt x="413" y="13322"/>
                  </a:lnTo>
                  <a:lnTo>
                    <a:pt x="964" y="14868"/>
                  </a:lnTo>
                  <a:lnTo>
                    <a:pt x="1790" y="16409"/>
                  </a:lnTo>
                  <a:lnTo>
                    <a:pt x="2754" y="17813"/>
                  </a:lnTo>
                  <a:lnTo>
                    <a:pt x="3028" y="18092"/>
                  </a:lnTo>
                  <a:lnTo>
                    <a:pt x="3992" y="18934"/>
                  </a:lnTo>
                  <a:lnTo>
                    <a:pt x="4953" y="19775"/>
                  </a:lnTo>
                  <a:lnTo>
                    <a:pt x="6056" y="20338"/>
                  </a:lnTo>
                  <a:lnTo>
                    <a:pt x="7155" y="20896"/>
                  </a:lnTo>
                  <a:lnTo>
                    <a:pt x="8393" y="21317"/>
                  </a:lnTo>
                  <a:lnTo>
                    <a:pt x="9492" y="21600"/>
                  </a:lnTo>
                  <a:lnTo>
                    <a:pt x="11969" y="21600"/>
                  </a:lnTo>
                  <a:lnTo>
                    <a:pt x="13207" y="21317"/>
                  </a:lnTo>
                  <a:lnTo>
                    <a:pt x="14310" y="20896"/>
                  </a:lnTo>
                  <a:lnTo>
                    <a:pt x="15548" y="20338"/>
                  </a:lnTo>
                  <a:lnTo>
                    <a:pt x="16509" y="19634"/>
                  </a:lnTo>
                  <a:lnTo>
                    <a:pt x="17473" y="18934"/>
                  </a:lnTo>
                  <a:lnTo>
                    <a:pt x="18437" y="17951"/>
                  </a:lnTo>
                  <a:lnTo>
                    <a:pt x="19124" y="17109"/>
                  </a:lnTo>
                  <a:lnTo>
                    <a:pt x="19810" y="15989"/>
                  </a:lnTo>
                  <a:lnTo>
                    <a:pt x="20501" y="15005"/>
                  </a:lnTo>
                  <a:lnTo>
                    <a:pt x="20914" y="13743"/>
                  </a:lnTo>
                  <a:lnTo>
                    <a:pt x="21326" y="12623"/>
                  </a:lnTo>
                  <a:lnTo>
                    <a:pt x="21600" y="11360"/>
                  </a:lnTo>
                  <a:lnTo>
                    <a:pt x="21600" y="8977"/>
                  </a:lnTo>
                  <a:lnTo>
                    <a:pt x="21461" y="7715"/>
                  </a:lnTo>
                  <a:lnTo>
                    <a:pt x="21048" y="6453"/>
                  </a:lnTo>
                  <a:lnTo>
                    <a:pt x="20223" y="4770"/>
                  </a:lnTo>
                  <a:lnTo>
                    <a:pt x="19536" y="4066"/>
                  </a:lnTo>
                  <a:lnTo>
                    <a:pt x="18850" y="3224"/>
                  </a:lnTo>
                  <a:lnTo>
                    <a:pt x="18159" y="2525"/>
                  </a:lnTo>
                  <a:lnTo>
                    <a:pt x="17334" y="1962"/>
                  </a:lnTo>
                  <a:lnTo>
                    <a:pt x="16509" y="1404"/>
                  </a:lnTo>
                  <a:lnTo>
                    <a:pt x="15548" y="983"/>
                  </a:lnTo>
                  <a:lnTo>
                    <a:pt x="14584" y="562"/>
                  </a:lnTo>
                  <a:lnTo>
                    <a:pt x="13620" y="279"/>
                  </a:lnTo>
                  <a:lnTo>
                    <a:pt x="12659" y="142"/>
                  </a:lnTo>
                  <a:lnTo>
                    <a:pt x="11695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951" name="Shape 1668"/>
            <p:cNvSpPr/>
            <p:nvPr/>
          </p:nvSpPr>
          <p:spPr>
            <a:xfrm>
              <a:off x="3823022" y="6696431"/>
              <a:ext cx="33516" cy="4247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640" y="0"/>
                  </a:moveTo>
                  <a:lnTo>
                    <a:pt x="1454" y="4556"/>
                  </a:lnTo>
                  <a:lnTo>
                    <a:pt x="0" y="5704"/>
                  </a:lnTo>
                  <a:lnTo>
                    <a:pt x="5774" y="5704"/>
                  </a:lnTo>
                  <a:lnTo>
                    <a:pt x="8640" y="4556"/>
                  </a:lnTo>
                  <a:lnTo>
                    <a:pt x="10094" y="5704"/>
                  </a:lnTo>
                  <a:lnTo>
                    <a:pt x="1454" y="10226"/>
                  </a:lnTo>
                  <a:lnTo>
                    <a:pt x="0" y="11374"/>
                  </a:lnTo>
                  <a:lnTo>
                    <a:pt x="0" y="13635"/>
                  </a:lnTo>
                  <a:lnTo>
                    <a:pt x="1454" y="14782"/>
                  </a:lnTo>
                  <a:lnTo>
                    <a:pt x="2866" y="14782"/>
                  </a:lnTo>
                  <a:lnTo>
                    <a:pt x="8640" y="13635"/>
                  </a:lnTo>
                  <a:lnTo>
                    <a:pt x="14414" y="13635"/>
                  </a:lnTo>
                  <a:lnTo>
                    <a:pt x="11506" y="15930"/>
                  </a:lnTo>
                  <a:lnTo>
                    <a:pt x="5774" y="17044"/>
                  </a:lnTo>
                  <a:lnTo>
                    <a:pt x="2866" y="19339"/>
                  </a:lnTo>
                  <a:lnTo>
                    <a:pt x="4320" y="20453"/>
                  </a:lnTo>
                  <a:lnTo>
                    <a:pt x="5774" y="21600"/>
                  </a:lnTo>
                  <a:lnTo>
                    <a:pt x="11506" y="20453"/>
                  </a:lnTo>
                  <a:lnTo>
                    <a:pt x="14414" y="19339"/>
                  </a:lnTo>
                  <a:lnTo>
                    <a:pt x="18734" y="17044"/>
                  </a:lnTo>
                  <a:lnTo>
                    <a:pt x="21600" y="14782"/>
                  </a:lnTo>
                  <a:lnTo>
                    <a:pt x="21600" y="12521"/>
                  </a:lnTo>
                  <a:lnTo>
                    <a:pt x="20146" y="11374"/>
                  </a:lnTo>
                  <a:lnTo>
                    <a:pt x="15826" y="10226"/>
                  </a:lnTo>
                  <a:lnTo>
                    <a:pt x="11506" y="9113"/>
                  </a:lnTo>
                  <a:lnTo>
                    <a:pt x="15826" y="5704"/>
                  </a:lnTo>
                  <a:lnTo>
                    <a:pt x="11506" y="1147"/>
                  </a:lnTo>
                  <a:lnTo>
                    <a:pt x="11506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952" name="Shape 1669"/>
            <p:cNvSpPr/>
            <p:nvPr/>
          </p:nvSpPr>
          <p:spPr>
            <a:xfrm>
              <a:off x="3749291" y="6593632"/>
              <a:ext cx="163126" cy="16982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414" y="1140"/>
                  </a:moveTo>
                  <a:lnTo>
                    <a:pt x="20414" y="5968"/>
                  </a:lnTo>
                  <a:lnTo>
                    <a:pt x="20115" y="10804"/>
                  </a:lnTo>
                  <a:lnTo>
                    <a:pt x="19825" y="15354"/>
                  </a:lnTo>
                  <a:lnTo>
                    <a:pt x="20115" y="20182"/>
                  </a:lnTo>
                  <a:lnTo>
                    <a:pt x="10651" y="20182"/>
                  </a:lnTo>
                  <a:lnTo>
                    <a:pt x="1476" y="20469"/>
                  </a:lnTo>
                  <a:lnTo>
                    <a:pt x="1476" y="14501"/>
                  </a:lnTo>
                  <a:lnTo>
                    <a:pt x="1775" y="8525"/>
                  </a:lnTo>
                  <a:lnTo>
                    <a:pt x="1775" y="6820"/>
                  </a:lnTo>
                  <a:lnTo>
                    <a:pt x="1476" y="5115"/>
                  </a:lnTo>
                  <a:lnTo>
                    <a:pt x="1186" y="3410"/>
                  </a:lnTo>
                  <a:lnTo>
                    <a:pt x="1186" y="1705"/>
                  </a:lnTo>
                  <a:lnTo>
                    <a:pt x="2364" y="1992"/>
                  </a:lnTo>
                  <a:lnTo>
                    <a:pt x="10062" y="1992"/>
                  </a:lnTo>
                  <a:lnTo>
                    <a:pt x="20414" y="1140"/>
                  </a:lnTo>
                  <a:close/>
                  <a:moveTo>
                    <a:pt x="21002" y="0"/>
                  </a:moveTo>
                  <a:lnTo>
                    <a:pt x="17751" y="287"/>
                  </a:lnTo>
                  <a:lnTo>
                    <a:pt x="14500" y="287"/>
                  </a:lnTo>
                  <a:lnTo>
                    <a:pt x="11239" y="574"/>
                  </a:lnTo>
                  <a:lnTo>
                    <a:pt x="7988" y="853"/>
                  </a:lnTo>
                  <a:lnTo>
                    <a:pt x="2663" y="853"/>
                  </a:lnTo>
                  <a:lnTo>
                    <a:pt x="1476" y="574"/>
                  </a:lnTo>
                  <a:lnTo>
                    <a:pt x="299" y="853"/>
                  </a:lnTo>
                  <a:lnTo>
                    <a:pt x="0" y="1426"/>
                  </a:lnTo>
                  <a:lnTo>
                    <a:pt x="0" y="1705"/>
                  </a:lnTo>
                  <a:lnTo>
                    <a:pt x="299" y="1992"/>
                  </a:lnTo>
                  <a:lnTo>
                    <a:pt x="299" y="4837"/>
                  </a:lnTo>
                  <a:lnTo>
                    <a:pt x="589" y="7394"/>
                  </a:lnTo>
                  <a:lnTo>
                    <a:pt x="589" y="10804"/>
                  </a:lnTo>
                  <a:lnTo>
                    <a:pt x="299" y="14214"/>
                  </a:lnTo>
                  <a:lnTo>
                    <a:pt x="299" y="21321"/>
                  </a:lnTo>
                  <a:lnTo>
                    <a:pt x="888" y="21600"/>
                  </a:lnTo>
                  <a:lnTo>
                    <a:pt x="10949" y="21321"/>
                  </a:lnTo>
                  <a:lnTo>
                    <a:pt x="21002" y="21321"/>
                  </a:lnTo>
                  <a:lnTo>
                    <a:pt x="21301" y="21034"/>
                  </a:lnTo>
                  <a:lnTo>
                    <a:pt x="21600" y="20469"/>
                  </a:lnTo>
                  <a:lnTo>
                    <a:pt x="21301" y="18190"/>
                  </a:lnTo>
                  <a:lnTo>
                    <a:pt x="21301" y="10517"/>
                  </a:lnTo>
                  <a:lnTo>
                    <a:pt x="21600" y="5689"/>
                  </a:lnTo>
                  <a:lnTo>
                    <a:pt x="21600" y="574"/>
                  </a:lnTo>
                  <a:lnTo>
                    <a:pt x="21002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953" name="Shape 1670"/>
            <p:cNvSpPr/>
            <p:nvPr/>
          </p:nvSpPr>
          <p:spPr>
            <a:xfrm>
              <a:off x="3936971" y="6598145"/>
              <a:ext cx="180979" cy="16982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339" y="1131"/>
                  </a:moveTo>
                  <a:lnTo>
                    <a:pt x="18669" y="1705"/>
                  </a:lnTo>
                  <a:lnTo>
                    <a:pt x="19469" y="1984"/>
                  </a:lnTo>
                  <a:lnTo>
                    <a:pt x="20000" y="2558"/>
                  </a:lnTo>
                  <a:lnTo>
                    <a:pt x="20539" y="4263"/>
                  </a:lnTo>
                  <a:lnTo>
                    <a:pt x="20539" y="6246"/>
                  </a:lnTo>
                  <a:lnTo>
                    <a:pt x="20269" y="7951"/>
                  </a:lnTo>
                  <a:lnTo>
                    <a:pt x="20000" y="11083"/>
                  </a:lnTo>
                  <a:lnTo>
                    <a:pt x="19469" y="14493"/>
                  </a:lnTo>
                  <a:lnTo>
                    <a:pt x="19469" y="16198"/>
                  </a:lnTo>
                  <a:lnTo>
                    <a:pt x="19200" y="18190"/>
                  </a:lnTo>
                  <a:lnTo>
                    <a:pt x="18939" y="19042"/>
                  </a:lnTo>
                  <a:lnTo>
                    <a:pt x="18669" y="19608"/>
                  </a:lnTo>
                  <a:lnTo>
                    <a:pt x="17869" y="20174"/>
                  </a:lnTo>
                  <a:lnTo>
                    <a:pt x="16800" y="20174"/>
                  </a:lnTo>
                  <a:lnTo>
                    <a:pt x="9600" y="19608"/>
                  </a:lnTo>
                  <a:lnTo>
                    <a:pt x="2400" y="19608"/>
                  </a:lnTo>
                  <a:lnTo>
                    <a:pt x="2131" y="16198"/>
                  </a:lnTo>
                  <a:lnTo>
                    <a:pt x="1869" y="13075"/>
                  </a:lnTo>
                  <a:lnTo>
                    <a:pt x="1331" y="9656"/>
                  </a:lnTo>
                  <a:lnTo>
                    <a:pt x="1331" y="1705"/>
                  </a:lnTo>
                  <a:lnTo>
                    <a:pt x="4000" y="1418"/>
                  </a:lnTo>
                  <a:lnTo>
                    <a:pt x="6931" y="1131"/>
                  </a:lnTo>
                  <a:close/>
                  <a:moveTo>
                    <a:pt x="12531" y="0"/>
                  </a:moveTo>
                  <a:lnTo>
                    <a:pt x="9069" y="279"/>
                  </a:lnTo>
                  <a:lnTo>
                    <a:pt x="2931" y="279"/>
                  </a:lnTo>
                  <a:lnTo>
                    <a:pt x="800" y="566"/>
                  </a:lnTo>
                  <a:lnTo>
                    <a:pt x="531" y="853"/>
                  </a:lnTo>
                  <a:lnTo>
                    <a:pt x="531" y="1131"/>
                  </a:lnTo>
                  <a:lnTo>
                    <a:pt x="269" y="2271"/>
                  </a:lnTo>
                  <a:lnTo>
                    <a:pt x="0" y="3689"/>
                  </a:lnTo>
                  <a:lnTo>
                    <a:pt x="269" y="6246"/>
                  </a:lnTo>
                  <a:lnTo>
                    <a:pt x="269" y="9943"/>
                  </a:lnTo>
                  <a:lnTo>
                    <a:pt x="800" y="13353"/>
                  </a:lnTo>
                  <a:lnTo>
                    <a:pt x="1069" y="16763"/>
                  </a:lnTo>
                  <a:lnTo>
                    <a:pt x="1331" y="20460"/>
                  </a:lnTo>
                  <a:lnTo>
                    <a:pt x="1600" y="20747"/>
                  </a:lnTo>
                  <a:lnTo>
                    <a:pt x="1869" y="21026"/>
                  </a:lnTo>
                  <a:lnTo>
                    <a:pt x="4800" y="20747"/>
                  </a:lnTo>
                  <a:lnTo>
                    <a:pt x="7469" y="20747"/>
                  </a:lnTo>
                  <a:lnTo>
                    <a:pt x="13069" y="21026"/>
                  </a:lnTo>
                  <a:lnTo>
                    <a:pt x="16269" y="21600"/>
                  </a:lnTo>
                  <a:lnTo>
                    <a:pt x="17869" y="21600"/>
                  </a:lnTo>
                  <a:lnTo>
                    <a:pt x="18400" y="21313"/>
                  </a:lnTo>
                  <a:lnTo>
                    <a:pt x="19200" y="21026"/>
                  </a:lnTo>
                  <a:lnTo>
                    <a:pt x="19739" y="20460"/>
                  </a:lnTo>
                  <a:lnTo>
                    <a:pt x="20000" y="19895"/>
                  </a:lnTo>
                  <a:lnTo>
                    <a:pt x="20539" y="18468"/>
                  </a:lnTo>
                  <a:lnTo>
                    <a:pt x="20539" y="15632"/>
                  </a:lnTo>
                  <a:lnTo>
                    <a:pt x="21069" y="11370"/>
                  </a:lnTo>
                  <a:lnTo>
                    <a:pt x="21600" y="7099"/>
                  </a:lnTo>
                  <a:lnTo>
                    <a:pt x="21600" y="4263"/>
                  </a:lnTo>
                  <a:lnTo>
                    <a:pt x="21339" y="2836"/>
                  </a:lnTo>
                  <a:lnTo>
                    <a:pt x="20800" y="1705"/>
                  </a:lnTo>
                  <a:lnTo>
                    <a:pt x="19739" y="853"/>
                  </a:lnTo>
                  <a:lnTo>
                    <a:pt x="18400" y="279"/>
                  </a:lnTo>
                  <a:lnTo>
                    <a:pt x="17339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954" name="Shape 1671"/>
            <p:cNvSpPr/>
            <p:nvPr/>
          </p:nvSpPr>
          <p:spPr>
            <a:xfrm>
              <a:off x="4010703" y="6700944"/>
              <a:ext cx="37962" cy="4240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726" y="0"/>
                  </a:moveTo>
                  <a:lnTo>
                    <a:pt x="10158" y="2265"/>
                  </a:lnTo>
                  <a:lnTo>
                    <a:pt x="7628" y="4530"/>
                  </a:lnTo>
                  <a:lnTo>
                    <a:pt x="1284" y="11358"/>
                  </a:lnTo>
                  <a:lnTo>
                    <a:pt x="0" y="12507"/>
                  </a:lnTo>
                  <a:lnTo>
                    <a:pt x="0" y="13656"/>
                  </a:lnTo>
                  <a:lnTo>
                    <a:pt x="1284" y="14772"/>
                  </a:lnTo>
                  <a:lnTo>
                    <a:pt x="8912" y="14772"/>
                  </a:lnTo>
                  <a:lnTo>
                    <a:pt x="15256" y="13656"/>
                  </a:lnTo>
                  <a:lnTo>
                    <a:pt x="15256" y="20485"/>
                  </a:lnTo>
                  <a:lnTo>
                    <a:pt x="16540" y="21600"/>
                  </a:lnTo>
                  <a:lnTo>
                    <a:pt x="17786" y="21600"/>
                  </a:lnTo>
                  <a:lnTo>
                    <a:pt x="19070" y="20485"/>
                  </a:lnTo>
                  <a:lnTo>
                    <a:pt x="19070" y="19335"/>
                  </a:lnTo>
                  <a:lnTo>
                    <a:pt x="21600" y="19335"/>
                  </a:lnTo>
                  <a:lnTo>
                    <a:pt x="20354" y="17070"/>
                  </a:lnTo>
                  <a:lnTo>
                    <a:pt x="21600" y="10242"/>
                  </a:lnTo>
                  <a:lnTo>
                    <a:pt x="21600" y="9093"/>
                  </a:lnTo>
                  <a:lnTo>
                    <a:pt x="20354" y="7944"/>
                  </a:lnTo>
                  <a:lnTo>
                    <a:pt x="19070" y="6828"/>
                  </a:lnTo>
                  <a:lnTo>
                    <a:pt x="17786" y="7944"/>
                  </a:lnTo>
                  <a:lnTo>
                    <a:pt x="12726" y="10242"/>
                  </a:lnTo>
                  <a:lnTo>
                    <a:pt x="6344" y="10242"/>
                  </a:lnTo>
                  <a:lnTo>
                    <a:pt x="12726" y="4530"/>
                  </a:lnTo>
                  <a:lnTo>
                    <a:pt x="13972" y="2265"/>
                  </a:lnTo>
                  <a:lnTo>
                    <a:pt x="13972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955" name="Shape 1672"/>
            <p:cNvSpPr/>
            <p:nvPr/>
          </p:nvSpPr>
          <p:spPr>
            <a:xfrm>
              <a:off x="4222229" y="6801487"/>
              <a:ext cx="12701" cy="6251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986" y="0"/>
                  </a:moveTo>
                  <a:lnTo>
                    <a:pt x="8614" y="757"/>
                  </a:lnTo>
                  <a:lnTo>
                    <a:pt x="4243" y="6168"/>
                  </a:lnTo>
                  <a:lnTo>
                    <a:pt x="0" y="10800"/>
                  </a:lnTo>
                  <a:lnTo>
                    <a:pt x="0" y="21600"/>
                  </a:lnTo>
                  <a:lnTo>
                    <a:pt x="17229" y="21600"/>
                  </a:lnTo>
                  <a:lnTo>
                    <a:pt x="17229" y="11580"/>
                  </a:lnTo>
                  <a:lnTo>
                    <a:pt x="21600" y="1536"/>
                  </a:lnTo>
                  <a:lnTo>
                    <a:pt x="17229" y="757"/>
                  </a:lnTo>
                  <a:lnTo>
                    <a:pt x="17229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956" name="Shape 1673"/>
            <p:cNvSpPr/>
            <p:nvPr/>
          </p:nvSpPr>
          <p:spPr>
            <a:xfrm>
              <a:off x="3840875" y="6792528"/>
              <a:ext cx="172085" cy="7147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649" y="0"/>
                  </a:moveTo>
                  <a:lnTo>
                    <a:pt x="566" y="1344"/>
                  </a:lnTo>
                  <a:lnTo>
                    <a:pt x="283" y="2026"/>
                  </a:lnTo>
                  <a:lnTo>
                    <a:pt x="283" y="3369"/>
                  </a:lnTo>
                  <a:lnTo>
                    <a:pt x="0" y="21600"/>
                  </a:lnTo>
                  <a:lnTo>
                    <a:pt x="841" y="21600"/>
                  </a:lnTo>
                  <a:lnTo>
                    <a:pt x="1125" y="12836"/>
                  </a:lnTo>
                  <a:lnTo>
                    <a:pt x="1125" y="4051"/>
                  </a:lnTo>
                  <a:lnTo>
                    <a:pt x="3090" y="2708"/>
                  </a:lnTo>
                  <a:lnTo>
                    <a:pt x="5048" y="2026"/>
                  </a:lnTo>
                  <a:lnTo>
                    <a:pt x="9255" y="2708"/>
                  </a:lnTo>
                  <a:lnTo>
                    <a:pt x="13461" y="3369"/>
                  </a:lnTo>
                  <a:lnTo>
                    <a:pt x="17668" y="4051"/>
                  </a:lnTo>
                  <a:lnTo>
                    <a:pt x="18793" y="4733"/>
                  </a:lnTo>
                  <a:lnTo>
                    <a:pt x="19634" y="5395"/>
                  </a:lnTo>
                  <a:lnTo>
                    <a:pt x="19917" y="7421"/>
                  </a:lnTo>
                  <a:lnTo>
                    <a:pt x="20192" y="9446"/>
                  </a:lnTo>
                  <a:lnTo>
                    <a:pt x="20475" y="14179"/>
                  </a:lnTo>
                  <a:lnTo>
                    <a:pt x="20475" y="21600"/>
                  </a:lnTo>
                  <a:lnTo>
                    <a:pt x="21317" y="21600"/>
                  </a:lnTo>
                  <a:lnTo>
                    <a:pt x="21317" y="20938"/>
                  </a:lnTo>
                  <a:lnTo>
                    <a:pt x="21600" y="11472"/>
                  </a:lnTo>
                  <a:lnTo>
                    <a:pt x="21317" y="7421"/>
                  </a:lnTo>
                  <a:lnTo>
                    <a:pt x="21034" y="4733"/>
                  </a:lnTo>
                  <a:lnTo>
                    <a:pt x="20475" y="3369"/>
                  </a:lnTo>
                  <a:lnTo>
                    <a:pt x="19634" y="2026"/>
                  </a:lnTo>
                  <a:lnTo>
                    <a:pt x="18793" y="1344"/>
                  </a:lnTo>
                  <a:lnTo>
                    <a:pt x="16552" y="682"/>
                  </a:lnTo>
                  <a:lnTo>
                    <a:pt x="12345" y="682"/>
                  </a:lnTo>
                  <a:lnTo>
                    <a:pt x="6456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957" name="Shape 1674"/>
            <p:cNvSpPr/>
            <p:nvPr/>
          </p:nvSpPr>
          <p:spPr>
            <a:xfrm>
              <a:off x="529527" y="5795991"/>
              <a:ext cx="40218" cy="2681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012" y="0"/>
                  </a:moveTo>
                  <a:lnTo>
                    <a:pt x="7200" y="5400"/>
                  </a:lnTo>
                  <a:lnTo>
                    <a:pt x="2424" y="10800"/>
                  </a:lnTo>
                  <a:lnTo>
                    <a:pt x="0" y="19782"/>
                  </a:lnTo>
                  <a:lnTo>
                    <a:pt x="0" y="21600"/>
                  </a:lnTo>
                  <a:lnTo>
                    <a:pt x="1212" y="21600"/>
                  </a:lnTo>
                  <a:lnTo>
                    <a:pt x="10800" y="16200"/>
                  </a:lnTo>
                  <a:lnTo>
                    <a:pt x="15612" y="12618"/>
                  </a:lnTo>
                  <a:lnTo>
                    <a:pt x="19212" y="10800"/>
                  </a:lnTo>
                  <a:lnTo>
                    <a:pt x="20424" y="7218"/>
                  </a:lnTo>
                  <a:lnTo>
                    <a:pt x="21600" y="5400"/>
                  </a:lnTo>
                  <a:lnTo>
                    <a:pt x="20424" y="1818"/>
                  </a:lnTo>
                  <a:lnTo>
                    <a:pt x="1800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958" name="Shape 1675"/>
            <p:cNvSpPr/>
            <p:nvPr/>
          </p:nvSpPr>
          <p:spPr>
            <a:xfrm>
              <a:off x="4133611" y="6593632"/>
              <a:ext cx="167572" cy="18104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747" y="1069"/>
                  </a:moveTo>
                  <a:lnTo>
                    <a:pt x="6048" y="1338"/>
                  </a:lnTo>
                  <a:lnTo>
                    <a:pt x="12960" y="1599"/>
                  </a:lnTo>
                  <a:lnTo>
                    <a:pt x="18717" y="1599"/>
                  </a:lnTo>
                  <a:lnTo>
                    <a:pt x="19299" y="1869"/>
                  </a:lnTo>
                  <a:lnTo>
                    <a:pt x="19581" y="2138"/>
                  </a:lnTo>
                  <a:lnTo>
                    <a:pt x="20163" y="3199"/>
                  </a:lnTo>
                  <a:lnTo>
                    <a:pt x="20445" y="4798"/>
                  </a:lnTo>
                  <a:lnTo>
                    <a:pt x="20445" y="6398"/>
                  </a:lnTo>
                  <a:lnTo>
                    <a:pt x="20163" y="10135"/>
                  </a:lnTo>
                  <a:lnTo>
                    <a:pt x="20163" y="12534"/>
                  </a:lnTo>
                  <a:lnTo>
                    <a:pt x="19872" y="15733"/>
                  </a:lnTo>
                  <a:lnTo>
                    <a:pt x="19581" y="17332"/>
                  </a:lnTo>
                  <a:lnTo>
                    <a:pt x="18717" y="18932"/>
                  </a:lnTo>
                  <a:lnTo>
                    <a:pt x="18435" y="19462"/>
                  </a:lnTo>
                  <a:lnTo>
                    <a:pt x="18144" y="19731"/>
                  </a:lnTo>
                  <a:lnTo>
                    <a:pt x="16989" y="20001"/>
                  </a:lnTo>
                  <a:lnTo>
                    <a:pt x="14397" y="20262"/>
                  </a:lnTo>
                  <a:lnTo>
                    <a:pt x="9504" y="20262"/>
                  </a:lnTo>
                  <a:lnTo>
                    <a:pt x="7203" y="20001"/>
                  </a:lnTo>
                  <a:lnTo>
                    <a:pt x="4611" y="19462"/>
                  </a:lnTo>
                  <a:lnTo>
                    <a:pt x="3456" y="18932"/>
                  </a:lnTo>
                  <a:lnTo>
                    <a:pt x="2592" y="18401"/>
                  </a:lnTo>
                  <a:lnTo>
                    <a:pt x="2019" y="17332"/>
                  </a:lnTo>
                  <a:lnTo>
                    <a:pt x="1728" y="16263"/>
                  </a:lnTo>
                  <a:lnTo>
                    <a:pt x="1728" y="13603"/>
                  </a:lnTo>
                  <a:lnTo>
                    <a:pt x="2019" y="11204"/>
                  </a:lnTo>
                  <a:lnTo>
                    <a:pt x="2301" y="8797"/>
                  </a:lnTo>
                  <a:lnTo>
                    <a:pt x="2019" y="6136"/>
                  </a:lnTo>
                  <a:lnTo>
                    <a:pt x="1437" y="1069"/>
                  </a:lnTo>
                  <a:close/>
                  <a:moveTo>
                    <a:pt x="864" y="0"/>
                  </a:moveTo>
                  <a:lnTo>
                    <a:pt x="291" y="538"/>
                  </a:lnTo>
                  <a:lnTo>
                    <a:pt x="0" y="800"/>
                  </a:lnTo>
                  <a:lnTo>
                    <a:pt x="0" y="1069"/>
                  </a:lnTo>
                  <a:lnTo>
                    <a:pt x="291" y="1338"/>
                  </a:lnTo>
                  <a:lnTo>
                    <a:pt x="864" y="1599"/>
                  </a:lnTo>
                  <a:lnTo>
                    <a:pt x="573" y="3199"/>
                  </a:lnTo>
                  <a:lnTo>
                    <a:pt x="573" y="4537"/>
                  </a:lnTo>
                  <a:lnTo>
                    <a:pt x="864" y="7736"/>
                  </a:lnTo>
                  <a:lnTo>
                    <a:pt x="864" y="10935"/>
                  </a:lnTo>
                  <a:lnTo>
                    <a:pt x="573" y="13864"/>
                  </a:lnTo>
                  <a:lnTo>
                    <a:pt x="291" y="16263"/>
                  </a:lnTo>
                  <a:lnTo>
                    <a:pt x="573" y="17332"/>
                  </a:lnTo>
                  <a:lnTo>
                    <a:pt x="864" y="18132"/>
                  </a:lnTo>
                  <a:lnTo>
                    <a:pt x="1437" y="18932"/>
                  </a:lnTo>
                  <a:lnTo>
                    <a:pt x="2301" y="19731"/>
                  </a:lnTo>
                  <a:lnTo>
                    <a:pt x="3165" y="20262"/>
                  </a:lnTo>
                  <a:lnTo>
                    <a:pt x="4320" y="20800"/>
                  </a:lnTo>
                  <a:lnTo>
                    <a:pt x="7485" y="21331"/>
                  </a:lnTo>
                  <a:lnTo>
                    <a:pt x="10368" y="21600"/>
                  </a:lnTo>
                  <a:lnTo>
                    <a:pt x="13533" y="21600"/>
                  </a:lnTo>
                  <a:lnTo>
                    <a:pt x="16707" y="21062"/>
                  </a:lnTo>
                  <a:lnTo>
                    <a:pt x="17853" y="21062"/>
                  </a:lnTo>
                  <a:lnTo>
                    <a:pt x="19581" y="20001"/>
                  </a:lnTo>
                  <a:lnTo>
                    <a:pt x="20163" y="19201"/>
                  </a:lnTo>
                  <a:lnTo>
                    <a:pt x="21027" y="17601"/>
                  </a:lnTo>
                  <a:lnTo>
                    <a:pt x="21309" y="15464"/>
                  </a:lnTo>
                  <a:lnTo>
                    <a:pt x="21600" y="13334"/>
                  </a:lnTo>
                  <a:lnTo>
                    <a:pt x="21600" y="3199"/>
                  </a:lnTo>
                  <a:lnTo>
                    <a:pt x="21027" y="1869"/>
                  </a:lnTo>
                  <a:lnTo>
                    <a:pt x="20445" y="1069"/>
                  </a:lnTo>
                  <a:lnTo>
                    <a:pt x="19872" y="800"/>
                  </a:lnTo>
                  <a:lnTo>
                    <a:pt x="19008" y="538"/>
                  </a:lnTo>
                  <a:lnTo>
                    <a:pt x="18144" y="269"/>
                  </a:lnTo>
                  <a:lnTo>
                    <a:pt x="14688" y="269"/>
                  </a:lnTo>
                  <a:lnTo>
                    <a:pt x="4893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959" name="Shape 1676"/>
            <p:cNvSpPr/>
            <p:nvPr/>
          </p:nvSpPr>
          <p:spPr>
            <a:xfrm>
              <a:off x="4395022" y="6698688"/>
              <a:ext cx="37962" cy="4021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972" y="13188"/>
                  </a:moveTo>
                  <a:lnTo>
                    <a:pt x="16540" y="14400"/>
                  </a:lnTo>
                  <a:lnTo>
                    <a:pt x="16540" y="15612"/>
                  </a:lnTo>
                  <a:lnTo>
                    <a:pt x="13972" y="16788"/>
                  </a:lnTo>
                  <a:lnTo>
                    <a:pt x="11442" y="16788"/>
                  </a:lnTo>
                  <a:lnTo>
                    <a:pt x="8912" y="15612"/>
                  </a:lnTo>
                  <a:lnTo>
                    <a:pt x="7628" y="15612"/>
                  </a:lnTo>
                  <a:lnTo>
                    <a:pt x="12726" y="13188"/>
                  </a:lnTo>
                  <a:close/>
                  <a:moveTo>
                    <a:pt x="12726" y="0"/>
                  </a:moveTo>
                  <a:lnTo>
                    <a:pt x="6344" y="2388"/>
                  </a:lnTo>
                  <a:lnTo>
                    <a:pt x="2530" y="7200"/>
                  </a:lnTo>
                  <a:lnTo>
                    <a:pt x="0" y="9588"/>
                  </a:lnTo>
                  <a:lnTo>
                    <a:pt x="0" y="14400"/>
                  </a:lnTo>
                  <a:lnTo>
                    <a:pt x="1284" y="15612"/>
                  </a:lnTo>
                  <a:lnTo>
                    <a:pt x="0" y="16788"/>
                  </a:lnTo>
                  <a:lnTo>
                    <a:pt x="0" y="18000"/>
                  </a:lnTo>
                  <a:lnTo>
                    <a:pt x="2530" y="20388"/>
                  </a:lnTo>
                  <a:lnTo>
                    <a:pt x="5098" y="19212"/>
                  </a:lnTo>
                  <a:lnTo>
                    <a:pt x="8912" y="21600"/>
                  </a:lnTo>
                  <a:lnTo>
                    <a:pt x="16540" y="21600"/>
                  </a:lnTo>
                  <a:lnTo>
                    <a:pt x="19070" y="20388"/>
                  </a:lnTo>
                  <a:lnTo>
                    <a:pt x="21600" y="18000"/>
                  </a:lnTo>
                  <a:lnTo>
                    <a:pt x="21600" y="13188"/>
                  </a:lnTo>
                  <a:lnTo>
                    <a:pt x="20354" y="10800"/>
                  </a:lnTo>
                  <a:lnTo>
                    <a:pt x="16540" y="9588"/>
                  </a:lnTo>
                  <a:lnTo>
                    <a:pt x="12726" y="8412"/>
                  </a:lnTo>
                  <a:lnTo>
                    <a:pt x="8912" y="9588"/>
                  </a:lnTo>
                  <a:lnTo>
                    <a:pt x="5098" y="12012"/>
                  </a:lnTo>
                  <a:lnTo>
                    <a:pt x="5098" y="9588"/>
                  </a:lnTo>
                  <a:lnTo>
                    <a:pt x="10158" y="4812"/>
                  </a:lnTo>
                  <a:lnTo>
                    <a:pt x="13972" y="3600"/>
                  </a:lnTo>
                  <a:lnTo>
                    <a:pt x="17786" y="3600"/>
                  </a:lnTo>
                  <a:lnTo>
                    <a:pt x="19070" y="2388"/>
                  </a:lnTo>
                  <a:lnTo>
                    <a:pt x="17786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960" name="Shape 1677"/>
            <p:cNvSpPr/>
            <p:nvPr/>
          </p:nvSpPr>
          <p:spPr>
            <a:xfrm>
              <a:off x="4365954" y="6468534"/>
              <a:ext cx="180979" cy="11169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69" y="1733"/>
                  </a:moveTo>
                  <a:lnTo>
                    <a:pt x="5069" y="2156"/>
                  </a:lnTo>
                  <a:lnTo>
                    <a:pt x="14139" y="2593"/>
                  </a:lnTo>
                  <a:lnTo>
                    <a:pt x="17339" y="2593"/>
                  </a:lnTo>
                  <a:lnTo>
                    <a:pt x="18939" y="3029"/>
                  </a:lnTo>
                  <a:lnTo>
                    <a:pt x="19739" y="3029"/>
                  </a:lnTo>
                  <a:lnTo>
                    <a:pt x="20269" y="3452"/>
                  </a:lnTo>
                  <a:lnTo>
                    <a:pt x="20539" y="5185"/>
                  </a:lnTo>
                  <a:lnTo>
                    <a:pt x="20539" y="18148"/>
                  </a:lnTo>
                  <a:lnTo>
                    <a:pt x="19739" y="19444"/>
                  </a:lnTo>
                  <a:lnTo>
                    <a:pt x="18139" y="19880"/>
                  </a:lnTo>
                  <a:lnTo>
                    <a:pt x="12800" y="19880"/>
                  </a:lnTo>
                  <a:lnTo>
                    <a:pt x="7200" y="19007"/>
                  </a:lnTo>
                  <a:lnTo>
                    <a:pt x="3739" y="18584"/>
                  </a:lnTo>
                  <a:lnTo>
                    <a:pt x="2939" y="18148"/>
                  </a:lnTo>
                  <a:lnTo>
                    <a:pt x="2400" y="16851"/>
                  </a:lnTo>
                  <a:lnTo>
                    <a:pt x="1869" y="15119"/>
                  </a:lnTo>
                  <a:lnTo>
                    <a:pt x="1869" y="13399"/>
                  </a:lnTo>
                  <a:lnTo>
                    <a:pt x="1600" y="9074"/>
                  </a:lnTo>
                  <a:lnTo>
                    <a:pt x="1600" y="5621"/>
                  </a:lnTo>
                  <a:lnTo>
                    <a:pt x="1869" y="3889"/>
                  </a:lnTo>
                  <a:lnTo>
                    <a:pt x="1600" y="1733"/>
                  </a:lnTo>
                  <a:close/>
                  <a:moveTo>
                    <a:pt x="1869" y="0"/>
                  </a:moveTo>
                  <a:lnTo>
                    <a:pt x="269" y="436"/>
                  </a:lnTo>
                  <a:lnTo>
                    <a:pt x="0" y="860"/>
                  </a:lnTo>
                  <a:lnTo>
                    <a:pt x="0" y="1733"/>
                  </a:lnTo>
                  <a:lnTo>
                    <a:pt x="269" y="2156"/>
                  </a:lnTo>
                  <a:lnTo>
                    <a:pt x="800" y="2156"/>
                  </a:lnTo>
                  <a:lnTo>
                    <a:pt x="800" y="3889"/>
                  </a:lnTo>
                  <a:lnTo>
                    <a:pt x="539" y="6045"/>
                  </a:lnTo>
                  <a:lnTo>
                    <a:pt x="539" y="8637"/>
                  </a:lnTo>
                  <a:lnTo>
                    <a:pt x="800" y="14259"/>
                  </a:lnTo>
                  <a:lnTo>
                    <a:pt x="1600" y="19880"/>
                  </a:lnTo>
                  <a:lnTo>
                    <a:pt x="1869" y="20304"/>
                  </a:lnTo>
                  <a:lnTo>
                    <a:pt x="4539" y="20304"/>
                  </a:lnTo>
                  <a:lnTo>
                    <a:pt x="6939" y="20740"/>
                  </a:lnTo>
                  <a:lnTo>
                    <a:pt x="11739" y="21600"/>
                  </a:lnTo>
                  <a:lnTo>
                    <a:pt x="18669" y="21600"/>
                  </a:lnTo>
                  <a:lnTo>
                    <a:pt x="21069" y="20740"/>
                  </a:lnTo>
                  <a:lnTo>
                    <a:pt x="21600" y="19880"/>
                  </a:lnTo>
                  <a:lnTo>
                    <a:pt x="21600" y="7341"/>
                  </a:lnTo>
                  <a:lnTo>
                    <a:pt x="21069" y="3452"/>
                  </a:lnTo>
                  <a:lnTo>
                    <a:pt x="20800" y="2156"/>
                  </a:lnTo>
                  <a:lnTo>
                    <a:pt x="20000" y="1733"/>
                  </a:lnTo>
                  <a:lnTo>
                    <a:pt x="19200" y="1296"/>
                  </a:lnTo>
                  <a:lnTo>
                    <a:pt x="13069" y="1296"/>
                  </a:lnTo>
                  <a:lnTo>
                    <a:pt x="7739" y="436"/>
                  </a:lnTo>
                  <a:lnTo>
                    <a:pt x="400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961" name="Shape 1678"/>
            <p:cNvSpPr/>
            <p:nvPr/>
          </p:nvSpPr>
          <p:spPr>
            <a:xfrm>
              <a:off x="4211789" y="6785825"/>
              <a:ext cx="183234" cy="7817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427" y="0"/>
                  </a:moveTo>
                  <a:lnTo>
                    <a:pt x="1580" y="1229"/>
                  </a:lnTo>
                  <a:lnTo>
                    <a:pt x="790" y="1852"/>
                  </a:lnTo>
                  <a:lnTo>
                    <a:pt x="266" y="3080"/>
                  </a:lnTo>
                  <a:lnTo>
                    <a:pt x="0" y="4327"/>
                  </a:lnTo>
                  <a:lnTo>
                    <a:pt x="266" y="4932"/>
                  </a:lnTo>
                  <a:lnTo>
                    <a:pt x="790" y="4932"/>
                  </a:lnTo>
                  <a:lnTo>
                    <a:pt x="1056" y="4327"/>
                  </a:lnTo>
                  <a:lnTo>
                    <a:pt x="1580" y="3704"/>
                  </a:lnTo>
                  <a:lnTo>
                    <a:pt x="2370" y="3080"/>
                  </a:lnTo>
                  <a:lnTo>
                    <a:pt x="4217" y="2475"/>
                  </a:lnTo>
                  <a:lnTo>
                    <a:pt x="7643" y="3080"/>
                  </a:lnTo>
                  <a:lnTo>
                    <a:pt x="15013" y="3704"/>
                  </a:lnTo>
                  <a:lnTo>
                    <a:pt x="17649" y="4327"/>
                  </a:lnTo>
                  <a:lnTo>
                    <a:pt x="18705" y="4932"/>
                  </a:lnTo>
                  <a:lnTo>
                    <a:pt x="19754" y="6179"/>
                  </a:lnTo>
                  <a:lnTo>
                    <a:pt x="20286" y="6784"/>
                  </a:lnTo>
                  <a:lnTo>
                    <a:pt x="20544" y="8031"/>
                  </a:lnTo>
                  <a:lnTo>
                    <a:pt x="20810" y="11112"/>
                  </a:lnTo>
                  <a:lnTo>
                    <a:pt x="20544" y="16668"/>
                  </a:lnTo>
                  <a:lnTo>
                    <a:pt x="20810" y="21600"/>
                  </a:lnTo>
                  <a:lnTo>
                    <a:pt x="21600" y="21600"/>
                  </a:lnTo>
                  <a:lnTo>
                    <a:pt x="21600" y="8031"/>
                  </a:lnTo>
                  <a:lnTo>
                    <a:pt x="21334" y="6784"/>
                  </a:lnTo>
                  <a:lnTo>
                    <a:pt x="20810" y="4932"/>
                  </a:lnTo>
                  <a:lnTo>
                    <a:pt x="20286" y="4327"/>
                  </a:lnTo>
                  <a:lnTo>
                    <a:pt x="19754" y="3080"/>
                  </a:lnTo>
                  <a:lnTo>
                    <a:pt x="17649" y="1852"/>
                  </a:lnTo>
                  <a:lnTo>
                    <a:pt x="15013" y="1229"/>
                  </a:lnTo>
                  <a:lnTo>
                    <a:pt x="12384" y="1229"/>
                  </a:lnTo>
                  <a:lnTo>
                    <a:pt x="7111" y="623"/>
                  </a:lnTo>
                  <a:lnTo>
                    <a:pt x="5273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962" name="Shape 1679"/>
            <p:cNvSpPr/>
            <p:nvPr/>
          </p:nvSpPr>
          <p:spPr>
            <a:xfrm>
              <a:off x="4524633" y="6593632"/>
              <a:ext cx="174275" cy="17653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446" y="1096"/>
                  </a:moveTo>
                  <a:lnTo>
                    <a:pt x="18557" y="1372"/>
                  </a:lnTo>
                  <a:lnTo>
                    <a:pt x="19387" y="1916"/>
                  </a:lnTo>
                  <a:lnTo>
                    <a:pt x="19938" y="2737"/>
                  </a:lnTo>
                  <a:lnTo>
                    <a:pt x="20490" y="4377"/>
                  </a:lnTo>
                  <a:lnTo>
                    <a:pt x="20490" y="9574"/>
                  </a:lnTo>
                  <a:lnTo>
                    <a:pt x="19938" y="13951"/>
                  </a:lnTo>
                  <a:lnTo>
                    <a:pt x="19659" y="15859"/>
                  </a:lnTo>
                  <a:lnTo>
                    <a:pt x="18828" y="18051"/>
                  </a:lnTo>
                  <a:lnTo>
                    <a:pt x="18277" y="18872"/>
                  </a:lnTo>
                  <a:lnTo>
                    <a:pt x="17726" y="19416"/>
                  </a:lnTo>
                  <a:lnTo>
                    <a:pt x="16615" y="19960"/>
                  </a:lnTo>
                  <a:lnTo>
                    <a:pt x="15785" y="20236"/>
                  </a:lnTo>
                  <a:lnTo>
                    <a:pt x="11351" y="20236"/>
                  </a:lnTo>
                  <a:lnTo>
                    <a:pt x="3874" y="19960"/>
                  </a:lnTo>
                  <a:lnTo>
                    <a:pt x="2764" y="19692"/>
                  </a:lnTo>
                  <a:lnTo>
                    <a:pt x="1933" y="18872"/>
                  </a:lnTo>
                  <a:lnTo>
                    <a:pt x="1382" y="18051"/>
                  </a:lnTo>
                  <a:lnTo>
                    <a:pt x="1102" y="16955"/>
                  </a:lnTo>
                  <a:lnTo>
                    <a:pt x="1102" y="14495"/>
                  </a:lnTo>
                  <a:lnTo>
                    <a:pt x="1382" y="12310"/>
                  </a:lnTo>
                  <a:lnTo>
                    <a:pt x="1382" y="6017"/>
                  </a:lnTo>
                  <a:lnTo>
                    <a:pt x="1662" y="3833"/>
                  </a:lnTo>
                  <a:lnTo>
                    <a:pt x="1102" y="1640"/>
                  </a:lnTo>
                  <a:lnTo>
                    <a:pt x="1382" y="1640"/>
                  </a:lnTo>
                  <a:lnTo>
                    <a:pt x="3874" y="1372"/>
                  </a:lnTo>
                  <a:lnTo>
                    <a:pt x="6366" y="1096"/>
                  </a:lnTo>
                  <a:close/>
                  <a:moveTo>
                    <a:pt x="4154" y="0"/>
                  </a:moveTo>
                  <a:lnTo>
                    <a:pt x="1102" y="552"/>
                  </a:lnTo>
                  <a:lnTo>
                    <a:pt x="1102" y="820"/>
                  </a:lnTo>
                  <a:lnTo>
                    <a:pt x="831" y="820"/>
                  </a:lnTo>
                  <a:lnTo>
                    <a:pt x="551" y="1096"/>
                  </a:lnTo>
                  <a:lnTo>
                    <a:pt x="271" y="4653"/>
                  </a:lnTo>
                  <a:lnTo>
                    <a:pt x="271" y="15039"/>
                  </a:lnTo>
                  <a:lnTo>
                    <a:pt x="0" y="16955"/>
                  </a:lnTo>
                  <a:lnTo>
                    <a:pt x="271" y="18595"/>
                  </a:lnTo>
                  <a:lnTo>
                    <a:pt x="551" y="19140"/>
                  </a:lnTo>
                  <a:lnTo>
                    <a:pt x="831" y="19960"/>
                  </a:lnTo>
                  <a:lnTo>
                    <a:pt x="1382" y="20512"/>
                  </a:lnTo>
                  <a:lnTo>
                    <a:pt x="2213" y="20780"/>
                  </a:lnTo>
                  <a:lnTo>
                    <a:pt x="4705" y="21332"/>
                  </a:lnTo>
                  <a:lnTo>
                    <a:pt x="7197" y="21600"/>
                  </a:lnTo>
                  <a:lnTo>
                    <a:pt x="12182" y="21332"/>
                  </a:lnTo>
                  <a:lnTo>
                    <a:pt x="14123" y="21332"/>
                  </a:lnTo>
                  <a:lnTo>
                    <a:pt x="16336" y="21056"/>
                  </a:lnTo>
                  <a:lnTo>
                    <a:pt x="17446" y="20780"/>
                  </a:lnTo>
                  <a:lnTo>
                    <a:pt x="18277" y="20512"/>
                  </a:lnTo>
                  <a:lnTo>
                    <a:pt x="19108" y="19960"/>
                  </a:lnTo>
                  <a:lnTo>
                    <a:pt x="19659" y="19140"/>
                  </a:lnTo>
                  <a:lnTo>
                    <a:pt x="20769" y="16955"/>
                  </a:lnTo>
                  <a:lnTo>
                    <a:pt x="21049" y="14771"/>
                  </a:lnTo>
                  <a:lnTo>
                    <a:pt x="21320" y="10118"/>
                  </a:lnTo>
                  <a:lnTo>
                    <a:pt x="21600" y="5741"/>
                  </a:lnTo>
                  <a:lnTo>
                    <a:pt x="21600" y="3557"/>
                  </a:lnTo>
                  <a:lnTo>
                    <a:pt x="21320" y="2737"/>
                  </a:lnTo>
                  <a:lnTo>
                    <a:pt x="20769" y="1640"/>
                  </a:lnTo>
                  <a:lnTo>
                    <a:pt x="20218" y="1096"/>
                  </a:lnTo>
                  <a:lnTo>
                    <a:pt x="19387" y="552"/>
                  </a:lnTo>
                  <a:lnTo>
                    <a:pt x="17726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963" name="Shape 1680"/>
            <p:cNvSpPr/>
            <p:nvPr/>
          </p:nvSpPr>
          <p:spPr>
            <a:xfrm>
              <a:off x="4207342" y="6705390"/>
              <a:ext cx="26812" cy="3577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6732"/>
                  </a:lnTo>
                  <a:lnTo>
                    <a:pt x="1818" y="9458"/>
                  </a:lnTo>
                  <a:lnTo>
                    <a:pt x="3582" y="10780"/>
                  </a:lnTo>
                  <a:lnTo>
                    <a:pt x="12618" y="10780"/>
                  </a:lnTo>
                  <a:lnTo>
                    <a:pt x="14382" y="13505"/>
                  </a:lnTo>
                  <a:lnTo>
                    <a:pt x="14382" y="16190"/>
                  </a:lnTo>
                  <a:lnTo>
                    <a:pt x="5400" y="16190"/>
                  </a:lnTo>
                  <a:lnTo>
                    <a:pt x="3582" y="14827"/>
                  </a:lnTo>
                  <a:lnTo>
                    <a:pt x="1818" y="16190"/>
                  </a:lnTo>
                  <a:lnTo>
                    <a:pt x="0" y="17553"/>
                  </a:lnTo>
                  <a:lnTo>
                    <a:pt x="0" y="20237"/>
                  </a:lnTo>
                  <a:lnTo>
                    <a:pt x="1818" y="21600"/>
                  </a:lnTo>
                  <a:lnTo>
                    <a:pt x="16200" y="21600"/>
                  </a:lnTo>
                  <a:lnTo>
                    <a:pt x="18018" y="20237"/>
                  </a:lnTo>
                  <a:lnTo>
                    <a:pt x="19782" y="18875"/>
                  </a:lnTo>
                  <a:lnTo>
                    <a:pt x="21600" y="14827"/>
                  </a:lnTo>
                  <a:lnTo>
                    <a:pt x="21600" y="10780"/>
                  </a:lnTo>
                  <a:lnTo>
                    <a:pt x="19782" y="8095"/>
                  </a:lnTo>
                  <a:lnTo>
                    <a:pt x="16200" y="6732"/>
                  </a:lnTo>
                  <a:lnTo>
                    <a:pt x="12618" y="5410"/>
                  </a:lnTo>
                  <a:lnTo>
                    <a:pt x="7218" y="5410"/>
                  </a:lnTo>
                  <a:lnTo>
                    <a:pt x="7218" y="4047"/>
                  </a:lnTo>
                  <a:lnTo>
                    <a:pt x="12618" y="4047"/>
                  </a:lnTo>
                  <a:lnTo>
                    <a:pt x="16200" y="2685"/>
                  </a:lnTo>
                  <a:lnTo>
                    <a:pt x="21600" y="1363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964" name="Shape 1681"/>
            <p:cNvSpPr/>
            <p:nvPr/>
          </p:nvSpPr>
          <p:spPr>
            <a:xfrm>
              <a:off x="4327993" y="6595888"/>
              <a:ext cx="167573" cy="17653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144" y="1096"/>
                  </a:moveTo>
                  <a:lnTo>
                    <a:pt x="19299" y="1640"/>
                  </a:lnTo>
                  <a:lnTo>
                    <a:pt x="19872" y="2737"/>
                  </a:lnTo>
                  <a:lnTo>
                    <a:pt x="20445" y="3825"/>
                  </a:lnTo>
                  <a:lnTo>
                    <a:pt x="20736" y="5465"/>
                  </a:lnTo>
                  <a:lnTo>
                    <a:pt x="20736" y="8478"/>
                  </a:lnTo>
                  <a:lnTo>
                    <a:pt x="20445" y="10938"/>
                  </a:lnTo>
                  <a:lnTo>
                    <a:pt x="20445" y="16679"/>
                  </a:lnTo>
                  <a:lnTo>
                    <a:pt x="20163" y="18595"/>
                  </a:lnTo>
                  <a:lnTo>
                    <a:pt x="19581" y="19684"/>
                  </a:lnTo>
                  <a:lnTo>
                    <a:pt x="18717" y="20236"/>
                  </a:lnTo>
                  <a:lnTo>
                    <a:pt x="16125" y="20236"/>
                  </a:lnTo>
                  <a:lnTo>
                    <a:pt x="13251" y="19960"/>
                  </a:lnTo>
                  <a:lnTo>
                    <a:pt x="10941" y="19684"/>
                  </a:lnTo>
                  <a:lnTo>
                    <a:pt x="5757" y="19684"/>
                  </a:lnTo>
                  <a:lnTo>
                    <a:pt x="3165" y="19960"/>
                  </a:lnTo>
                  <a:lnTo>
                    <a:pt x="1728" y="19684"/>
                  </a:lnTo>
                  <a:lnTo>
                    <a:pt x="1155" y="19416"/>
                  </a:lnTo>
                  <a:lnTo>
                    <a:pt x="1155" y="14495"/>
                  </a:lnTo>
                  <a:lnTo>
                    <a:pt x="1728" y="10118"/>
                  </a:lnTo>
                  <a:lnTo>
                    <a:pt x="2019" y="6285"/>
                  </a:lnTo>
                  <a:lnTo>
                    <a:pt x="1728" y="2184"/>
                  </a:lnTo>
                  <a:lnTo>
                    <a:pt x="4029" y="1640"/>
                  </a:lnTo>
                  <a:lnTo>
                    <a:pt x="12387" y="1640"/>
                  </a:lnTo>
                  <a:lnTo>
                    <a:pt x="14397" y="1096"/>
                  </a:lnTo>
                  <a:close/>
                  <a:moveTo>
                    <a:pt x="14397" y="0"/>
                  </a:moveTo>
                  <a:lnTo>
                    <a:pt x="10659" y="544"/>
                  </a:lnTo>
                  <a:lnTo>
                    <a:pt x="4029" y="544"/>
                  </a:lnTo>
                  <a:lnTo>
                    <a:pt x="2019" y="1096"/>
                  </a:lnTo>
                  <a:lnTo>
                    <a:pt x="2019" y="820"/>
                  </a:lnTo>
                  <a:lnTo>
                    <a:pt x="1728" y="544"/>
                  </a:lnTo>
                  <a:lnTo>
                    <a:pt x="1437" y="544"/>
                  </a:lnTo>
                  <a:lnTo>
                    <a:pt x="1155" y="820"/>
                  </a:lnTo>
                  <a:lnTo>
                    <a:pt x="864" y="3281"/>
                  </a:lnTo>
                  <a:lnTo>
                    <a:pt x="573" y="6017"/>
                  </a:lnTo>
                  <a:lnTo>
                    <a:pt x="573" y="10938"/>
                  </a:lnTo>
                  <a:lnTo>
                    <a:pt x="0" y="15859"/>
                  </a:lnTo>
                  <a:lnTo>
                    <a:pt x="0" y="20504"/>
                  </a:lnTo>
                  <a:lnTo>
                    <a:pt x="291" y="20780"/>
                  </a:lnTo>
                  <a:lnTo>
                    <a:pt x="573" y="21056"/>
                  </a:lnTo>
                  <a:lnTo>
                    <a:pt x="5757" y="21056"/>
                  </a:lnTo>
                  <a:lnTo>
                    <a:pt x="10941" y="20780"/>
                  </a:lnTo>
                  <a:lnTo>
                    <a:pt x="12960" y="21056"/>
                  </a:lnTo>
                  <a:lnTo>
                    <a:pt x="14979" y="21324"/>
                  </a:lnTo>
                  <a:lnTo>
                    <a:pt x="16989" y="21600"/>
                  </a:lnTo>
                  <a:lnTo>
                    <a:pt x="19008" y="21600"/>
                  </a:lnTo>
                  <a:lnTo>
                    <a:pt x="19581" y="21324"/>
                  </a:lnTo>
                  <a:lnTo>
                    <a:pt x="20163" y="21056"/>
                  </a:lnTo>
                  <a:lnTo>
                    <a:pt x="21027" y="19960"/>
                  </a:lnTo>
                  <a:lnTo>
                    <a:pt x="21600" y="18595"/>
                  </a:lnTo>
                  <a:lnTo>
                    <a:pt x="21600" y="4645"/>
                  </a:lnTo>
                  <a:lnTo>
                    <a:pt x="21027" y="3005"/>
                  </a:lnTo>
                  <a:lnTo>
                    <a:pt x="20445" y="1640"/>
                  </a:lnTo>
                  <a:lnTo>
                    <a:pt x="19299" y="820"/>
                  </a:lnTo>
                  <a:lnTo>
                    <a:pt x="17853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965" name="Shape 1682"/>
            <p:cNvSpPr/>
            <p:nvPr/>
          </p:nvSpPr>
          <p:spPr>
            <a:xfrm>
              <a:off x="4160422" y="6464087"/>
              <a:ext cx="185425" cy="11614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904" y="1247"/>
                  </a:moveTo>
                  <a:lnTo>
                    <a:pt x="7027" y="1654"/>
                  </a:lnTo>
                  <a:lnTo>
                    <a:pt x="10669" y="2074"/>
                  </a:lnTo>
                  <a:lnTo>
                    <a:pt x="14055" y="2493"/>
                  </a:lnTo>
                  <a:lnTo>
                    <a:pt x="16660" y="2901"/>
                  </a:lnTo>
                  <a:lnTo>
                    <a:pt x="19258" y="2901"/>
                  </a:lnTo>
                  <a:lnTo>
                    <a:pt x="19783" y="3320"/>
                  </a:lnTo>
                  <a:lnTo>
                    <a:pt x="20038" y="4147"/>
                  </a:lnTo>
                  <a:lnTo>
                    <a:pt x="20564" y="7480"/>
                  </a:lnTo>
                  <a:lnTo>
                    <a:pt x="20564" y="15367"/>
                  </a:lnTo>
                  <a:lnTo>
                    <a:pt x="20301" y="17860"/>
                  </a:lnTo>
                  <a:lnTo>
                    <a:pt x="20038" y="18699"/>
                  </a:lnTo>
                  <a:lnTo>
                    <a:pt x="19783" y="19107"/>
                  </a:lnTo>
                  <a:lnTo>
                    <a:pt x="18740" y="19946"/>
                  </a:lnTo>
                  <a:lnTo>
                    <a:pt x="16660" y="19946"/>
                  </a:lnTo>
                  <a:lnTo>
                    <a:pt x="13274" y="19526"/>
                  </a:lnTo>
                  <a:lnTo>
                    <a:pt x="11449" y="19107"/>
                  </a:lnTo>
                  <a:lnTo>
                    <a:pt x="9888" y="19107"/>
                  </a:lnTo>
                  <a:lnTo>
                    <a:pt x="5466" y="19946"/>
                  </a:lnTo>
                  <a:lnTo>
                    <a:pt x="3641" y="19526"/>
                  </a:lnTo>
                  <a:lnTo>
                    <a:pt x="3123" y="19526"/>
                  </a:lnTo>
                  <a:lnTo>
                    <a:pt x="2860" y="19107"/>
                  </a:lnTo>
                  <a:lnTo>
                    <a:pt x="2605" y="18280"/>
                  </a:lnTo>
                  <a:lnTo>
                    <a:pt x="2342" y="15787"/>
                  </a:lnTo>
                  <a:lnTo>
                    <a:pt x="2342" y="2074"/>
                  </a:lnTo>
                  <a:lnTo>
                    <a:pt x="2080" y="1654"/>
                  </a:lnTo>
                  <a:lnTo>
                    <a:pt x="3904" y="1247"/>
                  </a:lnTo>
                  <a:close/>
                  <a:moveTo>
                    <a:pt x="2605" y="0"/>
                  </a:moveTo>
                  <a:lnTo>
                    <a:pt x="1299" y="407"/>
                  </a:lnTo>
                  <a:lnTo>
                    <a:pt x="263" y="1654"/>
                  </a:lnTo>
                  <a:lnTo>
                    <a:pt x="0" y="2074"/>
                  </a:lnTo>
                  <a:lnTo>
                    <a:pt x="518" y="2901"/>
                  </a:lnTo>
                  <a:lnTo>
                    <a:pt x="781" y="2493"/>
                  </a:lnTo>
                  <a:lnTo>
                    <a:pt x="1562" y="2074"/>
                  </a:lnTo>
                  <a:lnTo>
                    <a:pt x="1824" y="1864"/>
                  </a:lnTo>
                  <a:lnTo>
                    <a:pt x="1824" y="2074"/>
                  </a:lnTo>
                  <a:lnTo>
                    <a:pt x="1299" y="6233"/>
                  </a:lnTo>
                  <a:lnTo>
                    <a:pt x="1044" y="9973"/>
                  </a:lnTo>
                  <a:lnTo>
                    <a:pt x="1044" y="12466"/>
                  </a:lnTo>
                  <a:lnTo>
                    <a:pt x="1299" y="14960"/>
                  </a:lnTo>
                  <a:lnTo>
                    <a:pt x="1299" y="19946"/>
                  </a:lnTo>
                  <a:lnTo>
                    <a:pt x="1562" y="20773"/>
                  </a:lnTo>
                  <a:lnTo>
                    <a:pt x="1824" y="20773"/>
                  </a:lnTo>
                  <a:lnTo>
                    <a:pt x="4167" y="21193"/>
                  </a:lnTo>
                  <a:lnTo>
                    <a:pt x="6509" y="21193"/>
                  </a:lnTo>
                  <a:lnTo>
                    <a:pt x="11449" y="20773"/>
                  </a:lnTo>
                  <a:lnTo>
                    <a:pt x="13274" y="21193"/>
                  </a:lnTo>
                  <a:lnTo>
                    <a:pt x="15098" y="21600"/>
                  </a:lnTo>
                  <a:lnTo>
                    <a:pt x="19002" y="21600"/>
                  </a:lnTo>
                  <a:lnTo>
                    <a:pt x="20038" y="20773"/>
                  </a:lnTo>
                  <a:lnTo>
                    <a:pt x="21082" y="19526"/>
                  </a:lnTo>
                  <a:lnTo>
                    <a:pt x="21345" y="17453"/>
                  </a:lnTo>
                  <a:lnTo>
                    <a:pt x="21600" y="14960"/>
                  </a:lnTo>
                  <a:lnTo>
                    <a:pt x="21600" y="10380"/>
                  </a:lnTo>
                  <a:lnTo>
                    <a:pt x="21345" y="6233"/>
                  </a:lnTo>
                  <a:lnTo>
                    <a:pt x="20819" y="3740"/>
                  </a:lnTo>
                  <a:lnTo>
                    <a:pt x="20301" y="2493"/>
                  </a:lnTo>
                  <a:lnTo>
                    <a:pt x="19783" y="1654"/>
                  </a:lnTo>
                  <a:lnTo>
                    <a:pt x="18477" y="1247"/>
                  </a:lnTo>
                  <a:lnTo>
                    <a:pt x="17178" y="1654"/>
                  </a:lnTo>
                  <a:lnTo>
                    <a:pt x="16134" y="1654"/>
                  </a:lnTo>
                  <a:lnTo>
                    <a:pt x="14836" y="1247"/>
                  </a:lnTo>
                  <a:lnTo>
                    <a:pt x="12493" y="827"/>
                  </a:lnTo>
                  <a:lnTo>
                    <a:pt x="8852" y="407"/>
                  </a:lnTo>
                  <a:lnTo>
                    <a:pt x="5203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966" name="Shape 1683"/>
            <p:cNvSpPr/>
            <p:nvPr/>
          </p:nvSpPr>
          <p:spPr>
            <a:xfrm>
              <a:off x="4033068" y="6796975"/>
              <a:ext cx="169829" cy="6702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083" y="0"/>
                  </a:moveTo>
                  <a:lnTo>
                    <a:pt x="1131" y="727"/>
                  </a:lnTo>
                  <a:lnTo>
                    <a:pt x="853" y="1454"/>
                  </a:lnTo>
                  <a:lnTo>
                    <a:pt x="566" y="1454"/>
                  </a:lnTo>
                  <a:lnTo>
                    <a:pt x="0" y="5774"/>
                  </a:lnTo>
                  <a:lnTo>
                    <a:pt x="0" y="10094"/>
                  </a:lnTo>
                  <a:lnTo>
                    <a:pt x="279" y="19440"/>
                  </a:lnTo>
                  <a:lnTo>
                    <a:pt x="279" y="21600"/>
                  </a:lnTo>
                  <a:lnTo>
                    <a:pt x="1418" y="21600"/>
                  </a:lnTo>
                  <a:lnTo>
                    <a:pt x="1131" y="12960"/>
                  </a:lnTo>
                  <a:lnTo>
                    <a:pt x="853" y="7934"/>
                  </a:lnTo>
                  <a:lnTo>
                    <a:pt x="1131" y="3614"/>
                  </a:lnTo>
                  <a:lnTo>
                    <a:pt x="10796" y="2887"/>
                  </a:lnTo>
                  <a:lnTo>
                    <a:pt x="16198" y="2160"/>
                  </a:lnTo>
                  <a:lnTo>
                    <a:pt x="19042" y="2160"/>
                  </a:lnTo>
                  <a:lnTo>
                    <a:pt x="20174" y="2887"/>
                  </a:lnTo>
                  <a:lnTo>
                    <a:pt x="20460" y="3614"/>
                  </a:lnTo>
                  <a:lnTo>
                    <a:pt x="20747" y="21600"/>
                  </a:lnTo>
                  <a:lnTo>
                    <a:pt x="21600" y="21600"/>
                  </a:lnTo>
                  <a:lnTo>
                    <a:pt x="21313" y="727"/>
                  </a:lnTo>
                  <a:lnTo>
                    <a:pt x="21313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967" name="Shape 1684"/>
            <p:cNvSpPr/>
            <p:nvPr/>
          </p:nvSpPr>
          <p:spPr>
            <a:xfrm>
              <a:off x="341847" y="5769180"/>
              <a:ext cx="38028" cy="3351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807" y="0"/>
                  </a:moveTo>
                  <a:lnTo>
                    <a:pt x="1282" y="1454"/>
                  </a:lnTo>
                  <a:lnTo>
                    <a:pt x="0" y="4320"/>
                  </a:lnTo>
                  <a:lnTo>
                    <a:pt x="1282" y="5774"/>
                  </a:lnTo>
                  <a:lnTo>
                    <a:pt x="3807" y="10094"/>
                  </a:lnTo>
                  <a:lnTo>
                    <a:pt x="11422" y="18734"/>
                  </a:lnTo>
                  <a:lnTo>
                    <a:pt x="16511" y="21600"/>
                  </a:lnTo>
                  <a:lnTo>
                    <a:pt x="19037" y="21600"/>
                  </a:lnTo>
                  <a:lnTo>
                    <a:pt x="20318" y="18734"/>
                  </a:lnTo>
                  <a:lnTo>
                    <a:pt x="21600" y="15826"/>
                  </a:lnTo>
                  <a:lnTo>
                    <a:pt x="20318" y="12960"/>
                  </a:lnTo>
                  <a:lnTo>
                    <a:pt x="12704" y="7186"/>
                  </a:lnTo>
                  <a:lnTo>
                    <a:pt x="5089" y="1454"/>
                  </a:lnTo>
                  <a:lnTo>
                    <a:pt x="3807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968" name="Shape 1685"/>
            <p:cNvSpPr/>
            <p:nvPr/>
          </p:nvSpPr>
          <p:spPr>
            <a:xfrm>
              <a:off x="290480" y="5825059"/>
              <a:ext cx="51368" cy="1785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688" y="0"/>
                  </a:moveTo>
                  <a:lnTo>
                    <a:pt x="1870" y="2650"/>
                  </a:lnTo>
                  <a:lnTo>
                    <a:pt x="0" y="8110"/>
                  </a:lnTo>
                  <a:lnTo>
                    <a:pt x="0" y="10760"/>
                  </a:lnTo>
                  <a:lnTo>
                    <a:pt x="949" y="13490"/>
                  </a:lnTo>
                  <a:lnTo>
                    <a:pt x="4688" y="16220"/>
                  </a:lnTo>
                  <a:lnTo>
                    <a:pt x="10326" y="16220"/>
                  </a:lnTo>
                  <a:lnTo>
                    <a:pt x="15963" y="21600"/>
                  </a:lnTo>
                  <a:lnTo>
                    <a:pt x="18781" y="21600"/>
                  </a:lnTo>
                  <a:lnTo>
                    <a:pt x="20679" y="18870"/>
                  </a:lnTo>
                  <a:lnTo>
                    <a:pt x="21600" y="16220"/>
                  </a:lnTo>
                  <a:lnTo>
                    <a:pt x="21600" y="10760"/>
                  </a:lnTo>
                  <a:lnTo>
                    <a:pt x="20679" y="5380"/>
                  </a:lnTo>
                  <a:lnTo>
                    <a:pt x="17860" y="2650"/>
                  </a:lnTo>
                  <a:lnTo>
                    <a:pt x="11274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969" name="Shape 1686"/>
            <p:cNvSpPr/>
            <p:nvPr/>
          </p:nvSpPr>
          <p:spPr>
            <a:xfrm>
              <a:off x="212236" y="4877632"/>
              <a:ext cx="194450" cy="20334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154" y="3327"/>
                  </a:moveTo>
                  <a:lnTo>
                    <a:pt x="17626" y="3560"/>
                  </a:lnTo>
                  <a:lnTo>
                    <a:pt x="17626" y="6648"/>
                  </a:lnTo>
                  <a:lnTo>
                    <a:pt x="17877" y="9496"/>
                  </a:lnTo>
                  <a:lnTo>
                    <a:pt x="14899" y="9496"/>
                  </a:lnTo>
                  <a:lnTo>
                    <a:pt x="11921" y="9736"/>
                  </a:lnTo>
                  <a:lnTo>
                    <a:pt x="10925" y="6648"/>
                  </a:lnTo>
                  <a:lnTo>
                    <a:pt x="10181" y="3327"/>
                  </a:lnTo>
                  <a:close/>
                  <a:moveTo>
                    <a:pt x="7947" y="3800"/>
                  </a:moveTo>
                  <a:lnTo>
                    <a:pt x="8692" y="7120"/>
                  </a:lnTo>
                  <a:lnTo>
                    <a:pt x="9186" y="9968"/>
                  </a:lnTo>
                  <a:lnTo>
                    <a:pt x="8441" y="9968"/>
                  </a:lnTo>
                  <a:lnTo>
                    <a:pt x="5713" y="10448"/>
                  </a:lnTo>
                  <a:lnTo>
                    <a:pt x="4224" y="10680"/>
                  </a:lnTo>
                  <a:lnTo>
                    <a:pt x="2978" y="11392"/>
                  </a:lnTo>
                  <a:lnTo>
                    <a:pt x="1990" y="8311"/>
                  </a:lnTo>
                  <a:lnTo>
                    <a:pt x="1489" y="7120"/>
                  </a:lnTo>
                  <a:lnTo>
                    <a:pt x="995" y="5696"/>
                  </a:lnTo>
                  <a:lnTo>
                    <a:pt x="5212" y="4751"/>
                  </a:lnTo>
                  <a:lnTo>
                    <a:pt x="6709" y="4512"/>
                  </a:lnTo>
                  <a:lnTo>
                    <a:pt x="7453" y="4272"/>
                  </a:lnTo>
                  <a:lnTo>
                    <a:pt x="7947" y="3800"/>
                  </a:lnTo>
                  <a:close/>
                  <a:moveTo>
                    <a:pt x="18120" y="11392"/>
                  </a:moveTo>
                  <a:lnTo>
                    <a:pt x="18622" y="15432"/>
                  </a:lnTo>
                  <a:lnTo>
                    <a:pt x="19610" y="19224"/>
                  </a:lnTo>
                  <a:lnTo>
                    <a:pt x="18120" y="18992"/>
                  </a:lnTo>
                  <a:lnTo>
                    <a:pt x="16388" y="18992"/>
                  </a:lnTo>
                  <a:lnTo>
                    <a:pt x="13410" y="19224"/>
                  </a:lnTo>
                  <a:lnTo>
                    <a:pt x="9186" y="19224"/>
                  </a:lnTo>
                  <a:lnTo>
                    <a:pt x="4969" y="19704"/>
                  </a:lnTo>
                  <a:lnTo>
                    <a:pt x="3974" y="16144"/>
                  </a:lnTo>
                  <a:lnTo>
                    <a:pt x="3229" y="12584"/>
                  </a:lnTo>
                  <a:lnTo>
                    <a:pt x="4718" y="12584"/>
                  </a:lnTo>
                  <a:lnTo>
                    <a:pt x="6458" y="12344"/>
                  </a:lnTo>
                  <a:lnTo>
                    <a:pt x="9687" y="11632"/>
                  </a:lnTo>
                  <a:lnTo>
                    <a:pt x="10181" y="12584"/>
                  </a:lnTo>
                  <a:lnTo>
                    <a:pt x="10925" y="13296"/>
                  </a:lnTo>
                  <a:lnTo>
                    <a:pt x="11670" y="13528"/>
                  </a:lnTo>
                  <a:lnTo>
                    <a:pt x="12164" y="13296"/>
                  </a:lnTo>
                  <a:lnTo>
                    <a:pt x="12414" y="12816"/>
                  </a:lnTo>
                  <a:lnTo>
                    <a:pt x="12665" y="12104"/>
                  </a:lnTo>
                  <a:lnTo>
                    <a:pt x="12414" y="11392"/>
                  </a:lnTo>
                  <a:close/>
                  <a:moveTo>
                    <a:pt x="8441" y="0"/>
                  </a:moveTo>
                  <a:lnTo>
                    <a:pt x="8198" y="479"/>
                  </a:lnTo>
                  <a:lnTo>
                    <a:pt x="7947" y="2136"/>
                  </a:lnTo>
                  <a:lnTo>
                    <a:pt x="6458" y="2848"/>
                  </a:lnTo>
                  <a:lnTo>
                    <a:pt x="4467" y="3327"/>
                  </a:lnTo>
                  <a:lnTo>
                    <a:pt x="2234" y="4039"/>
                  </a:lnTo>
                  <a:lnTo>
                    <a:pt x="1246" y="4272"/>
                  </a:lnTo>
                  <a:lnTo>
                    <a:pt x="251" y="4751"/>
                  </a:lnTo>
                  <a:lnTo>
                    <a:pt x="0" y="4984"/>
                  </a:lnTo>
                  <a:lnTo>
                    <a:pt x="0" y="5224"/>
                  </a:lnTo>
                  <a:lnTo>
                    <a:pt x="251" y="5696"/>
                  </a:lnTo>
                  <a:lnTo>
                    <a:pt x="251" y="9496"/>
                  </a:lnTo>
                  <a:lnTo>
                    <a:pt x="501" y="11392"/>
                  </a:lnTo>
                  <a:lnTo>
                    <a:pt x="995" y="13528"/>
                  </a:lnTo>
                  <a:lnTo>
                    <a:pt x="1990" y="17328"/>
                  </a:lnTo>
                  <a:lnTo>
                    <a:pt x="3229" y="20888"/>
                  </a:lnTo>
                  <a:lnTo>
                    <a:pt x="3723" y="21367"/>
                  </a:lnTo>
                  <a:lnTo>
                    <a:pt x="4224" y="21600"/>
                  </a:lnTo>
                  <a:lnTo>
                    <a:pt x="8692" y="21128"/>
                  </a:lnTo>
                  <a:lnTo>
                    <a:pt x="13410" y="20888"/>
                  </a:lnTo>
                  <a:lnTo>
                    <a:pt x="17376" y="21128"/>
                  </a:lnTo>
                  <a:lnTo>
                    <a:pt x="19366" y="21128"/>
                  </a:lnTo>
                  <a:lnTo>
                    <a:pt x="21349" y="20648"/>
                  </a:lnTo>
                  <a:lnTo>
                    <a:pt x="21600" y="20416"/>
                  </a:lnTo>
                  <a:lnTo>
                    <a:pt x="21600" y="19936"/>
                  </a:lnTo>
                  <a:lnTo>
                    <a:pt x="21349" y="19704"/>
                  </a:lnTo>
                  <a:lnTo>
                    <a:pt x="21099" y="19704"/>
                  </a:lnTo>
                  <a:lnTo>
                    <a:pt x="21099" y="18040"/>
                  </a:lnTo>
                  <a:lnTo>
                    <a:pt x="20605" y="16376"/>
                  </a:lnTo>
                  <a:lnTo>
                    <a:pt x="19860" y="13296"/>
                  </a:lnTo>
                  <a:lnTo>
                    <a:pt x="19116" y="8311"/>
                  </a:lnTo>
                  <a:lnTo>
                    <a:pt x="18865" y="3088"/>
                  </a:lnTo>
                  <a:lnTo>
                    <a:pt x="18865" y="2615"/>
                  </a:lnTo>
                  <a:lnTo>
                    <a:pt x="18622" y="2376"/>
                  </a:lnTo>
                  <a:lnTo>
                    <a:pt x="18371" y="2136"/>
                  </a:lnTo>
                  <a:lnTo>
                    <a:pt x="18120" y="2136"/>
                  </a:lnTo>
                  <a:lnTo>
                    <a:pt x="14154" y="1664"/>
                  </a:lnTo>
                  <a:lnTo>
                    <a:pt x="12164" y="1664"/>
                  </a:lnTo>
                  <a:lnTo>
                    <a:pt x="9930" y="1903"/>
                  </a:lnTo>
                  <a:lnTo>
                    <a:pt x="9930" y="1664"/>
                  </a:lnTo>
                  <a:lnTo>
                    <a:pt x="9687" y="952"/>
                  </a:lnTo>
                  <a:lnTo>
                    <a:pt x="9930" y="712"/>
                  </a:lnTo>
                  <a:lnTo>
                    <a:pt x="9930" y="240"/>
                  </a:lnTo>
                  <a:lnTo>
                    <a:pt x="9687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970" name="Shape 1687"/>
            <p:cNvSpPr/>
            <p:nvPr/>
          </p:nvSpPr>
          <p:spPr>
            <a:xfrm>
              <a:off x="415578" y="5737922"/>
              <a:ext cx="17920" cy="4466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440" y="0"/>
                  </a:moveTo>
                  <a:lnTo>
                    <a:pt x="2720" y="1059"/>
                  </a:lnTo>
                  <a:lnTo>
                    <a:pt x="0" y="5392"/>
                  </a:lnTo>
                  <a:lnTo>
                    <a:pt x="0" y="15117"/>
                  </a:lnTo>
                  <a:lnTo>
                    <a:pt x="5440" y="19450"/>
                  </a:lnTo>
                  <a:lnTo>
                    <a:pt x="5440" y="20509"/>
                  </a:lnTo>
                  <a:lnTo>
                    <a:pt x="8080" y="21600"/>
                  </a:lnTo>
                  <a:lnTo>
                    <a:pt x="16160" y="20509"/>
                  </a:lnTo>
                  <a:lnTo>
                    <a:pt x="21600" y="19450"/>
                  </a:lnTo>
                  <a:lnTo>
                    <a:pt x="21600" y="16208"/>
                  </a:lnTo>
                  <a:lnTo>
                    <a:pt x="18880" y="9725"/>
                  </a:lnTo>
                  <a:lnTo>
                    <a:pt x="16160" y="5392"/>
                  </a:lnTo>
                  <a:lnTo>
                    <a:pt x="13520" y="1059"/>
                  </a:lnTo>
                  <a:lnTo>
                    <a:pt x="1080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971" name="Shape 1688"/>
            <p:cNvSpPr/>
            <p:nvPr/>
          </p:nvSpPr>
          <p:spPr>
            <a:xfrm>
              <a:off x="411132" y="5804950"/>
              <a:ext cx="131801" cy="13180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182" y="0"/>
                  </a:moveTo>
                  <a:lnTo>
                    <a:pt x="11714" y="1098"/>
                  </a:lnTo>
                  <a:lnTo>
                    <a:pt x="10256" y="2556"/>
                  </a:lnTo>
                  <a:lnTo>
                    <a:pt x="8418" y="5851"/>
                  </a:lnTo>
                  <a:lnTo>
                    <a:pt x="6221" y="9517"/>
                  </a:lnTo>
                  <a:lnTo>
                    <a:pt x="5862" y="10245"/>
                  </a:lnTo>
                  <a:lnTo>
                    <a:pt x="4394" y="8048"/>
                  </a:lnTo>
                  <a:lnTo>
                    <a:pt x="3665" y="5492"/>
                  </a:lnTo>
                  <a:lnTo>
                    <a:pt x="1468" y="359"/>
                  </a:lnTo>
                  <a:lnTo>
                    <a:pt x="370" y="359"/>
                  </a:lnTo>
                  <a:lnTo>
                    <a:pt x="0" y="729"/>
                  </a:lnTo>
                  <a:lnTo>
                    <a:pt x="0" y="1457"/>
                  </a:lnTo>
                  <a:lnTo>
                    <a:pt x="729" y="4394"/>
                  </a:lnTo>
                  <a:lnTo>
                    <a:pt x="1468" y="7689"/>
                  </a:lnTo>
                  <a:lnTo>
                    <a:pt x="2926" y="10615"/>
                  </a:lnTo>
                  <a:lnTo>
                    <a:pt x="4394" y="13541"/>
                  </a:lnTo>
                  <a:lnTo>
                    <a:pt x="5123" y="13911"/>
                  </a:lnTo>
                  <a:lnTo>
                    <a:pt x="5492" y="13911"/>
                  </a:lnTo>
                  <a:lnTo>
                    <a:pt x="6221" y="14639"/>
                  </a:lnTo>
                  <a:lnTo>
                    <a:pt x="9886" y="16108"/>
                  </a:lnTo>
                  <a:lnTo>
                    <a:pt x="13182" y="17935"/>
                  </a:lnTo>
                  <a:lnTo>
                    <a:pt x="16477" y="20132"/>
                  </a:lnTo>
                  <a:lnTo>
                    <a:pt x="18305" y="21230"/>
                  </a:lnTo>
                  <a:lnTo>
                    <a:pt x="20143" y="21600"/>
                  </a:lnTo>
                  <a:lnTo>
                    <a:pt x="21241" y="21600"/>
                  </a:lnTo>
                  <a:lnTo>
                    <a:pt x="21600" y="20871"/>
                  </a:lnTo>
                  <a:lnTo>
                    <a:pt x="21600" y="20132"/>
                  </a:lnTo>
                  <a:lnTo>
                    <a:pt x="21241" y="19403"/>
                  </a:lnTo>
                  <a:lnTo>
                    <a:pt x="13911" y="15009"/>
                  </a:lnTo>
                  <a:lnTo>
                    <a:pt x="10615" y="13182"/>
                  </a:lnTo>
                  <a:lnTo>
                    <a:pt x="6961" y="12442"/>
                  </a:lnTo>
                  <a:lnTo>
                    <a:pt x="6591" y="11714"/>
                  </a:lnTo>
                  <a:lnTo>
                    <a:pt x="8059" y="9886"/>
                  </a:lnTo>
                  <a:lnTo>
                    <a:pt x="9517" y="7689"/>
                  </a:lnTo>
                  <a:lnTo>
                    <a:pt x="11714" y="4024"/>
                  </a:lnTo>
                  <a:lnTo>
                    <a:pt x="12812" y="1827"/>
                  </a:lnTo>
                  <a:lnTo>
                    <a:pt x="13552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972" name="Shape 1689"/>
            <p:cNvSpPr/>
            <p:nvPr/>
          </p:nvSpPr>
          <p:spPr>
            <a:xfrm>
              <a:off x="513931" y="5981415"/>
              <a:ext cx="24556" cy="1791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911" y="0"/>
                  </a:moveTo>
                  <a:lnTo>
                    <a:pt x="0" y="2720"/>
                  </a:lnTo>
                  <a:lnTo>
                    <a:pt x="0" y="8080"/>
                  </a:lnTo>
                  <a:lnTo>
                    <a:pt x="5896" y="16160"/>
                  </a:lnTo>
                  <a:lnTo>
                    <a:pt x="11792" y="18880"/>
                  </a:lnTo>
                  <a:lnTo>
                    <a:pt x="15704" y="21600"/>
                  </a:lnTo>
                  <a:lnTo>
                    <a:pt x="17689" y="21600"/>
                  </a:lnTo>
                  <a:lnTo>
                    <a:pt x="21600" y="18880"/>
                  </a:lnTo>
                  <a:lnTo>
                    <a:pt x="21600" y="10800"/>
                  </a:lnTo>
                  <a:lnTo>
                    <a:pt x="17689" y="8080"/>
                  </a:lnTo>
                  <a:lnTo>
                    <a:pt x="13719" y="2720"/>
                  </a:lnTo>
                  <a:lnTo>
                    <a:pt x="7823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973" name="Shape 1690"/>
            <p:cNvSpPr/>
            <p:nvPr/>
          </p:nvSpPr>
          <p:spPr>
            <a:xfrm>
              <a:off x="507228" y="6439466"/>
              <a:ext cx="26813" cy="3577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7164" y="1363"/>
                  </a:lnTo>
                  <a:lnTo>
                    <a:pt x="5400" y="2725"/>
                  </a:lnTo>
                  <a:lnTo>
                    <a:pt x="3582" y="6773"/>
                  </a:lnTo>
                  <a:lnTo>
                    <a:pt x="0" y="9458"/>
                  </a:lnTo>
                  <a:lnTo>
                    <a:pt x="0" y="13505"/>
                  </a:lnTo>
                  <a:lnTo>
                    <a:pt x="1764" y="17553"/>
                  </a:lnTo>
                  <a:lnTo>
                    <a:pt x="5400" y="20237"/>
                  </a:lnTo>
                  <a:lnTo>
                    <a:pt x="10800" y="21600"/>
                  </a:lnTo>
                  <a:lnTo>
                    <a:pt x="16200" y="20237"/>
                  </a:lnTo>
                  <a:lnTo>
                    <a:pt x="19782" y="17553"/>
                  </a:lnTo>
                  <a:lnTo>
                    <a:pt x="21600" y="13505"/>
                  </a:lnTo>
                  <a:lnTo>
                    <a:pt x="21600" y="10820"/>
                  </a:lnTo>
                  <a:lnTo>
                    <a:pt x="19782" y="8095"/>
                  </a:lnTo>
                  <a:lnTo>
                    <a:pt x="17964" y="5410"/>
                  </a:lnTo>
                  <a:lnTo>
                    <a:pt x="16200" y="2725"/>
                  </a:lnTo>
                  <a:lnTo>
                    <a:pt x="14382" y="1363"/>
                  </a:lnTo>
                  <a:lnTo>
                    <a:pt x="1080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974" name="Shape 1691"/>
            <p:cNvSpPr/>
            <p:nvPr/>
          </p:nvSpPr>
          <p:spPr>
            <a:xfrm>
              <a:off x="560851" y="6732202"/>
              <a:ext cx="24556" cy="3125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823" y="0"/>
                  </a:moveTo>
                  <a:lnTo>
                    <a:pt x="5896" y="1559"/>
                  </a:lnTo>
                  <a:lnTo>
                    <a:pt x="1926" y="4632"/>
                  </a:lnTo>
                  <a:lnTo>
                    <a:pt x="0" y="7704"/>
                  </a:lnTo>
                  <a:lnTo>
                    <a:pt x="0" y="15455"/>
                  </a:lnTo>
                  <a:lnTo>
                    <a:pt x="1926" y="18527"/>
                  </a:lnTo>
                  <a:lnTo>
                    <a:pt x="3911" y="20087"/>
                  </a:lnTo>
                  <a:lnTo>
                    <a:pt x="7823" y="21600"/>
                  </a:lnTo>
                  <a:lnTo>
                    <a:pt x="17689" y="21600"/>
                  </a:lnTo>
                  <a:lnTo>
                    <a:pt x="21600" y="18527"/>
                  </a:lnTo>
                  <a:lnTo>
                    <a:pt x="21600" y="7704"/>
                  </a:lnTo>
                  <a:lnTo>
                    <a:pt x="19615" y="4632"/>
                  </a:lnTo>
                  <a:lnTo>
                    <a:pt x="17689" y="4632"/>
                  </a:lnTo>
                  <a:lnTo>
                    <a:pt x="15704" y="1559"/>
                  </a:lnTo>
                  <a:lnTo>
                    <a:pt x="15704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975" name="Shape 1692"/>
            <p:cNvSpPr/>
            <p:nvPr/>
          </p:nvSpPr>
          <p:spPr>
            <a:xfrm>
              <a:off x="534040" y="6591442"/>
              <a:ext cx="29002" cy="3351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296" y="0"/>
                  </a:moveTo>
                  <a:lnTo>
                    <a:pt x="9984" y="1411"/>
                  </a:lnTo>
                  <a:lnTo>
                    <a:pt x="4992" y="4320"/>
                  </a:lnTo>
                  <a:lnTo>
                    <a:pt x="3312" y="7186"/>
                  </a:lnTo>
                  <a:lnTo>
                    <a:pt x="0" y="10051"/>
                  </a:lnTo>
                  <a:lnTo>
                    <a:pt x="0" y="14371"/>
                  </a:lnTo>
                  <a:lnTo>
                    <a:pt x="1631" y="17280"/>
                  </a:lnTo>
                  <a:lnTo>
                    <a:pt x="3312" y="18691"/>
                  </a:lnTo>
                  <a:lnTo>
                    <a:pt x="4992" y="21600"/>
                  </a:lnTo>
                  <a:lnTo>
                    <a:pt x="14977" y="21600"/>
                  </a:lnTo>
                  <a:lnTo>
                    <a:pt x="18288" y="18691"/>
                  </a:lnTo>
                  <a:lnTo>
                    <a:pt x="19969" y="15826"/>
                  </a:lnTo>
                  <a:lnTo>
                    <a:pt x="21600" y="12960"/>
                  </a:lnTo>
                  <a:lnTo>
                    <a:pt x="19969" y="8640"/>
                  </a:lnTo>
                  <a:lnTo>
                    <a:pt x="19969" y="7186"/>
                  </a:lnTo>
                  <a:lnTo>
                    <a:pt x="18288" y="2866"/>
                  </a:lnTo>
                  <a:lnTo>
                    <a:pt x="13296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976" name="Shape 1693"/>
            <p:cNvSpPr/>
            <p:nvPr/>
          </p:nvSpPr>
          <p:spPr>
            <a:xfrm>
              <a:off x="531783" y="6517710"/>
              <a:ext cx="26813" cy="3125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400" y="0"/>
                  </a:moveTo>
                  <a:lnTo>
                    <a:pt x="1818" y="3073"/>
                  </a:lnTo>
                  <a:lnTo>
                    <a:pt x="0" y="10777"/>
                  </a:lnTo>
                  <a:lnTo>
                    <a:pt x="0" y="13896"/>
                  </a:lnTo>
                  <a:lnTo>
                    <a:pt x="1818" y="18527"/>
                  </a:lnTo>
                  <a:lnTo>
                    <a:pt x="7218" y="21600"/>
                  </a:lnTo>
                  <a:lnTo>
                    <a:pt x="12618" y="21600"/>
                  </a:lnTo>
                  <a:lnTo>
                    <a:pt x="19782" y="18527"/>
                  </a:lnTo>
                  <a:lnTo>
                    <a:pt x="21600" y="15409"/>
                  </a:lnTo>
                  <a:lnTo>
                    <a:pt x="21600" y="12336"/>
                  </a:lnTo>
                  <a:lnTo>
                    <a:pt x="19782" y="6145"/>
                  </a:lnTo>
                  <a:lnTo>
                    <a:pt x="18018" y="6145"/>
                  </a:lnTo>
                  <a:lnTo>
                    <a:pt x="18018" y="4632"/>
                  </a:lnTo>
                  <a:lnTo>
                    <a:pt x="16200" y="1513"/>
                  </a:lnTo>
                  <a:lnTo>
                    <a:pt x="1080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977" name="Shape 1694"/>
            <p:cNvSpPr/>
            <p:nvPr/>
          </p:nvSpPr>
          <p:spPr>
            <a:xfrm>
              <a:off x="3108006" y="6300962"/>
              <a:ext cx="2958353" cy="56304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77" y="0"/>
                  </a:moveTo>
                  <a:lnTo>
                    <a:pt x="767" y="87"/>
                  </a:lnTo>
                  <a:lnTo>
                    <a:pt x="620" y="87"/>
                  </a:lnTo>
                  <a:lnTo>
                    <a:pt x="457" y="171"/>
                  </a:lnTo>
                  <a:lnTo>
                    <a:pt x="294" y="428"/>
                  </a:lnTo>
                  <a:lnTo>
                    <a:pt x="229" y="514"/>
                  </a:lnTo>
                  <a:lnTo>
                    <a:pt x="163" y="771"/>
                  </a:lnTo>
                  <a:lnTo>
                    <a:pt x="147" y="942"/>
                  </a:lnTo>
                  <a:lnTo>
                    <a:pt x="114" y="1115"/>
                  </a:lnTo>
                  <a:lnTo>
                    <a:pt x="98" y="1543"/>
                  </a:lnTo>
                  <a:lnTo>
                    <a:pt x="114" y="2485"/>
                  </a:lnTo>
                  <a:lnTo>
                    <a:pt x="82" y="4028"/>
                  </a:lnTo>
                  <a:lnTo>
                    <a:pt x="65" y="5487"/>
                  </a:lnTo>
                  <a:lnTo>
                    <a:pt x="33" y="7029"/>
                  </a:lnTo>
                  <a:lnTo>
                    <a:pt x="16" y="8572"/>
                  </a:lnTo>
                  <a:lnTo>
                    <a:pt x="0" y="15087"/>
                  </a:lnTo>
                  <a:lnTo>
                    <a:pt x="0" y="18344"/>
                  </a:lnTo>
                  <a:lnTo>
                    <a:pt x="33" y="21600"/>
                  </a:lnTo>
                  <a:lnTo>
                    <a:pt x="98" y="21600"/>
                  </a:lnTo>
                  <a:lnTo>
                    <a:pt x="98" y="19029"/>
                  </a:lnTo>
                  <a:lnTo>
                    <a:pt x="114" y="16373"/>
                  </a:lnTo>
                  <a:lnTo>
                    <a:pt x="98" y="11144"/>
                  </a:lnTo>
                  <a:lnTo>
                    <a:pt x="114" y="8743"/>
                  </a:lnTo>
                  <a:lnTo>
                    <a:pt x="147" y="6342"/>
                  </a:lnTo>
                  <a:lnTo>
                    <a:pt x="180" y="3944"/>
                  </a:lnTo>
                  <a:lnTo>
                    <a:pt x="196" y="1543"/>
                  </a:lnTo>
                  <a:lnTo>
                    <a:pt x="196" y="1372"/>
                  </a:lnTo>
                  <a:lnTo>
                    <a:pt x="212" y="1199"/>
                  </a:lnTo>
                  <a:lnTo>
                    <a:pt x="278" y="942"/>
                  </a:lnTo>
                  <a:lnTo>
                    <a:pt x="359" y="771"/>
                  </a:lnTo>
                  <a:lnTo>
                    <a:pt x="473" y="601"/>
                  </a:lnTo>
                  <a:lnTo>
                    <a:pt x="620" y="428"/>
                  </a:lnTo>
                  <a:lnTo>
                    <a:pt x="783" y="428"/>
                  </a:lnTo>
                  <a:lnTo>
                    <a:pt x="1126" y="344"/>
                  </a:lnTo>
                  <a:lnTo>
                    <a:pt x="1485" y="344"/>
                  </a:lnTo>
                  <a:lnTo>
                    <a:pt x="1811" y="428"/>
                  </a:lnTo>
                  <a:lnTo>
                    <a:pt x="2235" y="514"/>
                  </a:lnTo>
                  <a:lnTo>
                    <a:pt x="3622" y="685"/>
                  </a:lnTo>
                  <a:lnTo>
                    <a:pt x="4209" y="771"/>
                  </a:lnTo>
                  <a:lnTo>
                    <a:pt x="4454" y="685"/>
                  </a:lnTo>
                  <a:lnTo>
                    <a:pt x="9462" y="685"/>
                  </a:lnTo>
                  <a:lnTo>
                    <a:pt x="12399" y="771"/>
                  </a:lnTo>
                  <a:lnTo>
                    <a:pt x="15335" y="942"/>
                  </a:lnTo>
                  <a:lnTo>
                    <a:pt x="18256" y="1115"/>
                  </a:lnTo>
                  <a:lnTo>
                    <a:pt x="21192" y="1199"/>
                  </a:lnTo>
                  <a:lnTo>
                    <a:pt x="21257" y="1456"/>
                  </a:lnTo>
                  <a:lnTo>
                    <a:pt x="21322" y="1800"/>
                  </a:lnTo>
                  <a:lnTo>
                    <a:pt x="21371" y="2144"/>
                  </a:lnTo>
                  <a:lnTo>
                    <a:pt x="21404" y="2658"/>
                  </a:lnTo>
                  <a:lnTo>
                    <a:pt x="21469" y="3687"/>
                  </a:lnTo>
                  <a:lnTo>
                    <a:pt x="21486" y="4886"/>
                  </a:lnTo>
                  <a:lnTo>
                    <a:pt x="21486" y="7200"/>
                  </a:lnTo>
                  <a:lnTo>
                    <a:pt x="21469" y="9087"/>
                  </a:lnTo>
                  <a:lnTo>
                    <a:pt x="21453" y="12256"/>
                  </a:lnTo>
                  <a:lnTo>
                    <a:pt x="21437" y="15429"/>
                  </a:lnTo>
                  <a:lnTo>
                    <a:pt x="21404" y="18514"/>
                  </a:lnTo>
                  <a:lnTo>
                    <a:pt x="21404" y="21600"/>
                  </a:lnTo>
                  <a:lnTo>
                    <a:pt x="21518" y="21600"/>
                  </a:lnTo>
                  <a:lnTo>
                    <a:pt x="21518" y="14744"/>
                  </a:lnTo>
                  <a:lnTo>
                    <a:pt x="21551" y="11228"/>
                  </a:lnTo>
                  <a:lnTo>
                    <a:pt x="21584" y="7714"/>
                  </a:lnTo>
                  <a:lnTo>
                    <a:pt x="21600" y="6085"/>
                  </a:lnTo>
                  <a:lnTo>
                    <a:pt x="21567" y="4028"/>
                  </a:lnTo>
                  <a:lnTo>
                    <a:pt x="21535" y="3086"/>
                  </a:lnTo>
                  <a:lnTo>
                    <a:pt x="21486" y="2144"/>
                  </a:lnTo>
                  <a:lnTo>
                    <a:pt x="21388" y="1456"/>
                  </a:lnTo>
                  <a:lnTo>
                    <a:pt x="21339" y="1115"/>
                  </a:lnTo>
                  <a:lnTo>
                    <a:pt x="21273" y="942"/>
                  </a:lnTo>
                  <a:lnTo>
                    <a:pt x="21257" y="685"/>
                  </a:lnTo>
                  <a:lnTo>
                    <a:pt x="21241" y="601"/>
                  </a:lnTo>
                  <a:lnTo>
                    <a:pt x="21224" y="601"/>
                  </a:lnTo>
                  <a:lnTo>
                    <a:pt x="18386" y="514"/>
                  </a:lnTo>
                  <a:lnTo>
                    <a:pt x="15531" y="344"/>
                  </a:lnTo>
                  <a:lnTo>
                    <a:pt x="12692" y="171"/>
                  </a:lnTo>
                  <a:lnTo>
                    <a:pt x="9854" y="87"/>
                  </a:lnTo>
                  <a:lnTo>
                    <a:pt x="3165" y="87"/>
                  </a:lnTo>
                  <a:lnTo>
                    <a:pt x="2496" y="171"/>
                  </a:lnTo>
                  <a:lnTo>
                    <a:pt x="1991" y="87"/>
                  </a:lnTo>
                  <a:lnTo>
                    <a:pt x="137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978" name="Shape 1695"/>
            <p:cNvSpPr/>
            <p:nvPr/>
          </p:nvSpPr>
          <p:spPr>
            <a:xfrm>
              <a:off x="5393816" y="6783568"/>
              <a:ext cx="169762" cy="8043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271" y="0"/>
                  </a:moveTo>
                  <a:lnTo>
                    <a:pt x="853" y="606"/>
                  </a:lnTo>
                  <a:lnTo>
                    <a:pt x="279" y="1212"/>
                  </a:lnTo>
                  <a:lnTo>
                    <a:pt x="0" y="1800"/>
                  </a:lnTo>
                  <a:lnTo>
                    <a:pt x="0" y="2406"/>
                  </a:lnTo>
                  <a:lnTo>
                    <a:pt x="279" y="3012"/>
                  </a:lnTo>
                  <a:lnTo>
                    <a:pt x="853" y="3600"/>
                  </a:lnTo>
                  <a:lnTo>
                    <a:pt x="566" y="7200"/>
                  </a:lnTo>
                  <a:lnTo>
                    <a:pt x="566" y="10212"/>
                  </a:lnTo>
                  <a:lnTo>
                    <a:pt x="853" y="17412"/>
                  </a:lnTo>
                  <a:lnTo>
                    <a:pt x="853" y="21600"/>
                  </a:lnTo>
                  <a:lnTo>
                    <a:pt x="2271" y="21600"/>
                  </a:lnTo>
                  <a:lnTo>
                    <a:pt x="1984" y="12012"/>
                  </a:lnTo>
                  <a:lnTo>
                    <a:pt x="1419" y="3012"/>
                  </a:lnTo>
                  <a:lnTo>
                    <a:pt x="5970" y="3012"/>
                  </a:lnTo>
                  <a:lnTo>
                    <a:pt x="12793" y="3600"/>
                  </a:lnTo>
                  <a:lnTo>
                    <a:pt x="18763" y="3600"/>
                  </a:lnTo>
                  <a:lnTo>
                    <a:pt x="19329" y="4206"/>
                  </a:lnTo>
                  <a:lnTo>
                    <a:pt x="19616" y="6006"/>
                  </a:lnTo>
                  <a:lnTo>
                    <a:pt x="20181" y="7806"/>
                  </a:lnTo>
                  <a:lnTo>
                    <a:pt x="20181" y="21600"/>
                  </a:lnTo>
                  <a:lnTo>
                    <a:pt x="21321" y="21600"/>
                  </a:lnTo>
                  <a:lnTo>
                    <a:pt x="21321" y="17412"/>
                  </a:lnTo>
                  <a:lnTo>
                    <a:pt x="21600" y="10800"/>
                  </a:lnTo>
                  <a:lnTo>
                    <a:pt x="21321" y="7200"/>
                  </a:lnTo>
                  <a:lnTo>
                    <a:pt x="20747" y="4206"/>
                  </a:lnTo>
                  <a:lnTo>
                    <a:pt x="20181" y="3012"/>
                  </a:lnTo>
                  <a:lnTo>
                    <a:pt x="19616" y="1800"/>
                  </a:lnTo>
                  <a:lnTo>
                    <a:pt x="18763" y="1212"/>
                  </a:lnTo>
                  <a:lnTo>
                    <a:pt x="18189" y="606"/>
                  </a:lnTo>
                  <a:lnTo>
                    <a:pt x="14499" y="606"/>
                  </a:lnTo>
                  <a:lnTo>
                    <a:pt x="483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979" name="Shape 1696"/>
            <p:cNvSpPr/>
            <p:nvPr/>
          </p:nvSpPr>
          <p:spPr>
            <a:xfrm>
              <a:off x="551892" y="6671876"/>
              <a:ext cx="26812" cy="2681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5400" y="1764"/>
                  </a:lnTo>
                  <a:lnTo>
                    <a:pt x="1818" y="7218"/>
                  </a:lnTo>
                  <a:lnTo>
                    <a:pt x="0" y="10800"/>
                  </a:lnTo>
                  <a:lnTo>
                    <a:pt x="1818" y="14382"/>
                  </a:lnTo>
                  <a:lnTo>
                    <a:pt x="3582" y="19782"/>
                  </a:lnTo>
                  <a:lnTo>
                    <a:pt x="8982" y="21600"/>
                  </a:lnTo>
                  <a:lnTo>
                    <a:pt x="14382" y="21600"/>
                  </a:lnTo>
                  <a:lnTo>
                    <a:pt x="19782" y="18018"/>
                  </a:lnTo>
                  <a:lnTo>
                    <a:pt x="21600" y="14382"/>
                  </a:lnTo>
                  <a:lnTo>
                    <a:pt x="21600" y="7218"/>
                  </a:lnTo>
                  <a:lnTo>
                    <a:pt x="18018" y="1764"/>
                  </a:lnTo>
                  <a:lnTo>
                    <a:pt x="14382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980" name="Shape 1697"/>
            <p:cNvSpPr/>
            <p:nvPr/>
          </p:nvSpPr>
          <p:spPr>
            <a:xfrm>
              <a:off x="576447" y="6812636"/>
              <a:ext cx="24622" cy="3796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839" y="0"/>
                  </a:moveTo>
                  <a:lnTo>
                    <a:pt x="7860" y="1284"/>
                  </a:lnTo>
                  <a:lnTo>
                    <a:pt x="5880" y="2530"/>
                  </a:lnTo>
                  <a:lnTo>
                    <a:pt x="1980" y="3814"/>
                  </a:lnTo>
                  <a:lnTo>
                    <a:pt x="0" y="8912"/>
                  </a:lnTo>
                  <a:lnTo>
                    <a:pt x="0" y="13972"/>
                  </a:lnTo>
                  <a:lnTo>
                    <a:pt x="1980" y="19070"/>
                  </a:lnTo>
                  <a:lnTo>
                    <a:pt x="3959" y="20354"/>
                  </a:lnTo>
                  <a:lnTo>
                    <a:pt x="7860" y="21600"/>
                  </a:lnTo>
                  <a:lnTo>
                    <a:pt x="13740" y="21600"/>
                  </a:lnTo>
                  <a:lnTo>
                    <a:pt x="17641" y="20354"/>
                  </a:lnTo>
                  <a:lnTo>
                    <a:pt x="21600" y="16540"/>
                  </a:lnTo>
                  <a:lnTo>
                    <a:pt x="21600" y="12726"/>
                  </a:lnTo>
                  <a:lnTo>
                    <a:pt x="19620" y="7628"/>
                  </a:lnTo>
                  <a:lnTo>
                    <a:pt x="17641" y="5098"/>
                  </a:lnTo>
                  <a:lnTo>
                    <a:pt x="15720" y="2530"/>
                  </a:lnTo>
                  <a:lnTo>
                    <a:pt x="15720" y="1284"/>
                  </a:lnTo>
                  <a:lnTo>
                    <a:pt x="1374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</p:grpSp>
      <p:sp>
        <p:nvSpPr>
          <p:cNvPr id="982" name="幻燈片編號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8111692"/>
      </p:ext>
    </p:extLst>
  </p:cSld>
  <p:clrMapOvr>
    <a:masterClrMapping/>
  </p:clrMapOvr>
  <p:transition spd="med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Blank colo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93" name="Shape 1699"/>
          <p:cNvGrpSpPr/>
          <p:nvPr/>
        </p:nvGrpSpPr>
        <p:grpSpPr>
          <a:xfrm>
            <a:off x="1" y="9"/>
            <a:ext cx="9152000" cy="6864000"/>
            <a:chOff x="0" y="5"/>
            <a:chExt cx="9151998" cy="6863998"/>
          </a:xfrm>
        </p:grpSpPr>
        <p:sp>
          <p:nvSpPr>
            <p:cNvPr id="989" name="Shape 1700"/>
            <p:cNvSpPr/>
            <p:nvPr/>
          </p:nvSpPr>
          <p:spPr>
            <a:xfrm>
              <a:off x="5492102" y="6591442"/>
              <a:ext cx="165316" cy="17653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345" y="1088"/>
                  </a:moveTo>
                  <a:lnTo>
                    <a:pt x="19848" y="1364"/>
                  </a:lnTo>
                  <a:lnTo>
                    <a:pt x="20143" y="1640"/>
                  </a:lnTo>
                  <a:lnTo>
                    <a:pt x="20438" y="2184"/>
                  </a:lnTo>
                  <a:lnTo>
                    <a:pt x="20438" y="8202"/>
                  </a:lnTo>
                  <a:lnTo>
                    <a:pt x="19848" y="18043"/>
                  </a:lnTo>
                  <a:lnTo>
                    <a:pt x="19562" y="18863"/>
                  </a:lnTo>
                  <a:lnTo>
                    <a:pt x="19562" y="19408"/>
                  </a:lnTo>
                  <a:lnTo>
                    <a:pt x="19267" y="19684"/>
                  </a:lnTo>
                  <a:lnTo>
                    <a:pt x="18392" y="19684"/>
                  </a:lnTo>
                  <a:lnTo>
                    <a:pt x="14308" y="20228"/>
                  </a:lnTo>
                  <a:lnTo>
                    <a:pt x="6425" y="20228"/>
                  </a:lnTo>
                  <a:lnTo>
                    <a:pt x="4379" y="19684"/>
                  </a:lnTo>
                  <a:lnTo>
                    <a:pt x="3503" y="19408"/>
                  </a:lnTo>
                  <a:lnTo>
                    <a:pt x="2922" y="18863"/>
                  </a:lnTo>
                  <a:lnTo>
                    <a:pt x="2046" y="17499"/>
                  </a:lnTo>
                  <a:lnTo>
                    <a:pt x="1752" y="15583"/>
                  </a:lnTo>
                  <a:lnTo>
                    <a:pt x="1171" y="12302"/>
                  </a:lnTo>
                  <a:lnTo>
                    <a:pt x="876" y="9022"/>
                  </a:lnTo>
                  <a:lnTo>
                    <a:pt x="1171" y="5465"/>
                  </a:lnTo>
                  <a:lnTo>
                    <a:pt x="1752" y="2184"/>
                  </a:lnTo>
                  <a:lnTo>
                    <a:pt x="2046" y="2184"/>
                  </a:lnTo>
                  <a:lnTo>
                    <a:pt x="2333" y="1908"/>
                  </a:lnTo>
                  <a:lnTo>
                    <a:pt x="7587" y="1640"/>
                  </a:lnTo>
                  <a:lnTo>
                    <a:pt x="13137" y="1088"/>
                  </a:lnTo>
                  <a:close/>
                  <a:moveTo>
                    <a:pt x="11090" y="0"/>
                  </a:moveTo>
                  <a:lnTo>
                    <a:pt x="1171" y="820"/>
                  </a:lnTo>
                  <a:lnTo>
                    <a:pt x="876" y="1088"/>
                  </a:lnTo>
                  <a:lnTo>
                    <a:pt x="581" y="1364"/>
                  </a:lnTo>
                  <a:lnTo>
                    <a:pt x="581" y="1640"/>
                  </a:lnTo>
                  <a:lnTo>
                    <a:pt x="876" y="1908"/>
                  </a:lnTo>
                  <a:lnTo>
                    <a:pt x="1171" y="1908"/>
                  </a:lnTo>
                  <a:lnTo>
                    <a:pt x="581" y="3825"/>
                  </a:lnTo>
                  <a:lnTo>
                    <a:pt x="295" y="5741"/>
                  </a:lnTo>
                  <a:lnTo>
                    <a:pt x="0" y="9842"/>
                  </a:lnTo>
                  <a:lnTo>
                    <a:pt x="295" y="14219"/>
                  </a:lnTo>
                  <a:lnTo>
                    <a:pt x="581" y="16947"/>
                  </a:lnTo>
                  <a:lnTo>
                    <a:pt x="1171" y="18043"/>
                  </a:lnTo>
                  <a:lnTo>
                    <a:pt x="1752" y="19408"/>
                  </a:lnTo>
                  <a:lnTo>
                    <a:pt x="2046" y="19960"/>
                  </a:lnTo>
                  <a:lnTo>
                    <a:pt x="2627" y="20504"/>
                  </a:lnTo>
                  <a:lnTo>
                    <a:pt x="3798" y="21048"/>
                  </a:lnTo>
                  <a:lnTo>
                    <a:pt x="5255" y="21324"/>
                  </a:lnTo>
                  <a:lnTo>
                    <a:pt x="6425" y="21324"/>
                  </a:lnTo>
                  <a:lnTo>
                    <a:pt x="10510" y="21600"/>
                  </a:lnTo>
                  <a:lnTo>
                    <a:pt x="14594" y="21324"/>
                  </a:lnTo>
                  <a:lnTo>
                    <a:pt x="17516" y="21324"/>
                  </a:lnTo>
                  <a:lnTo>
                    <a:pt x="19267" y="21048"/>
                  </a:lnTo>
                  <a:lnTo>
                    <a:pt x="19848" y="20780"/>
                  </a:lnTo>
                  <a:lnTo>
                    <a:pt x="20438" y="20504"/>
                  </a:lnTo>
                  <a:lnTo>
                    <a:pt x="21019" y="19140"/>
                  </a:lnTo>
                  <a:lnTo>
                    <a:pt x="21314" y="17499"/>
                  </a:lnTo>
                  <a:lnTo>
                    <a:pt x="21314" y="14487"/>
                  </a:lnTo>
                  <a:lnTo>
                    <a:pt x="21600" y="7649"/>
                  </a:lnTo>
                  <a:lnTo>
                    <a:pt x="21600" y="544"/>
                  </a:lnTo>
                  <a:lnTo>
                    <a:pt x="21314" y="268"/>
                  </a:lnTo>
                  <a:lnTo>
                    <a:pt x="18686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990" name="Shape 1701"/>
            <p:cNvSpPr/>
            <p:nvPr/>
          </p:nvSpPr>
          <p:spPr>
            <a:xfrm>
              <a:off x="5563577" y="6640552"/>
              <a:ext cx="44731" cy="4698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416" y="0"/>
                  </a:moveTo>
                  <a:lnTo>
                    <a:pt x="4326" y="3081"/>
                  </a:lnTo>
                  <a:lnTo>
                    <a:pt x="4326" y="6163"/>
                  </a:lnTo>
                  <a:lnTo>
                    <a:pt x="2179" y="6163"/>
                  </a:lnTo>
                  <a:lnTo>
                    <a:pt x="0" y="7200"/>
                  </a:lnTo>
                  <a:lnTo>
                    <a:pt x="0" y="9244"/>
                  </a:lnTo>
                  <a:lnTo>
                    <a:pt x="1090" y="10281"/>
                  </a:lnTo>
                  <a:lnTo>
                    <a:pt x="4326" y="10281"/>
                  </a:lnTo>
                  <a:lnTo>
                    <a:pt x="4326" y="20563"/>
                  </a:lnTo>
                  <a:lnTo>
                    <a:pt x="5416" y="21600"/>
                  </a:lnTo>
                  <a:lnTo>
                    <a:pt x="7563" y="21600"/>
                  </a:lnTo>
                  <a:lnTo>
                    <a:pt x="8653" y="20563"/>
                  </a:lnTo>
                  <a:lnTo>
                    <a:pt x="8653" y="9244"/>
                  </a:lnTo>
                  <a:lnTo>
                    <a:pt x="10800" y="9244"/>
                  </a:lnTo>
                  <a:lnTo>
                    <a:pt x="16184" y="10281"/>
                  </a:lnTo>
                  <a:lnTo>
                    <a:pt x="20510" y="10281"/>
                  </a:lnTo>
                  <a:lnTo>
                    <a:pt x="21600" y="9244"/>
                  </a:lnTo>
                  <a:lnTo>
                    <a:pt x="21600" y="6163"/>
                  </a:lnTo>
                  <a:lnTo>
                    <a:pt x="19421" y="5156"/>
                  </a:lnTo>
                  <a:lnTo>
                    <a:pt x="8653" y="5156"/>
                  </a:lnTo>
                  <a:lnTo>
                    <a:pt x="8653" y="2075"/>
                  </a:lnTo>
                  <a:lnTo>
                    <a:pt x="7563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991" name="Shape 1702"/>
            <p:cNvSpPr/>
            <p:nvPr/>
          </p:nvSpPr>
          <p:spPr>
            <a:xfrm>
              <a:off x="5170365" y="6694241"/>
              <a:ext cx="35771" cy="469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190" y="4094"/>
                  </a:moveTo>
                  <a:lnTo>
                    <a:pt x="16190" y="9257"/>
                  </a:lnTo>
                  <a:lnTo>
                    <a:pt x="13505" y="14390"/>
                  </a:lnTo>
                  <a:lnTo>
                    <a:pt x="10780" y="18514"/>
                  </a:lnTo>
                  <a:lnTo>
                    <a:pt x="8095" y="18514"/>
                  </a:lnTo>
                  <a:lnTo>
                    <a:pt x="6732" y="15429"/>
                  </a:lnTo>
                  <a:lnTo>
                    <a:pt x="5410" y="12343"/>
                  </a:lnTo>
                  <a:lnTo>
                    <a:pt x="5410" y="9257"/>
                  </a:lnTo>
                  <a:lnTo>
                    <a:pt x="8095" y="7180"/>
                  </a:lnTo>
                  <a:lnTo>
                    <a:pt x="14827" y="5133"/>
                  </a:lnTo>
                  <a:lnTo>
                    <a:pt x="13505" y="4094"/>
                  </a:lnTo>
                  <a:close/>
                  <a:moveTo>
                    <a:pt x="14827" y="0"/>
                  </a:moveTo>
                  <a:lnTo>
                    <a:pt x="10780" y="1008"/>
                  </a:lnTo>
                  <a:lnTo>
                    <a:pt x="8095" y="3086"/>
                  </a:lnTo>
                  <a:lnTo>
                    <a:pt x="5410" y="5133"/>
                  </a:lnTo>
                  <a:lnTo>
                    <a:pt x="2685" y="7180"/>
                  </a:lnTo>
                  <a:lnTo>
                    <a:pt x="0" y="10265"/>
                  </a:lnTo>
                  <a:lnTo>
                    <a:pt x="0" y="12343"/>
                  </a:lnTo>
                  <a:lnTo>
                    <a:pt x="2685" y="18514"/>
                  </a:lnTo>
                  <a:lnTo>
                    <a:pt x="5410" y="20561"/>
                  </a:lnTo>
                  <a:lnTo>
                    <a:pt x="8095" y="21600"/>
                  </a:lnTo>
                  <a:lnTo>
                    <a:pt x="10780" y="21600"/>
                  </a:lnTo>
                  <a:lnTo>
                    <a:pt x="14827" y="20561"/>
                  </a:lnTo>
                  <a:lnTo>
                    <a:pt x="17553" y="18514"/>
                  </a:lnTo>
                  <a:lnTo>
                    <a:pt x="18875" y="16437"/>
                  </a:lnTo>
                  <a:lnTo>
                    <a:pt x="20237" y="10265"/>
                  </a:lnTo>
                  <a:lnTo>
                    <a:pt x="21600" y="5133"/>
                  </a:lnTo>
                  <a:lnTo>
                    <a:pt x="20237" y="2047"/>
                  </a:lnTo>
                  <a:lnTo>
                    <a:pt x="17553" y="1008"/>
                  </a:lnTo>
                  <a:lnTo>
                    <a:pt x="14827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992" name="Shape 1703"/>
            <p:cNvSpPr/>
            <p:nvPr/>
          </p:nvSpPr>
          <p:spPr>
            <a:xfrm>
              <a:off x="3170588" y="6470790"/>
              <a:ext cx="178722" cy="10273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202" y="1870"/>
                  </a:moveTo>
                  <a:lnTo>
                    <a:pt x="18905" y="2344"/>
                  </a:lnTo>
                  <a:lnTo>
                    <a:pt x="19980" y="3279"/>
                  </a:lnTo>
                  <a:lnTo>
                    <a:pt x="20525" y="4228"/>
                  </a:lnTo>
                  <a:lnTo>
                    <a:pt x="20790" y="6098"/>
                  </a:lnTo>
                  <a:lnTo>
                    <a:pt x="20790" y="7981"/>
                  </a:lnTo>
                  <a:lnTo>
                    <a:pt x="20525" y="12209"/>
                  </a:lnTo>
                  <a:lnTo>
                    <a:pt x="19980" y="15502"/>
                  </a:lnTo>
                  <a:lnTo>
                    <a:pt x="19715" y="17372"/>
                  </a:lnTo>
                  <a:lnTo>
                    <a:pt x="19170" y="18321"/>
                  </a:lnTo>
                  <a:lnTo>
                    <a:pt x="18632" y="18781"/>
                  </a:lnTo>
                  <a:lnTo>
                    <a:pt x="17822" y="19256"/>
                  </a:lnTo>
                  <a:lnTo>
                    <a:pt x="12962" y="20191"/>
                  </a:lnTo>
                  <a:lnTo>
                    <a:pt x="9184" y="20191"/>
                  </a:lnTo>
                  <a:lnTo>
                    <a:pt x="5133" y="19730"/>
                  </a:lnTo>
                  <a:lnTo>
                    <a:pt x="2158" y="19256"/>
                  </a:lnTo>
                  <a:lnTo>
                    <a:pt x="1620" y="19256"/>
                  </a:lnTo>
                  <a:lnTo>
                    <a:pt x="1347" y="18781"/>
                  </a:lnTo>
                  <a:lnTo>
                    <a:pt x="1083" y="17372"/>
                  </a:lnTo>
                  <a:lnTo>
                    <a:pt x="810" y="14553"/>
                  </a:lnTo>
                  <a:lnTo>
                    <a:pt x="1083" y="8456"/>
                  </a:lnTo>
                  <a:lnTo>
                    <a:pt x="1347" y="2344"/>
                  </a:lnTo>
                  <a:lnTo>
                    <a:pt x="4323" y="2819"/>
                  </a:lnTo>
                  <a:lnTo>
                    <a:pt x="7291" y="2344"/>
                  </a:lnTo>
                  <a:lnTo>
                    <a:pt x="13234" y="1870"/>
                  </a:lnTo>
                  <a:close/>
                  <a:moveTo>
                    <a:pt x="14309" y="0"/>
                  </a:moveTo>
                  <a:lnTo>
                    <a:pt x="9994" y="460"/>
                  </a:lnTo>
                  <a:lnTo>
                    <a:pt x="5398" y="935"/>
                  </a:lnTo>
                  <a:lnTo>
                    <a:pt x="3240" y="935"/>
                  </a:lnTo>
                  <a:lnTo>
                    <a:pt x="1347" y="460"/>
                  </a:lnTo>
                  <a:lnTo>
                    <a:pt x="537" y="460"/>
                  </a:lnTo>
                  <a:lnTo>
                    <a:pt x="537" y="1870"/>
                  </a:lnTo>
                  <a:lnTo>
                    <a:pt x="273" y="6572"/>
                  </a:lnTo>
                  <a:lnTo>
                    <a:pt x="0" y="12684"/>
                  </a:lnTo>
                  <a:lnTo>
                    <a:pt x="0" y="15963"/>
                  </a:lnTo>
                  <a:lnTo>
                    <a:pt x="273" y="18321"/>
                  </a:lnTo>
                  <a:lnTo>
                    <a:pt x="537" y="20191"/>
                  </a:lnTo>
                  <a:lnTo>
                    <a:pt x="1083" y="20665"/>
                  </a:lnTo>
                  <a:lnTo>
                    <a:pt x="1347" y="21140"/>
                  </a:lnTo>
                  <a:lnTo>
                    <a:pt x="6208" y="21600"/>
                  </a:lnTo>
                  <a:lnTo>
                    <a:pt x="10804" y="21600"/>
                  </a:lnTo>
                  <a:lnTo>
                    <a:pt x="15392" y="21140"/>
                  </a:lnTo>
                  <a:lnTo>
                    <a:pt x="19980" y="20191"/>
                  </a:lnTo>
                  <a:lnTo>
                    <a:pt x="20253" y="19730"/>
                  </a:lnTo>
                  <a:lnTo>
                    <a:pt x="20253" y="19256"/>
                  </a:lnTo>
                  <a:lnTo>
                    <a:pt x="21063" y="14093"/>
                  </a:lnTo>
                  <a:lnTo>
                    <a:pt x="21335" y="11274"/>
                  </a:lnTo>
                  <a:lnTo>
                    <a:pt x="21600" y="8456"/>
                  </a:lnTo>
                  <a:lnTo>
                    <a:pt x="21600" y="5637"/>
                  </a:lnTo>
                  <a:lnTo>
                    <a:pt x="21063" y="3753"/>
                  </a:lnTo>
                  <a:lnTo>
                    <a:pt x="20790" y="2344"/>
                  </a:lnTo>
                  <a:lnTo>
                    <a:pt x="20253" y="1870"/>
                  </a:lnTo>
                  <a:lnTo>
                    <a:pt x="19442" y="935"/>
                  </a:lnTo>
                  <a:lnTo>
                    <a:pt x="18632" y="460"/>
                  </a:lnTo>
                  <a:lnTo>
                    <a:pt x="16475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993" name="Shape 1704"/>
            <p:cNvSpPr/>
            <p:nvPr/>
          </p:nvSpPr>
          <p:spPr>
            <a:xfrm>
              <a:off x="5360301" y="6668878"/>
              <a:ext cx="42408" cy="127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15" y="0"/>
                  </a:moveTo>
                  <a:lnTo>
                    <a:pt x="0" y="4346"/>
                  </a:lnTo>
                  <a:lnTo>
                    <a:pt x="0" y="12909"/>
                  </a:lnTo>
                  <a:lnTo>
                    <a:pt x="4530" y="17254"/>
                  </a:lnTo>
                  <a:lnTo>
                    <a:pt x="9093" y="21600"/>
                  </a:lnTo>
                  <a:lnTo>
                    <a:pt x="19335" y="21600"/>
                  </a:lnTo>
                  <a:lnTo>
                    <a:pt x="20485" y="17254"/>
                  </a:lnTo>
                  <a:lnTo>
                    <a:pt x="21600" y="12909"/>
                  </a:lnTo>
                  <a:lnTo>
                    <a:pt x="21600" y="8563"/>
                  </a:lnTo>
                  <a:lnTo>
                    <a:pt x="20485" y="4346"/>
                  </a:lnTo>
                  <a:lnTo>
                    <a:pt x="1592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994" name="Shape 1705"/>
            <p:cNvSpPr/>
            <p:nvPr/>
          </p:nvSpPr>
          <p:spPr>
            <a:xfrm>
              <a:off x="5284313" y="6589186"/>
              <a:ext cx="185425" cy="17653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386" y="0"/>
                  </a:moveTo>
                  <a:lnTo>
                    <a:pt x="1562" y="544"/>
                  </a:lnTo>
                  <a:lnTo>
                    <a:pt x="781" y="820"/>
                  </a:lnTo>
                  <a:lnTo>
                    <a:pt x="263" y="1364"/>
                  </a:lnTo>
                  <a:lnTo>
                    <a:pt x="0" y="1916"/>
                  </a:lnTo>
                  <a:lnTo>
                    <a:pt x="263" y="2184"/>
                  </a:lnTo>
                  <a:lnTo>
                    <a:pt x="781" y="2184"/>
                  </a:lnTo>
                  <a:lnTo>
                    <a:pt x="1044" y="1916"/>
                  </a:lnTo>
                  <a:lnTo>
                    <a:pt x="1562" y="1640"/>
                  </a:lnTo>
                  <a:lnTo>
                    <a:pt x="2342" y="1364"/>
                  </a:lnTo>
                  <a:lnTo>
                    <a:pt x="4167" y="1096"/>
                  </a:lnTo>
                  <a:lnTo>
                    <a:pt x="7545" y="1364"/>
                  </a:lnTo>
                  <a:lnTo>
                    <a:pt x="14836" y="1640"/>
                  </a:lnTo>
                  <a:lnTo>
                    <a:pt x="17441" y="1916"/>
                  </a:lnTo>
                  <a:lnTo>
                    <a:pt x="18477" y="2184"/>
                  </a:lnTo>
                  <a:lnTo>
                    <a:pt x="19520" y="2737"/>
                  </a:lnTo>
                  <a:lnTo>
                    <a:pt x="20038" y="3005"/>
                  </a:lnTo>
                  <a:lnTo>
                    <a:pt x="20301" y="3557"/>
                  </a:lnTo>
                  <a:lnTo>
                    <a:pt x="20564" y="4921"/>
                  </a:lnTo>
                  <a:lnTo>
                    <a:pt x="20301" y="7381"/>
                  </a:lnTo>
                  <a:lnTo>
                    <a:pt x="20564" y="12578"/>
                  </a:lnTo>
                  <a:lnTo>
                    <a:pt x="20301" y="17775"/>
                  </a:lnTo>
                  <a:lnTo>
                    <a:pt x="20038" y="19684"/>
                  </a:lnTo>
                  <a:lnTo>
                    <a:pt x="20038" y="19960"/>
                  </a:lnTo>
                  <a:lnTo>
                    <a:pt x="19520" y="19960"/>
                  </a:lnTo>
                  <a:lnTo>
                    <a:pt x="18740" y="20236"/>
                  </a:lnTo>
                  <a:lnTo>
                    <a:pt x="16660" y="20236"/>
                  </a:lnTo>
                  <a:lnTo>
                    <a:pt x="11194" y="19960"/>
                  </a:lnTo>
                  <a:lnTo>
                    <a:pt x="8852" y="20236"/>
                  </a:lnTo>
                  <a:lnTo>
                    <a:pt x="6509" y="20504"/>
                  </a:lnTo>
                  <a:lnTo>
                    <a:pt x="5466" y="20504"/>
                  </a:lnTo>
                  <a:lnTo>
                    <a:pt x="4422" y="19960"/>
                  </a:lnTo>
                  <a:lnTo>
                    <a:pt x="3641" y="19416"/>
                  </a:lnTo>
                  <a:lnTo>
                    <a:pt x="3123" y="18319"/>
                  </a:lnTo>
                  <a:lnTo>
                    <a:pt x="2605" y="16403"/>
                  </a:lnTo>
                  <a:lnTo>
                    <a:pt x="2342" y="14495"/>
                  </a:lnTo>
                  <a:lnTo>
                    <a:pt x="2342" y="6285"/>
                  </a:lnTo>
                  <a:lnTo>
                    <a:pt x="2605" y="2460"/>
                  </a:lnTo>
                  <a:lnTo>
                    <a:pt x="2342" y="2184"/>
                  </a:lnTo>
                  <a:lnTo>
                    <a:pt x="2342" y="1916"/>
                  </a:lnTo>
                  <a:lnTo>
                    <a:pt x="2080" y="1916"/>
                  </a:lnTo>
                  <a:lnTo>
                    <a:pt x="1824" y="2184"/>
                  </a:lnTo>
                  <a:lnTo>
                    <a:pt x="1562" y="4101"/>
                  </a:lnTo>
                  <a:lnTo>
                    <a:pt x="1299" y="6285"/>
                  </a:lnTo>
                  <a:lnTo>
                    <a:pt x="1299" y="10118"/>
                  </a:lnTo>
                  <a:lnTo>
                    <a:pt x="1562" y="15039"/>
                  </a:lnTo>
                  <a:lnTo>
                    <a:pt x="1824" y="17223"/>
                  </a:lnTo>
                  <a:lnTo>
                    <a:pt x="2080" y="18595"/>
                  </a:lnTo>
                  <a:lnTo>
                    <a:pt x="2342" y="19416"/>
                  </a:lnTo>
                  <a:lnTo>
                    <a:pt x="2860" y="20236"/>
                  </a:lnTo>
                  <a:lnTo>
                    <a:pt x="3641" y="20780"/>
                  </a:lnTo>
                  <a:lnTo>
                    <a:pt x="4167" y="21056"/>
                  </a:lnTo>
                  <a:lnTo>
                    <a:pt x="4948" y="21324"/>
                  </a:lnTo>
                  <a:lnTo>
                    <a:pt x="6509" y="21600"/>
                  </a:lnTo>
                  <a:lnTo>
                    <a:pt x="8326" y="21324"/>
                  </a:lnTo>
                  <a:lnTo>
                    <a:pt x="17696" y="21324"/>
                  </a:lnTo>
                  <a:lnTo>
                    <a:pt x="20819" y="21056"/>
                  </a:lnTo>
                  <a:lnTo>
                    <a:pt x="21082" y="20780"/>
                  </a:lnTo>
                  <a:lnTo>
                    <a:pt x="21082" y="20504"/>
                  </a:lnTo>
                  <a:lnTo>
                    <a:pt x="21345" y="16679"/>
                  </a:lnTo>
                  <a:lnTo>
                    <a:pt x="21600" y="13122"/>
                  </a:lnTo>
                  <a:lnTo>
                    <a:pt x="21345" y="5741"/>
                  </a:lnTo>
                  <a:lnTo>
                    <a:pt x="21345" y="3557"/>
                  </a:lnTo>
                  <a:lnTo>
                    <a:pt x="21082" y="3005"/>
                  </a:lnTo>
                  <a:lnTo>
                    <a:pt x="20564" y="2184"/>
                  </a:lnTo>
                  <a:lnTo>
                    <a:pt x="20038" y="1916"/>
                  </a:lnTo>
                  <a:lnTo>
                    <a:pt x="19520" y="1364"/>
                  </a:lnTo>
                  <a:lnTo>
                    <a:pt x="17441" y="820"/>
                  </a:lnTo>
                  <a:lnTo>
                    <a:pt x="14836" y="544"/>
                  </a:lnTo>
                  <a:lnTo>
                    <a:pt x="12230" y="544"/>
                  </a:lnTo>
                  <a:lnTo>
                    <a:pt x="7027" y="276"/>
                  </a:lnTo>
                  <a:lnTo>
                    <a:pt x="5203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995" name="Shape 1706"/>
            <p:cNvSpPr/>
            <p:nvPr/>
          </p:nvSpPr>
          <p:spPr>
            <a:xfrm>
              <a:off x="4777085" y="6466277"/>
              <a:ext cx="178789" cy="11176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669" y="1732"/>
                  </a:moveTo>
                  <a:lnTo>
                    <a:pt x="7833" y="2591"/>
                  </a:lnTo>
                  <a:lnTo>
                    <a:pt x="9718" y="2591"/>
                  </a:lnTo>
                  <a:lnTo>
                    <a:pt x="15122" y="3027"/>
                  </a:lnTo>
                  <a:lnTo>
                    <a:pt x="17816" y="3027"/>
                  </a:lnTo>
                  <a:lnTo>
                    <a:pt x="20518" y="2591"/>
                  </a:lnTo>
                  <a:lnTo>
                    <a:pt x="19980" y="9068"/>
                  </a:lnTo>
                  <a:lnTo>
                    <a:pt x="19980" y="15123"/>
                  </a:lnTo>
                  <a:lnTo>
                    <a:pt x="19708" y="16841"/>
                  </a:lnTo>
                  <a:lnTo>
                    <a:pt x="19708" y="18137"/>
                  </a:lnTo>
                  <a:lnTo>
                    <a:pt x="18898" y="19009"/>
                  </a:lnTo>
                  <a:lnTo>
                    <a:pt x="18088" y="19009"/>
                  </a:lnTo>
                  <a:lnTo>
                    <a:pt x="12957" y="19432"/>
                  </a:lnTo>
                  <a:lnTo>
                    <a:pt x="10527" y="19432"/>
                  </a:lnTo>
                  <a:lnTo>
                    <a:pt x="7024" y="19868"/>
                  </a:lnTo>
                  <a:lnTo>
                    <a:pt x="5131" y="19432"/>
                  </a:lnTo>
                  <a:lnTo>
                    <a:pt x="3512" y="19432"/>
                  </a:lnTo>
                  <a:lnTo>
                    <a:pt x="2429" y="18573"/>
                  </a:lnTo>
                  <a:lnTo>
                    <a:pt x="2165" y="18137"/>
                  </a:lnTo>
                  <a:lnTo>
                    <a:pt x="1892" y="17714"/>
                  </a:lnTo>
                  <a:lnTo>
                    <a:pt x="1620" y="7773"/>
                  </a:lnTo>
                  <a:lnTo>
                    <a:pt x="1620" y="3027"/>
                  </a:lnTo>
                  <a:lnTo>
                    <a:pt x="1355" y="3463"/>
                  </a:lnTo>
                  <a:lnTo>
                    <a:pt x="1082" y="3027"/>
                  </a:lnTo>
                  <a:lnTo>
                    <a:pt x="1355" y="3027"/>
                  </a:lnTo>
                  <a:lnTo>
                    <a:pt x="1355" y="2168"/>
                  </a:lnTo>
                  <a:lnTo>
                    <a:pt x="3512" y="1732"/>
                  </a:lnTo>
                  <a:close/>
                  <a:moveTo>
                    <a:pt x="2165" y="0"/>
                  </a:moveTo>
                  <a:lnTo>
                    <a:pt x="1082" y="436"/>
                  </a:lnTo>
                  <a:lnTo>
                    <a:pt x="273" y="872"/>
                  </a:lnTo>
                  <a:lnTo>
                    <a:pt x="0" y="1295"/>
                  </a:lnTo>
                  <a:lnTo>
                    <a:pt x="0" y="2168"/>
                  </a:lnTo>
                  <a:lnTo>
                    <a:pt x="273" y="2591"/>
                  </a:lnTo>
                  <a:lnTo>
                    <a:pt x="810" y="2591"/>
                  </a:lnTo>
                  <a:lnTo>
                    <a:pt x="545" y="4323"/>
                  </a:lnTo>
                  <a:lnTo>
                    <a:pt x="545" y="12955"/>
                  </a:lnTo>
                  <a:lnTo>
                    <a:pt x="810" y="19432"/>
                  </a:lnTo>
                  <a:lnTo>
                    <a:pt x="1355" y="20305"/>
                  </a:lnTo>
                  <a:lnTo>
                    <a:pt x="3512" y="21164"/>
                  </a:lnTo>
                  <a:lnTo>
                    <a:pt x="5669" y="21600"/>
                  </a:lnTo>
                  <a:lnTo>
                    <a:pt x="17006" y="21600"/>
                  </a:lnTo>
                  <a:lnTo>
                    <a:pt x="19171" y="21164"/>
                  </a:lnTo>
                  <a:lnTo>
                    <a:pt x="19980" y="20728"/>
                  </a:lnTo>
                  <a:lnTo>
                    <a:pt x="20518" y="19868"/>
                  </a:lnTo>
                  <a:lnTo>
                    <a:pt x="20790" y="19009"/>
                  </a:lnTo>
                  <a:lnTo>
                    <a:pt x="21055" y="17714"/>
                  </a:lnTo>
                  <a:lnTo>
                    <a:pt x="21055" y="9941"/>
                  </a:lnTo>
                  <a:lnTo>
                    <a:pt x="21600" y="2168"/>
                  </a:lnTo>
                  <a:lnTo>
                    <a:pt x="21327" y="1295"/>
                  </a:lnTo>
                  <a:lnTo>
                    <a:pt x="20790" y="872"/>
                  </a:lnTo>
                  <a:lnTo>
                    <a:pt x="17816" y="1295"/>
                  </a:lnTo>
                  <a:lnTo>
                    <a:pt x="14576" y="1295"/>
                  </a:lnTo>
                  <a:lnTo>
                    <a:pt x="7833" y="436"/>
                  </a:lnTo>
                  <a:lnTo>
                    <a:pt x="4049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996" name="Shape 1707"/>
            <p:cNvSpPr/>
            <p:nvPr/>
          </p:nvSpPr>
          <p:spPr>
            <a:xfrm>
              <a:off x="4721273" y="6591442"/>
              <a:ext cx="160869" cy="17201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294" y="0"/>
                  </a:moveTo>
                  <a:lnTo>
                    <a:pt x="5694" y="275"/>
                  </a:lnTo>
                  <a:lnTo>
                    <a:pt x="3297" y="558"/>
                  </a:lnTo>
                  <a:lnTo>
                    <a:pt x="2397" y="842"/>
                  </a:lnTo>
                  <a:lnTo>
                    <a:pt x="1194" y="1400"/>
                  </a:lnTo>
                  <a:lnTo>
                    <a:pt x="900" y="2242"/>
                  </a:lnTo>
                  <a:lnTo>
                    <a:pt x="597" y="3083"/>
                  </a:lnTo>
                  <a:lnTo>
                    <a:pt x="597" y="5050"/>
                  </a:lnTo>
                  <a:lnTo>
                    <a:pt x="294" y="15150"/>
                  </a:lnTo>
                  <a:lnTo>
                    <a:pt x="0" y="17675"/>
                  </a:lnTo>
                  <a:lnTo>
                    <a:pt x="294" y="19075"/>
                  </a:lnTo>
                  <a:lnTo>
                    <a:pt x="597" y="19642"/>
                  </a:lnTo>
                  <a:lnTo>
                    <a:pt x="900" y="19917"/>
                  </a:lnTo>
                  <a:lnTo>
                    <a:pt x="1194" y="19917"/>
                  </a:lnTo>
                  <a:lnTo>
                    <a:pt x="1194" y="17392"/>
                  </a:lnTo>
                  <a:lnTo>
                    <a:pt x="1497" y="15150"/>
                  </a:lnTo>
                  <a:lnTo>
                    <a:pt x="1800" y="7008"/>
                  </a:lnTo>
                  <a:lnTo>
                    <a:pt x="1800" y="4483"/>
                  </a:lnTo>
                  <a:lnTo>
                    <a:pt x="2094" y="3083"/>
                  </a:lnTo>
                  <a:lnTo>
                    <a:pt x="2397" y="2525"/>
                  </a:lnTo>
                  <a:lnTo>
                    <a:pt x="2994" y="1958"/>
                  </a:lnTo>
                  <a:lnTo>
                    <a:pt x="4794" y="1400"/>
                  </a:lnTo>
                  <a:lnTo>
                    <a:pt x="6897" y="1117"/>
                  </a:lnTo>
                  <a:lnTo>
                    <a:pt x="10194" y="1117"/>
                  </a:lnTo>
                  <a:lnTo>
                    <a:pt x="13794" y="1400"/>
                  </a:lnTo>
                  <a:lnTo>
                    <a:pt x="17100" y="1683"/>
                  </a:lnTo>
                  <a:lnTo>
                    <a:pt x="20397" y="2525"/>
                  </a:lnTo>
                  <a:lnTo>
                    <a:pt x="20094" y="5608"/>
                  </a:lnTo>
                  <a:lnTo>
                    <a:pt x="20397" y="8692"/>
                  </a:lnTo>
                  <a:lnTo>
                    <a:pt x="19800" y="13750"/>
                  </a:lnTo>
                  <a:lnTo>
                    <a:pt x="19497" y="19075"/>
                  </a:lnTo>
                  <a:lnTo>
                    <a:pt x="16797" y="19642"/>
                  </a:lnTo>
                  <a:lnTo>
                    <a:pt x="13794" y="19642"/>
                  </a:lnTo>
                  <a:lnTo>
                    <a:pt x="8100" y="19075"/>
                  </a:lnTo>
                  <a:lnTo>
                    <a:pt x="3894" y="19075"/>
                  </a:lnTo>
                  <a:lnTo>
                    <a:pt x="2094" y="19642"/>
                  </a:lnTo>
                  <a:lnTo>
                    <a:pt x="1194" y="19917"/>
                  </a:lnTo>
                  <a:lnTo>
                    <a:pt x="597" y="20758"/>
                  </a:lnTo>
                  <a:lnTo>
                    <a:pt x="597" y="21042"/>
                  </a:lnTo>
                  <a:lnTo>
                    <a:pt x="1497" y="21042"/>
                  </a:lnTo>
                  <a:lnTo>
                    <a:pt x="2700" y="20758"/>
                  </a:lnTo>
                  <a:lnTo>
                    <a:pt x="4500" y="20483"/>
                  </a:lnTo>
                  <a:lnTo>
                    <a:pt x="7200" y="20483"/>
                  </a:lnTo>
                  <a:lnTo>
                    <a:pt x="9900" y="20758"/>
                  </a:lnTo>
                  <a:lnTo>
                    <a:pt x="14694" y="21042"/>
                  </a:lnTo>
                  <a:lnTo>
                    <a:pt x="17100" y="21042"/>
                  </a:lnTo>
                  <a:lnTo>
                    <a:pt x="19497" y="20483"/>
                  </a:lnTo>
                  <a:lnTo>
                    <a:pt x="19497" y="21042"/>
                  </a:lnTo>
                  <a:lnTo>
                    <a:pt x="20094" y="21600"/>
                  </a:lnTo>
                  <a:lnTo>
                    <a:pt x="20397" y="21600"/>
                  </a:lnTo>
                  <a:lnTo>
                    <a:pt x="20700" y="21325"/>
                  </a:lnTo>
                  <a:lnTo>
                    <a:pt x="20994" y="19642"/>
                  </a:lnTo>
                  <a:lnTo>
                    <a:pt x="20994" y="17958"/>
                  </a:lnTo>
                  <a:lnTo>
                    <a:pt x="21297" y="14592"/>
                  </a:lnTo>
                  <a:lnTo>
                    <a:pt x="21297" y="11500"/>
                  </a:lnTo>
                  <a:lnTo>
                    <a:pt x="21600" y="8133"/>
                  </a:lnTo>
                  <a:lnTo>
                    <a:pt x="21297" y="3642"/>
                  </a:lnTo>
                  <a:lnTo>
                    <a:pt x="21297" y="2525"/>
                  </a:lnTo>
                  <a:lnTo>
                    <a:pt x="21600" y="2525"/>
                  </a:lnTo>
                  <a:lnTo>
                    <a:pt x="21600" y="1683"/>
                  </a:lnTo>
                  <a:lnTo>
                    <a:pt x="21297" y="1400"/>
                  </a:lnTo>
                  <a:lnTo>
                    <a:pt x="20994" y="1400"/>
                  </a:lnTo>
                  <a:lnTo>
                    <a:pt x="17394" y="558"/>
                  </a:lnTo>
                  <a:lnTo>
                    <a:pt x="1350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997" name="Shape 1708"/>
            <p:cNvSpPr/>
            <p:nvPr/>
          </p:nvSpPr>
          <p:spPr>
            <a:xfrm>
              <a:off x="5592645" y="6785825"/>
              <a:ext cx="163126" cy="7817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201" y="0"/>
                  </a:moveTo>
                  <a:lnTo>
                    <a:pt x="10352" y="1229"/>
                  </a:lnTo>
                  <a:lnTo>
                    <a:pt x="7988" y="1852"/>
                  </a:lnTo>
                  <a:lnTo>
                    <a:pt x="5624" y="1229"/>
                  </a:lnTo>
                  <a:lnTo>
                    <a:pt x="3550" y="1229"/>
                  </a:lnTo>
                  <a:lnTo>
                    <a:pt x="1476" y="2475"/>
                  </a:lnTo>
                  <a:lnTo>
                    <a:pt x="1476" y="1852"/>
                  </a:lnTo>
                  <a:lnTo>
                    <a:pt x="1186" y="1229"/>
                  </a:lnTo>
                  <a:lnTo>
                    <a:pt x="888" y="1229"/>
                  </a:lnTo>
                  <a:lnTo>
                    <a:pt x="589" y="1852"/>
                  </a:lnTo>
                  <a:lnTo>
                    <a:pt x="299" y="6784"/>
                  </a:lnTo>
                  <a:lnTo>
                    <a:pt x="299" y="11735"/>
                  </a:lnTo>
                  <a:lnTo>
                    <a:pt x="0" y="21600"/>
                  </a:lnTo>
                  <a:lnTo>
                    <a:pt x="1186" y="21600"/>
                  </a:lnTo>
                  <a:lnTo>
                    <a:pt x="1476" y="13587"/>
                  </a:lnTo>
                  <a:lnTo>
                    <a:pt x="1186" y="4932"/>
                  </a:lnTo>
                  <a:lnTo>
                    <a:pt x="3550" y="4327"/>
                  </a:lnTo>
                  <a:lnTo>
                    <a:pt x="5914" y="3704"/>
                  </a:lnTo>
                  <a:lnTo>
                    <a:pt x="12426" y="3704"/>
                  </a:lnTo>
                  <a:lnTo>
                    <a:pt x="14201" y="3080"/>
                  </a:lnTo>
                  <a:lnTo>
                    <a:pt x="16275" y="2475"/>
                  </a:lnTo>
                  <a:lnTo>
                    <a:pt x="18050" y="2475"/>
                  </a:lnTo>
                  <a:lnTo>
                    <a:pt x="19236" y="3704"/>
                  </a:lnTo>
                  <a:lnTo>
                    <a:pt x="20414" y="7408"/>
                  </a:lnTo>
                  <a:lnTo>
                    <a:pt x="20712" y="10488"/>
                  </a:lnTo>
                  <a:lnTo>
                    <a:pt x="20712" y="21600"/>
                  </a:lnTo>
                  <a:lnTo>
                    <a:pt x="21600" y="21600"/>
                  </a:lnTo>
                  <a:lnTo>
                    <a:pt x="21600" y="15439"/>
                  </a:lnTo>
                  <a:lnTo>
                    <a:pt x="21301" y="8636"/>
                  </a:lnTo>
                  <a:lnTo>
                    <a:pt x="21011" y="6179"/>
                  </a:lnTo>
                  <a:lnTo>
                    <a:pt x="19236" y="1229"/>
                  </a:lnTo>
                  <a:lnTo>
                    <a:pt x="1775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998" name="Shape 1709"/>
            <p:cNvSpPr/>
            <p:nvPr/>
          </p:nvSpPr>
          <p:spPr>
            <a:xfrm>
              <a:off x="5787028" y="6783568"/>
              <a:ext cx="172085" cy="8043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932" y="0"/>
                  </a:moveTo>
                  <a:lnTo>
                    <a:pt x="841" y="1800"/>
                  </a:lnTo>
                  <a:lnTo>
                    <a:pt x="566" y="2406"/>
                  </a:lnTo>
                  <a:lnTo>
                    <a:pt x="566" y="3012"/>
                  </a:lnTo>
                  <a:lnTo>
                    <a:pt x="0" y="12012"/>
                  </a:lnTo>
                  <a:lnTo>
                    <a:pt x="0" y="21600"/>
                  </a:lnTo>
                  <a:lnTo>
                    <a:pt x="1125" y="21600"/>
                  </a:lnTo>
                  <a:lnTo>
                    <a:pt x="1125" y="13206"/>
                  </a:lnTo>
                  <a:lnTo>
                    <a:pt x="1408" y="8412"/>
                  </a:lnTo>
                  <a:lnTo>
                    <a:pt x="1408" y="6006"/>
                  </a:lnTo>
                  <a:lnTo>
                    <a:pt x="1125" y="3600"/>
                  </a:lnTo>
                  <a:lnTo>
                    <a:pt x="3649" y="3012"/>
                  </a:lnTo>
                  <a:lnTo>
                    <a:pt x="6173" y="2406"/>
                  </a:lnTo>
                  <a:lnTo>
                    <a:pt x="17393" y="2406"/>
                  </a:lnTo>
                  <a:lnTo>
                    <a:pt x="18510" y="3012"/>
                  </a:lnTo>
                  <a:lnTo>
                    <a:pt x="19351" y="4206"/>
                  </a:lnTo>
                  <a:lnTo>
                    <a:pt x="19917" y="6006"/>
                  </a:lnTo>
                  <a:lnTo>
                    <a:pt x="20475" y="9606"/>
                  </a:lnTo>
                  <a:lnTo>
                    <a:pt x="20475" y="21600"/>
                  </a:lnTo>
                  <a:lnTo>
                    <a:pt x="21600" y="21600"/>
                  </a:lnTo>
                  <a:lnTo>
                    <a:pt x="21600" y="7806"/>
                  </a:lnTo>
                  <a:lnTo>
                    <a:pt x="21317" y="6006"/>
                  </a:lnTo>
                  <a:lnTo>
                    <a:pt x="20759" y="4206"/>
                  </a:lnTo>
                  <a:lnTo>
                    <a:pt x="20192" y="2406"/>
                  </a:lnTo>
                  <a:lnTo>
                    <a:pt x="19351" y="1212"/>
                  </a:lnTo>
                  <a:lnTo>
                    <a:pt x="17668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999" name="Shape 1710"/>
            <p:cNvSpPr/>
            <p:nvPr/>
          </p:nvSpPr>
          <p:spPr>
            <a:xfrm>
              <a:off x="3233170" y="6721372"/>
              <a:ext cx="35706" cy="127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5380" y="5440"/>
                  </a:lnTo>
                  <a:lnTo>
                    <a:pt x="2690" y="10880"/>
                  </a:lnTo>
                  <a:lnTo>
                    <a:pt x="0" y="10880"/>
                  </a:lnTo>
                  <a:lnTo>
                    <a:pt x="0" y="16160"/>
                  </a:lnTo>
                  <a:lnTo>
                    <a:pt x="1325" y="21600"/>
                  </a:lnTo>
                  <a:lnTo>
                    <a:pt x="9435" y="21600"/>
                  </a:lnTo>
                  <a:lnTo>
                    <a:pt x="18910" y="16160"/>
                  </a:lnTo>
                  <a:lnTo>
                    <a:pt x="20275" y="10880"/>
                  </a:lnTo>
                  <a:lnTo>
                    <a:pt x="21600" y="10880"/>
                  </a:lnTo>
                  <a:lnTo>
                    <a:pt x="20275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000" name="Shape 1711"/>
            <p:cNvSpPr/>
            <p:nvPr/>
          </p:nvSpPr>
          <p:spPr>
            <a:xfrm>
              <a:off x="5103336" y="6600335"/>
              <a:ext cx="172019" cy="16982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075" y="853"/>
                  </a:moveTo>
                  <a:lnTo>
                    <a:pt x="20200" y="1140"/>
                  </a:lnTo>
                  <a:lnTo>
                    <a:pt x="20483" y="1426"/>
                  </a:lnTo>
                  <a:lnTo>
                    <a:pt x="20758" y="6820"/>
                  </a:lnTo>
                  <a:lnTo>
                    <a:pt x="20758" y="12222"/>
                  </a:lnTo>
                  <a:lnTo>
                    <a:pt x="20483" y="14780"/>
                  </a:lnTo>
                  <a:lnTo>
                    <a:pt x="20200" y="17337"/>
                  </a:lnTo>
                  <a:lnTo>
                    <a:pt x="19642" y="18477"/>
                  </a:lnTo>
                  <a:lnTo>
                    <a:pt x="19075" y="19329"/>
                  </a:lnTo>
                  <a:lnTo>
                    <a:pt x="18233" y="20182"/>
                  </a:lnTo>
                  <a:lnTo>
                    <a:pt x="17117" y="20469"/>
                  </a:lnTo>
                  <a:lnTo>
                    <a:pt x="12908" y="20469"/>
                  </a:lnTo>
                  <a:lnTo>
                    <a:pt x="8700" y="20182"/>
                  </a:lnTo>
                  <a:lnTo>
                    <a:pt x="6167" y="20182"/>
                  </a:lnTo>
                  <a:lnTo>
                    <a:pt x="4767" y="19895"/>
                  </a:lnTo>
                  <a:lnTo>
                    <a:pt x="3642" y="19616"/>
                  </a:lnTo>
                  <a:lnTo>
                    <a:pt x="2800" y="19042"/>
                  </a:lnTo>
                  <a:lnTo>
                    <a:pt x="1958" y="18477"/>
                  </a:lnTo>
                  <a:lnTo>
                    <a:pt x="1400" y="17337"/>
                  </a:lnTo>
                  <a:lnTo>
                    <a:pt x="1117" y="15919"/>
                  </a:lnTo>
                  <a:lnTo>
                    <a:pt x="1117" y="14214"/>
                  </a:lnTo>
                  <a:lnTo>
                    <a:pt x="1400" y="12509"/>
                  </a:lnTo>
                  <a:lnTo>
                    <a:pt x="1683" y="9378"/>
                  </a:lnTo>
                  <a:lnTo>
                    <a:pt x="1683" y="7394"/>
                  </a:lnTo>
                  <a:lnTo>
                    <a:pt x="1400" y="5402"/>
                  </a:lnTo>
                  <a:lnTo>
                    <a:pt x="1400" y="1426"/>
                  </a:lnTo>
                  <a:lnTo>
                    <a:pt x="10942" y="1140"/>
                  </a:lnTo>
                  <a:lnTo>
                    <a:pt x="16275" y="853"/>
                  </a:lnTo>
                  <a:close/>
                  <a:moveTo>
                    <a:pt x="11225" y="0"/>
                  </a:moveTo>
                  <a:lnTo>
                    <a:pt x="1400" y="287"/>
                  </a:lnTo>
                  <a:lnTo>
                    <a:pt x="1117" y="574"/>
                  </a:lnTo>
                  <a:lnTo>
                    <a:pt x="842" y="574"/>
                  </a:lnTo>
                  <a:lnTo>
                    <a:pt x="275" y="2279"/>
                  </a:lnTo>
                  <a:lnTo>
                    <a:pt x="275" y="3984"/>
                  </a:lnTo>
                  <a:lnTo>
                    <a:pt x="558" y="7673"/>
                  </a:lnTo>
                  <a:lnTo>
                    <a:pt x="558" y="11370"/>
                  </a:lnTo>
                  <a:lnTo>
                    <a:pt x="0" y="15354"/>
                  </a:lnTo>
                  <a:lnTo>
                    <a:pt x="275" y="17059"/>
                  </a:lnTo>
                  <a:lnTo>
                    <a:pt x="558" y="18477"/>
                  </a:lnTo>
                  <a:lnTo>
                    <a:pt x="2242" y="20182"/>
                  </a:lnTo>
                  <a:lnTo>
                    <a:pt x="3367" y="20747"/>
                  </a:lnTo>
                  <a:lnTo>
                    <a:pt x="4767" y="21034"/>
                  </a:lnTo>
                  <a:lnTo>
                    <a:pt x="7858" y="21321"/>
                  </a:lnTo>
                  <a:lnTo>
                    <a:pt x="12342" y="21600"/>
                  </a:lnTo>
                  <a:lnTo>
                    <a:pt x="17117" y="21600"/>
                  </a:lnTo>
                  <a:lnTo>
                    <a:pt x="18233" y="21321"/>
                  </a:lnTo>
                  <a:lnTo>
                    <a:pt x="19358" y="21034"/>
                  </a:lnTo>
                  <a:lnTo>
                    <a:pt x="20483" y="20469"/>
                  </a:lnTo>
                  <a:lnTo>
                    <a:pt x="20758" y="19895"/>
                  </a:lnTo>
                  <a:lnTo>
                    <a:pt x="21042" y="19616"/>
                  </a:lnTo>
                  <a:lnTo>
                    <a:pt x="21325" y="17059"/>
                  </a:lnTo>
                  <a:lnTo>
                    <a:pt x="21600" y="14780"/>
                  </a:lnTo>
                  <a:lnTo>
                    <a:pt x="21600" y="9952"/>
                  </a:lnTo>
                  <a:lnTo>
                    <a:pt x="21325" y="5115"/>
                  </a:lnTo>
                  <a:lnTo>
                    <a:pt x="21325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001" name="Shape 1712"/>
            <p:cNvSpPr/>
            <p:nvPr/>
          </p:nvSpPr>
          <p:spPr>
            <a:xfrm>
              <a:off x="3168332" y="6600335"/>
              <a:ext cx="167572" cy="16763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72" y="1154"/>
                  </a:moveTo>
                  <a:lnTo>
                    <a:pt x="19872" y="5182"/>
                  </a:lnTo>
                  <a:lnTo>
                    <a:pt x="19590" y="9218"/>
                  </a:lnTo>
                  <a:lnTo>
                    <a:pt x="19872" y="11809"/>
                  </a:lnTo>
                  <a:lnTo>
                    <a:pt x="20163" y="14400"/>
                  </a:lnTo>
                  <a:lnTo>
                    <a:pt x="20454" y="15837"/>
                  </a:lnTo>
                  <a:lnTo>
                    <a:pt x="20454" y="17564"/>
                  </a:lnTo>
                  <a:lnTo>
                    <a:pt x="20163" y="19009"/>
                  </a:lnTo>
                  <a:lnTo>
                    <a:pt x="19590" y="19582"/>
                  </a:lnTo>
                  <a:lnTo>
                    <a:pt x="19008" y="19873"/>
                  </a:lnTo>
                  <a:lnTo>
                    <a:pt x="17571" y="20155"/>
                  </a:lnTo>
                  <a:lnTo>
                    <a:pt x="16134" y="20446"/>
                  </a:lnTo>
                  <a:lnTo>
                    <a:pt x="8640" y="20446"/>
                  </a:lnTo>
                  <a:lnTo>
                    <a:pt x="6630" y="20155"/>
                  </a:lnTo>
                  <a:lnTo>
                    <a:pt x="4611" y="19873"/>
                  </a:lnTo>
                  <a:lnTo>
                    <a:pt x="2019" y="19873"/>
                  </a:lnTo>
                  <a:lnTo>
                    <a:pt x="1728" y="19582"/>
                  </a:lnTo>
                  <a:lnTo>
                    <a:pt x="1446" y="19291"/>
                  </a:lnTo>
                  <a:lnTo>
                    <a:pt x="1155" y="17855"/>
                  </a:lnTo>
                  <a:lnTo>
                    <a:pt x="1155" y="13827"/>
                  </a:lnTo>
                  <a:lnTo>
                    <a:pt x="1728" y="9791"/>
                  </a:lnTo>
                  <a:lnTo>
                    <a:pt x="1728" y="5473"/>
                  </a:lnTo>
                  <a:lnTo>
                    <a:pt x="1446" y="3745"/>
                  </a:lnTo>
                  <a:lnTo>
                    <a:pt x="1155" y="1727"/>
                  </a:lnTo>
                  <a:lnTo>
                    <a:pt x="5766" y="1445"/>
                  </a:lnTo>
                  <a:lnTo>
                    <a:pt x="10368" y="1727"/>
                  </a:lnTo>
                  <a:lnTo>
                    <a:pt x="15270" y="1445"/>
                  </a:lnTo>
                  <a:lnTo>
                    <a:pt x="19872" y="1154"/>
                  </a:lnTo>
                  <a:close/>
                  <a:moveTo>
                    <a:pt x="20163" y="0"/>
                  </a:moveTo>
                  <a:lnTo>
                    <a:pt x="17862" y="291"/>
                  </a:lnTo>
                  <a:lnTo>
                    <a:pt x="15270" y="581"/>
                  </a:lnTo>
                  <a:lnTo>
                    <a:pt x="10368" y="581"/>
                  </a:lnTo>
                  <a:lnTo>
                    <a:pt x="5475" y="291"/>
                  </a:lnTo>
                  <a:lnTo>
                    <a:pt x="582" y="581"/>
                  </a:lnTo>
                  <a:lnTo>
                    <a:pt x="0" y="864"/>
                  </a:lnTo>
                  <a:lnTo>
                    <a:pt x="0" y="1727"/>
                  </a:lnTo>
                  <a:lnTo>
                    <a:pt x="582" y="1727"/>
                  </a:lnTo>
                  <a:lnTo>
                    <a:pt x="291" y="6336"/>
                  </a:lnTo>
                  <a:lnTo>
                    <a:pt x="291" y="10945"/>
                  </a:lnTo>
                  <a:lnTo>
                    <a:pt x="0" y="15837"/>
                  </a:lnTo>
                  <a:lnTo>
                    <a:pt x="0" y="18145"/>
                  </a:lnTo>
                  <a:lnTo>
                    <a:pt x="291" y="20446"/>
                  </a:lnTo>
                  <a:lnTo>
                    <a:pt x="291" y="21019"/>
                  </a:lnTo>
                  <a:lnTo>
                    <a:pt x="3747" y="21019"/>
                  </a:lnTo>
                  <a:lnTo>
                    <a:pt x="6630" y="21309"/>
                  </a:lnTo>
                  <a:lnTo>
                    <a:pt x="12387" y="21600"/>
                  </a:lnTo>
                  <a:lnTo>
                    <a:pt x="16707" y="21600"/>
                  </a:lnTo>
                  <a:lnTo>
                    <a:pt x="18726" y="21309"/>
                  </a:lnTo>
                  <a:lnTo>
                    <a:pt x="19590" y="21019"/>
                  </a:lnTo>
                  <a:lnTo>
                    <a:pt x="20454" y="20446"/>
                  </a:lnTo>
                  <a:lnTo>
                    <a:pt x="21027" y="19873"/>
                  </a:lnTo>
                  <a:lnTo>
                    <a:pt x="21318" y="19009"/>
                  </a:lnTo>
                  <a:lnTo>
                    <a:pt x="21600" y="17282"/>
                  </a:lnTo>
                  <a:lnTo>
                    <a:pt x="21600" y="15554"/>
                  </a:lnTo>
                  <a:lnTo>
                    <a:pt x="21318" y="13827"/>
                  </a:lnTo>
                  <a:lnTo>
                    <a:pt x="21027" y="11518"/>
                  </a:lnTo>
                  <a:lnTo>
                    <a:pt x="20736" y="9218"/>
                  </a:lnTo>
                  <a:lnTo>
                    <a:pt x="21027" y="4900"/>
                  </a:lnTo>
                  <a:lnTo>
                    <a:pt x="21027" y="581"/>
                  </a:lnTo>
                  <a:lnTo>
                    <a:pt x="20736" y="291"/>
                  </a:lnTo>
                  <a:lnTo>
                    <a:pt x="20163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002" name="Shape 1713"/>
            <p:cNvSpPr/>
            <p:nvPr/>
          </p:nvSpPr>
          <p:spPr>
            <a:xfrm>
              <a:off x="4913399" y="6595888"/>
              <a:ext cx="172019" cy="17208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050" y="841"/>
                  </a:moveTo>
                  <a:lnTo>
                    <a:pt x="9258" y="1125"/>
                  </a:lnTo>
                  <a:lnTo>
                    <a:pt x="13467" y="1399"/>
                  </a:lnTo>
                  <a:lnTo>
                    <a:pt x="17675" y="1683"/>
                  </a:lnTo>
                  <a:lnTo>
                    <a:pt x="18800" y="1966"/>
                  </a:lnTo>
                  <a:lnTo>
                    <a:pt x="19642" y="2241"/>
                  </a:lnTo>
                  <a:lnTo>
                    <a:pt x="19917" y="3082"/>
                  </a:lnTo>
                  <a:lnTo>
                    <a:pt x="20200" y="3923"/>
                  </a:lnTo>
                  <a:lnTo>
                    <a:pt x="20483" y="5889"/>
                  </a:lnTo>
                  <a:lnTo>
                    <a:pt x="20483" y="7855"/>
                  </a:lnTo>
                  <a:lnTo>
                    <a:pt x="20200" y="12345"/>
                  </a:lnTo>
                  <a:lnTo>
                    <a:pt x="19917" y="16827"/>
                  </a:lnTo>
                  <a:lnTo>
                    <a:pt x="19642" y="18235"/>
                  </a:lnTo>
                  <a:lnTo>
                    <a:pt x="19075" y="19076"/>
                  </a:lnTo>
                  <a:lnTo>
                    <a:pt x="18233" y="19917"/>
                  </a:lnTo>
                  <a:lnTo>
                    <a:pt x="17392" y="20192"/>
                  </a:lnTo>
                  <a:lnTo>
                    <a:pt x="16275" y="20475"/>
                  </a:lnTo>
                  <a:lnTo>
                    <a:pt x="15150" y="20475"/>
                  </a:lnTo>
                  <a:lnTo>
                    <a:pt x="12908" y="20192"/>
                  </a:lnTo>
                  <a:lnTo>
                    <a:pt x="7858" y="19917"/>
                  </a:lnTo>
                  <a:lnTo>
                    <a:pt x="4492" y="19634"/>
                  </a:lnTo>
                  <a:lnTo>
                    <a:pt x="2808" y="19351"/>
                  </a:lnTo>
                  <a:lnTo>
                    <a:pt x="1967" y="18793"/>
                  </a:lnTo>
                  <a:lnTo>
                    <a:pt x="1683" y="18235"/>
                  </a:lnTo>
                  <a:lnTo>
                    <a:pt x="1125" y="16269"/>
                  </a:lnTo>
                  <a:lnTo>
                    <a:pt x="842" y="14303"/>
                  </a:lnTo>
                  <a:lnTo>
                    <a:pt x="842" y="10096"/>
                  </a:lnTo>
                  <a:lnTo>
                    <a:pt x="1125" y="5889"/>
                  </a:lnTo>
                  <a:lnTo>
                    <a:pt x="1125" y="1683"/>
                  </a:lnTo>
                  <a:lnTo>
                    <a:pt x="3083" y="1125"/>
                  </a:lnTo>
                  <a:lnTo>
                    <a:pt x="5050" y="841"/>
                  </a:lnTo>
                  <a:close/>
                  <a:moveTo>
                    <a:pt x="3650" y="0"/>
                  </a:moveTo>
                  <a:lnTo>
                    <a:pt x="558" y="558"/>
                  </a:lnTo>
                  <a:lnTo>
                    <a:pt x="283" y="841"/>
                  </a:lnTo>
                  <a:lnTo>
                    <a:pt x="283" y="1399"/>
                  </a:lnTo>
                  <a:lnTo>
                    <a:pt x="0" y="7014"/>
                  </a:lnTo>
                  <a:lnTo>
                    <a:pt x="0" y="16552"/>
                  </a:lnTo>
                  <a:lnTo>
                    <a:pt x="283" y="17668"/>
                  </a:lnTo>
                  <a:lnTo>
                    <a:pt x="558" y="18793"/>
                  </a:lnTo>
                  <a:lnTo>
                    <a:pt x="1125" y="19634"/>
                  </a:lnTo>
                  <a:lnTo>
                    <a:pt x="1967" y="20192"/>
                  </a:lnTo>
                  <a:lnTo>
                    <a:pt x="3650" y="20759"/>
                  </a:lnTo>
                  <a:lnTo>
                    <a:pt x="5608" y="20759"/>
                  </a:lnTo>
                  <a:lnTo>
                    <a:pt x="9817" y="21317"/>
                  </a:lnTo>
                  <a:lnTo>
                    <a:pt x="13750" y="21317"/>
                  </a:lnTo>
                  <a:lnTo>
                    <a:pt x="15708" y="21600"/>
                  </a:lnTo>
                  <a:lnTo>
                    <a:pt x="17675" y="21317"/>
                  </a:lnTo>
                  <a:lnTo>
                    <a:pt x="18517" y="21034"/>
                  </a:lnTo>
                  <a:lnTo>
                    <a:pt x="19358" y="20759"/>
                  </a:lnTo>
                  <a:lnTo>
                    <a:pt x="19917" y="19917"/>
                  </a:lnTo>
                  <a:lnTo>
                    <a:pt x="20483" y="19076"/>
                  </a:lnTo>
                  <a:lnTo>
                    <a:pt x="21042" y="16552"/>
                  </a:lnTo>
                  <a:lnTo>
                    <a:pt x="21325" y="14028"/>
                  </a:lnTo>
                  <a:lnTo>
                    <a:pt x="21325" y="8697"/>
                  </a:lnTo>
                  <a:lnTo>
                    <a:pt x="21600" y="4765"/>
                  </a:lnTo>
                  <a:lnTo>
                    <a:pt x="21325" y="3082"/>
                  </a:lnTo>
                  <a:lnTo>
                    <a:pt x="21042" y="1966"/>
                  </a:lnTo>
                  <a:lnTo>
                    <a:pt x="20483" y="1399"/>
                  </a:lnTo>
                  <a:lnTo>
                    <a:pt x="19642" y="841"/>
                  </a:lnTo>
                  <a:lnTo>
                    <a:pt x="18800" y="558"/>
                  </a:lnTo>
                  <a:lnTo>
                    <a:pt x="16550" y="283"/>
                  </a:lnTo>
                  <a:lnTo>
                    <a:pt x="12342" y="283"/>
                  </a:lnTo>
                  <a:lnTo>
                    <a:pt x="645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003" name="Shape 1714"/>
            <p:cNvSpPr/>
            <p:nvPr/>
          </p:nvSpPr>
          <p:spPr>
            <a:xfrm>
              <a:off x="4982685" y="6698688"/>
              <a:ext cx="33515" cy="424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506" y="4556"/>
                  </a:moveTo>
                  <a:lnTo>
                    <a:pt x="15826" y="5670"/>
                  </a:lnTo>
                  <a:lnTo>
                    <a:pt x="12960" y="7965"/>
                  </a:lnTo>
                  <a:lnTo>
                    <a:pt x="11506" y="9079"/>
                  </a:lnTo>
                  <a:lnTo>
                    <a:pt x="7186" y="9079"/>
                  </a:lnTo>
                  <a:lnTo>
                    <a:pt x="5731" y="6818"/>
                  </a:lnTo>
                  <a:lnTo>
                    <a:pt x="5731" y="4556"/>
                  </a:lnTo>
                  <a:close/>
                  <a:moveTo>
                    <a:pt x="8640" y="0"/>
                  </a:moveTo>
                  <a:lnTo>
                    <a:pt x="5731" y="1147"/>
                  </a:lnTo>
                  <a:lnTo>
                    <a:pt x="2866" y="2261"/>
                  </a:lnTo>
                  <a:lnTo>
                    <a:pt x="1411" y="3409"/>
                  </a:lnTo>
                  <a:lnTo>
                    <a:pt x="0" y="5670"/>
                  </a:lnTo>
                  <a:lnTo>
                    <a:pt x="0" y="7965"/>
                  </a:lnTo>
                  <a:lnTo>
                    <a:pt x="2866" y="11374"/>
                  </a:lnTo>
                  <a:lnTo>
                    <a:pt x="8640" y="13635"/>
                  </a:lnTo>
                  <a:lnTo>
                    <a:pt x="12960" y="13635"/>
                  </a:lnTo>
                  <a:lnTo>
                    <a:pt x="11506" y="14782"/>
                  </a:lnTo>
                  <a:lnTo>
                    <a:pt x="10051" y="17044"/>
                  </a:lnTo>
                  <a:lnTo>
                    <a:pt x="8640" y="15896"/>
                  </a:lnTo>
                  <a:lnTo>
                    <a:pt x="5731" y="15896"/>
                  </a:lnTo>
                  <a:lnTo>
                    <a:pt x="5731" y="19305"/>
                  </a:lnTo>
                  <a:lnTo>
                    <a:pt x="7186" y="21600"/>
                  </a:lnTo>
                  <a:lnTo>
                    <a:pt x="10051" y="21600"/>
                  </a:lnTo>
                  <a:lnTo>
                    <a:pt x="12960" y="20453"/>
                  </a:lnTo>
                  <a:lnTo>
                    <a:pt x="15826" y="18191"/>
                  </a:lnTo>
                  <a:lnTo>
                    <a:pt x="18691" y="14782"/>
                  </a:lnTo>
                  <a:lnTo>
                    <a:pt x="20146" y="10226"/>
                  </a:lnTo>
                  <a:lnTo>
                    <a:pt x="21600" y="6818"/>
                  </a:lnTo>
                  <a:lnTo>
                    <a:pt x="20146" y="5670"/>
                  </a:lnTo>
                  <a:lnTo>
                    <a:pt x="17280" y="4556"/>
                  </a:lnTo>
                  <a:lnTo>
                    <a:pt x="15826" y="2261"/>
                  </a:lnTo>
                  <a:lnTo>
                    <a:pt x="12960" y="1147"/>
                  </a:lnTo>
                  <a:lnTo>
                    <a:pt x="864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004" name="Shape 1715"/>
            <p:cNvSpPr/>
            <p:nvPr/>
          </p:nvSpPr>
          <p:spPr>
            <a:xfrm>
              <a:off x="3230914" y="6687539"/>
              <a:ext cx="33515" cy="2681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640" y="5400"/>
                  </a:moveTo>
                  <a:lnTo>
                    <a:pt x="8640" y="7164"/>
                  </a:lnTo>
                  <a:lnTo>
                    <a:pt x="10094" y="8982"/>
                  </a:lnTo>
                  <a:lnTo>
                    <a:pt x="14414" y="7164"/>
                  </a:lnTo>
                  <a:lnTo>
                    <a:pt x="8640" y="14382"/>
                  </a:lnTo>
                  <a:lnTo>
                    <a:pt x="5774" y="16200"/>
                  </a:lnTo>
                  <a:lnTo>
                    <a:pt x="4320" y="16200"/>
                  </a:lnTo>
                  <a:lnTo>
                    <a:pt x="5774" y="10800"/>
                  </a:lnTo>
                  <a:lnTo>
                    <a:pt x="7186" y="7164"/>
                  </a:lnTo>
                  <a:lnTo>
                    <a:pt x="8640" y="5400"/>
                  </a:lnTo>
                  <a:close/>
                  <a:moveTo>
                    <a:pt x="7186" y="0"/>
                  </a:moveTo>
                  <a:lnTo>
                    <a:pt x="4320" y="3582"/>
                  </a:lnTo>
                  <a:lnTo>
                    <a:pt x="1454" y="5400"/>
                  </a:lnTo>
                  <a:lnTo>
                    <a:pt x="0" y="14382"/>
                  </a:lnTo>
                  <a:lnTo>
                    <a:pt x="0" y="19782"/>
                  </a:lnTo>
                  <a:lnTo>
                    <a:pt x="2866" y="21600"/>
                  </a:lnTo>
                  <a:lnTo>
                    <a:pt x="10094" y="21600"/>
                  </a:lnTo>
                  <a:lnTo>
                    <a:pt x="15826" y="16200"/>
                  </a:lnTo>
                  <a:lnTo>
                    <a:pt x="21600" y="8982"/>
                  </a:lnTo>
                  <a:lnTo>
                    <a:pt x="21600" y="5400"/>
                  </a:lnTo>
                  <a:lnTo>
                    <a:pt x="20146" y="1764"/>
                  </a:lnTo>
                  <a:lnTo>
                    <a:pt x="18734" y="1764"/>
                  </a:lnTo>
                  <a:lnTo>
                    <a:pt x="15826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005" name="Shape 1716"/>
            <p:cNvSpPr/>
            <p:nvPr/>
          </p:nvSpPr>
          <p:spPr>
            <a:xfrm>
              <a:off x="5199433" y="6788081"/>
              <a:ext cx="178721" cy="7592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16" y="0"/>
                  </a:moveTo>
                  <a:lnTo>
                    <a:pt x="8911" y="623"/>
                  </a:lnTo>
                  <a:lnTo>
                    <a:pt x="2695" y="623"/>
                  </a:lnTo>
                  <a:lnTo>
                    <a:pt x="810" y="1265"/>
                  </a:lnTo>
                  <a:lnTo>
                    <a:pt x="265" y="1907"/>
                  </a:lnTo>
                  <a:lnTo>
                    <a:pt x="265" y="3172"/>
                  </a:lnTo>
                  <a:lnTo>
                    <a:pt x="0" y="5721"/>
                  </a:lnTo>
                  <a:lnTo>
                    <a:pt x="0" y="21600"/>
                  </a:lnTo>
                  <a:lnTo>
                    <a:pt x="1075" y="21600"/>
                  </a:lnTo>
                  <a:lnTo>
                    <a:pt x="1075" y="3814"/>
                  </a:lnTo>
                  <a:lnTo>
                    <a:pt x="4051" y="3172"/>
                  </a:lnTo>
                  <a:lnTo>
                    <a:pt x="7018" y="2530"/>
                  </a:lnTo>
                  <a:lnTo>
                    <a:pt x="9986" y="3172"/>
                  </a:lnTo>
                  <a:lnTo>
                    <a:pt x="12689" y="2530"/>
                  </a:lnTo>
                  <a:lnTo>
                    <a:pt x="15657" y="2530"/>
                  </a:lnTo>
                  <a:lnTo>
                    <a:pt x="17277" y="3172"/>
                  </a:lnTo>
                  <a:lnTo>
                    <a:pt x="18632" y="3814"/>
                  </a:lnTo>
                  <a:lnTo>
                    <a:pt x="19442" y="4437"/>
                  </a:lnTo>
                  <a:lnTo>
                    <a:pt x="19980" y="5721"/>
                  </a:lnTo>
                  <a:lnTo>
                    <a:pt x="20253" y="7628"/>
                  </a:lnTo>
                  <a:lnTo>
                    <a:pt x="20517" y="9535"/>
                  </a:lnTo>
                  <a:lnTo>
                    <a:pt x="20517" y="17786"/>
                  </a:lnTo>
                  <a:lnTo>
                    <a:pt x="20253" y="21600"/>
                  </a:lnTo>
                  <a:lnTo>
                    <a:pt x="21327" y="21600"/>
                  </a:lnTo>
                  <a:lnTo>
                    <a:pt x="21600" y="16521"/>
                  </a:lnTo>
                  <a:lnTo>
                    <a:pt x="21600" y="10158"/>
                  </a:lnTo>
                  <a:lnTo>
                    <a:pt x="21327" y="6344"/>
                  </a:lnTo>
                  <a:lnTo>
                    <a:pt x="20790" y="3814"/>
                  </a:lnTo>
                  <a:lnTo>
                    <a:pt x="19707" y="1907"/>
                  </a:lnTo>
                  <a:lnTo>
                    <a:pt x="18632" y="1265"/>
                  </a:lnTo>
                  <a:lnTo>
                    <a:pt x="17277" y="623"/>
                  </a:lnTo>
                  <a:lnTo>
                    <a:pt x="15929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006" name="Shape 1717"/>
            <p:cNvSpPr/>
            <p:nvPr/>
          </p:nvSpPr>
          <p:spPr>
            <a:xfrm>
              <a:off x="3619680" y="6694241"/>
              <a:ext cx="38028" cy="4240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422" y="0"/>
                  </a:moveTo>
                  <a:lnTo>
                    <a:pt x="6371" y="2265"/>
                  </a:lnTo>
                  <a:lnTo>
                    <a:pt x="2563" y="5679"/>
                  </a:lnTo>
                  <a:lnTo>
                    <a:pt x="2563" y="7944"/>
                  </a:lnTo>
                  <a:lnTo>
                    <a:pt x="5089" y="7944"/>
                  </a:lnTo>
                  <a:lnTo>
                    <a:pt x="10178" y="4530"/>
                  </a:lnTo>
                  <a:lnTo>
                    <a:pt x="13985" y="3414"/>
                  </a:lnTo>
                  <a:lnTo>
                    <a:pt x="16511" y="4530"/>
                  </a:lnTo>
                  <a:lnTo>
                    <a:pt x="7615" y="11358"/>
                  </a:lnTo>
                  <a:lnTo>
                    <a:pt x="1282" y="17070"/>
                  </a:lnTo>
                  <a:lnTo>
                    <a:pt x="0" y="18186"/>
                  </a:lnTo>
                  <a:lnTo>
                    <a:pt x="0" y="20485"/>
                  </a:lnTo>
                  <a:lnTo>
                    <a:pt x="1282" y="20485"/>
                  </a:lnTo>
                  <a:lnTo>
                    <a:pt x="3807" y="21600"/>
                  </a:lnTo>
                  <a:lnTo>
                    <a:pt x="15229" y="19335"/>
                  </a:lnTo>
                  <a:lnTo>
                    <a:pt x="20318" y="19335"/>
                  </a:lnTo>
                  <a:lnTo>
                    <a:pt x="21600" y="18186"/>
                  </a:lnTo>
                  <a:lnTo>
                    <a:pt x="21600" y="15921"/>
                  </a:lnTo>
                  <a:lnTo>
                    <a:pt x="20318" y="14772"/>
                  </a:lnTo>
                  <a:lnTo>
                    <a:pt x="15229" y="14772"/>
                  </a:lnTo>
                  <a:lnTo>
                    <a:pt x="10178" y="15921"/>
                  </a:lnTo>
                  <a:lnTo>
                    <a:pt x="21600" y="5679"/>
                  </a:lnTo>
                  <a:lnTo>
                    <a:pt x="21600" y="4530"/>
                  </a:lnTo>
                  <a:lnTo>
                    <a:pt x="20318" y="2265"/>
                  </a:lnTo>
                  <a:lnTo>
                    <a:pt x="17793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007" name="Shape 1718"/>
            <p:cNvSpPr/>
            <p:nvPr/>
          </p:nvSpPr>
          <p:spPr>
            <a:xfrm>
              <a:off x="3972742" y="6472980"/>
              <a:ext cx="176532" cy="10950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649" y="1767"/>
                  </a:moveTo>
                  <a:lnTo>
                    <a:pt x="15859" y="2212"/>
                  </a:lnTo>
                  <a:lnTo>
                    <a:pt x="18319" y="2212"/>
                  </a:lnTo>
                  <a:lnTo>
                    <a:pt x="19140" y="2644"/>
                  </a:lnTo>
                  <a:lnTo>
                    <a:pt x="19684" y="3089"/>
                  </a:lnTo>
                  <a:lnTo>
                    <a:pt x="19960" y="3967"/>
                  </a:lnTo>
                  <a:lnTo>
                    <a:pt x="19960" y="7501"/>
                  </a:lnTo>
                  <a:lnTo>
                    <a:pt x="19684" y="10577"/>
                  </a:lnTo>
                  <a:lnTo>
                    <a:pt x="19684" y="14544"/>
                  </a:lnTo>
                  <a:lnTo>
                    <a:pt x="19960" y="16311"/>
                  </a:lnTo>
                  <a:lnTo>
                    <a:pt x="20228" y="18079"/>
                  </a:lnTo>
                  <a:lnTo>
                    <a:pt x="16403" y="18511"/>
                  </a:lnTo>
                  <a:lnTo>
                    <a:pt x="12302" y="18511"/>
                  </a:lnTo>
                  <a:lnTo>
                    <a:pt x="9022" y="18956"/>
                  </a:lnTo>
                  <a:lnTo>
                    <a:pt x="5465" y="19833"/>
                  </a:lnTo>
                  <a:lnTo>
                    <a:pt x="3549" y="19401"/>
                  </a:lnTo>
                  <a:lnTo>
                    <a:pt x="1640" y="18511"/>
                  </a:lnTo>
                  <a:lnTo>
                    <a:pt x="1364" y="18079"/>
                  </a:lnTo>
                  <a:lnTo>
                    <a:pt x="1088" y="17633"/>
                  </a:lnTo>
                  <a:lnTo>
                    <a:pt x="1088" y="7501"/>
                  </a:lnTo>
                  <a:lnTo>
                    <a:pt x="820" y="3089"/>
                  </a:lnTo>
                  <a:lnTo>
                    <a:pt x="1088" y="3089"/>
                  </a:lnTo>
                  <a:lnTo>
                    <a:pt x="1908" y="2212"/>
                  </a:lnTo>
                  <a:lnTo>
                    <a:pt x="2728" y="1767"/>
                  </a:lnTo>
                  <a:close/>
                  <a:moveTo>
                    <a:pt x="2460" y="0"/>
                  </a:moveTo>
                  <a:lnTo>
                    <a:pt x="1640" y="445"/>
                  </a:lnTo>
                  <a:lnTo>
                    <a:pt x="820" y="1322"/>
                  </a:lnTo>
                  <a:lnTo>
                    <a:pt x="820" y="445"/>
                  </a:lnTo>
                  <a:lnTo>
                    <a:pt x="268" y="445"/>
                  </a:lnTo>
                  <a:lnTo>
                    <a:pt x="0" y="4412"/>
                  </a:lnTo>
                  <a:lnTo>
                    <a:pt x="0" y="16311"/>
                  </a:lnTo>
                  <a:lnTo>
                    <a:pt x="268" y="17633"/>
                  </a:lnTo>
                  <a:lnTo>
                    <a:pt x="544" y="18956"/>
                  </a:lnTo>
                  <a:lnTo>
                    <a:pt x="1088" y="19833"/>
                  </a:lnTo>
                  <a:lnTo>
                    <a:pt x="1908" y="20723"/>
                  </a:lnTo>
                  <a:lnTo>
                    <a:pt x="3825" y="21155"/>
                  </a:lnTo>
                  <a:lnTo>
                    <a:pt x="6009" y="21600"/>
                  </a:lnTo>
                  <a:lnTo>
                    <a:pt x="10386" y="20723"/>
                  </a:lnTo>
                  <a:lnTo>
                    <a:pt x="13122" y="20278"/>
                  </a:lnTo>
                  <a:lnTo>
                    <a:pt x="18319" y="20278"/>
                  </a:lnTo>
                  <a:lnTo>
                    <a:pt x="21048" y="19833"/>
                  </a:lnTo>
                  <a:lnTo>
                    <a:pt x="21600" y="19401"/>
                  </a:lnTo>
                  <a:lnTo>
                    <a:pt x="21600" y="18511"/>
                  </a:lnTo>
                  <a:lnTo>
                    <a:pt x="21048" y="16311"/>
                  </a:lnTo>
                  <a:lnTo>
                    <a:pt x="20780" y="14112"/>
                  </a:lnTo>
                  <a:lnTo>
                    <a:pt x="20780" y="9700"/>
                  </a:lnTo>
                  <a:lnTo>
                    <a:pt x="21048" y="7056"/>
                  </a:lnTo>
                  <a:lnTo>
                    <a:pt x="21048" y="4857"/>
                  </a:lnTo>
                  <a:lnTo>
                    <a:pt x="20780" y="2644"/>
                  </a:lnTo>
                  <a:lnTo>
                    <a:pt x="19960" y="445"/>
                  </a:lnTo>
                  <a:lnTo>
                    <a:pt x="19684" y="445"/>
                  </a:lnTo>
                  <a:lnTo>
                    <a:pt x="19408" y="0"/>
                  </a:lnTo>
                  <a:lnTo>
                    <a:pt x="16679" y="445"/>
                  </a:lnTo>
                  <a:lnTo>
                    <a:pt x="13943" y="445"/>
                  </a:lnTo>
                  <a:lnTo>
                    <a:pt x="8202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008" name="Shape 1719"/>
            <p:cNvSpPr/>
            <p:nvPr/>
          </p:nvSpPr>
          <p:spPr>
            <a:xfrm>
              <a:off x="4817303" y="6783568"/>
              <a:ext cx="172085" cy="8043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427" y="0"/>
                  </a:moveTo>
                  <a:lnTo>
                    <a:pt x="7014" y="1212"/>
                  </a:lnTo>
                  <a:lnTo>
                    <a:pt x="566" y="1212"/>
                  </a:lnTo>
                  <a:lnTo>
                    <a:pt x="283" y="1800"/>
                  </a:lnTo>
                  <a:lnTo>
                    <a:pt x="0" y="2406"/>
                  </a:lnTo>
                  <a:lnTo>
                    <a:pt x="0" y="3012"/>
                  </a:lnTo>
                  <a:lnTo>
                    <a:pt x="283" y="3600"/>
                  </a:lnTo>
                  <a:lnTo>
                    <a:pt x="0" y="7200"/>
                  </a:lnTo>
                  <a:lnTo>
                    <a:pt x="0" y="11406"/>
                  </a:lnTo>
                  <a:lnTo>
                    <a:pt x="283" y="19212"/>
                  </a:lnTo>
                  <a:lnTo>
                    <a:pt x="283" y="21600"/>
                  </a:lnTo>
                  <a:lnTo>
                    <a:pt x="1408" y="21600"/>
                  </a:lnTo>
                  <a:lnTo>
                    <a:pt x="1408" y="13206"/>
                  </a:lnTo>
                  <a:lnTo>
                    <a:pt x="1125" y="8412"/>
                  </a:lnTo>
                  <a:lnTo>
                    <a:pt x="1125" y="4206"/>
                  </a:lnTo>
                  <a:lnTo>
                    <a:pt x="7572" y="3600"/>
                  </a:lnTo>
                  <a:lnTo>
                    <a:pt x="14028" y="2406"/>
                  </a:lnTo>
                  <a:lnTo>
                    <a:pt x="16269" y="2406"/>
                  </a:lnTo>
                  <a:lnTo>
                    <a:pt x="18235" y="3012"/>
                  </a:lnTo>
                  <a:lnTo>
                    <a:pt x="19351" y="3600"/>
                  </a:lnTo>
                  <a:lnTo>
                    <a:pt x="19917" y="5400"/>
                  </a:lnTo>
                  <a:lnTo>
                    <a:pt x="20192" y="7200"/>
                  </a:lnTo>
                  <a:lnTo>
                    <a:pt x="20475" y="9606"/>
                  </a:lnTo>
                  <a:lnTo>
                    <a:pt x="20475" y="15612"/>
                  </a:lnTo>
                  <a:lnTo>
                    <a:pt x="20192" y="21600"/>
                  </a:lnTo>
                  <a:lnTo>
                    <a:pt x="21034" y="21600"/>
                  </a:lnTo>
                  <a:lnTo>
                    <a:pt x="21600" y="15006"/>
                  </a:lnTo>
                  <a:lnTo>
                    <a:pt x="21600" y="9000"/>
                  </a:lnTo>
                  <a:lnTo>
                    <a:pt x="21317" y="5400"/>
                  </a:lnTo>
                  <a:lnTo>
                    <a:pt x="20759" y="3012"/>
                  </a:lnTo>
                  <a:lnTo>
                    <a:pt x="19634" y="1212"/>
                  </a:lnTo>
                  <a:lnTo>
                    <a:pt x="18235" y="606"/>
                  </a:lnTo>
                  <a:lnTo>
                    <a:pt x="16827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009" name="Shape 1720"/>
            <p:cNvSpPr/>
            <p:nvPr/>
          </p:nvSpPr>
          <p:spPr>
            <a:xfrm>
              <a:off x="4571553" y="6470790"/>
              <a:ext cx="183235" cy="10943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278" y="1755"/>
                  </a:moveTo>
                  <a:lnTo>
                    <a:pt x="20544" y="2201"/>
                  </a:lnTo>
                  <a:lnTo>
                    <a:pt x="20810" y="2201"/>
                  </a:lnTo>
                  <a:lnTo>
                    <a:pt x="20810" y="3524"/>
                  </a:lnTo>
                  <a:lnTo>
                    <a:pt x="20544" y="7493"/>
                  </a:lnTo>
                  <a:lnTo>
                    <a:pt x="19754" y="14985"/>
                  </a:lnTo>
                  <a:lnTo>
                    <a:pt x="19488" y="17199"/>
                  </a:lnTo>
                  <a:lnTo>
                    <a:pt x="18964" y="18522"/>
                  </a:lnTo>
                  <a:lnTo>
                    <a:pt x="18173" y="18954"/>
                  </a:lnTo>
                  <a:lnTo>
                    <a:pt x="16593" y="19399"/>
                  </a:lnTo>
                  <a:lnTo>
                    <a:pt x="13957" y="19845"/>
                  </a:lnTo>
                  <a:lnTo>
                    <a:pt x="11062" y="19399"/>
                  </a:lnTo>
                  <a:lnTo>
                    <a:pt x="6587" y="18954"/>
                  </a:lnTo>
                  <a:lnTo>
                    <a:pt x="3951" y="18954"/>
                  </a:lnTo>
                  <a:lnTo>
                    <a:pt x="2629" y="18522"/>
                  </a:lnTo>
                  <a:lnTo>
                    <a:pt x="2104" y="18076"/>
                  </a:lnTo>
                  <a:lnTo>
                    <a:pt x="1580" y="17199"/>
                  </a:lnTo>
                  <a:lnTo>
                    <a:pt x="1314" y="16308"/>
                  </a:lnTo>
                  <a:lnTo>
                    <a:pt x="1048" y="14985"/>
                  </a:lnTo>
                  <a:lnTo>
                    <a:pt x="1048" y="7047"/>
                  </a:lnTo>
                  <a:lnTo>
                    <a:pt x="1580" y="2646"/>
                  </a:lnTo>
                  <a:lnTo>
                    <a:pt x="3419" y="2201"/>
                  </a:lnTo>
                  <a:lnTo>
                    <a:pt x="5797" y="2201"/>
                  </a:lnTo>
                  <a:lnTo>
                    <a:pt x="9482" y="1755"/>
                  </a:lnTo>
                  <a:close/>
                  <a:moveTo>
                    <a:pt x="5797" y="0"/>
                  </a:moveTo>
                  <a:lnTo>
                    <a:pt x="3685" y="432"/>
                  </a:lnTo>
                  <a:lnTo>
                    <a:pt x="1580" y="878"/>
                  </a:lnTo>
                  <a:lnTo>
                    <a:pt x="1314" y="432"/>
                  </a:lnTo>
                  <a:lnTo>
                    <a:pt x="1048" y="432"/>
                  </a:lnTo>
                  <a:lnTo>
                    <a:pt x="790" y="878"/>
                  </a:lnTo>
                  <a:lnTo>
                    <a:pt x="790" y="1323"/>
                  </a:lnTo>
                  <a:lnTo>
                    <a:pt x="524" y="1755"/>
                  </a:lnTo>
                  <a:lnTo>
                    <a:pt x="258" y="2646"/>
                  </a:lnTo>
                  <a:lnTo>
                    <a:pt x="258" y="3078"/>
                  </a:lnTo>
                  <a:lnTo>
                    <a:pt x="524" y="3524"/>
                  </a:lnTo>
                  <a:lnTo>
                    <a:pt x="0" y="9261"/>
                  </a:lnTo>
                  <a:lnTo>
                    <a:pt x="0" y="14985"/>
                  </a:lnTo>
                  <a:lnTo>
                    <a:pt x="258" y="16753"/>
                  </a:lnTo>
                  <a:lnTo>
                    <a:pt x="524" y="18076"/>
                  </a:lnTo>
                  <a:lnTo>
                    <a:pt x="1580" y="19845"/>
                  </a:lnTo>
                  <a:lnTo>
                    <a:pt x="3685" y="20722"/>
                  </a:lnTo>
                  <a:lnTo>
                    <a:pt x="5797" y="21168"/>
                  </a:lnTo>
                  <a:lnTo>
                    <a:pt x="10272" y="21600"/>
                  </a:lnTo>
                  <a:lnTo>
                    <a:pt x="15279" y="21600"/>
                  </a:lnTo>
                  <a:lnTo>
                    <a:pt x="17649" y="21168"/>
                  </a:lnTo>
                  <a:lnTo>
                    <a:pt x="20278" y="20277"/>
                  </a:lnTo>
                  <a:lnTo>
                    <a:pt x="20544" y="19845"/>
                  </a:lnTo>
                  <a:lnTo>
                    <a:pt x="20544" y="19399"/>
                  </a:lnTo>
                  <a:lnTo>
                    <a:pt x="20810" y="14985"/>
                  </a:lnTo>
                  <a:lnTo>
                    <a:pt x="21068" y="10584"/>
                  </a:lnTo>
                  <a:lnTo>
                    <a:pt x="21334" y="6170"/>
                  </a:lnTo>
                  <a:lnTo>
                    <a:pt x="21600" y="1323"/>
                  </a:lnTo>
                  <a:lnTo>
                    <a:pt x="21600" y="878"/>
                  </a:lnTo>
                  <a:lnTo>
                    <a:pt x="21334" y="878"/>
                  </a:lnTo>
                  <a:lnTo>
                    <a:pt x="18173" y="432"/>
                  </a:lnTo>
                  <a:lnTo>
                    <a:pt x="15279" y="0"/>
                  </a:lnTo>
                  <a:lnTo>
                    <a:pt x="8958" y="432"/>
                  </a:lnTo>
                  <a:lnTo>
                    <a:pt x="5797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010" name="Shape 1721"/>
            <p:cNvSpPr/>
            <p:nvPr/>
          </p:nvSpPr>
          <p:spPr>
            <a:xfrm>
              <a:off x="3364971" y="6466277"/>
              <a:ext cx="178789" cy="11176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669" y="1732"/>
                  </a:moveTo>
                  <a:lnTo>
                    <a:pt x="7825" y="2591"/>
                  </a:lnTo>
                  <a:lnTo>
                    <a:pt x="9718" y="2591"/>
                  </a:lnTo>
                  <a:lnTo>
                    <a:pt x="15114" y="3027"/>
                  </a:lnTo>
                  <a:lnTo>
                    <a:pt x="17816" y="3027"/>
                  </a:lnTo>
                  <a:lnTo>
                    <a:pt x="20518" y="2591"/>
                  </a:lnTo>
                  <a:lnTo>
                    <a:pt x="19980" y="9068"/>
                  </a:lnTo>
                  <a:lnTo>
                    <a:pt x="19980" y="15123"/>
                  </a:lnTo>
                  <a:lnTo>
                    <a:pt x="19708" y="16841"/>
                  </a:lnTo>
                  <a:lnTo>
                    <a:pt x="19708" y="18137"/>
                  </a:lnTo>
                  <a:lnTo>
                    <a:pt x="18898" y="19009"/>
                  </a:lnTo>
                  <a:lnTo>
                    <a:pt x="18088" y="19009"/>
                  </a:lnTo>
                  <a:lnTo>
                    <a:pt x="12957" y="19432"/>
                  </a:lnTo>
                  <a:lnTo>
                    <a:pt x="10527" y="19432"/>
                  </a:lnTo>
                  <a:lnTo>
                    <a:pt x="7016" y="19868"/>
                  </a:lnTo>
                  <a:lnTo>
                    <a:pt x="5131" y="19432"/>
                  </a:lnTo>
                  <a:lnTo>
                    <a:pt x="3512" y="19432"/>
                  </a:lnTo>
                  <a:lnTo>
                    <a:pt x="2429" y="18573"/>
                  </a:lnTo>
                  <a:lnTo>
                    <a:pt x="1892" y="17714"/>
                  </a:lnTo>
                  <a:lnTo>
                    <a:pt x="1620" y="7773"/>
                  </a:lnTo>
                  <a:lnTo>
                    <a:pt x="1620" y="3027"/>
                  </a:lnTo>
                  <a:lnTo>
                    <a:pt x="1347" y="3463"/>
                  </a:lnTo>
                  <a:lnTo>
                    <a:pt x="1082" y="3027"/>
                  </a:lnTo>
                  <a:lnTo>
                    <a:pt x="1347" y="3027"/>
                  </a:lnTo>
                  <a:lnTo>
                    <a:pt x="1347" y="2168"/>
                  </a:lnTo>
                  <a:lnTo>
                    <a:pt x="3512" y="1732"/>
                  </a:lnTo>
                  <a:close/>
                  <a:moveTo>
                    <a:pt x="2157" y="0"/>
                  </a:moveTo>
                  <a:lnTo>
                    <a:pt x="1082" y="436"/>
                  </a:lnTo>
                  <a:lnTo>
                    <a:pt x="273" y="872"/>
                  </a:lnTo>
                  <a:lnTo>
                    <a:pt x="0" y="1295"/>
                  </a:lnTo>
                  <a:lnTo>
                    <a:pt x="0" y="2168"/>
                  </a:lnTo>
                  <a:lnTo>
                    <a:pt x="273" y="2591"/>
                  </a:lnTo>
                  <a:lnTo>
                    <a:pt x="810" y="2591"/>
                  </a:lnTo>
                  <a:lnTo>
                    <a:pt x="537" y="4323"/>
                  </a:lnTo>
                  <a:lnTo>
                    <a:pt x="537" y="12955"/>
                  </a:lnTo>
                  <a:lnTo>
                    <a:pt x="810" y="19432"/>
                  </a:lnTo>
                  <a:lnTo>
                    <a:pt x="1082" y="19868"/>
                  </a:lnTo>
                  <a:lnTo>
                    <a:pt x="1347" y="20305"/>
                  </a:lnTo>
                  <a:lnTo>
                    <a:pt x="3512" y="21164"/>
                  </a:lnTo>
                  <a:lnTo>
                    <a:pt x="5669" y="21600"/>
                  </a:lnTo>
                  <a:lnTo>
                    <a:pt x="17006" y="21600"/>
                  </a:lnTo>
                  <a:lnTo>
                    <a:pt x="19163" y="21164"/>
                  </a:lnTo>
                  <a:lnTo>
                    <a:pt x="19980" y="20728"/>
                  </a:lnTo>
                  <a:lnTo>
                    <a:pt x="20518" y="19868"/>
                  </a:lnTo>
                  <a:lnTo>
                    <a:pt x="20790" y="19009"/>
                  </a:lnTo>
                  <a:lnTo>
                    <a:pt x="21055" y="17714"/>
                  </a:lnTo>
                  <a:lnTo>
                    <a:pt x="21055" y="9941"/>
                  </a:lnTo>
                  <a:lnTo>
                    <a:pt x="21600" y="2168"/>
                  </a:lnTo>
                  <a:lnTo>
                    <a:pt x="21327" y="1295"/>
                  </a:lnTo>
                  <a:lnTo>
                    <a:pt x="20790" y="872"/>
                  </a:lnTo>
                  <a:lnTo>
                    <a:pt x="17816" y="1295"/>
                  </a:lnTo>
                  <a:lnTo>
                    <a:pt x="14576" y="1295"/>
                  </a:lnTo>
                  <a:lnTo>
                    <a:pt x="7825" y="436"/>
                  </a:lnTo>
                  <a:lnTo>
                    <a:pt x="4049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011" name="Shape 1722"/>
            <p:cNvSpPr/>
            <p:nvPr/>
          </p:nvSpPr>
          <p:spPr>
            <a:xfrm>
              <a:off x="5572536" y="6464087"/>
              <a:ext cx="185492" cy="11614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903" y="1247"/>
                  </a:moveTo>
                  <a:lnTo>
                    <a:pt x="7025" y="1654"/>
                  </a:lnTo>
                  <a:lnTo>
                    <a:pt x="10665" y="2074"/>
                  </a:lnTo>
                  <a:lnTo>
                    <a:pt x="14050" y="2493"/>
                  </a:lnTo>
                  <a:lnTo>
                    <a:pt x="16654" y="2901"/>
                  </a:lnTo>
                  <a:lnTo>
                    <a:pt x="19258" y="2901"/>
                  </a:lnTo>
                  <a:lnTo>
                    <a:pt x="19776" y="3320"/>
                  </a:lnTo>
                  <a:lnTo>
                    <a:pt x="20039" y="4147"/>
                  </a:lnTo>
                  <a:lnTo>
                    <a:pt x="20557" y="7480"/>
                  </a:lnTo>
                  <a:lnTo>
                    <a:pt x="20557" y="15367"/>
                  </a:lnTo>
                  <a:lnTo>
                    <a:pt x="20294" y="17860"/>
                  </a:lnTo>
                  <a:lnTo>
                    <a:pt x="20039" y="18699"/>
                  </a:lnTo>
                  <a:lnTo>
                    <a:pt x="19776" y="19107"/>
                  </a:lnTo>
                  <a:lnTo>
                    <a:pt x="18733" y="19946"/>
                  </a:lnTo>
                  <a:lnTo>
                    <a:pt x="16654" y="19946"/>
                  </a:lnTo>
                  <a:lnTo>
                    <a:pt x="13269" y="19526"/>
                  </a:lnTo>
                  <a:lnTo>
                    <a:pt x="11445" y="19107"/>
                  </a:lnTo>
                  <a:lnTo>
                    <a:pt x="9884" y="19107"/>
                  </a:lnTo>
                  <a:lnTo>
                    <a:pt x="5464" y="19946"/>
                  </a:lnTo>
                  <a:lnTo>
                    <a:pt x="3640" y="19526"/>
                  </a:lnTo>
                  <a:lnTo>
                    <a:pt x="3122" y="19526"/>
                  </a:lnTo>
                  <a:lnTo>
                    <a:pt x="2859" y="19107"/>
                  </a:lnTo>
                  <a:lnTo>
                    <a:pt x="2604" y="18280"/>
                  </a:lnTo>
                  <a:lnTo>
                    <a:pt x="2342" y="15787"/>
                  </a:lnTo>
                  <a:lnTo>
                    <a:pt x="2342" y="2074"/>
                  </a:lnTo>
                  <a:lnTo>
                    <a:pt x="2079" y="1654"/>
                  </a:lnTo>
                  <a:lnTo>
                    <a:pt x="3903" y="1247"/>
                  </a:lnTo>
                  <a:close/>
                  <a:moveTo>
                    <a:pt x="2604" y="0"/>
                  </a:moveTo>
                  <a:lnTo>
                    <a:pt x="1298" y="407"/>
                  </a:lnTo>
                  <a:lnTo>
                    <a:pt x="263" y="1654"/>
                  </a:lnTo>
                  <a:lnTo>
                    <a:pt x="0" y="2074"/>
                  </a:lnTo>
                  <a:lnTo>
                    <a:pt x="518" y="2901"/>
                  </a:lnTo>
                  <a:lnTo>
                    <a:pt x="781" y="2493"/>
                  </a:lnTo>
                  <a:lnTo>
                    <a:pt x="1561" y="2074"/>
                  </a:lnTo>
                  <a:lnTo>
                    <a:pt x="1824" y="1864"/>
                  </a:lnTo>
                  <a:lnTo>
                    <a:pt x="1824" y="2074"/>
                  </a:lnTo>
                  <a:lnTo>
                    <a:pt x="1298" y="6233"/>
                  </a:lnTo>
                  <a:lnTo>
                    <a:pt x="1043" y="9973"/>
                  </a:lnTo>
                  <a:lnTo>
                    <a:pt x="1043" y="12466"/>
                  </a:lnTo>
                  <a:lnTo>
                    <a:pt x="1298" y="14960"/>
                  </a:lnTo>
                  <a:lnTo>
                    <a:pt x="1298" y="19946"/>
                  </a:lnTo>
                  <a:lnTo>
                    <a:pt x="1561" y="20773"/>
                  </a:lnTo>
                  <a:lnTo>
                    <a:pt x="1824" y="20773"/>
                  </a:lnTo>
                  <a:lnTo>
                    <a:pt x="4165" y="21193"/>
                  </a:lnTo>
                  <a:lnTo>
                    <a:pt x="6507" y="21193"/>
                  </a:lnTo>
                  <a:lnTo>
                    <a:pt x="11445" y="20773"/>
                  </a:lnTo>
                  <a:lnTo>
                    <a:pt x="13269" y="21193"/>
                  </a:lnTo>
                  <a:lnTo>
                    <a:pt x="15093" y="21600"/>
                  </a:lnTo>
                  <a:lnTo>
                    <a:pt x="18996" y="21600"/>
                  </a:lnTo>
                  <a:lnTo>
                    <a:pt x="20039" y="20773"/>
                  </a:lnTo>
                  <a:lnTo>
                    <a:pt x="21074" y="19526"/>
                  </a:lnTo>
                  <a:lnTo>
                    <a:pt x="21337" y="17453"/>
                  </a:lnTo>
                  <a:lnTo>
                    <a:pt x="21600" y="14960"/>
                  </a:lnTo>
                  <a:lnTo>
                    <a:pt x="21600" y="10380"/>
                  </a:lnTo>
                  <a:lnTo>
                    <a:pt x="21337" y="6233"/>
                  </a:lnTo>
                  <a:lnTo>
                    <a:pt x="20819" y="3740"/>
                  </a:lnTo>
                  <a:lnTo>
                    <a:pt x="20294" y="2493"/>
                  </a:lnTo>
                  <a:lnTo>
                    <a:pt x="19776" y="1654"/>
                  </a:lnTo>
                  <a:lnTo>
                    <a:pt x="18478" y="1247"/>
                  </a:lnTo>
                  <a:lnTo>
                    <a:pt x="17172" y="1654"/>
                  </a:lnTo>
                  <a:lnTo>
                    <a:pt x="16136" y="1654"/>
                  </a:lnTo>
                  <a:lnTo>
                    <a:pt x="14830" y="1247"/>
                  </a:lnTo>
                  <a:lnTo>
                    <a:pt x="12489" y="827"/>
                  </a:lnTo>
                  <a:lnTo>
                    <a:pt x="8849" y="407"/>
                  </a:lnTo>
                  <a:lnTo>
                    <a:pt x="520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012" name="Shape 1723"/>
            <p:cNvSpPr/>
            <p:nvPr/>
          </p:nvSpPr>
          <p:spPr>
            <a:xfrm>
              <a:off x="4971469" y="6470790"/>
              <a:ext cx="185491" cy="10724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557" y="2246"/>
                  </a:moveTo>
                  <a:lnTo>
                    <a:pt x="20039" y="18900"/>
                  </a:lnTo>
                  <a:lnTo>
                    <a:pt x="15611" y="19341"/>
                  </a:lnTo>
                  <a:lnTo>
                    <a:pt x="11190" y="18900"/>
                  </a:lnTo>
                  <a:lnTo>
                    <a:pt x="6770" y="18900"/>
                  </a:lnTo>
                  <a:lnTo>
                    <a:pt x="2342" y="19341"/>
                  </a:lnTo>
                  <a:lnTo>
                    <a:pt x="1561" y="15291"/>
                  </a:lnTo>
                  <a:lnTo>
                    <a:pt x="1306" y="10800"/>
                  </a:lnTo>
                  <a:lnTo>
                    <a:pt x="1043" y="6750"/>
                  </a:lnTo>
                  <a:lnTo>
                    <a:pt x="1561" y="2700"/>
                  </a:lnTo>
                  <a:lnTo>
                    <a:pt x="2342" y="2246"/>
                  </a:lnTo>
                  <a:lnTo>
                    <a:pt x="3122" y="2246"/>
                  </a:lnTo>
                  <a:lnTo>
                    <a:pt x="4683" y="2700"/>
                  </a:lnTo>
                  <a:lnTo>
                    <a:pt x="8586" y="3141"/>
                  </a:lnTo>
                  <a:lnTo>
                    <a:pt x="14575" y="3141"/>
                  </a:lnTo>
                  <a:lnTo>
                    <a:pt x="20557" y="2246"/>
                  </a:lnTo>
                  <a:close/>
                  <a:moveTo>
                    <a:pt x="3122" y="0"/>
                  </a:moveTo>
                  <a:lnTo>
                    <a:pt x="1561" y="441"/>
                  </a:lnTo>
                  <a:lnTo>
                    <a:pt x="1306" y="441"/>
                  </a:lnTo>
                  <a:lnTo>
                    <a:pt x="1043" y="896"/>
                  </a:lnTo>
                  <a:lnTo>
                    <a:pt x="781" y="896"/>
                  </a:lnTo>
                  <a:lnTo>
                    <a:pt x="526" y="1791"/>
                  </a:lnTo>
                  <a:lnTo>
                    <a:pt x="781" y="2246"/>
                  </a:lnTo>
                  <a:lnTo>
                    <a:pt x="263" y="4491"/>
                  </a:lnTo>
                  <a:lnTo>
                    <a:pt x="0" y="6750"/>
                  </a:lnTo>
                  <a:lnTo>
                    <a:pt x="0" y="11696"/>
                  </a:lnTo>
                  <a:lnTo>
                    <a:pt x="526" y="16641"/>
                  </a:lnTo>
                  <a:lnTo>
                    <a:pt x="1306" y="20691"/>
                  </a:lnTo>
                  <a:lnTo>
                    <a:pt x="1561" y="21146"/>
                  </a:lnTo>
                  <a:lnTo>
                    <a:pt x="2087" y="21600"/>
                  </a:lnTo>
                  <a:lnTo>
                    <a:pt x="6770" y="20691"/>
                  </a:lnTo>
                  <a:lnTo>
                    <a:pt x="16136" y="21600"/>
                  </a:lnTo>
                  <a:lnTo>
                    <a:pt x="20819" y="21146"/>
                  </a:lnTo>
                  <a:lnTo>
                    <a:pt x="21074" y="20691"/>
                  </a:lnTo>
                  <a:lnTo>
                    <a:pt x="21337" y="20250"/>
                  </a:lnTo>
                  <a:lnTo>
                    <a:pt x="21337" y="10800"/>
                  </a:lnTo>
                  <a:lnTo>
                    <a:pt x="21600" y="1350"/>
                  </a:lnTo>
                  <a:lnTo>
                    <a:pt x="21600" y="441"/>
                  </a:lnTo>
                  <a:lnTo>
                    <a:pt x="21074" y="0"/>
                  </a:lnTo>
                  <a:lnTo>
                    <a:pt x="14575" y="896"/>
                  </a:lnTo>
                  <a:lnTo>
                    <a:pt x="11453" y="1350"/>
                  </a:lnTo>
                  <a:lnTo>
                    <a:pt x="8068" y="896"/>
                  </a:lnTo>
                  <a:lnTo>
                    <a:pt x="4946" y="441"/>
                  </a:lnTo>
                  <a:lnTo>
                    <a:pt x="3122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013" name="Shape 1724"/>
            <p:cNvSpPr/>
            <p:nvPr/>
          </p:nvSpPr>
          <p:spPr>
            <a:xfrm>
              <a:off x="3557164" y="6593632"/>
              <a:ext cx="172019" cy="17434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267" y="1110"/>
                  </a:moveTo>
                  <a:lnTo>
                    <a:pt x="18233" y="1390"/>
                  </a:lnTo>
                  <a:lnTo>
                    <a:pt x="19358" y="1661"/>
                  </a:lnTo>
                  <a:lnTo>
                    <a:pt x="19917" y="2220"/>
                  </a:lnTo>
                  <a:lnTo>
                    <a:pt x="20200" y="3322"/>
                  </a:lnTo>
                  <a:lnTo>
                    <a:pt x="20475" y="4432"/>
                  </a:lnTo>
                  <a:lnTo>
                    <a:pt x="20475" y="6372"/>
                  </a:lnTo>
                  <a:lnTo>
                    <a:pt x="20200" y="8305"/>
                  </a:lnTo>
                  <a:lnTo>
                    <a:pt x="19633" y="12465"/>
                  </a:lnTo>
                  <a:lnTo>
                    <a:pt x="19633" y="18278"/>
                  </a:lnTo>
                  <a:lnTo>
                    <a:pt x="19358" y="19380"/>
                  </a:lnTo>
                  <a:lnTo>
                    <a:pt x="18517" y="19939"/>
                  </a:lnTo>
                  <a:lnTo>
                    <a:pt x="17675" y="20210"/>
                  </a:lnTo>
                  <a:lnTo>
                    <a:pt x="16550" y="20210"/>
                  </a:lnTo>
                  <a:lnTo>
                    <a:pt x="15425" y="19939"/>
                  </a:lnTo>
                  <a:lnTo>
                    <a:pt x="13467" y="19380"/>
                  </a:lnTo>
                  <a:lnTo>
                    <a:pt x="10375" y="19380"/>
                  </a:lnTo>
                  <a:lnTo>
                    <a:pt x="7575" y="19660"/>
                  </a:lnTo>
                  <a:lnTo>
                    <a:pt x="5892" y="19939"/>
                  </a:lnTo>
                  <a:lnTo>
                    <a:pt x="3925" y="19939"/>
                  </a:lnTo>
                  <a:lnTo>
                    <a:pt x="2800" y="19660"/>
                  </a:lnTo>
                  <a:lnTo>
                    <a:pt x="2242" y="19380"/>
                  </a:lnTo>
                  <a:lnTo>
                    <a:pt x="1400" y="18829"/>
                  </a:lnTo>
                  <a:lnTo>
                    <a:pt x="1117" y="17999"/>
                  </a:lnTo>
                  <a:lnTo>
                    <a:pt x="1117" y="11635"/>
                  </a:lnTo>
                  <a:lnTo>
                    <a:pt x="1400" y="8864"/>
                  </a:lnTo>
                  <a:lnTo>
                    <a:pt x="1117" y="6093"/>
                  </a:lnTo>
                  <a:lnTo>
                    <a:pt x="1117" y="1661"/>
                  </a:lnTo>
                  <a:lnTo>
                    <a:pt x="7575" y="1661"/>
                  </a:lnTo>
                  <a:lnTo>
                    <a:pt x="14025" y="1110"/>
                  </a:lnTo>
                  <a:close/>
                  <a:moveTo>
                    <a:pt x="15425" y="0"/>
                  </a:moveTo>
                  <a:lnTo>
                    <a:pt x="7008" y="559"/>
                  </a:lnTo>
                  <a:lnTo>
                    <a:pt x="558" y="559"/>
                  </a:lnTo>
                  <a:lnTo>
                    <a:pt x="275" y="830"/>
                  </a:lnTo>
                  <a:lnTo>
                    <a:pt x="0" y="1110"/>
                  </a:lnTo>
                  <a:lnTo>
                    <a:pt x="0" y="1390"/>
                  </a:lnTo>
                  <a:lnTo>
                    <a:pt x="275" y="1661"/>
                  </a:lnTo>
                  <a:lnTo>
                    <a:pt x="0" y="3322"/>
                  </a:lnTo>
                  <a:lnTo>
                    <a:pt x="0" y="5262"/>
                  </a:lnTo>
                  <a:lnTo>
                    <a:pt x="275" y="8864"/>
                  </a:lnTo>
                  <a:lnTo>
                    <a:pt x="0" y="14397"/>
                  </a:lnTo>
                  <a:lnTo>
                    <a:pt x="0" y="17168"/>
                  </a:lnTo>
                  <a:lnTo>
                    <a:pt x="275" y="19939"/>
                  </a:lnTo>
                  <a:lnTo>
                    <a:pt x="558" y="20210"/>
                  </a:lnTo>
                  <a:lnTo>
                    <a:pt x="842" y="20490"/>
                  </a:lnTo>
                  <a:lnTo>
                    <a:pt x="3642" y="20770"/>
                  </a:lnTo>
                  <a:lnTo>
                    <a:pt x="6450" y="21041"/>
                  </a:lnTo>
                  <a:lnTo>
                    <a:pt x="12342" y="20490"/>
                  </a:lnTo>
                  <a:lnTo>
                    <a:pt x="14025" y="20770"/>
                  </a:lnTo>
                  <a:lnTo>
                    <a:pt x="15992" y="21320"/>
                  </a:lnTo>
                  <a:lnTo>
                    <a:pt x="18233" y="21600"/>
                  </a:lnTo>
                  <a:lnTo>
                    <a:pt x="19075" y="21320"/>
                  </a:lnTo>
                  <a:lnTo>
                    <a:pt x="19633" y="21041"/>
                  </a:lnTo>
                  <a:lnTo>
                    <a:pt x="20200" y="20210"/>
                  </a:lnTo>
                  <a:lnTo>
                    <a:pt x="20475" y="19660"/>
                  </a:lnTo>
                  <a:lnTo>
                    <a:pt x="20758" y="17999"/>
                  </a:lnTo>
                  <a:lnTo>
                    <a:pt x="20758" y="12736"/>
                  </a:lnTo>
                  <a:lnTo>
                    <a:pt x="21042" y="10804"/>
                  </a:lnTo>
                  <a:lnTo>
                    <a:pt x="21317" y="6923"/>
                  </a:lnTo>
                  <a:lnTo>
                    <a:pt x="21600" y="4152"/>
                  </a:lnTo>
                  <a:lnTo>
                    <a:pt x="21317" y="2491"/>
                  </a:lnTo>
                  <a:lnTo>
                    <a:pt x="20758" y="1390"/>
                  </a:lnTo>
                  <a:lnTo>
                    <a:pt x="19633" y="559"/>
                  </a:lnTo>
                  <a:lnTo>
                    <a:pt x="16833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014" name="Shape 1725"/>
            <p:cNvSpPr/>
            <p:nvPr/>
          </p:nvSpPr>
          <p:spPr>
            <a:xfrm>
              <a:off x="3559354" y="6470790"/>
              <a:ext cx="185492" cy="10724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557" y="2246"/>
                  </a:moveTo>
                  <a:lnTo>
                    <a:pt x="20039" y="18900"/>
                  </a:lnTo>
                  <a:lnTo>
                    <a:pt x="15611" y="19341"/>
                  </a:lnTo>
                  <a:lnTo>
                    <a:pt x="11190" y="18900"/>
                  </a:lnTo>
                  <a:lnTo>
                    <a:pt x="6770" y="18900"/>
                  </a:lnTo>
                  <a:lnTo>
                    <a:pt x="2342" y="19341"/>
                  </a:lnTo>
                  <a:lnTo>
                    <a:pt x="1561" y="15291"/>
                  </a:lnTo>
                  <a:lnTo>
                    <a:pt x="1306" y="10800"/>
                  </a:lnTo>
                  <a:lnTo>
                    <a:pt x="1043" y="6750"/>
                  </a:lnTo>
                  <a:lnTo>
                    <a:pt x="1561" y="2700"/>
                  </a:lnTo>
                  <a:lnTo>
                    <a:pt x="2342" y="2246"/>
                  </a:lnTo>
                  <a:lnTo>
                    <a:pt x="3122" y="2246"/>
                  </a:lnTo>
                  <a:lnTo>
                    <a:pt x="4683" y="2700"/>
                  </a:lnTo>
                  <a:lnTo>
                    <a:pt x="8586" y="3141"/>
                  </a:lnTo>
                  <a:lnTo>
                    <a:pt x="14575" y="3141"/>
                  </a:lnTo>
                  <a:lnTo>
                    <a:pt x="20557" y="2246"/>
                  </a:lnTo>
                  <a:close/>
                  <a:moveTo>
                    <a:pt x="3122" y="0"/>
                  </a:moveTo>
                  <a:lnTo>
                    <a:pt x="1561" y="441"/>
                  </a:lnTo>
                  <a:lnTo>
                    <a:pt x="1306" y="441"/>
                  </a:lnTo>
                  <a:lnTo>
                    <a:pt x="1043" y="896"/>
                  </a:lnTo>
                  <a:lnTo>
                    <a:pt x="781" y="896"/>
                  </a:lnTo>
                  <a:lnTo>
                    <a:pt x="526" y="1791"/>
                  </a:lnTo>
                  <a:lnTo>
                    <a:pt x="781" y="2246"/>
                  </a:lnTo>
                  <a:lnTo>
                    <a:pt x="263" y="4491"/>
                  </a:lnTo>
                  <a:lnTo>
                    <a:pt x="0" y="6750"/>
                  </a:lnTo>
                  <a:lnTo>
                    <a:pt x="0" y="11696"/>
                  </a:lnTo>
                  <a:lnTo>
                    <a:pt x="526" y="16641"/>
                  </a:lnTo>
                  <a:lnTo>
                    <a:pt x="1306" y="20691"/>
                  </a:lnTo>
                  <a:lnTo>
                    <a:pt x="1561" y="21146"/>
                  </a:lnTo>
                  <a:lnTo>
                    <a:pt x="2087" y="21600"/>
                  </a:lnTo>
                  <a:lnTo>
                    <a:pt x="6770" y="20691"/>
                  </a:lnTo>
                  <a:lnTo>
                    <a:pt x="16136" y="21600"/>
                  </a:lnTo>
                  <a:lnTo>
                    <a:pt x="20819" y="21146"/>
                  </a:lnTo>
                  <a:lnTo>
                    <a:pt x="21074" y="20691"/>
                  </a:lnTo>
                  <a:lnTo>
                    <a:pt x="21337" y="20250"/>
                  </a:lnTo>
                  <a:lnTo>
                    <a:pt x="21337" y="10800"/>
                  </a:lnTo>
                  <a:lnTo>
                    <a:pt x="21600" y="1350"/>
                  </a:lnTo>
                  <a:lnTo>
                    <a:pt x="21600" y="441"/>
                  </a:lnTo>
                  <a:lnTo>
                    <a:pt x="21074" y="0"/>
                  </a:lnTo>
                  <a:lnTo>
                    <a:pt x="14575" y="896"/>
                  </a:lnTo>
                  <a:lnTo>
                    <a:pt x="11453" y="1350"/>
                  </a:lnTo>
                  <a:lnTo>
                    <a:pt x="8068" y="896"/>
                  </a:lnTo>
                  <a:lnTo>
                    <a:pt x="4946" y="441"/>
                  </a:lnTo>
                  <a:lnTo>
                    <a:pt x="3122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015" name="Shape 1726"/>
            <p:cNvSpPr/>
            <p:nvPr/>
          </p:nvSpPr>
          <p:spPr>
            <a:xfrm>
              <a:off x="3651004" y="6788081"/>
              <a:ext cx="158614" cy="7592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128" y="0"/>
                  </a:moveTo>
                  <a:lnTo>
                    <a:pt x="5477" y="623"/>
                  </a:lnTo>
                  <a:lnTo>
                    <a:pt x="3037" y="1265"/>
                  </a:lnTo>
                  <a:lnTo>
                    <a:pt x="2124" y="1907"/>
                  </a:lnTo>
                  <a:lnTo>
                    <a:pt x="913" y="3172"/>
                  </a:lnTo>
                  <a:lnTo>
                    <a:pt x="298" y="6986"/>
                  </a:lnTo>
                  <a:lnTo>
                    <a:pt x="298" y="11442"/>
                  </a:lnTo>
                  <a:lnTo>
                    <a:pt x="0" y="21600"/>
                  </a:lnTo>
                  <a:lnTo>
                    <a:pt x="1211" y="21600"/>
                  </a:lnTo>
                  <a:lnTo>
                    <a:pt x="1518" y="15879"/>
                  </a:lnTo>
                  <a:lnTo>
                    <a:pt x="1518" y="10158"/>
                  </a:lnTo>
                  <a:lnTo>
                    <a:pt x="1826" y="6986"/>
                  </a:lnTo>
                  <a:lnTo>
                    <a:pt x="2124" y="5721"/>
                  </a:lnTo>
                  <a:lnTo>
                    <a:pt x="2738" y="4437"/>
                  </a:lnTo>
                  <a:lnTo>
                    <a:pt x="4564" y="3172"/>
                  </a:lnTo>
                  <a:lnTo>
                    <a:pt x="6688" y="2530"/>
                  </a:lnTo>
                  <a:lnTo>
                    <a:pt x="10041" y="2530"/>
                  </a:lnTo>
                  <a:lnTo>
                    <a:pt x="13692" y="3172"/>
                  </a:lnTo>
                  <a:lnTo>
                    <a:pt x="17036" y="3814"/>
                  </a:lnTo>
                  <a:lnTo>
                    <a:pt x="20380" y="5721"/>
                  </a:lnTo>
                  <a:lnTo>
                    <a:pt x="20082" y="12707"/>
                  </a:lnTo>
                  <a:lnTo>
                    <a:pt x="20380" y="19693"/>
                  </a:lnTo>
                  <a:lnTo>
                    <a:pt x="20082" y="21600"/>
                  </a:lnTo>
                  <a:lnTo>
                    <a:pt x="21600" y="21600"/>
                  </a:lnTo>
                  <a:lnTo>
                    <a:pt x="21600" y="18428"/>
                  </a:lnTo>
                  <a:lnTo>
                    <a:pt x="21293" y="8251"/>
                  </a:lnTo>
                  <a:lnTo>
                    <a:pt x="21293" y="5721"/>
                  </a:lnTo>
                  <a:lnTo>
                    <a:pt x="21600" y="5721"/>
                  </a:lnTo>
                  <a:lnTo>
                    <a:pt x="21600" y="3814"/>
                  </a:lnTo>
                  <a:lnTo>
                    <a:pt x="21293" y="3172"/>
                  </a:lnTo>
                  <a:lnTo>
                    <a:pt x="20994" y="3172"/>
                  </a:lnTo>
                  <a:lnTo>
                    <a:pt x="17343" y="1265"/>
                  </a:lnTo>
                  <a:lnTo>
                    <a:pt x="13385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016" name="Shape 1727"/>
            <p:cNvSpPr/>
            <p:nvPr/>
          </p:nvSpPr>
          <p:spPr>
            <a:xfrm>
              <a:off x="5009496" y="6783568"/>
              <a:ext cx="163126" cy="8043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002" y="0"/>
                  </a:moveTo>
                  <a:lnTo>
                    <a:pt x="17751" y="606"/>
                  </a:lnTo>
                  <a:lnTo>
                    <a:pt x="14491" y="1212"/>
                  </a:lnTo>
                  <a:lnTo>
                    <a:pt x="11239" y="1800"/>
                  </a:lnTo>
                  <a:lnTo>
                    <a:pt x="2663" y="1800"/>
                  </a:lnTo>
                  <a:lnTo>
                    <a:pt x="1476" y="1212"/>
                  </a:lnTo>
                  <a:lnTo>
                    <a:pt x="290" y="1800"/>
                  </a:lnTo>
                  <a:lnTo>
                    <a:pt x="0" y="3012"/>
                  </a:lnTo>
                  <a:lnTo>
                    <a:pt x="0" y="3600"/>
                  </a:lnTo>
                  <a:lnTo>
                    <a:pt x="290" y="4206"/>
                  </a:lnTo>
                  <a:lnTo>
                    <a:pt x="290" y="10212"/>
                  </a:lnTo>
                  <a:lnTo>
                    <a:pt x="589" y="15612"/>
                  </a:lnTo>
                  <a:lnTo>
                    <a:pt x="589" y="21600"/>
                  </a:lnTo>
                  <a:lnTo>
                    <a:pt x="1775" y="21600"/>
                  </a:lnTo>
                  <a:lnTo>
                    <a:pt x="1775" y="14400"/>
                  </a:lnTo>
                  <a:lnTo>
                    <a:pt x="1178" y="7200"/>
                  </a:lnTo>
                  <a:lnTo>
                    <a:pt x="1476" y="3600"/>
                  </a:lnTo>
                  <a:lnTo>
                    <a:pt x="2364" y="4206"/>
                  </a:lnTo>
                  <a:lnTo>
                    <a:pt x="4438" y="4812"/>
                  </a:lnTo>
                  <a:lnTo>
                    <a:pt x="10053" y="4206"/>
                  </a:lnTo>
                  <a:lnTo>
                    <a:pt x="20414" y="3012"/>
                  </a:lnTo>
                  <a:lnTo>
                    <a:pt x="20414" y="12012"/>
                  </a:lnTo>
                  <a:lnTo>
                    <a:pt x="20115" y="21600"/>
                  </a:lnTo>
                  <a:lnTo>
                    <a:pt x="21600" y="21600"/>
                  </a:lnTo>
                  <a:lnTo>
                    <a:pt x="21600" y="1212"/>
                  </a:lnTo>
                  <a:lnTo>
                    <a:pt x="21002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017" name="Shape 1728"/>
            <p:cNvSpPr/>
            <p:nvPr/>
          </p:nvSpPr>
          <p:spPr>
            <a:xfrm>
              <a:off x="3762697" y="6466277"/>
              <a:ext cx="180978" cy="11176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669" y="1295"/>
                  </a:moveTo>
                  <a:lnTo>
                    <a:pt x="18400" y="1732"/>
                  </a:lnTo>
                  <a:lnTo>
                    <a:pt x="18931" y="2168"/>
                  </a:lnTo>
                  <a:lnTo>
                    <a:pt x="19469" y="2168"/>
                  </a:lnTo>
                  <a:lnTo>
                    <a:pt x="19731" y="2591"/>
                  </a:lnTo>
                  <a:lnTo>
                    <a:pt x="19731" y="3463"/>
                  </a:lnTo>
                  <a:lnTo>
                    <a:pt x="20000" y="5182"/>
                  </a:lnTo>
                  <a:lnTo>
                    <a:pt x="19731" y="6914"/>
                  </a:lnTo>
                  <a:lnTo>
                    <a:pt x="19731" y="12955"/>
                  </a:lnTo>
                  <a:lnTo>
                    <a:pt x="20000" y="15982"/>
                  </a:lnTo>
                  <a:lnTo>
                    <a:pt x="20269" y="18573"/>
                  </a:lnTo>
                  <a:lnTo>
                    <a:pt x="11469" y="19432"/>
                  </a:lnTo>
                  <a:lnTo>
                    <a:pt x="2400" y="19432"/>
                  </a:lnTo>
                  <a:lnTo>
                    <a:pt x="1869" y="9068"/>
                  </a:lnTo>
                  <a:lnTo>
                    <a:pt x="1869" y="3027"/>
                  </a:lnTo>
                  <a:lnTo>
                    <a:pt x="5069" y="2591"/>
                  </a:lnTo>
                  <a:lnTo>
                    <a:pt x="8269" y="2168"/>
                  </a:lnTo>
                  <a:lnTo>
                    <a:pt x="14669" y="1295"/>
                  </a:lnTo>
                  <a:close/>
                  <a:moveTo>
                    <a:pt x="9069" y="0"/>
                  </a:moveTo>
                  <a:lnTo>
                    <a:pt x="5600" y="872"/>
                  </a:lnTo>
                  <a:lnTo>
                    <a:pt x="1869" y="1295"/>
                  </a:lnTo>
                  <a:lnTo>
                    <a:pt x="1869" y="436"/>
                  </a:lnTo>
                  <a:lnTo>
                    <a:pt x="1331" y="436"/>
                  </a:lnTo>
                  <a:lnTo>
                    <a:pt x="1331" y="1295"/>
                  </a:lnTo>
                  <a:lnTo>
                    <a:pt x="269" y="1295"/>
                  </a:lnTo>
                  <a:lnTo>
                    <a:pt x="0" y="2168"/>
                  </a:lnTo>
                  <a:lnTo>
                    <a:pt x="269" y="2591"/>
                  </a:lnTo>
                  <a:lnTo>
                    <a:pt x="531" y="3027"/>
                  </a:lnTo>
                  <a:lnTo>
                    <a:pt x="1069" y="3027"/>
                  </a:lnTo>
                  <a:lnTo>
                    <a:pt x="800" y="7350"/>
                  </a:lnTo>
                  <a:lnTo>
                    <a:pt x="800" y="11659"/>
                  </a:lnTo>
                  <a:lnTo>
                    <a:pt x="1331" y="20305"/>
                  </a:lnTo>
                  <a:lnTo>
                    <a:pt x="1600" y="21164"/>
                  </a:lnTo>
                  <a:lnTo>
                    <a:pt x="1869" y="21600"/>
                  </a:lnTo>
                  <a:lnTo>
                    <a:pt x="11469" y="21600"/>
                  </a:lnTo>
                  <a:lnTo>
                    <a:pt x="21069" y="20305"/>
                  </a:lnTo>
                  <a:lnTo>
                    <a:pt x="21331" y="20305"/>
                  </a:lnTo>
                  <a:lnTo>
                    <a:pt x="21600" y="19432"/>
                  </a:lnTo>
                  <a:lnTo>
                    <a:pt x="21069" y="14686"/>
                  </a:lnTo>
                  <a:lnTo>
                    <a:pt x="20800" y="10364"/>
                  </a:lnTo>
                  <a:lnTo>
                    <a:pt x="20800" y="1295"/>
                  </a:lnTo>
                  <a:lnTo>
                    <a:pt x="20531" y="436"/>
                  </a:lnTo>
                  <a:lnTo>
                    <a:pt x="20269" y="436"/>
                  </a:lnTo>
                  <a:lnTo>
                    <a:pt x="14669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018" name="Shape 1729"/>
            <p:cNvSpPr/>
            <p:nvPr/>
          </p:nvSpPr>
          <p:spPr>
            <a:xfrm>
              <a:off x="5174811" y="6466277"/>
              <a:ext cx="180979" cy="11176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669" y="1295"/>
                  </a:moveTo>
                  <a:lnTo>
                    <a:pt x="18400" y="1732"/>
                  </a:lnTo>
                  <a:lnTo>
                    <a:pt x="18939" y="2168"/>
                  </a:lnTo>
                  <a:lnTo>
                    <a:pt x="19469" y="2168"/>
                  </a:lnTo>
                  <a:lnTo>
                    <a:pt x="19739" y="2591"/>
                  </a:lnTo>
                  <a:lnTo>
                    <a:pt x="19739" y="3463"/>
                  </a:lnTo>
                  <a:lnTo>
                    <a:pt x="20000" y="5182"/>
                  </a:lnTo>
                  <a:lnTo>
                    <a:pt x="19739" y="6914"/>
                  </a:lnTo>
                  <a:lnTo>
                    <a:pt x="19739" y="12955"/>
                  </a:lnTo>
                  <a:lnTo>
                    <a:pt x="20000" y="15982"/>
                  </a:lnTo>
                  <a:lnTo>
                    <a:pt x="20269" y="18573"/>
                  </a:lnTo>
                  <a:lnTo>
                    <a:pt x="11469" y="19432"/>
                  </a:lnTo>
                  <a:lnTo>
                    <a:pt x="2400" y="19432"/>
                  </a:lnTo>
                  <a:lnTo>
                    <a:pt x="1869" y="9068"/>
                  </a:lnTo>
                  <a:lnTo>
                    <a:pt x="1869" y="3027"/>
                  </a:lnTo>
                  <a:lnTo>
                    <a:pt x="5069" y="2591"/>
                  </a:lnTo>
                  <a:lnTo>
                    <a:pt x="8269" y="2168"/>
                  </a:lnTo>
                  <a:lnTo>
                    <a:pt x="14669" y="1295"/>
                  </a:lnTo>
                  <a:close/>
                  <a:moveTo>
                    <a:pt x="9069" y="0"/>
                  </a:moveTo>
                  <a:lnTo>
                    <a:pt x="5600" y="872"/>
                  </a:lnTo>
                  <a:lnTo>
                    <a:pt x="1869" y="1295"/>
                  </a:lnTo>
                  <a:lnTo>
                    <a:pt x="1869" y="436"/>
                  </a:lnTo>
                  <a:lnTo>
                    <a:pt x="1339" y="436"/>
                  </a:lnTo>
                  <a:lnTo>
                    <a:pt x="1339" y="1295"/>
                  </a:lnTo>
                  <a:lnTo>
                    <a:pt x="269" y="1295"/>
                  </a:lnTo>
                  <a:lnTo>
                    <a:pt x="0" y="2168"/>
                  </a:lnTo>
                  <a:lnTo>
                    <a:pt x="269" y="2591"/>
                  </a:lnTo>
                  <a:lnTo>
                    <a:pt x="539" y="3027"/>
                  </a:lnTo>
                  <a:lnTo>
                    <a:pt x="1069" y="3027"/>
                  </a:lnTo>
                  <a:lnTo>
                    <a:pt x="800" y="7350"/>
                  </a:lnTo>
                  <a:lnTo>
                    <a:pt x="800" y="11659"/>
                  </a:lnTo>
                  <a:lnTo>
                    <a:pt x="1339" y="20305"/>
                  </a:lnTo>
                  <a:lnTo>
                    <a:pt x="1600" y="21164"/>
                  </a:lnTo>
                  <a:lnTo>
                    <a:pt x="1869" y="21600"/>
                  </a:lnTo>
                  <a:lnTo>
                    <a:pt x="11469" y="21600"/>
                  </a:lnTo>
                  <a:lnTo>
                    <a:pt x="21069" y="20305"/>
                  </a:lnTo>
                  <a:lnTo>
                    <a:pt x="21339" y="20305"/>
                  </a:lnTo>
                  <a:lnTo>
                    <a:pt x="21600" y="19432"/>
                  </a:lnTo>
                  <a:lnTo>
                    <a:pt x="21069" y="14686"/>
                  </a:lnTo>
                  <a:lnTo>
                    <a:pt x="20800" y="10364"/>
                  </a:lnTo>
                  <a:lnTo>
                    <a:pt x="20800" y="1295"/>
                  </a:lnTo>
                  <a:lnTo>
                    <a:pt x="20539" y="436"/>
                  </a:lnTo>
                  <a:lnTo>
                    <a:pt x="20269" y="436"/>
                  </a:lnTo>
                  <a:lnTo>
                    <a:pt x="14669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019" name="Shape 1730"/>
            <p:cNvSpPr/>
            <p:nvPr/>
          </p:nvSpPr>
          <p:spPr>
            <a:xfrm>
              <a:off x="5865272" y="6709837"/>
              <a:ext cx="64774" cy="313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189" y="0"/>
                  </a:moveTo>
                  <a:lnTo>
                    <a:pt x="5953" y="1556"/>
                  </a:lnTo>
                  <a:lnTo>
                    <a:pt x="3718" y="4622"/>
                  </a:lnTo>
                  <a:lnTo>
                    <a:pt x="1483" y="6178"/>
                  </a:lnTo>
                  <a:lnTo>
                    <a:pt x="0" y="9244"/>
                  </a:lnTo>
                  <a:lnTo>
                    <a:pt x="0" y="13866"/>
                  </a:lnTo>
                  <a:lnTo>
                    <a:pt x="730" y="16978"/>
                  </a:lnTo>
                  <a:lnTo>
                    <a:pt x="2235" y="18488"/>
                  </a:lnTo>
                  <a:lnTo>
                    <a:pt x="5953" y="21600"/>
                  </a:lnTo>
                  <a:lnTo>
                    <a:pt x="7436" y="21600"/>
                  </a:lnTo>
                  <a:lnTo>
                    <a:pt x="8189" y="20044"/>
                  </a:lnTo>
                  <a:lnTo>
                    <a:pt x="7436" y="16978"/>
                  </a:lnTo>
                  <a:lnTo>
                    <a:pt x="6706" y="15422"/>
                  </a:lnTo>
                  <a:lnTo>
                    <a:pt x="15647" y="15422"/>
                  </a:lnTo>
                  <a:lnTo>
                    <a:pt x="20117" y="13866"/>
                  </a:lnTo>
                  <a:lnTo>
                    <a:pt x="21600" y="10800"/>
                  </a:lnTo>
                  <a:lnTo>
                    <a:pt x="20117" y="7734"/>
                  </a:lnTo>
                  <a:lnTo>
                    <a:pt x="11176" y="9244"/>
                  </a:lnTo>
                  <a:lnTo>
                    <a:pt x="5201" y="9244"/>
                  </a:lnTo>
                  <a:lnTo>
                    <a:pt x="6706" y="7734"/>
                  </a:lnTo>
                  <a:lnTo>
                    <a:pt x="8941" y="4622"/>
                  </a:lnTo>
                  <a:lnTo>
                    <a:pt x="9671" y="3112"/>
                  </a:lnTo>
                  <a:lnTo>
                    <a:pt x="9671" y="1556"/>
                  </a:lnTo>
                  <a:lnTo>
                    <a:pt x="894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020" name="Shape 1731"/>
            <p:cNvSpPr/>
            <p:nvPr/>
          </p:nvSpPr>
          <p:spPr>
            <a:xfrm>
              <a:off x="5778135" y="6468534"/>
              <a:ext cx="180979" cy="11169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61" y="1733"/>
                  </a:moveTo>
                  <a:lnTo>
                    <a:pt x="5061" y="2156"/>
                  </a:lnTo>
                  <a:lnTo>
                    <a:pt x="14131" y="2593"/>
                  </a:lnTo>
                  <a:lnTo>
                    <a:pt x="17331" y="2593"/>
                  </a:lnTo>
                  <a:lnTo>
                    <a:pt x="18931" y="3029"/>
                  </a:lnTo>
                  <a:lnTo>
                    <a:pt x="19731" y="3029"/>
                  </a:lnTo>
                  <a:lnTo>
                    <a:pt x="20261" y="3452"/>
                  </a:lnTo>
                  <a:lnTo>
                    <a:pt x="20531" y="5185"/>
                  </a:lnTo>
                  <a:lnTo>
                    <a:pt x="20531" y="18148"/>
                  </a:lnTo>
                  <a:lnTo>
                    <a:pt x="19731" y="19444"/>
                  </a:lnTo>
                  <a:lnTo>
                    <a:pt x="18131" y="19880"/>
                  </a:lnTo>
                  <a:lnTo>
                    <a:pt x="12800" y="19880"/>
                  </a:lnTo>
                  <a:lnTo>
                    <a:pt x="7200" y="19007"/>
                  </a:lnTo>
                  <a:lnTo>
                    <a:pt x="3731" y="18584"/>
                  </a:lnTo>
                  <a:lnTo>
                    <a:pt x="2931" y="18148"/>
                  </a:lnTo>
                  <a:lnTo>
                    <a:pt x="2400" y="16851"/>
                  </a:lnTo>
                  <a:lnTo>
                    <a:pt x="1861" y="15119"/>
                  </a:lnTo>
                  <a:lnTo>
                    <a:pt x="1861" y="13399"/>
                  </a:lnTo>
                  <a:lnTo>
                    <a:pt x="1600" y="9074"/>
                  </a:lnTo>
                  <a:lnTo>
                    <a:pt x="1600" y="5621"/>
                  </a:lnTo>
                  <a:lnTo>
                    <a:pt x="1861" y="3889"/>
                  </a:lnTo>
                  <a:lnTo>
                    <a:pt x="1600" y="1733"/>
                  </a:lnTo>
                  <a:close/>
                  <a:moveTo>
                    <a:pt x="1861" y="0"/>
                  </a:moveTo>
                  <a:lnTo>
                    <a:pt x="261" y="436"/>
                  </a:lnTo>
                  <a:lnTo>
                    <a:pt x="0" y="860"/>
                  </a:lnTo>
                  <a:lnTo>
                    <a:pt x="0" y="1733"/>
                  </a:lnTo>
                  <a:lnTo>
                    <a:pt x="261" y="2156"/>
                  </a:lnTo>
                  <a:lnTo>
                    <a:pt x="800" y="2156"/>
                  </a:lnTo>
                  <a:lnTo>
                    <a:pt x="800" y="3889"/>
                  </a:lnTo>
                  <a:lnTo>
                    <a:pt x="531" y="6045"/>
                  </a:lnTo>
                  <a:lnTo>
                    <a:pt x="531" y="8637"/>
                  </a:lnTo>
                  <a:lnTo>
                    <a:pt x="800" y="14259"/>
                  </a:lnTo>
                  <a:lnTo>
                    <a:pt x="1600" y="19880"/>
                  </a:lnTo>
                  <a:lnTo>
                    <a:pt x="1861" y="20304"/>
                  </a:lnTo>
                  <a:lnTo>
                    <a:pt x="4531" y="20304"/>
                  </a:lnTo>
                  <a:lnTo>
                    <a:pt x="6931" y="20740"/>
                  </a:lnTo>
                  <a:lnTo>
                    <a:pt x="11731" y="21600"/>
                  </a:lnTo>
                  <a:lnTo>
                    <a:pt x="18661" y="21600"/>
                  </a:lnTo>
                  <a:lnTo>
                    <a:pt x="21061" y="20740"/>
                  </a:lnTo>
                  <a:lnTo>
                    <a:pt x="21331" y="20304"/>
                  </a:lnTo>
                  <a:lnTo>
                    <a:pt x="21600" y="19880"/>
                  </a:lnTo>
                  <a:lnTo>
                    <a:pt x="21600" y="7341"/>
                  </a:lnTo>
                  <a:lnTo>
                    <a:pt x="21061" y="3452"/>
                  </a:lnTo>
                  <a:lnTo>
                    <a:pt x="20800" y="2156"/>
                  </a:lnTo>
                  <a:lnTo>
                    <a:pt x="20000" y="1733"/>
                  </a:lnTo>
                  <a:lnTo>
                    <a:pt x="19200" y="1296"/>
                  </a:lnTo>
                  <a:lnTo>
                    <a:pt x="13061" y="1296"/>
                  </a:lnTo>
                  <a:lnTo>
                    <a:pt x="7731" y="436"/>
                  </a:lnTo>
                  <a:lnTo>
                    <a:pt x="400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021" name="Shape 1732"/>
            <p:cNvSpPr/>
            <p:nvPr/>
          </p:nvSpPr>
          <p:spPr>
            <a:xfrm>
              <a:off x="5682039" y="6595888"/>
              <a:ext cx="274818" cy="17208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875" y="1125"/>
                  </a:moveTo>
                  <a:lnTo>
                    <a:pt x="19670" y="1399"/>
                  </a:lnTo>
                  <a:lnTo>
                    <a:pt x="20197" y="1399"/>
                  </a:lnTo>
                  <a:lnTo>
                    <a:pt x="20546" y="2241"/>
                  </a:lnTo>
                  <a:lnTo>
                    <a:pt x="20724" y="3365"/>
                  </a:lnTo>
                  <a:lnTo>
                    <a:pt x="20896" y="4490"/>
                  </a:lnTo>
                  <a:lnTo>
                    <a:pt x="20896" y="14586"/>
                  </a:lnTo>
                  <a:lnTo>
                    <a:pt x="20724" y="18235"/>
                  </a:lnTo>
                  <a:lnTo>
                    <a:pt x="20546" y="19351"/>
                  </a:lnTo>
                  <a:lnTo>
                    <a:pt x="20197" y="19634"/>
                  </a:lnTo>
                  <a:lnTo>
                    <a:pt x="17036" y="20192"/>
                  </a:lnTo>
                  <a:lnTo>
                    <a:pt x="10537" y="20192"/>
                  </a:lnTo>
                  <a:lnTo>
                    <a:pt x="7376" y="19634"/>
                  </a:lnTo>
                  <a:lnTo>
                    <a:pt x="4215" y="19351"/>
                  </a:lnTo>
                  <a:lnTo>
                    <a:pt x="2634" y="19351"/>
                  </a:lnTo>
                  <a:lnTo>
                    <a:pt x="1054" y="19634"/>
                  </a:lnTo>
                  <a:lnTo>
                    <a:pt x="699" y="7289"/>
                  </a:lnTo>
                  <a:lnTo>
                    <a:pt x="1054" y="4490"/>
                  </a:lnTo>
                  <a:lnTo>
                    <a:pt x="1054" y="1683"/>
                  </a:lnTo>
                  <a:lnTo>
                    <a:pt x="1403" y="1683"/>
                  </a:lnTo>
                  <a:lnTo>
                    <a:pt x="1930" y="1399"/>
                  </a:lnTo>
                  <a:lnTo>
                    <a:pt x="4037" y="1399"/>
                  </a:lnTo>
                  <a:lnTo>
                    <a:pt x="7376" y="1125"/>
                  </a:lnTo>
                  <a:close/>
                  <a:moveTo>
                    <a:pt x="2811" y="0"/>
                  </a:moveTo>
                  <a:lnTo>
                    <a:pt x="1930" y="283"/>
                  </a:lnTo>
                  <a:lnTo>
                    <a:pt x="1054" y="558"/>
                  </a:lnTo>
                  <a:lnTo>
                    <a:pt x="876" y="841"/>
                  </a:lnTo>
                  <a:lnTo>
                    <a:pt x="699" y="841"/>
                  </a:lnTo>
                  <a:lnTo>
                    <a:pt x="527" y="1125"/>
                  </a:lnTo>
                  <a:lnTo>
                    <a:pt x="527" y="1399"/>
                  </a:lnTo>
                  <a:lnTo>
                    <a:pt x="699" y="1683"/>
                  </a:lnTo>
                  <a:lnTo>
                    <a:pt x="876" y="1683"/>
                  </a:lnTo>
                  <a:lnTo>
                    <a:pt x="527" y="2241"/>
                  </a:lnTo>
                  <a:lnTo>
                    <a:pt x="349" y="2807"/>
                  </a:lnTo>
                  <a:lnTo>
                    <a:pt x="172" y="4765"/>
                  </a:lnTo>
                  <a:lnTo>
                    <a:pt x="0" y="8413"/>
                  </a:lnTo>
                  <a:lnTo>
                    <a:pt x="0" y="14303"/>
                  </a:lnTo>
                  <a:lnTo>
                    <a:pt x="349" y="20475"/>
                  </a:lnTo>
                  <a:lnTo>
                    <a:pt x="527" y="20759"/>
                  </a:lnTo>
                  <a:lnTo>
                    <a:pt x="876" y="21034"/>
                  </a:lnTo>
                  <a:lnTo>
                    <a:pt x="3338" y="20759"/>
                  </a:lnTo>
                  <a:lnTo>
                    <a:pt x="5972" y="20759"/>
                  </a:lnTo>
                  <a:lnTo>
                    <a:pt x="11063" y="21317"/>
                  </a:lnTo>
                  <a:lnTo>
                    <a:pt x="13520" y="21600"/>
                  </a:lnTo>
                  <a:lnTo>
                    <a:pt x="15982" y="21317"/>
                  </a:lnTo>
                  <a:lnTo>
                    <a:pt x="20896" y="20759"/>
                  </a:lnTo>
                  <a:lnTo>
                    <a:pt x="21251" y="20192"/>
                  </a:lnTo>
                  <a:lnTo>
                    <a:pt x="21423" y="16552"/>
                  </a:lnTo>
                  <a:lnTo>
                    <a:pt x="21600" y="12620"/>
                  </a:lnTo>
                  <a:lnTo>
                    <a:pt x="21600" y="5048"/>
                  </a:lnTo>
                  <a:lnTo>
                    <a:pt x="21423" y="3365"/>
                  </a:lnTo>
                  <a:lnTo>
                    <a:pt x="21073" y="1966"/>
                  </a:lnTo>
                  <a:lnTo>
                    <a:pt x="20896" y="1125"/>
                  </a:lnTo>
                  <a:lnTo>
                    <a:pt x="20546" y="841"/>
                  </a:lnTo>
                  <a:lnTo>
                    <a:pt x="20197" y="283"/>
                  </a:lnTo>
                  <a:lnTo>
                    <a:pt x="19670" y="283"/>
                  </a:lnTo>
                  <a:lnTo>
                    <a:pt x="14929" y="0"/>
                  </a:lnTo>
                  <a:lnTo>
                    <a:pt x="10010" y="0"/>
                  </a:lnTo>
                  <a:lnTo>
                    <a:pt x="4741" y="283"/>
                  </a:lnTo>
                  <a:lnTo>
                    <a:pt x="281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022" name="Shape 1733"/>
            <p:cNvSpPr/>
            <p:nvPr/>
          </p:nvSpPr>
          <p:spPr>
            <a:xfrm>
              <a:off x="3436446" y="6689728"/>
              <a:ext cx="24623" cy="469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641" y="0"/>
                  </a:moveTo>
                  <a:lnTo>
                    <a:pt x="15720" y="1039"/>
                  </a:lnTo>
                  <a:lnTo>
                    <a:pt x="7860" y="4124"/>
                  </a:lnTo>
                  <a:lnTo>
                    <a:pt x="0" y="8249"/>
                  </a:lnTo>
                  <a:lnTo>
                    <a:pt x="0" y="10296"/>
                  </a:lnTo>
                  <a:lnTo>
                    <a:pt x="1980" y="11335"/>
                  </a:lnTo>
                  <a:lnTo>
                    <a:pt x="3959" y="11335"/>
                  </a:lnTo>
                  <a:lnTo>
                    <a:pt x="11761" y="8249"/>
                  </a:lnTo>
                  <a:lnTo>
                    <a:pt x="9839" y="19553"/>
                  </a:lnTo>
                  <a:lnTo>
                    <a:pt x="11761" y="20592"/>
                  </a:lnTo>
                  <a:lnTo>
                    <a:pt x="13740" y="21600"/>
                  </a:lnTo>
                  <a:lnTo>
                    <a:pt x="17641" y="20592"/>
                  </a:lnTo>
                  <a:lnTo>
                    <a:pt x="17641" y="19553"/>
                  </a:lnTo>
                  <a:lnTo>
                    <a:pt x="19620" y="11335"/>
                  </a:lnTo>
                  <a:lnTo>
                    <a:pt x="21600" y="3086"/>
                  </a:lnTo>
                  <a:lnTo>
                    <a:pt x="21600" y="1039"/>
                  </a:lnTo>
                  <a:lnTo>
                    <a:pt x="1962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023" name="Shape 1734"/>
            <p:cNvSpPr/>
            <p:nvPr/>
          </p:nvSpPr>
          <p:spPr>
            <a:xfrm>
              <a:off x="5384856" y="6472980"/>
              <a:ext cx="176532" cy="10950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657" y="1767"/>
                  </a:moveTo>
                  <a:lnTo>
                    <a:pt x="15859" y="2212"/>
                  </a:lnTo>
                  <a:lnTo>
                    <a:pt x="18319" y="2212"/>
                  </a:lnTo>
                  <a:lnTo>
                    <a:pt x="19140" y="2644"/>
                  </a:lnTo>
                  <a:lnTo>
                    <a:pt x="19684" y="3089"/>
                  </a:lnTo>
                  <a:lnTo>
                    <a:pt x="19960" y="3967"/>
                  </a:lnTo>
                  <a:lnTo>
                    <a:pt x="19960" y="7501"/>
                  </a:lnTo>
                  <a:lnTo>
                    <a:pt x="19684" y="10577"/>
                  </a:lnTo>
                  <a:lnTo>
                    <a:pt x="19684" y="14544"/>
                  </a:lnTo>
                  <a:lnTo>
                    <a:pt x="19960" y="16311"/>
                  </a:lnTo>
                  <a:lnTo>
                    <a:pt x="20228" y="18079"/>
                  </a:lnTo>
                  <a:lnTo>
                    <a:pt x="16403" y="18511"/>
                  </a:lnTo>
                  <a:lnTo>
                    <a:pt x="12302" y="18511"/>
                  </a:lnTo>
                  <a:lnTo>
                    <a:pt x="9022" y="18956"/>
                  </a:lnTo>
                  <a:lnTo>
                    <a:pt x="5465" y="19833"/>
                  </a:lnTo>
                  <a:lnTo>
                    <a:pt x="3557" y="19401"/>
                  </a:lnTo>
                  <a:lnTo>
                    <a:pt x="1640" y="18511"/>
                  </a:lnTo>
                  <a:lnTo>
                    <a:pt x="1364" y="18079"/>
                  </a:lnTo>
                  <a:lnTo>
                    <a:pt x="1096" y="17633"/>
                  </a:lnTo>
                  <a:lnTo>
                    <a:pt x="1096" y="7501"/>
                  </a:lnTo>
                  <a:lnTo>
                    <a:pt x="820" y="3089"/>
                  </a:lnTo>
                  <a:lnTo>
                    <a:pt x="1096" y="3089"/>
                  </a:lnTo>
                  <a:lnTo>
                    <a:pt x="1916" y="2212"/>
                  </a:lnTo>
                  <a:lnTo>
                    <a:pt x="2737" y="1767"/>
                  </a:lnTo>
                  <a:close/>
                  <a:moveTo>
                    <a:pt x="2460" y="0"/>
                  </a:moveTo>
                  <a:lnTo>
                    <a:pt x="1640" y="445"/>
                  </a:lnTo>
                  <a:lnTo>
                    <a:pt x="820" y="1322"/>
                  </a:lnTo>
                  <a:lnTo>
                    <a:pt x="820" y="445"/>
                  </a:lnTo>
                  <a:lnTo>
                    <a:pt x="276" y="445"/>
                  </a:lnTo>
                  <a:lnTo>
                    <a:pt x="0" y="4412"/>
                  </a:lnTo>
                  <a:lnTo>
                    <a:pt x="0" y="16311"/>
                  </a:lnTo>
                  <a:lnTo>
                    <a:pt x="276" y="17633"/>
                  </a:lnTo>
                  <a:lnTo>
                    <a:pt x="544" y="18956"/>
                  </a:lnTo>
                  <a:lnTo>
                    <a:pt x="1096" y="19833"/>
                  </a:lnTo>
                  <a:lnTo>
                    <a:pt x="1916" y="20723"/>
                  </a:lnTo>
                  <a:lnTo>
                    <a:pt x="3825" y="21155"/>
                  </a:lnTo>
                  <a:lnTo>
                    <a:pt x="6017" y="21600"/>
                  </a:lnTo>
                  <a:lnTo>
                    <a:pt x="10386" y="20723"/>
                  </a:lnTo>
                  <a:lnTo>
                    <a:pt x="13122" y="20278"/>
                  </a:lnTo>
                  <a:lnTo>
                    <a:pt x="18319" y="20278"/>
                  </a:lnTo>
                  <a:lnTo>
                    <a:pt x="21048" y="19833"/>
                  </a:lnTo>
                  <a:lnTo>
                    <a:pt x="21600" y="19401"/>
                  </a:lnTo>
                  <a:lnTo>
                    <a:pt x="21600" y="18511"/>
                  </a:lnTo>
                  <a:lnTo>
                    <a:pt x="21048" y="16311"/>
                  </a:lnTo>
                  <a:lnTo>
                    <a:pt x="20780" y="14112"/>
                  </a:lnTo>
                  <a:lnTo>
                    <a:pt x="20780" y="9700"/>
                  </a:lnTo>
                  <a:lnTo>
                    <a:pt x="21048" y="7056"/>
                  </a:lnTo>
                  <a:lnTo>
                    <a:pt x="21048" y="4857"/>
                  </a:lnTo>
                  <a:lnTo>
                    <a:pt x="20780" y="2644"/>
                  </a:lnTo>
                  <a:lnTo>
                    <a:pt x="19960" y="445"/>
                  </a:lnTo>
                  <a:lnTo>
                    <a:pt x="19684" y="445"/>
                  </a:lnTo>
                  <a:lnTo>
                    <a:pt x="19408" y="0"/>
                  </a:lnTo>
                  <a:lnTo>
                    <a:pt x="16679" y="445"/>
                  </a:lnTo>
                  <a:lnTo>
                    <a:pt x="13943" y="445"/>
                  </a:lnTo>
                  <a:lnTo>
                    <a:pt x="8202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024" name="Shape 1735"/>
            <p:cNvSpPr/>
            <p:nvPr/>
          </p:nvSpPr>
          <p:spPr>
            <a:xfrm>
              <a:off x="3454365" y="6790271"/>
              <a:ext cx="172019" cy="7373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925" y="0"/>
                  </a:moveTo>
                  <a:lnTo>
                    <a:pt x="842" y="1322"/>
                  </a:lnTo>
                  <a:lnTo>
                    <a:pt x="842" y="1964"/>
                  </a:lnTo>
                  <a:lnTo>
                    <a:pt x="558" y="1964"/>
                  </a:lnTo>
                  <a:lnTo>
                    <a:pt x="275" y="2625"/>
                  </a:lnTo>
                  <a:lnTo>
                    <a:pt x="0" y="12443"/>
                  </a:lnTo>
                  <a:lnTo>
                    <a:pt x="0" y="21600"/>
                  </a:lnTo>
                  <a:lnTo>
                    <a:pt x="1117" y="21600"/>
                  </a:lnTo>
                  <a:lnTo>
                    <a:pt x="1117" y="14406"/>
                  </a:lnTo>
                  <a:lnTo>
                    <a:pt x="1400" y="9177"/>
                  </a:lnTo>
                  <a:lnTo>
                    <a:pt x="1117" y="6552"/>
                  </a:lnTo>
                  <a:lnTo>
                    <a:pt x="842" y="3927"/>
                  </a:lnTo>
                  <a:lnTo>
                    <a:pt x="1117" y="3927"/>
                  </a:lnTo>
                  <a:lnTo>
                    <a:pt x="3642" y="3286"/>
                  </a:lnTo>
                  <a:lnTo>
                    <a:pt x="6167" y="2625"/>
                  </a:lnTo>
                  <a:lnTo>
                    <a:pt x="17392" y="2625"/>
                  </a:lnTo>
                  <a:lnTo>
                    <a:pt x="18517" y="3286"/>
                  </a:lnTo>
                  <a:lnTo>
                    <a:pt x="19358" y="4588"/>
                  </a:lnTo>
                  <a:lnTo>
                    <a:pt x="19917" y="6552"/>
                  </a:lnTo>
                  <a:lnTo>
                    <a:pt x="20483" y="9818"/>
                  </a:lnTo>
                  <a:lnTo>
                    <a:pt x="20483" y="21600"/>
                  </a:lnTo>
                  <a:lnTo>
                    <a:pt x="21600" y="21600"/>
                  </a:lnTo>
                  <a:lnTo>
                    <a:pt x="21600" y="12443"/>
                  </a:lnTo>
                  <a:lnTo>
                    <a:pt x="21325" y="7855"/>
                  </a:lnTo>
                  <a:lnTo>
                    <a:pt x="20758" y="3927"/>
                  </a:lnTo>
                  <a:lnTo>
                    <a:pt x="20200" y="2625"/>
                  </a:lnTo>
                  <a:lnTo>
                    <a:pt x="19358" y="1322"/>
                  </a:lnTo>
                  <a:lnTo>
                    <a:pt x="17675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025" name="Shape 1736"/>
            <p:cNvSpPr/>
            <p:nvPr/>
          </p:nvSpPr>
          <p:spPr>
            <a:xfrm>
              <a:off x="3358268" y="6598145"/>
              <a:ext cx="165316" cy="17201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267" y="1117"/>
                  </a:moveTo>
                  <a:lnTo>
                    <a:pt x="19848" y="1400"/>
                  </a:lnTo>
                  <a:lnTo>
                    <a:pt x="20143" y="1683"/>
                  </a:lnTo>
                  <a:lnTo>
                    <a:pt x="20438" y="1958"/>
                  </a:lnTo>
                  <a:lnTo>
                    <a:pt x="20438" y="7008"/>
                  </a:lnTo>
                  <a:lnTo>
                    <a:pt x="20143" y="11225"/>
                  </a:lnTo>
                  <a:lnTo>
                    <a:pt x="20143" y="15433"/>
                  </a:lnTo>
                  <a:lnTo>
                    <a:pt x="20438" y="19642"/>
                  </a:lnTo>
                  <a:lnTo>
                    <a:pt x="18097" y="20200"/>
                  </a:lnTo>
                  <a:lnTo>
                    <a:pt x="15764" y="20483"/>
                  </a:lnTo>
                  <a:lnTo>
                    <a:pt x="10804" y="20200"/>
                  </a:lnTo>
                  <a:lnTo>
                    <a:pt x="6131" y="19917"/>
                  </a:lnTo>
                  <a:lnTo>
                    <a:pt x="3798" y="19642"/>
                  </a:lnTo>
                  <a:lnTo>
                    <a:pt x="2333" y="19358"/>
                  </a:lnTo>
                  <a:lnTo>
                    <a:pt x="1752" y="18800"/>
                  </a:lnTo>
                  <a:lnTo>
                    <a:pt x="1171" y="16833"/>
                  </a:lnTo>
                  <a:lnTo>
                    <a:pt x="1171" y="10383"/>
                  </a:lnTo>
                  <a:lnTo>
                    <a:pt x="1457" y="5892"/>
                  </a:lnTo>
                  <a:lnTo>
                    <a:pt x="1752" y="1400"/>
                  </a:lnTo>
                  <a:lnTo>
                    <a:pt x="11090" y="1400"/>
                  </a:lnTo>
                  <a:lnTo>
                    <a:pt x="16640" y="1117"/>
                  </a:lnTo>
                  <a:close/>
                  <a:moveTo>
                    <a:pt x="1171" y="0"/>
                  </a:moveTo>
                  <a:lnTo>
                    <a:pt x="876" y="275"/>
                  </a:lnTo>
                  <a:lnTo>
                    <a:pt x="581" y="558"/>
                  </a:lnTo>
                  <a:lnTo>
                    <a:pt x="581" y="842"/>
                  </a:lnTo>
                  <a:lnTo>
                    <a:pt x="876" y="1117"/>
                  </a:lnTo>
                  <a:lnTo>
                    <a:pt x="295" y="3642"/>
                  </a:lnTo>
                  <a:lnTo>
                    <a:pt x="0" y="6167"/>
                  </a:lnTo>
                  <a:lnTo>
                    <a:pt x="0" y="11225"/>
                  </a:lnTo>
                  <a:lnTo>
                    <a:pt x="295" y="16833"/>
                  </a:lnTo>
                  <a:lnTo>
                    <a:pt x="295" y="18233"/>
                  </a:lnTo>
                  <a:lnTo>
                    <a:pt x="581" y="19075"/>
                  </a:lnTo>
                  <a:lnTo>
                    <a:pt x="876" y="19642"/>
                  </a:lnTo>
                  <a:lnTo>
                    <a:pt x="1171" y="19917"/>
                  </a:lnTo>
                  <a:lnTo>
                    <a:pt x="1457" y="20200"/>
                  </a:lnTo>
                  <a:lnTo>
                    <a:pt x="2627" y="20483"/>
                  </a:lnTo>
                  <a:lnTo>
                    <a:pt x="5836" y="20758"/>
                  </a:lnTo>
                  <a:lnTo>
                    <a:pt x="9053" y="21325"/>
                  </a:lnTo>
                  <a:lnTo>
                    <a:pt x="15183" y="21600"/>
                  </a:lnTo>
                  <a:lnTo>
                    <a:pt x="18392" y="21325"/>
                  </a:lnTo>
                  <a:lnTo>
                    <a:pt x="19848" y="21042"/>
                  </a:lnTo>
                  <a:lnTo>
                    <a:pt x="21314" y="20758"/>
                  </a:lnTo>
                  <a:lnTo>
                    <a:pt x="21600" y="20483"/>
                  </a:lnTo>
                  <a:lnTo>
                    <a:pt x="21600" y="19917"/>
                  </a:lnTo>
                  <a:lnTo>
                    <a:pt x="21314" y="17675"/>
                  </a:lnTo>
                  <a:lnTo>
                    <a:pt x="21314" y="10383"/>
                  </a:lnTo>
                  <a:lnTo>
                    <a:pt x="21600" y="5608"/>
                  </a:lnTo>
                  <a:lnTo>
                    <a:pt x="21600" y="558"/>
                  </a:lnTo>
                  <a:lnTo>
                    <a:pt x="21019" y="275"/>
                  </a:lnTo>
                  <a:lnTo>
                    <a:pt x="16059" y="0"/>
                  </a:lnTo>
                  <a:lnTo>
                    <a:pt x="11090" y="0"/>
                  </a:lnTo>
                  <a:lnTo>
                    <a:pt x="6131" y="275"/>
                  </a:lnTo>
                  <a:lnTo>
                    <a:pt x="117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026" name="Shape 1737"/>
            <p:cNvSpPr/>
            <p:nvPr/>
          </p:nvSpPr>
          <p:spPr>
            <a:xfrm>
              <a:off x="4618473" y="6788081"/>
              <a:ext cx="165317" cy="7592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57" y="0"/>
                  </a:moveTo>
                  <a:lnTo>
                    <a:pt x="876" y="623"/>
                  </a:lnTo>
                  <a:lnTo>
                    <a:pt x="876" y="2530"/>
                  </a:lnTo>
                  <a:lnTo>
                    <a:pt x="581" y="6986"/>
                  </a:lnTo>
                  <a:lnTo>
                    <a:pt x="295" y="12065"/>
                  </a:lnTo>
                  <a:lnTo>
                    <a:pt x="0" y="21600"/>
                  </a:lnTo>
                  <a:lnTo>
                    <a:pt x="1171" y="21600"/>
                  </a:lnTo>
                  <a:lnTo>
                    <a:pt x="1752" y="3172"/>
                  </a:lnTo>
                  <a:lnTo>
                    <a:pt x="11385" y="3172"/>
                  </a:lnTo>
                  <a:lnTo>
                    <a:pt x="16640" y="2530"/>
                  </a:lnTo>
                  <a:lnTo>
                    <a:pt x="19267" y="2530"/>
                  </a:lnTo>
                  <a:lnTo>
                    <a:pt x="19848" y="3172"/>
                  </a:lnTo>
                  <a:lnTo>
                    <a:pt x="20143" y="3814"/>
                  </a:lnTo>
                  <a:lnTo>
                    <a:pt x="20438" y="4437"/>
                  </a:lnTo>
                  <a:lnTo>
                    <a:pt x="20724" y="6344"/>
                  </a:lnTo>
                  <a:lnTo>
                    <a:pt x="20438" y="21600"/>
                  </a:lnTo>
                  <a:lnTo>
                    <a:pt x="21314" y="21600"/>
                  </a:lnTo>
                  <a:lnTo>
                    <a:pt x="21600" y="12065"/>
                  </a:lnTo>
                  <a:lnTo>
                    <a:pt x="21600" y="1265"/>
                  </a:lnTo>
                  <a:lnTo>
                    <a:pt x="21314" y="623"/>
                  </a:lnTo>
                  <a:lnTo>
                    <a:pt x="16345" y="0"/>
                  </a:lnTo>
                  <a:lnTo>
                    <a:pt x="11385" y="623"/>
                  </a:lnTo>
                  <a:lnTo>
                    <a:pt x="6425" y="623"/>
                  </a:lnTo>
                  <a:lnTo>
                    <a:pt x="1457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027" name="Shape 1738"/>
            <p:cNvSpPr/>
            <p:nvPr/>
          </p:nvSpPr>
          <p:spPr>
            <a:xfrm>
              <a:off x="3161629" y="6781379"/>
              <a:ext cx="281521" cy="8262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971" y="0"/>
                  </a:moveTo>
                  <a:lnTo>
                    <a:pt x="15775" y="573"/>
                  </a:lnTo>
                  <a:lnTo>
                    <a:pt x="13886" y="1162"/>
                  </a:lnTo>
                  <a:lnTo>
                    <a:pt x="10973" y="1752"/>
                  </a:lnTo>
                  <a:lnTo>
                    <a:pt x="5316" y="1752"/>
                  </a:lnTo>
                  <a:lnTo>
                    <a:pt x="2571" y="2325"/>
                  </a:lnTo>
                  <a:lnTo>
                    <a:pt x="1543" y="2915"/>
                  </a:lnTo>
                  <a:lnTo>
                    <a:pt x="1029" y="4077"/>
                  </a:lnTo>
                  <a:lnTo>
                    <a:pt x="514" y="6419"/>
                  </a:lnTo>
                  <a:lnTo>
                    <a:pt x="173" y="8761"/>
                  </a:lnTo>
                  <a:lnTo>
                    <a:pt x="0" y="12266"/>
                  </a:lnTo>
                  <a:lnTo>
                    <a:pt x="0" y="21600"/>
                  </a:lnTo>
                  <a:lnTo>
                    <a:pt x="861" y="21600"/>
                  </a:lnTo>
                  <a:lnTo>
                    <a:pt x="861" y="14591"/>
                  </a:lnTo>
                  <a:lnTo>
                    <a:pt x="1029" y="9924"/>
                  </a:lnTo>
                  <a:lnTo>
                    <a:pt x="1202" y="7582"/>
                  </a:lnTo>
                  <a:lnTo>
                    <a:pt x="1543" y="5829"/>
                  </a:lnTo>
                  <a:lnTo>
                    <a:pt x="1889" y="5257"/>
                  </a:lnTo>
                  <a:lnTo>
                    <a:pt x="2571" y="4667"/>
                  </a:lnTo>
                  <a:lnTo>
                    <a:pt x="8402" y="4667"/>
                  </a:lnTo>
                  <a:lnTo>
                    <a:pt x="13203" y="4077"/>
                  </a:lnTo>
                  <a:lnTo>
                    <a:pt x="15087" y="3505"/>
                  </a:lnTo>
                  <a:lnTo>
                    <a:pt x="17486" y="2915"/>
                  </a:lnTo>
                  <a:lnTo>
                    <a:pt x="18514" y="3505"/>
                  </a:lnTo>
                  <a:lnTo>
                    <a:pt x="19543" y="4667"/>
                  </a:lnTo>
                  <a:lnTo>
                    <a:pt x="20230" y="6419"/>
                  </a:lnTo>
                  <a:lnTo>
                    <a:pt x="20403" y="7582"/>
                  </a:lnTo>
                  <a:lnTo>
                    <a:pt x="20571" y="9334"/>
                  </a:lnTo>
                  <a:lnTo>
                    <a:pt x="20745" y="15181"/>
                  </a:lnTo>
                  <a:lnTo>
                    <a:pt x="20571" y="21600"/>
                  </a:lnTo>
                  <a:lnTo>
                    <a:pt x="21600" y="21600"/>
                  </a:lnTo>
                  <a:lnTo>
                    <a:pt x="21600" y="14591"/>
                  </a:lnTo>
                  <a:lnTo>
                    <a:pt x="21259" y="7582"/>
                  </a:lnTo>
                  <a:lnTo>
                    <a:pt x="21259" y="5829"/>
                  </a:lnTo>
                  <a:lnTo>
                    <a:pt x="20230" y="2325"/>
                  </a:lnTo>
                  <a:lnTo>
                    <a:pt x="19202" y="1162"/>
                  </a:lnTo>
                  <a:lnTo>
                    <a:pt x="18173" y="573"/>
                  </a:lnTo>
                  <a:lnTo>
                    <a:pt x="1697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028" name="Shape 1739"/>
            <p:cNvSpPr/>
            <p:nvPr/>
          </p:nvSpPr>
          <p:spPr>
            <a:xfrm>
              <a:off x="4783789" y="6700944"/>
              <a:ext cx="31325" cy="3570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866" y="4055"/>
                  </a:moveTo>
                  <a:lnTo>
                    <a:pt x="15422" y="6745"/>
                  </a:lnTo>
                  <a:lnTo>
                    <a:pt x="13866" y="8110"/>
                  </a:lnTo>
                  <a:lnTo>
                    <a:pt x="7734" y="5380"/>
                  </a:lnTo>
                  <a:lnTo>
                    <a:pt x="10800" y="4055"/>
                  </a:lnTo>
                  <a:close/>
                  <a:moveTo>
                    <a:pt x="7734" y="0"/>
                  </a:moveTo>
                  <a:lnTo>
                    <a:pt x="3112" y="1325"/>
                  </a:lnTo>
                  <a:lnTo>
                    <a:pt x="0" y="5380"/>
                  </a:lnTo>
                  <a:lnTo>
                    <a:pt x="0" y="8110"/>
                  </a:lnTo>
                  <a:lnTo>
                    <a:pt x="1556" y="9435"/>
                  </a:lnTo>
                  <a:lnTo>
                    <a:pt x="9244" y="10800"/>
                  </a:lnTo>
                  <a:lnTo>
                    <a:pt x="9244" y="12165"/>
                  </a:lnTo>
                  <a:lnTo>
                    <a:pt x="12356" y="12165"/>
                  </a:lnTo>
                  <a:lnTo>
                    <a:pt x="7734" y="13490"/>
                  </a:lnTo>
                  <a:lnTo>
                    <a:pt x="3112" y="17545"/>
                  </a:lnTo>
                  <a:lnTo>
                    <a:pt x="4622" y="20275"/>
                  </a:lnTo>
                  <a:lnTo>
                    <a:pt x="12356" y="21600"/>
                  </a:lnTo>
                  <a:lnTo>
                    <a:pt x="18488" y="20275"/>
                  </a:lnTo>
                  <a:lnTo>
                    <a:pt x="20044" y="20275"/>
                  </a:lnTo>
                  <a:lnTo>
                    <a:pt x="21600" y="18910"/>
                  </a:lnTo>
                  <a:lnTo>
                    <a:pt x="20044" y="13490"/>
                  </a:lnTo>
                  <a:lnTo>
                    <a:pt x="16978" y="9435"/>
                  </a:lnTo>
                  <a:lnTo>
                    <a:pt x="20044" y="8110"/>
                  </a:lnTo>
                  <a:lnTo>
                    <a:pt x="20044" y="4055"/>
                  </a:lnTo>
                  <a:lnTo>
                    <a:pt x="16978" y="1325"/>
                  </a:lnTo>
                  <a:lnTo>
                    <a:pt x="12356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029" name="Shape 1740"/>
            <p:cNvSpPr/>
            <p:nvPr/>
          </p:nvSpPr>
          <p:spPr>
            <a:xfrm>
              <a:off x="4419577" y="6788081"/>
              <a:ext cx="165383" cy="7592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095" y="0"/>
                  </a:moveTo>
                  <a:lnTo>
                    <a:pt x="1170" y="1907"/>
                  </a:lnTo>
                  <a:lnTo>
                    <a:pt x="875" y="2530"/>
                  </a:lnTo>
                  <a:lnTo>
                    <a:pt x="589" y="3172"/>
                  </a:lnTo>
                  <a:lnTo>
                    <a:pt x="589" y="3814"/>
                  </a:lnTo>
                  <a:lnTo>
                    <a:pt x="875" y="4437"/>
                  </a:lnTo>
                  <a:lnTo>
                    <a:pt x="1170" y="4437"/>
                  </a:lnTo>
                  <a:lnTo>
                    <a:pt x="589" y="8893"/>
                  </a:lnTo>
                  <a:lnTo>
                    <a:pt x="295" y="13349"/>
                  </a:lnTo>
                  <a:lnTo>
                    <a:pt x="0" y="21600"/>
                  </a:lnTo>
                  <a:lnTo>
                    <a:pt x="1170" y="21600"/>
                  </a:lnTo>
                  <a:lnTo>
                    <a:pt x="1170" y="13349"/>
                  </a:lnTo>
                  <a:lnTo>
                    <a:pt x="1751" y="5079"/>
                  </a:lnTo>
                  <a:lnTo>
                    <a:pt x="2046" y="5079"/>
                  </a:lnTo>
                  <a:lnTo>
                    <a:pt x="2340" y="4437"/>
                  </a:lnTo>
                  <a:lnTo>
                    <a:pt x="7593" y="3814"/>
                  </a:lnTo>
                  <a:lnTo>
                    <a:pt x="13132" y="2530"/>
                  </a:lnTo>
                  <a:lnTo>
                    <a:pt x="16347" y="2530"/>
                  </a:lnTo>
                  <a:lnTo>
                    <a:pt x="19849" y="3172"/>
                  </a:lnTo>
                  <a:lnTo>
                    <a:pt x="20135" y="3814"/>
                  </a:lnTo>
                  <a:lnTo>
                    <a:pt x="20430" y="5079"/>
                  </a:lnTo>
                  <a:lnTo>
                    <a:pt x="20430" y="21600"/>
                  </a:lnTo>
                  <a:lnTo>
                    <a:pt x="21600" y="21600"/>
                  </a:lnTo>
                  <a:lnTo>
                    <a:pt x="21600" y="1265"/>
                  </a:lnTo>
                  <a:lnTo>
                    <a:pt x="21305" y="623"/>
                  </a:lnTo>
                  <a:lnTo>
                    <a:pt x="18679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030" name="Shape 1741"/>
            <p:cNvSpPr/>
            <p:nvPr/>
          </p:nvSpPr>
          <p:spPr>
            <a:xfrm>
              <a:off x="9033604" y="2971762"/>
              <a:ext cx="118396" cy="4911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200" y="0"/>
                  </a:moveTo>
                  <a:lnTo>
                    <a:pt x="15897" y="2948"/>
                  </a:lnTo>
                  <a:lnTo>
                    <a:pt x="10594" y="6859"/>
                  </a:lnTo>
                  <a:lnTo>
                    <a:pt x="5303" y="11792"/>
                  </a:lnTo>
                  <a:lnTo>
                    <a:pt x="412" y="16696"/>
                  </a:lnTo>
                  <a:lnTo>
                    <a:pt x="0" y="17689"/>
                  </a:lnTo>
                  <a:lnTo>
                    <a:pt x="0" y="19644"/>
                  </a:lnTo>
                  <a:lnTo>
                    <a:pt x="811" y="21600"/>
                  </a:lnTo>
                  <a:lnTo>
                    <a:pt x="4480" y="20637"/>
                  </a:lnTo>
                  <a:lnTo>
                    <a:pt x="7749" y="18652"/>
                  </a:lnTo>
                  <a:lnTo>
                    <a:pt x="14674" y="12756"/>
                  </a:lnTo>
                  <a:lnTo>
                    <a:pt x="21600" y="7852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031" name="Shape 1742"/>
            <p:cNvSpPr/>
            <p:nvPr/>
          </p:nvSpPr>
          <p:spPr>
            <a:xfrm>
              <a:off x="8971022" y="2806381"/>
              <a:ext cx="180978" cy="6477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19739" y="1483"/>
                  </a:lnTo>
                  <a:lnTo>
                    <a:pt x="14939" y="5223"/>
                  </a:lnTo>
                  <a:lnTo>
                    <a:pt x="9869" y="9693"/>
                  </a:lnTo>
                  <a:lnTo>
                    <a:pt x="269" y="20117"/>
                  </a:lnTo>
                  <a:lnTo>
                    <a:pt x="0" y="20870"/>
                  </a:lnTo>
                  <a:lnTo>
                    <a:pt x="269" y="21600"/>
                  </a:lnTo>
                  <a:lnTo>
                    <a:pt x="2939" y="21600"/>
                  </a:lnTo>
                  <a:lnTo>
                    <a:pt x="5600" y="20870"/>
                  </a:lnTo>
                  <a:lnTo>
                    <a:pt x="10939" y="16399"/>
                  </a:lnTo>
                  <a:lnTo>
                    <a:pt x="16269" y="11176"/>
                  </a:lnTo>
                  <a:lnTo>
                    <a:pt x="18939" y="8941"/>
                  </a:lnTo>
                  <a:lnTo>
                    <a:pt x="21600" y="6706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032" name="Shape 1743"/>
            <p:cNvSpPr/>
            <p:nvPr/>
          </p:nvSpPr>
          <p:spPr>
            <a:xfrm>
              <a:off x="8997833" y="2860004"/>
              <a:ext cx="154167" cy="5807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18160" y="3333"/>
                  </a:lnTo>
                  <a:lnTo>
                    <a:pt x="13464" y="7480"/>
                  </a:lnTo>
                  <a:lnTo>
                    <a:pt x="9084" y="11627"/>
                  </a:lnTo>
                  <a:lnTo>
                    <a:pt x="4389" y="15799"/>
                  </a:lnTo>
                  <a:lnTo>
                    <a:pt x="316" y="20785"/>
                  </a:lnTo>
                  <a:lnTo>
                    <a:pt x="0" y="21600"/>
                  </a:lnTo>
                  <a:lnTo>
                    <a:pt x="2817" y="21600"/>
                  </a:lnTo>
                  <a:lnTo>
                    <a:pt x="5012" y="20785"/>
                  </a:lnTo>
                  <a:lnTo>
                    <a:pt x="9707" y="18292"/>
                  </a:lnTo>
                  <a:lnTo>
                    <a:pt x="14403" y="14960"/>
                  </a:lnTo>
                  <a:lnTo>
                    <a:pt x="18783" y="10812"/>
                  </a:lnTo>
                  <a:lnTo>
                    <a:pt x="21600" y="748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033" name="Shape 1744"/>
            <p:cNvSpPr/>
            <p:nvPr/>
          </p:nvSpPr>
          <p:spPr>
            <a:xfrm>
              <a:off x="9060415" y="3074496"/>
              <a:ext cx="91585" cy="424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16341" y="3409"/>
                  </a:lnTo>
                  <a:lnTo>
                    <a:pt x="12115" y="5704"/>
                  </a:lnTo>
                  <a:lnTo>
                    <a:pt x="6856" y="7965"/>
                  </a:lnTo>
                  <a:lnTo>
                    <a:pt x="4210" y="10226"/>
                  </a:lnTo>
                  <a:lnTo>
                    <a:pt x="2113" y="13635"/>
                  </a:lnTo>
                  <a:lnTo>
                    <a:pt x="1049" y="17044"/>
                  </a:lnTo>
                  <a:lnTo>
                    <a:pt x="0" y="21600"/>
                  </a:lnTo>
                  <a:lnTo>
                    <a:pt x="532" y="21600"/>
                  </a:lnTo>
                  <a:lnTo>
                    <a:pt x="5791" y="19339"/>
                  </a:lnTo>
                  <a:lnTo>
                    <a:pt x="11066" y="15930"/>
                  </a:lnTo>
                  <a:lnTo>
                    <a:pt x="21600" y="10226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034" name="Shape 1745"/>
            <p:cNvSpPr/>
            <p:nvPr/>
          </p:nvSpPr>
          <p:spPr>
            <a:xfrm>
              <a:off x="8971022" y="2741609"/>
              <a:ext cx="180978" cy="6702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10669" y="9346"/>
                  </a:lnTo>
                  <a:lnTo>
                    <a:pt x="5339" y="14393"/>
                  </a:lnTo>
                  <a:lnTo>
                    <a:pt x="269" y="20146"/>
                  </a:lnTo>
                  <a:lnTo>
                    <a:pt x="0" y="20873"/>
                  </a:lnTo>
                  <a:lnTo>
                    <a:pt x="269" y="21600"/>
                  </a:lnTo>
                  <a:lnTo>
                    <a:pt x="3200" y="21600"/>
                  </a:lnTo>
                  <a:lnTo>
                    <a:pt x="6139" y="20146"/>
                  </a:lnTo>
                  <a:lnTo>
                    <a:pt x="9069" y="17280"/>
                  </a:lnTo>
                  <a:lnTo>
                    <a:pt x="12000" y="14393"/>
                  </a:lnTo>
                  <a:lnTo>
                    <a:pt x="16800" y="9346"/>
                  </a:lnTo>
                  <a:lnTo>
                    <a:pt x="21600" y="5026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035" name="Shape 1746"/>
            <p:cNvSpPr/>
            <p:nvPr/>
          </p:nvSpPr>
          <p:spPr>
            <a:xfrm>
              <a:off x="9038050" y="3025385"/>
              <a:ext cx="113950" cy="5136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10592" y="9377"/>
                  </a:lnTo>
                  <a:lnTo>
                    <a:pt x="428" y="19730"/>
                  </a:lnTo>
                  <a:lnTo>
                    <a:pt x="0" y="20651"/>
                  </a:lnTo>
                  <a:lnTo>
                    <a:pt x="855" y="21600"/>
                  </a:lnTo>
                  <a:lnTo>
                    <a:pt x="5938" y="20651"/>
                  </a:lnTo>
                  <a:lnTo>
                    <a:pt x="11020" y="17833"/>
                  </a:lnTo>
                  <a:lnTo>
                    <a:pt x="16518" y="14093"/>
                  </a:lnTo>
                  <a:lnTo>
                    <a:pt x="21600" y="10326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036" name="Shape 1747"/>
            <p:cNvSpPr/>
            <p:nvPr/>
          </p:nvSpPr>
          <p:spPr>
            <a:xfrm>
              <a:off x="7994593" y="2989615"/>
              <a:ext cx="429051" cy="14746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263" y="0"/>
                  </a:moveTo>
                  <a:lnTo>
                    <a:pt x="20474" y="982"/>
                  </a:lnTo>
                  <a:lnTo>
                    <a:pt x="19462" y="2294"/>
                  </a:lnTo>
                  <a:lnTo>
                    <a:pt x="17547" y="5240"/>
                  </a:lnTo>
                  <a:lnTo>
                    <a:pt x="16535" y="6221"/>
                  </a:lnTo>
                  <a:lnTo>
                    <a:pt x="15523" y="6873"/>
                  </a:lnTo>
                  <a:lnTo>
                    <a:pt x="15075" y="7203"/>
                  </a:lnTo>
                  <a:lnTo>
                    <a:pt x="14510" y="7203"/>
                  </a:lnTo>
                  <a:lnTo>
                    <a:pt x="14063" y="6873"/>
                  </a:lnTo>
                  <a:lnTo>
                    <a:pt x="13612" y="6221"/>
                  </a:lnTo>
                  <a:lnTo>
                    <a:pt x="13388" y="6221"/>
                  </a:lnTo>
                  <a:lnTo>
                    <a:pt x="13160" y="6542"/>
                  </a:lnTo>
                  <a:lnTo>
                    <a:pt x="12713" y="8506"/>
                  </a:lnTo>
                  <a:lnTo>
                    <a:pt x="12375" y="8836"/>
                  </a:lnTo>
                  <a:lnTo>
                    <a:pt x="12148" y="9167"/>
                  </a:lnTo>
                  <a:lnTo>
                    <a:pt x="11924" y="8836"/>
                  </a:lnTo>
                  <a:lnTo>
                    <a:pt x="11700" y="8185"/>
                  </a:lnTo>
                  <a:lnTo>
                    <a:pt x="11136" y="6221"/>
                  </a:lnTo>
                  <a:lnTo>
                    <a:pt x="11249" y="4579"/>
                  </a:lnTo>
                  <a:lnTo>
                    <a:pt x="11136" y="3927"/>
                  </a:lnTo>
                  <a:lnTo>
                    <a:pt x="11026" y="3597"/>
                  </a:lnTo>
                  <a:lnTo>
                    <a:pt x="10688" y="3597"/>
                  </a:lnTo>
                  <a:lnTo>
                    <a:pt x="10123" y="4909"/>
                  </a:lnTo>
                  <a:lnTo>
                    <a:pt x="9900" y="6221"/>
                  </a:lnTo>
                  <a:lnTo>
                    <a:pt x="9786" y="7524"/>
                  </a:lnTo>
                  <a:lnTo>
                    <a:pt x="9900" y="8506"/>
                  </a:lnTo>
                  <a:lnTo>
                    <a:pt x="9449" y="9818"/>
                  </a:lnTo>
                  <a:lnTo>
                    <a:pt x="9111" y="10149"/>
                  </a:lnTo>
                  <a:lnTo>
                    <a:pt x="8663" y="10800"/>
                  </a:lnTo>
                  <a:lnTo>
                    <a:pt x="8212" y="10800"/>
                  </a:lnTo>
                  <a:lnTo>
                    <a:pt x="7988" y="10149"/>
                  </a:lnTo>
                  <a:lnTo>
                    <a:pt x="7988" y="9488"/>
                  </a:lnTo>
                  <a:lnTo>
                    <a:pt x="8099" y="8506"/>
                  </a:lnTo>
                  <a:lnTo>
                    <a:pt x="8099" y="8185"/>
                  </a:lnTo>
                  <a:lnTo>
                    <a:pt x="7988" y="7524"/>
                  </a:lnTo>
                  <a:lnTo>
                    <a:pt x="7761" y="7203"/>
                  </a:lnTo>
                  <a:lnTo>
                    <a:pt x="7537" y="7203"/>
                  </a:lnTo>
                  <a:lnTo>
                    <a:pt x="7424" y="7855"/>
                  </a:lnTo>
                  <a:lnTo>
                    <a:pt x="7314" y="9488"/>
                  </a:lnTo>
                  <a:lnTo>
                    <a:pt x="6976" y="11451"/>
                  </a:lnTo>
                  <a:lnTo>
                    <a:pt x="6412" y="13094"/>
                  </a:lnTo>
                  <a:lnTo>
                    <a:pt x="5850" y="14076"/>
                  </a:lnTo>
                  <a:lnTo>
                    <a:pt x="5062" y="14397"/>
                  </a:lnTo>
                  <a:lnTo>
                    <a:pt x="4387" y="14397"/>
                  </a:lnTo>
                  <a:lnTo>
                    <a:pt x="3939" y="14076"/>
                  </a:lnTo>
                  <a:lnTo>
                    <a:pt x="4500" y="10469"/>
                  </a:lnTo>
                  <a:lnTo>
                    <a:pt x="4724" y="7855"/>
                  </a:lnTo>
                  <a:lnTo>
                    <a:pt x="4724" y="7203"/>
                  </a:lnTo>
                  <a:lnTo>
                    <a:pt x="4614" y="6873"/>
                  </a:lnTo>
                  <a:lnTo>
                    <a:pt x="4500" y="6542"/>
                  </a:lnTo>
                  <a:lnTo>
                    <a:pt x="4277" y="6873"/>
                  </a:lnTo>
                  <a:lnTo>
                    <a:pt x="3488" y="8185"/>
                  </a:lnTo>
                  <a:lnTo>
                    <a:pt x="2927" y="10469"/>
                  </a:lnTo>
                  <a:lnTo>
                    <a:pt x="2700" y="12433"/>
                  </a:lnTo>
                  <a:lnTo>
                    <a:pt x="2700" y="13745"/>
                  </a:lnTo>
                  <a:lnTo>
                    <a:pt x="2927" y="14727"/>
                  </a:lnTo>
                  <a:lnTo>
                    <a:pt x="2025" y="17673"/>
                  </a:lnTo>
                  <a:lnTo>
                    <a:pt x="1801" y="18324"/>
                  </a:lnTo>
                  <a:lnTo>
                    <a:pt x="1577" y="18655"/>
                  </a:lnTo>
                  <a:lnTo>
                    <a:pt x="1350" y="18655"/>
                  </a:lnTo>
                  <a:lnTo>
                    <a:pt x="1240" y="18324"/>
                  </a:lnTo>
                  <a:lnTo>
                    <a:pt x="902" y="17673"/>
                  </a:lnTo>
                  <a:lnTo>
                    <a:pt x="675" y="16040"/>
                  </a:lnTo>
                  <a:lnTo>
                    <a:pt x="675" y="14397"/>
                  </a:lnTo>
                  <a:lnTo>
                    <a:pt x="788" y="12433"/>
                  </a:lnTo>
                  <a:lnTo>
                    <a:pt x="1126" y="10800"/>
                  </a:lnTo>
                  <a:lnTo>
                    <a:pt x="1350" y="10149"/>
                  </a:lnTo>
                  <a:lnTo>
                    <a:pt x="1687" y="9488"/>
                  </a:lnTo>
                  <a:lnTo>
                    <a:pt x="1801" y="9167"/>
                  </a:lnTo>
                  <a:lnTo>
                    <a:pt x="1801" y="8836"/>
                  </a:lnTo>
                  <a:lnTo>
                    <a:pt x="1687" y="8506"/>
                  </a:lnTo>
                  <a:lnTo>
                    <a:pt x="1577" y="8506"/>
                  </a:lnTo>
                  <a:lnTo>
                    <a:pt x="1240" y="8836"/>
                  </a:lnTo>
                  <a:lnTo>
                    <a:pt x="1012" y="9167"/>
                  </a:lnTo>
                  <a:lnTo>
                    <a:pt x="565" y="10469"/>
                  </a:lnTo>
                  <a:lnTo>
                    <a:pt x="227" y="12433"/>
                  </a:lnTo>
                  <a:lnTo>
                    <a:pt x="0" y="14727"/>
                  </a:lnTo>
                  <a:lnTo>
                    <a:pt x="0" y="17021"/>
                  </a:lnTo>
                  <a:lnTo>
                    <a:pt x="114" y="18985"/>
                  </a:lnTo>
                  <a:lnTo>
                    <a:pt x="227" y="19636"/>
                  </a:lnTo>
                  <a:lnTo>
                    <a:pt x="451" y="20618"/>
                  </a:lnTo>
                  <a:lnTo>
                    <a:pt x="675" y="20949"/>
                  </a:lnTo>
                  <a:lnTo>
                    <a:pt x="1012" y="21269"/>
                  </a:lnTo>
                  <a:lnTo>
                    <a:pt x="1350" y="21600"/>
                  </a:lnTo>
                  <a:lnTo>
                    <a:pt x="1687" y="21269"/>
                  </a:lnTo>
                  <a:lnTo>
                    <a:pt x="2025" y="20949"/>
                  </a:lnTo>
                  <a:lnTo>
                    <a:pt x="2362" y="20288"/>
                  </a:lnTo>
                  <a:lnTo>
                    <a:pt x="3037" y="18324"/>
                  </a:lnTo>
                  <a:lnTo>
                    <a:pt x="3602" y="15709"/>
                  </a:lnTo>
                  <a:lnTo>
                    <a:pt x="3826" y="16040"/>
                  </a:lnTo>
                  <a:lnTo>
                    <a:pt x="4387" y="16360"/>
                  </a:lnTo>
                  <a:lnTo>
                    <a:pt x="4951" y="16691"/>
                  </a:lnTo>
                  <a:lnTo>
                    <a:pt x="5513" y="16360"/>
                  </a:lnTo>
                  <a:lnTo>
                    <a:pt x="6074" y="16040"/>
                  </a:lnTo>
                  <a:lnTo>
                    <a:pt x="6525" y="15379"/>
                  </a:lnTo>
                  <a:lnTo>
                    <a:pt x="6976" y="14397"/>
                  </a:lnTo>
                  <a:lnTo>
                    <a:pt x="7314" y="13415"/>
                  </a:lnTo>
                  <a:lnTo>
                    <a:pt x="7651" y="12112"/>
                  </a:lnTo>
                  <a:lnTo>
                    <a:pt x="7875" y="12433"/>
                  </a:lnTo>
                  <a:lnTo>
                    <a:pt x="8212" y="12764"/>
                  </a:lnTo>
                  <a:lnTo>
                    <a:pt x="8887" y="12433"/>
                  </a:lnTo>
                  <a:lnTo>
                    <a:pt x="9676" y="11451"/>
                  </a:lnTo>
                  <a:lnTo>
                    <a:pt x="10351" y="10149"/>
                  </a:lnTo>
                  <a:lnTo>
                    <a:pt x="10798" y="10800"/>
                  </a:lnTo>
                  <a:lnTo>
                    <a:pt x="11363" y="11131"/>
                  </a:lnTo>
                  <a:lnTo>
                    <a:pt x="12038" y="11451"/>
                  </a:lnTo>
                  <a:lnTo>
                    <a:pt x="12599" y="10800"/>
                  </a:lnTo>
                  <a:lnTo>
                    <a:pt x="13050" y="10149"/>
                  </a:lnTo>
                  <a:lnTo>
                    <a:pt x="13388" y="9488"/>
                  </a:lnTo>
                  <a:lnTo>
                    <a:pt x="13612" y="9167"/>
                  </a:lnTo>
                  <a:lnTo>
                    <a:pt x="14063" y="8836"/>
                  </a:lnTo>
                  <a:lnTo>
                    <a:pt x="15412" y="8836"/>
                  </a:lnTo>
                  <a:lnTo>
                    <a:pt x="17885" y="6873"/>
                  </a:lnTo>
                  <a:lnTo>
                    <a:pt x="19235" y="5240"/>
                  </a:lnTo>
                  <a:lnTo>
                    <a:pt x="20474" y="3597"/>
                  </a:lnTo>
                  <a:lnTo>
                    <a:pt x="21035" y="2294"/>
                  </a:lnTo>
                  <a:lnTo>
                    <a:pt x="21600" y="1312"/>
                  </a:lnTo>
                  <a:lnTo>
                    <a:pt x="21600" y="331"/>
                  </a:lnTo>
                  <a:lnTo>
                    <a:pt x="21486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037" name="Shape 1748"/>
            <p:cNvSpPr/>
            <p:nvPr/>
          </p:nvSpPr>
          <p:spPr>
            <a:xfrm>
              <a:off x="8166678" y="3438707"/>
              <a:ext cx="632326" cy="1809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217" y="0"/>
                  </a:moveTo>
                  <a:lnTo>
                    <a:pt x="20072" y="531"/>
                  </a:lnTo>
                  <a:lnTo>
                    <a:pt x="18927" y="1331"/>
                  </a:lnTo>
                  <a:lnTo>
                    <a:pt x="17782" y="2400"/>
                  </a:lnTo>
                  <a:lnTo>
                    <a:pt x="16638" y="3731"/>
                  </a:lnTo>
                  <a:lnTo>
                    <a:pt x="14348" y="6669"/>
                  </a:lnTo>
                  <a:lnTo>
                    <a:pt x="13203" y="8000"/>
                  </a:lnTo>
                  <a:lnTo>
                    <a:pt x="12058" y="9069"/>
                  </a:lnTo>
                  <a:lnTo>
                    <a:pt x="6105" y="14939"/>
                  </a:lnTo>
                  <a:lnTo>
                    <a:pt x="3435" y="17339"/>
                  </a:lnTo>
                  <a:lnTo>
                    <a:pt x="1755" y="18669"/>
                  </a:lnTo>
                  <a:lnTo>
                    <a:pt x="1220" y="19200"/>
                  </a:lnTo>
                  <a:lnTo>
                    <a:pt x="991" y="19200"/>
                  </a:lnTo>
                  <a:lnTo>
                    <a:pt x="762" y="19469"/>
                  </a:lnTo>
                  <a:lnTo>
                    <a:pt x="610" y="20000"/>
                  </a:lnTo>
                  <a:lnTo>
                    <a:pt x="458" y="20539"/>
                  </a:lnTo>
                  <a:lnTo>
                    <a:pt x="381" y="20269"/>
                  </a:lnTo>
                  <a:lnTo>
                    <a:pt x="0" y="20269"/>
                  </a:lnTo>
                  <a:lnTo>
                    <a:pt x="0" y="20800"/>
                  </a:lnTo>
                  <a:lnTo>
                    <a:pt x="75" y="21339"/>
                  </a:lnTo>
                  <a:lnTo>
                    <a:pt x="152" y="21600"/>
                  </a:lnTo>
                  <a:lnTo>
                    <a:pt x="1603" y="21069"/>
                  </a:lnTo>
                  <a:lnTo>
                    <a:pt x="2977" y="20269"/>
                  </a:lnTo>
                  <a:lnTo>
                    <a:pt x="4350" y="19200"/>
                  </a:lnTo>
                  <a:lnTo>
                    <a:pt x="5724" y="18139"/>
                  </a:lnTo>
                  <a:lnTo>
                    <a:pt x="8472" y="15200"/>
                  </a:lnTo>
                  <a:lnTo>
                    <a:pt x="11219" y="12269"/>
                  </a:lnTo>
                  <a:lnTo>
                    <a:pt x="12441" y="11200"/>
                  </a:lnTo>
                  <a:lnTo>
                    <a:pt x="13661" y="9600"/>
                  </a:lnTo>
                  <a:lnTo>
                    <a:pt x="16180" y="6400"/>
                  </a:lnTo>
                  <a:lnTo>
                    <a:pt x="17402" y="5069"/>
                  </a:lnTo>
                  <a:lnTo>
                    <a:pt x="18698" y="3731"/>
                  </a:lnTo>
                  <a:lnTo>
                    <a:pt x="19997" y="2931"/>
                  </a:lnTo>
                  <a:lnTo>
                    <a:pt x="21217" y="2669"/>
                  </a:lnTo>
                  <a:lnTo>
                    <a:pt x="21371" y="2400"/>
                  </a:lnTo>
                  <a:lnTo>
                    <a:pt x="21523" y="2131"/>
                  </a:lnTo>
                  <a:lnTo>
                    <a:pt x="21523" y="1869"/>
                  </a:lnTo>
                  <a:lnTo>
                    <a:pt x="21600" y="1331"/>
                  </a:lnTo>
                  <a:lnTo>
                    <a:pt x="21523" y="800"/>
                  </a:lnTo>
                  <a:lnTo>
                    <a:pt x="21523" y="531"/>
                  </a:lnTo>
                  <a:lnTo>
                    <a:pt x="21371" y="269"/>
                  </a:lnTo>
                  <a:lnTo>
                    <a:pt x="21217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038" name="Shape 1749"/>
            <p:cNvSpPr/>
            <p:nvPr/>
          </p:nvSpPr>
          <p:spPr>
            <a:xfrm>
              <a:off x="180978" y="4844118"/>
              <a:ext cx="489310" cy="201988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793" y="167"/>
                  </a:moveTo>
                  <a:lnTo>
                    <a:pt x="8385" y="192"/>
                  </a:lnTo>
                  <a:lnTo>
                    <a:pt x="8780" y="239"/>
                  </a:lnTo>
                  <a:lnTo>
                    <a:pt x="9173" y="287"/>
                  </a:lnTo>
                  <a:lnTo>
                    <a:pt x="9372" y="383"/>
                  </a:lnTo>
                  <a:lnTo>
                    <a:pt x="9568" y="478"/>
                  </a:lnTo>
                  <a:lnTo>
                    <a:pt x="9764" y="598"/>
                  </a:lnTo>
                  <a:lnTo>
                    <a:pt x="9964" y="837"/>
                  </a:lnTo>
                  <a:lnTo>
                    <a:pt x="10160" y="1171"/>
                  </a:lnTo>
                  <a:lnTo>
                    <a:pt x="10356" y="1529"/>
                  </a:lnTo>
                  <a:lnTo>
                    <a:pt x="10456" y="2246"/>
                  </a:lnTo>
                  <a:lnTo>
                    <a:pt x="10555" y="2485"/>
                  </a:lnTo>
                  <a:lnTo>
                    <a:pt x="10752" y="2700"/>
                  </a:lnTo>
                  <a:lnTo>
                    <a:pt x="10356" y="2748"/>
                  </a:lnTo>
                  <a:lnTo>
                    <a:pt x="10259" y="2700"/>
                  </a:lnTo>
                  <a:lnTo>
                    <a:pt x="10160" y="2676"/>
                  </a:lnTo>
                  <a:lnTo>
                    <a:pt x="9864" y="2676"/>
                  </a:lnTo>
                  <a:lnTo>
                    <a:pt x="9864" y="2796"/>
                  </a:lnTo>
                  <a:lnTo>
                    <a:pt x="8877" y="2891"/>
                  </a:lnTo>
                  <a:lnTo>
                    <a:pt x="7989" y="2940"/>
                  </a:lnTo>
                  <a:lnTo>
                    <a:pt x="6905" y="2963"/>
                  </a:lnTo>
                  <a:lnTo>
                    <a:pt x="5821" y="2940"/>
                  </a:lnTo>
                  <a:lnTo>
                    <a:pt x="4638" y="2963"/>
                  </a:lnTo>
                  <a:lnTo>
                    <a:pt x="4046" y="2963"/>
                  </a:lnTo>
                  <a:lnTo>
                    <a:pt x="3354" y="2940"/>
                  </a:lnTo>
                  <a:lnTo>
                    <a:pt x="2859" y="2915"/>
                  </a:lnTo>
                  <a:lnTo>
                    <a:pt x="2367" y="2868"/>
                  </a:lnTo>
                  <a:lnTo>
                    <a:pt x="2071" y="2748"/>
                  </a:lnTo>
                  <a:lnTo>
                    <a:pt x="1875" y="2605"/>
                  </a:lnTo>
                  <a:lnTo>
                    <a:pt x="1380" y="2055"/>
                  </a:lnTo>
                  <a:lnTo>
                    <a:pt x="987" y="1505"/>
                  </a:lnTo>
                  <a:lnTo>
                    <a:pt x="788" y="1243"/>
                  </a:lnTo>
                  <a:lnTo>
                    <a:pt x="691" y="980"/>
                  </a:lnTo>
                  <a:lnTo>
                    <a:pt x="691" y="693"/>
                  </a:lnTo>
                  <a:lnTo>
                    <a:pt x="788" y="407"/>
                  </a:lnTo>
                  <a:lnTo>
                    <a:pt x="1875" y="335"/>
                  </a:lnTo>
                  <a:lnTo>
                    <a:pt x="3059" y="263"/>
                  </a:lnTo>
                  <a:lnTo>
                    <a:pt x="4242" y="215"/>
                  </a:lnTo>
                  <a:lnTo>
                    <a:pt x="5525" y="167"/>
                  </a:lnTo>
                  <a:close/>
                  <a:moveTo>
                    <a:pt x="9964" y="2963"/>
                  </a:moveTo>
                  <a:lnTo>
                    <a:pt x="10259" y="3250"/>
                  </a:lnTo>
                  <a:lnTo>
                    <a:pt x="10555" y="3632"/>
                  </a:lnTo>
                  <a:lnTo>
                    <a:pt x="10555" y="3776"/>
                  </a:lnTo>
                  <a:lnTo>
                    <a:pt x="10652" y="3895"/>
                  </a:lnTo>
                  <a:lnTo>
                    <a:pt x="8780" y="3943"/>
                  </a:lnTo>
                  <a:lnTo>
                    <a:pt x="6905" y="3991"/>
                  </a:lnTo>
                  <a:lnTo>
                    <a:pt x="5326" y="4038"/>
                  </a:lnTo>
                  <a:lnTo>
                    <a:pt x="4538" y="4062"/>
                  </a:lnTo>
                  <a:lnTo>
                    <a:pt x="3847" y="4134"/>
                  </a:lnTo>
                  <a:lnTo>
                    <a:pt x="3847" y="4015"/>
                  </a:lnTo>
                  <a:lnTo>
                    <a:pt x="3747" y="3895"/>
                  </a:lnTo>
                  <a:lnTo>
                    <a:pt x="3551" y="3656"/>
                  </a:lnTo>
                  <a:lnTo>
                    <a:pt x="3451" y="3370"/>
                  </a:lnTo>
                  <a:lnTo>
                    <a:pt x="3354" y="3106"/>
                  </a:lnTo>
                  <a:lnTo>
                    <a:pt x="4342" y="3106"/>
                  </a:lnTo>
                  <a:lnTo>
                    <a:pt x="5229" y="3083"/>
                  </a:lnTo>
                  <a:lnTo>
                    <a:pt x="6510" y="3106"/>
                  </a:lnTo>
                  <a:lnTo>
                    <a:pt x="7693" y="3083"/>
                  </a:lnTo>
                  <a:lnTo>
                    <a:pt x="8877" y="3059"/>
                  </a:lnTo>
                  <a:lnTo>
                    <a:pt x="9372" y="3011"/>
                  </a:lnTo>
                  <a:lnTo>
                    <a:pt x="9964" y="2963"/>
                  </a:lnTo>
                  <a:close/>
                  <a:moveTo>
                    <a:pt x="10948" y="4062"/>
                  </a:moveTo>
                  <a:lnTo>
                    <a:pt x="11244" y="4086"/>
                  </a:lnTo>
                  <a:lnTo>
                    <a:pt x="11443" y="4110"/>
                  </a:lnTo>
                  <a:lnTo>
                    <a:pt x="11540" y="4181"/>
                  </a:lnTo>
                  <a:lnTo>
                    <a:pt x="11639" y="4253"/>
                  </a:lnTo>
                  <a:lnTo>
                    <a:pt x="11739" y="4445"/>
                  </a:lnTo>
                  <a:lnTo>
                    <a:pt x="11639" y="4636"/>
                  </a:lnTo>
                  <a:lnTo>
                    <a:pt x="7596" y="4755"/>
                  </a:lnTo>
                  <a:lnTo>
                    <a:pt x="5918" y="4803"/>
                  </a:lnTo>
                  <a:lnTo>
                    <a:pt x="5130" y="4851"/>
                  </a:lnTo>
                  <a:lnTo>
                    <a:pt x="4242" y="4922"/>
                  </a:lnTo>
                  <a:lnTo>
                    <a:pt x="3747" y="4731"/>
                  </a:lnTo>
                  <a:lnTo>
                    <a:pt x="3354" y="4540"/>
                  </a:lnTo>
                  <a:lnTo>
                    <a:pt x="3255" y="4421"/>
                  </a:lnTo>
                  <a:lnTo>
                    <a:pt x="3255" y="4301"/>
                  </a:lnTo>
                  <a:lnTo>
                    <a:pt x="3650" y="4301"/>
                  </a:lnTo>
                  <a:lnTo>
                    <a:pt x="4142" y="4277"/>
                  </a:lnTo>
                  <a:lnTo>
                    <a:pt x="4933" y="4230"/>
                  </a:lnTo>
                  <a:lnTo>
                    <a:pt x="6709" y="4158"/>
                  </a:lnTo>
                  <a:lnTo>
                    <a:pt x="8484" y="4110"/>
                  </a:lnTo>
                  <a:lnTo>
                    <a:pt x="10948" y="4062"/>
                  </a:lnTo>
                  <a:close/>
                  <a:moveTo>
                    <a:pt x="11048" y="4827"/>
                  </a:moveTo>
                  <a:lnTo>
                    <a:pt x="11048" y="5233"/>
                  </a:lnTo>
                  <a:lnTo>
                    <a:pt x="11244" y="5639"/>
                  </a:lnTo>
                  <a:lnTo>
                    <a:pt x="11443" y="6045"/>
                  </a:lnTo>
                  <a:lnTo>
                    <a:pt x="11639" y="6428"/>
                  </a:lnTo>
                  <a:lnTo>
                    <a:pt x="11836" y="6954"/>
                  </a:lnTo>
                  <a:lnTo>
                    <a:pt x="12231" y="7455"/>
                  </a:lnTo>
                  <a:lnTo>
                    <a:pt x="12527" y="7765"/>
                  </a:lnTo>
                  <a:lnTo>
                    <a:pt x="13019" y="8076"/>
                  </a:lnTo>
                  <a:lnTo>
                    <a:pt x="14106" y="8650"/>
                  </a:lnTo>
                  <a:lnTo>
                    <a:pt x="12923" y="8745"/>
                  </a:lnTo>
                  <a:lnTo>
                    <a:pt x="11639" y="8817"/>
                  </a:lnTo>
                  <a:lnTo>
                    <a:pt x="9173" y="8889"/>
                  </a:lnTo>
                  <a:lnTo>
                    <a:pt x="7892" y="8913"/>
                  </a:lnTo>
                  <a:lnTo>
                    <a:pt x="7201" y="8936"/>
                  </a:lnTo>
                  <a:lnTo>
                    <a:pt x="6609" y="8985"/>
                  </a:lnTo>
                  <a:lnTo>
                    <a:pt x="6510" y="8459"/>
                  </a:lnTo>
                  <a:lnTo>
                    <a:pt x="6313" y="7933"/>
                  </a:lnTo>
                  <a:lnTo>
                    <a:pt x="5821" y="6882"/>
                  </a:lnTo>
                  <a:lnTo>
                    <a:pt x="5722" y="6428"/>
                  </a:lnTo>
                  <a:lnTo>
                    <a:pt x="5525" y="5950"/>
                  </a:lnTo>
                  <a:lnTo>
                    <a:pt x="5229" y="5496"/>
                  </a:lnTo>
                  <a:lnTo>
                    <a:pt x="4933" y="5257"/>
                  </a:lnTo>
                  <a:lnTo>
                    <a:pt x="4638" y="5042"/>
                  </a:lnTo>
                  <a:lnTo>
                    <a:pt x="5525" y="5018"/>
                  </a:lnTo>
                  <a:lnTo>
                    <a:pt x="6510" y="4994"/>
                  </a:lnTo>
                  <a:lnTo>
                    <a:pt x="8385" y="4922"/>
                  </a:lnTo>
                  <a:lnTo>
                    <a:pt x="11048" y="4827"/>
                  </a:lnTo>
                  <a:close/>
                  <a:moveTo>
                    <a:pt x="15190" y="8698"/>
                  </a:moveTo>
                  <a:lnTo>
                    <a:pt x="15190" y="8817"/>
                  </a:lnTo>
                  <a:lnTo>
                    <a:pt x="15386" y="8936"/>
                  </a:lnTo>
                  <a:lnTo>
                    <a:pt x="15586" y="9056"/>
                  </a:lnTo>
                  <a:lnTo>
                    <a:pt x="15881" y="9176"/>
                  </a:lnTo>
                  <a:lnTo>
                    <a:pt x="16473" y="9391"/>
                  </a:lnTo>
                  <a:lnTo>
                    <a:pt x="17261" y="9606"/>
                  </a:lnTo>
                  <a:lnTo>
                    <a:pt x="18049" y="9797"/>
                  </a:lnTo>
                  <a:lnTo>
                    <a:pt x="18840" y="10012"/>
                  </a:lnTo>
                  <a:lnTo>
                    <a:pt x="19529" y="10227"/>
                  </a:lnTo>
                  <a:lnTo>
                    <a:pt x="19728" y="10347"/>
                  </a:lnTo>
                  <a:lnTo>
                    <a:pt x="19924" y="10466"/>
                  </a:lnTo>
                  <a:lnTo>
                    <a:pt x="20121" y="10633"/>
                  </a:lnTo>
                  <a:lnTo>
                    <a:pt x="20121" y="10992"/>
                  </a:lnTo>
                  <a:lnTo>
                    <a:pt x="20024" y="11158"/>
                  </a:lnTo>
                  <a:lnTo>
                    <a:pt x="19628" y="11517"/>
                  </a:lnTo>
                  <a:lnTo>
                    <a:pt x="19136" y="11852"/>
                  </a:lnTo>
                  <a:lnTo>
                    <a:pt x="18641" y="12186"/>
                  </a:lnTo>
                  <a:lnTo>
                    <a:pt x="18249" y="12544"/>
                  </a:lnTo>
                  <a:lnTo>
                    <a:pt x="18049" y="12712"/>
                  </a:lnTo>
                  <a:lnTo>
                    <a:pt x="17953" y="12879"/>
                  </a:lnTo>
                  <a:lnTo>
                    <a:pt x="17953" y="13046"/>
                  </a:lnTo>
                  <a:lnTo>
                    <a:pt x="18049" y="13237"/>
                  </a:lnTo>
                  <a:lnTo>
                    <a:pt x="15586" y="13357"/>
                  </a:lnTo>
                  <a:lnTo>
                    <a:pt x="13019" y="13452"/>
                  </a:lnTo>
                  <a:lnTo>
                    <a:pt x="10652" y="13500"/>
                  </a:lnTo>
                  <a:lnTo>
                    <a:pt x="9468" y="13548"/>
                  </a:lnTo>
                  <a:lnTo>
                    <a:pt x="8385" y="13620"/>
                  </a:lnTo>
                  <a:lnTo>
                    <a:pt x="7989" y="13405"/>
                  </a:lnTo>
                  <a:lnTo>
                    <a:pt x="7497" y="13214"/>
                  </a:lnTo>
                  <a:lnTo>
                    <a:pt x="6805" y="13046"/>
                  </a:lnTo>
                  <a:lnTo>
                    <a:pt x="6117" y="12879"/>
                  </a:lnTo>
                  <a:lnTo>
                    <a:pt x="5426" y="12735"/>
                  </a:lnTo>
                  <a:lnTo>
                    <a:pt x="4834" y="12569"/>
                  </a:lnTo>
                  <a:lnTo>
                    <a:pt x="4438" y="12425"/>
                  </a:lnTo>
                  <a:lnTo>
                    <a:pt x="4046" y="12258"/>
                  </a:lnTo>
                  <a:lnTo>
                    <a:pt x="3747" y="12067"/>
                  </a:lnTo>
                  <a:lnTo>
                    <a:pt x="3551" y="11875"/>
                  </a:lnTo>
                  <a:lnTo>
                    <a:pt x="3354" y="11684"/>
                  </a:lnTo>
                  <a:lnTo>
                    <a:pt x="3255" y="11469"/>
                  </a:lnTo>
                  <a:lnTo>
                    <a:pt x="3255" y="11183"/>
                  </a:lnTo>
                  <a:lnTo>
                    <a:pt x="3451" y="10872"/>
                  </a:lnTo>
                  <a:lnTo>
                    <a:pt x="3747" y="10585"/>
                  </a:lnTo>
                  <a:lnTo>
                    <a:pt x="4933" y="9725"/>
                  </a:lnTo>
                  <a:lnTo>
                    <a:pt x="5326" y="9438"/>
                  </a:lnTo>
                  <a:lnTo>
                    <a:pt x="5622" y="9176"/>
                  </a:lnTo>
                  <a:lnTo>
                    <a:pt x="6905" y="9128"/>
                  </a:lnTo>
                  <a:lnTo>
                    <a:pt x="8188" y="9104"/>
                  </a:lnTo>
                  <a:lnTo>
                    <a:pt x="10851" y="8985"/>
                  </a:lnTo>
                  <a:lnTo>
                    <a:pt x="11739" y="8960"/>
                  </a:lnTo>
                  <a:lnTo>
                    <a:pt x="12723" y="8913"/>
                  </a:lnTo>
                  <a:lnTo>
                    <a:pt x="13611" y="8865"/>
                  </a:lnTo>
                  <a:lnTo>
                    <a:pt x="14402" y="8793"/>
                  </a:lnTo>
                  <a:lnTo>
                    <a:pt x="14598" y="8770"/>
                  </a:lnTo>
                  <a:lnTo>
                    <a:pt x="14795" y="8745"/>
                  </a:lnTo>
                  <a:lnTo>
                    <a:pt x="15190" y="8698"/>
                  </a:lnTo>
                  <a:close/>
                  <a:moveTo>
                    <a:pt x="6017" y="0"/>
                  </a:moveTo>
                  <a:lnTo>
                    <a:pt x="4538" y="24"/>
                  </a:lnTo>
                  <a:lnTo>
                    <a:pt x="3059" y="96"/>
                  </a:lnTo>
                  <a:lnTo>
                    <a:pt x="1579" y="192"/>
                  </a:lnTo>
                  <a:lnTo>
                    <a:pt x="888" y="239"/>
                  </a:lnTo>
                  <a:lnTo>
                    <a:pt x="296" y="335"/>
                  </a:lnTo>
                  <a:lnTo>
                    <a:pt x="196" y="358"/>
                  </a:lnTo>
                  <a:lnTo>
                    <a:pt x="196" y="407"/>
                  </a:lnTo>
                  <a:lnTo>
                    <a:pt x="296" y="430"/>
                  </a:lnTo>
                  <a:lnTo>
                    <a:pt x="100" y="573"/>
                  </a:lnTo>
                  <a:lnTo>
                    <a:pt x="0" y="717"/>
                  </a:lnTo>
                  <a:lnTo>
                    <a:pt x="0" y="1003"/>
                  </a:lnTo>
                  <a:lnTo>
                    <a:pt x="196" y="1314"/>
                  </a:lnTo>
                  <a:lnTo>
                    <a:pt x="395" y="1601"/>
                  </a:lnTo>
                  <a:lnTo>
                    <a:pt x="691" y="2007"/>
                  </a:lnTo>
                  <a:lnTo>
                    <a:pt x="1084" y="2414"/>
                  </a:lnTo>
                  <a:lnTo>
                    <a:pt x="1184" y="2653"/>
                  </a:lnTo>
                  <a:lnTo>
                    <a:pt x="1283" y="2796"/>
                  </a:lnTo>
                  <a:lnTo>
                    <a:pt x="1479" y="2915"/>
                  </a:lnTo>
                  <a:lnTo>
                    <a:pt x="1972" y="3035"/>
                  </a:lnTo>
                  <a:lnTo>
                    <a:pt x="2367" y="3083"/>
                  </a:lnTo>
                  <a:lnTo>
                    <a:pt x="2663" y="3106"/>
                  </a:lnTo>
                  <a:lnTo>
                    <a:pt x="2763" y="3417"/>
                  </a:lnTo>
                  <a:lnTo>
                    <a:pt x="2859" y="3728"/>
                  </a:lnTo>
                  <a:lnTo>
                    <a:pt x="2959" y="3966"/>
                  </a:lnTo>
                  <a:lnTo>
                    <a:pt x="3059" y="4110"/>
                  </a:lnTo>
                  <a:lnTo>
                    <a:pt x="3354" y="4206"/>
                  </a:lnTo>
                  <a:lnTo>
                    <a:pt x="3255" y="4230"/>
                  </a:lnTo>
                  <a:lnTo>
                    <a:pt x="3155" y="4181"/>
                  </a:lnTo>
                  <a:lnTo>
                    <a:pt x="2959" y="4181"/>
                  </a:lnTo>
                  <a:lnTo>
                    <a:pt x="2763" y="4277"/>
                  </a:lnTo>
                  <a:lnTo>
                    <a:pt x="2763" y="4468"/>
                  </a:lnTo>
                  <a:lnTo>
                    <a:pt x="2859" y="4588"/>
                  </a:lnTo>
                  <a:lnTo>
                    <a:pt x="3255" y="4803"/>
                  </a:lnTo>
                  <a:lnTo>
                    <a:pt x="3747" y="4970"/>
                  </a:lnTo>
                  <a:lnTo>
                    <a:pt x="3551" y="4994"/>
                  </a:lnTo>
                  <a:lnTo>
                    <a:pt x="3451" y="5018"/>
                  </a:lnTo>
                  <a:lnTo>
                    <a:pt x="3551" y="5042"/>
                  </a:lnTo>
                  <a:lnTo>
                    <a:pt x="4046" y="5042"/>
                  </a:lnTo>
                  <a:lnTo>
                    <a:pt x="4342" y="5496"/>
                  </a:lnTo>
                  <a:lnTo>
                    <a:pt x="4638" y="5973"/>
                  </a:lnTo>
                  <a:lnTo>
                    <a:pt x="4933" y="6428"/>
                  </a:lnTo>
                  <a:lnTo>
                    <a:pt x="5130" y="6882"/>
                  </a:lnTo>
                  <a:lnTo>
                    <a:pt x="5525" y="7957"/>
                  </a:lnTo>
                  <a:lnTo>
                    <a:pt x="5722" y="8506"/>
                  </a:lnTo>
                  <a:lnTo>
                    <a:pt x="5821" y="9032"/>
                  </a:lnTo>
                  <a:lnTo>
                    <a:pt x="5821" y="9056"/>
                  </a:lnTo>
                  <a:lnTo>
                    <a:pt x="5622" y="9104"/>
                  </a:lnTo>
                  <a:lnTo>
                    <a:pt x="5622" y="9080"/>
                  </a:lnTo>
                  <a:lnTo>
                    <a:pt x="5426" y="9104"/>
                  </a:lnTo>
                  <a:lnTo>
                    <a:pt x="5229" y="9176"/>
                  </a:lnTo>
                  <a:lnTo>
                    <a:pt x="4933" y="9343"/>
                  </a:lnTo>
                  <a:lnTo>
                    <a:pt x="4538" y="9677"/>
                  </a:lnTo>
                  <a:lnTo>
                    <a:pt x="3847" y="10036"/>
                  </a:lnTo>
                  <a:lnTo>
                    <a:pt x="3354" y="10418"/>
                  </a:lnTo>
                  <a:lnTo>
                    <a:pt x="2959" y="10800"/>
                  </a:lnTo>
                  <a:lnTo>
                    <a:pt x="2663" y="11207"/>
                  </a:lnTo>
                  <a:lnTo>
                    <a:pt x="2663" y="11565"/>
                  </a:lnTo>
                  <a:lnTo>
                    <a:pt x="2763" y="11899"/>
                  </a:lnTo>
                  <a:lnTo>
                    <a:pt x="3155" y="12234"/>
                  </a:lnTo>
                  <a:lnTo>
                    <a:pt x="3354" y="12377"/>
                  </a:lnTo>
                  <a:lnTo>
                    <a:pt x="3747" y="12544"/>
                  </a:lnTo>
                  <a:lnTo>
                    <a:pt x="4142" y="12712"/>
                  </a:lnTo>
                  <a:lnTo>
                    <a:pt x="4734" y="12855"/>
                  </a:lnTo>
                  <a:lnTo>
                    <a:pt x="5918" y="13118"/>
                  </a:lnTo>
                  <a:lnTo>
                    <a:pt x="6413" y="13237"/>
                  </a:lnTo>
                  <a:lnTo>
                    <a:pt x="7005" y="13380"/>
                  </a:lnTo>
                  <a:lnTo>
                    <a:pt x="7397" y="13548"/>
                  </a:lnTo>
                  <a:lnTo>
                    <a:pt x="7693" y="13739"/>
                  </a:lnTo>
                  <a:lnTo>
                    <a:pt x="7793" y="13787"/>
                  </a:lnTo>
                  <a:lnTo>
                    <a:pt x="7989" y="13810"/>
                  </a:lnTo>
                  <a:lnTo>
                    <a:pt x="8089" y="13810"/>
                  </a:lnTo>
                  <a:lnTo>
                    <a:pt x="8285" y="13787"/>
                  </a:lnTo>
                  <a:lnTo>
                    <a:pt x="8680" y="14026"/>
                  </a:lnTo>
                  <a:lnTo>
                    <a:pt x="9076" y="14289"/>
                  </a:lnTo>
                  <a:lnTo>
                    <a:pt x="9372" y="14528"/>
                  </a:lnTo>
                  <a:lnTo>
                    <a:pt x="9568" y="14791"/>
                  </a:lnTo>
                  <a:lnTo>
                    <a:pt x="9764" y="15316"/>
                  </a:lnTo>
                  <a:lnTo>
                    <a:pt x="10060" y="15842"/>
                  </a:lnTo>
                  <a:lnTo>
                    <a:pt x="10851" y="17108"/>
                  </a:lnTo>
                  <a:lnTo>
                    <a:pt x="11244" y="17729"/>
                  </a:lnTo>
                  <a:lnTo>
                    <a:pt x="11540" y="18374"/>
                  </a:lnTo>
                  <a:lnTo>
                    <a:pt x="12331" y="20000"/>
                  </a:lnTo>
                  <a:lnTo>
                    <a:pt x="12923" y="20812"/>
                  </a:lnTo>
                  <a:lnTo>
                    <a:pt x="13711" y="21600"/>
                  </a:lnTo>
                  <a:lnTo>
                    <a:pt x="14598" y="21600"/>
                  </a:lnTo>
                  <a:lnTo>
                    <a:pt x="14006" y="21147"/>
                  </a:lnTo>
                  <a:lnTo>
                    <a:pt x="13514" y="20668"/>
                  </a:lnTo>
                  <a:lnTo>
                    <a:pt x="13019" y="20000"/>
                  </a:lnTo>
                  <a:lnTo>
                    <a:pt x="12723" y="19354"/>
                  </a:lnTo>
                  <a:lnTo>
                    <a:pt x="12132" y="18016"/>
                  </a:lnTo>
                  <a:lnTo>
                    <a:pt x="11343" y="16798"/>
                  </a:lnTo>
                  <a:lnTo>
                    <a:pt x="10555" y="15603"/>
                  </a:lnTo>
                  <a:lnTo>
                    <a:pt x="10356" y="15125"/>
                  </a:lnTo>
                  <a:lnTo>
                    <a:pt x="10060" y="14647"/>
                  </a:lnTo>
                  <a:lnTo>
                    <a:pt x="9864" y="14408"/>
                  </a:lnTo>
                  <a:lnTo>
                    <a:pt x="9568" y="14170"/>
                  </a:lnTo>
                  <a:lnTo>
                    <a:pt x="9272" y="13955"/>
                  </a:lnTo>
                  <a:lnTo>
                    <a:pt x="8780" y="13763"/>
                  </a:lnTo>
                  <a:lnTo>
                    <a:pt x="11540" y="13644"/>
                  </a:lnTo>
                  <a:lnTo>
                    <a:pt x="14302" y="13572"/>
                  </a:lnTo>
                  <a:lnTo>
                    <a:pt x="16078" y="13524"/>
                  </a:lnTo>
                  <a:lnTo>
                    <a:pt x="16866" y="13476"/>
                  </a:lnTo>
                  <a:lnTo>
                    <a:pt x="17753" y="13405"/>
                  </a:lnTo>
                  <a:lnTo>
                    <a:pt x="17657" y="13955"/>
                  </a:lnTo>
                  <a:lnTo>
                    <a:pt x="17657" y="14504"/>
                  </a:lnTo>
                  <a:lnTo>
                    <a:pt x="17853" y="15053"/>
                  </a:lnTo>
                  <a:lnTo>
                    <a:pt x="18049" y="15603"/>
                  </a:lnTo>
                  <a:lnTo>
                    <a:pt x="18641" y="16726"/>
                  </a:lnTo>
                  <a:lnTo>
                    <a:pt x="19136" y="17801"/>
                  </a:lnTo>
                  <a:lnTo>
                    <a:pt x="20712" y="21600"/>
                  </a:lnTo>
                  <a:lnTo>
                    <a:pt x="21600" y="21600"/>
                  </a:lnTo>
                  <a:lnTo>
                    <a:pt x="20812" y="19713"/>
                  </a:lnTo>
                  <a:lnTo>
                    <a:pt x="19924" y="17801"/>
                  </a:lnTo>
                  <a:lnTo>
                    <a:pt x="18149" y="13357"/>
                  </a:lnTo>
                  <a:lnTo>
                    <a:pt x="18345" y="13500"/>
                  </a:lnTo>
                  <a:lnTo>
                    <a:pt x="18445" y="13524"/>
                  </a:lnTo>
                  <a:lnTo>
                    <a:pt x="18544" y="13548"/>
                  </a:lnTo>
                  <a:lnTo>
                    <a:pt x="18840" y="13572"/>
                  </a:lnTo>
                  <a:lnTo>
                    <a:pt x="19037" y="13524"/>
                  </a:lnTo>
                  <a:lnTo>
                    <a:pt x="19136" y="13500"/>
                  </a:lnTo>
                  <a:lnTo>
                    <a:pt x="19136" y="13452"/>
                  </a:lnTo>
                  <a:lnTo>
                    <a:pt x="18937" y="13261"/>
                  </a:lnTo>
                  <a:lnTo>
                    <a:pt x="18840" y="13094"/>
                  </a:lnTo>
                  <a:lnTo>
                    <a:pt x="18840" y="12903"/>
                  </a:lnTo>
                  <a:lnTo>
                    <a:pt x="18937" y="12735"/>
                  </a:lnTo>
                  <a:lnTo>
                    <a:pt x="19233" y="12377"/>
                  </a:lnTo>
                  <a:lnTo>
                    <a:pt x="19728" y="12019"/>
                  </a:lnTo>
                  <a:lnTo>
                    <a:pt x="20121" y="11660"/>
                  </a:lnTo>
                  <a:lnTo>
                    <a:pt x="20616" y="11302"/>
                  </a:lnTo>
                  <a:lnTo>
                    <a:pt x="20812" y="10943"/>
                  </a:lnTo>
                  <a:lnTo>
                    <a:pt x="20812" y="10585"/>
                  </a:lnTo>
                  <a:lnTo>
                    <a:pt x="20712" y="10442"/>
                  </a:lnTo>
                  <a:lnTo>
                    <a:pt x="20616" y="10322"/>
                  </a:lnTo>
                  <a:lnTo>
                    <a:pt x="20121" y="10083"/>
                  </a:lnTo>
                  <a:lnTo>
                    <a:pt x="19529" y="9868"/>
                  </a:lnTo>
                  <a:lnTo>
                    <a:pt x="18741" y="9677"/>
                  </a:lnTo>
                  <a:lnTo>
                    <a:pt x="17753" y="9415"/>
                  </a:lnTo>
                  <a:lnTo>
                    <a:pt x="16866" y="9128"/>
                  </a:lnTo>
                  <a:lnTo>
                    <a:pt x="16473" y="8985"/>
                  </a:lnTo>
                  <a:lnTo>
                    <a:pt x="16078" y="8841"/>
                  </a:lnTo>
                  <a:lnTo>
                    <a:pt x="15782" y="8674"/>
                  </a:lnTo>
                  <a:lnTo>
                    <a:pt x="15586" y="8483"/>
                  </a:lnTo>
                  <a:lnTo>
                    <a:pt x="15486" y="8459"/>
                  </a:lnTo>
                  <a:lnTo>
                    <a:pt x="15290" y="8459"/>
                  </a:lnTo>
                  <a:lnTo>
                    <a:pt x="15190" y="8483"/>
                  </a:lnTo>
                  <a:lnTo>
                    <a:pt x="15190" y="8578"/>
                  </a:lnTo>
                  <a:lnTo>
                    <a:pt x="14994" y="8555"/>
                  </a:lnTo>
                  <a:lnTo>
                    <a:pt x="14795" y="8555"/>
                  </a:lnTo>
                  <a:lnTo>
                    <a:pt x="14698" y="8578"/>
                  </a:lnTo>
                  <a:lnTo>
                    <a:pt x="14598" y="8459"/>
                  </a:lnTo>
                  <a:lnTo>
                    <a:pt x="14302" y="8340"/>
                  </a:lnTo>
                  <a:lnTo>
                    <a:pt x="13514" y="7885"/>
                  </a:lnTo>
                  <a:lnTo>
                    <a:pt x="13119" y="7670"/>
                  </a:lnTo>
                  <a:lnTo>
                    <a:pt x="12923" y="7407"/>
                  </a:lnTo>
                  <a:lnTo>
                    <a:pt x="12427" y="6810"/>
                  </a:lnTo>
                  <a:lnTo>
                    <a:pt x="12132" y="6165"/>
                  </a:lnTo>
                  <a:lnTo>
                    <a:pt x="12132" y="5926"/>
                  </a:lnTo>
                  <a:lnTo>
                    <a:pt x="12035" y="5472"/>
                  </a:lnTo>
                  <a:lnTo>
                    <a:pt x="11935" y="5233"/>
                  </a:lnTo>
                  <a:lnTo>
                    <a:pt x="11739" y="5042"/>
                  </a:lnTo>
                  <a:lnTo>
                    <a:pt x="11540" y="4898"/>
                  </a:lnTo>
                  <a:lnTo>
                    <a:pt x="11244" y="4827"/>
                  </a:lnTo>
                  <a:lnTo>
                    <a:pt x="11639" y="4827"/>
                  </a:lnTo>
                  <a:lnTo>
                    <a:pt x="11739" y="4851"/>
                  </a:lnTo>
                  <a:lnTo>
                    <a:pt x="12132" y="4851"/>
                  </a:lnTo>
                  <a:lnTo>
                    <a:pt x="12331" y="4779"/>
                  </a:lnTo>
                  <a:lnTo>
                    <a:pt x="12723" y="4779"/>
                  </a:lnTo>
                  <a:lnTo>
                    <a:pt x="12923" y="4755"/>
                  </a:lnTo>
                  <a:lnTo>
                    <a:pt x="13019" y="4731"/>
                  </a:lnTo>
                  <a:lnTo>
                    <a:pt x="13019" y="4660"/>
                  </a:lnTo>
                  <a:lnTo>
                    <a:pt x="12823" y="4612"/>
                  </a:lnTo>
                  <a:lnTo>
                    <a:pt x="12723" y="4588"/>
                  </a:lnTo>
                  <a:lnTo>
                    <a:pt x="12527" y="4588"/>
                  </a:lnTo>
                  <a:lnTo>
                    <a:pt x="12331" y="4612"/>
                  </a:lnTo>
                  <a:lnTo>
                    <a:pt x="12331" y="4277"/>
                  </a:lnTo>
                  <a:lnTo>
                    <a:pt x="12132" y="3943"/>
                  </a:lnTo>
                  <a:lnTo>
                    <a:pt x="12035" y="3895"/>
                  </a:lnTo>
                  <a:lnTo>
                    <a:pt x="11836" y="3871"/>
                  </a:lnTo>
                  <a:lnTo>
                    <a:pt x="11048" y="3895"/>
                  </a:lnTo>
                  <a:lnTo>
                    <a:pt x="11244" y="3776"/>
                  </a:lnTo>
                  <a:lnTo>
                    <a:pt x="11244" y="3656"/>
                  </a:lnTo>
                  <a:lnTo>
                    <a:pt x="11048" y="3417"/>
                  </a:lnTo>
                  <a:lnTo>
                    <a:pt x="10851" y="3155"/>
                  </a:lnTo>
                  <a:lnTo>
                    <a:pt x="10555" y="2891"/>
                  </a:lnTo>
                  <a:lnTo>
                    <a:pt x="10948" y="2844"/>
                  </a:lnTo>
                  <a:lnTo>
                    <a:pt x="11244" y="2891"/>
                  </a:lnTo>
                  <a:lnTo>
                    <a:pt x="11443" y="2915"/>
                  </a:lnTo>
                  <a:lnTo>
                    <a:pt x="11639" y="2915"/>
                  </a:lnTo>
                  <a:lnTo>
                    <a:pt x="11739" y="2868"/>
                  </a:lnTo>
                  <a:lnTo>
                    <a:pt x="11739" y="2796"/>
                  </a:lnTo>
                  <a:lnTo>
                    <a:pt x="11443" y="2653"/>
                  </a:lnTo>
                  <a:lnTo>
                    <a:pt x="11147" y="2485"/>
                  </a:lnTo>
                  <a:lnTo>
                    <a:pt x="11048" y="2294"/>
                  </a:lnTo>
                  <a:lnTo>
                    <a:pt x="11048" y="2079"/>
                  </a:lnTo>
                  <a:lnTo>
                    <a:pt x="10948" y="1673"/>
                  </a:lnTo>
                  <a:lnTo>
                    <a:pt x="10948" y="1314"/>
                  </a:lnTo>
                  <a:lnTo>
                    <a:pt x="10851" y="1028"/>
                  </a:lnTo>
                  <a:lnTo>
                    <a:pt x="10652" y="693"/>
                  </a:lnTo>
                  <a:lnTo>
                    <a:pt x="10555" y="550"/>
                  </a:lnTo>
                  <a:lnTo>
                    <a:pt x="10356" y="383"/>
                  </a:lnTo>
                  <a:lnTo>
                    <a:pt x="10060" y="263"/>
                  </a:lnTo>
                  <a:lnTo>
                    <a:pt x="9764" y="167"/>
                  </a:lnTo>
                  <a:lnTo>
                    <a:pt x="9372" y="96"/>
                  </a:lnTo>
                  <a:lnTo>
                    <a:pt x="8976" y="48"/>
                  </a:lnTo>
                  <a:lnTo>
                    <a:pt x="8484" y="24"/>
                  </a:lnTo>
                  <a:lnTo>
                    <a:pt x="7989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039" name="Shape 1750"/>
            <p:cNvSpPr/>
            <p:nvPr/>
          </p:nvSpPr>
          <p:spPr>
            <a:xfrm>
              <a:off x="0" y="2131582"/>
              <a:ext cx="931766" cy="205121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94"/>
                  </a:lnTo>
                  <a:lnTo>
                    <a:pt x="466" y="165"/>
                  </a:lnTo>
                  <a:lnTo>
                    <a:pt x="932" y="259"/>
                  </a:lnTo>
                  <a:lnTo>
                    <a:pt x="1812" y="471"/>
                  </a:lnTo>
                  <a:lnTo>
                    <a:pt x="2383" y="588"/>
                  </a:lnTo>
                  <a:lnTo>
                    <a:pt x="3005" y="683"/>
                  </a:lnTo>
                  <a:lnTo>
                    <a:pt x="4248" y="824"/>
                  </a:lnTo>
                  <a:lnTo>
                    <a:pt x="5697" y="1012"/>
                  </a:lnTo>
                  <a:lnTo>
                    <a:pt x="7097" y="1200"/>
                  </a:lnTo>
                  <a:lnTo>
                    <a:pt x="8495" y="1412"/>
                  </a:lnTo>
                  <a:lnTo>
                    <a:pt x="9842" y="1647"/>
                  </a:lnTo>
                  <a:lnTo>
                    <a:pt x="12638" y="2141"/>
                  </a:lnTo>
                  <a:lnTo>
                    <a:pt x="15488" y="2565"/>
                  </a:lnTo>
                  <a:lnTo>
                    <a:pt x="16886" y="2753"/>
                  </a:lnTo>
                  <a:lnTo>
                    <a:pt x="18285" y="2941"/>
                  </a:lnTo>
                  <a:lnTo>
                    <a:pt x="19683" y="3129"/>
                  </a:lnTo>
                  <a:lnTo>
                    <a:pt x="21082" y="3318"/>
                  </a:lnTo>
                  <a:lnTo>
                    <a:pt x="21082" y="3365"/>
                  </a:lnTo>
                  <a:lnTo>
                    <a:pt x="21185" y="3412"/>
                  </a:lnTo>
                  <a:lnTo>
                    <a:pt x="21029" y="3506"/>
                  </a:lnTo>
                  <a:lnTo>
                    <a:pt x="20874" y="3859"/>
                  </a:lnTo>
                  <a:lnTo>
                    <a:pt x="20615" y="4447"/>
                  </a:lnTo>
                  <a:lnTo>
                    <a:pt x="20252" y="5059"/>
                  </a:lnTo>
                  <a:lnTo>
                    <a:pt x="19838" y="5647"/>
                  </a:lnTo>
                  <a:lnTo>
                    <a:pt x="19425" y="6235"/>
                  </a:lnTo>
                  <a:lnTo>
                    <a:pt x="18543" y="7435"/>
                  </a:lnTo>
                  <a:lnTo>
                    <a:pt x="16678" y="9882"/>
                  </a:lnTo>
                  <a:lnTo>
                    <a:pt x="15746" y="11082"/>
                  </a:lnTo>
                  <a:lnTo>
                    <a:pt x="14711" y="12306"/>
                  </a:lnTo>
                  <a:lnTo>
                    <a:pt x="13829" y="13435"/>
                  </a:lnTo>
                  <a:lnTo>
                    <a:pt x="12897" y="14565"/>
                  </a:lnTo>
                  <a:lnTo>
                    <a:pt x="11188" y="16847"/>
                  </a:lnTo>
                  <a:lnTo>
                    <a:pt x="9478" y="19106"/>
                  </a:lnTo>
                  <a:lnTo>
                    <a:pt x="7718" y="21388"/>
                  </a:lnTo>
                  <a:lnTo>
                    <a:pt x="7200" y="21364"/>
                  </a:lnTo>
                  <a:lnTo>
                    <a:pt x="6786" y="21318"/>
                  </a:lnTo>
                  <a:lnTo>
                    <a:pt x="6423" y="21270"/>
                  </a:lnTo>
                  <a:lnTo>
                    <a:pt x="5697" y="21153"/>
                  </a:lnTo>
                  <a:lnTo>
                    <a:pt x="4143" y="20847"/>
                  </a:lnTo>
                  <a:lnTo>
                    <a:pt x="3418" y="20705"/>
                  </a:lnTo>
                  <a:lnTo>
                    <a:pt x="2642" y="20588"/>
                  </a:lnTo>
                  <a:lnTo>
                    <a:pt x="1295" y="20400"/>
                  </a:lnTo>
                  <a:lnTo>
                    <a:pt x="0" y="20188"/>
                  </a:lnTo>
                  <a:lnTo>
                    <a:pt x="0" y="20423"/>
                  </a:lnTo>
                  <a:lnTo>
                    <a:pt x="777" y="20541"/>
                  </a:lnTo>
                  <a:lnTo>
                    <a:pt x="1606" y="20659"/>
                  </a:lnTo>
                  <a:lnTo>
                    <a:pt x="3211" y="20870"/>
                  </a:lnTo>
                  <a:lnTo>
                    <a:pt x="3937" y="20988"/>
                  </a:lnTo>
                  <a:lnTo>
                    <a:pt x="5386" y="21270"/>
                  </a:lnTo>
                  <a:lnTo>
                    <a:pt x="6112" y="21411"/>
                  </a:lnTo>
                  <a:lnTo>
                    <a:pt x="6837" y="21506"/>
                  </a:lnTo>
                  <a:lnTo>
                    <a:pt x="7252" y="21552"/>
                  </a:lnTo>
                  <a:lnTo>
                    <a:pt x="7458" y="21552"/>
                  </a:lnTo>
                  <a:lnTo>
                    <a:pt x="7666" y="21529"/>
                  </a:lnTo>
                  <a:lnTo>
                    <a:pt x="7718" y="21576"/>
                  </a:lnTo>
                  <a:lnTo>
                    <a:pt x="7874" y="21600"/>
                  </a:lnTo>
                  <a:lnTo>
                    <a:pt x="7977" y="21576"/>
                  </a:lnTo>
                  <a:lnTo>
                    <a:pt x="8080" y="21529"/>
                  </a:lnTo>
                  <a:lnTo>
                    <a:pt x="9738" y="19318"/>
                  </a:lnTo>
                  <a:lnTo>
                    <a:pt x="13052" y="14894"/>
                  </a:lnTo>
                  <a:lnTo>
                    <a:pt x="13934" y="13788"/>
                  </a:lnTo>
                  <a:lnTo>
                    <a:pt x="14866" y="12706"/>
                  </a:lnTo>
                  <a:lnTo>
                    <a:pt x="15849" y="11530"/>
                  </a:lnTo>
                  <a:lnTo>
                    <a:pt x="16782" y="10353"/>
                  </a:lnTo>
                  <a:lnTo>
                    <a:pt x="18543" y="8000"/>
                  </a:lnTo>
                  <a:lnTo>
                    <a:pt x="19425" y="6870"/>
                  </a:lnTo>
                  <a:lnTo>
                    <a:pt x="20305" y="5718"/>
                  </a:lnTo>
                  <a:lnTo>
                    <a:pt x="20668" y="5130"/>
                  </a:lnTo>
                  <a:lnTo>
                    <a:pt x="21029" y="4541"/>
                  </a:lnTo>
                  <a:lnTo>
                    <a:pt x="21289" y="3953"/>
                  </a:lnTo>
                  <a:lnTo>
                    <a:pt x="21392" y="3365"/>
                  </a:lnTo>
                  <a:lnTo>
                    <a:pt x="21548" y="3341"/>
                  </a:lnTo>
                  <a:lnTo>
                    <a:pt x="21600" y="3294"/>
                  </a:lnTo>
                  <a:lnTo>
                    <a:pt x="21548" y="3248"/>
                  </a:lnTo>
                  <a:lnTo>
                    <a:pt x="21445" y="3200"/>
                  </a:lnTo>
                  <a:lnTo>
                    <a:pt x="20097" y="2988"/>
                  </a:lnTo>
                  <a:lnTo>
                    <a:pt x="18698" y="2823"/>
                  </a:lnTo>
                  <a:lnTo>
                    <a:pt x="17352" y="2635"/>
                  </a:lnTo>
                  <a:lnTo>
                    <a:pt x="15954" y="2470"/>
                  </a:lnTo>
                  <a:lnTo>
                    <a:pt x="14451" y="2236"/>
                  </a:lnTo>
                  <a:lnTo>
                    <a:pt x="12949" y="2000"/>
                  </a:lnTo>
                  <a:lnTo>
                    <a:pt x="9945" y="1482"/>
                  </a:lnTo>
                  <a:lnTo>
                    <a:pt x="8546" y="1247"/>
                  </a:lnTo>
                  <a:lnTo>
                    <a:pt x="7200" y="1036"/>
                  </a:lnTo>
                  <a:lnTo>
                    <a:pt x="5802" y="847"/>
                  </a:lnTo>
                  <a:lnTo>
                    <a:pt x="4351" y="683"/>
                  </a:lnTo>
                  <a:lnTo>
                    <a:pt x="2797" y="494"/>
                  </a:lnTo>
                  <a:lnTo>
                    <a:pt x="2072" y="377"/>
                  </a:lnTo>
                  <a:lnTo>
                    <a:pt x="1346" y="236"/>
                  </a:lnTo>
                  <a:lnTo>
                    <a:pt x="674" y="94"/>
                  </a:lnTo>
                  <a:lnTo>
                    <a:pt x="363" y="4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040" name="Shape 1751"/>
            <p:cNvSpPr/>
            <p:nvPr/>
          </p:nvSpPr>
          <p:spPr>
            <a:xfrm>
              <a:off x="7590165" y="3230918"/>
              <a:ext cx="315102" cy="2904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757" y="997"/>
                  </a:moveTo>
                  <a:lnTo>
                    <a:pt x="3066" y="1327"/>
                  </a:lnTo>
                  <a:lnTo>
                    <a:pt x="3526" y="1826"/>
                  </a:lnTo>
                  <a:lnTo>
                    <a:pt x="4290" y="2660"/>
                  </a:lnTo>
                  <a:lnTo>
                    <a:pt x="6742" y="5315"/>
                  </a:lnTo>
                  <a:lnTo>
                    <a:pt x="9039" y="8143"/>
                  </a:lnTo>
                  <a:lnTo>
                    <a:pt x="11642" y="11133"/>
                  </a:lnTo>
                  <a:lnTo>
                    <a:pt x="14398" y="13788"/>
                  </a:lnTo>
                  <a:lnTo>
                    <a:pt x="15163" y="14286"/>
                  </a:lnTo>
                  <a:lnTo>
                    <a:pt x="15932" y="14953"/>
                  </a:lnTo>
                  <a:lnTo>
                    <a:pt x="17615" y="15950"/>
                  </a:lnTo>
                  <a:lnTo>
                    <a:pt x="18379" y="16448"/>
                  </a:lnTo>
                  <a:lnTo>
                    <a:pt x="19148" y="17114"/>
                  </a:lnTo>
                  <a:lnTo>
                    <a:pt x="19607" y="17943"/>
                  </a:lnTo>
                  <a:lnTo>
                    <a:pt x="19912" y="18777"/>
                  </a:lnTo>
                  <a:lnTo>
                    <a:pt x="19303" y="18940"/>
                  </a:lnTo>
                  <a:lnTo>
                    <a:pt x="18839" y="18777"/>
                  </a:lnTo>
                  <a:lnTo>
                    <a:pt x="18229" y="18442"/>
                  </a:lnTo>
                  <a:lnTo>
                    <a:pt x="17770" y="17943"/>
                  </a:lnTo>
                  <a:lnTo>
                    <a:pt x="17310" y="17277"/>
                  </a:lnTo>
                  <a:lnTo>
                    <a:pt x="16851" y="16779"/>
                  </a:lnTo>
                  <a:lnTo>
                    <a:pt x="15777" y="15782"/>
                  </a:lnTo>
                  <a:lnTo>
                    <a:pt x="14553" y="14785"/>
                  </a:lnTo>
                  <a:lnTo>
                    <a:pt x="13325" y="13956"/>
                  </a:lnTo>
                  <a:lnTo>
                    <a:pt x="10723" y="12461"/>
                  </a:lnTo>
                  <a:lnTo>
                    <a:pt x="9190" y="11296"/>
                  </a:lnTo>
                  <a:lnTo>
                    <a:pt x="7661" y="9968"/>
                  </a:lnTo>
                  <a:lnTo>
                    <a:pt x="6283" y="8641"/>
                  </a:lnTo>
                  <a:lnTo>
                    <a:pt x="4904" y="7146"/>
                  </a:lnTo>
                  <a:lnTo>
                    <a:pt x="2912" y="4654"/>
                  </a:lnTo>
                  <a:lnTo>
                    <a:pt x="1838" y="3489"/>
                  </a:lnTo>
                  <a:lnTo>
                    <a:pt x="769" y="2492"/>
                  </a:lnTo>
                  <a:lnTo>
                    <a:pt x="919" y="2324"/>
                  </a:lnTo>
                  <a:lnTo>
                    <a:pt x="1533" y="1663"/>
                  </a:lnTo>
                  <a:lnTo>
                    <a:pt x="2147" y="1327"/>
                  </a:lnTo>
                  <a:lnTo>
                    <a:pt x="2757" y="997"/>
                  </a:lnTo>
                  <a:close/>
                  <a:moveTo>
                    <a:pt x="2297" y="0"/>
                  </a:moveTo>
                  <a:lnTo>
                    <a:pt x="1688" y="331"/>
                  </a:lnTo>
                  <a:lnTo>
                    <a:pt x="769" y="997"/>
                  </a:lnTo>
                  <a:lnTo>
                    <a:pt x="155" y="1826"/>
                  </a:lnTo>
                  <a:lnTo>
                    <a:pt x="0" y="1994"/>
                  </a:lnTo>
                  <a:lnTo>
                    <a:pt x="0" y="2324"/>
                  </a:lnTo>
                  <a:lnTo>
                    <a:pt x="309" y="2660"/>
                  </a:lnTo>
                  <a:lnTo>
                    <a:pt x="614" y="2492"/>
                  </a:lnTo>
                  <a:lnTo>
                    <a:pt x="1378" y="3489"/>
                  </a:lnTo>
                  <a:lnTo>
                    <a:pt x="2297" y="4654"/>
                  </a:lnTo>
                  <a:lnTo>
                    <a:pt x="3676" y="6978"/>
                  </a:lnTo>
                  <a:lnTo>
                    <a:pt x="5668" y="9302"/>
                  </a:lnTo>
                  <a:lnTo>
                    <a:pt x="7811" y="11464"/>
                  </a:lnTo>
                  <a:lnTo>
                    <a:pt x="10568" y="13457"/>
                  </a:lnTo>
                  <a:lnTo>
                    <a:pt x="13325" y="15283"/>
                  </a:lnTo>
                  <a:lnTo>
                    <a:pt x="14553" y="16280"/>
                  </a:lnTo>
                  <a:lnTo>
                    <a:pt x="15777" y="17277"/>
                  </a:lnTo>
                  <a:lnTo>
                    <a:pt x="17001" y="18609"/>
                  </a:lnTo>
                  <a:lnTo>
                    <a:pt x="17920" y="20105"/>
                  </a:lnTo>
                  <a:lnTo>
                    <a:pt x="18379" y="20771"/>
                  </a:lnTo>
                  <a:lnTo>
                    <a:pt x="18839" y="21102"/>
                  </a:lnTo>
                  <a:lnTo>
                    <a:pt x="19303" y="21432"/>
                  </a:lnTo>
                  <a:lnTo>
                    <a:pt x="19762" y="21600"/>
                  </a:lnTo>
                  <a:lnTo>
                    <a:pt x="20067" y="21600"/>
                  </a:lnTo>
                  <a:lnTo>
                    <a:pt x="20526" y="21432"/>
                  </a:lnTo>
                  <a:lnTo>
                    <a:pt x="21141" y="20771"/>
                  </a:lnTo>
                  <a:lnTo>
                    <a:pt x="21600" y="20105"/>
                  </a:lnTo>
                  <a:lnTo>
                    <a:pt x="21600" y="18777"/>
                  </a:lnTo>
                  <a:lnTo>
                    <a:pt x="21291" y="18279"/>
                  </a:lnTo>
                  <a:lnTo>
                    <a:pt x="20986" y="17943"/>
                  </a:lnTo>
                  <a:lnTo>
                    <a:pt x="20526" y="17613"/>
                  </a:lnTo>
                  <a:lnTo>
                    <a:pt x="20222" y="16946"/>
                  </a:lnTo>
                  <a:lnTo>
                    <a:pt x="19607" y="16117"/>
                  </a:lnTo>
                  <a:lnTo>
                    <a:pt x="19148" y="15619"/>
                  </a:lnTo>
                  <a:lnTo>
                    <a:pt x="18534" y="15283"/>
                  </a:lnTo>
                  <a:lnTo>
                    <a:pt x="17155" y="14622"/>
                  </a:lnTo>
                  <a:lnTo>
                    <a:pt x="16082" y="13956"/>
                  </a:lnTo>
                  <a:lnTo>
                    <a:pt x="15013" y="13127"/>
                  </a:lnTo>
                  <a:lnTo>
                    <a:pt x="12865" y="11133"/>
                  </a:lnTo>
                  <a:lnTo>
                    <a:pt x="9958" y="7807"/>
                  </a:lnTo>
                  <a:lnTo>
                    <a:pt x="7047" y="4318"/>
                  </a:lnTo>
                  <a:lnTo>
                    <a:pt x="5054" y="2324"/>
                  </a:lnTo>
                  <a:lnTo>
                    <a:pt x="4135" y="1327"/>
                  </a:lnTo>
                  <a:lnTo>
                    <a:pt x="3066" y="498"/>
                  </a:lnTo>
                  <a:lnTo>
                    <a:pt x="2912" y="168"/>
                  </a:lnTo>
                  <a:lnTo>
                    <a:pt x="2757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041" name="Shape 1752"/>
            <p:cNvSpPr/>
            <p:nvPr/>
          </p:nvSpPr>
          <p:spPr>
            <a:xfrm>
              <a:off x="281521" y="2115986"/>
              <a:ext cx="26812" cy="3125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5400" y="3073"/>
                  </a:lnTo>
                  <a:lnTo>
                    <a:pt x="3636" y="4632"/>
                  </a:lnTo>
                  <a:lnTo>
                    <a:pt x="1818" y="6145"/>
                  </a:lnTo>
                  <a:lnTo>
                    <a:pt x="0" y="12336"/>
                  </a:lnTo>
                  <a:lnTo>
                    <a:pt x="0" y="16968"/>
                  </a:lnTo>
                  <a:lnTo>
                    <a:pt x="3636" y="20041"/>
                  </a:lnTo>
                  <a:lnTo>
                    <a:pt x="7218" y="21600"/>
                  </a:lnTo>
                  <a:lnTo>
                    <a:pt x="12618" y="20041"/>
                  </a:lnTo>
                  <a:lnTo>
                    <a:pt x="16200" y="18527"/>
                  </a:lnTo>
                  <a:lnTo>
                    <a:pt x="19836" y="13896"/>
                  </a:lnTo>
                  <a:lnTo>
                    <a:pt x="19836" y="12336"/>
                  </a:lnTo>
                  <a:lnTo>
                    <a:pt x="21600" y="12336"/>
                  </a:lnTo>
                  <a:lnTo>
                    <a:pt x="21600" y="4632"/>
                  </a:lnTo>
                  <a:lnTo>
                    <a:pt x="19836" y="3073"/>
                  </a:lnTo>
                  <a:lnTo>
                    <a:pt x="1620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042" name="Shape 1753"/>
            <p:cNvSpPr/>
            <p:nvPr/>
          </p:nvSpPr>
          <p:spPr>
            <a:xfrm>
              <a:off x="661394" y="87142"/>
              <a:ext cx="516122" cy="4200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365" y="573"/>
                  </a:moveTo>
                  <a:lnTo>
                    <a:pt x="17206" y="689"/>
                  </a:lnTo>
                  <a:lnTo>
                    <a:pt x="18139" y="918"/>
                  </a:lnTo>
                  <a:lnTo>
                    <a:pt x="18981" y="1150"/>
                  </a:lnTo>
                  <a:lnTo>
                    <a:pt x="19731" y="1495"/>
                  </a:lnTo>
                  <a:lnTo>
                    <a:pt x="20103" y="2296"/>
                  </a:lnTo>
                  <a:lnTo>
                    <a:pt x="20383" y="3102"/>
                  </a:lnTo>
                  <a:lnTo>
                    <a:pt x="16551" y="3218"/>
                  </a:lnTo>
                  <a:lnTo>
                    <a:pt x="12809" y="3330"/>
                  </a:lnTo>
                  <a:lnTo>
                    <a:pt x="7760" y="3330"/>
                  </a:lnTo>
                  <a:lnTo>
                    <a:pt x="6077" y="3446"/>
                  </a:lnTo>
                  <a:lnTo>
                    <a:pt x="9352" y="2068"/>
                  </a:lnTo>
                  <a:lnTo>
                    <a:pt x="11126" y="1495"/>
                  </a:lnTo>
                  <a:lnTo>
                    <a:pt x="12904" y="1034"/>
                  </a:lnTo>
                  <a:lnTo>
                    <a:pt x="14681" y="689"/>
                  </a:lnTo>
                  <a:lnTo>
                    <a:pt x="15523" y="573"/>
                  </a:lnTo>
                  <a:close/>
                  <a:moveTo>
                    <a:pt x="18795" y="3791"/>
                  </a:moveTo>
                  <a:lnTo>
                    <a:pt x="16737" y="4596"/>
                  </a:lnTo>
                  <a:lnTo>
                    <a:pt x="13840" y="5859"/>
                  </a:lnTo>
                  <a:lnTo>
                    <a:pt x="12343" y="6548"/>
                  </a:lnTo>
                  <a:lnTo>
                    <a:pt x="10940" y="7354"/>
                  </a:lnTo>
                  <a:lnTo>
                    <a:pt x="10099" y="7927"/>
                  </a:lnTo>
                  <a:lnTo>
                    <a:pt x="9257" y="8616"/>
                  </a:lnTo>
                  <a:lnTo>
                    <a:pt x="8510" y="9421"/>
                  </a:lnTo>
                  <a:lnTo>
                    <a:pt x="7760" y="10227"/>
                  </a:lnTo>
                  <a:lnTo>
                    <a:pt x="7668" y="10227"/>
                  </a:lnTo>
                  <a:lnTo>
                    <a:pt x="6827" y="10339"/>
                  </a:lnTo>
                  <a:lnTo>
                    <a:pt x="5983" y="10455"/>
                  </a:lnTo>
                  <a:lnTo>
                    <a:pt x="4208" y="10339"/>
                  </a:lnTo>
                  <a:lnTo>
                    <a:pt x="2430" y="10227"/>
                  </a:lnTo>
                  <a:lnTo>
                    <a:pt x="1494" y="10339"/>
                  </a:lnTo>
                  <a:lnTo>
                    <a:pt x="653" y="10571"/>
                  </a:lnTo>
                  <a:lnTo>
                    <a:pt x="653" y="9537"/>
                  </a:lnTo>
                  <a:lnTo>
                    <a:pt x="747" y="8271"/>
                  </a:lnTo>
                  <a:lnTo>
                    <a:pt x="933" y="7354"/>
                  </a:lnTo>
                  <a:lnTo>
                    <a:pt x="1308" y="6432"/>
                  </a:lnTo>
                  <a:lnTo>
                    <a:pt x="1775" y="5743"/>
                  </a:lnTo>
                  <a:lnTo>
                    <a:pt x="2336" y="5170"/>
                  </a:lnTo>
                  <a:lnTo>
                    <a:pt x="2991" y="4709"/>
                  </a:lnTo>
                  <a:lnTo>
                    <a:pt x="3738" y="4252"/>
                  </a:lnTo>
                  <a:lnTo>
                    <a:pt x="4488" y="3907"/>
                  </a:lnTo>
                  <a:lnTo>
                    <a:pt x="6263" y="4136"/>
                  </a:lnTo>
                  <a:lnTo>
                    <a:pt x="11596" y="4136"/>
                  </a:lnTo>
                  <a:lnTo>
                    <a:pt x="15242" y="3907"/>
                  </a:lnTo>
                  <a:lnTo>
                    <a:pt x="18795" y="3791"/>
                  </a:lnTo>
                  <a:close/>
                  <a:moveTo>
                    <a:pt x="20664" y="4136"/>
                  </a:moveTo>
                  <a:lnTo>
                    <a:pt x="20853" y="5514"/>
                  </a:lnTo>
                  <a:lnTo>
                    <a:pt x="20853" y="7009"/>
                  </a:lnTo>
                  <a:lnTo>
                    <a:pt x="20758" y="7122"/>
                  </a:lnTo>
                  <a:lnTo>
                    <a:pt x="20292" y="7582"/>
                  </a:lnTo>
                  <a:lnTo>
                    <a:pt x="19731" y="8043"/>
                  </a:lnTo>
                  <a:lnTo>
                    <a:pt x="19075" y="8387"/>
                  </a:lnTo>
                  <a:lnTo>
                    <a:pt x="18328" y="8616"/>
                  </a:lnTo>
                  <a:lnTo>
                    <a:pt x="16831" y="9189"/>
                  </a:lnTo>
                  <a:lnTo>
                    <a:pt x="15615" y="9650"/>
                  </a:lnTo>
                  <a:lnTo>
                    <a:pt x="13184" y="10684"/>
                  </a:lnTo>
                  <a:lnTo>
                    <a:pt x="10846" y="11950"/>
                  </a:lnTo>
                  <a:lnTo>
                    <a:pt x="9913" y="12523"/>
                  </a:lnTo>
                  <a:lnTo>
                    <a:pt x="9163" y="13213"/>
                  </a:lnTo>
                  <a:lnTo>
                    <a:pt x="8416" y="14018"/>
                  </a:lnTo>
                  <a:lnTo>
                    <a:pt x="7855" y="14936"/>
                  </a:lnTo>
                  <a:lnTo>
                    <a:pt x="7480" y="15625"/>
                  </a:lnTo>
                  <a:lnTo>
                    <a:pt x="7294" y="16314"/>
                  </a:lnTo>
                  <a:lnTo>
                    <a:pt x="6919" y="17693"/>
                  </a:lnTo>
                  <a:lnTo>
                    <a:pt x="6546" y="19071"/>
                  </a:lnTo>
                  <a:lnTo>
                    <a:pt x="6171" y="19761"/>
                  </a:lnTo>
                  <a:lnTo>
                    <a:pt x="5796" y="20334"/>
                  </a:lnTo>
                  <a:lnTo>
                    <a:pt x="5702" y="20566"/>
                  </a:lnTo>
                  <a:lnTo>
                    <a:pt x="4860" y="20105"/>
                  </a:lnTo>
                  <a:lnTo>
                    <a:pt x="3927" y="19532"/>
                  </a:lnTo>
                  <a:lnTo>
                    <a:pt x="3177" y="18727"/>
                  </a:lnTo>
                  <a:lnTo>
                    <a:pt x="2430" y="17693"/>
                  </a:lnTo>
                  <a:lnTo>
                    <a:pt x="2055" y="17004"/>
                  </a:lnTo>
                  <a:lnTo>
                    <a:pt x="1775" y="16198"/>
                  </a:lnTo>
                  <a:lnTo>
                    <a:pt x="1214" y="14475"/>
                  </a:lnTo>
                  <a:lnTo>
                    <a:pt x="842" y="12752"/>
                  </a:lnTo>
                  <a:lnTo>
                    <a:pt x="747" y="10916"/>
                  </a:lnTo>
                  <a:lnTo>
                    <a:pt x="1589" y="11145"/>
                  </a:lnTo>
                  <a:lnTo>
                    <a:pt x="5610" y="11145"/>
                  </a:lnTo>
                  <a:lnTo>
                    <a:pt x="7107" y="11029"/>
                  </a:lnTo>
                  <a:lnTo>
                    <a:pt x="5983" y="12752"/>
                  </a:lnTo>
                  <a:lnTo>
                    <a:pt x="4860" y="14475"/>
                  </a:lnTo>
                  <a:lnTo>
                    <a:pt x="2805" y="18038"/>
                  </a:lnTo>
                  <a:lnTo>
                    <a:pt x="2805" y="18154"/>
                  </a:lnTo>
                  <a:lnTo>
                    <a:pt x="2897" y="18266"/>
                  </a:lnTo>
                  <a:lnTo>
                    <a:pt x="3086" y="18266"/>
                  </a:lnTo>
                  <a:lnTo>
                    <a:pt x="4019" y="17120"/>
                  </a:lnTo>
                  <a:lnTo>
                    <a:pt x="4860" y="15854"/>
                  </a:lnTo>
                  <a:lnTo>
                    <a:pt x="6452" y="13213"/>
                  </a:lnTo>
                  <a:lnTo>
                    <a:pt x="7480" y="11605"/>
                  </a:lnTo>
                  <a:lnTo>
                    <a:pt x="8602" y="10227"/>
                  </a:lnTo>
                  <a:lnTo>
                    <a:pt x="9818" y="8961"/>
                  </a:lnTo>
                  <a:lnTo>
                    <a:pt x="11221" y="7927"/>
                  </a:lnTo>
                  <a:lnTo>
                    <a:pt x="12343" y="7238"/>
                  </a:lnTo>
                  <a:lnTo>
                    <a:pt x="13465" y="6664"/>
                  </a:lnTo>
                  <a:lnTo>
                    <a:pt x="15895" y="5743"/>
                  </a:lnTo>
                  <a:lnTo>
                    <a:pt x="20664" y="4136"/>
                  </a:lnTo>
                  <a:close/>
                  <a:moveTo>
                    <a:pt x="20853" y="8155"/>
                  </a:moveTo>
                  <a:lnTo>
                    <a:pt x="20664" y="9537"/>
                  </a:lnTo>
                  <a:lnTo>
                    <a:pt x="20292" y="10916"/>
                  </a:lnTo>
                  <a:lnTo>
                    <a:pt x="19917" y="12295"/>
                  </a:lnTo>
                  <a:lnTo>
                    <a:pt x="19356" y="13557"/>
                  </a:lnTo>
                  <a:lnTo>
                    <a:pt x="18795" y="14707"/>
                  </a:lnTo>
                  <a:lnTo>
                    <a:pt x="18139" y="15854"/>
                  </a:lnTo>
                  <a:lnTo>
                    <a:pt x="17392" y="16775"/>
                  </a:lnTo>
                  <a:lnTo>
                    <a:pt x="16551" y="17577"/>
                  </a:lnTo>
                  <a:lnTo>
                    <a:pt x="15804" y="18154"/>
                  </a:lnTo>
                  <a:lnTo>
                    <a:pt x="15054" y="18611"/>
                  </a:lnTo>
                  <a:lnTo>
                    <a:pt x="13465" y="19300"/>
                  </a:lnTo>
                  <a:lnTo>
                    <a:pt x="11876" y="19877"/>
                  </a:lnTo>
                  <a:lnTo>
                    <a:pt x="10193" y="20334"/>
                  </a:lnTo>
                  <a:lnTo>
                    <a:pt x="9163" y="20566"/>
                  </a:lnTo>
                  <a:lnTo>
                    <a:pt x="8135" y="20679"/>
                  </a:lnTo>
                  <a:lnTo>
                    <a:pt x="6171" y="20679"/>
                  </a:lnTo>
                  <a:lnTo>
                    <a:pt x="6732" y="19877"/>
                  </a:lnTo>
                  <a:lnTo>
                    <a:pt x="7107" y="19071"/>
                  </a:lnTo>
                  <a:lnTo>
                    <a:pt x="7388" y="18154"/>
                  </a:lnTo>
                  <a:lnTo>
                    <a:pt x="7668" y="17232"/>
                  </a:lnTo>
                  <a:lnTo>
                    <a:pt x="7949" y="16314"/>
                  </a:lnTo>
                  <a:lnTo>
                    <a:pt x="8229" y="15509"/>
                  </a:lnTo>
                  <a:lnTo>
                    <a:pt x="8696" y="14820"/>
                  </a:lnTo>
                  <a:lnTo>
                    <a:pt x="9071" y="14130"/>
                  </a:lnTo>
                  <a:lnTo>
                    <a:pt x="9632" y="13557"/>
                  </a:lnTo>
                  <a:lnTo>
                    <a:pt x="10193" y="13096"/>
                  </a:lnTo>
                  <a:lnTo>
                    <a:pt x="11501" y="12179"/>
                  </a:lnTo>
                  <a:lnTo>
                    <a:pt x="12998" y="11373"/>
                  </a:lnTo>
                  <a:lnTo>
                    <a:pt x="14493" y="10800"/>
                  </a:lnTo>
                  <a:lnTo>
                    <a:pt x="17487" y="9650"/>
                  </a:lnTo>
                  <a:lnTo>
                    <a:pt x="19170" y="9077"/>
                  </a:lnTo>
                  <a:lnTo>
                    <a:pt x="20853" y="8155"/>
                  </a:lnTo>
                  <a:close/>
                  <a:moveTo>
                    <a:pt x="14493" y="0"/>
                  </a:moveTo>
                  <a:lnTo>
                    <a:pt x="12809" y="229"/>
                  </a:lnTo>
                  <a:lnTo>
                    <a:pt x="10379" y="918"/>
                  </a:lnTo>
                  <a:lnTo>
                    <a:pt x="8041" y="1723"/>
                  </a:lnTo>
                  <a:lnTo>
                    <a:pt x="5702" y="2641"/>
                  </a:lnTo>
                  <a:lnTo>
                    <a:pt x="3366" y="3675"/>
                  </a:lnTo>
                  <a:lnTo>
                    <a:pt x="2525" y="4136"/>
                  </a:lnTo>
                  <a:lnTo>
                    <a:pt x="1775" y="4709"/>
                  </a:lnTo>
                  <a:lnTo>
                    <a:pt x="1214" y="5514"/>
                  </a:lnTo>
                  <a:lnTo>
                    <a:pt x="747" y="6320"/>
                  </a:lnTo>
                  <a:lnTo>
                    <a:pt x="372" y="7238"/>
                  </a:lnTo>
                  <a:lnTo>
                    <a:pt x="0" y="9305"/>
                  </a:lnTo>
                  <a:lnTo>
                    <a:pt x="0" y="10339"/>
                  </a:lnTo>
                  <a:lnTo>
                    <a:pt x="92" y="11489"/>
                  </a:lnTo>
                  <a:lnTo>
                    <a:pt x="186" y="12639"/>
                  </a:lnTo>
                  <a:lnTo>
                    <a:pt x="372" y="13673"/>
                  </a:lnTo>
                  <a:lnTo>
                    <a:pt x="653" y="14820"/>
                  </a:lnTo>
                  <a:lnTo>
                    <a:pt x="1403" y="16888"/>
                  </a:lnTo>
                  <a:lnTo>
                    <a:pt x="1775" y="17809"/>
                  </a:lnTo>
                  <a:lnTo>
                    <a:pt x="2244" y="18611"/>
                  </a:lnTo>
                  <a:lnTo>
                    <a:pt x="2805" y="19532"/>
                  </a:lnTo>
                  <a:lnTo>
                    <a:pt x="3552" y="20221"/>
                  </a:lnTo>
                  <a:lnTo>
                    <a:pt x="4299" y="20795"/>
                  </a:lnTo>
                  <a:lnTo>
                    <a:pt x="5049" y="21255"/>
                  </a:lnTo>
                  <a:lnTo>
                    <a:pt x="5983" y="21484"/>
                  </a:lnTo>
                  <a:lnTo>
                    <a:pt x="6827" y="21600"/>
                  </a:lnTo>
                  <a:lnTo>
                    <a:pt x="7760" y="21600"/>
                  </a:lnTo>
                  <a:lnTo>
                    <a:pt x="8696" y="21484"/>
                  </a:lnTo>
                  <a:lnTo>
                    <a:pt x="10846" y="21139"/>
                  </a:lnTo>
                  <a:lnTo>
                    <a:pt x="12904" y="20450"/>
                  </a:lnTo>
                  <a:lnTo>
                    <a:pt x="13932" y="20105"/>
                  </a:lnTo>
                  <a:lnTo>
                    <a:pt x="14962" y="19532"/>
                  </a:lnTo>
                  <a:lnTo>
                    <a:pt x="15990" y="18955"/>
                  </a:lnTo>
                  <a:lnTo>
                    <a:pt x="16926" y="18382"/>
                  </a:lnTo>
                  <a:lnTo>
                    <a:pt x="17673" y="17693"/>
                  </a:lnTo>
                  <a:lnTo>
                    <a:pt x="18328" y="16888"/>
                  </a:lnTo>
                  <a:lnTo>
                    <a:pt x="18981" y="15970"/>
                  </a:lnTo>
                  <a:lnTo>
                    <a:pt x="19542" y="15052"/>
                  </a:lnTo>
                  <a:lnTo>
                    <a:pt x="20103" y="13902"/>
                  </a:lnTo>
                  <a:lnTo>
                    <a:pt x="20572" y="12868"/>
                  </a:lnTo>
                  <a:lnTo>
                    <a:pt x="20945" y="11605"/>
                  </a:lnTo>
                  <a:lnTo>
                    <a:pt x="21225" y="10455"/>
                  </a:lnTo>
                  <a:lnTo>
                    <a:pt x="21414" y="9189"/>
                  </a:lnTo>
                  <a:lnTo>
                    <a:pt x="21506" y="7927"/>
                  </a:lnTo>
                  <a:lnTo>
                    <a:pt x="21600" y="6664"/>
                  </a:lnTo>
                  <a:lnTo>
                    <a:pt x="21506" y="5398"/>
                  </a:lnTo>
                  <a:lnTo>
                    <a:pt x="21319" y="4252"/>
                  </a:lnTo>
                  <a:lnTo>
                    <a:pt x="21133" y="3102"/>
                  </a:lnTo>
                  <a:lnTo>
                    <a:pt x="20758" y="1952"/>
                  </a:lnTo>
                  <a:lnTo>
                    <a:pt x="20292" y="1034"/>
                  </a:lnTo>
                  <a:lnTo>
                    <a:pt x="20197" y="805"/>
                  </a:lnTo>
                  <a:lnTo>
                    <a:pt x="19917" y="805"/>
                  </a:lnTo>
                  <a:lnTo>
                    <a:pt x="19731" y="918"/>
                  </a:lnTo>
                  <a:lnTo>
                    <a:pt x="18981" y="573"/>
                  </a:lnTo>
                  <a:lnTo>
                    <a:pt x="18048" y="229"/>
                  </a:lnTo>
                  <a:lnTo>
                    <a:pt x="17206" y="116"/>
                  </a:lnTo>
                  <a:lnTo>
                    <a:pt x="1627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043" name="Shape 1754"/>
            <p:cNvSpPr/>
            <p:nvPr/>
          </p:nvSpPr>
          <p:spPr>
            <a:xfrm>
              <a:off x="0" y="1919347"/>
              <a:ext cx="1108231" cy="246453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98"/>
                  </a:lnTo>
                  <a:lnTo>
                    <a:pt x="653" y="156"/>
                  </a:lnTo>
                  <a:lnTo>
                    <a:pt x="1262" y="255"/>
                  </a:lnTo>
                  <a:lnTo>
                    <a:pt x="2526" y="470"/>
                  </a:lnTo>
                  <a:lnTo>
                    <a:pt x="3353" y="587"/>
                  </a:lnTo>
                  <a:lnTo>
                    <a:pt x="4181" y="685"/>
                  </a:lnTo>
                  <a:lnTo>
                    <a:pt x="5008" y="783"/>
                  </a:lnTo>
                  <a:lnTo>
                    <a:pt x="5836" y="901"/>
                  </a:lnTo>
                  <a:lnTo>
                    <a:pt x="9276" y="1371"/>
                  </a:lnTo>
                  <a:lnTo>
                    <a:pt x="10974" y="1625"/>
                  </a:lnTo>
                  <a:lnTo>
                    <a:pt x="12716" y="1880"/>
                  </a:lnTo>
                  <a:lnTo>
                    <a:pt x="15546" y="2330"/>
                  </a:lnTo>
                  <a:lnTo>
                    <a:pt x="18422" y="2800"/>
                  </a:lnTo>
                  <a:lnTo>
                    <a:pt x="19075" y="2898"/>
                  </a:lnTo>
                  <a:lnTo>
                    <a:pt x="19728" y="3016"/>
                  </a:lnTo>
                  <a:lnTo>
                    <a:pt x="20382" y="3172"/>
                  </a:lnTo>
                  <a:lnTo>
                    <a:pt x="20643" y="3270"/>
                  </a:lnTo>
                  <a:lnTo>
                    <a:pt x="20947" y="3368"/>
                  </a:lnTo>
                  <a:lnTo>
                    <a:pt x="21121" y="3466"/>
                  </a:lnTo>
                  <a:lnTo>
                    <a:pt x="21208" y="3584"/>
                  </a:lnTo>
                  <a:lnTo>
                    <a:pt x="21252" y="3740"/>
                  </a:lnTo>
                  <a:lnTo>
                    <a:pt x="21252" y="4132"/>
                  </a:lnTo>
                  <a:lnTo>
                    <a:pt x="21165" y="4347"/>
                  </a:lnTo>
                  <a:lnTo>
                    <a:pt x="20991" y="4817"/>
                  </a:lnTo>
                  <a:lnTo>
                    <a:pt x="20729" y="5287"/>
                  </a:lnTo>
                  <a:lnTo>
                    <a:pt x="20424" y="5698"/>
                  </a:lnTo>
                  <a:lnTo>
                    <a:pt x="20032" y="6286"/>
                  </a:lnTo>
                  <a:lnTo>
                    <a:pt x="19771" y="6658"/>
                  </a:lnTo>
                  <a:lnTo>
                    <a:pt x="19510" y="7011"/>
                  </a:lnTo>
                  <a:lnTo>
                    <a:pt x="18900" y="7755"/>
                  </a:lnTo>
                  <a:lnTo>
                    <a:pt x="18291" y="8499"/>
                  </a:lnTo>
                  <a:lnTo>
                    <a:pt x="17725" y="9243"/>
                  </a:lnTo>
                  <a:lnTo>
                    <a:pt x="17202" y="9987"/>
                  </a:lnTo>
                  <a:lnTo>
                    <a:pt x="16724" y="10751"/>
                  </a:lnTo>
                  <a:lnTo>
                    <a:pt x="16201" y="11534"/>
                  </a:lnTo>
                  <a:lnTo>
                    <a:pt x="15677" y="12298"/>
                  </a:lnTo>
                  <a:lnTo>
                    <a:pt x="14501" y="13865"/>
                  </a:lnTo>
                  <a:lnTo>
                    <a:pt x="12063" y="16939"/>
                  </a:lnTo>
                  <a:lnTo>
                    <a:pt x="9712" y="19994"/>
                  </a:lnTo>
                  <a:lnTo>
                    <a:pt x="9494" y="20347"/>
                  </a:lnTo>
                  <a:lnTo>
                    <a:pt x="9233" y="20738"/>
                  </a:lnTo>
                  <a:lnTo>
                    <a:pt x="9058" y="20934"/>
                  </a:lnTo>
                  <a:lnTo>
                    <a:pt x="8841" y="21090"/>
                  </a:lnTo>
                  <a:lnTo>
                    <a:pt x="8405" y="21286"/>
                  </a:lnTo>
                  <a:lnTo>
                    <a:pt x="8230" y="21345"/>
                  </a:lnTo>
                  <a:lnTo>
                    <a:pt x="7969" y="21404"/>
                  </a:lnTo>
                  <a:lnTo>
                    <a:pt x="7665" y="21424"/>
                  </a:lnTo>
                  <a:lnTo>
                    <a:pt x="7360" y="21443"/>
                  </a:lnTo>
                  <a:lnTo>
                    <a:pt x="7055" y="21424"/>
                  </a:lnTo>
                  <a:lnTo>
                    <a:pt x="6445" y="21365"/>
                  </a:lnTo>
                  <a:lnTo>
                    <a:pt x="5836" y="21286"/>
                  </a:lnTo>
                  <a:lnTo>
                    <a:pt x="5270" y="21189"/>
                  </a:lnTo>
                  <a:lnTo>
                    <a:pt x="4747" y="21071"/>
                  </a:lnTo>
                  <a:lnTo>
                    <a:pt x="3614" y="20836"/>
                  </a:lnTo>
                  <a:lnTo>
                    <a:pt x="3266" y="20758"/>
                  </a:lnTo>
                  <a:lnTo>
                    <a:pt x="2090" y="20582"/>
                  </a:lnTo>
                  <a:lnTo>
                    <a:pt x="1306" y="20484"/>
                  </a:lnTo>
                  <a:lnTo>
                    <a:pt x="523" y="20386"/>
                  </a:lnTo>
                  <a:lnTo>
                    <a:pt x="0" y="20268"/>
                  </a:lnTo>
                  <a:lnTo>
                    <a:pt x="0" y="20464"/>
                  </a:lnTo>
                  <a:lnTo>
                    <a:pt x="653" y="20582"/>
                  </a:lnTo>
                  <a:lnTo>
                    <a:pt x="1350" y="20679"/>
                  </a:lnTo>
                  <a:lnTo>
                    <a:pt x="2134" y="20797"/>
                  </a:lnTo>
                  <a:lnTo>
                    <a:pt x="2874" y="20934"/>
                  </a:lnTo>
                  <a:lnTo>
                    <a:pt x="3658" y="21071"/>
                  </a:lnTo>
                  <a:lnTo>
                    <a:pt x="4398" y="21228"/>
                  </a:lnTo>
                  <a:lnTo>
                    <a:pt x="4920" y="21325"/>
                  </a:lnTo>
                  <a:lnTo>
                    <a:pt x="5444" y="21424"/>
                  </a:lnTo>
                  <a:lnTo>
                    <a:pt x="5967" y="21502"/>
                  </a:lnTo>
                  <a:lnTo>
                    <a:pt x="6532" y="21580"/>
                  </a:lnTo>
                  <a:lnTo>
                    <a:pt x="6968" y="21600"/>
                  </a:lnTo>
                  <a:lnTo>
                    <a:pt x="7360" y="21600"/>
                  </a:lnTo>
                  <a:lnTo>
                    <a:pt x="7796" y="21580"/>
                  </a:lnTo>
                  <a:lnTo>
                    <a:pt x="8188" y="21521"/>
                  </a:lnTo>
                  <a:lnTo>
                    <a:pt x="8536" y="21443"/>
                  </a:lnTo>
                  <a:lnTo>
                    <a:pt x="8841" y="21325"/>
                  </a:lnTo>
                  <a:lnTo>
                    <a:pt x="9102" y="21189"/>
                  </a:lnTo>
                  <a:lnTo>
                    <a:pt x="9320" y="20993"/>
                  </a:lnTo>
                  <a:lnTo>
                    <a:pt x="9973" y="20170"/>
                  </a:lnTo>
                  <a:lnTo>
                    <a:pt x="10582" y="19348"/>
                  </a:lnTo>
                  <a:lnTo>
                    <a:pt x="11846" y="17703"/>
                  </a:lnTo>
                  <a:lnTo>
                    <a:pt x="14459" y="14393"/>
                  </a:lnTo>
                  <a:lnTo>
                    <a:pt x="15721" y="12729"/>
                  </a:lnTo>
                  <a:lnTo>
                    <a:pt x="16288" y="11906"/>
                  </a:lnTo>
                  <a:lnTo>
                    <a:pt x="16854" y="11064"/>
                  </a:lnTo>
                  <a:lnTo>
                    <a:pt x="17899" y="9478"/>
                  </a:lnTo>
                  <a:lnTo>
                    <a:pt x="18465" y="8694"/>
                  </a:lnTo>
                  <a:lnTo>
                    <a:pt x="19075" y="7931"/>
                  </a:lnTo>
                  <a:lnTo>
                    <a:pt x="19728" y="7128"/>
                  </a:lnTo>
                  <a:lnTo>
                    <a:pt x="20338" y="6306"/>
                  </a:lnTo>
                  <a:lnTo>
                    <a:pt x="20773" y="5679"/>
                  </a:lnTo>
                  <a:lnTo>
                    <a:pt x="21121" y="5209"/>
                  </a:lnTo>
                  <a:lnTo>
                    <a:pt x="21383" y="4681"/>
                  </a:lnTo>
                  <a:lnTo>
                    <a:pt x="21513" y="4426"/>
                  </a:lnTo>
                  <a:lnTo>
                    <a:pt x="21557" y="4171"/>
                  </a:lnTo>
                  <a:lnTo>
                    <a:pt x="21600" y="3916"/>
                  </a:lnTo>
                  <a:lnTo>
                    <a:pt x="21557" y="3701"/>
                  </a:lnTo>
                  <a:lnTo>
                    <a:pt x="21469" y="3486"/>
                  </a:lnTo>
                  <a:lnTo>
                    <a:pt x="21296" y="3310"/>
                  </a:lnTo>
                  <a:lnTo>
                    <a:pt x="21165" y="3231"/>
                  </a:lnTo>
                  <a:lnTo>
                    <a:pt x="21035" y="3172"/>
                  </a:lnTo>
                  <a:lnTo>
                    <a:pt x="20860" y="3114"/>
                  </a:lnTo>
                  <a:lnTo>
                    <a:pt x="20686" y="3075"/>
                  </a:lnTo>
                  <a:lnTo>
                    <a:pt x="19379" y="2800"/>
                  </a:lnTo>
                  <a:lnTo>
                    <a:pt x="18726" y="2683"/>
                  </a:lnTo>
                  <a:lnTo>
                    <a:pt x="18073" y="2585"/>
                  </a:lnTo>
                  <a:lnTo>
                    <a:pt x="16374" y="2311"/>
                  </a:lnTo>
                  <a:lnTo>
                    <a:pt x="14676" y="2036"/>
                  </a:lnTo>
                  <a:lnTo>
                    <a:pt x="12716" y="1723"/>
                  </a:lnTo>
                  <a:lnTo>
                    <a:pt x="10757" y="1449"/>
                  </a:lnTo>
                  <a:lnTo>
                    <a:pt x="6837" y="881"/>
                  </a:lnTo>
                  <a:lnTo>
                    <a:pt x="4834" y="626"/>
                  </a:lnTo>
                  <a:lnTo>
                    <a:pt x="2830" y="372"/>
                  </a:lnTo>
                  <a:lnTo>
                    <a:pt x="2134" y="255"/>
                  </a:lnTo>
                  <a:lnTo>
                    <a:pt x="1437" y="137"/>
                  </a:lnTo>
                  <a:lnTo>
                    <a:pt x="1089" y="79"/>
                  </a:lnTo>
                  <a:lnTo>
                    <a:pt x="740" y="39"/>
                  </a:lnTo>
                  <a:lnTo>
                    <a:pt x="392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044" name="Shape 1755"/>
            <p:cNvSpPr/>
            <p:nvPr/>
          </p:nvSpPr>
          <p:spPr>
            <a:xfrm>
              <a:off x="598812" y="5"/>
              <a:ext cx="1273612" cy="54074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724" y="7319"/>
                  </a:moveTo>
                  <a:lnTo>
                    <a:pt x="10876" y="7407"/>
                  </a:lnTo>
                  <a:lnTo>
                    <a:pt x="11179" y="7675"/>
                  </a:lnTo>
                  <a:lnTo>
                    <a:pt x="11368" y="8032"/>
                  </a:lnTo>
                  <a:lnTo>
                    <a:pt x="11520" y="8390"/>
                  </a:lnTo>
                  <a:lnTo>
                    <a:pt x="11633" y="8836"/>
                  </a:lnTo>
                  <a:lnTo>
                    <a:pt x="10951" y="8926"/>
                  </a:lnTo>
                  <a:lnTo>
                    <a:pt x="10649" y="8926"/>
                  </a:lnTo>
                  <a:lnTo>
                    <a:pt x="10308" y="9103"/>
                  </a:lnTo>
                  <a:lnTo>
                    <a:pt x="10345" y="9013"/>
                  </a:lnTo>
                  <a:lnTo>
                    <a:pt x="10421" y="7855"/>
                  </a:lnTo>
                  <a:lnTo>
                    <a:pt x="10458" y="7497"/>
                  </a:lnTo>
                  <a:lnTo>
                    <a:pt x="10572" y="7319"/>
                  </a:lnTo>
                  <a:close/>
                  <a:moveTo>
                    <a:pt x="20955" y="10532"/>
                  </a:moveTo>
                  <a:lnTo>
                    <a:pt x="21069" y="10620"/>
                  </a:lnTo>
                  <a:lnTo>
                    <a:pt x="21182" y="10800"/>
                  </a:lnTo>
                  <a:lnTo>
                    <a:pt x="21259" y="10978"/>
                  </a:lnTo>
                  <a:lnTo>
                    <a:pt x="21334" y="11158"/>
                  </a:lnTo>
                  <a:lnTo>
                    <a:pt x="21373" y="11426"/>
                  </a:lnTo>
                  <a:lnTo>
                    <a:pt x="21373" y="12049"/>
                  </a:lnTo>
                  <a:lnTo>
                    <a:pt x="21334" y="12316"/>
                  </a:lnTo>
                  <a:lnTo>
                    <a:pt x="21221" y="12674"/>
                  </a:lnTo>
                  <a:lnTo>
                    <a:pt x="21069" y="12852"/>
                  </a:lnTo>
                  <a:lnTo>
                    <a:pt x="20918" y="13032"/>
                  </a:lnTo>
                  <a:lnTo>
                    <a:pt x="20766" y="13120"/>
                  </a:lnTo>
                  <a:lnTo>
                    <a:pt x="20500" y="13032"/>
                  </a:lnTo>
                  <a:lnTo>
                    <a:pt x="20273" y="13032"/>
                  </a:lnTo>
                  <a:lnTo>
                    <a:pt x="20463" y="12406"/>
                  </a:lnTo>
                  <a:lnTo>
                    <a:pt x="20652" y="11871"/>
                  </a:lnTo>
                  <a:lnTo>
                    <a:pt x="20804" y="11158"/>
                  </a:lnTo>
                  <a:lnTo>
                    <a:pt x="20955" y="10532"/>
                  </a:lnTo>
                  <a:close/>
                  <a:moveTo>
                    <a:pt x="1857" y="19010"/>
                  </a:moveTo>
                  <a:lnTo>
                    <a:pt x="2122" y="19546"/>
                  </a:lnTo>
                  <a:lnTo>
                    <a:pt x="2387" y="19994"/>
                  </a:lnTo>
                  <a:lnTo>
                    <a:pt x="2690" y="20349"/>
                  </a:lnTo>
                  <a:lnTo>
                    <a:pt x="2994" y="20707"/>
                  </a:lnTo>
                  <a:lnTo>
                    <a:pt x="2804" y="20884"/>
                  </a:lnTo>
                  <a:lnTo>
                    <a:pt x="2576" y="21065"/>
                  </a:lnTo>
                  <a:lnTo>
                    <a:pt x="2349" y="21065"/>
                  </a:lnTo>
                  <a:lnTo>
                    <a:pt x="2084" y="20974"/>
                  </a:lnTo>
                  <a:lnTo>
                    <a:pt x="1894" y="20797"/>
                  </a:lnTo>
                  <a:lnTo>
                    <a:pt x="1781" y="20616"/>
                  </a:lnTo>
                  <a:lnTo>
                    <a:pt x="1743" y="20439"/>
                  </a:lnTo>
                  <a:lnTo>
                    <a:pt x="1705" y="20171"/>
                  </a:lnTo>
                  <a:lnTo>
                    <a:pt x="1743" y="19994"/>
                  </a:lnTo>
                  <a:lnTo>
                    <a:pt x="1781" y="19458"/>
                  </a:lnTo>
                  <a:lnTo>
                    <a:pt x="1857" y="19010"/>
                  </a:lnTo>
                  <a:close/>
                  <a:moveTo>
                    <a:pt x="10231" y="0"/>
                  </a:moveTo>
                  <a:lnTo>
                    <a:pt x="8830" y="981"/>
                  </a:lnTo>
                  <a:lnTo>
                    <a:pt x="8299" y="1249"/>
                  </a:lnTo>
                  <a:lnTo>
                    <a:pt x="7768" y="1606"/>
                  </a:lnTo>
                  <a:lnTo>
                    <a:pt x="7200" y="1874"/>
                  </a:lnTo>
                  <a:lnTo>
                    <a:pt x="6670" y="2142"/>
                  </a:lnTo>
                  <a:lnTo>
                    <a:pt x="5647" y="2855"/>
                  </a:lnTo>
                  <a:lnTo>
                    <a:pt x="4661" y="3658"/>
                  </a:lnTo>
                  <a:lnTo>
                    <a:pt x="2615" y="5177"/>
                  </a:lnTo>
                  <a:lnTo>
                    <a:pt x="1743" y="5713"/>
                  </a:lnTo>
                  <a:lnTo>
                    <a:pt x="871" y="6336"/>
                  </a:lnTo>
                  <a:lnTo>
                    <a:pt x="493" y="6604"/>
                  </a:lnTo>
                  <a:lnTo>
                    <a:pt x="303" y="6784"/>
                  </a:lnTo>
                  <a:lnTo>
                    <a:pt x="152" y="6961"/>
                  </a:lnTo>
                  <a:lnTo>
                    <a:pt x="38" y="6961"/>
                  </a:lnTo>
                  <a:lnTo>
                    <a:pt x="38" y="7052"/>
                  </a:lnTo>
                  <a:lnTo>
                    <a:pt x="0" y="7229"/>
                  </a:lnTo>
                  <a:lnTo>
                    <a:pt x="0" y="8658"/>
                  </a:lnTo>
                  <a:lnTo>
                    <a:pt x="75" y="10174"/>
                  </a:lnTo>
                  <a:lnTo>
                    <a:pt x="189" y="11603"/>
                  </a:lnTo>
                  <a:lnTo>
                    <a:pt x="341" y="13120"/>
                  </a:lnTo>
                  <a:lnTo>
                    <a:pt x="607" y="14548"/>
                  </a:lnTo>
                  <a:lnTo>
                    <a:pt x="871" y="15887"/>
                  </a:lnTo>
                  <a:lnTo>
                    <a:pt x="1212" y="17136"/>
                  </a:lnTo>
                  <a:lnTo>
                    <a:pt x="1591" y="18297"/>
                  </a:lnTo>
                  <a:lnTo>
                    <a:pt x="1743" y="18742"/>
                  </a:lnTo>
                  <a:lnTo>
                    <a:pt x="1743" y="18832"/>
                  </a:lnTo>
                  <a:lnTo>
                    <a:pt x="1591" y="19368"/>
                  </a:lnTo>
                  <a:lnTo>
                    <a:pt x="1516" y="19994"/>
                  </a:lnTo>
                  <a:lnTo>
                    <a:pt x="1516" y="20616"/>
                  </a:lnTo>
                  <a:lnTo>
                    <a:pt x="1591" y="20884"/>
                  </a:lnTo>
                  <a:lnTo>
                    <a:pt x="1705" y="21152"/>
                  </a:lnTo>
                  <a:lnTo>
                    <a:pt x="1857" y="21332"/>
                  </a:lnTo>
                  <a:lnTo>
                    <a:pt x="2008" y="21510"/>
                  </a:lnTo>
                  <a:lnTo>
                    <a:pt x="2160" y="21600"/>
                  </a:lnTo>
                  <a:lnTo>
                    <a:pt x="2728" y="21600"/>
                  </a:lnTo>
                  <a:lnTo>
                    <a:pt x="3031" y="21332"/>
                  </a:lnTo>
                  <a:lnTo>
                    <a:pt x="3145" y="21152"/>
                  </a:lnTo>
                  <a:lnTo>
                    <a:pt x="3258" y="20974"/>
                  </a:lnTo>
                  <a:lnTo>
                    <a:pt x="3562" y="21152"/>
                  </a:lnTo>
                  <a:lnTo>
                    <a:pt x="3903" y="21332"/>
                  </a:lnTo>
                  <a:lnTo>
                    <a:pt x="4547" y="21600"/>
                  </a:lnTo>
                  <a:lnTo>
                    <a:pt x="5229" y="21600"/>
                  </a:lnTo>
                  <a:lnTo>
                    <a:pt x="5911" y="21420"/>
                  </a:lnTo>
                  <a:lnTo>
                    <a:pt x="6480" y="21065"/>
                  </a:lnTo>
                  <a:lnTo>
                    <a:pt x="7048" y="20707"/>
                  </a:lnTo>
                  <a:lnTo>
                    <a:pt x="7579" y="20171"/>
                  </a:lnTo>
                  <a:lnTo>
                    <a:pt x="8109" y="19546"/>
                  </a:lnTo>
                  <a:lnTo>
                    <a:pt x="8602" y="18742"/>
                  </a:lnTo>
                  <a:lnTo>
                    <a:pt x="9019" y="17852"/>
                  </a:lnTo>
                  <a:lnTo>
                    <a:pt x="9208" y="17404"/>
                  </a:lnTo>
                  <a:lnTo>
                    <a:pt x="9398" y="16781"/>
                  </a:lnTo>
                  <a:lnTo>
                    <a:pt x="9512" y="16245"/>
                  </a:lnTo>
                  <a:lnTo>
                    <a:pt x="9663" y="15619"/>
                  </a:lnTo>
                  <a:lnTo>
                    <a:pt x="9890" y="14103"/>
                  </a:lnTo>
                  <a:lnTo>
                    <a:pt x="10042" y="12674"/>
                  </a:lnTo>
                  <a:lnTo>
                    <a:pt x="10156" y="11158"/>
                  </a:lnTo>
                  <a:lnTo>
                    <a:pt x="10269" y="9639"/>
                  </a:lnTo>
                  <a:lnTo>
                    <a:pt x="11672" y="9371"/>
                  </a:lnTo>
                  <a:lnTo>
                    <a:pt x="11709" y="9281"/>
                  </a:lnTo>
                  <a:lnTo>
                    <a:pt x="11823" y="9997"/>
                  </a:lnTo>
                  <a:lnTo>
                    <a:pt x="11936" y="10710"/>
                  </a:lnTo>
                  <a:lnTo>
                    <a:pt x="12050" y="11245"/>
                  </a:lnTo>
                  <a:lnTo>
                    <a:pt x="12202" y="11781"/>
                  </a:lnTo>
                  <a:lnTo>
                    <a:pt x="12543" y="12674"/>
                  </a:lnTo>
                  <a:lnTo>
                    <a:pt x="12922" y="13568"/>
                  </a:lnTo>
                  <a:lnTo>
                    <a:pt x="13377" y="14281"/>
                  </a:lnTo>
                  <a:lnTo>
                    <a:pt x="13870" y="14906"/>
                  </a:lnTo>
                  <a:lnTo>
                    <a:pt x="14400" y="15442"/>
                  </a:lnTo>
                  <a:lnTo>
                    <a:pt x="14893" y="15797"/>
                  </a:lnTo>
                  <a:lnTo>
                    <a:pt x="15385" y="16065"/>
                  </a:lnTo>
                  <a:lnTo>
                    <a:pt x="15840" y="16245"/>
                  </a:lnTo>
                  <a:lnTo>
                    <a:pt x="16333" y="16333"/>
                  </a:lnTo>
                  <a:lnTo>
                    <a:pt x="16787" y="16333"/>
                  </a:lnTo>
                  <a:lnTo>
                    <a:pt x="17242" y="16245"/>
                  </a:lnTo>
                  <a:lnTo>
                    <a:pt x="17697" y="16065"/>
                  </a:lnTo>
                  <a:lnTo>
                    <a:pt x="18151" y="15797"/>
                  </a:lnTo>
                  <a:lnTo>
                    <a:pt x="18568" y="15529"/>
                  </a:lnTo>
                  <a:lnTo>
                    <a:pt x="19023" y="15084"/>
                  </a:lnTo>
                  <a:lnTo>
                    <a:pt x="19326" y="14726"/>
                  </a:lnTo>
                  <a:lnTo>
                    <a:pt x="19629" y="14281"/>
                  </a:lnTo>
                  <a:lnTo>
                    <a:pt x="19895" y="13835"/>
                  </a:lnTo>
                  <a:lnTo>
                    <a:pt x="20159" y="13300"/>
                  </a:lnTo>
                  <a:lnTo>
                    <a:pt x="20311" y="13477"/>
                  </a:lnTo>
                  <a:lnTo>
                    <a:pt x="20500" y="13568"/>
                  </a:lnTo>
                  <a:lnTo>
                    <a:pt x="20841" y="13568"/>
                  </a:lnTo>
                  <a:lnTo>
                    <a:pt x="21069" y="13387"/>
                  </a:lnTo>
                  <a:lnTo>
                    <a:pt x="21259" y="13210"/>
                  </a:lnTo>
                  <a:lnTo>
                    <a:pt x="21410" y="12852"/>
                  </a:lnTo>
                  <a:lnTo>
                    <a:pt x="21523" y="12497"/>
                  </a:lnTo>
                  <a:lnTo>
                    <a:pt x="21600" y="12139"/>
                  </a:lnTo>
                  <a:lnTo>
                    <a:pt x="21600" y="11693"/>
                  </a:lnTo>
                  <a:lnTo>
                    <a:pt x="21523" y="10978"/>
                  </a:lnTo>
                  <a:lnTo>
                    <a:pt x="21448" y="10710"/>
                  </a:lnTo>
                  <a:lnTo>
                    <a:pt x="21296" y="10352"/>
                  </a:lnTo>
                  <a:lnTo>
                    <a:pt x="21182" y="10174"/>
                  </a:lnTo>
                  <a:lnTo>
                    <a:pt x="21032" y="10084"/>
                  </a:lnTo>
                  <a:lnTo>
                    <a:pt x="21259" y="7942"/>
                  </a:lnTo>
                  <a:lnTo>
                    <a:pt x="21373" y="6248"/>
                  </a:lnTo>
                  <a:lnTo>
                    <a:pt x="21410" y="4552"/>
                  </a:lnTo>
                  <a:lnTo>
                    <a:pt x="21448" y="2855"/>
                  </a:lnTo>
                  <a:lnTo>
                    <a:pt x="21410" y="1161"/>
                  </a:lnTo>
                  <a:lnTo>
                    <a:pt x="21410" y="0"/>
                  </a:lnTo>
                  <a:lnTo>
                    <a:pt x="21107" y="0"/>
                  </a:lnTo>
                  <a:lnTo>
                    <a:pt x="21107" y="1697"/>
                  </a:lnTo>
                  <a:lnTo>
                    <a:pt x="21145" y="3391"/>
                  </a:lnTo>
                  <a:lnTo>
                    <a:pt x="21107" y="5087"/>
                  </a:lnTo>
                  <a:lnTo>
                    <a:pt x="21032" y="6784"/>
                  </a:lnTo>
                  <a:lnTo>
                    <a:pt x="20918" y="8390"/>
                  </a:lnTo>
                  <a:lnTo>
                    <a:pt x="20880" y="9013"/>
                  </a:lnTo>
                  <a:lnTo>
                    <a:pt x="20766" y="9639"/>
                  </a:lnTo>
                  <a:lnTo>
                    <a:pt x="20577" y="10800"/>
                  </a:lnTo>
                  <a:lnTo>
                    <a:pt x="20273" y="11871"/>
                  </a:lnTo>
                  <a:lnTo>
                    <a:pt x="19932" y="12764"/>
                  </a:lnTo>
                  <a:lnTo>
                    <a:pt x="19516" y="13568"/>
                  </a:lnTo>
                  <a:lnTo>
                    <a:pt x="19099" y="14191"/>
                  </a:lnTo>
                  <a:lnTo>
                    <a:pt x="18606" y="14726"/>
                  </a:lnTo>
                  <a:lnTo>
                    <a:pt x="18076" y="15174"/>
                  </a:lnTo>
                  <a:lnTo>
                    <a:pt x="17621" y="15442"/>
                  </a:lnTo>
                  <a:lnTo>
                    <a:pt x="17167" y="15529"/>
                  </a:lnTo>
                  <a:lnTo>
                    <a:pt x="16712" y="15619"/>
                  </a:lnTo>
                  <a:lnTo>
                    <a:pt x="16257" y="15619"/>
                  </a:lnTo>
                  <a:lnTo>
                    <a:pt x="15802" y="15529"/>
                  </a:lnTo>
                  <a:lnTo>
                    <a:pt x="15348" y="15352"/>
                  </a:lnTo>
                  <a:lnTo>
                    <a:pt x="14930" y="15084"/>
                  </a:lnTo>
                  <a:lnTo>
                    <a:pt x="14475" y="14816"/>
                  </a:lnTo>
                  <a:lnTo>
                    <a:pt x="14173" y="14458"/>
                  </a:lnTo>
                  <a:lnTo>
                    <a:pt x="13832" y="14103"/>
                  </a:lnTo>
                  <a:lnTo>
                    <a:pt x="13529" y="13655"/>
                  </a:lnTo>
                  <a:lnTo>
                    <a:pt x="13225" y="13210"/>
                  </a:lnTo>
                  <a:lnTo>
                    <a:pt x="12922" y="12674"/>
                  </a:lnTo>
                  <a:lnTo>
                    <a:pt x="12657" y="12049"/>
                  </a:lnTo>
                  <a:lnTo>
                    <a:pt x="12429" y="11426"/>
                  </a:lnTo>
                  <a:lnTo>
                    <a:pt x="12240" y="10710"/>
                  </a:lnTo>
                  <a:lnTo>
                    <a:pt x="12050" y="9816"/>
                  </a:lnTo>
                  <a:lnTo>
                    <a:pt x="11899" y="8926"/>
                  </a:lnTo>
                  <a:lnTo>
                    <a:pt x="11709" y="8032"/>
                  </a:lnTo>
                  <a:lnTo>
                    <a:pt x="11595" y="7587"/>
                  </a:lnTo>
                  <a:lnTo>
                    <a:pt x="11444" y="7229"/>
                  </a:lnTo>
                  <a:lnTo>
                    <a:pt x="11254" y="6961"/>
                  </a:lnTo>
                  <a:lnTo>
                    <a:pt x="10990" y="6784"/>
                  </a:lnTo>
                  <a:lnTo>
                    <a:pt x="10724" y="6604"/>
                  </a:lnTo>
                  <a:lnTo>
                    <a:pt x="10497" y="6694"/>
                  </a:lnTo>
                  <a:lnTo>
                    <a:pt x="10345" y="6871"/>
                  </a:lnTo>
                  <a:lnTo>
                    <a:pt x="10269" y="7052"/>
                  </a:lnTo>
                  <a:lnTo>
                    <a:pt x="10194" y="7319"/>
                  </a:lnTo>
                  <a:lnTo>
                    <a:pt x="10156" y="7587"/>
                  </a:lnTo>
                  <a:lnTo>
                    <a:pt x="10080" y="8210"/>
                  </a:lnTo>
                  <a:lnTo>
                    <a:pt x="10042" y="8926"/>
                  </a:lnTo>
                  <a:lnTo>
                    <a:pt x="9815" y="11871"/>
                  </a:lnTo>
                  <a:lnTo>
                    <a:pt x="9663" y="13300"/>
                  </a:lnTo>
                  <a:lnTo>
                    <a:pt x="9474" y="14726"/>
                  </a:lnTo>
                  <a:lnTo>
                    <a:pt x="9360" y="15442"/>
                  </a:lnTo>
                  <a:lnTo>
                    <a:pt x="9208" y="16065"/>
                  </a:lnTo>
                  <a:lnTo>
                    <a:pt x="9057" y="16690"/>
                  </a:lnTo>
                  <a:lnTo>
                    <a:pt x="8867" y="17226"/>
                  </a:lnTo>
                  <a:lnTo>
                    <a:pt x="8640" y="17761"/>
                  </a:lnTo>
                  <a:lnTo>
                    <a:pt x="8412" y="18207"/>
                  </a:lnTo>
                  <a:lnTo>
                    <a:pt x="8148" y="18655"/>
                  </a:lnTo>
                  <a:lnTo>
                    <a:pt x="7844" y="19100"/>
                  </a:lnTo>
                  <a:lnTo>
                    <a:pt x="7162" y="19726"/>
                  </a:lnTo>
                  <a:lnTo>
                    <a:pt x="6480" y="20261"/>
                  </a:lnTo>
                  <a:lnTo>
                    <a:pt x="5798" y="20707"/>
                  </a:lnTo>
                  <a:lnTo>
                    <a:pt x="5116" y="20884"/>
                  </a:lnTo>
                  <a:lnTo>
                    <a:pt x="4433" y="20884"/>
                  </a:lnTo>
                  <a:lnTo>
                    <a:pt x="4092" y="20797"/>
                  </a:lnTo>
                  <a:lnTo>
                    <a:pt x="3751" y="20616"/>
                  </a:lnTo>
                  <a:lnTo>
                    <a:pt x="3069" y="20081"/>
                  </a:lnTo>
                  <a:lnTo>
                    <a:pt x="2728" y="19636"/>
                  </a:lnTo>
                  <a:lnTo>
                    <a:pt x="2426" y="19190"/>
                  </a:lnTo>
                  <a:lnTo>
                    <a:pt x="2160" y="18742"/>
                  </a:lnTo>
                  <a:lnTo>
                    <a:pt x="1894" y="18207"/>
                  </a:lnTo>
                  <a:lnTo>
                    <a:pt x="1667" y="17584"/>
                  </a:lnTo>
                  <a:lnTo>
                    <a:pt x="1440" y="16958"/>
                  </a:lnTo>
                  <a:lnTo>
                    <a:pt x="1212" y="16245"/>
                  </a:lnTo>
                  <a:lnTo>
                    <a:pt x="1061" y="15529"/>
                  </a:lnTo>
                  <a:lnTo>
                    <a:pt x="720" y="13923"/>
                  </a:lnTo>
                  <a:lnTo>
                    <a:pt x="493" y="12229"/>
                  </a:lnTo>
                  <a:lnTo>
                    <a:pt x="341" y="10620"/>
                  </a:lnTo>
                  <a:lnTo>
                    <a:pt x="227" y="8926"/>
                  </a:lnTo>
                  <a:lnTo>
                    <a:pt x="227" y="7319"/>
                  </a:lnTo>
                  <a:lnTo>
                    <a:pt x="909" y="6604"/>
                  </a:lnTo>
                  <a:lnTo>
                    <a:pt x="1705" y="6158"/>
                  </a:lnTo>
                  <a:lnTo>
                    <a:pt x="2463" y="5713"/>
                  </a:lnTo>
                  <a:lnTo>
                    <a:pt x="3221" y="5265"/>
                  </a:lnTo>
                  <a:lnTo>
                    <a:pt x="5116" y="3926"/>
                  </a:lnTo>
                  <a:lnTo>
                    <a:pt x="7011" y="2500"/>
                  </a:lnTo>
                  <a:lnTo>
                    <a:pt x="7957" y="2052"/>
                  </a:lnTo>
                  <a:lnTo>
                    <a:pt x="8905" y="1516"/>
                  </a:lnTo>
                  <a:lnTo>
                    <a:pt x="9776" y="981"/>
                  </a:lnTo>
                  <a:lnTo>
                    <a:pt x="10231" y="713"/>
                  </a:lnTo>
                  <a:lnTo>
                    <a:pt x="10649" y="445"/>
                  </a:lnTo>
                  <a:lnTo>
                    <a:pt x="11482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045" name="Shape 1756"/>
            <p:cNvSpPr/>
            <p:nvPr/>
          </p:nvSpPr>
          <p:spPr>
            <a:xfrm>
              <a:off x="1284760" y="5"/>
              <a:ext cx="527338" cy="36195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042" y="5465"/>
                  </a:moveTo>
                  <a:lnTo>
                    <a:pt x="20684" y="8535"/>
                  </a:lnTo>
                  <a:lnTo>
                    <a:pt x="20866" y="10135"/>
                  </a:lnTo>
                  <a:lnTo>
                    <a:pt x="20958" y="11865"/>
                  </a:lnTo>
                  <a:lnTo>
                    <a:pt x="20958" y="12800"/>
                  </a:lnTo>
                  <a:lnTo>
                    <a:pt x="20866" y="13600"/>
                  </a:lnTo>
                  <a:lnTo>
                    <a:pt x="20776" y="13465"/>
                  </a:lnTo>
                  <a:lnTo>
                    <a:pt x="18213" y="11200"/>
                  </a:lnTo>
                  <a:lnTo>
                    <a:pt x="16933" y="10135"/>
                  </a:lnTo>
                  <a:lnTo>
                    <a:pt x="15650" y="9200"/>
                  </a:lnTo>
                  <a:lnTo>
                    <a:pt x="14644" y="8400"/>
                  </a:lnTo>
                  <a:lnTo>
                    <a:pt x="14095" y="8135"/>
                  </a:lnTo>
                  <a:lnTo>
                    <a:pt x="13546" y="7865"/>
                  </a:lnTo>
                  <a:lnTo>
                    <a:pt x="16840" y="6800"/>
                  </a:lnTo>
                  <a:lnTo>
                    <a:pt x="18487" y="6135"/>
                  </a:lnTo>
                  <a:lnTo>
                    <a:pt x="20042" y="5465"/>
                  </a:lnTo>
                  <a:close/>
                  <a:moveTo>
                    <a:pt x="12265" y="8265"/>
                  </a:moveTo>
                  <a:lnTo>
                    <a:pt x="14002" y="9200"/>
                  </a:lnTo>
                  <a:lnTo>
                    <a:pt x="14826" y="9600"/>
                  </a:lnTo>
                  <a:lnTo>
                    <a:pt x="15742" y="10135"/>
                  </a:lnTo>
                  <a:lnTo>
                    <a:pt x="16933" y="11065"/>
                  </a:lnTo>
                  <a:lnTo>
                    <a:pt x="18121" y="12135"/>
                  </a:lnTo>
                  <a:lnTo>
                    <a:pt x="20502" y="14265"/>
                  </a:lnTo>
                  <a:lnTo>
                    <a:pt x="20684" y="14265"/>
                  </a:lnTo>
                  <a:lnTo>
                    <a:pt x="20409" y="15200"/>
                  </a:lnTo>
                  <a:lnTo>
                    <a:pt x="20042" y="16000"/>
                  </a:lnTo>
                  <a:lnTo>
                    <a:pt x="19586" y="16800"/>
                  </a:lnTo>
                  <a:lnTo>
                    <a:pt x="19037" y="17469"/>
                  </a:lnTo>
                  <a:lnTo>
                    <a:pt x="17938" y="15600"/>
                  </a:lnTo>
                  <a:lnTo>
                    <a:pt x="16658" y="13735"/>
                  </a:lnTo>
                  <a:lnTo>
                    <a:pt x="15924" y="12935"/>
                  </a:lnTo>
                  <a:lnTo>
                    <a:pt x="15193" y="12265"/>
                  </a:lnTo>
                  <a:lnTo>
                    <a:pt x="14369" y="11735"/>
                  </a:lnTo>
                  <a:lnTo>
                    <a:pt x="13546" y="11600"/>
                  </a:lnTo>
                  <a:lnTo>
                    <a:pt x="12173" y="11465"/>
                  </a:lnTo>
                  <a:lnTo>
                    <a:pt x="10800" y="11600"/>
                  </a:lnTo>
                  <a:lnTo>
                    <a:pt x="8054" y="11865"/>
                  </a:lnTo>
                  <a:lnTo>
                    <a:pt x="5401" y="12265"/>
                  </a:lnTo>
                  <a:lnTo>
                    <a:pt x="2653" y="12535"/>
                  </a:lnTo>
                  <a:lnTo>
                    <a:pt x="2471" y="12665"/>
                  </a:lnTo>
                  <a:lnTo>
                    <a:pt x="2471" y="12800"/>
                  </a:lnTo>
                  <a:lnTo>
                    <a:pt x="2379" y="12535"/>
                  </a:lnTo>
                  <a:lnTo>
                    <a:pt x="2014" y="11865"/>
                  </a:lnTo>
                  <a:lnTo>
                    <a:pt x="6407" y="10265"/>
                  </a:lnTo>
                  <a:lnTo>
                    <a:pt x="10800" y="8800"/>
                  </a:lnTo>
                  <a:lnTo>
                    <a:pt x="12265" y="8265"/>
                  </a:lnTo>
                  <a:close/>
                  <a:moveTo>
                    <a:pt x="12629" y="12400"/>
                  </a:moveTo>
                  <a:lnTo>
                    <a:pt x="13271" y="12535"/>
                  </a:lnTo>
                  <a:lnTo>
                    <a:pt x="13820" y="12665"/>
                  </a:lnTo>
                  <a:lnTo>
                    <a:pt x="14462" y="12800"/>
                  </a:lnTo>
                  <a:lnTo>
                    <a:pt x="15011" y="13200"/>
                  </a:lnTo>
                  <a:lnTo>
                    <a:pt x="15650" y="13600"/>
                  </a:lnTo>
                  <a:lnTo>
                    <a:pt x="16199" y="14265"/>
                  </a:lnTo>
                  <a:lnTo>
                    <a:pt x="16840" y="15065"/>
                  </a:lnTo>
                  <a:lnTo>
                    <a:pt x="17389" y="16000"/>
                  </a:lnTo>
                  <a:lnTo>
                    <a:pt x="18580" y="18000"/>
                  </a:lnTo>
                  <a:lnTo>
                    <a:pt x="17756" y="18535"/>
                  </a:lnTo>
                  <a:lnTo>
                    <a:pt x="16840" y="19069"/>
                  </a:lnTo>
                  <a:lnTo>
                    <a:pt x="15834" y="19469"/>
                  </a:lnTo>
                  <a:lnTo>
                    <a:pt x="14826" y="19869"/>
                  </a:lnTo>
                  <a:lnTo>
                    <a:pt x="12814" y="20269"/>
                  </a:lnTo>
                  <a:lnTo>
                    <a:pt x="10982" y="20535"/>
                  </a:lnTo>
                  <a:lnTo>
                    <a:pt x="9427" y="20669"/>
                  </a:lnTo>
                  <a:lnTo>
                    <a:pt x="8696" y="20535"/>
                  </a:lnTo>
                  <a:lnTo>
                    <a:pt x="7962" y="20400"/>
                  </a:lnTo>
                  <a:lnTo>
                    <a:pt x="7231" y="20135"/>
                  </a:lnTo>
                  <a:lnTo>
                    <a:pt x="6589" y="19735"/>
                  </a:lnTo>
                  <a:lnTo>
                    <a:pt x="5950" y="19200"/>
                  </a:lnTo>
                  <a:lnTo>
                    <a:pt x="5309" y="18535"/>
                  </a:lnTo>
                  <a:lnTo>
                    <a:pt x="4485" y="17335"/>
                  </a:lnTo>
                  <a:lnTo>
                    <a:pt x="3844" y="16000"/>
                  </a:lnTo>
                  <a:lnTo>
                    <a:pt x="2563" y="13065"/>
                  </a:lnTo>
                  <a:lnTo>
                    <a:pt x="2653" y="13200"/>
                  </a:lnTo>
                  <a:lnTo>
                    <a:pt x="4852" y="13200"/>
                  </a:lnTo>
                  <a:lnTo>
                    <a:pt x="6956" y="13065"/>
                  </a:lnTo>
                  <a:lnTo>
                    <a:pt x="9153" y="12665"/>
                  </a:lnTo>
                  <a:lnTo>
                    <a:pt x="11257" y="12400"/>
                  </a:lnTo>
                  <a:close/>
                  <a:moveTo>
                    <a:pt x="4303" y="0"/>
                  </a:moveTo>
                  <a:lnTo>
                    <a:pt x="3569" y="400"/>
                  </a:lnTo>
                  <a:lnTo>
                    <a:pt x="2746" y="935"/>
                  </a:lnTo>
                  <a:lnTo>
                    <a:pt x="2104" y="1600"/>
                  </a:lnTo>
                  <a:lnTo>
                    <a:pt x="1555" y="2135"/>
                  </a:lnTo>
                  <a:lnTo>
                    <a:pt x="1006" y="2800"/>
                  </a:lnTo>
                  <a:lnTo>
                    <a:pt x="549" y="3600"/>
                  </a:lnTo>
                  <a:lnTo>
                    <a:pt x="275" y="4400"/>
                  </a:lnTo>
                  <a:lnTo>
                    <a:pt x="0" y="5335"/>
                  </a:lnTo>
                  <a:lnTo>
                    <a:pt x="0" y="7200"/>
                  </a:lnTo>
                  <a:lnTo>
                    <a:pt x="92" y="8135"/>
                  </a:lnTo>
                  <a:lnTo>
                    <a:pt x="367" y="9200"/>
                  </a:lnTo>
                  <a:lnTo>
                    <a:pt x="1006" y="11200"/>
                  </a:lnTo>
                  <a:lnTo>
                    <a:pt x="1829" y="13335"/>
                  </a:lnTo>
                  <a:lnTo>
                    <a:pt x="2653" y="15200"/>
                  </a:lnTo>
                  <a:lnTo>
                    <a:pt x="3569" y="17069"/>
                  </a:lnTo>
                  <a:lnTo>
                    <a:pt x="4393" y="18669"/>
                  </a:lnTo>
                  <a:lnTo>
                    <a:pt x="4942" y="19335"/>
                  </a:lnTo>
                  <a:lnTo>
                    <a:pt x="5491" y="19869"/>
                  </a:lnTo>
                  <a:lnTo>
                    <a:pt x="6040" y="20400"/>
                  </a:lnTo>
                  <a:lnTo>
                    <a:pt x="6589" y="20935"/>
                  </a:lnTo>
                  <a:lnTo>
                    <a:pt x="7231" y="21200"/>
                  </a:lnTo>
                  <a:lnTo>
                    <a:pt x="7962" y="21469"/>
                  </a:lnTo>
                  <a:lnTo>
                    <a:pt x="8971" y="21600"/>
                  </a:lnTo>
                  <a:lnTo>
                    <a:pt x="9976" y="21600"/>
                  </a:lnTo>
                  <a:lnTo>
                    <a:pt x="10982" y="21469"/>
                  </a:lnTo>
                  <a:lnTo>
                    <a:pt x="12080" y="21335"/>
                  </a:lnTo>
                  <a:lnTo>
                    <a:pt x="14095" y="20935"/>
                  </a:lnTo>
                  <a:lnTo>
                    <a:pt x="16109" y="20269"/>
                  </a:lnTo>
                  <a:lnTo>
                    <a:pt x="16933" y="20000"/>
                  </a:lnTo>
                  <a:lnTo>
                    <a:pt x="18395" y="19200"/>
                  </a:lnTo>
                  <a:lnTo>
                    <a:pt x="19037" y="18669"/>
                  </a:lnTo>
                  <a:lnTo>
                    <a:pt x="19586" y="18135"/>
                  </a:lnTo>
                  <a:lnTo>
                    <a:pt x="20684" y="16535"/>
                  </a:lnTo>
                  <a:lnTo>
                    <a:pt x="21051" y="15465"/>
                  </a:lnTo>
                  <a:lnTo>
                    <a:pt x="21415" y="14400"/>
                  </a:lnTo>
                  <a:lnTo>
                    <a:pt x="21600" y="13335"/>
                  </a:lnTo>
                  <a:lnTo>
                    <a:pt x="21600" y="10000"/>
                  </a:lnTo>
                  <a:lnTo>
                    <a:pt x="21415" y="8800"/>
                  </a:lnTo>
                  <a:lnTo>
                    <a:pt x="21141" y="6665"/>
                  </a:lnTo>
                  <a:lnTo>
                    <a:pt x="20502" y="3335"/>
                  </a:lnTo>
                  <a:lnTo>
                    <a:pt x="19768" y="0"/>
                  </a:lnTo>
                  <a:lnTo>
                    <a:pt x="18854" y="0"/>
                  </a:lnTo>
                  <a:lnTo>
                    <a:pt x="19311" y="1600"/>
                  </a:lnTo>
                  <a:lnTo>
                    <a:pt x="19678" y="3465"/>
                  </a:lnTo>
                  <a:lnTo>
                    <a:pt x="19860" y="4535"/>
                  </a:lnTo>
                  <a:lnTo>
                    <a:pt x="17664" y="5465"/>
                  </a:lnTo>
                  <a:lnTo>
                    <a:pt x="15285" y="6400"/>
                  </a:lnTo>
                  <a:lnTo>
                    <a:pt x="10708" y="8000"/>
                  </a:lnTo>
                  <a:lnTo>
                    <a:pt x="8511" y="8665"/>
                  </a:lnTo>
                  <a:lnTo>
                    <a:pt x="6133" y="9200"/>
                  </a:lnTo>
                  <a:lnTo>
                    <a:pt x="5034" y="9600"/>
                  </a:lnTo>
                  <a:lnTo>
                    <a:pt x="3936" y="10135"/>
                  </a:lnTo>
                  <a:lnTo>
                    <a:pt x="2838" y="10665"/>
                  </a:lnTo>
                  <a:lnTo>
                    <a:pt x="1922" y="11465"/>
                  </a:lnTo>
                  <a:lnTo>
                    <a:pt x="1373" y="10265"/>
                  </a:lnTo>
                  <a:lnTo>
                    <a:pt x="1006" y="9065"/>
                  </a:lnTo>
                  <a:lnTo>
                    <a:pt x="731" y="7865"/>
                  </a:lnTo>
                  <a:lnTo>
                    <a:pt x="549" y="6535"/>
                  </a:lnTo>
                  <a:lnTo>
                    <a:pt x="1006" y="6665"/>
                  </a:lnTo>
                  <a:lnTo>
                    <a:pt x="2014" y="6665"/>
                  </a:lnTo>
                  <a:lnTo>
                    <a:pt x="2471" y="6400"/>
                  </a:lnTo>
                  <a:lnTo>
                    <a:pt x="3479" y="5865"/>
                  </a:lnTo>
                  <a:lnTo>
                    <a:pt x="4303" y="5335"/>
                  </a:lnTo>
                  <a:lnTo>
                    <a:pt x="10343" y="2400"/>
                  </a:lnTo>
                  <a:lnTo>
                    <a:pt x="12265" y="1200"/>
                  </a:lnTo>
                  <a:lnTo>
                    <a:pt x="14277" y="0"/>
                  </a:lnTo>
                  <a:lnTo>
                    <a:pt x="12447" y="0"/>
                  </a:lnTo>
                  <a:lnTo>
                    <a:pt x="10982" y="935"/>
                  </a:lnTo>
                  <a:lnTo>
                    <a:pt x="9520" y="1735"/>
                  </a:lnTo>
                  <a:lnTo>
                    <a:pt x="549" y="6265"/>
                  </a:lnTo>
                  <a:lnTo>
                    <a:pt x="642" y="5335"/>
                  </a:lnTo>
                  <a:lnTo>
                    <a:pt x="731" y="4800"/>
                  </a:lnTo>
                  <a:lnTo>
                    <a:pt x="916" y="4265"/>
                  </a:lnTo>
                  <a:lnTo>
                    <a:pt x="1373" y="3335"/>
                  </a:lnTo>
                  <a:lnTo>
                    <a:pt x="2104" y="2535"/>
                  </a:lnTo>
                  <a:lnTo>
                    <a:pt x="2930" y="1865"/>
                  </a:lnTo>
                  <a:lnTo>
                    <a:pt x="3844" y="1200"/>
                  </a:lnTo>
                  <a:lnTo>
                    <a:pt x="4667" y="800"/>
                  </a:lnTo>
                  <a:lnTo>
                    <a:pt x="5583" y="400"/>
                  </a:lnTo>
                  <a:lnTo>
                    <a:pt x="6315" y="265"/>
                  </a:lnTo>
                  <a:lnTo>
                    <a:pt x="6407" y="265"/>
                  </a:lnTo>
                  <a:lnTo>
                    <a:pt x="650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046" name="Shape 1757"/>
            <p:cNvSpPr/>
            <p:nvPr/>
          </p:nvSpPr>
          <p:spPr>
            <a:xfrm>
              <a:off x="7840427" y="250267"/>
              <a:ext cx="1108230" cy="113059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544" y="213"/>
                  </a:moveTo>
                  <a:lnTo>
                    <a:pt x="13544" y="427"/>
                  </a:lnTo>
                  <a:lnTo>
                    <a:pt x="13631" y="597"/>
                  </a:lnTo>
                  <a:lnTo>
                    <a:pt x="13719" y="853"/>
                  </a:lnTo>
                  <a:lnTo>
                    <a:pt x="13370" y="981"/>
                  </a:lnTo>
                  <a:lnTo>
                    <a:pt x="13327" y="1024"/>
                  </a:lnTo>
                  <a:lnTo>
                    <a:pt x="13196" y="811"/>
                  </a:lnTo>
                  <a:lnTo>
                    <a:pt x="13066" y="597"/>
                  </a:lnTo>
                  <a:lnTo>
                    <a:pt x="13283" y="427"/>
                  </a:lnTo>
                  <a:lnTo>
                    <a:pt x="13457" y="298"/>
                  </a:lnTo>
                  <a:lnTo>
                    <a:pt x="13544" y="213"/>
                  </a:lnTo>
                  <a:close/>
                  <a:moveTo>
                    <a:pt x="13805" y="1196"/>
                  </a:moveTo>
                  <a:lnTo>
                    <a:pt x="13805" y="1281"/>
                  </a:lnTo>
                  <a:lnTo>
                    <a:pt x="13849" y="1409"/>
                  </a:lnTo>
                  <a:lnTo>
                    <a:pt x="13936" y="1665"/>
                  </a:lnTo>
                  <a:lnTo>
                    <a:pt x="13805" y="1665"/>
                  </a:lnTo>
                  <a:lnTo>
                    <a:pt x="13370" y="1750"/>
                  </a:lnTo>
                  <a:lnTo>
                    <a:pt x="13327" y="1537"/>
                  </a:lnTo>
                  <a:lnTo>
                    <a:pt x="13283" y="1366"/>
                  </a:lnTo>
                  <a:lnTo>
                    <a:pt x="13457" y="1324"/>
                  </a:lnTo>
                  <a:lnTo>
                    <a:pt x="13805" y="1196"/>
                  </a:lnTo>
                  <a:close/>
                  <a:moveTo>
                    <a:pt x="14153" y="1921"/>
                  </a:moveTo>
                  <a:lnTo>
                    <a:pt x="14851" y="2604"/>
                  </a:lnTo>
                  <a:lnTo>
                    <a:pt x="15156" y="2902"/>
                  </a:lnTo>
                  <a:lnTo>
                    <a:pt x="15417" y="3201"/>
                  </a:lnTo>
                  <a:lnTo>
                    <a:pt x="15068" y="3330"/>
                  </a:lnTo>
                  <a:lnTo>
                    <a:pt x="14676" y="3414"/>
                  </a:lnTo>
                  <a:lnTo>
                    <a:pt x="13892" y="3586"/>
                  </a:lnTo>
                  <a:lnTo>
                    <a:pt x="13457" y="3671"/>
                  </a:lnTo>
                  <a:lnTo>
                    <a:pt x="13239" y="3714"/>
                  </a:lnTo>
                  <a:lnTo>
                    <a:pt x="13066" y="3842"/>
                  </a:lnTo>
                  <a:lnTo>
                    <a:pt x="13152" y="3073"/>
                  </a:lnTo>
                  <a:lnTo>
                    <a:pt x="13327" y="2305"/>
                  </a:lnTo>
                  <a:lnTo>
                    <a:pt x="13370" y="2006"/>
                  </a:lnTo>
                  <a:lnTo>
                    <a:pt x="13588" y="1964"/>
                  </a:lnTo>
                  <a:lnTo>
                    <a:pt x="13980" y="1921"/>
                  </a:lnTo>
                  <a:close/>
                  <a:moveTo>
                    <a:pt x="15634" y="3458"/>
                  </a:moveTo>
                  <a:lnTo>
                    <a:pt x="15852" y="3757"/>
                  </a:lnTo>
                  <a:lnTo>
                    <a:pt x="14981" y="4055"/>
                  </a:lnTo>
                  <a:lnTo>
                    <a:pt x="14153" y="4269"/>
                  </a:lnTo>
                  <a:lnTo>
                    <a:pt x="13588" y="4439"/>
                  </a:lnTo>
                  <a:lnTo>
                    <a:pt x="13022" y="4610"/>
                  </a:lnTo>
                  <a:lnTo>
                    <a:pt x="13066" y="4055"/>
                  </a:lnTo>
                  <a:lnTo>
                    <a:pt x="13327" y="4013"/>
                  </a:lnTo>
                  <a:lnTo>
                    <a:pt x="13588" y="3970"/>
                  </a:lnTo>
                  <a:lnTo>
                    <a:pt x="14153" y="3842"/>
                  </a:lnTo>
                  <a:lnTo>
                    <a:pt x="14895" y="3671"/>
                  </a:lnTo>
                  <a:lnTo>
                    <a:pt x="15286" y="3586"/>
                  </a:lnTo>
                  <a:lnTo>
                    <a:pt x="15634" y="3458"/>
                  </a:lnTo>
                  <a:close/>
                  <a:moveTo>
                    <a:pt x="16201" y="3927"/>
                  </a:moveTo>
                  <a:lnTo>
                    <a:pt x="16332" y="4653"/>
                  </a:lnTo>
                  <a:lnTo>
                    <a:pt x="16505" y="5378"/>
                  </a:lnTo>
                  <a:lnTo>
                    <a:pt x="16897" y="6744"/>
                  </a:lnTo>
                  <a:lnTo>
                    <a:pt x="17158" y="7599"/>
                  </a:lnTo>
                  <a:lnTo>
                    <a:pt x="17507" y="8409"/>
                  </a:lnTo>
                  <a:lnTo>
                    <a:pt x="17855" y="9220"/>
                  </a:lnTo>
                  <a:lnTo>
                    <a:pt x="18161" y="10032"/>
                  </a:lnTo>
                  <a:lnTo>
                    <a:pt x="18422" y="10800"/>
                  </a:lnTo>
                  <a:lnTo>
                    <a:pt x="18639" y="11611"/>
                  </a:lnTo>
                  <a:lnTo>
                    <a:pt x="18987" y="13190"/>
                  </a:lnTo>
                  <a:lnTo>
                    <a:pt x="19118" y="13788"/>
                  </a:lnTo>
                  <a:lnTo>
                    <a:pt x="19248" y="14386"/>
                  </a:lnTo>
                  <a:lnTo>
                    <a:pt x="19423" y="14983"/>
                  </a:lnTo>
                  <a:lnTo>
                    <a:pt x="19554" y="15239"/>
                  </a:lnTo>
                  <a:lnTo>
                    <a:pt x="19728" y="15495"/>
                  </a:lnTo>
                  <a:lnTo>
                    <a:pt x="18900" y="15794"/>
                  </a:lnTo>
                  <a:lnTo>
                    <a:pt x="18030" y="16050"/>
                  </a:lnTo>
                  <a:lnTo>
                    <a:pt x="17246" y="16263"/>
                  </a:lnTo>
                  <a:lnTo>
                    <a:pt x="16810" y="16391"/>
                  </a:lnTo>
                  <a:lnTo>
                    <a:pt x="16462" y="16520"/>
                  </a:lnTo>
                  <a:lnTo>
                    <a:pt x="16288" y="15794"/>
                  </a:lnTo>
                  <a:lnTo>
                    <a:pt x="16113" y="15111"/>
                  </a:lnTo>
                  <a:lnTo>
                    <a:pt x="15721" y="13702"/>
                  </a:lnTo>
                  <a:lnTo>
                    <a:pt x="15286" y="12124"/>
                  </a:lnTo>
                  <a:lnTo>
                    <a:pt x="15025" y="11312"/>
                  </a:lnTo>
                  <a:lnTo>
                    <a:pt x="14764" y="10544"/>
                  </a:lnTo>
                  <a:lnTo>
                    <a:pt x="14241" y="9177"/>
                  </a:lnTo>
                  <a:lnTo>
                    <a:pt x="13980" y="8452"/>
                  </a:lnTo>
                  <a:lnTo>
                    <a:pt x="13761" y="7768"/>
                  </a:lnTo>
                  <a:lnTo>
                    <a:pt x="13544" y="7086"/>
                  </a:lnTo>
                  <a:lnTo>
                    <a:pt x="13283" y="6403"/>
                  </a:lnTo>
                  <a:lnTo>
                    <a:pt x="13066" y="5678"/>
                  </a:lnTo>
                  <a:lnTo>
                    <a:pt x="12847" y="4994"/>
                  </a:lnTo>
                  <a:lnTo>
                    <a:pt x="12891" y="4951"/>
                  </a:lnTo>
                  <a:lnTo>
                    <a:pt x="13675" y="4695"/>
                  </a:lnTo>
                  <a:lnTo>
                    <a:pt x="14459" y="4482"/>
                  </a:lnTo>
                  <a:lnTo>
                    <a:pt x="15373" y="4269"/>
                  </a:lnTo>
                  <a:lnTo>
                    <a:pt x="15809" y="4098"/>
                  </a:lnTo>
                  <a:lnTo>
                    <a:pt x="16201" y="3927"/>
                  </a:lnTo>
                  <a:close/>
                  <a:moveTo>
                    <a:pt x="19859" y="15837"/>
                  </a:moveTo>
                  <a:lnTo>
                    <a:pt x="19902" y="16178"/>
                  </a:lnTo>
                  <a:lnTo>
                    <a:pt x="19990" y="16478"/>
                  </a:lnTo>
                  <a:lnTo>
                    <a:pt x="20207" y="17160"/>
                  </a:lnTo>
                  <a:lnTo>
                    <a:pt x="20076" y="17118"/>
                  </a:lnTo>
                  <a:lnTo>
                    <a:pt x="19946" y="17118"/>
                  </a:lnTo>
                  <a:lnTo>
                    <a:pt x="19554" y="17160"/>
                  </a:lnTo>
                  <a:lnTo>
                    <a:pt x="18944" y="17331"/>
                  </a:lnTo>
                  <a:lnTo>
                    <a:pt x="18073" y="17587"/>
                  </a:lnTo>
                  <a:lnTo>
                    <a:pt x="17507" y="17715"/>
                  </a:lnTo>
                  <a:lnTo>
                    <a:pt x="17158" y="17800"/>
                  </a:lnTo>
                  <a:lnTo>
                    <a:pt x="17028" y="17502"/>
                  </a:lnTo>
                  <a:lnTo>
                    <a:pt x="16941" y="17203"/>
                  </a:lnTo>
                  <a:lnTo>
                    <a:pt x="16810" y="16947"/>
                  </a:lnTo>
                  <a:lnTo>
                    <a:pt x="16636" y="16734"/>
                  </a:lnTo>
                  <a:lnTo>
                    <a:pt x="16941" y="16691"/>
                  </a:lnTo>
                  <a:lnTo>
                    <a:pt x="17289" y="16606"/>
                  </a:lnTo>
                  <a:lnTo>
                    <a:pt x="17899" y="16435"/>
                  </a:lnTo>
                  <a:lnTo>
                    <a:pt x="18900" y="16135"/>
                  </a:lnTo>
                  <a:lnTo>
                    <a:pt x="19859" y="15837"/>
                  </a:lnTo>
                  <a:close/>
                  <a:moveTo>
                    <a:pt x="436" y="15069"/>
                  </a:moveTo>
                  <a:lnTo>
                    <a:pt x="611" y="15410"/>
                  </a:lnTo>
                  <a:lnTo>
                    <a:pt x="872" y="15666"/>
                  </a:lnTo>
                  <a:lnTo>
                    <a:pt x="1176" y="15965"/>
                  </a:lnTo>
                  <a:lnTo>
                    <a:pt x="1481" y="16135"/>
                  </a:lnTo>
                  <a:lnTo>
                    <a:pt x="1786" y="16263"/>
                  </a:lnTo>
                  <a:lnTo>
                    <a:pt x="2134" y="16350"/>
                  </a:lnTo>
                  <a:lnTo>
                    <a:pt x="2482" y="16391"/>
                  </a:lnTo>
                  <a:lnTo>
                    <a:pt x="2613" y="16904"/>
                  </a:lnTo>
                  <a:lnTo>
                    <a:pt x="2743" y="17502"/>
                  </a:lnTo>
                  <a:lnTo>
                    <a:pt x="2874" y="17672"/>
                  </a:lnTo>
                  <a:lnTo>
                    <a:pt x="2962" y="17843"/>
                  </a:lnTo>
                  <a:lnTo>
                    <a:pt x="3266" y="18099"/>
                  </a:lnTo>
                  <a:lnTo>
                    <a:pt x="2831" y="17971"/>
                  </a:lnTo>
                  <a:lnTo>
                    <a:pt x="2440" y="17800"/>
                  </a:lnTo>
                  <a:lnTo>
                    <a:pt x="2048" y="17630"/>
                  </a:lnTo>
                  <a:lnTo>
                    <a:pt x="1698" y="17374"/>
                  </a:lnTo>
                  <a:lnTo>
                    <a:pt x="1394" y="17075"/>
                  </a:lnTo>
                  <a:lnTo>
                    <a:pt x="1133" y="16734"/>
                  </a:lnTo>
                  <a:lnTo>
                    <a:pt x="872" y="16391"/>
                  </a:lnTo>
                  <a:lnTo>
                    <a:pt x="697" y="15965"/>
                  </a:lnTo>
                  <a:lnTo>
                    <a:pt x="523" y="15538"/>
                  </a:lnTo>
                  <a:lnTo>
                    <a:pt x="436" y="15069"/>
                  </a:lnTo>
                  <a:close/>
                  <a:moveTo>
                    <a:pt x="19771" y="17544"/>
                  </a:moveTo>
                  <a:lnTo>
                    <a:pt x="18814" y="17843"/>
                  </a:lnTo>
                  <a:lnTo>
                    <a:pt x="18073" y="18099"/>
                  </a:lnTo>
                  <a:lnTo>
                    <a:pt x="17681" y="18227"/>
                  </a:lnTo>
                  <a:lnTo>
                    <a:pt x="17333" y="18399"/>
                  </a:lnTo>
                  <a:lnTo>
                    <a:pt x="17333" y="18483"/>
                  </a:lnTo>
                  <a:lnTo>
                    <a:pt x="17681" y="18483"/>
                  </a:lnTo>
                  <a:lnTo>
                    <a:pt x="18030" y="18399"/>
                  </a:lnTo>
                  <a:lnTo>
                    <a:pt x="18683" y="18227"/>
                  </a:lnTo>
                  <a:lnTo>
                    <a:pt x="19554" y="17971"/>
                  </a:lnTo>
                  <a:lnTo>
                    <a:pt x="20382" y="17715"/>
                  </a:lnTo>
                  <a:lnTo>
                    <a:pt x="20424" y="17886"/>
                  </a:lnTo>
                  <a:lnTo>
                    <a:pt x="19640" y="18014"/>
                  </a:lnTo>
                  <a:lnTo>
                    <a:pt x="18857" y="18227"/>
                  </a:lnTo>
                  <a:lnTo>
                    <a:pt x="18073" y="18568"/>
                  </a:lnTo>
                  <a:lnTo>
                    <a:pt x="17725" y="18740"/>
                  </a:lnTo>
                  <a:lnTo>
                    <a:pt x="17419" y="18953"/>
                  </a:lnTo>
                  <a:lnTo>
                    <a:pt x="17333" y="18697"/>
                  </a:lnTo>
                  <a:lnTo>
                    <a:pt x="17202" y="18056"/>
                  </a:lnTo>
                  <a:lnTo>
                    <a:pt x="17681" y="17971"/>
                  </a:lnTo>
                  <a:lnTo>
                    <a:pt x="18203" y="17886"/>
                  </a:lnTo>
                  <a:lnTo>
                    <a:pt x="19162" y="17630"/>
                  </a:lnTo>
                  <a:lnTo>
                    <a:pt x="19771" y="17544"/>
                  </a:lnTo>
                  <a:close/>
                  <a:moveTo>
                    <a:pt x="1481" y="3927"/>
                  </a:moveTo>
                  <a:lnTo>
                    <a:pt x="2178" y="4055"/>
                  </a:lnTo>
                  <a:lnTo>
                    <a:pt x="2831" y="4141"/>
                  </a:lnTo>
                  <a:lnTo>
                    <a:pt x="4181" y="4269"/>
                  </a:lnTo>
                  <a:lnTo>
                    <a:pt x="6881" y="4439"/>
                  </a:lnTo>
                  <a:lnTo>
                    <a:pt x="8274" y="4610"/>
                  </a:lnTo>
                  <a:lnTo>
                    <a:pt x="9712" y="4781"/>
                  </a:lnTo>
                  <a:lnTo>
                    <a:pt x="11149" y="4951"/>
                  </a:lnTo>
                  <a:lnTo>
                    <a:pt x="12586" y="5037"/>
                  </a:lnTo>
                  <a:lnTo>
                    <a:pt x="12716" y="5591"/>
                  </a:lnTo>
                  <a:lnTo>
                    <a:pt x="12847" y="6190"/>
                  </a:lnTo>
                  <a:lnTo>
                    <a:pt x="13283" y="7299"/>
                  </a:lnTo>
                  <a:lnTo>
                    <a:pt x="13761" y="8836"/>
                  </a:lnTo>
                  <a:lnTo>
                    <a:pt x="14328" y="10330"/>
                  </a:lnTo>
                  <a:lnTo>
                    <a:pt x="14676" y="11397"/>
                  </a:lnTo>
                  <a:lnTo>
                    <a:pt x="15025" y="12508"/>
                  </a:lnTo>
                  <a:lnTo>
                    <a:pt x="14981" y="12550"/>
                  </a:lnTo>
                  <a:lnTo>
                    <a:pt x="15068" y="13404"/>
                  </a:lnTo>
                  <a:lnTo>
                    <a:pt x="15025" y="14258"/>
                  </a:lnTo>
                  <a:lnTo>
                    <a:pt x="14937" y="15111"/>
                  </a:lnTo>
                  <a:lnTo>
                    <a:pt x="14807" y="15965"/>
                  </a:lnTo>
                  <a:lnTo>
                    <a:pt x="14459" y="17459"/>
                  </a:lnTo>
                  <a:lnTo>
                    <a:pt x="14372" y="18227"/>
                  </a:lnTo>
                  <a:lnTo>
                    <a:pt x="14328" y="18996"/>
                  </a:lnTo>
                  <a:lnTo>
                    <a:pt x="13631" y="19081"/>
                  </a:lnTo>
                  <a:lnTo>
                    <a:pt x="12282" y="19081"/>
                  </a:lnTo>
                  <a:lnTo>
                    <a:pt x="11585" y="18996"/>
                  </a:lnTo>
                  <a:lnTo>
                    <a:pt x="10190" y="18825"/>
                  </a:lnTo>
                  <a:lnTo>
                    <a:pt x="8841" y="18655"/>
                  </a:lnTo>
                  <a:lnTo>
                    <a:pt x="7621" y="18527"/>
                  </a:lnTo>
                  <a:lnTo>
                    <a:pt x="6401" y="18440"/>
                  </a:lnTo>
                  <a:lnTo>
                    <a:pt x="3963" y="18312"/>
                  </a:lnTo>
                  <a:lnTo>
                    <a:pt x="3963" y="18184"/>
                  </a:lnTo>
                  <a:lnTo>
                    <a:pt x="3919" y="18142"/>
                  </a:lnTo>
                  <a:lnTo>
                    <a:pt x="3877" y="18099"/>
                  </a:lnTo>
                  <a:lnTo>
                    <a:pt x="3615" y="17971"/>
                  </a:lnTo>
                  <a:lnTo>
                    <a:pt x="3354" y="17800"/>
                  </a:lnTo>
                  <a:lnTo>
                    <a:pt x="3005" y="17374"/>
                  </a:lnTo>
                  <a:lnTo>
                    <a:pt x="2831" y="16862"/>
                  </a:lnTo>
                  <a:lnTo>
                    <a:pt x="2831" y="16263"/>
                  </a:lnTo>
                  <a:lnTo>
                    <a:pt x="2787" y="16178"/>
                  </a:lnTo>
                  <a:lnTo>
                    <a:pt x="2701" y="16135"/>
                  </a:lnTo>
                  <a:lnTo>
                    <a:pt x="2396" y="16135"/>
                  </a:lnTo>
                  <a:lnTo>
                    <a:pt x="2134" y="16093"/>
                  </a:lnTo>
                  <a:lnTo>
                    <a:pt x="1873" y="16007"/>
                  </a:lnTo>
                  <a:lnTo>
                    <a:pt x="1612" y="15922"/>
                  </a:lnTo>
                  <a:lnTo>
                    <a:pt x="1394" y="15794"/>
                  </a:lnTo>
                  <a:lnTo>
                    <a:pt x="1176" y="15666"/>
                  </a:lnTo>
                  <a:lnTo>
                    <a:pt x="741" y="15282"/>
                  </a:lnTo>
                  <a:lnTo>
                    <a:pt x="611" y="15069"/>
                  </a:lnTo>
                  <a:lnTo>
                    <a:pt x="392" y="14855"/>
                  </a:lnTo>
                  <a:lnTo>
                    <a:pt x="305" y="14086"/>
                  </a:lnTo>
                  <a:lnTo>
                    <a:pt x="348" y="13318"/>
                  </a:lnTo>
                  <a:lnTo>
                    <a:pt x="392" y="12550"/>
                  </a:lnTo>
                  <a:lnTo>
                    <a:pt x="479" y="11824"/>
                  </a:lnTo>
                  <a:lnTo>
                    <a:pt x="653" y="9860"/>
                  </a:lnTo>
                  <a:lnTo>
                    <a:pt x="872" y="7855"/>
                  </a:lnTo>
                  <a:lnTo>
                    <a:pt x="958" y="6872"/>
                  </a:lnTo>
                  <a:lnTo>
                    <a:pt x="1089" y="5891"/>
                  </a:lnTo>
                  <a:lnTo>
                    <a:pt x="1264" y="4909"/>
                  </a:lnTo>
                  <a:lnTo>
                    <a:pt x="1481" y="3927"/>
                  </a:lnTo>
                  <a:close/>
                  <a:moveTo>
                    <a:pt x="20512" y="18227"/>
                  </a:moveTo>
                  <a:lnTo>
                    <a:pt x="20512" y="18312"/>
                  </a:lnTo>
                  <a:lnTo>
                    <a:pt x="20251" y="18355"/>
                  </a:lnTo>
                  <a:lnTo>
                    <a:pt x="19946" y="18440"/>
                  </a:lnTo>
                  <a:lnTo>
                    <a:pt x="19510" y="18568"/>
                  </a:lnTo>
                  <a:lnTo>
                    <a:pt x="18987" y="18697"/>
                  </a:lnTo>
                  <a:lnTo>
                    <a:pt x="18465" y="18911"/>
                  </a:lnTo>
                  <a:lnTo>
                    <a:pt x="17942" y="19124"/>
                  </a:lnTo>
                  <a:lnTo>
                    <a:pt x="17725" y="19252"/>
                  </a:lnTo>
                  <a:lnTo>
                    <a:pt x="17507" y="19423"/>
                  </a:lnTo>
                  <a:lnTo>
                    <a:pt x="17419" y="19039"/>
                  </a:lnTo>
                  <a:lnTo>
                    <a:pt x="17986" y="18911"/>
                  </a:lnTo>
                  <a:lnTo>
                    <a:pt x="18595" y="18740"/>
                  </a:lnTo>
                  <a:lnTo>
                    <a:pt x="19162" y="18568"/>
                  </a:lnTo>
                  <a:lnTo>
                    <a:pt x="19771" y="18399"/>
                  </a:lnTo>
                  <a:lnTo>
                    <a:pt x="20076" y="18312"/>
                  </a:lnTo>
                  <a:lnTo>
                    <a:pt x="20294" y="18270"/>
                  </a:lnTo>
                  <a:lnTo>
                    <a:pt x="20512" y="18227"/>
                  </a:lnTo>
                  <a:close/>
                  <a:moveTo>
                    <a:pt x="20599" y="18697"/>
                  </a:moveTo>
                  <a:lnTo>
                    <a:pt x="20599" y="18783"/>
                  </a:lnTo>
                  <a:lnTo>
                    <a:pt x="19075" y="19209"/>
                  </a:lnTo>
                  <a:lnTo>
                    <a:pt x="18291" y="19508"/>
                  </a:lnTo>
                  <a:lnTo>
                    <a:pt x="17942" y="19679"/>
                  </a:lnTo>
                  <a:lnTo>
                    <a:pt x="17594" y="19849"/>
                  </a:lnTo>
                  <a:lnTo>
                    <a:pt x="17507" y="19551"/>
                  </a:lnTo>
                  <a:lnTo>
                    <a:pt x="18465" y="19295"/>
                  </a:lnTo>
                  <a:lnTo>
                    <a:pt x="18900" y="19124"/>
                  </a:lnTo>
                  <a:lnTo>
                    <a:pt x="19379" y="18953"/>
                  </a:lnTo>
                  <a:lnTo>
                    <a:pt x="19946" y="18868"/>
                  </a:lnTo>
                  <a:lnTo>
                    <a:pt x="20294" y="18783"/>
                  </a:lnTo>
                  <a:lnTo>
                    <a:pt x="20599" y="18697"/>
                  </a:lnTo>
                  <a:close/>
                  <a:moveTo>
                    <a:pt x="20643" y="19081"/>
                  </a:moveTo>
                  <a:lnTo>
                    <a:pt x="20686" y="19252"/>
                  </a:lnTo>
                  <a:lnTo>
                    <a:pt x="20424" y="19295"/>
                  </a:lnTo>
                  <a:lnTo>
                    <a:pt x="20163" y="19337"/>
                  </a:lnTo>
                  <a:lnTo>
                    <a:pt x="19684" y="19508"/>
                  </a:lnTo>
                  <a:lnTo>
                    <a:pt x="18683" y="19892"/>
                  </a:lnTo>
                  <a:lnTo>
                    <a:pt x="18203" y="20105"/>
                  </a:lnTo>
                  <a:lnTo>
                    <a:pt x="17725" y="20361"/>
                  </a:lnTo>
                  <a:lnTo>
                    <a:pt x="17638" y="20020"/>
                  </a:lnTo>
                  <a:lnTo>
                    <a:pt x="17855" y="19977"/>
                  </a:lnTo>
                  <a:lnTo>
                    <a:pt x="18073" y="19935"/>
                  </a:lnTo>
                  <a:lnTo>
                    <a:pt x="18465" y="19807"/>
                  </a:lnTo>
                  <a:lnTo>
                    <a:pt x="18900" y="19636"/>
                  </a:lnTo>
                  <a:lnTo>
                    <a:pt x="19292" y="19508"/>
                  </a:lnTo>
                  <a:lnTo>
                    <a:pt x="19990" y="19337"/>
                  </a:lnTo>
                  <a:lnTo>
                    <a:pt x="20338" y="19209"/>
                  </a:lnTo>
                  <a:lnTo>
                    <a:pt x="20643" y="19081"/>
                  </a:lnTo>
                  <a:close/>
                  <a:moveTo>
                    <a:pt x="20729" y="19551"/>
                  </a:moveTo>
                  <a:lnTo>
                    <a:pt x="20816" y="19807"/>
                  </a:lnTo>
                  <a:lnTo>
                    <a:pt x="19946" y="20105"/>
                  </a:lnTo>
                  <a:lnTo>
                    <a:pt x="19075" y="20319"/>
                  </a:lnTo>
                  <a:lnTo>
                    <a:pt x="18465" y="20532"/>
                  </a:lnTo>
                  <a:lnTo>
                    <a:pt x="18161" y="20617"/>
                  </a:lnTo>
                  <a:lnTo>
                    <a:pt x="17899" y="20789"/>
                  </a:lnTo>
                  <a:lnTo>
                    <a:pt x="17769" y="20447"/>
                  </a:lnTo>
                  <a:lnTo>
                    <a:pt x="18203" y="20361"/>
                  </a:lnTo>
                  <a:lnTo>
                    <a:pt x="18639" y="20233"/>
                  </a:lnTo>
                  <a:lnTo>
                    <a:pt x="19031" y="20063"/>
                  </a:lnTo>
                  <a:lnTo>
                    <a:pt x="19467" y="19892"/>
                  </a:lnTo>
                  <a:lnTo>
                    <a:pt x="20729" y="19551"/>
                  </a:lnTo>
                  <a:close/>
                  <a:moveTo>
                    <a:pt x="20904" y="20063"/>
                  </a:moveTo>
                  <a:lnTo>
                    <a:pt x="20991" y="20276"/>
                  </a:lnTo>
                  <a:lnTo>
                    <a:pt x="19598" y="20704"/>
                  </a:lnTo>
                  <a:lnTo>
                    <a:pt x="18857" y="20960"/>
                  </a:lnTo>
                  <a:lnTo>
                    <a:pt x="18509" y="21131"/>
                  </a:lnTo>
                  <a:lnTo>
                    <a:pt x="18161" y="21344"/>
                  </a:lnTo>
                  <a:lnTo>
                    <a:pt x="17942" y="20960"/>
                  </a:lnTo>
                  <a:lnTo>
                    <a:pt x="18334" y="20875"/>
                  </a:lnTo>
                  <a:lnTo>
                    <a:pt x="18683" y="20789"/>
                  </a:lnTo>
                  <a:lnTo>
                    <a:pt x="19379" y="20576"/>
                  </a:lnTo>
                  <a:lnTo>
                    <a:pt x="20163" y="20361"/>
                  </a:lnTo>
                  <a:lnTo>
                    <a:pt x="20904" y="20063"/>
                  </a:lnTo>
                  <a:close/>
                  <a:moveTo>
                    <a:pt x="13413" y="0"/>
                  </a:moveTo>
                  <a:lnTo>
                    <a:pt x="13327" y="85"/>
                  </a:lnTo>
                  <a:lnTo>
                    <a:pt x="13152" y="213"/>
                  </a:lnTo>
                  <a:lnTo>
                    <a:pt x="12978" y="384"/>
                  </a:lnTo>
                  <a:lnTo>
                    <a:pt x="12935" y="469"/>
                  </a:lnTo>
                  <a:lnTo>
                    <a:pt x="12891" y="597"/>
                  </a:lnTo>
                  <a:lnTo>
                    <a:pt x="12935" y="640"/>
                  </a:lnTo>
                  <a:lnTo>
                    <a:pt x="12978" y="768"/>
                  </a:lnTo>
                  <a:lnTo>
                    <a:pt x="13022" y="853"/>
                  </a:lnTo>
                  <a:lnTo>
                    <a:pt x="13108" y="1109"/>
                  </a:lnTo>
                  <a:lnTo>
                    <a:pt x="13022" y="1153"/>
                  </a:lnTo>
                  <a:lnTo>
                    <a:pt x="12978" y="1237"/>
                  </a:lnTo>
                  <a:lnTo>
                    <a:pt x="12978" y="1324"/>
                  </a:lnTo>
                  <a:lnTo>
                    <a:pt x="13022" y="1366"/>
                  </a:lnTo>
                  <a:lnTo>
                    <a:pt x="12978" y="1836"/>
                  </a:lnTo>
                  <a:lnTo>
                    <a:pt x="12978" y="2092"/>
                  </a:lnTo>
                  <a:lnTo>
                    <a:pt x="12935" y="2390"/>
                  </a:lnTo>
                  <a:lnTo>
                    <a:pt x="12804" y="2945"/>
                  </a:lnTo>
                  <a:lnTo>
                    <a:pt x="12716" y="3373"/>
                  </a:lnTo>
                  <a:lnTo>
                    <a:pt x="12674" y="3799"/>
                  </a:lnTo>
                  <a:lnTo>
                    <a:pt x="12630" y="4226"/>
                  </a:lnTo>
                  <a:lnTo>
                    <a:pt x="12674" y="4653"/>
                  </a:lnTo>
                  <a:lnTo>
                    <a:pt x="12716" y="4781"/>
                  </a:lnTo>
                  <a:lnTo>
                    <a:pt x="12674" y="4781"/>
                  </a:lnTo>
                  <a:lnTo>
                    <a:pt x="9886" y="4482"/>
                  </a:lnTo>
                  <a:lnTo>
                    <a:pt x="7099" y="4269"/>
                  </a:lnTo>
                  <a:lnTo>
                    <a:pt x="4311" y="4013"/>
                  </a:lnTo>
                  <a:lnTo>
                    <a:pt x="1525" y="3757"/>
                  </a:lnTo>
                  <a:lnTo>
                    <a:pt x="1481" y="3714"/>
                  </a:lnTo>
                  <a:lnTo>
                    <a:pt x="1394" y="3714"/>
                  </a:lnTo>
                  <a:lnTo>
                    <a:pt x="1350" y="3757"/>
                  </a:lnTo>
                  <a:lnTo>
                    <a:pt x="1306" y="3799"/>
                  </a:lnTo>
                  <a:lnTo>
                    <a:pt x="1306" y="3842"/>
                  </a:lnTo>
                  <a:lnTo>
                    <a:pt x="1133" y="4397"/>
                  </a:lnTo>
                  <a:lnTo>
                    <a:pt x="1002" y="4951"/>
                  </a:lnTo>
                  <a:lnTo>
                    <a:pt x="872" y="5507"/>
                  </a:lnTo>
                  <a:lnTo>
                    <a:pt x="784" y="6062"/>
                  </a:lnTo>
                  <a:lnTo>
                    <a:pt x="697" y="7214"/>
                  </a:lnTo>
                  <a:lnTo>
                    <a:pt x="611" y="8324"/>
                  </a:lnTo>
                  <a:lnTo>
                    <a:pt x="479" y="9561"/>
                  </a:lnTo>
                  <a:lnTo>
                    <a:pt x="305" y="10800"/>
                  </a:lnTo>
                  <a:lnTo>
                    <a:pt x="131" y="12037"/>
                  </a:lnTo>
                  <a:lnTo>
                    <a:pt x="44" y="13276"/>
                  </a:lnTo>
                  <a:lnTo>
                    <a:pt x="0" y="13745"/>
                  </a:lnTo>
                  <a:lnTo>
                    <a:pt x="0" y="14258"/>
                  </a:lnTo>
                  <a:lnTo>
                    <a:pt x="44" y="14770"/>
                  </a:lnTo>
                  <a:lnTo>
                    <a:pt x="131" y="15282"/>
                  </a:lnTo>
                  <a:lnTo>
                    <a:pt x="217" y="15751"/>
                  </a:lnTo>
                  <a:lnTo>
                    <a:pt x="392" y="16222"/>
                  </a:lnTo>
                  <a:lnTo>
                    <a:pt x="653" y="16691"/>
                  </a:lnTo>
                  <a:lnTo>
                    <a:pt x="958" y="17075"/>
                  </a:lnTo>
                  <a:lnTo>
                    <a:pt x="1176" y="17374"/>
                  </a:lnTo>
                  <a:lnTo>
                    <a:pt x="1786" y="17886"/>
                  </a:lnTo>
                  <a:lnTo>
                    <a:pt x="2134" y="18142"/>
                  </a:lnTo>
                  <a:lnTo>
                    <a:pt x="2526" y="18312"/>
                  </a:lnTo>
                  <a:lnTo>
                    <a:pt x="2918" y="18483"/>
                  </a:lnTo>
                  <a:lnTo>
                    <a:pt x="3310" y="18527"/>
                  </a:lnTo>
                  <a:lnTo>
                    <a:pt x="3658" y="18483"/>
                  </a:lnTo>
                  <a:lnTo>
                    <a:pt x="4311" y="18655"/>
                  </a:lnTo>
                  <a:lnTo>
                    <a:pt x="4964" y="18740"/>
                  </a:lnTo>
                  <a:lnTo>
                    <a:pt x="5575" y="18783"/>
                  </a:lnTo>
                  <a:lnTo>
                    <a:pt x="6271" y="18825"/>
                  </a:lnTo>
                  <a:lnTo>
                    <a:pt x="7577" y="18868"/>
                  </a:lnTo>
                  <a:lnTo>
                    <a:pt x="8841" y="18953"/>
                  </a:lnTo>
                  <a:lnTo>
                    <a:pt x="10234" y="19124"/>
                  </a:lnTo>
                  <a:lnTo>
                    <a:pt x="11585" y="19337"/>
                  </a:lnTo>
                  <a:lnTo>
                    <a:pt x="12282" y="19380"/>
                  </a:lnTo>
                  <a:lnTo>
                    <a:pt x="12978" y="19423"/>
                  </a:lnTo>
                  <a:lnTo>
                    <a:pt x="14372" y="19337"/>
                  </a:lnTo>
                  <a:lnTo>
                    <a:pt x="14545" y="19337"/>
                  </a:lnTo>
                  <a:lnTo>
                    <a:pt x="14589" y="19295"/>
                  </a:lnTo>
                  <a:lnTo>
                    <a:pt x="14633" y="19209"/>
                  </a:lnTo>
                  <a:lnTo>
                    <a:pt x="14633" y="18612"/>
                  </a:lnTo>
                  <a:lnTo>
                    <a:pt x="14720" y="17971"/>
                  </a:lnTo>
                  <a:lnTo>
                    <a:pt x="15025" y="16691"/>
                  </a:lnTo>
                  <a:lnTo>
                    <a:pt x="15286" y="15410"/>
                  </a:lnTo>
                  <a:lnTo>
                    <a:pt x="15417" y="14727"/>
                  </a:lnTo>
                  <a:lnTo>
                    <a:pt x="15417" y="14130"/>
                  </a:lnTo>
                  <a:lnTo>
                    <a:pt x="15809" y="15410"/>
                  </a:lnTo>
                  <a:lnTo>
                    <a:pt x="15982" y="16050"/>
                  </a:lnTo>
                  <a:lnTo>
                    <a:pt x="16157" y="16734"/>
                  </a:lnTo>
                  <a:lnTo>
                    <a:pt x="16201" y="16819"/>
                  </a:lnTo>
                  <a:lnTo>
                    <a:pt x="16332" y="16819"/>
                  </a:lnTo>
                  <a:lnTo>
                    <a:pt x="16418" y="16776"/>
                  </a:lnTo>
                  <a:lnTo>
                    <a:pt x="16462" y="17075"/>
                  </a:lnTo>
                  <a:lnTo>
                    <a:pt x="16593" y="17374"/>
                  </a:lnTo>
                  <a:lnTo>
                    <a:pt x="16810" y="17886"/>
                  </a:lnTo>
                  <a:lnTo>
                    <a:pt x="16985" y="18527"/>
                  </a:lnTo>
                  <a:lnTo>
                    <a:pt x="17158" y="19209"/>
                  </a:lnTo>
                  <a:lnTo>
                    <a:pt x="17246" y="19764"/>
                  </a:lnTo>
                  <a:lnTo>
                    <a:pt x="17419" y="20576"/>
                  </a:lnTo>
                  <a:lnTo>
                    <a:pt x="17550" y="20960"/>
                  </a:lnTo>
                  <a:lnTo>
                    <a:pt x="17681" y="21301"/>
                  </a:lnTo>
                  <a:lnTo>
                    <a:pt x="17769" y="21429"/>
                  </a:lnTo>
                  <a:lnTo>
                    <a:pt x="17855" y="21515"/>
                  </a:lnTo>
                  <a:lnTo>
                    <a:pt x="17986" y="21600"/>
                  </a:lnTo>
                  <a:lnTo>
                    <a:pt x="18161" y="21600"/>
                  </a:lnTo>
                  <a:lnTo>
                    <a:pt x="18247" y="21515"/>
                  </a:lnTo>
                  <a:lnTo>
                    <a:pt x="18595" y="21429"/>
                  </a:lnTo>
                  <a:lnTo>
                    <a:pt x="18987" y="21301"/>
                  </a:lnTo>
                  <a:lnTo>
                    <a:pt x="19684" y="21003"/>
                  </a:lnTo>
                  <a:lnTo>
                    <a:pt x="21035" y="20576"/>
                  </a:lnTo>
                  <a:lnTo>
                    <a:pt x="21077" y="20660"/>
                  </a:lnTo>
                  <a:lnTo>
                    <a:pt x="21121" y="20704"/>
                  </a:lnTo>
                  <a:lnTo>
                    <a:pt x="21252" y="20704"/>
                  </a:lnTo>
                  <a:lnTo>
                    <a:pt x="21339" y="20617"/>
                  </a:lnTo>
                  <a:lnTo>
                    <a:pt x="21339" y="20576"/>
                  </a:lnTo>
                  <a:lnTo>
                    <a:pt x="21383" y="20489"/>
                  </a:lnTo>
                  <a:lnTo>
                    <a:pt x="21339" y="20489"/>
                  </a:lnTo>
                  <a:lnTo>
                    <a:pt x="21469" y="20447"/>
                  </a:lnTo>
                  <a:lnTo>
                    <a:pt x="21557" y="20404"/>
                  </a:lnTo>
                  <a:lnTo>
                    <a:pt x="21557" y="20361"/>
                  </a:lnTo>
                  <a:lnTo>
                    <a:pt x="21600" y="20233"/>
                  </a:lnTo>
                  <a:lnTo>
                    <a:pt x="21513" y="20148"/>
                  </a:lnTo>
                  <a:lnTo>
                    <a:pt x="21383" y="20148"/>
                  </a:lnTo>
                  <a:lnTo>
                    <a:pt x="21296" y="20191"/>
                  </a:lnTo>
                  <a:lnTo>
                    <a:pt x="21208" y="19935"/>
                  </a:lnTo>
                  <a:lnTo>
                    <a:pt x="21296" y="19892"/>
                  </a:lnTo>
                  <a:lnTo>
                    <a:pt x="21252" y="19807"/>
                  </a:lnTo>
                  <a:lnTo>
                    <a:pt x="21208" y="19721"/>
                  </a:lnTo>
                  <a:lnTo>
                    <a:pt x="21165" y="19679"/>
                  </a:lnTo>
                  <a:lnTo>
                    <a:pt x="21035" y="19295"/>
                  </a:lnTo>
                  <a:lnTo>
                    <a:pt x="20904" y="18953"/>
                  </a:lnTo>
                  <a:lnTo>
                    <a:pt x="20860" y="18568"/>
                  </a:lnTo>
                  <a:lnTo>
                    <a:pt x="20729" y="17843"/>
                  </a:lnTo>
                  <a:lnTo>
                    <a:pt x="20643" y="17331"/>
                  </a:lnTo>
                  <a:lnTo>
                    <a:pt x="20468" y="16776"/>
                  </a:lnTo>
                  <a:lnTo>
                    <a:pt x="20251" y="16263"/>
                  </a:lnTo>
                  <a:lnTo>
                    <a:pt x="19990" y="15751"/>
                  </a:lnTo>
                  <a:lnTo>
                    <a:pt x="20076" y="15751"/>
                  </a:lnTo>
                  <a:lnTo>
                    <a:pt x="20163" y="15666"/>
                  </a:lnTo>
                  <a:lnTo>
                    <a:pt x="20163" y="15581"/>
                  </a:lnTo>
                  <a:lnTo>
                    <a:pt x="20120" y="15495"/>
                  </a:lnTo>
                  <a:lnTo>
                    <a:pt x="20032" y="15410"/>
                  </a:lnTo>
                  <a:lnTo>
                    <a:pt x="20032" y="15325"/>
                  </a:lnTo>
                  <a:lnTo>
                    <a:pt x="19859" y="15069"/>
                  </a:lnTo>
                  <a:lnTo>
                    <a:pt x="19684" y="14770"/>
                  </a:lnTo>
                  <a:lnTo>
                    <a:pt x="19598" y="14471"/>
                  </a:lnTo>
                  <a:lnTo>
                    <a:pt x="19510" y="14173"/>
                  </a:lnTo>
                  <a:lnTo>
                    <a:pt x="19248" y="12892"/>
                  </a:lnTo>
                  <a:lnTo>
                    <a:pt x="18900" y="11397"/>
                  </a:lnTo>
                  <a:lnTo>
                    <a:pt x="18726" y="10672"/>
                  </a:lnTo>
                  <a:lnTo>
                    <a:pt x="18509" y="9945"/>
                  </a:lnTo>
                  <a:lnTo>
                    <a:pt x="18203" y="9177"/>
                  </a:lnTo>
                  <a:lnTo>
                    <a:pt x="17899" y="8452"/>
                  </a:lnTo>
                  <a:lnTo>
                    <a:pt x="17550" y="7727"/>
                  </a:lnTo>
                  <a:lnTo>
                    <a:pt x="17028" y="6190"/>
                  </a:lnTo>
                  <a:lnTo>
                    <a:pt x="16854" y="5378"/>
                  </a:lnTo>
                  <a:lnTo>
                    <a:pt x="16636" y="4567"/>
                  </a:lnTo>
                  <a:lnTo>
                    <a:pt x="16418" y="3799"/>
                  </a:lnTo>
                  <a:lnTo>
                    <a:pt x="16418" y="3671"/>
                  </a:lnTo>
                  <a:lnTo>
                    <a:pt x="16374" y="3629"/>
                  </a:lnTo>
                  <a:lnTo>
                    <a:pt x="16332" y="3586"/>
                  </a:lnTo>
                  <a:lnTo>
                    <a:pt x="16244" y="3586"/>
                  </a:lnTo>
                  <a:lnTo>
                    <a:pt x="16201" y="3629"/>
                  </a:lnTo>
                  <a:lnTo>
                    <a:pt x="16113" y="3671"/>
                  </a:lnTo>
                  <a:lnTo>
                    <a:pt x="15940" y="3330"/>
                  </a:lnTo>
                  <a:lnTo>
                    <a:pt x="15721" y="2988"/>
                  </a:lnTo>
                  <a:lnTo>
                    <a:pt x="15460" y="2689"/>
                  </a:lnTo>
                  <a:lnTo>
                    <a:pt x="15156" y="2433"/>
                  </a:lnTo>
                  <a:lnTo>
                    <a:pt x="14807" y="2092"/>
                  </a:lnTo>
                  <a:lnTo>
                    <a:pt x="14503" y="1793"/>
                  </a:lnTo>
                  <a:lnTo>
                    <a:pt x="14241" y="1452"/>
                  </a:lnTo>
                  <a:lnTo>
                    <a:pt x="14111" y="1237"/>
                  </a:lnTo>
                  <a:lnTo>
                    <a:pt x="14023" y="1024"/>
                  </a:lnTo>
                  <a:lnTo>
                    <a:pt x="14023" y="940"/>
                  </a:lnTo>
                  <a:lnTo>
                    <a:pt x="13980" y="811"/>
                  </a:lnTo>
                  <a:lnTo>
                    <a:pt x="13849" y="555"/>
                  </a:lnTo>
                  <a:lnTo>
                    <a:pt x="13761" y="256"/>
                  </a:lnTo>
                  <a:lnTo>
                    <a:pt x="13719" y="128"/>
                  </a:lnTo>
                  <a:lnTo>
                    <a:pt x="13588" y="0"/>
                  </a:lnTo>
                  <a:lnTo>
                    <a:pt x="13544" y="42"/>
                  </a:lnTo>
                  <a:lnTo>
                    <a:pt x="1350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047" name="Shape 1758"/>
            <p:cNvSpPr/>
            <p:nvPr/>
          </p:nvSpPr>
          <p:spPr>
            <a:xfrm>
              <a:off x="2216525" y="207793"/>
              <a:ext cx="520568" cy="23015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69" y="4403"/>
                  </a:moveTo>
                  <a:lnTo>
                    <a:pt x="834" y="4821"/>
                  </a:lnTo>
                  <a:lnTo>
                    <a:pt x="4356" y="4821"/>
                  </a:lnTo>
                  <a:lnTo>
                    <a:pt x="4263" y="7343"/>
                  </a:lnTo>
                  <a:lnTo>
                    <a:pt x="4172" y="9648"/>
                  </a:lnTo>
                  <a:lnTo>
                    <a:pt x="4263" y="12164"/>
                  </a:lnTo>
                  <a:lnTo>
                    <a:pt x="1391" y="12164"/>
                  </a:lnTo>
                  <a:lnTo>
                    <a:pt x="1019" y="12376"/>
                  </a:lnTo>
                  <a:lnTo>
                    <a:pt x="556" y="12793"/>
                  </a:lnTo>
                  <a:lnTo>
                    <a:pt x="556" y="5450"/>
                  </a:lnTo>
                  <a:lnTo>
                    <a:pt x="369" y="4403"/>
                  </a:lnTo>
                  <a:close/>
                  <a:moveTo>
                    <a:pt x="6025" y="1470"/>
                  </a:moveTo>
                  <a:lnTo>
                    <a:pt x="7878" y="1887"/>
                  </a:lnTo>
                  <a:lnTo>
                    <a:pt x="9734" y="1887"/>
                  </a:lnTo>
                  <a:lnTo>
                    <a:pt x="13444" y="1675"/>
                  </a:lnTo>
                  <a:lnTo>
                    <a:pt x="17150" y="2099"/>
                  </a:lnTo>
                  <a:lnTo>
                    <a:pt x="19006" y="2304"/>
                  </a:lnTo>
                  <a:lnTo>
                    <a:pt x="20953" y="2516"/>
                  </a:lnTo>
                  <a:lnTo>
                    <a:pt x="20766" y="4403"/>
                  </a:lnTo>
                  <a:lnTo>
                    <a:pt x="20675" y="6502"/>
                  </a:lnTo>
                  <a:lnTo>
                    <a:pt x="20766" y="10489"/>
                  </a:lnTo>
                  <a:lnTo>
                    <a:pt x="20766" y="19296"/>
                  </a:lnTo>
                  <a:lnTo>
                    <a:pt x="17150" y="18872"/>
                  </a:lnTo>
                  <a:lnTo>
                    <a:pt x="13444" y="18455"/>
                  </a:lnTo>
                  <a:lnTo>
                    <a:pt x="10106" y="17826"/>
                  </a:lnTo>
                  <a:lnTo>
                    <a:pt x="8435" y="17614"/>
                  </a:lnTo>
                  <a:lnTo>
                    <a:pt x="6766" y="17826"/>
                  </a:lnTo>
                  <a:lnTo>
                    <a:pt x="6766" y="17614"/>
                  </a:lnTo>
                  <a:lnTo>
                    <a:pt x="6581" y="17408"/>
                  </a:lnTo>
                  <a:lnTo>
                    <a:pt x="6025" y="16779"/>
                  </a:lnTo>
                  <a:lnTo>
                    <a:pt x="5562" y="16356"/>
                  </a:lnTo>
                  <a:lnTo>
                    <a:pt x="5375" y="15938"/>
                  </a:lnTo>
                  <a:lnTo>
                    <a:pt x="5191" y="15521"/>
                  </a:lnTo>
                  <a:lnTo>
                    <a:pt x="4913" y="14051"/>
                  </a:lnTo>
                  <a:lnTo>
                    <a:pt x="4819" y="13005"/>
                  </a:lnTo>
                  <a:lnTo>
                    <a:pt x="4819" y="11747"/>
                  </a:lnTo>
                  <a:lnTo>
                    <a:pt x="4913" y="9648"/>
                  </a:lnTo>
                  <a:lnTo>
                    <a:pt x="4913" y="4821"/>
                  </a:lnTo>
                  <a:lnTo>
                    <a:pt x="5097" y="3774"/>
                  </a:lnTo>
                  <a:lnTo>
                    <a:pt x="5284" y="2728"/>
                  </a:lnTo>
                  <a:lnTo>
                    <a:pt x="5562" y="2099"/>
                  </a:lnTo>
                  <a:lnTo>
                    <a:pt x="6025" y="1470"/>
                  </a:lnTo>
                  <a:close/>
                  <a:moveTo>
                    <a:pt x="9919" y="0"/>
                  </a:moveTo>
                  <a:lnTo>
                    <a:pt x="8066" y="212"/>
                  </a:lnTo>
                  <a:lnTo>
                    <a:pt x="6303" y="629"/>
                  </a:lnTo>
                  <a:lnTo>
                    <a:pt x="6210" y="417"/>
                  </a:lnTo>
                  <a:lnTo>
                    <a:pt x="5469" y="417"/>
                  </a:lnTo>
                  <a:lnTo>
                    <a:pt x="5191" y="841"/>
                  </a:lnTo>
                  <a:lnTo>
                    <a:pt x="5006" y="1046"/>
                  </a:lnTo>
                  <a:lnTo>
                    <a:pt x="4819" y="1675"/>
                  </a:lnTo>
                  <a:lnTo>
                    <a:pt x="4634" y="2304"/>
                  </a:lnTo>
                  <a:lnTo>
                    <a:pt x="4450" y="3774"/>
                  </a:lnTo>
                  <a:lnTo>
                    <a:pt x="3337" y="3563"/>
                  </a:lnTo>
                  <a:lnTo>
                    <a:pt x="1203" y="3563"/>
                  </a:lnTo>
                  <a:lnTo>
                    <a:pt x="741" y="3774"/>
                  </a:lnTo>
                  <a:lnTo>
                    <a:pt x="278" y="4192"/>
                  </a:lnTo>
                  <a:lnTo>
                    <a:pt x="184" y="4192"/>
                  </a:lnTo>
                  <a:lnTo>
                    <a:pt x="278" y="4403"/>
                  </a:lnTo>
                  <a:lnTo>
                    <a:pt x="184" y="5244"/>
                  </a:lnTo>
                  <a:lnTo>
                    <a:pt x="91" y="6291"/>
                  </a:lnTo>
                  <a:lnTo>
                    <a:pt x="91" y="8390"/>
                  </a:lnTo>
                  <a:lnTo>
                    <a:pt x="0" y="10906"/>
                  </a:lnTo>
                  <a:lnTo>
                    <a:pt x="91" y="11952"/>
                  </a:lnTo>
                  <a:lnTo>
                    <a:pt x="184" y="13210"/>
                  </a:lnTo>
                  <a:lnTo>
                    <a:pt x="278" y="13422"/>
                  </a:lnTo>
                  <a:lnTo>
                    <a:pt x="184" y="13634"/>
                  </a:lnTo>
                  <a:lnTo>
                    <a:pt x="1112" y="13634"/>
                  </a:lnTo>
                  <a:lnTo>
                    <a:pt x="2038" y="13422"/>
                  </a:lnTo>
                  <a:lnTo>
                    <a:pt x="3150" y="13634"/>
                  </a:lnTo>
                  <a:lnTo>
                    <a:pt x="4263" y="13422"/>
                  </a:lnTo>
                  <a:lnTo>
                    <a:pt x="4450" y="15521"/>
                  </a:lnTo>
                  <a:lnTo>
                    <a:pt x="4634" y="16356"/>
                  </a:lnTo>
                  <a:lnTo>
                    <a:pt x="4819" y="17197"/>
                  </a:lnTo>
                  <a:lnTo>
                    <a:pt x="5375" y="18455"/>
                  </a:lnTo>
                  <a:lnTo>
                    <a:pt x="5747" y="18666"/>
                  </a:lnTo>
                  <a:lnTo>
                    <a:pt x="6303" y="18666"/>
                  </a:lnTo>
                  <a:lnTo>
                    <a:pt x="8066" y="19084"/>
                  </a:lnTo>
                  <a:lnTo>
                    <a:pt x="9919" y="19501"/>
                  </a:lnTo>
                  <a:lnTo>
                    <a:pt x="13444" y="19713"/>
                  </a:lnTo>
                  <a:lnTo>
                    <a:pt x="17059" y="20342"/>
                  </a:lnTo>
                  <a:lnTo>
                    <a:pt x="20766" y="20759"/>
                  </a:lnTo>
                  <a:lnTo>
                    <a:pt x="20766" y="20971"/>
                  </a:lnTo>
                  <a:lnTo>
                    <a:pt x="20859" y="21388"/>
                  </a:lnTo>
                  <a:lnTo>
                    <a:pt x="21137" y="21600"/>
                  </a:lnTo>
                  <a:lnTo>
                    <a:pt x="21416" y="21388"/>
                  </a:lnTo>
                  <a:lnTo>
                    <a:pt x="21509" y="20971"/>
                  </a:lnTo>
                  <a:lnTo>
                    <a:pt x="21509" y="11323"/>
                  </a:lnTo>
                  <a:lnTo>
                    <a:pt x="21600" y="6714"/>
                  </a:lnTo>
                  <a:lnTo>
                    <a:pt x="21509" y="4403"/>
                  </a:lnTo>
                  <a:lnTo>
                    <a:pt x="21416" y="2099"/>
                  </a:lnTo>
                  <a:lnTo>
                    <a:pt x="21322" y="1887"/>
                  </a:lnTo>
                  <a:lnTo>
                    <a:pt x="21416" y="1675"/>
                  </a:lnTo>
                  <a:lnTo>
                    <a:pt x="21322" y="1258"/>
                  </a:lnTo>
                  <a:lnTo>
                    <a:pt x="21231" y="1046"/>
                  </a:lnTo>
                  <a:lnTo>
                    <a:pt x="21044" y="841"/>
                  </a:lnTo>
                  <a:lnTo>
                    <a:pt x="19191" y="841"/>
                  </a:lnTo>
                  <a:lnTo>
                    <a:pt x="17337" y="629"/>
                  </a:lnTo>
                  <a:lnTo>
                    <a:pt x="13628" y="212"/>
                  </a:lnTo>
                  <a:lnTo>
                    <a:pt x="11775" y="212"/>
                  </a:lnTo>
                  <a:lnTo>
                    <a:pt x="9919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048" name="Shape 1759"/>
            <p:cNvSpPr/>
            <p:nvPr/>
          </p:nvSpPr>
          <p:spPr>
            <a:xfrm>
              <a:off x="2265635" y="272632"/>
              <a:ext cx="38028" cy="1785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6371" y="0"/>
                  </a:moveTo>
                  <a:lnTo>
                    <a:pt x="1282" y="2650"/>
                  </a:lnTo>
                  <a:lnTo>
                    <a:pt x="0" y="5380"/>
                  </a:lnTo>
                  <a:lnTo>
                    <a:pt x="0" y="13490"/>
                  </a:lnTo>
                  <a:lnTo>
                    <a:pt x="1282" y="16220"/>
                  </a:lnTo>
                  <a:lnTo>
                    <a:pt x="5089" y="18870"/>
                  </a:lnTo>
                  <a:lnTo>
                    <a:pt x="8896" y="18870"/>
                  </a:lnTo>
                  <a:lnTo>
                    <a:pt x="16511" y="21600"/>
                  </a:lnTo>
                  <a:lnTo>
                    <a:pt x="19037" y="21600"/>
                  </a:lnTo>
                  <a:lnTo>
                    <a:pt x="20318" y="18870"/>
                  </a:lnTo>
                  <a:lnTo>
                    <a:pt x="21600" y="13490"/>
                  </a:lnTo>
                  <a:lnTo>
                    <a:pt x="20318" y="5380"/>
                  </a:lnTo>
                  <a:lnTo>
                    <a:pt x="17793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049" name="Shape 1760"/>
            <p:cNvSpPr/>
            <p:nvPr/>
          </p:nvSpPr>
          <p:spPr>
            <a:xfrm>
              <a:off x="2638805" y="270376"/>
              <a:ext cx="20110" cy="1028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824" y="0"/>
                  </a:moveTo>
                  <a:lnTo>
                    <a:pt x="9624" y="1883"/>
                  </a:lnTo>
                  <a:lnTo>
                    <a:pt x="4776" y="4225"/>
                  </a:lnTo>
                  <a:lnTo>
                    <a:pt x="2424" y="8924"/>
                  </a:lnTo>
                  <a:lnTo>
                    <a:pt x="0" y="14558"/>
                  </a:lnTo>
                  <a:lnTo>
                    <a:pt x="4776" y="20192"/>
                  </a:lnTo>
                  <a:lnTo>
                    <a:pt x="4776" y="21126"/>
                  </a:lnTo>
                  <a:lnTo>
                    <a:pt x="7200" y="21126"/>
                  </a:lnTo>
                  <a:lnTo>
                    <a:pt x="14400" y="21600"/>
                  </a:lnTo>
                  <a:lnTo>
                    <a:pt x="21600" y="20652"/>
                  </a:lnTo>
                  <a:lnTo>
                    <a:pt x="21600" y="19243"/>
                  </a:lnTo>
                  <a:lnTo>
                    <a:pt x="19176" y="14084"/>
                  </a:lnTo>
                  <a:lnTo>
                    <a:pt x="19176" y="8924"/>
                  </a:lnTo>
                  <a:lnTo>
                    <a:pt x="21600" y="4699"/>
                  </a:lnTo>
                  <a:lnTo>
                    <a:pt x="21600" y="474"/>
                  </a:lnTo>
                  <a:lnTo>
                    <a:pt x="19176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050" name="Shape 1761"/>
            <p:cNvSpPr/>
            <p:nvPr/>
          </p:nvSpPr>
          <p:spPr>
            <a:xfrm>
              <a:off x="2609737" y="290484"/>
              <a:ext cx="15664" cy="558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356" y="0"/>
                  </a:moveTo>
                  <a:lnTo>
                    <a:pt x="6224" y="1719"/>
                  </a:lnTo>
                  <a:lnTo>
                    <a:pt x="3112" y="4310"/>
                  </a:lnTo>
                  <a:lnTo>
                    <a:pt x="0" y="8645"/>
                  </a:lnTo>
                  <a:lnTo>
                    <a:pt x="0" y="19009"/>
                  </a:lnTo>
                  <a:lnTo>
                    <a:pt x="3112" y="19856"/>
                  </a:lnTo>
                  <a:lnTo>
                    <a:pt x="6224" y="20728"/>
                  </a:lnTo>
                  <a:lnTo>
                    <a:pt x="12356" y="21600"/>
                  </a:lnTo>
                  <a:lnTo>
                    <a:pt x="18488" y="20728"/>
                  </a:lnTo>
                  <a:lnTo>
                    <a:pt x="21600" y="19856"/>
                  </a:lnTo>
                  <a:lnTo>
                    <a:pt x="21600" y="19009"/>
                  </a:lnTo>
                  <a:lnTo>
                    <a:pt x="18488" y="10364"/>
                  </a:lnTo>
                  <a:lnTo>
                    <a:pt x="21600" y="6054"/>
                  </a:lnTo>
                  <a:lnTo>
                    <a:pt x="21600" y="1719"/>
                  </a:lnTo>
                  <a:lnTo>
                    <a:pt x="18488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051" name="Shape 1762"/>
            <p:cNvSpPr/>
            <p:nvPr/>
          </p:nvSpPr>
          <p:spPr>
            <a:xfrm>
              <a:off x="1981925" y="122913"/>
              <a:ext cx="232345" cy="20108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347" y="1198"/>
                  </a:moveTo>
                  <a:lnTo>
                    <a:pt x="11630" y="2160"/>
                  </a:lnTo>
                  <a:lnTo>
                    <a:pt x="13913" y="3358"/>
                  </a:lnTo>
                  <a:lnTo>
                    <a:pt x="16202" y="5040"/>
                  </a:lnTo>
                  <a:lnTo>
                    <a:pt x="18071" y="6958"/>
                  </a:lnTo>
                  <a:lnTo>
                    <a:pt x="17448" y="7200"/>
                  </a:lnTo>
                  <a:lnTo>
                    <a:pt x="16825" y="7435"/>
                  </a:lnTo>
                  <a:lnTo>
                    <a:pt x="15782" y="8155"/>
                  </a:lnTo>
                  <a:lnTo>
                    <a:pt x="14746" y="9360"/>
                  </a:lnTo>
                  <a:lnTo>
                    <a:pt x="13913" y="10558"/>
                  </a:lnTo>
                  <a:lnTo>
                    <a:pt x="12463" y="12960"/>
                  </a:lnTo>
                  <a:lnTo>
                    <a:pt x="11216" y="15355"/>
                  </a:lnTo>
                  <a:lnTo>
                    <a:pt x="10797" y="16802"/>
                  </a:lnTo>
                  <a:lnTo>
                    <a:pt x="10384" y="18242"/>
                  </a:lnTo>
                  <a:lnTo>
                    <a:pt x="10174" y="18000"/>
                  </a:lnTo>
                  <a:lnTo>
                    <a:pt x="8101" y="16560"/>
                  </a:lnTo>
                  <a:lnTo>
                    <a:pt x="6231" y="14878"/>
                  </a:lnTo>
                  <a:lnTo>
                    <a:pt x="4985" y="13195"/>
                  </a:lnTo>
                  <a:lnTo>
                    <a:pt x="3529" y="11520"/>
                  </a:lnTo>
                  <a:lnTo>
                    <a:pt x="827" y="8640"/>
                  </a:lnTo>
                  <a:lnTo>
                    <a:pt x="1037" y="8398"/>
                  </a:lnTo>
                  <a:lnTo>
                    <a:pt x="1869" y="7200"/>
                  </a:lnTo>
                  <a:lnTo>
                    <a:pt x="2696" y="6238"/>
                  </a:lnTo>
                  <a:lnTo>
                    <a:pt x="4775" y="4555"/>
                  </a:lnTo>
                  <a:lnTo>
                    <a:pt x="6854" y="2880"/>
                  </a:lnTo>
                  <a:lnTo>
                    <a:pt x="7891" y="2160"/>
                  </a:lnTo>
                  <a:lnTo>
                    <a:pt x="9137" y="1440"/>
                  </a:lnTo>
                  <a:lnTo>
                    <a:pt x="9347" y="1198"/>
                  </a:lnTo>
                  <a:close/>
                  <a:moveTo>
                    <a:pt x="18898" y="7435"/>
                  </a:moveTo>
                  <a:lnTo>
                    <a:pt x="20144" y="8875"/>
                  </a:lnTo>
                  <a:lnTo>
                    <a:pt x="19521" y="10558"/>
                  </a:lnTo>
                  <a:lnTo>
                    <a:pt x="18694" y="12240"/>
                  </a:lnTo>
                  <a:lnTo>
                    <a:pt x="16615" y="15120"/>
                  </a:lnTo>
                  <a:lnTo>
                    <a:pt x="13289" y="18962"/>
                  </a:lnTo>
                  <a:lnTo>
                    <a:pt x="12043" y="19440"/>
                  </a:lnTo>
                  <a:lnTo>
                    <a:pt x="12253" y="17758"/>
                  </a:lnTo>
                  <a:lnTo>
                    <a:pt x="12666" y="16560"/>
                  </a:lnTo>
                  <a:lnTo>
                    <a:pt x="13086" y="15355"/>
                  </a:lnTo>
                  <a:lnTo>
                    <a:pt x="14332" y="13195"/>
                  </a:lnTo>
                  <a:lnTo>
                    <a:pt x="15159" y="11755"/>
                  </a:lnTo>
                  <a:lnTo>
                    <a:pt x="16202" y="10080"/>
                  </a:lnTo>
                  <a:lnTo>
                    <a:pt x="17238" y="8640"/>
                  </a:lnTo>
                  <a:lnTo>
                    <a:pt x="18694" y="7678"/>
                  </a:lnTo>
                  <a:lnTo>
                    <a:pt x="18694" y="7435"/>
                  </a:lnTo>
                  <a:close/>
                  <a:moveTo>
                    <a:pt x="8724" y="0"/>
                  </a:moveTo>
                  <a:lnTo>
                    <a:pt x="7268" y="720"/>
                  </a:lnTo>
                  <a:lnTo>
                    <a:pt x="6022" y="1440"/>
                  </a:lnTo>
                  <a:lnTo>
                    <a:pt x="3529" y="3600"/>
                  </a:lnTo>
                  <a:lnTo>
                    <a:pt x="2493" y="4555"/>
                  </a:lnTo>
                  <a:lnTo>
                    <a:pt x="1450" y="5518"/>
                  </a:lnTo>
                  <a:lnTo>
                    <a:pt x="413" y="6715"/>
                  </a:lnTo>
                  <a:lnTo>
                    <a:pt x="204" y="7435"/>
                  </a:lnTo>
                  <a:lnTo>
                    <a:pt x="204" y="8398"/>
                  </a:lnTo>
                  <a:lnTo>
                    <a:pt x="0" y="8875"/>
                  </a:lnTo>
                  <a:lnTo>
                    <a:pt x="0" y="9360"/>
                  </a:lnTo>
                  <a:lnTo>
                    <a:pt x="413" y="10080"/>
                  </a:lnTo>
                  <a:lnTo>
                    <a:pt x="1037" y="11278"/>
                  </a:lnTo>
                  <a:lnTo>
                    <a:pt x="2073" y="12475"/>
                  </a:lnTo>
                  <a:lnTo>
                    <a:pt x="3739" y="14635"/>
                  </a:lnTo>
                  <a:lnTo>
                    <a:pt x="5189" y="16318"/>
                  </a:lnTo>
                  <a:lnTo>
                    <a:pt x="6854" y="17758"/>
                  </a:lnTo>
                  <a:lnTo>
                    <a:pt x="8514" y="18962"/>
                  </a:lnTo>
                  <a:lnTo>
                    <a:pt x="9970" y="20160"/>
                  </a:lnTo>
                  <a:lnTo>
                    <a:pt x="9970" y="20880"/>
                  </a:lnTo>
                  <a:lnTo>
                    <a:pt x="10384" y="21358"/>
                  </a:lnTo>
                  <a:lnTo>
                    <a:pt x="11007" y="21600"/>
                  </a:lnTo>
                  <a:lnTo>
                    <a:pt x="11420" y="21122"/>
                  </a:lnTo>
                  <a:lnTo>
                    <a:pt x="12876" y="21122"/>
                  </a:lnTo>
                  <a:lnTo>
                    <a:pt x="13709" y="20638"/>
                  </a:lnTo>
                  <a:lnTo>
                    <a:pt x="14332" y="20160"/>
                  </a:lnTo>
                  <a:lnTo>
                    <a:pt x="15992" y="18478"/>
                  </a:lnTo>
                  <a:lnTo>
                    <a:pt x="17448" y="16318"/>
                  </a:lnTo>
                  <a:lnTo>
                    <a:pt x="18898" y="14158"/>
                  </a:lnTo>
                  <a:lnTo>
                    <a:pt x="20144" y="11755"/>
                  </a:lnTo>
                  <a:lnTo>
                    <a:pt x="20977" y="10080"/>
                  </a:lnTo>
                  <a:lnTo>
                    <a:pt x="21600" y="8875"/>
                  </a:lnTo>
                  <a:lnTo>
                    <a:pt x="21390" y="8398"/>
                  </a:lnTo>
                  <a:lnTo>
                    <a:pt x="21187" y="7920"/>
                  </a:lnTo>
                  <a:lnTo>
                    <a:pt x="20563" y="7200"/>
                  </a:lnTo>
                  <a:lnTo>
                    <a:pt x="19940" y="6715"/>
                  </a:lnTo>
                  <a:lnTo>
                    <a:pt x="19940" y="6238"/>
                  </a:lnTo>
                  <a:lnTo>
                    <a:pt x="19731" y="5995"/>
                  </a:lnTo>
                  <a:lnTo>
                    <a:pt x="17448" y="3835"/>
                  </a:lnTo>
                  <a:lnTo>
                    <a:pt x="14955" y="1918"/>
                  </a:lnTo>
                  <a:lnTo>
                    <a:pt x="13499" y="955"/>
                  </a:lnTo>
                  <a:lnTo>
                    <a:pt x="12043" y="235"/>
                  </a:lnTo>
                  <a:lnTo>
                    <a:pt x="10593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052" name="Shape 1763"/>
            <p:cNvSpPr/>
            <p:nvPr/>
          </p:nvSpPr>
          <p:spPr>
            <a:xfrm>
              <a:off x="9069375" y="3121416"/>
              <a:ext cx="82625" cy="4021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10514" y="7200"/>
                  </a:lnTo>
                  <a:lnTo>
                    <a:pt x="5257" y="12012"/>
                  </a:lnTo>
                  <a:lnTo>
                    <a:pt x="0" y="18000"/>
                  </a:lnTo>
                  <a:lnTo>
                    <a:pt x="0" y="21600"/>
                  </a:lnTo>
                  <a:lnTo>
                    <a:pt x="573" y="21600"/>
                  </a:lnTo>
                  <a:lnTo>
                    <a:pt x="21600" y="108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053" name="Shape 1764"/>
            <p:cNvSpPr/>
            <p:nvPr/>
          </p:nvSpPr>
          <p:spPr>
            <a:xfrm>
              <a:off x="7768952" y="4678803"/>
              <a:ext cx="1383048" cy="196845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100" y="7796"/>
                  </a:moveTo>
                  <a:lnTo>
                    <a:pt x="20134" y="7919"/>
                  </a:lnTo>
                  <a:lnTo>
                    <a:pt x="20205" y="8042"/>
                  </a:lnTo>
                  <a:lnTo>
                    <a:pt x="20379" y="8262"/>
                  </a:lnTo>
                  <a:lnTo>
                    <a:pt x="20588" y="8458"/>
                  </a:lnTo>
                  <a:lnTo>
                    <a:pt x="20693" y="8532"/>
                  </a:lnTo>
                  <a:lnTo>
                    <a:pt x="20833" y="8605"/>
                  </a:lnTo>
                  <a:lnTo>
                    <a:pt x="20588" y="9072"/>
                  </a:lnTo>
                  <a:lnTo>
                    <a:pt x="20519" y="8998"/>
                  </a:lnTo>
                  <a:lnTo>
                    <a:pt x="20448" y="8900"/>
                  </a:lnTo>
                  <a:lnTo>
                    <a:pt x="20205" y="8581"/>
                  </a:lnTo>
                  <a:lnTo>
                    <a:pt x="20030" y="8410"/>
                  </a:lnTo>
                  <a:lnTo>
                    <a:pt x="19925" y="8311"/>
                  </a:lnTo>
                  <a:lnTo>
                    <a:pt x="19786" y="8262"/>
                  </a:lnTo>
                  <a:lnTo>
                    <a:pt x="20100" y="7796"/>
                  </a:lnTo>
                  <a:close/>
                  <a:moveTo>
                    <a:pt x="19716" y="8336"/>
                  </a:moveTo>
                  <a:lnTo>
                    <a:pt x="19925" y="8532"/>
                  </a:lnTo>
                  <a:lnTo>
                    <a:pt x="20100" y="8753"/>
                  </a:lnTo>
                  <a:lnTo>
                    <a:pt x="20239" y="8998"/>
                  </a:lnTo>
                  <a:lnTo>
                    <a:pt x="20344" y="9120"/>
                  </a:lnTo>
                  <a:lnTo>
                    <a:pt x="20484" y="9194"/>
                  </a:lnTo>
                  <a:lnTo>
                    <a:pt x="20519" y="9194"/>
                  </a:lnTo>
                  <a:lnTo>
                    <a:pt x="20344" y="9586"/>
                  </a:lnTo>
                  <a:lnTo>
                    <a:pt x="20100" y="9341"/>
                  </a:lnTo>
                  <a:lnTo>
                    <a:pt x="19681" y="8753"/>
                  </a:lnTo>
                  <a:lnTo>
                    <a:pt x="19646" y="8753"/>
                  </a:lnTo>
                  <a:lnTo>
                    <a:pt x="19611" y="8777"/>
                  </a:lnTo>
                  <a:lnTo>
                    <a:pt x="19646" y="8924"/>
                  </a:lnTo>
                  <a:lnTo>
                    <a:pt x="19716" y="9072"/>
                  </a:lnTo>
                  <a:lnTo>
                    <a:pt x="19891" y="9341"/>
                  </a:lnTo>
                  <a:lnTo>
                    <a:pt x="20065" y="9538"/>
                  </a:lnTo>
                  <a:lnTo>
                    <a:pt x="20134" y="9660"/>
                  </a:lnTo>
                  <a:lnTo>
                    <a:pt x="20274" y="9734"/>
                  </a:lnTo>
                  <a:lnTo>
                    <a:pt x="19960" y="10273"/>
                  </a:lnTo>
                  <a:lnTo>
                    <a:pt x="19891" y="10175"/>
                  </a:lnTo>
                  <a:lnTo>
                    <a:pt x="19786" y="10052"/>
                  </a:lnTo>
                  <a:lnTo>
                    <a:pt x="19611" y="9856"/>
                  </a:lnTo>
                  <a:lnTo>
                    <a:pt x="19367" y="9538"/>
                  </a:lnTo>
                  <a:lnTo>
                    <a:pt x="19088" y="9243"/>
                  </a:lnTo>
                  <a:lnTo>
                    <a:pt x="19506" y="8679"/>
                  </a:lnTo>
                  <a:lnTo>
                    <a:pt x="19716" y="8336"/>
                  </a:lnTo>
                  <a:close/>
                  <a:moveTo>
                    <a:pt x="19018" y="9341"/>
                  </a:moveTo>
                  <a:lnTo>
                    <a:pt x="19192" y="9611"/>
                  </a:lnTo>
                  <a:lnTo>
                    <a:pt x="19367" y="9856"/>
                  </a:lnTo>
                  <a:lnTo>
                    <a:pt x="19577" y="10150"/>
                  </a:lnTo>
                  <a:lnTo>
                    <a:pt x="19716" y="10298"/>
                  </a:lnTo>
                  <a:lnTo>
                    <a:pt x="19856" y="10395"/>
                  </a:lnTo>
                  <a:lnTo>
                    <a:pt x="19820" y="10469"/>
                  </a:lnTo>
                  <a:lnTo>
                    <a:pt x="19611" y="10763"/>
                  </a:lnTo>
                  <a:lnTo>
                    <a:pt x="19472" y="10567"/>
                  </a:lnTo>
                  <a:lnTo>
                    <a:pt x="19332" y="10420"/>
                  </a:lnTo>
                  <a:lnTo>
                    <a:pt x="19053" y="10052"/>
                  </a:lnTo>
                  <a:lnTo>
                    <a:pt x="18913" y="9856"/>
                  </a:lnTo>
                  <a:lnTo>
                    <a:pt x="18878" y="9758"/>
                  </a:lnTo>
                  <a:lnTo>
                    <a:pt x="18878" y="9635"/>
                  </a:lnTo>
                  <a:lnTo>
                    <a:pt x="18844" y="9660"/>
                  </a:lnTo>
                  <a:lnTo>
                    <a:pt x="19018" y="9341"/>
                  </a:lnTo>
                  <a:close/>
                  <a:moveTo>
                    <a:pt x="18844" y="9660"/>
                  </a:moveTo>
                  <a:lnTo>
                    <a:pt x="18809" y="9807"/>
                  </a:lnTo>
                  <a:lnTo>
                    <a:pt x="18809" y="9954"/>
                  </a:lnTo>
                  <a:lnTo>
                    <a:pt x="18878" y="10101"/>
                  </a:lnTo>
                  <a:lnTo>
                    <a:pt x="18983" y="10248"/>
                  </a:lnTo>
                  <a:lnTo>
                    <a:pt x="19192" y="10592"/>
                  </a:lnTo>
                  <a:lnTo>
                    <a:pt x="19332" y="10763"/>
                  </a:lnTo>
                  <a:lnTo>
                    <a:pt x="19472" y="10935"/>
                  </a:lnTo>
                  <a:lnTo>
                    <a:pt x="19297" y="11205"/>
                  </a:lnTo>
                  <a:lnTo>
                    <a:pt x="19228" y="11057"/>
                  </a:lnTo>
                  <a:lnTo>
                    <a:pt x="19123" y="10910"/>
                  </a:lnTo>
                  <a:lnTo>
                    <a:pt x="18913" y="10641"/>
                  </a:lnTo>
                  <a:lnTo>
                    <a:pt x="18739" y="10420"/>
                  </a:lnTo>
                  <a:lnTo>
                    <a:pt x="18635" y="10322"/>
                  </a:lnTo>
                  <a:lnTo>
                    <a:pt x="18495" y="10224"/>
                  </a:lnTo>
                  <a:lnTo>
                    <a:pt x="18844" y="9660"/>
                  </a:lnTo>
                  <a:close/>
                  <a:moveTo>
                    <a:pt x="18424" y="10347"/>
                  </a:moveTo>
                  <a:lnTo>
                    <a:pt x="18599" y="10567"/>
                  </a:lnTo>
                  <a:lnTo>
                    <a:pt x="18774" y="10763"/>
                  </a:lnTo>
                  <a:lnTo>
                    <a:pt x="18949" y="11057"/>
                  </a:lnTo>
                  <a:lnTo>
                    <a:pt x="19158" y="11352"/>
                  </a:lnTo>
                  <a:lnTo>
                    <a:pt x="19192" y="11352"/>
                  </a:lnTo>
                  <a:lnTo>
                    <a:pt x="18949" y="11719"/>
                  </a:lnTo>
                  <a:lnTo>
                    <a:pt x="18739" y="11475"/>
                  </a:lnTo>
                  <a:lnTo>
                    <a:pt x="18495" y="11131"/>
                  </a:lnTo>
                  <a:lnTo>
                    <a:pt x="18250" y="10788"/>
                  </a:lnTo>
                  <a:lnTo>
                    <a:pt x="18215" y="10763"/>
                  </a:lnTo>
                  <a:lnTo>
                    <a:pt x="18181" y="10763"/>
                  </a:lnTo>
                  <a:lnTo>
                    <a:pt x="18424" y="10347"/>
                  </a:lnTo>
                  <a:close/>
                  <a:moveTo>
                    <a:pt x="18145" y="10837"/>
                  </a:moveTo>
                  <a:lnTo>
                    <a:pt x="18215" y="10984"/>
                  </a:lnTo>
                  <a:lnTo>
                    <a:pt x="18285" y="11131"/>
                  </a:lnTo>
                  <a:lnTo>
                    <a:pt x="18460" y="11401"/>
                  </a:lnTo>
                  <a:lnTo>
                    <a:pt x="18809" y="11916"/>
                  </a:lnTo>
                  <a:lnTo>
                    <a:pt x="18529" y="12357"/>
                  </a:lnTo>
                  <a:lnTo>
                    <a:pt x="18285" y="12038"/>
                  </a:lnTo>
                  <a:lnTo>
                    <a:pt x="18041" y="11744"/>
                  </a:lnTo>
                  <a:lnTo>
                    <a:pt x="17831" y="11475"/>
                  </a:lnTo>
                  <a:lnTo>
                    <a:pt x="18145" y="10837"/>
                  </a:lnTo>
                  <a:close/>
                  <a:moveTo>
                    <a:pt x="17762" y="11572"/>
                  </a:moveTo>
                  <a:lnTo>
                    <a:pt x="18110" y="12112"/>
                  </a:lnTo>
                  <a:lnTo>
                    <a:pt x="18250" y="12308"/>
                  </a:lnTo>
                  <a:lnTo>
                    <a:pt x="18424" y="12528"/>
                  </a:lnTo>
                  <a:lnTo>
                    <a:pt x="18285" y="12700"/>
                  </a:lnTo>
                  <a:lnTo>
                    <a:pt x="18006" y="12333"/>
                  </a:lnTo>
                  <a:lnTo>
                    <a:pt x="17622" y="11818"/>
                  </a:lnTo>
                  <a:lnTo>
                    <a:pt x="17762" y="11572"/>
                  </a:lnTo>
                  <a:close/>
                  <a:moveTo>
                    <a:pt x="17553" y="11965"/>
                  </a:moveTo>
                  <a:lnTo>
                    <a:pt x="17657" y="12210"/>
                  </a:lnTo>
                  <a:lnTo>
                    <a:pt x="17796" y="12455"/>
                  </a:lnTo>
                  <a:lnTo>
                    <a:pt x="17971" y="12700"/>
                  </a:lnTo>
                  <a:lnTo>
                    <a:pt x="18076" y="12799"/>
                  </a:lnTo>
                  <a:lnTo>
                    <a:pt x="18181" y="12872"/>
                  </a:lnTo>
                  <a:lnTo>
                    <a:pt x="17971" y="13190"/>
                  </a:lnTo>
                  <a:lnTo>
                    <a:pt x="17727" y="12872"/>
                  </a:lnTo>
                  <a:lnTo>
                    <a:pt x="17553" y="12652"/>
                  </a:lnTo>
                  <a:lnTo>
                    <a:pt x="17308" y="12406"/>
                  </a:lnTo>
                  <a:lnTo>
                    <a:pt x="17553" y="11965"/>
                  </a:lnTo>
                  <a:close/>
                  <a:moveTo>
                    <a:pt x="17273" y="12504"/>
                  </a:moveTo>
                  <a:lnTo>
                    <a:pt x="17482" y="12774"/>
                  </a:lnTo>
                  <a:lnTo>
                    <a:pt x="17657" y="13043"/>
                  </a:lnTo>
                  <a:lnTo>
                    <a:pt x="17727" y="13215"/>
                  </a:lnTo>
                  <a:lnTo>
                    <a:pt x="17867" y="13387"/>
                  </a:lnTo>
                  <a:lnTo>
                    <a:pt x="17517" y="13926"/>
                  </a:lnTo>
                  <a:lnTo>
                    <a:pt x="17377" y="13779"/>
                  </a:lnTo>
                  <a:lnTo>
                    <a:pt x="17134" y="13338"/>
                  </a:lnTo>
                  <a:lnTo>
                    <a:pt x="17063" y="13215"/>
                  </a:lnTo>
                  <a:lnTo>
                    <a:pt x="16994" y="13166"/>
                  </a:lnTo>
                  <a:lnTo>
                    <a:pt x="16959" y="13117"/>
                  </a:lnTo>
                  <a:lnTo>
                    <a:pt x="17063" y="12921"/>
                  </a:lnTo>
                  <a:lnTo>
                    <a:pt x="17273" y="12504"/>
                  </a:lnTo>
                  <a:close/>
                  <a:moveTo>
                    <a:pt x="6735" y="6301"/>
                  </a:moveTo>
                  <a:lnTo>
                    <a:pt x="9771" y="7184"/>
                  </a:lnTo>
                  <a:lnTo>
                    <a:pt x="11272" y="7625"/>
                  </a:lnTo>
                  <a:lnTo>
                    <a:pt x="12771" y="8091"/>
                  </a:lnTo>
                  <a:lnTo>
                    <a:pt x="13504" y="8311"/>
                  </a:lnTo>
                  <a:lnTo>
                    <a:pt x="14272" y="8508"/>
                  </a:lnTo>
                  <a:lnTo>
                    <a:pt x="15738" y="8949"/>
                  </a:lnTo>
                  <a:lnTo>
                    <a:pt x="17063" y="9439"/>
                  </a:lnTo>
                  <a:lnTo>
                    <a:pt x="17727" y="9635"/>
                  </a:lnTo>
                  <a:lnTo>
                    <a:pt x="18076" y="9734"/>
                  </a:lnTo>
                  <a:lnTo>
                    <a:pt x="18460" y="9807"/>
                  </a:lnTo>
                  <a:lnTo>
                    <a:pt x="17762" y="10984"/>
                  </a:lnTo>
                  <a:lnTo>
                    <a:pt x="17413" y="11572"/>
                  </a:lnTo>
                  <a:lnTo>
                    <a:pt x="17134" y="12185"/>
                  </a:lnTo>
                  <a:lnTo>
                    <a:pt x="16610" y="13142"/>
                  </a:lnTo>
                  <a:lnTo>
                    <a:pt x="16052" y="14073"/>
                  </a:lnTo>
                  <a:lnTo>
                    <a:pt x="15424" y="13852"/>
                  </a:lnTo>
                  <a:lnTo>
                    <a:pt x="14796" y="13681"/>
                  </a:lnTo>
                  <a:lnTo>
                    <a:pt x="13504" y="13338"/>
                  </a:lnTo>
                  <a:lnTo>
                    <a:pt x="12737" y="13093"/>
                  </a:lnTo>
                  <a:lnTo>
                    <a:pt x="12004" y="12847"/>
                  </a:lnTo>
                  <a:lnTo>
                    <a:pt x="11272" y="12578"/>
                  </a:lnTo>
                  <a:lnTo>
                    <a:pt x="10504" y="12357"/>
                  </a:lnTo>
                  <a:lnTo>
                    <a:pt x="8898" y="11891"/>
                  </a:lnTo>
                  <a:lnTo>
                    <a:pt x="7293" y="11401"/>
                  </a:lnTo>
                  <a:lnTo>
                    <a:pt x="5653" y="10910"/>
                  </a:lnTo>
                  <a:lnTo>
                    <a:pt x="4851" y="10690"/>
                  </a:lnTo>
                  <a:lnTo>
                    <a:pt x="4013" y="10469"/>
                  </a:lnTo>
                  <a:lnTo>
                    <a:pt x="4047" y="10420"/>
                  </a:lnTo>
                  <a:lnTo>
                    <a:pt x="4990" y="8949"/>
                  </a:lnTo>
                  <a:lnTo>
                    <a:pt x="5932" y="7502"/>
                  </a:lnTo>
                  <a:lnTo>
                    <a:pt x="6735" y="6301"/>
                  </a:lnTo>
                  <a:close/>
                  <a:moveTo>
                    <a:pt x="16854" y="13264"/>
                  </a:moveTo>
                  <a:lnTo>
                    <a:pt x="16924" y="13461"/>
                  </a:lnTo>
                  <a:lnTo>
                    <a:pt x="17029" y="13705"/>
                  </a:lnTo>
                  <a:lnTo>
                    <a:pt x="17203" y="13951"/>
                  </a:lnTo>
                  <a:lnTo>
                    <a:pt x="17377" y="14147"/>
                  </a:lnTo>
                  <a:lnTo>
                    <a:pt x="17203" y="14367"/>
                  </a:lnTo>
                  <a:lnTo>
                    <a:pt x="16994" y="13975"/>
                  </a:lnTo>
                  <a:lnTo>
                    <a:pt x="16820" y="13779"/>
                  </a:lnTo>
                  <a:lnTo>
                    <a:pt x="16645" y="13632"/>
                  </a:lnTo>
                  <a:lnTo>
                    <a:pt x="16854" y="13264"/>
                  </a:lnTo>
                  <a:close/>
                  <a:moveTo>
                    <a:pt x="16575" y="13730"/>
                  </a:moveTo>
                  <a:lnTo>
                    <a:pt x="16820" y="14147"/>
                  </a:lnTo>
                  <a:lnTo>
                    <a:pt x="16959" y="14367"/>
                  </a:lnTo>
                  <a:lnTo>
                    <a:pt x="17099" y="14564"/>
                  </a:lnTo>
                  <a:lnTo>
                    <a:pt x="16959" y="14785"/>
                  </a:lnTo>
                  <a:lnTo>
                    <a:pt x="16785" y="14564"/>
                  </a:lnTo>
                  <a:lnTo>
                    <a:pt x="16610" y="14270"/>
                  </a:lnTo>
                  <a:lnTo>
                    <a:pt x="16471" y="13951"/>
                  </a:lnTo>
                  <a:lnTo>
                    <a:pt x="16575" y="13730"/>
                  </a:lnTo>
                  <a:close/>
                  <a:moveTo>
                    <a:pt x="16366" y="14123"/>
                  </a:moveTo>
                  <a:lnTo>
                    <a:pt x="16435" y="14392"/>
                  </a:lnTo>
                  <a:lnTo>
                    <a:pt x="16506" y="14613"/>
                  </a:lnTo>
                  <a:lnTo>
                    <a:pt x="16610" y="14833"/>
                  </a:lnTo>
                  <a:lnTo>
                    <a:pt x="16680" y="14932"/>
                  </a:lnTo>
                  <a:lnTo>
                    <a:pt x="16785" y="15029"/>
                  </a:lnTo>
                  <a:lnTo>
                    <a:pt x="16645" y="15250"/>
                  </a:lnTo>
                  <a:lnTo>
                    <a:pt x="16435" y="14932"/>
                  </a:lnTo>
                  <a:lnTo>
                    <a:pt x="16296" y="14735"/>
                  </a:lnTo>
                  <a:lnTo>
                    <a:pt x="16156" y="14514"/>
                  </a:lnTo>
                  <a:lnTo>
                    <a:pt x="16366" y="14123"/>
                  </a:lnTo>
                  <a:close/>
                  <a:moveTo>
                    <a:pt x="16087" y="14613"/>
                  </a:moveTo>
                  <a:lnTo>
                    <a:pt x="16331" y="15103"/>
                  </a:lnTo>
                  <a:lnTo>
                    <a:pt x="16401" y="15275"/>
                  </a:lnTo>
                  <a:lnTo>
                    <a:pt x="16471" y="15373"/>
                  </a:lnTo>
                  <a:lnTo>
                    <a:pt x="16540" y="15446"/>
                  </a:lnTo>
                  <a:lnTo>
                    <a:pt x="16435" y="15618"/>
                  </a:lnTo>
                  <a:lnTo>
                    <a:pt x="16261" y="15397"/>
                  </a:lnTo>
                  <a:lnTo>
                    <a:pt x="15912" y="14882"/>
                  </a:lnTo>
                  <a:lnTo>
                    <a:pt x="16087" y="14613"/>
                  </a:lnTo>
                  <a:close/>
                  <a:moveTo>
                    <a:pt x="15842" y="15005"/>
                  </a:moveTo>
                  <a:lnTo>
                    <a:pt x="16052" y="15470"/>
                  </a:lnTo>
                  <a:lnTo>
                    <a:pt x="16156" y="15667"/>
                  </a:lnTo>
                  <a:lnTo>
                    <a:pt x="16296" y="15838"/>
                  </a:lnTo>
                  <a:lnTo>
                    <a:pt x="16121" y="16133"/>
                  </a:lnTo>
                  <a:lnTo>
                    <a:pt x="15912" y="15789"/>
                  </a:lnTo>
                  <a:lnTo>
                    <a:pt x="15773" y="15594"/>
                  </a:lnTo>
                  <a:lnTo>
                    <a:pt x="15633" y="15397"/>
                  </a:lnTo>
                  <a:lnTo>
                    <a:pt x="15842" y="15005"/>
                  </a:lnTo>
                  <a:close/>
                  <a:moveTo>
                    <a:pt x="15564" y="15495"/>
                  </a:moveTo>
                  <a:lnTo>
                    <a:pt x="15738" y="15838"/>
                  </a:lnTo>
                  <a:lnTo>
                    <a:pt x="15842" y="16084"/>
                  </a:lnTo>
                  <a:lnTo>
                    <a:pt x="15912" y="16182"/>
                  </a:lnTo>
                  <a:lnTo>
                    <a:pt x="16017" y="16280"/>
                  </a:lnTo>
                  <a:lnTo>
                    <a:pt x="16052" y="16280"/>
                  </a:lnTo>
                  <a:lnTo>
                    <a:pt x="15878" y="16599"/>
                  </a:lnTo>
                  <a:lnTo>
                    <a:pt x="15702" y="16403"/>
                  </a:lnTo>
                  <a:lnTo>
                    <a:pt x="15493" y="16157"/>
                  </a:lnTo>
                  <a:lnTo>
                    <a:pt x="15319" y="15937"/>
                  </a:lnTo>
                  <a:lnTo>
                    <a:pt x="15564" y="15495"/>
                  </a:lnTo>
                  <a:close/>
                  <a:moveTo>
                    <a:pt x="15284" y="16010"/>
                  </a:moveTo>
                  <a:lnTo>
                    <a:pt x="15354" y="16231"/>
                  </a:lnTo>
                  <a:lnTo>
                    <a:pt x="15493" y="16403"/>
                  </a:lnTo>
                  <a:lnTo>
                    <a:pt x="15598" y="16599"/>
                  </a:lnTo>
                  <a:lnTo>
                    <a:pt x="15773" y="16795"/>
                  </a:lnTo>
                  <a:lnTo>
                    <a:pt x="15598" y="17040"/>
                  </a:lnTo>
                  <a:lnTo>
                    <a:pt x="15493" y="16893"/>
                  </a:lnTo>
                  <a:lnTo>
                    <a:pt x="15424" y="16746"/>
                  </a:lnTo>
                  <a:lnTo>
                    <a:pt x="15284" y="16525"/>
                  </a:lnTo>
                  <a:lnTo>
                    <a:pt x="15110" y="16304"/>
                  </a:lnTo>
                  <a:lnTo>
                    <a:pt x="15284" y="16010"/>
                  </a:lnTo>
                  <a:close/>
                  <a:moveTo>
                    <a:pt x="15074" y="16354"/>
                  </a:moveTo>
                  <a:lnTo>
                    <a:pt x="15214" y="16819"/>
                  </a:lnTo>
                  <a:lnTo>
                    <a:pt x="15354" y="17040"/>
                  </a:lnTo>
                  <a:lnTo>
                    <a:pt x="15424" y="17138"/>
                  </a:lnTo>
                  <a:lnTo>
                    <a:pt x="15528" y="17236"/>
                  </a:lnTo>
                  <a:lnTo>
                    <a:pt x="15354" y="17531"/>
                  </a:lnTo>
                  <a:lnTo>
                    <a:pt x="15214" y="17310"/>
                  </a:lnTo>
                  <a:lnTo>
                    <a:pt x="15005" y="17065"/>
                  </a:lnTo>
                  <a:lnTo>
                    <a:pt x="14900" y="16966"/>
                  </a:lnTo>
                  <a:lnTo>
                    <a:pt x="14796" y="16844"/>
                  </a:lnTo>
                  <a:lnTo>
                    <a:pt x="15074" y="16354"/>
                  </a:lnTo>
                  <a:close/>
                  <a:moveTo>
                    <a:pt x="14760" y="16893"/>
                  </a:moveTo>
                  <a:lnTo>
                    <a:pt x="15040" y="17408"/>
                  </a:lnTo>
                  <a:lnTo>
                    <a:pt x="15145" y="17579"/>
                  </a:lnTo>
                  <a:lnTo>
                    <a:pt x="15250" y="17727"/>
                  </a:lnTo>
                  <a:lnTo>
                    <a:pt x="15145" y="17996"/>
                  </a:lnTo>
                  <a:lnTo>
                    <a:pt x="15005" y="17800"/>
                  </a:lnTo>
                  <a:lnTo>
                    <a:pt x="14900" y="17604"/>
                  </a:lnTo>
                  <a:lnTo>
                    <a:pt x="14760" y="17408"/>
                  </a:lnTo>
                  <a:lnTo>
                    <a:pt x="14586" y="17236"/>
                  </a:lnTo>
                  <a:lnTo>
                    <a:pt x="14621" y="17163"/>
                  </a:lnTo>
                  <a:lnTo>
                    <a:pt x="14760" y="16893"/>
                  </a:lnTo>
                  <a:close/>
                  <a:moveTo>
                    <a:pt x="14482" y="17359"/>
                  </a:moveTo>
                  <a:lnTo>
                    <a:pt x="14517" y="17432"/>
                  </a:lnTo>
                  <a:lnTo>
                    <a:pt x="14760" y="17849"/>
                  </a:lnTo>
                  <a:lnTo>
                    <a:pt x="14865" y="18021"/>
                  </a:lnTo>
                  <a:lnTo>
                    <a:pt x="14936" y="18119"/>
                  </a:lnTo>
                  <a:lnTo>
                    <a:pt x="15005" y="18217"/>
                  </a:lnTo>
                  <a:lnTo>
                    <a:pt x="14865" y="18511"/>
                  </a:lnTo>
                  <a:lnTo>
                    <a:pt x="14726" y="18364"/>
                  </a:lnTo>
                  <a:lnTo>
                    <a:pt x="14656" y="18290"/>
                  </a:lnTo>
                  <a:lnTo>
                    <a:pt x="14551" y="18143"/>
                  </a:lnTo>
                  <a:lnTo>
                    <a:pt x="14446" y="17947"/>
                  </a:lnTo>
                  <a:lnTo>
                    <a:pt x="14342" y="17849"/>
                  </a:lnTo>
                  <a:lnTo>
                    <a:pt x="14237" y="17775"/>
                  </a:lnTo>
                  <a:lnTo>
                    <a:pt x="14482" y="17359"/>
                  </a:lnTo>
                  <a:close/>
                  <a:moveTo>
                    <a:pt x="14203" y="17849"/>
                  </a:moveTo>
                  <a:lnTo>
                    <a:pt x="14342" y="18094"/>
                  </a:lnTo>
                  <a:lnTo>
                    <a:pt x="14482" y="18340"/>
                  </a:lnTo>
                  <a:lnTo>
                    <a:pt x="14621" y="18487"/>
                  </a:lnTo>
                  <a:lnTo>
                    <a:pt x="14691" y="18584"/>
                  </a:lnTo>
                  <a:lnTo>
                    <a:pt x="14831" y="18609"/>
                  </a:lnTo>
                  <a:lnTo>
                    <a:pt x="14621" y="19026"/>
                  </a:lnTo>
                  <a:lnTo>
                    <a:pt x="14551" y="18952"/>
                  </a:lnTo>
                  <a:lnTo>
                    <a:pt x="14342" y="18584"/>
                  </a:lnTo>
                  <a:lnTo>
                    <a:pt x="14203" y="18364"/>
                  </a:lnTo>
                  <a:lnTo>
                    <a:pt x="14098" y="18266"/>
                  </a:lnTo>
                  <a:lnTo>
                    <a:pt x="13993" y="18193"/>
                  </a:lnTo>
                  <a:lnTo>
                    <a:pt x="14203" y="17849"/>
                  </a:lnTo>
                  <a:close/>
                  <a:moveTo>
                    <a:pt x="13958" y="18241"/>
                  </a:moveTo>
                  <a:lnTo>
                    <a:pt x="14063" y="18364"/>
                  </a:lnTo>
                  <a:lnTo>
                    <a:pt x="14132" y="18511"/>
                  </a:lnTo>
                  <a:lnTo>
                    <a:pt x="14237" y="18756"/>
                  </a:lnTo>
                  <a:lnTo>
                    <a:pt x="14342" y="18977"/>
                  </a:lnTo>
                  <a:lnTo>
                    <a:pt x="14412" y="19075"/>
                  </a:lnTo>
                  <a:lnTo>
                    <a:pt x="14517" y="19173"/>
                  </a:lnTo>
                  <a:lnTo>
                    <a:pt x="14342" y="19467"/>
                  </a:lnTo>
                  <a:lnTo>
                    <a:pt x="14167" y="19222"/>
                  </a:lnTo>
                  <a:lnTo>
                    <a:pt x="14063" y="19002"/>
                  </a:lnTo>
                  <a:lnTo>
                    <a:pt x="13958" y="18756"/>
                  </a:lnTo>
                  <a:lnTo>
                    <a:pt x="13818" y="18536"/>
                  </a:lnTo>
                  <a:lnTo>
                    <a:pt x="13784" y="18536"/>
                  </a:lnTo>
                  <a:lnTo>
                    <a:pt x="13958" y="18241"/>
                  </a:lnTo>
                  <a:close/>
                  <a:moveTo>
                    <a:pt x="13749" y="18584"/>
                  </a:moveTo>
                  <a:lnTo>
                    <a:pt x="13818" y="18855"/>
                  </a:lnTo>
                  <a:lnTo>
                    <a:pt x="13889" y="19124"/>
                  </a:lnTo>
                  <a:lnTo>
                    <a:pt x="13958" y="19246"/>
                  </a:lnTo>
                  <a:lnTo>
                    <a:pt x="14028" y="19369"/>
                  </a:lnTo>
                  <a:lnTo>
                    <a:pt x="14098" y="19492"/>
                  </a:lnTo>
                  <a:lnTo>
                    <a:pt x="14237" y="19590"/>
                  </a:lnTo>
                  <a:lnTo>
                    <a:pt x="14098" y="19835"/>
                  </a:lnTo>
                  <a:lnTo>
                    <a:pt x="13853" y="19541"/>
                  </a:lnTo>
                  <a:lnTo>
                    <a:pt x="13679" y="19296"/>
                  </a:lnTo>
                  <a:lnTo>
                    <a:pt x="13470" y="19075"/>
                  </a:lnTo>
                  <a:lnTo>
                    <a:pt x="13749" y="18584"/>
                  </a:lnTo>
                  <a:close/>
                  <a:moveTo>
                    <a:pt x="279" y="17040"/>
                  </a:moveTo>
                  <a:lnTo>
                    <a:pt x="419" y="17163"/>
                  </a:lnTo>
                  <a:lnTo>
                    <a:pt x="593" y="17260"/>
                  </a:lnTo>
                  <a:lnTo>
                    <a:pt x="767" y="17359"/>
                  </a:lnTo>
                  <a:lnTo>
                    <a:pt x="1012" y="17432"/>
                  </a:lnTo>
                  <a:lnTo>
                    <a:pt x="1430" y="17579"/>
                  </a:lnTo>
                  <a:lnTo>
                    <a:pt x="1849" y="17678"/>
                  </a:lnTo>
                  <a:lnTo>
                    <a:pt x="3594" y="18168"/>
                  </a:lnTo>
                  <a:lnTo>
                    <a:pt x="4466" y="18413"/>
                  </a:lnTo>
                  <a:lnTo>
                    <a:pt x="5339" y="18634"/>
                  </a:lnTo>
                  <a:lnTo>
                    <a:pt x="7188" y="19124"/>
                  </a:lnTo>
                  <a:lnTo>
                    <a:pt x="9038" y="19639"/>
                  </a:lnTo>
                  <a:lnTo>
                    <a:pt x="9875" y="19908"/>
                  </a:lnTo>
                  <a:lnTo>
                    <a:pt x="7537" y="19320"/>
                  </a:lnTo>
                  <a:lnTo>
                    <a:pt x="5653" y="18855"/>
                  </a:lnTo>
                  <a:lnTo>
                    <a:pt x="3769" y="18364"/>
                  </a:lnTo>
                  <a:lnTo>
                    <a:pt x="3664" y="18340"/>
                  </a:lnTo>
                  <a:lnTo>
                    <a:pt x="3001" y="18143"/>
                  </a:lnTo>
                  <a:lnTo>
                    <a:pt x="2303" y="17922"/>
                  </a:lnTo>
                  <a:lnTo>
                    <a:pt x="1640" y="17678"/>
                  </a:lnTo>
                  <a:lnTo>
                    <a:pt x="942" y="17457"/>
                  </a:lnTo>
                  <a:lnTo>
                    <a:pt x="314" y="17187"/>
                  </a:lnTo>
                  <a:lnTo>
                    <a:pt x="244" y="17065"/>
                  </a:lnTo>
                  <a:lnTo>
                    <a:pt x="279" y="17040"/>
                  </a:lnTo>
                  <a:close/>
                  <a:moveTo>
                    <a:pt x="4083" y="10592"/>
                  </a:moveTo>
                  <a:lnTo>
                    <a:pt x="4187" y="10690"/>
                  </a:lnTo>
                  <a:lnTo>
                    <a:pt x="4676" y="10837"/>
                  </a:lnTo>
                  <a:lnTo>
                    <a:pt x="6664" y="11425"/>
                  </a:lnTo>
                  <a:lnTo>
                    <a:pt x="8165" y="11866"/>
                  </a:lnTo>
                  <a:lnTo>
                    <a:pt x="9700" y="12308"/>
                  </a:lnTo>
                  <a:lnTo>
                    <a:pt x="10504" y="12578"/>
                  </a:lnTo>
                  <a:lnTo>
                    <a:pt x="11306" y="12823"/>
                  </a:lnTo>
                  <a:lnTo>
                    <a:pt x="12911" y="13362"/>
                  </a:lnTo>
                  <a:lnTo>
                    <a:pt x="13679" y="13583"/>
                  </a:lnTo>
                  <a:lnTo>
                    <a:pt x="14446" y="13779"/>
                  </a:lnTo>
                  <a:lnTo>
                    <a:pt x="15214" y="13999"/>
                  </a:lnTo>
                  <a:lnTo>
                    <a:pt x="15598" y="14123"/>
                  </a:lnTo>
                  <a:lnTo>
                    <a:pt x="15947" y="14245"/>
                  </a:lnTo>
                  <a:lnTo>
                    <a:pt x="15319" y="15323"/>
                  </a:lnTo>
                  <a:lnTo>
                    <a:pt x="15005" y="15838"/>
                  </a:lnTo>
                  <a:lnTo>
                    <a:pt x="14691" y="16403"/>
                  </a:lnTo>
                  <a:lnTo>
                    <a:pt x="14098" y="17506"/>
                  </a:lnTo>
                  <a:lnTo>
                    <a:pt x="13435" y="18634"/>
                  </a:lnTo>
                  <a:lnTo>
                    <a:pt x="13190" y="19075"/>
                  </a:lnTo>
                  <a:lnTo>
                    <a:pt x="12947" y="19541"/>
                  </a:lnTo>
                  <a:lnTo>
                    <a:pt x="12807" y="19761"/>
                  </a:lnTo>
                  <a:lnTo>
                    <a:pt x="12632" y="19958"/>
                  </a:lnTo>
                  <a:lnTo>
                    <a:pt x="12457" y="20178"/>
                  </a:lnTo>
                  <a:lnTo>
                    <a:pt x="12248" y="20350"/>
                  </a:lnTo>
                  <a:lnTo>
                    <a:pt x="11620" y="20227"/>
                  </a:lnTo>
                  <a:lnTo>
                    <a:pt x="11027" y="20031"/>
                  </a:lnTo>
                  <a:lnTo>
                    <a:pt x="9840" y="19664"/>
                  </a:lnTo>
                  <a:lnTo>
                    <a:pt x="8130" y="19173"/>
                  </a:lnTo>
                  <a:lnTo>
                    <a:pt x="6421" y="18707"/>
                  </a:lnTo>
                  <a:lnTo>
                    <a:pt x="2931" y="17775"/>
                  </a:lnTo>
                  <a:lnTo>
                    <a:pt x="2268" y="17604"/>
                  </a:lnTo>
                  <a:lnTo>
                    <a:pt x="1605" y="17432"/>
                  </a:lnTo>
                  <a:lnTo>
                    <a:pt x="976" y="17212"/>
                  </a:lnTo>
                  <a:lnTo>
                    <a:pt x="662" y="17089"/>
                  </a:lnTo>
                  <a:lnTo>
                    <a:pt x="383" y="16942"/>
                  </a:lnTo>
                  <a:lnTo>
                    <a:pt x="383" y="16893"/>
                  </a:lnTo>
                  <a:lnTo>
                    <a:pt x="419" y="16844"/>
                  </a:lnTo>
                  <a:lnTo>
                    <a:pt x="419" y="16795"/>
                  </a:lnTo>
                  <a:lnTo>
                    <a:pt x="488" y="16672"/>
                  </a:lnTo>
                  <a:lnTo>
                    <a:pt x="733" y="16133"/>
                  </a:lnTo>
                  <a:lnTo>
                    <a:pt x="1640" y="14514"/>
                  </a:lnTo>
                  <a:lnTo>
                    <a:pt x="2757" y="12553"/>
                  </a:lnTo>
                  <a:lnTo>
                    <a:pt x="3943" y="10616"/>
                  </a:lnTo>
                  <a:lnTo>
                    <a:pt x="4013" y="10616"/>
                  </a:lnTo>
                  <a:lnTo>
                    <a:pt x="4047" y="10592"/>
                  </a:lnTo>
                  <a:close/>
                  <a:moveTo>
                    <a:pt x="13435" y="19149"/>
                  </a:moveTo>
                  <a:lnTo>
                    <a:pt x="13679" y="19541"/>
                  </a:lnTo>
                  <a:lnTo>
                    <a:pt x="13818" y="19761"/>
                  </a:lnTo>
                  <a:lnTo>
                    <a:pt x="13993" y="19982"/>
                  </a:lnTo>
                  <a:lnTo>
                    <a:pt x="13749" y="20326"/>
                  </a:lnTo>
                  <a:lnTo>
                    <a:pt x="13714" y="20350"/>
                  </a:lnTo>
                  <a:lnTo>
                    <a:pt x="13644" y="20178"/>
                  </a:lnTo>
                  <a:lnTo>
                    <a:pt x="13575" y="20031"/>
                  </a:lnTo>
                  <a:lnTo>
                    <a:pt x="13435" y="19737"/>
                  </a:lnTo>
                  <a:lnTo>
                    <a:pt x="13261" y="19443"/>
                  </a:lnTo>
                  <a:lnTo>
                    <a:pt x="13399" y="19222"/>
                  </a:lnTo>
                  <a:lnTo>
                    <a:pt x="13435" y="19149"/>
                  </a:lnTo>
                  <a:close/>
                  <a:moveTo>
                    <a:pt x="12842" y="20105"/>
                  </a:moveTo>
                  <a:lnTo>
                    <a:pt x="12876" y="20227"/>
                  </a:lnTo>
                  <a:lnTo>
                    <a:pt x="12947" y="20326"/>
                  </a:lnTo>
                  <a:lnTo>
                    <a:pt x="13085" y="20570"/>
                  </a:lnTo>
                  <a:lnTo>
                    <a:pt x="12457" y="20448"/>
                  </a:lnTo>
                  <a:lnTo>
                    <a:pt x="12667" y="20276"/>
                  </a:lnTo>
                  <a:lnTo>
                    <a:pt x="12842" y="20105"/>
                  </a:lnTo>
                  <a:close/>
                  <a:moveTo>
                    <a:pt x="13190" y="19590"/>
                  </a:moveTo>
                  <a:lnTo>
                    <a:pt x="13330" y="19982"/>
                  </a:lnTo>
                  <a:lnTo>
                    <a:pt x="13435" y="20252"/>
                  </a:lnTo>
                  <a:lnTo>
                    <a:pt x="13504" y="20399"/>
                  </a:lnTo>
                  <a:lnTo>
                    <a:pt x="13609" y="20497"/>
                  </a:lnTo>
                  <a:lnTo>
                    <a:pt x="13504" y="20644"/>
                  </a:lnTo>
                  <a:lnTo>
                    <a:pt x="13470" y="20644"/>
                  </a:lnTo>
                  <a:lnTo>
                    <a:pt x="13470" y="20570"/>
                  </a:lnTo>
                  <a:lnTo>
                    <a:pt x="13435" y="20546"/>
                  </a:lnTo>
                  <a:lnTo>
                    <a:pt x="13399" y="20546"/>
                  </a:lnTo>
                  <a:lnTo>
                    <a:pt x="13365" y="20570"/>
                  </a:lnTo>
                  <a:lnTo>
                    <a:pt x="13121" y="20227"/>
                  </a:lnTo>
                  <a:lnTo>
                    <a:pt x="13051" y="20080"/>
                  </a:lnTo>
                  <a:lnTo>
                    <a:pt x="12981" y="19908"/>
                  </a:lnTo>
                  <a:lnTo>
                    <a:pt x="13190" y="19590"/>
                  </a:lnTo>
                  <a:close/>
                  <a:moveTo>
                    <a:pt x="20484" y="13681"/>
                  </a:moveTo>
                  <a:lnTo>
                    <a:pt x="20065" y="14343"/>
                  </a:lnTo>
                  <a:lnTo>
                    <a:pt x="19716" y="15005"/>
                  </a:lnTo>
                  <a:lnTo>
                    <a:pt x="19367" y="15691"/>
                  </a:lnTo>
                  <a:lnTo>
                    <a:pt x="18983" y="16378"/>
                  </a:lnTo>
                  <a:lnTo>
                    <a:pt x="18529" y="17089"/>
                  </a:lnTo>
                  <a:lnTo>
                    <a:pt x="18076" y="17775"/>
                  </a:lnTo>
                  <a:lnTo>
                    <a:pt x="17587" y="18487"/>
                  </a:lnTo>
                  <a:lnTo>
                    <a:pt x="17134" y="19173"/>
                  </a:lnTo>
                  <a:lnTo>
                    <a:pt x="16889" y="19541"/>
                  </a:lnTo>
                  <a:lnTo>
                    <a:pt x="16680" y="19933"/>
                  </a:lnTo>
                  <a:lnTo>
                    <a:pt x="16471" y="20301"/>
                  </a:lnTo>
                  <a:lnTo>
                    <a:pt x="16192" y="20669"/>
                  </a:lnTo>
                  <a:lnTo>
                    <a:pt x="16296" y="20497"/>
                  </a:lnTo>
                  <a:lnTo>
                    <a:pt x="17377" y="18732"/>
                  </a:lnTo>
                  <a:lnTo>
                    <a:pt x="18460" y="16991"/>
                  </a:lnTo>
                  <a:lnTo>
                    <a:pt x="18913" y="16157"/>
                  </a:lnTo>
                  <a:lnTo>
                    <a:pt x="19332" y="15323"/>
                  </a:lnTo>
                  <a:lnTo>
                    <a:pt x="19577" y="14882"/>
                  </a:lnTo>
                  <a:lnTo>
                    <a:pt x="19856" y="14490"/>
                  </a:lnTo>
                  <a:lnTo>
                    <a:pt x="20484" y="13681"/>
                  </a:lnTo>
                  <a:close/>
                  <a:moveTo>
                    <a:pt x="5688" y="18977"/>
                  </a:moveTo>
                  <a:lnTo>
                    <a:pt x="6769" y="19246"/>
                  </a:lnTo>
                  <a:lnTo>
                    <a:pt x="8758" y="19712"/>
                  </a:lnTo>
                  <a:lnTo>
                    <a:pt x="10748" y="20203"/>
                  </a:lnTo>
                  <a:lnTo>
                    <a:pt x="11550" y="20399"/>
                  </a:lnTo>
                  <a:lnTo>
                    <a:pt x="12074" y="20521"/>
                  </a:lnTo>
                  <a:lnTo>
                    <a:pt x="12039" y="20546"/>
                  </a:lnTo>
                  <a:lnTo>
                    <a:pt x="11969" y="20644"/>
                  </a:lnTo>
                  <a:lnTo>
                    <a:pt x="11934" y="20717"/>
                  </a:lnTo>
                  <a:lnTo>
                    <a:pt x="11515" y="20595"/>
                  </a:lnTo>
                  <a:lnTo>
                    <a:pt x="9666" y="20055"/>
                  </a:lnTo>
                  <a:lnTo>
                    <a:pt x="7782" y="19565"/>
                  </a:lnTo>
                  <a:lnTo>
                    <a:pt x="5688" y="18977"/>
                  </a:lnTo>
                  <a:close/>
                  <a:moveTo>
                    <a:pt x="12771" y="20620"/>
                  </a:moveTo>
                  <a:lnTo>
                    <a:pt x="13225" y="20717"/>
                  </a:lnTo>
                  <a:lnTo>
                    <a:pt x="12981" y="20693"/>
                  </a:lnTo>
                  <a:lnTo>
                    <a:pt x="12771" y="20620"/>
                  </a:lnTo>
                  <a:close/>
                  <a:moveTo>
                    <a:pt x="383" y="17408"/>
                  </a:moveTo>
                  <a:lnTo>
                    <a:pt x="767" y="17579"/>
                  </a:lnTo>
                  <a:lnTo>
                    <a:pt x="1186" y="17751"/>
                  </a:lnTo>
                  <a:lnTo>
                    <a:pt x="1605" y="17898"/>
                  </a:lnTo>
                  <a:lnTo>
                    <a:pt x="2058" y="18021"/>
                  </a:lnTo>
                  <a:lnTo>
                    <a:pt x="2931" y="18266"/>
                  </a:lnTo>
                  <a:lnTo>
                    <a:pt x="3838" y="18511"/>
                  </a:lnTo>
                  <a:lnTo>
                    <a:pt x="5898" y="19149"/>
                  </a:lnTo>
                  <a:lnTo>
                    <a:pt x="6944" y="19467"/>
                  </a:lnTo>
                  <a:lnTo>
                    <a:pt x="7991" y="19761"/>
                  </a:lnTo>
                  <a:lnTo>
                    <a:pt x="9980" y="20301"/>
                  </a:lnTo>
                  <a:lnTo>
                    <a:pt x="11934" y="20864"/>
                  </a:lnTo>
                  <a:lnTo>
                    <a:pt x="11934" y="20938"/>
                  </a:lnTo>
                  <a:lnTo>
                    <a:pt x="11795" y="20914"/>
                  </a:lnTo>
                  <a:lnTo>
                    <a:pt x="11027" y="20669"/>
                  </a:lnTo>
                  <a:lnTo>
                    <a:pt x="10225" y="20448"/>
                  </a:lnTo>
                  <a:lnTo>
                    <a:pt x="8619" y="20007"/>
                  </a:lnTo>
                  <a:lnTo>
                    <a:pt x="7607" y="19712"/>
                  </a:lnTo>
                  <a:lnTo>
                    <a:pt x="6595" y="19418"/>
                  </a:lnTo>
                  <a:lnTo>
                    <a:pt x="4571" y="18781"/>
                  </a:lnTo>
                  <a:lnTo>
                    <a:pt x="2548" y="18168"/>
                  </a:lnTo>
                  <a:lnTo>
                    <a:pt x="1535" y="17898"/>
                  </a:lnTo>
                  <a:lnTo>
                    <a:pt x="523" y="17628"/>
                  </a:lnTo>
                  <a:lnTo>
                    <a:pt x="523" y="17604"/>
                  </a:lnTo>
                  <a:lnTo>
                    <a:pt x="488" y="17579"/>
                  </a:lnTo>
                  <a:lnTo>
                    <a:pt x="383" y="17408"/>
                  </a:lnTo>
                  <a:close/>
                  <a:moveTo>
                    <a:pt x="12283" y="20644"/>
                  </a:moveTo>
                  <a:lnTo>
                    <a:pt x="12353" y="20693"/>
                  </a:lnTo>
                  <a:lnTo>
                    <a:pt x="12457" y="20742"/>
                  </a:lnTo>
                  <a:lnTo>
                    <a:pt x="12702" y="20816"/>
                  </a:lnTo>
                  <a:lnTo>
                    <a:pt x="12981" y="20889"/>
                  </a:lnTo>
                  <a:lnTo>
                    <a:pt x="13261" y="20938"/>
                  </a:lnTo>
                  <a:lnTo>
                    <a:pt x="13190" y="21036"/>
                  </a:lnTo>
                  <a:lnTo>
                    <a:pt x="12702" y="20938"/>
                  </a:lnTo>
                  <a:lnTo>
                    <a:pt x="12214" y="20791"/>
                  </a:lnTo>
                  <a:lnTo>
                    <a:pt x="12214" y="20644"/>
                  </a:lnTo>
                  <a:close/>
                  <a:moveTo>
                    <a:pt x="13539" y="20938"/>
                  </a:moveTo>
                  <a:lnTo>
                    <a:pt x="13575" y="20988"/>
                  </a:lnTo>
                  <a:lnTo>
                    <a:pt x="13644" y="21012"/>
                  </a:lnTo>
                  <a:lnTo>
                    <a:pt x="13889" y="21036"/>
                  </a:lnTo>
                  <a:lnTo>
                    <a:pt x="14132" y="21061"/>
                  </a:lnTo>
                  <a:lnTo>
                    <a:pt x="14586" y="21135"/>
                  </a:lnTo>
                  <a:lnTo>
                    <a:pt x="14307" y="21159"/>
                  </a:lnTo>
                  <a:lnTo>
                    <a:pt x="13993" y="21135"/>
                  </a:lnTo>
                  <a:lnTo>
                    <a:pt x="13714" y="21110"/>
                  </a:lnTo>
                  <a:lnTo>
                    <a:pt x="13399" y="21085"/>
                  </a:lnTo>
                  <a:lnTo>
                    <a:pt x="13435" y="20938"/>
                  </a:lnTo>
                  <a:close/>
                  <a:moveTo>
                    <a:pt x="12179" y="20938"/>
                  </a:moveTo>
                  <a:lnTo>
                    <a:pt x="12283" y="20963"/>
                  </a:lnTo>
                  <a:lnTo>
                    <a:pt x="12737" y="21085"/>
                  </a:lnTo>
                  <a:lnTo>
                    <a:pt x="13190" y="21183"/>
                  </a:lnTo>
                  <a:lnTo>
                    <a:pt x="13225" y="21331"/>
                  </a:lnTo>
                  <a:lnTo>
                    <a:pt x="12179" y="21036"/>
                  </a:lnTo>
                  <a:lnTo>
                    <a:pt x="12179" y="20938"/>
                  </a:lnTo>
                  <a:close/>
                  <a:moveTo>
                    <a:pt x="15633" y="21110"/>
                  </a:moveTo>
                  <a:lnTo>
                    <a:pt x="15459" y="21208"/>
                  </a:lnTo>
                  <a:lnTo>
                    <a:pt x="15250" y="21306"/>
                  </a:lnTo>
                  <a:lnTo>
                    <a:pt x="15040" y="21379"/>
                  </a:lnTo>
                  <a:lnTo>
                    <a:pt x="14831" y="21429"/>
                  </a:lnTo>
                  <a:lnTo>
                    <a:pt x="14586" y="21453"/>
                  </a:lnTo>
                  <a:lnTo>
                    <a:pt x="14377" y="21453"/>
                  </a:lnTo>
                  <a:lnTo>
                    <a:pt x="13889" y="21429"/>
                  </a:lnTo>
                  <a:lnTo>
                    <a:pt x="13435" y="21355"/>
                  </a:lnTo>
                  <a:lnTo>
                    <a:pt x="13470" y="21331"/>
                  </a:lnTo>
                  <a:lnTo>
                    <a:pt x="13435" y="21282"/>
                  </a:lnTo>
                  <a:lnTo>
                    <a:pt x="13435" y="21232"/>
                  </a:lnTo>
                  <a:lnTo>
                    <a:pt x="13993" y="21282"/>
                  </a:lnTo>
                  <a:lnTo>
                    <a:pt x="14796" y="21282"/>
                  </a:lnTo>
                  <a:lnTo>
                    <a:pt x="15074" y="21232"/>
                  </a:lnTo>
                  <a:lnTo>
                    <a:pt x="15354" y="21183"/>
                  </a:lnTo>
                  <a:lnTo>
                    <a:pt x="15633" y="21110"/>
                  </a:lnTo>
                  <a:close/>
                  <a:moveTo>
                    <a:pt x="10120" y="0"/>
                  </a:moveTo>
                  <a:lnTo>
                    <a:pt x="10085" y="25"/>
                  </a:lnTo>
                  <a:lnTo>
                    <a:pt x="9875" y="564"/>
                  </a:lnTo>
                  <a:lnTo>
                    <a:pt x="9666" y="1079"/>
                  </a:lnTo>
                  <a:lnTo>
                    <a:pt x="9386" y="1593"/>
                  </a:lnTo>
                  <a:lnTo>
                    <a:pt x="9107" y="2084"/>
                  </a:lnTo>
                  <a:lnTo>
                    <a:pt x="8515" y="3089"/>
                  </a:lnTo>
                  <a:lnTo>
                    <a:pt x="7851" y="4070"/>
                  </a:lnTo>
                  <a:lnTo>
                    <a:pt x="6630" y="6007"/>
                  </a:lnTo>
                  <a:lnTo>
                    <a:pt x="6036" y="6963"/>
                  </a:lnTo>
                  <a:lnTo>
                    <a:pt x="5374" y="7919"/>
                  </a:lnTo>
                  <a:lnTo>
                    <a:pt x="4885" y="8605"/>
                  </a:lnTo>
                  <a:lnTo>
                    <a:pt x="4432" y="9317"/>
                  </a:lnTo>
                  <a:lnTo>
                    <a:pt x="3594" y="10763"/>
                  </a:lnTo>
                  <a:lnTo>
                    <a:pt x="2338" y="12799"/>
                  </a:lnTo>
                  <a:lnTo>
                    <a:pt x="1116" y="14882"/>
                  </a:lnTo>
                  <a:lnTo>
                    <a:pt x="279" y="16403"/>
                  </a:lnTo>
                  <a:lnTo>
                    <a:pt x="174" y="16623"/>
                  </a:lnTo>
                  <a:lnTo>
                    <a:pt x="105" y="16770"/>
                  </a:lnTo>
                  <a:lnTo>
                    <a:pt x="69" y="16893"/>
                  </a:lnTo>
                  <a:lnTo>
                    <a:pt x="34" y="16917"/>
                  </a:lnTo>
                  <a:lnTo>
                    <a:pt x="0" y="16966"/>
                  </a:lnTo>
                  <a:lnTo>
                    <a:pt x="105" y="17138"/>
                  </a:lnTo>
                  <a:lnTo>
                    <a:pt x="139" y="17310"/>
                  </a:lnTo>
                  <a:lnTo>
                    <a:pt x="209" y="17481"/>
                  </a:lnTo>
                  <a:lnTo>
                    <a:pt x="314" y="17653"/>
                  </a:lnTo>
                  <a:lnTo>
                    <a:pt x="348" y="17678"/>
                  </a:lnTo>
                  <a:lnTo>
                    <a:pt x="419" y="17678"/>
                  </a:lnTo>
                  <a:lnTo>
                    <a:pt x="2548" y="18389"/>
                  </a:lnTo>
                  <a:lnTo>
                    <a:pt x="4676" y="19050"/>
                  </a:lnTo>
                  <a:lnTo>
                    <a:pt x="6874" y="19688"/>
                  </a:lnTo>
                  <a:lnTo>
                    <a:pt x="9038" y="20301"/>
                  </a:lnTo>
                  <a:lnTo>
                    <a:pt x="10504" y="20717"/>
                  </a:lnTo>
                  <a:lnTo>
                    <a:pt x="11969" y="21159"/>
                  </a:lnTo>
                  <a:lnTo>
                    <a:pt x="12004" y="21183"/>
                  </a:lnTo>
                  <a:lnTo>
                    <a:pt x="12074" y="21183"/>
                  </a:lnTo>
                  <a:lnTo>
                    <a:pt x="12457" y="21306"/>
                  </a:lnTo>
                  <a:lnTo>
                    <a:pt x="13156" y="21478"/>
                  </a:lnTo>
                  <a:lnTo>
                    <a:pt x="13539" y="21551"/>
                  </a:lnTo>
                  <a:lnTo>
                    <a:pt x="13889" y="21600"/>
                  </a:lnTo>
                  <a:lnTo>
                    <a:pt x="14656" y="21600"/>
                  </a:lnTo>
                  <a:lnTo>
                    <a:pt x="15005" y="21551"/>
                  </a:lnTo>
                  <a:lnTo>
                    <a:pt x="15388" y="21453"/>
                  </a:lnTo>
                  <a:lnTo>
                    <a:pt x="15702" y="21331"/>
                  </a:lnTo>
                  <a:lnTo>
                    <a:pt x="15982" y="21183"/>
                  </a:lnTo>
                  <a:lnTo>
                    <a:pt x="16226" y="20988"/>
                  </a:lnTo>
                  <a:lnTo>
                    <a:pt x="16401" y="20767"/>
                  </a:lnTo>
                  <a:lnTo>
                    <a:pt x="16749" y="20276"/>
                  </a:lnTo>
                  <a:lnTo>
                    <a:pt x="17029" y="19811"/>
                  </a:lnTo>
                  <a:lnTo>
                    <a:pt x="17482" y="19026"/>
                  </a:lnTo>
                  <a:lnTo>
                    <a:pt x="18006" y="18290"/>
                  </a:lnTo>
                  <a:lnTo>
                    <a:pt x="18529" y="17531"/>
                  </a:lnTo>
                  <a:lnTo>
                    <a:pt x="19018" y="16770"/>
                  </a:lnTo>
                  <a:lnTo>
                    <a:pt x="19472" y="15985"/>
                  </a:lnTo>
                  <a:lnTo>
                    <a:pt x="20310" y="14367"/>
                  </a:lnTo>
                  <a:lnTo>
                    <a:pt x="20798" y="13583"/>
                  </a:lnTo>
                  <a:lnTo>
                    <a:pt x="21181" y="13068"/>
                  </a:lnTo>
                  <a:lnTo>
                    <a:pt x="21600" y="12578"/>
                  </a:lnTo>
                  <a:lnTo>
                    <a:pt x="21600" y="12308"/>
                  </a:lnTo>
                  <a:lnTo>
                    <a:pt x="21252" y="12676"/>
                  </a:lnTo>
                  <a:lnTo>
                    <a:pt x="20938" y="13019"/>
                  </a:lnTo>
                  <a:lnTo>
                    <a:pt x="21252" y="12504"/>
                  </a:lnTo>
                  <a:lnTo>
                    <a:pt x="21600" y="12014"/>
                  </a:lnTo>
                  <a:lnTo>
                    <a:pt x="21600" y="11622"/>
                  </a:lnTo>
                  <a:lnTo>
                    <a:pt x="21391" y="11866"/>
                  </a:lnTo>
                  <a:lnTo>
                    <a:pt x="21112" y="12210"/>
                  </a:lnTo>
                  <a:lnTo>
                    <a:pt x="20902" y="12578"/>
                  </a:lnTo>
                  <a:lnTo>
                    <a:pt x="20693" y="12921"/>
                  </a:lnTo>
                  <a:lnTo>
                    <a:pt x="20448" y="13289"/>
                  </a:lnTo>
                  <a:lnTo>
                    <a:pt x="19891" y="14024"/>
                  </a:lnTo>
                  <a:lnTo>
                    <a:pt x="19611" y="14392"/>
                  </a:lnTo>
                  <a:lnTo>
                    <a:pt x="19332" y="14785"/>
                  </a:lnTo>
                  <a:lnTo>
                    <a:pt x="19123" y="15176"/>
                  </a:lnTo>
                  <a:lnTo>
                    <a:pt x="18913" y="15594"/>
                  </a:lnTo>
                  <a:lnTo>
                    <a:pt x="18704" y="16010"/>
                  </a:lnTo>
                  <a:lnTo>
                    <a:pt x="18495" y="16427"/>
                  </a:lnTo>
                  <a:lnTo>
                    <a:pt x="18006" y="17236"/>
                  </a:lnTo>
                  <a:lnTo>
                    <a:pt x="16435" y="19664"/>
                  </a:lnTo>
                  <a:lnTo>
                    <a:pt x="16121" y="20276"/>
                  </a:lnTo>
                  <a:lnTo>
                    <a:pt x="15912" y="20570"/>
                  </a:lnTo>
                  <a:lnTo>
                    <a:pt x="15807" y="20693"/>
                  </a:lnTo>
                  <a:lnTo>
                    <a:pt x="15528" y="20889"/>
                  </a:lnTo>
                  <a:lnTo>
                    <a:pt x="15388" y="20938"/>
                  </a:lnTo>
                  <a:lnTo>
                    <a:pt x="15284" y="20963"/>
                  </a:lnTo>
                  <a:lnTo>
                    <a:pt x="15145" y="20988"/>
                  </a:lnTo>
                  <a:lnTo>
                    <a:pt x="14865" y="20988"/>
                  </a:lnTo>
                  <a:lnTo>
                    <a:pt x="14551" y="20938"/>
                  </a:lnTo>
                  <a:lnTo>
                    <a:pt x="13714" y="20693"/>
                  </a:lnTo>
                  <a:lnTo>
                    <a:pt x="14167" y="20080"/>
                  </a:lnTo>
                  <a:lnTo>
                    <a:pt x="14203" y="20055"/>
                  </a:lnTo>
                  <a:lnTo>
                    <a:pt x="14412" y="19761"/>
                  </a:lnTo>
                  <a:lnTo>
                    <a:pt x="14656" y="19418"/>
                  </a:lnTo>
                  <a:lnTo>
                    <a:pt x="14865" y="19050"/>
                  </a:lnTo>
                  <a:lnTo>
                    <a:pt x="15214" y="18290"/>
                  </a:lnTo>
                  <a:lnTo>
                    <a:pt x="15284" y="18290"/>
                  </a:lnTo>
                  <a:lnTo>
                    <a:pt x="15319" y="18241"/>
                  </a:lnTo>
                  <a:lnTo>
                    <a:pt x="15319" y="18193"/>
                  </a:lnTo>
                  <a:lnTo>
                    <a:pt x="15284" y="18168"/>
                  </a:lnTo>
                  <a:lnTo>
                    <a:pt x="15388" y="17947"/>
                  </a:lnTo>
                  <a:lnTo>
                    <a:pt x="15424" y="17874"/>
                  </a:lnTo>
                  <a:lnTo>
                    <a:pt x="15459" y="17874"/>
                  </a:lnTo>
                  <a:lnTo>
                    <a:pt x="15528" y="17898"/>
                  </a:lnTo>
                  <a:lnTo>
                    <a:pt x="15564" y="17874"/>
                  </a:lnTo>
                  <a:lnTo>
                    <a:pt x="15598" y="17849"/>
                  </a:lnTo>
                  <a:lnTo>
                    <a:pt x="15598" y="17825"/>
                  </a:lnTo>
                  <a:lnTo>
                    <a:pt x="15493" y="17702"/>
                  </a:lnTo>
                  <a:lnTo>
                    <a:pt x="15702" y="17310"/>
                  </a:lnTo>
                  <a:lnTo>
                    <a:pt x="15773" y="17285"/>
                  </a:lnTo>
                  <a:lnTo>
                    <a:pt x="15807" y="17260"/>
                  </a:lnTo>
                  <a:lnTo>
                    <a:pt x="15807" y="17212"/>
                  </a:lnTo>
                  <a:lnTo>
                    <a:pt x="15773" y="17187"/>
                  </a:lnTo>
                  <a:lnTo>
                    <a:pt x="15912" y="16917"/>
                  </a:lnTo>
                  <a:lnTo>
                    <a:pt x="15982" y="16917"/>
                  </a:lnTo>
                  <a:lnTo>
                    <a:pt x="16052" y="16893"/>
                  </a:lnTo>
                  <a:lnTo>
                    <a:pt x="16052" y="16819"/>
                  </a:lnTo>
                  <a:lnTo>
                    <a:pt x="16017" y="16746"/>
                  </a:lnTo>
                  <a:lnTo>
                    <a:pt x="16435" y="15985"/>
                  </a:lnTo>
                  <a:lnTo>
                    <a:pt x="16471" y="16010"/>
                  </a:lnTo>
                  <a:lnTo>
                    <a:pt x="16575" y="16010"/>
                  </a:lnTo>
                  <a:lnTo>
                    <a:pt x="16610" y="15985"/>
                  </a:lnTo>
                  <a:lnTo>
                    <a:pt x="16610" y="15961"/>
                  </a:lnTo>
                  <a:lnTo>
                    <a:pt x="16540" y="15814"/>
                  </a:lnTo>
                  <a:lnTo>
                    <a:pt x="16785" y="15470"/>
                  </a:lnTo>
                  <a:lnTo>
                    <a:pt x="16994" y="15152"/>
                  </a:lnTo>
                  <a:lnTo>
                    <a:pt x="17029" y="15152"/>
                  </a:lnTo>
                  <a:lnTo>
                    <a:pt x="17099" y="15128"/>
                  </a:lnTo>
                  <a:lnTo>
                    <a:pt x="17134" y="15128"/>
                  </a:lnTo>
                  <a:lnTo>
                    <a:pt x="17134" y="15079"/>
                  </a:lnTo>
                  <a:lnTo>
                    <a:pt x="17099" y="14980"/>
                  </a:lnTo>
                  <a:lnTo>
                    <a:pt x="17273" y="14711"/>
                  </a:lnTo>
                  <a:lnTo>
                    <a:pt x="17308" y="14711"/>
                  </a:lnTo>
                  <a:lnTo>
                    <a:pt x="17343" y="14686"/>
                  </a:lnTo>
                  <a:lnTo>
                    <a:pt x="17482" y="14735"/>
                  </a:lnTo>
                  <a:lnTo>
                    <a:pt x="17657" y="14760"/>
                  </a:lnTo>
                  <a:lnTo>
                    <a:pt x="18215" y="14907"/>
                  </a:lnTo>
                  <a:lnTo>
                    <a:pt x="18599" y="15054"/>
                  </a:lnTo>
                  <a:lnTo>
                    <a:pt x="18774" y="15128"/>
                  </a:lnTo>
                  <a:lnTo>
                    <a:pt x="18983" y="15152"/>
                  </a:lnTo>
                  <a:lnTo>
                    <a:pt x="19018" y="15152"/>
                  </a:lnTo>
                  <a:lnTo>
                    <a:pt x="19053" y="15128"/>
                  </a:lnTo>
                  <a:lnTo>
                    <a:pt x="19088" y="15079"/>
                  </a:lnTo>
                  <a:lnTo>
                    <a:pt x="19088" y="15054"/>
                  </a:lnTo>
                  <a:lnTo>
                    <a:pt x="19053" y="14980"/>
                  </a:lnTo>
                  <a:lnTo>
                    <a:pt x="18949" y="14932"/>
                  </a:lnTo>
                  <a:lnTo>
                    <a:pt x="18739" y="14833"/>
                  </a:lnTo>
                  <a:lnTo>
                    <a:pt x="18320" y="14711"/>
                  </a:lnTo>
                  <a:lnTo>
                    <a:pt x="17867" y="14588"/>
                  </a:lnTo>
                  <a:lnTo>
                    <a:pt x="17587" y="14539"/>
                  </a:lnTo>
                  <a:lnTo>
                    <a:pt x="17482" y="14539"/>
                  </a:lnTo>
                  <a:lnTo>
                    <a:pt x="17377" y="14564"/>
                  </a:lnTo>
                  <a:lnTo>
                    <a:pt x="17587" y="14245"/>
                  </a:lnTo>
                  <a:lnTo>
                    <a:pt x="17691" y="14245"/>
                  </a:lnTo>
                  <a:lnTo>
                    <a:pt x="17727" y="14196"/>
                  </a:lnTo>
                  <a:lnTo>
                    <a:pt x="17762" y="14171"/>
                  </a:lnTo>
                  <a:lnTo>
                    <a:pt x="17727" y="14123"/>
                  </a:lnTo>
                  <a:lnTo>
                    <a:pt x="17691" y="14098"/>
                  </a:lnTo>
                  <a:lnTo>
                    <a:pt x="17936" y="13730"/>
                  </a:lnTo>
                  <a:lnTo>
                    <a:pt x="18076" y="13509"/>
                  </a:lnTo>
                  <a:lnTo>
                    <a:pt x="18110" y="13485"/>
                  </a:lnTo>
                  <a:lnTo>
                    <a:pt x="18145" y="13436"/>
                  </a:lnTo>
                  <a:lnTo>
                    <a:pt x="18635" y="12700"/>
                  </a:lnTo>
                  <a:lnTo>
                    <a:pt x="18704" y="12700"/>
                  </a:lnTo>
                  <a:lnTo>
                    <a:pt x="18739" y="12652"/>
                  </a:lnTo>
                  <a:lnTo>
                    <a:pt x="18704" y="12578"/>
                  </a:lnTo>
                  <a:lnTo>
                    <a:pt x="19053" y="12063"/>
                  </a:lnTo>
                  <a:lnTo>
                    <a:pt x="19088" y="12038"/>
                  </a:lnTo>
                  <a:lnTo>
                    <a:pt x="19088" y="12014"/>
                  </a:lnTo>
                  <a:lnTo>
                    <a:pt x="20239" y="10273"/>
                  </a:lnTo>
                  <a:lnTo>
                    <a:pt x="20414" y="10371"/>
                  </a:lnTo>
                  <a:lnTo>
                    <a:pt x="20588" y="10420"/>
                  </a:lnTo>
                  <a:lnTo>
                    <a:pt x="20972" y="10519"/>
                  </a:lnTo>
                  <a:lnTo>
                    <a:pt x="21600" y="10714"/>
                  </a:lnTo>
                  <a:lnTo>
                    <a:pt x="21600" y="10519"/>
                  </a:lnTo>
                  <a:lnTo>
                    <a:pt x="21391" y="10469"/>
                  </a:lnTo>
                  <a:lnTo>
                    <a:pt x="20833" y="10298"/>
                  </a:lnTo>
                  <a:lnTo>
                    <a:pt x="20553" y="10248"/>
                  </a:lnTo>
                  <a:lnTo>
                    <a:pt x="20274" y="10224"/>
                  </a:lnTo>
                  <a:lnTo>
                    <a:pt x="20344" y="10101"/>
                  </a:lnTo>
                  <a:lnTo>
                    <a:pt x="20588" y="9660"/>
                  </a:lnTo>
                  <a:lnTo>
                    <a:pt x="20798" y="9219"/>
                  </a:lnTo>
                  <a:lnTo>
                    <a:pt x="21007" y="8802"/>
                  </a:lnTo>
                  <a:lnTo>
                    <a:pt x="21252" y="8361"/>
                  </a:lnTo>
                  <a:lnTo>
                    <a:pt x="21426" y="8115"/>
                  </a:lnTo>
                  <a:lnTo>
                    <a:pt x="21600" y="7895"/>
                  </a:lnTo>
                  <a:lnTo>
                    <a:pt x="21600" y="7552"/>
                  </a:lnTo>
                  <a:lnTo>
                    <a:pt x="21531" y="7625"/>
                  </a:lnTo>
                  <a:lnTo>
                    <a:pt x="21147" y="7134"/>
                  </a:lnTo>
                  <a:lnTo>
                    <a:pt x="21007" y="6890"/>
                  </a:lnTo>
                  <a:lnTo>
                    <a:pt x="20867" y="6620"/>
                  </a:lnTo>
                  <a:lnTo>
                    <a:pt x="20867" y="6596"/>
                  </a:lnTo>
                  <a:lnTo>
                    <a:pt x="20833" y="6620"/>
                  </a:lnTo>
                  <a:lnTo>
                    <a:pt x="20833" y="6767"/>
                  </a:lnTo>
                  <a:lnTo>
                    <a:pt x="20867" y="6939"/>
                  </a:lnTo>
                  <a:lnTo>
                    <a:pt x="21007" y="7233"/>
                  </a:lnTo>
                  <a:lnTo>
                    <a:pt x="21181" y="7527"/>
                  </a:lnTo>
                  <a:lnTo>
                    <a:pt x="21391" y="7796"/>
                  </a:lnTo>
                  <a:lnTo>
                    <a:pt x="21217" y="8042"/>
                  </a:lnTo>
                  <a:lnTo>
                    <a:pt x="21077" y="7919"/>
                  </a:lnTo>
                  <a:lnTo>
                    <a:pt x="21007" y="7796"/>
                  </a:lnTo>
                  <a:lnTo>
                    <a:pt x="20833" y="7552"/>
                  </a:lnTo>
                  <a:lnTo>
                    <a:pt x="20728" y="7429"/>
                  </a:lnTo>
                  <a:lnTo>
                    <a:pt x="20588" y="7331"/>
                  </a:lnTo>
                  <a:lnTo>
                    <a:pt x="20553" y="7331"/>
                  </a:lnTo>
                  <a:lnTo>
                    <a:pt x="20553" y="7355"/>
                  </a:lnTo>
                  <a:lnTo>
                    <a:pt x="20658" y="7502"/>
                  </a:lnTo>
                  <a:lnTo>
                    <a:pt x="20728" y="7649"/>
                  </a:lnTo>
                  <a:lnTo>
                    <a:pt x="20867" y="7944"/>
                  </a:lnTo>
                  <a:lnTo>
                    <a:pt x="20972" y="8067"/>
                  </a:lnTo>
                  <a:lnTo>
                    <a:pt x="21112" y="8189"/>
                  </a:lnTo>
                  <a:lnTo>
                    <a:pt x="20938" y="8434"/>
                  </a:lnTo>
                  <a:lnTo>
                    <a:pt x="20867" y="8410"/>
                  </a:lnTo>
                  <a:lnTo>
                    <a:pt x="20624" y="8214"/>
                  </a:lnTo>
                  <a:lnTo>
                    <a:pt x="20484" y="8091"/>
                  </a:lnTo>
                  <a:lnTo>
                    <a:pt x="20379" y="7944"/>
                  </a:lnTo>
                  <a:lnTo>
                    <a:pt x="20205" y="7674"/>
                  </a:lnTo>
                  <a:lnTo>
                    <a:pt x="20170" y="7649"/>
                  </a:lnTo>
                  <a:lnTo>
                    <a:pt x="20902" y="6497"/>
                  </a:lnTo>
                  <a:lnTo>
                    <a:pt x="21600" y="5345"/>
                  </a:lnTo>
                  <a:lnTo>
                    <a:pt x="21600" y="4854"/>
                  </a:lnTo>
                  <a:lnTo>
                    <a:pt x="21077" y="5713"/>
                  </a:lnTo>
                  <a:lnTo>
                    <a:pt x="20030" y="7429"/>
                  </a:lnTo>
                  <a:lnTo>
                    <a:pt x="19472" y="8262"/>
                  </a:lnTo>
                  <a:lnTo>
                    <a:pt x="19018" y="8949"/>
                  </a:lnTo>
                  <a:lnTo>
                    <a:pt x="18564" y="9635"/>
                  </a:lnTo>
                  <a:lnTo>
                    <a:pt x="18145" y="9562"/>
                  </a:lnTo>
                  <a:lnTo>
                    <a:pt x="17796" y="9464"/>
                  </a:lnTo>
                  <a:lnTo>
                    <a:pt x="17413" y="9366"/>
                  </a:lnTo>
                  <a:lnTo>
                    <a:pt x="17063" y="9243"/>
                  </a:lnTo>
                  <a:lnTo>
                    <a:pt x="15668" y="8704"/>
                  </a:lnTo>
                  <a:lnTo>
                    <a:pt x="14865" y="8458"/>
                  </a:lnTo>
                  <a:lnTo>
                    <a:pt x="13261" y="8017"/>
                  </a:lnTo>
                  <a:lnTo>
                    <a:pt x="12457" y="7796"/>
                  </a:lnTo>
                  <a:lnTo>
                    <a:pt x="11027" y="7355"/>
                  </a:lnTo>
                  <a:lnTo>
                    <a:pt x="9561" y="6914"/>
                  </a:lnTo>
                  <a:lnTo>
                    <a:pt x="8619" y="6669"/>
                  </a:lnTo>
                  <a:lnTo>
                    <a:pt x="8165" y="6546"/>
                  </a:lnTo>
                  <a:lnTo>
                    <a:pt x="7711" y="6399"/>
                  </a:lnTo>
                  <a:lnTo>
                    <a:pt x="7258" y="6277"/>
                  </a:lnTo>
                  <a:lnTo>
                    <a:pt x="7049" y="6228"/>
                  </a:lnTo>
                  <a:lnTo>
                    <a:pt x="6804" y="6178"/>
                  </a:lnTo>
                  <a:lnTo>
                    <a:pt x="8305" y="3825"/>
                  </a:lnTo>
                  <a:lnTo>
                    <a:pt x="8863" y="2917"/>
                  </a:lnTo>
                  <a:lnTo>
                    <a:pt x="9421" y="2011"/>
                  </a:lnTo>
                  <a:lnTo>
                    <a:pt x="9666" y="1545"/>
                  </a:lnTo>
                  <a:lnTo>
                    <a:pt x="9875" y="1079"/>
                  </a:lnTo>
                  <a:lnTo>
                    <a:pt x="10050" y="588"/>
                  </a:lnTo>
                  <a:lnTo>
                    <a:pt x="10225" y="122"/>
                  </a:lnTo>
                  <a:lnTo>
                    <a:pt x="10259" y="147"/>
                  </a:lnTo>
                  <a:lnTo>
                    <a:pt x="10748" y="269"/>
                  </a:lnTo>
                  <a:lnTo>
                    <a:pt x="11167" y="393"/>
                  </a:lnTo>
                  <a:lnTo>
                    <a:pt x="12074" y="711"/>
                  </a:lnTo>
                  <a:lnTo>
                    <a:pt x="12528" y="834"/>
                  </a:lnTo>
                  <a:lnTo>
                    <a:pt x="13016" y="931"/>
                  </a:lnTo>
                  <a:lnTo>
                    <a:pt x="13958" y="1152"/>
                  </a:lnTo>
                  <a:lnTo>
                    <a:pt x="15005" y="1397"/>
                  </a:lnTo>
                  <a:lnTo>
                    <a:pt x="16052" y="1716"/>
                  </a:lnTo>
                  <a:lnTo>
                    <a:pt x="18110" y="2354"/>
                  </a:lnTo>
                  <a:lnTo>
                    <a:pt x="19263" y="2673"/>
                  </a:lnTo>
                  <a:lnTo>
                    <a:pt x="20414" y="2991"/>
                  </a:lnTo>
                  <a:lnTo>
                    <a:pt x="21495" y="3310"/>
                  </a:lnTo>
                  <a:lnTo>
                    <a:pt x="21600" y="3335"/>
                  </a:lnTo>
                  <a:lnTo>
                    <a:pt x="21600" y="3089"/>
                  </a:lnTo>
                  <a:lnTo>
                    <a:pt x="20763" y="2868"/>
                  </a:lnTo>
                  <a:lnTo>
                    <a:pt x="19402" y="2501"/>
                  </a:lnTo>
                  <a:lnTo>
                    <a:pt x="18041" y="2108"/>
                  </a:lnTo>
                  <a:lnTo>
                    <a:pt x="16052" y="1496"/>
                  </a:lnTo>
                  <a:lnTo>
                    <a:pt x="15040" y="1202"/>
                  </a:lnTo>
                  <a:lnTo>
                    <a:pt x="14028" y="956"/>
                  </a:lnTo>
                  <a:lnTo>
                    <a:pt x="12911" y="711"/>
                  </a:lnTo>
                  <a:lnTo>
                    <a:pt x="12353" y="564"/>
                  </a:lnTo>
                  <a:lnTo>
                    <a:pt x="11829" y="393"/>
                  </a:lnTo>
                  <a:lnTo>
                    <a:pt x="11446" y="269"/>
                  </a:lnTo>
                  <a:lnTo>
                    <a:pt x="11062" y="147"/>
                  </a:lnTo>
                  <a:lnTo>
                    <a:pt x="10713" y="74"/>
                  </a:lnTo>
                  <a:lnTo>
                    <a:pt x="10294" y="25"/>
                  </a:lnTo>
                  <a:lnTo>
                    <a:pt x="10259" y="25"/>
                  </a:lnTo>
                  <a:lnTo>
                    <a:pt x="10225" y="49"/>
                  </a:lnTo>
                  <a:lnTo>
                    <a:pt x="1019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054" name="Shape 1765"/>
            <p:cNvSpPr/>
            <p:nvPr/>
          </p:nvSpPr>
          <p:spPr>
            <a:xfrm>
              <a:off x="7541055" y="2538266"/>
              <a:ext cx="1610945" cy="192823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9" y="8109"/>
                  </a:moveTo>
                  <a:lnTo>
                    <a:pt x="180" y="8134"/>
                  </a:lnTo>
                  <a:lnTo>
                    <a:pt x="180" y="8109"/>
                  </a:lnTo>
                  <a:close/>
                  <a:moveTo>
                    <a:pt x="1108" y="7384"/>
                  </a:moveTo>
                  <a:lnTo>
                    <a:pt x="1467" y="7584"/>
                  </a:lnTo>
                  <a:lnTo>
                    <a:pt x="1767" y="7784"/>
                  </a:lnTo>
                  <a:lnTo>
                    <a:pt x="2366" y="8235"/>
                  </a:lnTo>
                  <a:lnTo>
                    <a:pt x="2726" y="8510"/>
                  </a:lnTo>
                  <a:lnTo>
                    <a:pt x="3085" y="8760"/>
                  </a:lnTo>
                  <a:lnTo>
                    <a:pt x="3445" y="9010"/>
                  </a:lnTo>
                  <a:lnTo>
                    <a:pt x="3775" y="9261"/>
                  </a:lnTo>
                  <a:lnTo>
                    <a:pt x="4374" y="9761"/>
                  </a:lnTo>
                  <a:lnTo>
                    <a:pt x="4943" y="10287"/>
                  </a:lnTo>
                  <a:lnTo>
                    <a:pt x="5093" y="10412"/>
                  </a:lnTo>
                  <a:lnTo>
                    <a:pt x="5093" y="10462"/>
                  </a:lnTo>
                  <a:lnTo>
                    <a:pt x="5153" y="10513"/>
                  </a:lnTo>
                  <a:lnTo>
                    <a:pt x="5213" y="10513"/>
                  </a:lnTo>
                  <a:lnTo>
                    <a:pt x="5662" y="10863"/>
                  </a:lnTo>
                  <a:lnTo>
                    <a:pt x="5872" y="11063"/>
                  </a:lnTo>
                  <a:lnTo>
                    <a:pt x="6081" y="11238"/>
                  </a:lnTo>
                  <a:lnTo>
                    <a:pt x="5991" y="11339"/>
                  </a:lnTo>
                  <a:lnTo>
                    <a:pt x="5901" y="11438"/>
                  </a:lnTo>
                  <a:lnTo>
                    <a:pt x="5752" y="11614"/>
                  </a:lnTo>
                  <a:lnTo>
                    <a:pt x="5482" y="11864"/>
                  </a:lnTo>
                  <a:lnTo>
                    <a:pt x="5362" y="12014"/>
                  </a:lnTo>
                  <a:lnTo>
                    <a:pt x="5243" y="12139"/>
                  </a:lnTo>
                  <a:lnTo>
                    <a:pt x="4973" y="11864"/>
                  </a:lnTo>
                  <a:lnTo>
                    <a:pt x="4404" y="11388"/>
                  </a:lnTo>
                  <a:lnTo>
                    <a:pt x="4104" y="11163"/>
                  </a:lnTo>
                  <a:lnTo>
                    <a:pt x="3325" y="10562"/>
                  </a:lnTo>
                  <a:lnTo>
                    <a:pt x="2936" y="10287"/>
                  </a:lnTo>
                  <a:lnTo>
                    <a:pt x="2516" y="10037"/>
                  </a:lnTo>
                  <a:lnTo>
                    <a:pt x="2127" y="9786"/>
                  </a:lnTo>
                  <a:lnTo>
                    <a:pt x="1737" y="9486"/>
                  </a:lnTo>
                  <a:lnTo>
                    <a:pt x="1408" y="9160"/>
                  </a:lnTo>
                  <a:lnTo>
                    <a:pt x="1078" y="8836"/>
                  </a:lnTo>
                  <a:lnTo>
                    <a:pt x="928" y="8685"/>
                  </a:lnTo>
                  <a:lnTo>
                    <a:pt x="629" y="8410"/>
                  </a:lnTo>
                  <a:lnTo>
                    <a:pt x="359" y="8184"/>
                  </a:lnTo>
                  <a:lnTo>
                    <a:pt x="239" y="8134"/>
                  </a:lnTo>
                  <a:lnTo>
                    <a:pt x="209" y="8109"/>
                  </a:lnTo>
                  <a:lnTo>
                    <a:pt x="239" y="8109"/>
                  </a:lnTo>
                  <a:lnTo>
                    <a:pt x="270" y="8085"/>
                  </a:lnTo>
                  <a:lnTo>
                    <a:pt x="389" y="8010"/>
                  </a:lnTo>
                  <a:lnTo>
                    <a:pt x="539" y="7809"/>
                  </a:lnTo>
                  <a:lnTo>
                    <a:pt x="928" y="7484"/>
                  </a:lnTo>
                  <a:lnTo>
                    <a:pt x="1108" y="7384"/>
                  </a:lnTo>
                  <a:close/>
                  <a:moveTo>
                    <a:pt x="15129" y="2302"/>
                  </a:moveTo>
                  <a:lnTo>
                    <a:pt x="15249" y="2603"/>
                  </a:lnTo>
                  <a:lnTo>
                    <a:pt x="15368" y="2903"/>
                  </a:lnTo>
                  <a:lnTo>
                    <a:pt x="15668" y="3479"/>
                  </a:lnTo>
                  <a:lnTo>
                    <a:pt x="15788" y="3704"/>
                  </a:lnTo>
                  <a:lnTo>
                    <a:pt x="15878" y="3954"/>
                  </a:lnTo>
                  <a:lnTo>
                    <a:pt x="16028" y="4430"/>
                  </a:lnTo>
                  <a:lnTo>
                    <a:pt x="16238" y="5431"/>
                  </a:lnTo>
                  <a:lnTo>
                    <a:pt x="16477" y="6483"/>
                  </a:lnTo>
                  <a:lnTo>
                    <a:pt x="16267" y="6508"/>
                  </a:lnTo>
                  <a:lnTo>
                    <a:pt x="16058" y="6532"/>
                  </a:lnTo>
                  <a:lnTo>
                    <a:pt x="15638" y="6633"/>
                  </a:lnTo>
                  <a:lnTo>
                    <a:pt x="14859" y="6883"/>
                  </a:lnTo>
                  <a:lnTo>
                    <a:pt x="14200" y="7058"/>
                  </a:lnTo>
                  <a:lnTo>
                    <a:pt x="13542" y="7208"/>
                  </a:lnTo>
                  <a:lnTo>
                    <a:pt x="12163" y="7459"/>
                  </a:lnTo>
                  <a:lnTo>
                    <a:pt x="11474" y="7584"/>
                  </a:lnTo>
                  <a:lnTo>
                    <a:pt x="10755" y="7734"/>
                  </a:lnTo>
                  <a:lnTo>
                    <a:pt x="9377" y="8085"/>
                  </a:lnTo>
                  <a:lnTo>
                    <a:pt x="8838" y="8210"/>
                  </a:lnTo>
                  <a:lnTo>
                    <a:pt x="8268" y="8310"/>
                  </a:lnTo>
                  <a:lnTo>
                    <a:pt x="7969" y="8385"/>
                  </a:lnTo>
                  <a:lnTo>
                    <a:pt x="7699" y="8460"/>
                  </a:lnTo>
                  <a:lnTo>
                    <a:pt x="7460" y="8535"/>
                  </a:lnTo>
                  <a:lnTo>
                    <a:pt x="7220" y="8660"/>
                  </a:lnTo>
                  <a:lnTo>
                    <a:pt x="7190" y="8685"/>
                  </a:lnTo>
                  <a:lnTo>
                    <a:pt x="7190" y="8735"/>
                  </a:lnTo>
                  <a:lnTo>
                    <a:pt x="7220" y="8785"/>
                  </a:lnTo>
                  <a:lnTo>
                    <a:pt x="7280" y="8785"/>
                  </a:lnTo>
                  <a:lnTo>
                    <a:pt x="7819" y="8635"/>
                  </a:lnTo>
                  <a:lnTo>
                    <a:pt x="8358" y="8535"/>
                  </a:lnTo>
                  <a:lnTo>
                    <a:pt x="8898" y="8435"/>
                  </a:lnTo>
                  <a:lnTo>
                    <a:pt x="9437" y="8310"/>
                  </a:lnTo>
                  <a:lnTo>
                    <a:pt x="10725" y="7984"/>
                  </a:lnTo>
                  <a:lnTo>
                    <a:pt x="12014" y="7709"/>
                  </a:lnTo>
                  <a:lnTo>
                    <a:pt x="13332" y="7484"/>
                  </a:lnTo>
                  <a:lnTo>
                    <a:pt x="13961" y="7358"/>
                  </a:lnTo>
                  <a:lnTo>
                    <a:pt x="14590" y="7208"/>
                  </a:lnTo>
                  <a:lnTo>
                    <a:pt x="15069" y="7058"/>
                  </a:lnTo>
                  <a:lnTo>
                    <a:pt x="15548" y="6908"/>
                  </a:lnTo>
                  <a:lnTo>
                    <a:pt x="16028" y="6783"/>
                  </a:lnTo>
                  <a:lnTo>
                    <a:pt x="16267" y="6733"/>
                  </a:lnTo>
                  <a:lnTo>
                    <a:pt x="16537" y="6708"/>
                  </a:lnTo>
                  <a:lnTo>
                    <a:pt x="16627" y="7083"/>
                  </a:lnTo>
                  <a:lnTo>
                    <a:pt x="16447" y="7083"/>
                  </a:lnTo>
                  <a:lnTo>
                    <a:pt x="16238" y="7109"/>
                  </a:lnTo>
                  <a:lnTo>
                    <a:pt x="15878" y="7184"/>
                  </a:lnTo>
                  <a:lnTo>
                    <a:pt x="15159" y="7409"/>
                  </a:lnTo>
                  <a:lnTo>
                    <a:pt x="14560" y="7584"/>
                  </a:lnTo>
                  <a:lnTo>
                    <a:pt x="13930" y="7734"/>
                  </a:lnTo>
                  <a:lnTo>
                    <a:pt x="12702" y="8010"/>
                  </a:lnTo>
                  <a:lnTo>
                    <a:pt x="10066" y="8610"/>
                  </a:lnTo>
                  <a:lnTo>
                    <a:pt x="8748" y="8885"/>
                  </a:lnTo>
                  <a:lnTo>
                    <a:pt x="7429" y="9160"/>
                  </a:lnTo>
                  <a:lnTo>
                    <a:pt x="7370" y="9186"/>
                  </a:lnTo>
                  <a:lnTo>
                    <a:pt x="7370" y="9261"/>
                  </a:lnTo>
                  <a:lnTo>
                    <a:pt x="7400" y="9311"/>
                  </a:lnTo>
                  <a:lnTo>
                    <a:pt x="7460" y="9336"/>
                  </a:lnTo>
                  <a:lnTo>
                    <a:pt x="8089" y="9261"/>
                  </a:lnTo>
                  <a:lnTo>
                    <a:pt x="8688" y="9186"/>
                  </a:lnTo>
                  <a:lnTo>
                    <a:pt x="9317" y="9061"/>
                  </a:lnTo>
                  <a:lnTo>
                    <a:pt x="9916" y="8935"/>
                  </a:lnTo>
                  <a:lnTo>
                    <a:pt x="11144" y="8635"/>
                  </a:lnTo>
                  <a:lnTo>
                    <a:pt x="12343" y="8334"/>
                  </a:lnTo>
                  <a:lnTo>
                    <a:pt x="13631" y="8034"/>
                  </a:lnTo>
                  <a:lnTo>
                    <a:pt x="14919" y="7709"/>
                  </a:lnTo>
                  <a:lnTo>
                    <a:pt x="15788" y="7484"/>
                  </a:lnTo>
                  <a:lnTo>
                    <a:pt x="16238" y="7384"/>
                  </a:lnTo>
                  <a:lnTo>
                    <a:pt x="16687" y="7309"/>
                  </a:lnTo>
                  <a:lnTo>
                    <a:pt x="16777" y="7709"/>
                  </a:lnTo>
                  <a:lnTo>
                    <a:pt x="14440" y="8310"/>
                  </a:lnTo>
                  <a:lnTo>
                    <a:pt x="13242" y="8560"/>
                  </a:lnTo>
                  <a:lnTo>
                    <a:pt x="10905" y="9010"/>
                  </a:lnTo>
                  <a:lnTo>
                    <a:pt x="9766" y="9261"/>
                  </a:lnTo>
                  <a:lnTo>
                    <a:pt x="8658" y="9486"/>
                  </a:lnTo>
                  <a:lnTo>
                    <a:pt x="8119" y="9636"/>
                  </a:lnTo>
                  <a:lnTo>
                    <a:pt x="7939" y="9737"/>
                  </a:lnTo>
                  <a:lnTo>
                    <a:pt x="7819" y="9761"/>
                  </a:lnTo>
                  <a:lnTo>
                    <a:pt x="7759" y="9786"/>
                  </a:lnTo>
                  <a:lnTo>
                    <a:pt x="7699" y="9812"/>
                  </a:lnTo>
                  <a:lnTo>
                    <a:pt x="7670" y="9836"/>
                  </a:lnTo>
                  <a:lnTo>
                    <a:pt x="7670" y="9887"/>
                  </a:lnTo>
                  <a:lnTo>
                    <a:pt x="7729" y="9911"/>
                  </a:lnTo>
                  <a:lnTo>
                    <a:pt x="7789" y="9962"/>
                  </a:lnTo>
                  <a:lnTo>
                    <a:pt x="7879" y="9962"/>
                  </a:lnTo>
                  <a:lnTo>
                    <a:pt x="8029" y="9887"/>
                  </a:lnTo>
                  <a:lnTo>
                    <a:pt x="8358" y="9786"/>
                  </a:lnTo>
                  <a:lnTo>
                    <a:pt x="8658" y="9711"/>
                  </a:lnTo>
                  <a:lnTo>
                    <a:pt x="9287" y="9586"/>
                  </a:lnTo>
                  <a:lnTo>
                    <a:pt x="10485" y="9311"/>
                  </a:lnTo>
                  <a:lnTo>
                    <a:pt x="11085" y="9186"/>
                  </a:lnTo>
                  <a:lnTo>
                    <a:pt x="11714" y="9085"/>
                  </a:lnTo>
                  <a:lnTo>
                    <a:pt x="13002" y="8836"/>
                  </a:lnTo>
                  <a:lnTo>
                    <a:pt x="14290" y="8560"/>
                  </a:lnTo>
                  <a:lnTo>
                    <a:pt x="15578" y="8259"/>
                  </a:lnTo>
                  <a:lnTo>
                    <a:pt x="16837" y="7934"/>
                  </a:lnTo>
                  <a:lnTo>
                    <a:pt x="16927" y="8235"/>
                  </a:lnTo>
                  <a:lnTo>
                    <a:pt x="15728" y="8485"/>
                  </a:lnTo>
                  <a:lnTo>
                    <a:pt x="14530" y="8760"/>
                  </a:lnTo>
                  <a:lnTo>
                    <a:pt x="13332" y="9035"/>
                  </a:lnTo>
                  <a:lnTo>
                    <a:pt x="12133" y="9235"/>
                  </a:lnTo>
                  <a:lnTo>
                    <a:pt x="11563" y="9361"/>
                  </a:lnTo>
                  <a:lnTo>
                    <a:pt x="11024" y="9486"/>
                  </a:lnTo>
                  <a:lnTo>
                    <a:pt x="9976" y="9786"/>
                  </a:lnTo>
                  <a:lnTo>
                    <a:pt x="9467" y="9887"/>
                  </a:lnTo>
                  <a:lnTo>
                    <a:pt x="8928" y="9986"/>
                  </a:lnTo>
                  <a:lnTo>
                    <a:pt x="8418" y="10087"/>
                  </a:lnTo>
                  <a:lnTo>
                    <a:pt x="8179" y="10162"/>
                  </a:lnTo>
                  <a:lnTo>
                    <a:pt x="7939" y="10262"/>
                  </a:lnTo>
                  <a:lnTo>
                    <a:pt x="7939" y="10362"/>
                  </a:lnTo>
                  <a:lnTo>
                    <a:pt x="7999" y="10362"/>
                  </a:lnTo>
                  <a:lnTo>
                    <a:pt x="8538" y="10287"/>
                  </a:lnTo>
                  <a:lnTo>
                    <a:pt x="9047" y="10187"/>
                  </a:lnTo>
                  <a:lnTo>
                    <a:pt x="10096" y="9937"/>
                  </a:lnTo>
                  <a:lnTo>
                    <a:pt x="11144" y="9661"/>
                  </a:lnTo>
                  <a:lnTo>
                    <a:pt x="11653" y="9536"/>
                  </a:lnTo>
                  <a:lnTo>
                    <a:pt x="12193" y="9436"/>
                  </a:lnTo>
                  <a:lnTo>
                    <a:pt x="13391" y="9235"/>
                  </a:lnTo>
                  <a:lnTo>
                    <a:pt x="13991" y="9111"/>
                  </a:lnTo>
                  <a:lnTo>
                    <a:pt x="14590" y="8986"/>
                  </a:lnTo>
                  <a:lnTo>
                    <a:pt x="15788" y="8710"/>
                  </a:lnTo>
                  <a:lnTo>
                    <a:pt x="16986" y="8435"/>
                  </a:lnTo>
                  <a:lnTo>
                    <a:pt x="17106" y="8785"/>
                  </a:lnTo>
                  <a:lnTo>
                    <a:pt x="17076" y="8785"/>
                  </a:lnTo>
                  <a:lnTo>
                    <a:pt x="16447" y="8860"/>
                  </a:lnTo>
                  <a:lnTo>
                    <a:pt x="15848" y="8986"/>
                  </a:lnTo>
                  <a:lnTo>
                    <a:pt x="15249" y="9111"/>
                  </a:lnTo>
                  <a:lnTo>
                    <a:pt x="14620" y="9261"/>
                  </a:lnTo>
                  <a:lnTo>
                    <a:pt x="13421" y="9611"/>
                  </a:lnTo>
                  <a:lnTo>
                    <a:pt x="12823" y="9761"/>
                  </a:lnTo>
                  <a:lnTo>
                    <a:pt x="12223" y="9911"/>
                  </a:lnTo>
                  <a:lnTo>
                    <a:pt x="9796" y="10412"/>
                  </a:lnTo>
                  <a:lnTo>
                    <a:pt x="9317" y="10513"/>
                  </a:lnTo>
                  <a:lnTo>
                    <a:pt x="8777" y="10612"/>
                  </a:lnTo>
                  <a:lnTo>
                    <a:pt x="8508" y="10687"/>
                  </a:lnTo>
                  <a:lnTo>
                    <a:pt x="8268" y="10762"/>
                  </a:lnTo>
                  <a:lnTo>
                    <a:pt x="8058" y="10863"/>
                  </a:lnTo>
                  <a:lnTo>
                    <a:pt x="7879" y="10988"/>
                  </a:lnTo>
                  <a:lnTo>
                    <a:pt x="7879" y="11013"/>
                  </a:lnTo>
                  <a:lnTo>
                    <a:pt x="7909" y="11038"/>
                  </a:lnTo>
                  <a:lnTo>
                    <a:pt x="8119" y="11038"/>
                  </a:lnTo>
                  <a:lnTo>
                    <a:pt x="8389" y="11013"/>
                  </a:lnTo>
                  <a:lnTo>
                    <a:pt x="8628" y="10963"/>
                  </a:lnTo>
                  <a:lnTo>
                    <a:pt x="8898" y="10888"/>
                  </a:lnTo>
                  <a:lnTo>
                    <a:pt x="9377" y="10762"/>
                  </a:lnTo>
                  <a:lnTo>
                    <a:pt x="9856" y="10638"/>
                  </a:lnTo>
                  <a:lnTo>
                    <a:pt x="12104" y="10162"/>
                  </a:lnTo>
                  <a:lnTo>
                    <a:pt x="12733" y="10012"/>
                  </a:lnTo>
                  <a:lnTo>
                    <a:pt x="13332" y="9861"/>
                  </a:lnTo>
                  <a:lnTo>
                    <a:pt x="14560" y="9536"/>
                  </a:lnTo>
                  <a:lnTo>
                    <a:pt x="15189" y="9361"/>
                  </a:lnTo>
                  <a:lnTo>
                    <a:pt x="15818" y="9235"/>
                  </a:lnTo>
                  <a:lnTo>
                    <a:pt x="16447" y="9111"/>
                  </a:lnTo>
                  <a:lnTo>
                    <a:pt x="17076" y="9035"/>
                  </a:lnTo>
                  <a:lnTo>
                    <a:pt x="17166" y="9010"/>
                  </a:lnTo>
                  <a:lnTo>
                    <a:pt x="17286" y="9411"/>
                  </a:lnTo>
                  <a:lnTo>
                    <a:pt x="17047" y="9411"/>
                  </a:lnTo>
                  <a:lnTo>
                    <a:pt x="16806" y="9461"/>
                  </a:lnTo>
                  <a:lnTo>
                    <a:pt x="15609" y="9761"/>
                  </a:lnTo>
                  <a:lnTo>
                    <a:pt x="14800" y="9962"/>
                  </a:lnTo>
                  <a:lnTo>
                    <a:pt x="14020" y="10162"/>
                  </a:lnTo>
                  <a:lnTo>
                    <a:pt x="13211" y="10362"/>
                  </a:lnTo>
                  <a:lnTo>
                    <a:pt x="12433" y="10562"/>
                  </a:lnTo>
                  <a:lnTo>
                    <a:pt x="10276" y="11038"/>
                  </a:lnTo>
                  <a:lnTo>
                    <a:pt x="9137" y="11264"/>
                  </a:lnTo>
                  <a:lnTo>
                    <a:pt x="8838" y="11339"/>
                  </a:lnTo>
                  <a:lnTo>
                    <a:pt x="8658" y="11363"/>
                  </a:lnTo>
                  <a:lnTo>
                    <a:pt x="8478" y="11363"/>
                  </a:lnTo>
                  <a:lnTo>
                    <a:pt x="8448" y="11388"/>
                  </a:lnTo>
                  <a:lnTo>
                    <a:pt x="8448" y="11438"/>
                  </a:lnTo>
                  <a:lnTo>
                    <a:pt x="8568" y="11489"/>
                  </a:lnTo>
                  <a:lnTo>
                    <a:pt x="8688" y="11513"/>
                  </a:lnTo>
                  <a:lnTo>
                    <a:pt x="8838" y="11513"/>
                  </a:lnTo>
                  <a:lnTo>
                    <a:pt x="8987" y="11489"/>
                  </a:lnTo>
                  <a:lnTo>
                    <a:pt x="9287" y="11438"/>
                  </a:lnTo>
                  <a:lnTo>
                    <a:pt x="9527" y="11388"/>
                  </a:lnTo>
                  <a:lnTo>
                    <a:pt x="10725" y="11138"/>
                  </a:lnTo>
                  <a:lnTo>
                    <a:pt x="11924" y="10888"/>
                  </a:lnTo>
                  <a:lnTo>
                    <a:pt x="13242" y="10588"/>
                  </a:lnTo>
                  <a:lnTo>
                    <a:pt x="13901" y="10437"/>
                  </a:lnTo>
                  <a:lnTo>
                    <a:pt x="14530" y="10262"/>
                  </a:lnTo>
                  <a:lnTo>
                    <a:pt x="16118" y="9861"/>
                  </a:lnTo>
                  <a:lnTo>
                    <a:pt x="16687" y="9686"/>
                  </a:lnTo>
                  <a:lnTo>
                    <a:pt x="16986" y="9611"/>
                  </a:lnTo>
                  <a:lnTo>
                    <a:pt x="17346" y="9611"/>
                  </a:lnTo>
                  <a:lnTo>
                    <a:pt x="17795" y="11063"/>
                  </a:lnTo>
                  <a:lnTo>
                    <a:pt x="13362" y="12165"/>
                  </a:lnTo>
                  <a:lnTo>
                    <a:pt x="11175" y="12640"/>
                  </a:lnTo>
                  <a:lnTo>
                    <a:pt x="10575" y="12765"/>
                  </a:lnTo>
                  <a:lnTo>
                    <a:pt x="9976" y="12865"/>
                  </a:lnTo>
                  <a:lnTo>
                    <a:pt x="9377" y="12990"/>
                  </a:lnTo>
                  <a:lnTo>
                    <a:pt x="8808" y="13141"/>
                  </a:lnTo>
                  <a:lnTo>
                    <a:pt x="8777" y="13165"/>
                  </a:lnTo>
                  <a:lnTo>
                    <a:pt x="8777" y="13216"/>
                  </a:lnTo>
                  <a:lnTo>
                    <a:pt x="8808" y="13216"/>
                  </a:lnTo>
                  <a:lnTo>
                    <a:pt x="9317" y="13190"/>
                  </a:lnTo>
                  <a:lnTo>
                    <a:pt x="9827" y="13141"/>
                  </a:lnTo>
                  <a:lnTo>
                    <a:pt x="10785" y="12940"/>
                  </a:lnTo>
                  <a:lnTo>
                    <a:pt x="12014" y="12690"/>
                  </a:lnTo>
                  <a:lnTo>
                    <a:pt x="13211" y="12414"/>
                  </a:lnTo>
                  <a:lnTo>
                    <a:pt x="15548" y="11864"/>
                  </a:lnTo>
                  <a:lnTo>
                    <a:pt x="17856" y="11288"/>
                  </a:lnTo>
                  <a:lnTo>
                    <a:pt x="17945" y="11639"/>
                  </a:lnTo>
                  <a:lnTo>
                    <a:pt x="17466" y="11764"/>
                  </a:lnTo>
                  <a:lnTo>
                    <a:pt x="16986" y="11864"/>
                  </a:lnTo>
                  <a:lnTo>
                    <a:pt x="16507" y="11964"/>
                  </a:lnTo>
                  <a:lnTo>
                    <a:pt x="16028" y="12064"/>
                  </a:lnTo>
                  <a:lnTo>
                    <a:pt x="14829" y="12365"/>
                  </a:lnTo>
                  <a:lnTo>
                    <a:pt x="13631" y="12665"/>
                  </a:lnTo>
                  <a:lnTo>
                    <a:pt x="11444" y="13115"/>
                  </a:lnTo>
                  <a:lnTo>
                    <a:pt x="10336" y="13341"/>
                  </a:lnTo>
                  <a:lnTo>
                    <a:pt x="9796" y="13466"/>
                  </a:lnTo>
                  <a:lnTo>
                    <a:pt x="9257" y="13616"/>
                  </a:lnTo>
                  <a:lnTo>
                    <a:pt x="9167" y="13641"/>
                  </a:lnTo>
                  <a:lnTo>
                    <a:pt x="8568" y="13141"/>
                  </a:lnTo>
                  <a:lnTo>
                    <a:pt x="8119" y="12715"/>
                  </a:lnTo>
                  <a:lnTo>
                    <a:pt x="7609" y="12264"/>
                  </a:lnTo>
                  <a:lnTo>
                    <a:pt x="7070" y="11864"/>
                  </a:lnTo>
                  <a:lnTo>
                    <a:pt x="6771" y="11689"/>
                  </a:lnTo>
                  <a:lnTo>
                    <a:pt x="6471" y="11564"/>
                  </a:lnTo>
                  <a:lnTo>
                    <a:pt x="6381" y="11288"/>
                  </a:lnTo>
                  <a:lnTo>
                    <a:pt x="6381" y="11238"/>
                  </a:lnTo>
                  <a:lnTo>
                    <a:pt x="6321" y="11188"/>
                  </a:lnTo>
                  <a:lnTo>
                    <a:pt x="6022" y="10462"/>
                  </a:lnTo>
                  <a:lnTo>
                    <a:pt x="5872" y="10087"/>
                  </a:lnTo>
                  <a:lnTo>
                    <a:pt x="5752" y="9711"/>
                  </a:lnTo>
                  <a:lnTo>
                    <a:pt x="5423" y="8635"/>
                  </a:lnTo>
                  <a:lnTo>
                    <a:pt x="5153" y="7534"/>
                  </a:lnTo>
                  <a:lnTo>
                    <a:pt x="4883" y="6508"/>
                  </a:lnTo>
                  <a:lnTo>
                    <a:pt x="4733" y="5982"/>
                  </a:lnTo>
                  <a:lnTo>
                    <a:pt x="4643" y="5481"/>
                  </a:lnTo>
                  <a:lnTo>
                    <a:pt x="4643" y="5281"/>
                  </a:lnTo>
                  <a:lnTo>
                    <a:pt x="4673" y="5106"/>
                  </a:lnTo>
                  <a:lnTo>
                    <a:pt x="4733" y="4956"/>
                  </a:lnTo>
                  <a:lnTo>
                    <a:pt x="4823" y="4805"/>
                  </a:lnTo>
                  <a:lnTo>
                    <a:pt x="4943" y="4681"/>
                  </a:lnTo>
                  <a:lnTo>
                    <a:pt x="5093" y="4580"/>
                  </a:lnTo>
                  <a:lnTo>
                    <a:pt x="5272" y="4480"/>
                  </a:lnTo>
                  <a:lnTo>
                    <a:pt x="5452" y="4405"/>
                  </a:lnTo>
                  <a:lnTo>
                    <a:pt x="5692" y="4330"/>
                  </a:lnTo>
                  <a:lnTo>
                    <a:pt x="5782" y="4280"/>
                  </a:lnTo>
                  <a:lnTo>
                    <a:pt x="5842" y="4205"/>
                  </a:lnTo>
                  <a:lnTo>
                    <a:pt x="5872" y="4205"/>
                  </a:lnTo>
                  <a:lnTo>
                    <a:pt x="6291" y="4179"/>
                  </a:lnTo>
                  <a:lnTo>
                    <a:pt x="6710" y="4104"/>
                  </a:lnTo>
                  <a:lnTo>
                    <a:pt x="7549" y="3904"/>
                  </a:lnTo>
                  <a:lnTo>
                    <a:pt x="8238" y="3754"/>
                  </a:lnTo>
                  <a:lnTo>
                    <a:pt x="8898" y="3604"/>
                  </a:lnTo>
                  <a:lnTo>
                    <a:pt x="9586" y="3429"/>
                  </a:lnTo>
                  <a:lnTo>
                    <a:pt x="10276" y="3304"/>
                  </a:lnTo>
                  <a:lnTo>
                    <a:pt x="11504" y="3078"/>
                  </a:lnTo>
                  <a:lnTo>
                    <a:pt x="12733" y="2853"/>
                  </a:lnTo>
                  <a:lnTo>
                    <a:pt x="13930" y="2628"/>
                  </a:lnTo>
                  <a:lnTo>
                    <a:pt x="14530" y="2478"/>
                  </a:lnTo>
                  <a:lnTo>
                    <a:pt x="15129" y="2302"/>
                  </a:lnTo>
                  <a:close/>
                  <a:moveTo>
                    <a:pt x="18005" y="11814"/>
                  </a:moveTo>
                  <a:lnTo>
                    <a:pt x="18095" y="12189"/>
                  </a:lnTo>
                  <a:lnTo>
                    <a:pt x="16177" y="12515"/>
                  </a:lnTo>
                  <a:lnTo>
                    <a:pt x="15219" y="12715"/>
                  </a:lnTo>
                  <a:lnTo>
                    <a:pt x="14261" y="12915"/>
                  </a:lnTo>
                  <a:lnTo>
                    <a:pt x="13182" y="13165"/>
                  </a:lnTo>
                  <a:lnTo>
                    <a:pt x="12133" y="13466"/>
                  </a:lnTo>
                  <a:lnTo>
                    <a:pt x="11624" y="13591"/>
                  </a:lnTo>
                  <a:lnTo>
                    <a:pt x="11114" y="13716"/>
                  </a:lnTo>
                  <a:lnTo>
                    <a:pt x="10605" y="13841"/>
                  </a:lnTo>
                  <a:lnTo>
                    <a:pt x="10096" y="13991"/>
                  </a:lnTo>
                  <a:lnTo>
                    <a:pt x="9886" y="14016"/>
                  </a:lnTo>
                  <a:lnTo>
                    <a:pt x="9706" y="14091"/>
                  </a:lnTo>
                  <a:lnTo>
                    <a:pt x="9317" y="13766"/>
                  </a:lnTo>
                  <a:lnTo>
                    <a:pt x="9437" y="13741"/>
                  </a:lnTo>
                  <a:lnTo>
                    <a:pt x="9557" y="13716"/>
                  </a:lnTo>
                  <a:lnTo>
                    <a:pt x="9647" y="13666"/>
                  </a:lnTo>
                  <a:lnTo>
                    <a:pt x="10126" y="13591"/>
                  </a:lnTo>
                  <a:lnTo>
                    <a:pt x="10575" y="13516"/>
                  </a:lnTo>
                  <a:lnTo>
                    <a:pt x="11504" y="13291"/>
                  </a:lnTo>
                  <a:lnTo>
                    <a:pt x="13901" y="12790"/>
                  </a:lnTo>
                  <a:lnTo>
                    <a:pt x="14500" y="12640"/>
                  </a:lnTo>
                  <a:lnTo>
                    <a:pt x="15069" y="12489"/>
                  </a:lnTo>
                  <a:lnTo>
                    <a:pt x="16267" y="12189"/>
                  </a:lnTo>
                  <a:lnTo>
                    <a:pt x="17137" y="12014"/>
                  </a:lnTo>
                  <a:lnTo>
                    <a:pt x="17586" y="11939"/>
                  </a:lnTo>
                  <a:lnTo>
                    <a:pt x="18005" y="11814"/>
                  </a:lnTo>
                  <a:close/>
                  <a:moveTo>
                    <a:pt x="18155" y="12390"/>
                  </a:moveTo>
                  <a:lnTo>
                    <a:pt x="18244" y="12740"/>
                  </a:lnTo>
                  <a:lnTo>
                    <a:pt x="17256" y="12940"/>
                  </a:lnTo>
                  <a:lnTo>
                    <a:pt x="16267" y="13141"/>
                  </a:lnTo>
                  <a:lnTo>
                    <a:pt x="15309" y="13390"/>
                  </a:lnTo>
                  <a:lnTo>
                    <a:pt x="14350" y="13666"/>
                  </a:lnTo>
                  <a:lnTo>
                    <a:pt x="13452" y="13941"/>
                  </a:lnTo>
                  <a:lnTo>
                    <a:pt x="12523" y="14216"/>
                  </a:lnTo>
                  <a:lnTo>
                    <a:pt x="12014" y="14342"/>
                  </a:lnTo>
                  <a:lnTo>
                    <a:pt x="11504" y="14417"/>
                  </a:lnTo>
                  <a:lnTo>
                    <a:pt x="10456" y="14567"/>
                  </a:lnTo>
                  <a:lnTo>
                    <a:pt x="10425" y="14592"/>
                  </a:lnTo>
                  <a:lnTo>
                    <a:pt x="10395" y="14617"/>
                  </a:lnTo>
                  <a:lnTo>
                    <a:pt x="9976" y="14317"/>
                  </a:lnTo>
                  <a:lnTo>
                    <a:pt x="9886" y="14242"/>
                  </a:lnTo>
                  <a:lnTo>
                    <a:pt x="10066" y="14192"/>
                  </a:lnTo>
                  <a:lnTo>
                    <a:pt x="10246" y="14141"/>
                  </a:lnTo>
                  <a:lnTo>
                    <a:pt x="10695" y="14042"/>
                  </a:lnTo>
                  <a:lnTo>
                    <a:pt x="10934" y="14016"/>
                  </a:lnTo>
                  <a:lnTo>
                    <a:pt x="11054" y="13991"/>
                  </a:lnTo>
                  <a:lnTo>
                    <a:pt x="11144" y="13941"/>
                  </a:lnTo>
                  <a:lnTo>
                    <a:pt x="11175" y="13941"/>
                  </a:lnTo>
                  <a:lnTo>
                    <a:pt x="13062" y="13416"/>
                  </a:lnTo>
                  <a:lnTo>
                    <a:pt x="14110" y="13141"/>
                  </a:lnTo>
                  <a:lnTo>
                    <a:pt x="15129" y="12940"/>
                  </a:lnTo>
                  <a:lnTo>
                    <a:pt x="16118" y="12740"/>
                  </a:lnTo>
                  <a:lnTo>
                    <a:pt x="18155" y="12390"/>
                  </a:lnTo>
                  <a:close/>
                  <a:moveTo>
                    <a:pt x="6081" y="11564"/>
                  </a:moveTo>
                  <a:lnTo>
                    <a:pt x="6441" y="11764"/>
                  </a:lnTo>
                  <a:lnTo>
                    <a:pt x="6771" y="11964"/>
                  </a:lnTo>
                  <a:lnTo>
                    <a:pt x="7100" y="12189"/>
                  </a:lnTo>
                  <a:lnTo>
                    <a:pt x="7400" y="12414"/>
                  </a:lnTo>
                  <a:lnTo>
                    <a:pt x="7999" y="12890"/>
                  </a:lnTo>
                  <a:lnTo>
                    <a:pt x="8568" y="13390"/>
                  </a:lnTo>
                  <a:lnTo>
                    <a:pt x="9197" y="13941"/>
                  </a:lnTo>
                  <a:lnTo>
                    <a:pt x="9827" y="14467"/>
                  </a:lnTo>
                  <a:lnTo>
                    <a:pt x="10126" y="14667"/>
                  </a:lnTo>
                  <a:lnTo>
                    <a:pt x="10425" y="14868"/>
                  </a:lnTo>
                  <a:lnTo>
                    <a:pt x="10725" y="15093"/>
                  </a:lnTo>
                  <a:lnTo>
                    <a:pt x="10995" y="15293"/>
                  </a:lnTo>
                  <a:lnTo>
                    <a:pt x="10934" y="15343"/>
                  </a:lnTo>
                  <a:lnTo>
                    <a:pt x="10905" y="15393"/>
                  </a:lnTo>
                  <a:lnTo>
                    <a:pt x="10905" y="15418"/>
                  </a:lnTo>
                  <a:lnTo>
                    <a:pt x="10725" y="15593"/>
                  </a:lnTo>
                  <a:lnTo>
                    <a:pt x="10546" y="15743"/>
                  </a:lnTo>
                  <a:lnTo>
                    <a:pt x="10366" y="15868"/>
                  </a:lnTo>
                  <a:lnTo>
                    <a:pt x="10156" y="15769"/>
                  </a:lnTo>
                  <a:lnTo>
                    <a:pt x="9976" y="15668"/>
                  </a:lnTo>
                  <a:lnTo>
                    <a:pt x="9647" y="15418"/>
                  </a:lnTo>
                  <a:lnTo>
                    <a:pt x="9287" y="15168"/>
                  </a:lnTo>
                  <a:lnTo>
                    <a:pt x="8928" y="14917"/>
                  </a:lnTo>
                  <a:lnTo>
                    <a:pt x="8209" y="14342"/>
                  </a:lnTo>
                  <a:lnTo>
                    <a:pt x="7460" y="13791"/>
                  </a:lnTo>
                  <a:lnTo>
                    <a:pt x="6800" y="13341"/>
                  </a:lnTo>
                  <a:lnTo>
                    <a:pt x="6471" y="13115"/>
                  </a:lnTo>
                  <a:lnTo>
                    <a:pt x="6171" y="12840"/>
                  </a:lnTo>
                  <a:lnTo>
                    <a:pt x="5842" y="12515"/>
                  </a:lnTo>
                  <a:lnTo>
                    <a:pt x="5662" y="12365"/>
                  </a:lnTo>
                  <a:lnTo>
                    <a:pt x="5452" y="12240"/>
                  </a:lnTo>
                  <a:lnTo>
                    <a:pt x="5692" y="11989"/>
                  </a:lnTo>
                  <a:lnTo>
                    <a:pt x="5962" y="11739"/>
                  </a:lnTo>
                  <a:lnTo>
                    <a:pt x="6081" y="11564"/>
                  </a:lnTo>
                  <a:close/>
                  <a:moveTo>
                    <a:pt x="18275" y="12940"/>
                  </a:moveTo>
                  <a:lnTo>
                    <a:pt x="18395" y="13441"/>
                  </a:lnTo>
                  <a:lnTo>
                    <a:pt x="18634" y="14542"/>
                  </a:lnTo>
                  <a:lnTo>
                    <a:pt x="16567" y="14967"/>
                  </a:lnTo>
                  <a:lnTo>
                    <a:pt x="14500" y="15393"/>
                  </a:lnTo>
                  <a:lnTo>
                    <a:pt x="13272" y="15668"/>
                  </a:lnTo>
                  <a:lnTo>
                    <a:pt x="12043" y="15969"/>
                  </a:lnTo>
                  <a:lnTo>
                    <a:pt x="11444" y="16119"/>
                  </a:lnTo>
                  <a:lnTo>
                    <a:pt x="11534" y="16069"/>
                  </a:lnTo>
                  <a:lnTo>
                    <a:pt x="11594" y="15994"/>
                  </a:lnTo>
                  <a:lnTo>
                    <a:pt x="11624" y="15919"/>
                  </a:lnTo>
                  <a:lnTo>
                    <a:pt x="11624" y="15818"/>
                  </a:lnTo>
                  <a:lnTo>
                    <a:pt x="11563" y="15743"/>
                  </a:lnTo>
                  <a:lnTo>
                    <a:pt x="11384" y="15593"/>
                  </a:lnTo>
                  <a:lnTo>
                    <a:pt x="11175" y="15443"/>
                  </a:lnTo>
                  <a:lnTo>
                    <a:pt x="11264" y="15293"/>
                  </a:lnTo>
                  <a:lnTo>
                    <a:pt x="11264" y="15243"/>
                  </a:lnTo>
                  <a:lnTo>
                    <a:pt x="11204" y="15218"/>
                  </a:lnTo>
                  <a:lnTo>
                    <a:pt x="11204" y="15192"/>
                  </a:lnTo>
                  <a:lnTo>
                    <a:pt x="11504" y="15168"/>
                  </a:lnTo>
                  <a:lnTo>
                    <a:pt x="11804" y="15117"/>
                  </a:lnTo>
                  <a:lnTo>
                    <a:pt x="12433" y="14993"/>
                  </a:lnTo>
                  <a:lnTo>
                    <a:pt x="13032" y="14842"/>
                  </a:lnTo>
                  <a:lnTo>
                    <a:pt x="13601" y="14692"/>
                  </a:lnTo>
                  <a:lnTo>
                    <a:pt x="13961" y="14592"/>
                  </a:lnTo>
                  <a:lnTo>
                    <a:pt x="14320" y="14467"/>
                  </a:lnTo>
                  <a:lnTo>
                    <a:pt x="15009" y="14192"/>
                  </a:lnTo>
                  <a:lnTo>
                    <a:pt x="15339" y="14091"/>
                  </a:lnTo>
                  <a:lnTo>
                    <a:pt x="15699" y="13991"/>
                  </a:lnTo>
                  <a:lnTo>
                    <a:pt x="16058" y="13916"/>
                  </a:lnTo>
                  <a:lnTo>
                    <a:pt x="16447" y="13892"/>
                  </a:lnTo>
                  <a:lnTo>
                    <a:pt x="16507" y="13892"/>
                  </a:lnTo>
                  <a:lnTo>
                    <a:pt x="16537" y="13866"/>
                  </a:lnTo>
                  <a:lnTo>
                    <a:pt x="16567" y="13791"/>
                  </a:lnTo>
                  <a:lnTo>
                    <a:pt x="16537" y="13716"/>
                  </a:lnTo>
                  <a:lnTo>
                    <a:pt x="16507" y="13691"/>
                  </a:lnTo>
                  <a:lnTo>
                    <a:pt x="16447" y="13666"/>
                  </a:lnTo>
                  <a:lnTo>
                    <a:pt x="16118" y="13691"/>
                  </a:lnTo>
                  <a:lnTo>
                    <a:pt x="15818" y="13741"/>
                  </a:lnTo>
                  <a:lnTo>
                    <a:pt x="15489" y="13791"/>
                  </a:lnTo>
                  <a:lnTo>
                    <a:pt x="15189" y="13892"/>
                  </a:lnTo>
                  <a:lnTo>
                    <a:pt x="14590" y="14091"/>
                  </a:lnTo>
                  <a:lnTo>
                    <a:pt x="14020" y="14317"/>
                  </a:lnTo>
                  <a:lnTo>
                    <a:pt x="13661" y="14442"/>
                  </a:lnTo>
                  <a:lnTo>
                    <a:pt x="13272" y="14542"/>
                  </a:lnTo>
                  <a:lnTo>
                    <a:pt x="12553" y="14717"/>
                  </a:lnTo>
                  <a:lnTo>
                    <a:pt x="11773" y="14868"/>
                  </a:lnTo>
                  <a:lnTo>
                    <a:pt x="11414" y="14967"/>
                  </a:lnTo>
                  <a:lnTo>
                    <a:pt x="11054" y="15068"/>
                  </a:lnTo>
                  <a:lnTo>
                    <a:pt x="10485" y="14667"/>
                  </a:lnTo>
                  <a:lnTo>
                    <a:pt x="10725" y="14692"/>
                  </a:lnTo>
                  <a:lnTo>
                    <a:pt x="10965" y="14692"/>
                  </a:lnTo>
                  <a:lnTo>
                    <a:pt x="11414" y="14667"/>
                  </a:lnTo>
                  <a:lnTo>
                    <a:pt x="11894" y="14592"/>
                  </a:lnTo>
                  <a:lnTo>
                    <a:pt x="12373" y="14467"/>
                  </a:lnTo>
                  <a:lnTo>
                    <a:pt x="12852" y="14342"/>
                  </a:lnTo>
                  <a:lnTo>
                    <a:pt x="13332" y="14192"/>
                  </a:lnTo>
                  <a:lnTo>
                    <a:pt x="14200" y="13916"/>
                  </a:lnTo>
                  <a:lnTo>
                    <a:pt x="15189" y="13616"/>
                  </a:lnTo>
                  <a:lnTo>
                    <a:pt x="16208" y="13366"/>
                  </a:lnTo>
                  <a:lnTo>
                    <a:pt x="17256" y="13141"/>
                  </a:lnTo>
                  <a:lnTo>
                    <a:pt x="18275" y="12940"/>
                  </a:lnTo>
                  <a:close/>
                  <a:moveTo>
                    <a:pt x="11085" y="15543"/>
                  </a:moveTo>
                  <a:lnTo>
                    <a:pt x="11175" y="15618"/>
                  </a:lnTo>
                  <a:lnTo>
                    <a:pt x="11354" y="15743"/>
                  </a:lnTo>
                  <a:lnTo>
                    <a:pt x="11444" y="15793"/>
                  </a:lnTo>
                  <a:lnTo>
                    <a:pt x="11474" y="15844"/>
                  </a:lnTo>
                  <a:lnTo>
                    <a:pt x="11474" y="15894"/>
                  </a:lnTo>
                  <a:lnTo>
                    <a:pt x="11384" y="15943"/>
                  </a:lnTo>
                  <a:lnTo>
                    <a:pt x="11294" y="16044"/>
                  </a:lnTo>
                  <a:lnTo>
                    <a:pt x="11175" y="16094"/>
                  </a:lnTo>
                  <a:lnTo>
                    <a:pt x="11024" y="16144"/>
                  </a:lnTo>
                  <a:lnTo>
                    <a:pt x="10875" y="16144"/>
                  </a:lnTo>
                  <a:lnTo>
                    <a:pt x="10695" y="16069"/>
                  </a:lnTo>
                  <a:lnTo>
                    <a:pt x="10605" y="16018"/>
                  </a:lnTo>
                  <a:lnTo>
                    <a:pt x="10546" y="15969"/>
                  </a:lnTo>
                  <a:lnTo>
                    <a:pt x="10695" y="15868"/>
                  </a:lnTo>
                  <a:lnTo>
                    <a:pt x="10815" y="15769"/>
                  </a:lnTo>
                  <a:lnTo>
                    <a:pt x="11085" y="15543"/>
                  </a:lnTo>
                  <a:close/>
                  <a:moveTo>
                    <a:pt x="15998" y="1977"/>
                  </a:moveTo>
                  <a:lnTo>
                    <a:pt x="16058" y="2053"/>
                  </a:lnTo>
                  <a:lnTo>
                    <a:pt x="16148" y="2053"/>
                  </a:lnTo>
                  <a:lnTo>
                    <a:pt x="16087" y="2102"/>
                  </a:lnTo>
                  <a:lnTo>
                    <a:pt x="16087" y="2203"/>
                  </a:lnTo>
                  <a:lnTo>
                    <a:pt x="16177" y="2453"/>
                  </a:lnTo>
                  <a:lnTo>
                    <a:pt x="16387" y="2928"/>
                  </a:lnTo>
                  <a:lnTo>
                    <a:pt x="16717" y="3780"/>
                  </a:lnTo>
                  <a:lnTo>
                    <a:pt x="17016" y="4631"/>
                  </a:lnTo>
                  <a:lnTo>
                    <a:pt x="17286" y="5631"/>
                  </a:lnTo>
                  <a:lnTo>
                    <a:pt x="17436" y="6132"/>
                  </a:lnTo>
                  <a:lnTo>
                    <a:pt x="17586" y="6633"/>
                  </a:lnTo>
                  <a:lnTo>
                    <a:pt x="17915" y="7609"/>
                  </a:lnTo>
                  <a:lnTo>
                    <a:pt x="18065" y="8085"/>
                  </a:lnTo>
                  <a:lnTo>
                    <a:pt x="18215" y="8585"/>
                  </a:lnTo>
                  <a:lnTo>
                    <a:pt x="18334" y="9085"/>
                  </a:lnTo>
                  <a:lnTo>
                    <a:pt x="18514" y="10136"/>
                  </a:lnTo>
                  <a:lnTo>
                    <a:pt x="18634" y="10663"/>
                  </a:lnTo>
                  <a:lnTo>
                    <a:pt x="18874" y="11689"/>
                  </a:lnTo>
                  <a:lnTo>
                    <a:pt x="19173" y="12715"/>
                  </a:lnTo>
                  <a:lnTo>
                    <a:pt x="19473" y="13641"/>
                  </a:lnTo>
                  <a:lnTo>
                    <a:pt x="19833" y="14567"/>
                  </a:lnTo>
                  <a:lnTo>
                    <a:pt x="20162" y="15493"/>
                  </a:lnTo>
                  <a:lnTo>
                    <a:pt x="20522" y="16419"/>
                  </a:lnTo>
                  <a:lnTo>
                    <a:pt x="20372" y="16319"/>
                  </a:lnTo>
                  <a:lnTo>
                    <a:pt x="20252" y="16194"/>
                  </a:lnTo>
                  <a:lnTo>
                    <a:pt x="20223" y="16169"/>
                  </a:lnTo>
                  <a:lnTo>
                    <a:pt x="20162" y="16144"/>
                  </a:lnTo>
                  <a:lnTo>
                    <a:pt x="20102" y="16169"/>
                  </a:lnTo>
                  <a:lnTo>
                    <a:pt x="20072" y="16194"/>
                  </a:lnTo>
                  <a:lnTo>
                    <a:pt x="19953" y="16344"/>
                  </a:lnTo>
                  <a:lnTo>
                    <a:pt x="19892" y="16494"/>
                  </a:lnTo>
                  <a:lnTo>
                    <a:pt x="19773" y="16770"/>
                  </a:lnTo>
                  <a:lnTo>
                    <a:pt x="19563" y="16394"/>
                  </a:lnTo>
                  <a:lnTo>
                    <a:pt x="19383" y="15994"/>
                  </a:lnTo>
                  <a:lnTo>
                    <a:pt x="19234" y="15593"/>
                  </a:lnTo>
                  <a:lnTo>
                    <a:pt x="19084" y="15192"/>
                  </a:lnTo>
                  <a:lnTo>
                    <a:pt x="19114" y="15168"/>
                  </a:lnTo>
                  <a:lnTo>
                    <a:pt x="19084" y="15117"/>
                  </a:lnTo>
                  <a:lnTo>
                    <a:pt x="19084" y="15093"/>
                  </a:lnTo>
                  <a:lnTo>
                    <a:pt x="19024" y="15068"/>
                  </a:lnTo>
                  <a:lnTo>
                    <a:pt x="18904" y="14592"/>
                  </a:lnTo>
                  <a:lnTo>
                    <a:pt x="18754" y="13991"/>
                  </a:lnTo>
                  <a:lnTo>
                    <a:pt x="18604" y="13390"/>
                  </a:lnTo>
                  <a:lnTo>
                    <a:pt x="18485" y="12890"/>
                  </a:lnTo>
                  <a:lnTo>
                    <a:pt x="18514" y="12840"/>
                  </a:lnTo>
                  <a:lnTo>
                    <a:pt x="18514" y="12815"/>
                  </a:lnTo>
                  <a:lnTo>
                    <a:pt x="18485" y="12765"/>
                  </a:lnTo>
                  <a:lnTo>
                    <a:pt x="18454" y="12740"/>
                  </a:lnTo>
                  <a:lnTo>
                    <a:pt x="18215" y="11739"/>
                  </a:lnTo>
                  <a:lnTo>
                    <a:pt x="18244" y="11714"/>
                  </a:lnTo>
                  <a:lnTo>
                    <a:pt x="18244" y="11663"/>
                  </a:lnTo>
                  <a:lnTo>
                    <a:pt x="18155" y="11588"/>
                  </a:lnTo>
                  <a:lnTo>
                    <a:pt x="18065" y="11238"/>
                  </a:lnTo>
                  <a:lnTo>
                    <a:pt x="18095" y="11163"/>
                  </a:lnTo>
                  <a:lnTo>
                    <a:pt x="18095" y="11113"/>
                  </a:lnTo>
                  <a:lnTo>
                    <a:pt x="18065" y="11063"/>
                  </a:lnTo>
                  <a:lnTo>
                    <a:pt x="18005" y="11038"/>
                  </a:lnTo>
                  <a:lnTo>
                    <a:pt x="17586" y="9636"/>
                  </a:lnTo>
                  <a:lnTo>
                    <a:pt x="17196" y="8360"/>
                  </a:lnTo>
                  <a:lnTo>
                    <a:pt x="17196" y="8285"/>
                  </a:lnTo>
                  <a:lnTo>
                    <a:pt x="17137" y="8235"/>
                  </a:lnTo>
                  <a:lnTo>
                    <a:pt x="16867" y="7233"/>
                  </a:lnTo>
                  <a:lnTo>
                    <a:pt x="16867" y="7158"/>
                  </a:lnTo>
                  <a:lnTo>
                    <a:pt x="16717" y="6658"/>
                  </a:lnTo>
                  <a:lnTo>
                    <a:pt x="16747" y="6583"/>
                  </a:lnTo>
                  <a:lnTo>
                    <a:pt x="16717" y="6532"/>
                  </a:lnTo>
                  <a:lnTo>
                    <a:pt x="16687" y="6508"/>
                  </a:lnTo>
                  <a:lnTo>
                    <a:pt x="16507" y="5757"/>
                  </a:lnTo>
                  <a:lnTo>
                    <a:pt x="16297" y="4730"/>
                  </a:lnTo>
                  <a:lnTo>
                    <a:pt x="16148" y="4230"/>
                  </a:lnTo>
                  <a:lnTo>
                    <a:pt x="15998" y="3704"/>
                  </a:lnTo>
                  <a:lnTo>
                    <a:pt x="15818" y="3354"/>
                  </a:lnTo>
                  <a:lnTo>
                    <a:pt x="15638" y="2978"/>
                  </a:lnTo>
                  <a:lnTo>
                    <a:pt x="15429" y="2628"/>
                  </a:lnTo>
                  <a:lnTo>
                    <a:pt x="15339" y="2428"/>
                  </a:lnTo>
                  <a:lnTo>
                    <a:pt x="15279" y="2253"/>
                  </a:lnTo>
                  <a:lnTo>
                    <a:pt x="15309" y="2177"/>
                  </a:lnTo>
                  <a:lnTo>
                    <a:pt x="15249" y="2128"/>
                  </a:lnTo>
                  <a:lnTo>
                    <a:pt x="15249" y="2102"/>
                  </a:lnTo>
                  <a:lnTo>
                    <a:pt x="15279" y="2102"/>
                  </a:lnTo>
                  <a:lnTo>
                    <a:pt x="15519" y="2027"/>
                  </a:lnTo>
                  <a:lnTo>
                    <a:pt x="15758" y="2002"/>
                  </a:lnTo>
                  <a:lnTo>
                    <a:pt x="15998" y="1977"/>
                  </a:lnTo>
                  <a:close/>
                  <a:moveTo>
                    <a:pt x="21600" y="0"/>
                  </a:moveTo>
                  <a:lnTo>
                    <a:pt x="20133" y="375"/>
                  </a:lnTo>
                  <a:lnTo>
                    <a:pt x="18664" y="726"/>
                  </a:lnTo>
                  <a:lnTo>
                    <a:pt x="17196" y="1026"/>
                  </a:lnTo>
                  <a:lnTo>
                    <a:pt x="15699" y="1326"/>
                  </a:lnTo>
                  <a:lnTo>
                    <a:pt x="12733" y="1927"/>
                  </a:lnTo>
                  <a:lnTo>
                    <a:pt x="11234" y="2227"/>
                  </a:lnTo>
                  <a:lnTo>
                    <a:pt x="9766" y="2528"/>
                  </a:lnTo>
                  <a:lnTo>
                    <a:pt x="8568" y="2803"/>
                  </a:lnTo>
                  <a:lnTo>
                    <a:pt x="7400" y="3104"/>
                  </a:lnTo>
                  <a:lnTo>
                    <a:pt x="5063" y="3729"/>
                  </a:lnTo>
                  <a:lnTo>
                    <a:pt x="4494" y="3904"/>
                  </a:lnTo>
                  <a:lnTo>
                    <a:pt x="4194" y="4005"/>
                  </a:lnTo>
                  <a:lnTo>
                    <a:pt x="3894" y="4155"/>
                  </a:lnTo>
                  <a:lnTo>
                    <a:pt x="3655" y="4305"/>
                  </a:lnTo>
                  <a:lnTo>
                    <a:pt x="3534" y="4405"/>
                  </a:lnTo>
                  <a:lnTo>
                    <a:pt x="3475" y="4505"/>
                  </a:lnTo>
                  <a:lnTo>
                    <a:pt x="3415" y="4631"/>
                  </a:lnTo>
                  <a:lnTo>
                    <a:pt x="3385" y="4730"/>
                  </a:lnTo>
                  <a:lnTo>
                    <a:pt x="3355" y="4856"/>
                  </a:lnTo>
                  <a:lnTo>
                    <a:pt x="3385" y="5006"/>
                  </a:lnTo>
                  <a:lnTo>
                    <a:pt x="3355" y="5281"/>
                  </a:lnTo>
                  <a:lnTo>
                    <a:pt x="3385" y="5582"/>
                  </a:lnTo>
                  <a:lnTo>
                    <a:pt x="3565" y="6182"/>
                  </a:lnTo>
                  <a:lnTo>
                    <a:pt x="3834" y="6783"/>
                  </a:lnTo>
                  <a:lnTo>
                    <a:pt x="4044" y="7334"/>
                  </a:lnTo>
                  <a:lnTo>
                    <a:pt x="4943" y="9986"/>
                  </a:lnTo>
                  <a:lnTo>
                    <a:pt x="4374" y="9486"/>
                  </a:lnTo>
                  <a:lnTo>
                    <a:pt x="3775" y="9010"/>
                  </a:lnTo>
                  <a:lnTo>
                    <a:pt x="3415" y="8710"/>
                  </a:lnTo>
                  <a:lnTo>
                    <a:pt x="3025" y="8460"/>
                  </a:lnTo>
                  <a:lnTo>
                    <a:pt x="2636" y="8184"/>
                  </a:lnTo>
                  <a:lnTo>
                    <a:pt x="2276" y="7884"/>
                  </a:lnTo>
                  <a:lnTo>
                    <a:pt x="2037" y="7709"/>
                  </a:lnTo>
                  <a:lnTo>
                    <a:pt x="1767" y="7509"/>
                  </a:lnTo>
                  <a:lnTo>
                    <a:pt x="1618" y="7409"/>
                  </a:lnTo>
                  <a:lnTo>
                    <a:pt x="1467" y="7358"/>
                  </a:lnTo>
                  <a:lnTo>
                    <a:pt x="1318" y="7334"/>
                  </a:lnTo>
                  <a:lnTo>
                    <a:pt x="1138" y="7358"/>
                  </a:lnTo>
                  <a:lnTo>
                    <a:pt x="1138" y="7309"/>
                  </a:lnTo>
                  <a:lnTo>
                    <a:pt x="1108" y="7259"/>
                  </a:lnTo>
                  <a:lnTo>
                    <a:pt x="1048" y="7233"/>
                  </a:lnTo>
                  <a:lnTo>
                    <a:pt x="989" y="7233"/>
                  </a:lnTo>
                  <a:lnTo>
                    <a:pt x="838" y="7309"/>
                  </a:lnTo>
                  <a:lnTo>
                    <a:pt x="689" y="7433"/>
                  </a:lnTo>
                  <a:lnTo>
                    <a:pt x="449" y="7659"/>
                  </a:lnTo>
                  <a:lnTo>
                    <a:pt x="239" y="7859"/>
                  </a:lnTo>
                  <a:lnTo>
                    <a:pt x="149" y="7984"/>
                  </a:lnTo>
                  <a:lnTo>
                    <a:pt x="119" y="8034"/>
                  </a:lnTo>
                  <a:lnTo>
                    <a:pt x="119" y="8085"/>
                  </a:lnTo>
                  <a:lnTo>
                    <a:pt x="90" y="8085"/>
                  </a:lnTo>
                  <a:lnTo>
                    <a:pt x="60" y="8109"/>
                  </a:lnTo>
                  <a:lnTo>
                    <a:pt x="29" y="8134"/>
                  </a:lnTo>
                  <a:lnTo>
                    <a:pt x="0" y="8160"/>
                  </a:lnTo>
                  <a:lnTo>
                    <a:pt x="60" y="8210"/>
                  </a:lnTo>
                  <a:lnTo>
                    <a:pt x="209" y="8285"/>
                  </a:lnTo>
                  <a:lnTo>
                    <a:pt x="569" y="8585"/>
                  </a:lnTo>
                  <a:lnTo>
                    <a:pt x="1018" y="9035"/>
                  </a:lnTo>
                  <a:lnTo>
                    <a:pt x="1288" y="9311"/>
                  </a:lnTo>
                  <a:lnTo>
                    <a:pt x="1587" y="9586"/>
                  </a:lnTo>
                  <a:lnTo>
                    <a:pt x="1917" y="9836"/>
                  </a:lnTo>
                  <a:lnTo>
                    <a:pt x="2247" y="10087"/>
                  </a:lnTo>
                  <a:lnTo>
                    <a:pt x="3025" y="10588"/>
                  </a:lnTo>
                  <a:lnTo>
                    <a:pt x="3804" y="11138"/>
                  </a:lnTo>
                  <a:lnTo>
                    <a:pt x="4164" y="11414"/>
                  </a:lnTo>
                  <a:lnTo>
                    <a:pt x="4524" y="11714"/>
                  </a:lnTo>
                  <a:lnTo>
                    <a:pt x="4853" y="12039"/>
                  </a:lnTo>
                  <a:lnTo>
                    <a:pt x="5153" y="12365"/>
                  </a:lnTo>
                  <a:lnTo>
                    <a:pt x="5213" y="12414"/>
                  </a:lnTo>
                  <a:lnTo>
                    <a:pt x="5333" y="12414"/>
                  </a:lnTo>
                  <a:lnTo>
                    <a:pt x="5362" y="12365"/>
                  </a:lnTo>
                  <a:lnTo>
                    <a:pt x="5392" y="12339"/>
                  </a:lnTo>
                  <a:lnTo>
                    <a:pt x="5482" y="12440"/>
                  </a:lnTo>
                  <a:lnTo>
                    <a:pt x="5572" y="12515"/>
                  </a:lnTo>
                  <a:lnTo>
                    <a:pt x="5632" y="12540"/>
                  </a:lnTo>
                  <a:lnTo>
                    <a:pt x="5632" y="12565"/>
                  </a:lnTo>
                  <a:lnTo>
                    <a:pt x="5872" y="13190"/>
                  </a:lnTo>
                  <a:lnTo>
                    <a:pt x="6111" y="13841"/>
                  </a:lnTo>
                  <a:lnTo>
                    <a:pt x="6291" y="14467"/>
                  </a:lnTo>
                  <a:lnTo>
                    <a:pt x="6441" y="15117"/>
                  </a:lnTo>
                  <a:lnTo>
                    <a:pt x="6771" y="16419"/>
                  </a:lnTo>
                  <a:lnTo>
                    <a:pt x="6951" y="17070"/>
                  </a:lnTo>
                  <a:lnTo>
                    <a:pt x="7190" y="17721"/>
                  </a:lnTo>
                  <a:lnTo>
                    <a:pt x="7699" y="19072"/>
                  </a:lnTo>
                  <a:lnTo>
                    <a:pt x="8209" y="20424"/>
                  </a:lnTo>
                  <a:lnTo>
                    <a:pt x="8299" y="20599"/>
                  </a:lnTo>
                  <a:lnTo>
                    <a:pt x="8478" y="20900"/>
                  </a:lnTo>
                  <a:lnTo>
                    <a:pt x="8598" y="21050"/>
                  </a:lnTo>
                  <a:lnTo>
                    <a:pt x="8748" y="21175"/>
                  </a:lnTo>
                  <a:lnTo>
                    <a:pt x="8898" y="21300"/>
                  </a:lnTo>
                  <a:lnTo>
                    <a:pt x="9077" y="21400"/>
                  </a:lnTo>
                  <a:lnTo>
                    <a:pt x="9287" y="21475"/>
                  </a:lnTo>
                  <a:lnTo>
                    <a:pt x="9527" y="21525"/>
                  </a:lnTo>
                  <a:lnTo>
                    <a:pt x="9796" y="21575"/>
                  </a:lnTo>
                  <a:lnTo>
                    <a:pt x="10066" y="21600"/>
                  </a:lnTo>
                  <a:lnTo>
                    <a:pt x="10336" y="21600"/>
                  </a:lnTo>
                  <a:lnTo>
                    <a:pt x="10605" y="21575"/>
                  </a:lnTo>
                  <a:lnTo>
                    <a:pt x="10875" y="21550"/>
                  </a:lnTo>
                  <a:lnTo>
                    <a:pt x="11414" y="21450"/>
                  </a:lnTo>
                  <a:lnTo>
                    <a:pt x="11953" y="21325"/>
                  </a:lnTo>
                  <a:lnTo>
                    <a:pt x="12492" y="21175"/>
                  </a:lnTo>
                  <a:lnTo>
                    <a:pt x="13481" y="20874"/>
                  </a:lnTo>
                  <a:lnTo>
                    <a:pt x="15219" y="20474"/>
                  </a:lnTo>
                  <a:lnTo>
                    <a:pt x="16957" y="20074"/>
                  </a:lnTo>
                  <a:lnTo>
                    <a:pt x="17856" y="19823"/>
                  </a:lnTo>
                  <a:lnTo>
                    <a:pt x="18784" y="19573"/>
                  </a:lnTo>
                  <a:lnTo>
                    <a:pt x="19234" y="19448"/>
                  </a:lnTo>
                  <a:lnTo>
                    <a:pt x="19713" y="19347"/>
                  </a:lnTo>
                  <a:lnTo>
                    <a:pt x="20162" y="19248"/>
                  </a:lnTo>
                  <a:lnTo>
                    <a:pt x="20642" y="19197"/>
                  </a:lnTo>
                  <a:lnTo>
                    <a:pt x="20701" y="19173"/>
                  </a:lnTo>
                  <a:lnTo>
                    <a:pt x="20762" y="19098"/>
                  </a:lnTo>
                  <a:lnTo>
                    <a:pt x="20881" y="19098"/>
                  </a:lnTo>
                  <a:lnTo>
                    <a:pt x="21031" y="19072"/>
                  </a:lnTo>
                  <a:lnTo>
                    <a:pt x="21330" y="19023"/>
                  </a:lnTo>
                  <a:lnTo>
                    <a:pt x="21600" y="18947"/>
                  </a:lnTo>
                  <a:lnTo>
                    <a:pt x="21600" y="18697"/>
                  </a:lnTo>
                  <a:lnTo>
                    <a:pt x="21031" y="18847"/>
                  </a:lnTo>
                  <a:lnTo>
                    <a:pt x="20791" y="18922"/>
                  </a:lnTo>
                  <a:lnTo>
                    <a:pt x="20642" y="18997"/>
                  </a:lnTo>
                  <a:lnTo>
                    <a:pt x="20252" y="19023"/>
                  </a:lnTo>
                  <a:lnTo>
                    <a:pt x="19173" y="19248"/>
                  </a:lnTo>
                  <a:lnTo>
                    <a:pt x="17766" y="19648"/>
                  </a:lnTo>
                  <a:lnTo>
                    <a:pt x="16957" y="19849"/>
                  </a:lnTo>
                  <a:lnTo>
                    <a:pt x="16148" y="20048"/>
                  </a:lnTo>
                  <a:lnTo>
                    <a:pt x="14500" y="20424"/>
                  </a:lnTo>
                  <a:lnTo>
                    <a:pt x="13242" y="20750"/>
                  </a:lnTo>
                  <a:lnTo>
                    <a:pt x="11983" y="21074"/>
                  </a:lnTo>
                  <a:lnTo>
                    <a:pt x="11474" y="21200"/>
                  </a:lnTo>
                  <a:lnTo>
                    <a:pt x="10965" y="21325"/>
                  </a:lnTo>
                  <a:lnTo>
                    <a:pt x="10425" y="21375"/>
                  </a:lnTo>
                  <a:lnTo>
                    <a:pt x="10156" y="21400"/>
                  </a:lnTo>
                  <a:lnTo>
                    <a:pt x="9886" y="21400"/>
                  </a:lnTo>
                  <a:lnTo>
                    <a:pt x="9557" y="21350"/>
                  </a:lnTo>
                  <a:lnTo>
                    <a:pt x="9287" y="21250"/>
                  </a:lnTo>
                  <a:lnTo>
                    <a:pt x="9077" y="21125"/>
                  </a:lnTo>
                  <a:lnTo>
                    <a:pt x="8867" y="20950"/>
                  </a:lnTo>
                  <a:lnTo>
                    <a:pt x="8718" y="20750"/>
                  </a:lnTo>
                  <a:lnTo>
                    <a:pt x="8568" y="20524"/>
                  </a:lnTo>
                  <a:lnTo>
                    <a:pt x="8448" y="20299"/>
                  </a:lnTo>
                  <a:lnTo>
                    <a:pt x="8358" y="20048"/>
                  </a:lnTo>
                  <a:lnTo>
                    <a:pt x="8119" y="19398"/>
                  </a:lnTo>
                  <a:lnTo>
                    <a:pt x="7849" y="18772"/>
                  </a:lnTo>
                  <a:lnTo>
                    <a:pt x="7339" y="17496"/>
                  </a:lnTo>
                  <a:lnTo>
                    <a:pt x="7130" y="16920"/>
                  </a:lnTo>
                  <a:lnTo>
                    <a:pt x="6951" y="16344"/>
                  </a:lnTo>
                  <a:lnTo>
                    <a:pt x="6651" y="15192"/>
                  </a:lnTo>
                  <a:lnTo>
                    <a:pt x="6351" y="14016"/>
                  </a:lnTo>
                  <a:lnTo>
                    <a:pt x="6171" y="13466"/>
                  </a:lnTo>
                  <a:lnTo>
                    <a:pt x="5932" y="12890"/>
                  </a:lnTo>
                  <a:lnTo>
                    <a:pt x="6022" y="12965"/>
                  </a:lnTo>
                  <a:lnTo>
                    <a:pt x="6261" y="13190"/>
                  </a:lnTo>
                  <a:lnTo>
                    <a:pt x="6501" y="13416"/>
                  </a:lnTo>
                  <a:lnTo>
                    <a:pt x="7070" y="13816"/>
                  </a:lnTo>
                  <a:lnTo>
                    <a:pt x="7220" y="14091"/>
                  </a:lnTo>
                  <a:lnTo>
                    <a:pt x="7490" y="14993"/>
                  </a:lnTo>
                  <a:lnTo>
                    <a:pt x="7639" y="15618"/>
                  </a:lnTo>
                  <a:lnTo>
                    <a:pt x="7759" y="16219"/>
                  </a:lnTo>
                  <a:lnTo>
                    <a:pt x="7939" y="17120"/>
                  </a:lnTo>
                  <a:lnTo>
                    <a:pt x="8179" y="18021"/>
                  </a:lnTo>
                  <a:lnTo>
                    <a:pt x="8358" y="18822"/>
                  </a:lnTo>
                  <a:lnTo>
                    <a:pt x="8508" y="19248"/>
                  </a:lnTo>
                  <a:lnTo>
                    <a:pt x="8658" y="19698"/>
                  </a:lnTo>
                  <a:lnTo>
                    <a:pt x="8898" y="20098"/>
                  </a:lnTo>
                  <a:lnTo>
                    <a:pt x="9018" y="20274"/>
                  </a:lnTo>
                  <a:lnTo>
                    <a:pt x="9167" y="20449"/>
                  </a:lnTo>
                  <a:lnTo>
                    <a:pt x="9347" y="20599"/>
                  </a:lnTo>
                  <a:lnTo>
                    <a:pt x="9527" y="20724"/>
                  </a:lnTo>
                  <a:lnTo>
                    <a:pt x="9737" y="20825"/>
                  </a:lnTo>
                  <a:lnTo>
                    <a:pt x="9946" y="20924"/>
                  </a:lnTo>
                  <a:lnTo>
                    <a:pt x="10246" y="20975"/>
                  </a:lnTo>
                  <a:lnTo>
                    <a:pt x="10546" y="20999"/>
                  </a:lnTo>
                  <a:lnTo>
                    <a:pt x="10844" y="20999"/>
                  </a:lnTo>
                  <a:lnTo>
                    <a:pt x="11144" y="20975"/>
                  </a:lnTo>
                  <a:lnTo>
                    <a:pt x="11444" y="20924"/>
                  </a:lnTo>
                  <a:lnTo>
                    <a:pt x="11744" y="20849"/>
                  </a:lnTo>
                  <a:lnTo>
                    <a:pt x="12313" y="20724"/>
                  </a:lnTo>
                  <a:lnTo>
                    <a:pt x="13002" y="20524"/>
                  </a:lnTo>
                  <a:lnTo>
                    <a:pt x="13691" y="20299"/>
                  </a:lnTo>
                  <a:lnTo>
                    <a:pt x="14410" y="20074"/>
                  </a:lnTo>
                  <a:lnTo>
                    <a:pt x="15099" y="19873"/>
                  </a:lnTo>
                  <a:lnTo>
                    <a:pt x="18934" y="18947"/>
                  </a:lnTo>
                  <a:lnTo>
                    <a:pt x="19892" y="18697"/>
                  </a:lnTo>
                  <a:lnTo>
                    <a:pt x="20881" y="18446"/>
                  </a:lnTo>
                  <a:lnTo>
                    <a:pt x="21600" y="18272"/>
                  </a:lnTo>
                  <a:lnTo>
                    <a:pt x="21600" y="18046"/>
                  </a:lnTo>
                  <a:lnTo>
                    <a:pt x="20402" y="18371"/>
                  </a:lnTo>
                  <a:lnTo>
                    <a:pt x="18514" y="18872"/>
                  </a:lnTo>
                  <a:lnTo>
                    <a:pt x="16627" y="19323"/>
                  </a:lnTo>
                  <a:lnTo>
                    <a:pt x="15069" y="19723"/>
                  </a:lnTo>
                  <a:lnTo>
                    <a:pt x="14320" y="19924"/>
                  </a:lnTo>
                  <a:lnTo>
                    <a:pt x="13571" y="20149"/>
                  </a:lnTo>
                  <a:lnTo>
                    <a:pt x="12852" y="20374"/>
                  </a:lnTo>
                  <a:lnTo>
                    <a:pt x="12163" y="20574"/>
                  </a:lnTo>
                  <a:lnTo>
                    <a:pt x="11773" y="20674"/>
                  </a:lnTo>
                  <a:lnTo>
                    <a:pt x="11054" y="20774"/>
                  </a:lnTo>
                  <a:lnTo>
                    <a:pt x="10695" y="20799"/>
                  </a:lnTo>
                  <a:lnTo>
                    <a:pt x="10366" y="20799"/>
                  </a:lnTo>
                  <a:lnTo>
                    <a:pt x="10066" y="20724"/>
                  </a:lnTo>
                  <a:lnTo>
                    <a:pt x="9827" y="20649"/>
                  </a:lnTo>
                  <a:lnTo>
                    <a:pt x="9586" y="20499"/>
                  </a:lnTo>
                  <a:lnTo>
                    <a:pt x="9377" y="20349"/>
                  </a:lnTo>
                  <a:lnTo>
                    <a:pt x="9197" y="20149"/>
                  </a:lnTo>
                  <a:lnTo>
                    <a:pt x="9047" y="19948"/>
                  </a:lnTo>
                  <a:lnTo>
                    <a:pt x="8928" y="19723"/>
                  </a:lnTo>
                  <a:lnTo>
                    <a:pt x="8808" y="19473"/>
                  </a:lnTo>
                  <a:lnTo>
                    <a:pt x="8688" y="19223"/>
                  </a:lnTo>
                  <a:lnTo>
                    <a:pt x="8538" y="18722"/>
                  </a:lnTo>
                  <a:lnTo>
                    <a:pt x="8418" y="18221"/>
                  </a:lnTo>
                  <a:lnTo>
                    <a:pt x="8299" y="17746"/>
                  </a:lnTo>
                  <a:lnTo>
                    <a:pt x="8119" y="16820"/>
                  </a:lnTo>
                  <a:lnTo>
                    <a:pt x="7939" y="15868"/>
                  </a:lnTo>
                  <a:lnTo>
                    <a:pt x="7849" y="15393"/>
                  </a:lnTo>
                  <a:lnTo>
                    <a:pt x="7729" y="14943"/>
                  </a:lnTo>
                  <a:lnTo>
                    <a:pt x="7580" y="14492"/>
                  </a:lnTo>
                  <a:lnTo>
                    <a:pt x="7400" y="14042"/>
                  </a:lnTo>
                  <a:lnTo>
                    <a:pt x="7429" y="14066"/>
                  </a:lnTo>
                  <a:lnTo>
                    <a:pt x="8238" y="14692"/>
                  </a:lnTo>
                  <a:lnTo>
                    <a:pt x="9018" y="15293"/>
                  </a:lnTo>
                  <a:lnTo>
                    <a:pt x="9377" y="15518"/>
                  </a:lnTo>
                  <a:lnTo>
                    <a:pt x="9557" y="15643"/>
                  </a:lnTo>
                  <a:lnTo>
                    <a:pt x="9706" y="15743"/>
                  </a:lnTo>
                  <a:lnTo>
                    <a:pt x="9976" y="15943"/>
                  </a:lnTo>
                  <a:lnTo>
                    <a:pt x="10096" y="16018"/>
                  </a:lnTo>
                  <a:lnTo>
                    <a:pt x="10276" y="16069"/>
                  </a:lnTo>
                  <a:lnTo>
                    <a:pt x="10336" y="16094"/>
                  </a:lnTo>
                  <a:lnTo>
                    <a:pt x="10395" y="16069"/>
                  </a:lnTo>
                  <a:lnTo>
                    <a:pt x="10425" y="16044"/>
                  </a:lnTo>
                  <a:lnTo>
                    <a:pt x="10425" y="16069"/>
                  </a:lnTo>
                  <a:lnTo>
                    <a:pt x="10456" y="16094"/>
                  </a:lnTo>
                  <a:lnTo>
                    <a:pt x="10605" y="16194"/>
                  </a:lnTo>
                  <a:lnTo>
                    <a:pt x="10785" y="16269"/>
                  </a:lnTo>
                  <a:lnTo>
                    <a:pt x="10336" y="16344"/>
                  </a:lnTo>
                  <a:lnTo>
                    <a:pt x="10126" y="16394"/>
                  </a:lnTo>
                  <a:lnTo>
                    <a:pt x="9946" y="16470"/>
                  </a:lnTo>
                  <a:lnTo>
                    <a:pt x="9886" y="16519"/>
                  </a:lnTo>
                  <a:lnTo>
                    <a:pt x="9886" y="16569"/>
                  </a:lnTo>
                  <a:lnTo>
                    <a:pt x="9946" y="16620"/>
                  </a:lnTo>
                  <a:lnTo>
                    <a:pt x="10006" y="16620"/>
                  </a:lnTo>
                  <a:lnTo>
                    <a:pt x="11144" y="16369"/>
                  </a:lnTo>
                  <a:lnTo>
                    <a:pt x="12283" y="16119"/>
                  </a:lnTo>
                  <a:lnTo>
                    <a:pt x="13421" y="15844"/>
                  </a:lnTo>
                  <a:lnTo>
                    <a:pt x="14560" y="15593"/>
                  </a:lnTo>
                  <a:lnTo>
                    <a:pt x="16627" y="15168"/>
                  </a:lnTo>
                  <a:lnTo>
                    <a:pt x="18694" y="14742"/>
                  </a:lnTo>
                  <a:lnTo>
                    <a:pt x="18784" y="15042"/>
                  </a:lnTo>
                  <a:lnTo>
                    <a:pt x="18544" y="15068"/>
                  </a:lnTo>
                  <a:lnTo>
                    <a:pt x="18275" y="15093"/>
                  </a:lnTo>
                  <a:lnTo>
                    <a:pt x="17735" y="15192"/>
                  </a:lnTo>
                  <a:lnTo>
                    <a:pt x="16747" y="15418"/>
                  </a:lnTo>
                  <a:lnTo>
                    <a:pt x="16028" y="15568"/>
                  </a:lnTo>
                  <a:lnTo>
                    <a:pt x="15339" y="15743"/>
                  </a:lnTo>
                  <a:lnTo>
                    <a:pt x="13961" y="16094"/>
                  </a:lnTo>
                  <a:lnTo>
                    <a:pt x="12553" y="16470"/>
                  </a:lnTo>
                  <a:lnTo>
                    <a:pt x="11863" y="16670"/>
                  </a:lnTo>
                  <a:lnTo>
                    <a:pt x="11144" y="16845"/>
                  </a:lnTo>
                  <a:lnTo>
                    <a:pt x="10844" y="16870"/>
                  </a:lnTo>
                  <a:lnTo>
                    <a:pt x="10546" y="16920"/>
                  </a:lnTo>
                  <a:lnTo>
                    <a:pt x="10395" y="16945"/>
                  </a:lnTo>
                  <a:lnTo>
                    <a:pt x="10246" y="17020"/>
                  </a:lnTo>
                  <a:lnTo>
                    <a:pt x="10156" y="17095"/>
                  </a:lnTo>
                  <a:lnTo>
                    <a:pt x="10066" y="17195"/>
                  </a:lnTo>
                  <a:lnTo>
                    <a:pt x="10066" y="17221"/>
                  </a:lnTo>
                  <a:lnTo>
                    <a:pt x="10096" y="17221"/>
                  </a:lnTo>
                  <a:lnTo>
                    <a:pt x="10485" y="17120"/>
                  </a:lnTo>
                  <a:lnTo>
                    <a:pt x="10875" y="17045"/>
                  </a:lnTo>
                  <a:lnTo>
                    <a:pt x="11264" y="16995"/>
                  </a:lnTo>
                  <a:lnTo>
                    <a:pt x="11653" y="16895"/>
                  </a:lnTo>
                  <a:lnTo>
                    <a:pt x="12942" y="16569"/>
                  </a:lnTo>
                  <a:lnTo>
                    <a:pt x="14230" y="16219"/>
                  </a:lnTo>
                  <a:lnTo>
                    <a:pt x="15399" y="15919"/>
                  </a:lnTo>
                  <a:lnTo>
                    <a:pt x="16597" y="15643"/>
                  </a:lnTo>
                  <a:lnTo>
                    <a:pt x="17137" y="15493"/>
                  </a:lnTo>
                  <a:lnTo>
                    <a:pt x="17705" y="15368"/>
                  </a:lnTo>
                  <a:lnTo>
                    <a:pt x="18275" y="15268"/>
                  </a:lnTo>
                  <a:lnTo>
                    <a:pt x="18575" y="15243"/>
                  </a:lnTo>
                  <a:lnTo>
                    <a:pt x="18844" y="15243"/>
                  </a:lnTo>
                  <a:lnTo>
                    <a:pt x="18994" y="15643"/>
                  </a:lnTo>
                  <a:lnTo>
                    <a:pt x="18454" y="15718"/>
                  </a:lnTo>
                  <a:lnTo>
                    <a:pt x="17915" y="15818"/>
                  </a:lnTo>
                  <a:lnTo>
                    <a:pt x="16837" y="16044"/>
                  </a:lnTo>
                  <a:lnTo>
                    <a:pt x="14680" y="16545"/>
                  </a:lnTo>
                  <a:lnTo>
                    <a:pt x="13571" y="16795"/>
                  </a:lnTo>
                  <a:lnTo>
                    <a:pt x="12463" y="17070"/>
                  </a:lnTo>
                  <a:lnTo>
                    <a:pt x="11354" y="17395"/>
                  </a:lnTo>
                  <a:lnTo>
                    <a:pt x="10276" y="17721"/>
                  </a:lnTo>
                  <a:lnTo>
                    <a:pt x="10246" y="17746"/>
                  </a:lnTo>
                  <a:lnTo>
                    <a:pt x="10246" y="17771"/>
                  </a:lnTo>
                  <a:lnTo>
                    <a:pt x="10276" y="17821"/>
                  </a:lnTo>
                  <a:lnTo>
                    <a:pt x="10305" y="17821"/>
                  </a:lnTo>
                  <a:lnTo>
                    <a:pt x="10844" y="17746"/>
                  </a:lnTo>
                  <a:lnTo>
                    <a:pt x="11384" y="17646"/>
                  </a:lnTo>
                  <a:lnTo>
                    <a:pt x="11894" y="17521"/>
                  </a:lnTo>
                  <a:lnTo>
                    <a:pt x="12433" y="17345"/>
                  </a:lnTo>
                  <a:lnTo>
                    <a:pt x="13481" y="17045"/>
                  </a:lnTo>
                  <a:lnTo>
                    <a:pt x="13991" y="16895"/>
                  </a:lnTo>
                  <a:lnTo>
                    <a:pt x="14530" y="16770"/>
                  </a:lnTo>
                  <a:lnTo>
                    <a:pt x="15638" y="16519"/>
                  </a:lnTo>
                  <a:lnTo>
                    <a:pt x="16777" y="16244"/>
                  </a:lnTo>
                  <a:lnTo>
                    <a:pt x="17915" y="16018"/>
                  </a:lnTo>
                  <a:lnTo>
                    <a:pt x="18485" y="15919"/>
                  </a:lnTo>
                  <a:lnTo>
                    <a:pt x="19054" y="15818"/>
                  </a:lnTo>
                  <a:lnTo>
                    <a:pt x="19353" y="16470"/>
                  </a:lnTo>
                  <a:lnTo>
                    <a:pt x="19504" y="16795"/>
                  </a:lnTo>
                  <a:lnTo>
                    <a:pt x="19713" y="17095"/>
                  </a:lnTo>
                  <a:lnTo>
                    <a:pt x="19743" y="17145"/>
                  </a:lnTo>
                  <a:lnTo>
                    <a:pt x="19803" y="17145"/>
                  </a:lnTo>
                  <a:lnTo>
                    <a:pt x="19892" y="17120"/>
                  </a:lnTo>
                  <a:lnTo>
                    <a:pt x="19923" y="17070"/>
                  </a:lnTo>
                  <a:lnTo>
                    <a:pt x="20043" y="16745"/>
                  </a:lnTo>
                  <a:lnTo>
                    <a:pt x="20162" y="16444"/>
                  </a:lnTo>
                  <a:lnTo>
                    <a:pt x="20252" y="16519"/>
                  </a:lnTo>
                  <a:lnTo>
                    <a:pt x="20342" y="16569"/>
                  </a:lnTo>
                  <a:lnTo>
                    <a:pt x="20582" y="16644"/>
                  </a:lnTo>
                  <a:lnTo>
                    <a:pt x="20611" y="16719"/>
                  </a:lnTo>
                  <a:lnTo>
                    <a:pt x="20672" y="16770"/>
                  </a:lnTo>
                  <a:lnTo>
                    <a:pt x="20762" y="16770"/>
                  </a:lnTo>
                  <a:lnTo>
                    <a:pt x="20821" y="16745"/>
                  </a:lnTo>
                  <a:lnTo>
                    <a:pt x="20852" y="16695"/>
                  </a:lnTo>
                  <a:lnTo>
                    <a:pt x="20852" y="16670"/>
                  </a:lnTo>
                  <a:lnTo>
                    <a:pt x="20821" y="16620"/>
                  </a:lnTo>
                  <a:lnTo>
                    <a:pt x="20821" y="16545"/>
                  </a:lnTo>
                  <a:lnTo>
                    <a:pt x="20791" y="16494"/>
                  </a:lnTo>
                  <a:lnTo>
                    <a:pt x="20432" y="15493"/>
                  </a:lnTo>
                  <a:lnTo>
                    <a:pt x="20072" y="14492"/>
                  </a:lnTo>
                  <a:lnTo>
                    <a:pt x="19683" y="13466"/>
                  </a:lnTo>
                  <a:lnTo>
                    <a:pt x="19353" y="12465"/>
                  </a:lnTo>
                  <a:lnTo>
                    <a:pt x="19204" y="11939"/>
                  </a:lnTo>
                  <a:lnTo>
                    <a:pt x="19054" y="11388"/>
                  </a:lnTo>
                  <a:lnTo>
                    <a:pt x="18844" y="10312"/>
                  </a:lnTo>
                  <a:lnTo>
                    <a:pt x="18604" y="9235"/>
                  </a:lnTo>
                  <a:lnTo>
                    <a:pt x="18485" y="8710"/>
                  </a:lnTo>
                  <a:lnTo>
                    <a:pt x="18365" y="8160"/>
                  </a:lnTo>
                  <a:lnTo>
                    <a:pt x="18185" y="7684"/>
                  </a:lnTo>
                  <a:lnTo>
                    <a:pt x="18035" y="7184"/>
                  </a:lnTo>
                  <a:lnTo>
                    <a:pt x="17705" y="6232"/>
                  </a:lnTo>
                  <a:lnTo>
                    <a:pt x="17376" y="5131"/>
                  </a:lnTo>
                  <a:lnTo>
                    <a:pt x="17226" y="4580"/>
                  </a:lnTo>
                  <a:lnTo>
                    <a:pt x="17047" y="4029"/>
                  </a:lnTo>
                  <a:lnTo>
                    <a:pt x="16777" y="3329"/>
                  </a:lnTo>
                  <a:lnTo>
                    <a:pt x="16507" y="2653"/>
                  </a:lnTo>
                  <a:lnTo>
                    <a:pt x="16418" y="2328"/>
                  </a:lnTo>
                  <a:lnTo>
                    <a:pt x="16328" y="2152"/>
                  </a:lnTo>
                  <a:lnTo>
                    <a:pt x="16267" y="2002"/>
                  </a:lnTo>
                  <a:lnTo>
                    <a:pt x="16477" y="2027"/>
                  </a:lnTo>
                  <a:lnTo>
                    <a:pt x="16747" y="2002"/>
                  </a:lnTo>
                  <a:lnTo>
                    <a:pt x="17346" y="1902"/>
                  </a:lnTo>
                  <a:lnTo>
                    <a:pt x="17346" y="2077"/>
                  </a:lnTo>
                  <a:lnTo>
                    <a:pt x="17376" y="2278"/>
                  </a:lnTo>
                  <a:lnTo>
                    <a:pt x="17466" y="2653"/>
                  </a:lnTo>
                  <a:lnTo>
                    <a:pt x="17586" y="3029"/>
                  </a:lnTo>
                  <a:lnTo>
                    <a:pt x="17735" y="3404"/>
                  </a:lnTo>
                  <a:lnTo>
                    <a:pt x="17885" y="3930"/>
                  </a:lnTo>
                  <a:lnTo>
                    <a:pt x="18035" y="4455"/>
                  </a:lnTo>
                  <a:lnTo>
                    <a:pt x="18305" y="5532"/>
                  </a:lnTo>
                  <a:lnTo>
                    <a:pt x="18454" y="6082"/>
                  </a:lnTo>
                  <a:lnTo>
                    <a:pt x="18604" y="6607"/>
                  </a:lnTo>
                  <a:lnTo>
                    <a:pt x="18963" y="7709"/>
                  </a:lnTo>
                  <a:lnTo>
                    <a:pt x="19713" y="9836"/>
                  </a:lnTo>
                  <a:lnTo>
                    <a:pt x="20432" y="11939"/>
                  </a:lnTo>
                  <a:lnTo>
                    <a:pt x="20791" y="12965"/>
                  </a:lnTo>
                  <a:lnTo>
                    <a:pt x="21121" y="14016"/>
                  </a:lnTo>
                  <a:lnTo>
                    <a:pt x="21330" y="14617"/>
                  </a:lnTo>
                  <a:lnTo>
                    <a:pt x="21600" y="15218"/>
                  </a:lnTo>
                  <a:lnTo>
                    <a:pt x="21600" y="14642"/>
                  </a:lnTo>
                  <a:lnTo>
                    <a:pt x="21451" y="14317"/>
                  </a:lnTo>
                  <a:lnTo>
                    <a:pt x="21330" y="13967"/>
                  </a:lnTo>
                  <a:lnTo>
                    <a:pt x="20672" y="11964"/>
                  </a:lnTo>
                  <a:lnTo>
                    <a:pt x="19982" y="9986"/>
                  </a:lnTo>
                  <a:lnTo>
                    <a:pt x="19263" y="7934"/>
                  </a:lnTo>
                  <a:lnTo>
                    <a:pt x="18904" y="6883"/>
                  </a:lnTo>
                  <a:lnTo>
                    <a:pt x="18575" y="5857"/>
                  </a:lnTo>
                  <a:lnTo>
                    <a:pt x="18334" y="4831"/>
                  </a:lnTo>
                  <a:lnTo>
                    <a:pt x="18065" y="3829"/>
                  </a:lnTo>
                  <a:lnTo>
                    <a:pt x="17915" y="3329"/>
                  </a:lnTo>
                  <a:lnTo>
                    <a:pt x="17735" y="2853"/>
                  </a:lnTo>
                  <a:lnTo>
                    <a:pt x="17586" y="2353"/>
                  </a:lnTo>
                  <a:lnTo>
                    <a:pt x="17466" y="1852"/>
                  </a:lnTo>
                  <a:lnTo>
                    <a:pt x="18244" y="1677"/>
                  </a:lnTo>
                  <a:lnTo>
                    <a:pt x="18664" y="1552"/>
                  </a:lnTo>
                  <a:lnTo>
                    <a:pt x="19414" y="1352"/>
                  </a:lnTo>
                  <a:lnTo>
                    <a:pt x="20133" y="1126"/>
                  </a:lnTo>
                  <a:lnTo>
                    <a:pt x="20852" y="926"/>
                  </a:lnTo>
                  <a:lnTo>
                    <a:pt x="21600" y="751"/>
                  </a:lnTo>
                  <a:lnTo>
                    <a:pt x="21600" y="551"/>
                  </a:lnTo>
                  <a:lnTo>
                    <a:pt x="21481" y="601"/>
                  </a:lnTo>
                  <a:lnTo>
                    <a:pt x="19443" y="1176"/>
                  </a:lnTo>
                  <a:lnTo>
                    <a:pt x="18424" y="1452"/>
                  </a:lnTo>
                  <a:lnTo>
                    <a:pt x="17436" y="1702"/>
                  </a:lnTo>
                  <a:lnTo>
                    <a:pt x="16837" y="1852"/>
                  </a:lnTo>
                  <a:lnTo>
                    <a:pt x="16477" y="1902"/>
                  </a:lnTo>
                  <a:lnTo>
                    <a:pt x="16328" y="1902"/>
                  </a:lnTo>
                  <a:lnTo>
                    <a:pt x="16208" y="1877"/>
                  </a:lnTo>
                  <a:lnTo>
                    <a:pt x="16177" y="1852"/>
                  </a:lnTo>
                  <a:lnTo>
                    <a:pt x="16058" y="1827"/>
                  </a:lnTo>
                  <a:lnTo>
                    <a:pt x="15668" y="1827"/>
                  </a:lnTo>
                  <a:lnTo>
                    <a:pt x="15429" y="1877"/>
                  </a:lnTo>
                  <a:lnTo>
                    <a:pt x="15309" y="1927"/>
                  </a:lnTo>
                  <a:lnTo>
                    <a:pt x="15219" y="1977"/>
                  </a:lnTo>
                  <a:lnTo>
                    <a:pt x="15129" y="1977"/>
                  </a:lnTo>
                  <a:lnTo>
                    <a:pt x="15099" y="2002"/>
                  </a:lnTo>
                  <a:lnTo>
                    <a:pt x="15099" y="2152"/>
                  </a:lnTo>
                  <a:lnTo>
                    <a:pt x="13901" y="2453"/>
                  </a:lnTo>
                  <a:lnTo>
                    <a:pt x="12672" y="2703"/>
                  </a:lnTo>
                  <a:lnTo>
                    <a:pt x="11444" y="2903"/>
                  </a:lnTo>
                  <a:lnTo>
                    <a:pt x="10215" y="3128"/>
                  </a:lnTo>
                  <a:lnTo>
                    <a:pt x="9527" y="3278"/>
                  </a:lnTo>
                  <a:lnTo>
                    <a:pt x="8838" y="3454"/>
                  </a:lnTo>
                  <a:lnTo>
                    <a:pt x="7490" y="3754"/>
                  </a:lnTo>
                  <a:lnTo>
                    <a:pt x="6951" y="3879"/>
                  </a:lnTo>
                  <a:lnTo>
                    <a:pt x="6441" y="3980"/>
                  </a:lnTo>
                  <a:lnTo>
                    <a:pt x="6111" y="4055"/>
                  </a:lnTo>
                  <a:lnTo>
                    <a:pt x="5932" y="4104"/>
                  </a:lnTo>
                  <a:lnTo>
                    <a:pt x="5812" y="4104"/>
                  </a:lnTo>
                  <a:lnTo>
                    <a:pt x="5812" y="4179"/>
                  </a:lnTo>
                  <a:lnTo>
                    <a:pt x="5423" y="4280"/>
                  </a:lnTo>
                  <a:lnTo>
                    <a:pt x="5213" y="4355"/>
                  </a:lnTo>
                  <a:lnTo>
                    <a:pt x="5033" y="4455"/>
                  </a:lnTo>
                  <a:lnTo>
                    <a:pt x="4883" y="4556"/>
                  </a:lnTo>
                  <a:lnTo>
                    <a:pt x="4733" y="4655"/>
                  </a:lnTo>
                  <a:lnTo>
                    <a:pt x="4614" y="4805"/>
                  </a:lnTo>
                  <a:lnTo>
                    <a:pt x="4524" y="4981"/>
                  </a:lnTo>
                  <a:lnTo>
                    <a:pt x="4463" y="5156"/>
                  </a:lnTo>
                  <a:lnTo>
                    <a:pt x="4434" y="5382"/>
                  </a:lnTo>
                  <a:lnTo>
                    <a:pt x="4463" y="5607"/>
                  </a:lnTo>
                  <a:lnTo>
                    <a:pt x="4494" y="5832"/>
                  </a:lnTo>
                  <a:lnTo>
                    <a:pt x="4643" y="6257"/>
                  </a:lnTo>
                  <a:lnTo>
                    <a:pt x="4763" y="6658"/>
                  </a:lnTo>
                  <a:lnTo>
                    <a:pt x="5063" y="7934"/>
                  </a:lnTo>
                  <a:lnTo>
                    <a:pt x="5423" y="9211"/>
                  </a:lnTo>
                  <a:lnTo>
                    <a:pt x="5542" y="9636"/>
                  </a:lnTo>
                  <a:lnTo>
                    <a:pt x="5692" y="10061"/>
                  </a:lnTo>
                  <a:lnTo>
                    <a:pt x="6022" y="10888"/>
                  </a:lnTo>
                  <a:lnTo>
                    <a:pt x="5632" y="10588"/>
                  </a:lnTo>
                  <a:lnTo>
                    <a:pt x="5243" y="10262"/>
                  </a:lnTo>
                  <a:lnTo>
                    <a:pt x="5153" y="9911"/>
                  </a:lnTo>
                  <a:lnTo>
                    <a:pt x="5063" y="9561"/>
                  </a:lnTo>
                  <a:lnTo>
                    <a:pt x="4823" y="8860"/>
                  </a:lnTo>
                  <a:lnTo>
                    <a:pt x="4553" y="8160"/>
                  </a:lnTo>
                  <a:lnTo>
                    <a:pt x="4284" y="7459"/>
                  </a:lnTo>
                  <a:lnTo>
                    <a:pt x="4074" y="6858"/>
                  </a:lnTo>
                  <a:lnTo>
                    <a:pt x="3834" y="6232"/>
                  </a:lnTo>
                  <a:lnTo>
                    <a:pt x="3744" y="5957"/>
                  </a:lnTo>
                  <a:lnTo>
                    <a:pt x="3685" y="5682"/>
                  </a:lnTo>
                  <a:lnTo>
                    <a:pt x="3565" y="5131"/>
                  </a:lnTo>
                  <a:lnTo>
                    <a:pt x="3595" y="5106"/>
                  </a:lnTo>
                  <a:lnTo>
                    <a:pt x="3595" y="5056"/>
                  </a:lnTo>
                  <a:lnTo>
                    <a:pt x="3565" y="4881"/>
                  </a:lnTo>
                  <a:lnTo>
                    <a:pt x="3595" y="4730"/>
                  </a:lnTo>
                  <a:lnTo>
                    <a:pt x="3655" y="4605"/>
                  </a:lnTo>
                  <a:lnTo>
                    <a:pt x="3775" y="4480"/>
                  </a:lnTo>
                  <a:lnTo>
                    <a:pt x="3924" y="4355"/>
                  </a:lnTo>
                  <a:lnTo>
                    <a:pt x="4074" y="4255"/>
                  </a:lnTo>
                  <a:lnTo>
                    <a:pt x="4284" y="4155"/>
                  </a:lnTo>
                  <a:lnTo>
                    <a:pt x="4494" y="4080"/>
                  </a:lnTo>
                  <a:lnTo>
                    <a:pt x="4943" y="3930"/>
                  </a:lnTo>
                  <a:lnTo>
                    <a:pt x="5423" y="3829"/>
                  </a:lnTo>
                  <a:lnTo>
                    <a:pt x="6142" y="3654"/>
                  </a:lnTo>
                  <a:lnTo>
                    <a:pt x="8598" y="3029"/>
                  </a:lnTo>
                  <a:lnTo>
                    <a:pt x="9856" y="2728"/>
                  </a:lnTo>
                  <a:lnTo>
                    <a:pt x="11085" y="2453"/>
                  </a:lnTo>
                  <a:lnTo>
                    <a:pt x="13721" y="1927"/>
                  </a:lnTo>
                  <a:lnTo>
                    <a:pt x="16357" y="1401"/>
                  </a:lnTo>
                  <a:lnTo>
                    <a:pt x="17676" y="1126"/>
                  </a:lnTo>
                  <a:lnTo>
                    <a:pt x="18994" y="851"/>
                  </a:lnTo>
                  <a:lnTo>
                    <a:pt x="20312" y="551"/>
                  </a:lnTo>
                  <a:lnTo>
                    <a:pt x="21600" y="225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055" name="Shape 1766"/>
            <p:cNvSpPr/>
            <p:nvPr/>
          </p:nvSpPr>
          <p:spPr>
            <a:xfrm>
              <a:off x="2263445" y="303890"/>
              <a:ext cx="37962" cy="2010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256" y="0"/>
                  </a:moveTo>
                  <a:lnTo>
                    <a:pt x="6344" y="2424"/>
                  </a:lnTo>
                  <a:lnTo>
                    <a:pt x="2530" y="7200"/>
                  </a:lnTo>
                  <a:lnTo>
                    <a:pt x="1246" y="9624"/>
                  </a:lnTo>
                  <a:lnTo>
                    <a:pt x="1246" y="11976"/>
                  </a:lnTo>
                  <a:lnTo>
                    <a:pt x="0" y="14400"/>
                  </a:lnTo>
                  <a:lnTo>
                    <a:pt x="2530" y="19176"/>
                  </a:lnTo>
                  <a:lnTo>
                    <a:pt x="5060" y="19176"/>
                  </a:lnTo>
                  <a:lnTo>
                    <a:pt x="7628" y="21600"/>
                  </a:lnTo>
                  <a:lnTo>
                    <a:pt x="16502" y="19176"/>
                  </a:lnTo>
                  <a:lnTo>
                    <a:pt x="19070" y="16824"/>
                  </a:lnTo>
                  <a:lnTo>
                    <a:pt x="21600" y="14400"/>
                  </a:lnTo>
                  <a:lnTo>
                    <a:pt x="21600" y="4776"/>
                  </a:lnTo>
                  <a:lnTo>
                    <a:pt x="20316" y="2424"/>
                  </a:lnTo>
                  <a:lnTo>
                    <a:pt x="17786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056" name="Shape 1767"/>
            <p:cNvSpPr/>
            <p:nvPr/>
          </p:nvSpPr>
          <p:spPr>
            <a:xfrm>
              <a:off x="9100632" y="3297946"/>
              <a:ext cx="51368" cy="2236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10326" y="6474"/>
                  </a:lnTo>
                  <a:lnTo>
                    <a:pt x="5637" y="12947"/>
                  </a:lnTo>
                  <a:lnTo>
                    <a:pt x="0" y="19421"/>
                  </a:lnTo>
                  <a:lnTo>
                    <a:pt x="0" y="21600"/>
                  </a:lnTo>
                  <a:lnTo>
                    <a:pt x="11274" y="21600"/>
                  </a:lnTo>
                  <a:lnTo>
                    <a:pt x="21600" y="17242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057" name="Shape 1768"/>
            <p:cNvSpPr/>
            <p:nvPr/>
          </p:nvSpPr>
          <p:spPr>
            <a:xfrm>
              <a:off x="9082780" y="3172848"/>
              <a:ext cx="69220" cy="3796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11846" y="8874"/>
                  </a:lnTo>
                  <a:lnTo>
                    <a:pt x="6958" y="11442"/>
                  </a:lnTo>
                  <a:lnTo>
                    <a:pt x="1388" y="13972"/>
                  </a:lnTo>
                  <a:lnTo>
                    <a:pt x="0" y="15256"/>
                  </a:lnTo>
                  <a:lnTo>
                    <a:pt x="0" y="17786"/>
                  </a:lnTo>
                  <a:lnTo>
                    <a:pt x="683" y="19070"/>
                  </a:lnTo>
                  <a:lnTo>
                    <a:pt x="1388" y="21600"/>
                  </a:lnTo>
                  <a:lnTo>
                    <a:pt x="6275" y="21600"/>
                  </a:lnTo>
                  <a:lnTo>
                    <a:pt x="11846" y="20316"/>
                  </a:lnTo>
                  <a:lnTo>
                    <a:pt x="16733" y="16502"/>
                  </a:lnTo>
                  <a:lnTo>
                    <a:pt x="21600" y="12688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058" name="Shape 1769"/>
            <p:cNvSpPr/>
            <p:nvPr/>
          </p:nvSpPr>
          <p:spPr>
            <a:xfrm>
              <a:off x="9125187" y="3347123"/>
              <a:ext cx="26813" cy="2229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3636" y="8614"/>
                  </a:lnTo>
                  <a:lnTo>
                    <a:pt x="0" y="12986"/>
                  </a:lnTo>
                  <a:lnTo>
                    <a:pt x="0" y="17293"/>
                  </a:lnTo>
                  <a:lnTo>
                    <a:pt x="1818" y="19479"/>
                  </a:lnTo>
                  <a:lnTo>
                    <a:pt x="5400" y="21600"/>
                  </a:lnTo>
                  <a:lnTo>
                    <a:pt x="14436" y="21600"/>
                  </a:lnTo>
                  <a:lnTo>
                    <a:pt x="21600" y="19479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059" name="Shape 1770"/>
            <p:cNvSpPr/>
            <p:nvPr/>
          </p:nvSpPr>
          <p:spPr>
            <a:xfrm>
              <a:off x="9134147" y="5217288"/>
              <a:ext cx="17853" cy="3796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380" y="0"/>
                  </a:moveTo>
                  <a:lnTo>
                    <a:pt x="2730" y="1284"/>
                  </a:lnTo>
                  <a:lnTo>
                    <a:pt x="0" y="2530"/>
                  </a:lnTo>
                  <a:lnTo>
                    <a:pt x="0" y="3814"/>
                  </a:lnTo>
                  <a:lnTo>
                    <a:pt x="10840" y="12726"/>
                  </a:lnTo>
                  <a:lnTo>
                    <a:pt x="21600" y="21600"/>
                  </a:lnTo>
                  <a:lnTo>
                    <a:pt x="21600" y="6344"/>
                  </a:lnTo>
                  <a:lnTo>
                    <a:pt x="10840" y="1284"/>
                  </a:lnTo>
                  <a:lnTo>
                    <a:pt x="53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060" name="Shape 1771"/>
            <p:cNvSpPr/>
            <p:nvPr/>
          </p:nvSpPr>
          <p:spPr>
            <a:xfrm>
              <a:off x="4593852" y="6698688"/>
              <a:ext cx="24622" cy="4021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839" y="0"/>
                  </a:moveTo>
                  <a:lnTo>
                    <a:pt x="0" y="2388"/>
                  </a:lnTo>
                  <a:lnTo>
                    <a:pt x="0" y="3600"/>
                  </a:lnTo>
                  <a:lnTo>
                    <a:pt x="1980" y="4812"/>
                  </a:lnTo>
                  <a:lnTo>
                    <a:pt x="13740" y="4812"/>
                  </a:lnTo>
                  <a:lnTo>
                    <a:pt x="3959" y="15612"/>
                  </a:lnTo>
                  <a:lnTo>
                    <a:pt x="1980" y="20388"/>
                  </a:lnTo>
                  <a:lnTo>
                    <a:pt x="3959" y="21600"/>
                  </a:lnTo>
                  <a:lnTo>
                    <a:pt x="9839" y="21600"/>
                  </a:lnTo>
                  <a:lnTo>
                    <a:pt x="11761" y="19212"/>
                  </a:lnTo>
                  <a:lnTo>
                    <a:pt x="13740" y="15612"/>
                  </a:lnTo>
                  <a:lnTo>
                    <a:pt x="17641" y="9588"/>
                  </a:lnTo>
                  <a:lnTo>
                    <a:pt x="21600" y="2388"/>
                  </a:lnTo>
                  <a:lnTo>
                    <a:pt x="21600" y="1212"/>
                  </a:lnTo>
                  <a:lnTo>
                    <a:pt x="1764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061" name="Shape 1772"/>
            <p:cNvSpPr/>
            <p:nvPr/>
          </p:nvSpPr>
          <p:spPr>
            <a:xfrm>
              <a:off x="9129700" y="5255249"/>
              <a:ext cx="22300" cy="6703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307" y="0"/>
                  </a:moveTo>
                  <a:lnTo>
                    <a:pt x="2121" y="727"/>
                  </a:lnTo>
                  <a:lnTo>
                    <a:pt x="0" y="2160"/>
                  </a:lnTo>
                  <a:lnTo>
                    <a:pt x="0" y="4320"/>
                  </a:lnTo>
                  <a:lnTo>
                    <a:pt x="2121" y="7934"/>
                  </a:lnTo>
                  <a:lnTo>
                    <a:pt x="6493" y="11527"/>
                  </a:lnTo>
                  <a:lnTo>
                    <a:pt x="10800" y="15120"/>
                  </a:lnTo>
                  <a:lnTo>
                    <a:pt x="21600" y="21600"/>
                  </a:lnTo>
                  <a:lnTo>
                    <a:pt x="21600" y="10800"/>
                  </a:lnTo>
                  <a:lnTo>
                    <a:pt x="15107" y="5774"/>
                  </a:lnTo>
                  <a:lnTo>
                    <a:pt x="6493" y="1454"/>
                  </a:lnTo>
                  <a:lnTo>
                    <a:pt x="6493" y="727"/>
                  </a:lnTo>
                  <a:lnTo>
                    <a:pt x="4307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062" name="Shape 1773"/>
            <p:cNvSpPr/>
            <p:nvPr/>
          </p:nvSpPr>
          <p:spPr>
            <a:xfrm>
              <a:off x="268115" y="5708854"/>
              <a:ext cx="350806" cy="34410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247" y="983"/>
                  </a:moveTo>
                  <a:lnTo>
                    <a:pt x="13620" y="1262"/>
                  </a:lnTo>
                  <a:lnTo>
                    <a:pt x="14997" y="1825"/>
                  </a:lnTo>
                  <a:lnTo>
                    <a:pt x="14723" y="1825"/>
                  </a:lnTo>
                  <a:lnTo>
                    <a:pt x="14445" y="2104"/>
                  </a:lnTo>
                  <a:lnTo>
                    <a:pt x="14032" y="2525"/>
                  </a:lnTo>
                  <a:lnTo>
                    <a:pt x="13485" y="3224"/>
                  </a:lnTo>
                  <a:lnTo>
                    <a:pt x="13207" y="3645"/>
                  </a:lnTo>
                  <a:lnTo>
                    <a:pt x="13207" y="4066"/>
                  </a:lnTo>
                  <a:lnTo>
                    <a:pt x="13485" y="4349"/>
                  </a:lnTo>
                  <a:lnTo>
                    <a:pt x="13897" y="4208"/>
                  </a:lnTo>
                  <a:lnTo>
                    <a:pt x="14171" y="4066"/>
                  </a:lnTo>
                  <a:lnTo>
                    <a:pt x="14723" y="3366"/>
                  </a:lnTo>
                  <a:lnTo>
                    <a:pt x="15136" y="2804"/>
                  </a:lnTo>
                  <a:lnTo>
                    <a:pt x="15270" y="2804"/>
                  </a:lnTo>
                  <a:lnTo>
                    <a:pt x="15270" y="2666"/>
                  </a:lnTo>
                  <a:lnTo>
                    <a:pt x="15409" y="2666"/>
                  </a:lnTo>
                  <a:lnTo>
                    <a:pt x="15548" y="2525"/>
                  </a:lnTo>
                  <a:lnTo>
                    <a:pt x="15548" y="2245"/>
                  </a:lnTo>
                  <a:lnTo>
                    <a:pt x="15409" y="1962"/>
                  </a:lnTo>
                  <a:lnTo>
                    <a:pt x="17060" y="3087"/>
                  </a:lnTo>
                  <a:lnTo>
                    <a:pt x="18572" y="4349"/>
                  </a:lnTo>
                  <a:lnTo>
                    <a:pt x="19124" y="5191"/>
                  </a:lnTo>
                  <a:lnTo>
                    <a:pt x="19675" y="5891"/>
                  </a:lnTo>
                  <a:lnTo>
                    <a:pt x="20223" y="6732"/>
                  </a:lnTo>
                  <a:lnTo>
                    <a:pt x="20501" y="7574"/>
                  </a:lnTo>
                  <a:lnTo>
                    <a:pt x="20775" y="8273"/>
                  </a:lnTo>
                  <a:lnTo>
                    <a:pt x="20914" y="9115"/>
                  </a:lnTo>
                  <a:lnTo>
                    <a:pt x="20775" y="9115"/>
                  </a:lnTo>
                  <a:lnTo>
                    <a:pt x="20223" y="9398"/>
                  </a:lnTo>
                  <a:lnTo>
                    <a:pt x="19675" y="9677"/>
                  </a:lnTo>
                  <a:lnTo>
                    <a:pt x="18572" y="10098"/>
                  </a:lnTo>
                  <a:lnTo>
                    <a:pt x="18437" y="10240"/>
                  </a:lnTo>
                  <a:lnTo>
                    <a:pt x="18298" y="10377"/>
                  </a:lnTo>
                  <a:lnTo>
                    <a:pt x="18437" y="10519"/>
                  </a:lnTo>
                  <a:lnTo>
                    <a:pt x="18572" y="10660"/>
                  </a:lnTo>
                  <a:lnTo>
                    <a:pt x="19124" y="10798"/>
                  </a:lnTo>
                  <a:lnTo>
                    <a:pt x="19810" y="10798"/>
                  </a:lnTo>
                  <a:lnTo>
                    <a:pt x="20914" y="10240"/>
                  </a:lnTo>
                  <a:lnTo>
                    <a:pt x="20914" y="11360"/>
                  </a:lnTo>
                  <a:lnTo>
                    <a:pt x="20636" y="12481"/>
                  </a:lnTo>
                  <a:lnTo>
                    <a:pt x="19810" y="14447"/>
                  </a:lnTo>
                  <a:lnTo>
                    <a:pt x="19263" y="14306"/>
                  </a:lnTo>
                  <a:lnTo>
                    <a:pt x="18850" y="14164"/>
                  </a:lnTo>
                  <a:lnTo>
                    <a:pt x="18298" y="14306"/>
                  </a:lnTo>
                  <a:lnTo>
                    <a:pt x="17886" y="14447"/>
                  </a:lnTo>
                  <a:lnTo>
                    <a:pt x="17886" y="14726"/>
                  </a:lnTo>
                  <a:lnTo>
                    <a:pt x="18572" y="15147"/>
                  </a:lnTo>
                  <a:lnTo>
                    <a:pt x="19263" y="15289"/>
                  </a:lnTo>
                  <a:lnTo>
                    <a:pt x="18711" y="16130"/>
                  </a:lnTo>
                  <a:lnTo>
                    <a:pt x="18025" y="16972"/>
                  </a:lnTo>
                  <a:lnTo>
                    <a:pt x="17199" y="17672"/>
                  </a:lnTo>
                  <a:lnTo>
                    <a:pt x="16509" y="18371"/>
                  </a:lnTo>
                  <a:lnTo>
                    <a:pt x="15683" y="18934"/>
                  </a:lnTo>
                  <a:lnTo>
                    <a:pt x="14723" y="19496"/>
                  </a:lnTo>
                  <a:lnTo>
                    <a:pt x="13897" y="19917"/>
                  </a:lnTo>
                  <a:lnTo>
                    <a:pt x="12933" y="20338"/>
                  </a:lnTo>
                  <a:lnTo>
                    <a:pt x="12933" y="20054"/>
                  </a:lnTo>
                  <a:lnTo>
                    <a:pt x="12659" y="19075"/>
                  </a:lnTo>
                  <a:lnTo>
                    <a:pt x="12520" y="18655"/>
                  </a:lnTo>
                  <a:lnTo>
                    <a:pt x="12381" y="18371"/>
                  </a:lnTo>
                  <a:lnTo>
                    <a:pt x="12247" y="18234"/>
                  </a:lnTo>
                  <a:lnTo>
                    <a:pt x="11969" y="18234"/>
                  </a:lnTo>
                  <a:lnTo>
                    <a:pt x="11834" y="18371"/>
                  </a:lnTo>
                  <a:lnTo>
                    <a:pt x="11695" y="18655"/>
                  </a:lnTo>
                  <a:lnTo>
                    <a:pt x="11695" y="19355"/>
                  </a:lnTo>
                  <a:lnTo>
                    <a:pt x="11834" y="19917"/>
                  </a:lnTo>
                  <a:lnTo>
                    <a:pt x="12108" y="20475"/>
                  </a:lnTo>
                  <a:lnTo>
                    <a:pt x="11143" y="20617"/>
                  </a:lnTo>
                  <a:lnTo>
                    <a:pt x="9492" y="20617"/>
                  </a:lnTo>
                  <a:lnTo>
                    <a:pt x="7980" y="20196"/>
                  </a:lnTo>
                  <a:lnTo>
                    <a:pt x="8393" y="19075"/>
                  </a:lnTo>
                  <a:lnTo>
                    <a:pt x="8532" y="17813"/>
                  </a:lnTo>
                  <a:lnTo>
                    <a:pt x="8393" y="17672"/>
                  </a:lnTo>
                  <a:lnTo>
                    <a:pt x="8254" y="17672"/>
                  </a:lnTo>
                  <a:lnTo>
                    <a:pt x="7980" y="18234"/>
                  </a:lnTo>
                  <a:lnTo>
                    <a:pt x="7568" y="18655"/>
                  </a:lnTo>
                  <a:lnTo>
                    <a:pt x="7155" y="19775"/>
                  </a:lnTo>
                  <a:lnTo>
                    <a:pt x="7155" y="19917"/>
                  </a:lnTo>
                  <a:lnTo>
                    <a:pt x="5504" y="18792"/>
                  </a:lnTo>
                  <a:lnTo>
                    <a:pt x="4679" y="18234"/>
                  </a:lnTo>
                  <a:lnTo>
                    <a:pt x="3992" y="17530"/>
                  </a:lnTo>
                  <a:lnTo>
                    <a:pt x="4266" y="17109"/>
                  </a:lnTo>
                  <a:lnTo>
                    <a:pt x="4953" y="16688"/>
                  </a:lnTo>
                  <a:lnTo>
                    <a:pt x="5230" y="16130"/>
                  </a:lnTo>
                  <a:lnTo>
                    <a:pt x="4679" y="16130"/>
                  </a:lnTo>
                  <a:lnTo>
                    <a:pt x="3992" y="16409"/>
                  </a:lnTo>
                  <a:lnTo>
                    <a:pt x="3302" y="16830"/>
                  </a:lnTo>
                  <a:lnTo>
                    <a:pt x="2754" y="15847"/>
                  </a:lnTo>
                  <a:lnTo>
                    <a:pt x="2064" y="14868"/>
                  </a:lnTo>
                  <a:lnTo>
                    <a:pt x="1651" y="13885"/>
                  </a:lnTo>
                  <a:lnTo>
                    <a:pt x="1238" y="12764"/>
                  </a:lnTo>
                  <a:lnTo>
                    <a:pt x="2341" y="13043"/>
                  </a:lnTo>
                  <a:lnTo>
                    <a:pt x="3302" y="12902"/>
                  </a:lnTo>
                  <a:lnTo>
                    <a:pt x="3580" y="12764"/>
                  </a:lnTo>
                  <a:lnTo>
                    <a:pt x="3580" y="12481"/>
                  </a:lnTo>
                  <a:lnTo>
                    <a:pt x="3441" y="12202"/>
                  </a:lnTo>
                  <a:lnTo>
                    <a:pt x="3167" y="12060"/>
                  </a:lnTo>
                  <a:lnTo>
                    <a:pt x="1103" y="12060"/>
                  </a:lnTo>
                  <a:lnTo>
                    <a:pt x="964" y="11081"/>
                  </a:lnTo>
                  <a:lnTo>
                    <a:pt x="964" y="9398"/>
                  </a:lnTo>
                  <a:lnTo>
                    <a:pt x="1238" y="7853"/>
                  </a:lnTo>
                  <a:lnTo>
                    <a:pt x="1790" y="6453"/>
                  </a:lnTo>
                  <a:lnTo>
                    <a:pt x="2615" y="5191"/>
                  </a:lnTo>
                  <a:lnTo>
                    <a:pt x="3580" y="4066"/>
                  </a:lnTo>
                  <a:lnTo>
                    <a:pt x="6056" y="2383"/>
                  </a:lnTo>
                  <a:lnTo>
                    <a:pt x="7429" y="1825"/>
                  </a:lnTo>
                  <a:lnTo>
                    <a:pt x="7707" y="2104"/>
                  </a:lnTo>
                  <a:lnTo>
                    <a:pt x="7842" y="2104"/>
                  </a:lnTo>
                  <a:lnTo>
                    <a:pt x="8119" y="1962"/>
                  </a:lnTo>
                  <a:lnTo>
                    <a:pt x="9080" y="1404"/>
                  </a:lnTo>
                  <a:lnTo>
                    <a:pt x="9358" y="1404"/>
                  </a:lnTo>
                  <a:lnTo>
                    <a:pt x="9631" y="1262"/>
                  </a:lnTo>
                  <a:lnTo>
                    <a:pt x="10869" y="983"/>
                  </a:lnTo>
                  <a:close/>
                  <a:moveTo>
                    <a:pt x="10731" y="0"/>
                  </a:moveTo>
                  <a:lnTo>
                    <a:pt x="9770" y="142"/>
                  </a:lnTo>
                  <a:lnTo>
                    <a:pt x="8806" y="421"/>
                  </a:lnTo>
                  <a:lnTo>
                    <a:pt x="7980" y="842"/>
                  </a:lnTo>
                  <a:lnTo>
                    <a:pt x="7016" y="983"/>
                  </a:lnTo>
                  <a:lnTo>
                    <a:pt x="5365" y="1541"/>
                  </a:lnTo>
                  <a:lnTo>
                    <a:pt x="4540" y="2104"/>
                  </a:lnTo>
                  <a:lnTo>
                    <a:pt x="3853" y="2525"/>
                  </a:lnTo>
                  <a:lnTo>
                    <a:pt x="3167" y="3224"/>
                  </a:lnTo>
                  <a:lnTo>
                    <a:pt x="2476" y="3787"/>
                  </a:lnTo>
                  <a:lnTo>
                    <a:pt x="1929" y="4628"/>
                  </a:lnTo>
                  <a:lnTo>
                    <a:pt x="1103" y="6170"/>
                  </a:lnTo>
                  <a:lnTo>
                    <a:pt x="413" y="7994"/>
                  </a:lnTo>
                  <a:lnTo>
                    <a:pt x="0" y="9819"/>
                  </a:lnTo>
                  <a:lnTo>
                    <a:pt x="0" y="11781"/>
                  </a:lnTo>
                  <a:lnTo>
                    <a:pt x="413" y="13322"/>
                  </a:lnTo>
                  <a:lnTo>
                    <a:pt x="964" y="14868"/>
                  </a:lnTo>
                  <a:lnTo>
                    <a:pt x="1790" y="16409"/>
                  </a:lnTo>
                  <a:lnTo>
                    <a:pt x="2754" y="17813"/>
                  </a:lnTo>
                  <a:lnTo>
                    <a:pt x="3028" y="18092"/>
                  </a:lnTo>
                  <a:lnTo>
                    <a:pt x="3992" y="18934"/>
                  </a:lnTo>
                  <a:lnTo>
                    <a:pt x="4953" y="19775"/>
                  </a:lnTo>
                  <a:lnTo>
                    <a:pt x="6056" y="20338"/>
                  </a:lnTo>
                  <a:lnTo>
                    <a:pt x="7155" y="20896"/>
                  </a:lnTo>
                  <a:lnTo>
                    <a:pt x="8393" y="21317"/>
                  </a:lnTo>
                  <a:lnTo>
                    <a:pt x="9492" y="21600"/>
                  </a:lnTo>
                  <a:lnTo>
                    <a:pt x="11969" y="21600"/>
                  </a:lnTo>
                  <a:lnTo>
                    <a:pt x="13207" y="21317"/>
                  </a:lnTo>
                  <a:lnTo>
                    <a:pt x="14310" y="20896"/>
                  </a:lnTo>
                  <a:lnTo>
                    <a:pt x="15548" y="20338"/>
                  </a:lnTo>
                  <a:lnTo>
                    <a:pt x="16509" y="19634"/>
                  </a:lnTo>
                  <a:lnTo>
                    <a:pt x="17473" y="18934"/>
                  </a:lnTo>
                  <a:lnTo>
                    <a:pt x="18437" y="17951"/>
                  </a:lnTo>
                  <a:lnTo>
                    <a:pt x="19124" y="17109"/>
                  </a:lnTo>
                  <a:lnTo>
                    <a:pt x="19810" y="15989"/>
                  </a:lnTo>
                  <a:lnTo>
                    <a:pt x="20501" y="15005"/>
                  </a:lnTo>
                  <a:lnTo>
                    <a:pt x="20914" y="13743"/>
                  </a:lnTo>
                  <a:lnTo>
                    <a:pt x="21326" y="12623"/>
                  </a:lnTo>
                  <a:lnTo>
                    <a:pt x="21600" y="11360"/>
                  </a:lnTo>
                  <a:lnTo>
                    <a:pt x="21600" y="8977"/>
                  </a:lnTo>
                  <a:lnTo>
                    <a:pt x="21461" y="7715"/>
                  </a:lnTo>
                  <a:lnTo>
                    <a:pt x="21048" y="6453"/>
                  </a:lnTo>
                  <a:lnTo>
                    <a:pt x="20223" y="4770"/>
                  </a:lnTo>
                  <a:lnTo>
                    <a:pt x="19536" y="4066"/>
                  </a:lnTo>
                  <a:lnTo>
                    <a:pt x="18850" y="3224"/>
                  </a:lnTo>
                  <a:lnTo>
                    <a:pt x="18159" y="2525"/>
                  </a:lnTo>
                  <a:lnTo>
                    <a:pt x="17334" y="1962"/>
                  </a:lnTo>
                  <a:lnTo>
                    <a:pt x="16509" y="1404"/>
                  </a:lnTo>
                  <a:lnTo>
                    <a:pt x="15548" y="983"/>
                  </a:lnTo>
                  <a:lnTo>
                    <a:pt x="14584" y="562"/>
                  </a:lnTo>
                  <a:lnTo>
                    <a:pt x="13620" y="279"/>
                  </a:lnTo>
                  <a:lnTo>
                    <a:pt x="12659" y="142"/>
                  </a:lnTo>
                  <a:lnTo>
                    <a:pt x="11695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063" name="Shape 1774"/>
            <p:cNvSpPr/>
            <p:nvPr/>
          </p:nvSpPr>
          <p:spPr>
            <a:xfrm>
              <a:off x="3823022" y="6696431"/>
              <a:ext cx="33516" cy="4247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640" y="0"/>
                  </a:moveTo>
                  <a:lnTo>
                    <a:pt x="1454" y="4556"/>
                  </a:lnTo>
                  <a:lnTo>
                    <a:pt x="0" y="5704"/>
                  </a:lnTo>
                  <a:lnTo>
                    <a:pt x="5774" y="5704"/>
                  </a:lnTo>
                  <a:lnTo>
                    <a:pt x="8640" y="4556"/>
                  </a:lnTo>
                  <a:lnTo>
                    <a:pt x="10094" y="5704"/>
                  </a:lnTo>
                  <a:lnTo>
                    <a:pt x="1454" y="10226"/>
                  </a:lnTo>
                  <a:lnTo>
                    <a:pt x="0" y="11374"/>
                  </a:lnTo>
                  <a:lnTo>
                    <a:pt x="0" y="13635"/>
                  </a:lnTo>
                  <a:lnTo>
                    <a:pt x="1454" y="14782"/>
                  </a:lnTo>
                  <a:lnTo>
                    <a:pt x="2866" y="14782"/>
                  </a:lnTo>
                  <a:lnTo>
                    <a:pt x="8640" y="13635"/>
                  </a:lnTo>
                  <a:lnTo>
                    <a:pt x="14414" y="13635"/>
                  </a:lnTo>
                  <a:lnTo>
                    <a:pt x="11506" y="15930"/>
                  </a:lnTo>
                  <a:lnTo>
                    <a:pt x="5774" y="17044"/>
                  </a:lnTo>
                  <a:lnTo>
                    <a:pt x="2866" y="19339"/>
                  </a:lnTo>
                  <a:lnTo>
                    <a:pt x="4320" y="20453"/>
                  </a:lnTo>
                  <a:lnTo>
                    <a:pt x="5774" y="21600"/>
                  </a:lnTo>
                  <a:lnTo>
                    <a:pt x="11506" y="20453"/>
                  </a:lnTo>
                  <a:lnTo>
                    <a:pt x="14414" y="19339"/>
                  </a:lnTo>
                  <a:lnTo>
                    <a:pt x="18734" y="17044"/>
                  </a:lnTo>
                  <a:lnTo>
                    <a:pt x="21600" y="14782"/>
                  </a:lnTo>
                  <a:lnTo>
                    <a:pt x="21600" y="12521"/>
                  </a:lnTo>
                  <a:lnTo>
                    <a:pt x="20146" y="11374"/>
                  </a:lnTo>
                  <a:lnTo>
                    <a:pt x="15826" y="10226"/>
                  </a:lnTo>
                  <a:lnTo>
                    <a:pt x="11506" y="9113"/>
                  </a:lnTo>
                  <a:lnTo>
                    <a:pt x="15826" y="5704"/>
                  </a:lnTo>
                  <a:lnTo>
                    <a:pt x="11506" y="1147"/>
                  </a:lnTo>
                  <a:lnTo>
                    <a:pt x="11506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064" name="Shape 1775"/>
            <p:cNvSpPr/>
            <p:nvPr/>
          </p:nvSpPr>
          <p:spPr>
            <a:xfrm>
              <a:off x="3749291" y="6593632"/>
              <a:ext cx="163126" cy="16982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414" y="1140"/>
                  </a:moveTo>
                  <a:lnTo>
                    <a:pt x="20414" y="5968"/>
                  </a:lnTo>
                  <a:lnTo>
                    <a:pt x="20115" y="10804"/>
                  </a:lnTo>
                  <a:lnTo>
                    <a:pt x="19825" y="15354"/>
                  </a:lnTo>
                  <a:lnTo>
                    <a:pt x="20115" y="20182"/>
                  </a:lnTo>
                  <a:lnTo>
                    <a:pt x="10651" y="20182"/>
                  </a:lnTo>
                  <a:lnTo>
                    <a:pt x="1476" y="20469"/>
                  </a:lnTo>
                  <a:lnTo>
                    <a:pt x="1476" y="14501"/>
                  </a:lnTo>
                  <a:lnTo>
                    <a:pt x="1775" y="8525"/>
                  </a:lnTo>
                  <a:lnTo>
                    <a:pt x="1775" y="6820"/>
                  </a:lnTo>
                  <a:lnTo>
                    <a:pt x="1476" y="5115"/>
                  </a:lnTo>
                  <a:lnTo>
                    <a:pt x="1186" y="3410"/>
                  </a:lnTo>
                  <a:lnTo>
                    <a:pt x="1186" y="1705"/>
                  </a:lnTo>
                  <a:lnTo>
                    <a:pt x="2364" y="1992"/>
                  </a:lnTo>
                  <a:lnTo>
                    <a:pt x="10062" y="1992"/>
                  </a:lnTo>
                  <a:lnTo>
                    <a:pt x="20414" y="1140"/>
                  </a:lnTo>
                  <a:close/>
                  <a:moveTo>
                    <a:pt x="21002" y="0"/>
                  </a:moveTo>
                  <a:lnTo>
                    <a:pt x="17751" y="287"/>
                  </a:lnTo>
                  <a:lnTo>
                    <a:pt x="14500" y="287"/>
                  </a:lnTo>
                  <a:lnTo>
                    <a:pt x="11239" y="574"/>
                  </a:lnTo>
                  <a:lnTo>
                    <a:pt x="7988" y="853"/>
                  </a:lnTo>
                  <a:lnTo>
                    <a:pt x="2663" y="853"/>
                  </a:lnTo>
                  <a:lnTo>
                    <a:pt x="1476" y="574"/>
                  </a:lnTo>
                  <a:lnTo>
                    <a:pt x="299" y="853"/>
                  </a:lnTo>
                  <a:lnTo>
                    <a:pt x="0" y="1426"/>
                  </a:lnTo>
                  <a:lnTo>
                    <a:pt x="0" y="1705"/>
                  </a:lnTo>
                  <a:lnTo>
                    <a:pt x="299" y="1992"/>
                  </a:lnTo>
                  <a:lnTo>
                    <a:pt x="299" y="4837"/>
                  </a:lnTo>
                  <a:lnTo>
                    <a:pt x="589" y="7394"/>
                  </a:lnTo>
                  <a:lnTo>
                    <a:pt x="589" y="10804"/>
                  </a:lnTo>
                  <a:lnTo>
                    <a:pt x="299" y="14214"/>
                  </a:lnTo>
                  <a:lnTo>
                    <a:pt x="299" y="21321"/>
                  </a:lnTo>
                  <a:lnTo>
                    <a:pt x="888" y="21600"/>
                  </a:lnTo>
                  <a:lnTo>
                    <a:pt x="10949" y="21321"/>
                  </a:lnTo>
                  <a:lnTo>
                    <a:pt x="21002" y="21321"/>
                  </a:lnTo>
                  <a:lnTo>
                    <a:pt x="21301" y="21034"/>
                  </a:lnTo>
                  <a:lnTo>
                    <a:pt x="21600" y="20469"/>
                  </a:lnTo>
                  <a:lnTo>
                    <a:pt x="21301" y="18190"/>
                  </a:lnTo>
                  <a:lnTo>
                    <a:pt x="21301" y="10517"/>
                  </a:lnTo>
                  <a:lnTo>
                    <a:pt x="21600" y="5689"/>
                  </a:lnTo>
                  <a:lnTo>
                    <a:pt x="21600" y="574"/>
                  </a:lnTo>
                  <a:lnTo>
                    <a:pt x="21002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065" name="Shape 1776"/>
            <p:cNvSpPr/>
            <p:nvPr/>
          </p:nvSpPr>
          <p:spPr>
            <a:xfrm>
              <a:off x="3936971" y="6598145"/>
              <a:ext cx="180979" cy="16982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339" y="1131"/>
                  </a:moveTo>
                  <a:lnTo>
                    <a:pt x="18669" y="1705"/>
                  </a:lnTo>
                  <a:lnTo>
                    <a:pt x="19469" y="1984"/>
                  </a:lnTo>
                  <a:lnTo>
                    <a:pt x="20000" y="2558"/>
                  </a:lnTo>
                  <a:lnTo>
                    <a:pt x="20539" y="4263"/>
                  </a:lnTo>
                  <a:lnTo>
                    <a:pt x="20539" y="6246"/>
                  </a:lnTo>
                  <a:lnTo>
                    <a:pt x="20269" y="7951"/>
                  </a:lnTo>
                  <a:lnTo>
                    <a:pt x="20000" y="11083"/>
                  </a:lnTo>
                  <a:lnTo>
                    <a:pt x="19469" y="14493"/>
                  </a:lnTo>
                  <a:lnTo>
                    <a:pt x="19469" y="16198"/>
                  </a:lnTo>
                  <a:lnTo>
                    <a:pt x="19200" y="18190"/>
                  </a:lnTo>
                  <a:lnTo>
                    <a:pt x="18939" y="19042"/>
                  </a:lnTo>
                  <a:lnTo>
                    <a:pt x="18669" y="19608"/>
                  </a:lnTo>
                  <a:lnTo>
                    <a:pt x="17869" y="20174"/>
                  </a:lnTo>
                  <a:lnTo>
                    <a:pt x="16800" y="20174"/>
                  </a:lnTo>
                  <a:lnTo>
                    <a:pt x="9600" y="19608"/>
                  </a:lnTo>
                  <a:lnTo>
                    <a:pt x="2400" y="19608"/>
                  </a:lnTo>
                  <a:lnTo>
                    <a:pt x="2131" y="16198"/>
                  </a:lnTo>
                  <a:lnTo>
                    <a:pt x="1869" y="13075"/>
                  </a:lnTo>
                  <a:lnTo>
                    <a:pt x="1331" y="9656"/>
                  </a:lnTo>
                  <a:lnTo>
                    <a:pt x="1331" y="1705"/>
                  </a:lnTo>
                  <a:lnTo>
                    <a:pt x="4000" y="1418"/>
                  </a:lnTo>
                  <a:lnTo>
                    <a:pt x="6931" y="1131"/>
                  </a:lnTo>
                  <a:close/>
                  <a:moveTo>
                    <a:pt x="12531" y="0"/>
                  </a:moveTo>
                  <a:lnTo>
                    <a:pt x="9069" y="279"/>
                  </a:lnTo>
                  <a:lnTo>
                    <a:pt x="2931" y="279"/>
                  </a:lnTo>
                  <a:lnTo>
                    <a:pt x="800" y="566"/>
                  </a:lnTo>
                  <a:lnTo>
                    <a:pt x="531" y="853"/>
                  </a:lnTo>
                  <a:lnTo>
                    <a:pt x="531" y="1131"/>
                  </a:lnTo>
                  <a:lnTo>
                    <a:pt x="269" y="2271"/>
                  </a:lnTo>
                  <a:lnTo>
                    <a:pt x="0" y="3689"/>
                  </a:lnTo>
                  <a:lnTo>
                    <a:pt x="269" y="6246"/>
                  </a:lnTo>
                  <a:lnTo>
                    <a:pt x="269" y="9943"/>
                  </a:lnTo>
                  <a:lnTo>
                    <a:pt x="800" y="13353"/>
                  </a:lnTo>
                  <a:lnTo>
                    <a:pt x="1069" y="16763"/>
                  </a:lnTo>
                  <a:lnTo>
                    <a:pt x="1331" y="20460"/>
                  </a:lnTo>
                  <a:lnTo>
                    <a:pt x="1600" y="20747"/>
                  </a:lnTo>
                  <a:lnTo>
                    <a:pt x="1869" y="21026"/>
                  </a:lnTo>
                  <a:lnTo>
                    <a:pt x="4800" y="20747"/>
                  </a:lnTo>
                  <a:lnTo>
                    <a:pt x="7469" y="20747"/>
                  </a:lnTo>
                  <a:lnTo>
                    <a:pt x="13069" y="21026"/>
                  </a:lnTo>
                  <a:lnTo>
                    <a:pt x="16269" y="21600"/>
                  </a:lnTo>
                  <a:lnTo>
                    <a:pt x="17869" y="21600"/>
                  </a:lnTo>
                  <a:lnTo>
                    <a:pt x="18400" y="21313"/>
                  </a:lnTo>
                  <a:lnTo>
                    <a:pt x="19200" y="21026"/>
                  </a:lnTo>
                  <a:lnTo>
                    <a:pt x="19739" y="20460"/>
                  </a:lnTo>
                  <a:lnTo>
                    <a:pt x="20000" y="19895"/>
                  </a:lnTo>
                  <a:lnTo>
                    <a:pt x="20539" y="18468"/>
                  </a:lnTo>
                  <a:lnTo>
                    <a:pt x="20539" y="15632"/>
                  </a:lnTo>
                  <a:lnTo>
                    <a:pt x="21069" y="11370"/>
                  </a:lnTo>
                  <a:lnTo>
                    <a:pt x="21600" y="7099"/>
                  </a:lnTo>
                  <a:lnTo>
                    <a:pt x="21600" y="4263"/>
                  </a:lnTo>
                  <a:lnTo>
                    <a:pt x="21339" y="2836"/>
                  </a:lnTo>
                  <a:lnTo>
                    <a:pt x="20800" y="1705"/>
                  </a:lnTo>
                  <a:lnTo>
                    <a:pt x="19739" y="853"/>
                  </a:lnTo>
                  <a:lnTo>
                    <a:pt x="18400" y="279"/>
                  </a:lnTo>
                  <a:lnTo>
                    <a:pt x="17339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066" name="Shape 1777"/>
            <p:cNvSpPr/>
            <p:nvPr/>
          </p:nvSpPr>
          <p:spPr>
            <a:xfrm>
              <a:off x="4010703" y="6700944"/>
              <a:ext cx="37962" cy="4240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726" y="0"/>
                  </a:moveTo>
                  <a:lnTo>
                    <a:pt x="10158" y="2265"/>
                  </a:lnTo>
                  <a:lnTo>
                    <a:pt x="7628" y="4530"/>
                  </a:lnTo>
                  <a:lnTo>
                    <a:pt x="1284" y="11358"/>
                  </a:lnTo>
                  <a:lnTo>
                    <a:pt x="0" y="12507"/>
                  </a:lnTo>
                  <a:lnTo>
                    <a:pt x="0" y="13656"/>
                  </a:lnTo>
                  <a:lnTo>
                    <a:pt x="1284" y="14772"/>
                  </a:lnTo>
                  <a:lnTo>
                    <a:pt x="8912" y="14772"/>
                  </a:lnTo>
                  <a:lnTo>
                    <a:pt x="15256" y="13656"/>
                  </a:lnTo>
                  <a:lnTo>
                    <a:pt x="15256" y="20485"/>
                  </a:lnTo>
                  <a:lnTo>
                    <a:pt x="16540" y="21600"/>
                  </a:lnTo>
                  <a:lnTo>
                    <a:pt x="17786" y="21600"/>
                  </a:lnTo>
                  <a:lnTo>
                    <a:pt x="19070" y="20485"/>
                  </a:lnTo>
                  <a:lnTo>
                    <a:pt x="19070" y="19335"/>
                  </a:lnTo>
                  <a:lnTo>
                    <a:pt x="21600" y="19335"/>
                  </a:lnTo>
                  <a:lnTo>
                    <a:pt x="20354" y="17070"/>
                  </a:lnTo>
                  <a:lnTo>
                    <a:pt x="21600" y="10242"/>
                  </a:lnTo>
                  <a:lnTo>
                    <a:pt x="21600" y="9093"/>
                  </a:lnTo>
                  <a:lnTo>
                    <a:pt x="20354" y="7944"/>
                  </a:lnTo>
                  <a:lnTo>
                    <a:pt x="19070" y="6828"/>
                  </a:lnTo>
                  <a:lnTo>
                    <a:pt x="17786" y="7944"/>
                  </a:lnTo>
                  <a:lnTo>
                    <a:pt x="12726" y="10242"/>
                  </a:lnTo>
                  <a:lnTo>
                    <a:pt x="6344" y="10242"/>
                  </a:lnTo>
                  <a:lnTo>
                    <a:pt x="12726" y="4530"/>
                  </a:lnTo>
                  <a:lnTo>
                    <a:pt x="13972" y="2265"/>
                  </a:lnTo>
                  <a:lnTo>
                    <a:pt x="13972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067" name="Shape 1778"/>
            <p:cNvSpPr/>
            <p:nvPr/>
          </p:nvSpPr>
          <p:spPr>
            <a:xfrm>
              <a:off x="4222229" y="6801487"/>
              <a:ext cx="12701" cy="6251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986" y="0"/>
                  </a:moveTo>
                  <a:lnTo>
                    <a:pt x="8614" y="757"/>
                  </a:lnTo>
                  <a:lnTo>
                    <a:pt x="4243" y="6168"/>
                  </a:lnTo>
                  <a:lnTo>
                    <a:pt x="0" y="10800"/>
                  </a:lnTo>
                  <a:lnTo>
                    <a:pt x="0" y="21600"/>
                  </a:lnTo>
                  <a:lnTo>
                    <a:pt x="17229" y="21600"/>
                  </a:lnTo>
                  <a:lnTo>
                    <a:pt x="17229" y="11580"/>
                  </a:lnTo>
                  <a:lnTo>
                    <a:pt x="21600" y="1536"/>
                  </a:lnTo>
                  <a:lnTo>
                    <a:pt x="17229" y="757"/>
                  </a:lnTo>
                  <a:lnTo>
                    <a:pt x="17229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068" name="Shape 1779"/>
            <p:cNvSpPr/>
            <p:nvPr/>
          </p:nvSpPr>
          <p:spPr>
            <a:xfrm>
              <a:off x="3840875" y="6792528"/>
              <a:ext cx="172085" cy="7147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649" y="0"/>
                  </a:moveTo>
                  <a:lnTo>
                    <a:pt x="566" y="1344"/>
                  </a:lnTo>
                  <a:lnTo>
                    <a:pt x="283" y="2026"/>
                  </a:lnTo>
                  <a:lnTo>
                    <a:pt x="283" y="3369"/>
                  </a:lnTo>
                  <a:lnTo>
                    <a:pt x="0" y="21600"/>
                  </a:lnTo>
                  <a:lnTo>
                    <a:pt x="841" y="21600"/>
                  </a:lnTo>
                  <a:lnTo>
                    <a:pt x="1125" y="12836"/>
                  </a:lnTo>
                  <a:lnTo>
                    <a:pt x="1125" y="4051"/>
                  </a:lnTo>
                  <a:lnTo>
                    <a:pt x="3090" y="2708"/>
                  </a:lnTo>
                  <a:lnTo>
                    <a:pt x="5048" y="2026"/>
                  </a:lnTo>
                  <a:lnTo>
                    <a:pt x="9255" y="2708"/>
                  </a:lnTo>
                  <a:lnTo>
                    <a:pt x="13461" y="3369"/>
                  </a:lnTo>
                  <a:lnTo>
                    <a:pt x="17668" y="4051"/>
                  </a:lnTo>
                  <a:lnTo>
                    <a:pt x="18793" y="4733"/>
                  </a:lnTo>
                  <a:lnTo>
                    <a:pt x="19634" y="5395"/>
                  </a:lnTo>
                  <a:lnTo>
                    <a:pt x="19917" y="7421"/>
                  </a:lnTo>
                  <a:lnTo>
                    <a:pt x="20192" y="9446"/>
                  </a:lnTo>
                  <a:lnTo>
                    <a:pt x="20475" y="14179"/>
                  </a:lnTo>
                  <a:lnTo>
                    <a:pt x="20475" y="21600"/>
                  </a:lnTo>
                  <a:lnTo>
                    <a:pt x="21317" y="21600"/>
                  </a:lnTo>
                  <a:lnTo>
                    <a:pt x="21317" y="20938"/>
                  </a:lnTo>
                  <a:lnTo>
                    <a:pt x="21600" y="11472"/>
                  </a:lnTo>
                  <a:lnTo>
                    <a:pt x="21317" y="7421"/>
                  </a:lnTo>
                  <a:lnTo>
                    <a:pt x="21034" y="4733"/>
                  </a:lnTo>
                  <a:lnTo>
                    <a:pt x="20475" y="3369"/>
                  </a:lnTo>
                  <a:lnTo>
                    <a:pt x="19634" y="2026"/>
                  </a:lnTo>
                  <a:lnTo>
                    <a:pt x="18793" y="1344"/>
                  </a:lnTo>
                  <a:lnTo>
                    <a:pt x="16552" y="682"/>
                  </a:lnTo>
                  <a:lnTo>
                    <a:pt x="12345" y="682"/>
                  </a:lnTo>
                  <a:lnTo>
                    <a:pt x="6456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069" name="Shape 1780"/>
            <p:cNvSpPr/>
            <p:nvPr/>
          </p:nvSpPr>
          <p:spPr>
            <a:xfrm>
              <a:off x="529527" y="5795991"/>
              <a:ext cx="40218" cy="2681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012" y="0"/>
                  </a:moveTo>
                  <a:lnTo>
                    <a:pt x="7200" y="5400"/>
                  </a:lnTo>
                  <a:lnTo>
                    <a:pt x="2424" y="10800"/>
                  </a:lnTo>
                  <a:lnTo>
                    <a:pt x="0" y="19782"/>
                  </a:lnTo>
                  <a:lnTo>
                    <a:pt x="0" y="21600"/>
                  </a:lnTo>
                  <a:lnTo>
                    <a:pt x="1212" y="21600"/>
                  </a:lnTo>
                  <a:lnTo>
                    <a:pt x="10800" y="16200"/>
                  </a:lnTo>
                  <a:lnTo>
                    <a:pt x="15612" y="12618"/>
                  </a:lnTo>
                  <a:lnTo>
                    <a:pt x="19212" y="10800"/>
                  </a:lnTo>
                  <a:lnTo>
                    <a:pt x="20424" y="7218"/>
                  </a:lnTo>
                  <a:lnTo>
                    <a:pt x="21600" y="5400"/>
                  </a:lnTo>
                  <a:lnTo>
                    <a:pt x="20424" y="1818"/>
                  </a:lnTo>
                  <a:lnTo>
                    <a:pt x="1800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070" name="Shape 1781"/>
            <p:cNvSpPr/>
            <p:nvPr/>
          </p:nvSpPr>
          <p:spPr>
            <a:xfrm>
              <a:off x="4133611" y="6593632"/>
              <a:ext cx="167572" cy="18104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747" y="1069"/>
                  </a:moveTo>
                  <a:lnTo>
                    <a:pt x="6048" y="1338"/>
                  </a:lnTo>
                  <a:lnTo>
                    <a:pt x="12960" y="1599"/>
                  </a:lnTo>
                  <a:lnTo>
                    <a:pt x="18717" y="1599"/>
                  </a:lnTo>
                  <a:lnTo>
                    <a:pt x="19299" y="1869"/>
                  </a:lnTo>
                  <a:lnTo>
                    <a:pt x="19581" y="2138"/>
                  </a:lnTo>
                  <a:lnTo>
                    <a:pt x="20163" y="3199"/>
                  </a:lnTo>
                  <a:lnTo>
                    <a:pt x="20445" y="4798"/>
                  </a:lnTo>
                  <a:lnTo>
                    <a:pt x="20445" y="6398"/>
                  </a:lnTo>
                  <a:lnTo>
                    <a:pt x="20163" y="10135"/>
                  </a:lnTo>
                  <a:lnTo>
                    <a:pt x="20163" y="12534"/>
                  </a:lnTo>
                  <a:lnTo>
                    <a:pt x="19872" y="15733"/>
                  </a:lnTo>
                  <a:lnTo>
                    <a:pt x="19581" y="17332"/>
                  </a:lnTo>
                  <a:lnTo>
                    <a:pt x="18717" y="18932"/>
                  </a:lnTo>
                  <a:lnTo>
                    <a:pt x="18435" y="19462"/>
                  </a:lnTo>
                  <a:lnTo>
                    <a:pt x="18144" y="19731"/>
                  </a:lnTo>
                  <a:lnTo>
                    <a:pt x="16989" y="20001"/>
                  </a:lnTo>
                  <a:lnTo>
                    <a:pt x="14397" y="20262"/>
                  </a:lnTo>
                  <a:lnTo>
                    <a:pt x="9504" y="20262"/>
                  </a:lnTo>
                  <a:lnTo>
                    <a:pt x="7203" y="20001"/>
                  </a:lnTo>
                  <a:lnTo>
                    <a:pt x="4611" y="19462"/>
                  </a:lnTo>
                  <a:lnTo>
                    <a:pt x="3456" y="18932"/>
                  </a:lnTo>
                  <a:lnTo>
                    <a:pt x="2592" y="18401"/>
                  </a:lnTo>
                  <a:lnTo>
                    <a:pt x="2019" y="17332"/>
                  </a:lnTo>
                  <a:lnTo>
                    <a:pt x="1728" y="16263"/>
                  </a:lnTo>
                  <a:lnTo>
                    <a:pt x="1728" y="13603"/>
                  </a:lnTo>
                  <a:lnTo>
                    <a:pt x="2019" y="11204"/>
                  </a:lnTo>
                  <a:lnTo>
                    <a:pt x="2301" y="8797"/>
                  </a:lnTo>
                  <a:lnTo>
                    <a:pt x="2019" y="6136"/>
                  </a:lnTo>
                  <a:lnTo>
                    <a:pt x="1437" y="1069"/>
                  </a:lnTo>
                  <a:close/>
                  <a:moveTo>
                    <a:pt x="864" y="0"/>
                  </a:moveTo>
                  <a:lnTo>
                    <a:pt x="291" y="538"/>
                  </a:lnTo>
                  <a:lnTo>
                    <a:pt x="0" y="800"/>
                  </a:lnTo>
                  <a:lnTo>
                    <a:pt x="0" y="1069"/>
                  </a:lnTo>
                  <a:lnTo>
                    <a:pt x="291" y="1338"/>
                  </a:lnTo>
                  <a:lnTo>
                    <a:pt x="864" y="1599"/>
                  </a:lnTo>
                  <a:lnTo>
                    <a:pt x="573" y="3199"/>
                  </a:lnTo>
                  <a:lnTo>
                    <a:pt x="573" y="4537"/>
                  </a:lnTo>
                  <a:lnTo>
                    <a:pt x="864" y="7736"/>
                  </a:lnTo>
                  <a:lnTo>
                    <a:pt x="864" y="10935"/>
                  </a:lnTo>
                  <a:lnTo>
                    <a:pt x="573" y="13864"/>
                  </a:lnTo>
                  <a:lnTo>
                    <a:pt x="291" y="16263"/>
                  </a:lnTo>
                  <a:lnTo>
                    <a:pt x="573" y="17332"/>
                  </a:lnTo>
                  <a:lnTo>
                    <a:pt x="864" y="18132"/>
                  </a:lnTo>
                  <a:lnTo>
                    <a:pt x="1437" y="18932"/>
                  </a:lnTo>
                  <a:lnTo>
                    <a:pt x="2301" y="19731"/>
                  </a:lnTo>
                  <a:lnTo>
                    <a:pt x="3165" y="20262"/>
                  </a:lnTo>
                  <a:lnTo>
                    <a:pt x="4320" y="20800"/>
                  </a:lnTo>
                  <a:lnTo>
                    <a:pt x="7485" y="21331"/>
                  </a:lnTo>
                  <a:lnTo>
                    <a:pt x="10368" y="21600"/>
                  </a:lnTo>
                  <a:lnTo>
                    <a:pt x="13533" y="21600"/>
                  </a:lnTo>
                  <a:lnTo>
                    <a:pt x="16707" y="21062"/>
                  </a:lnTo>
                  <a:lnTo>
                    <a:pt x="17853" y="21062"/>
                  </a:lnTo>
                  <a:lnTo>
                    <a:pt x="19581" y="20001"/>
                  </a:lnTo>
                  <a:lnTo>
                    <a:pt x="20163" y="19201"/>
                  </a:lnTo>
                  <a:lnTo>
                    <a:pt x="21027" y="17601"/>
                  </a:lnTo>
                  <a:lnTo>
                    <a:pt x="21309" y="15464"/>
                  </a:lnTo>
                  <a:lnTo>
                    <a:pt x="21600" y="13334"/>
                  </a:lnTo>
                  <a:lnTo>
                    <a:pt x="21600" y="3199"/>
                  </a:lnTo>
                  <a:lnTo>
                    <a:pt x="21027" y="1869"/>
                  </a:lnTo>
                  <a:lnTo>
                    <a:pt x="20445" y="1069"/>
                  </a:lnTo>
                  <a:lnTo>
                    <a:pt x="19872" y="800"/>
                  </a:lnTo>
                  <a:lnTo>
                    <a:pt x="19008" y="538"/>
                  </a:lnTo>
                  <a:lnTo>
                    <a:pt x="18144" y="269"/>
                  </a:lnTo>
                  <a:lnTo>
                    <a:pt x="14688" y="269"/>
                  </a:lnTo>
                  <a:lnTo>
                    <a:pt x="4893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071" name="Shape 1782"/>
            <p:cNvSpPr/>
            <p:nvPr/>
          </p:nvSpPr>
          <p:spPr>
            <a:xfrm>
              <a:off x="4395022" y="6698688"/>
              <a:ext cx="37962" cy="4021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972" y="13188"/>
                  </a:moveTo>
                  <a:lnTo>
                    <a:pt x="16540" y="14400"/>
                  </a:lnTo>
                  <a:lnTo>
                    <a:pt x="16540" y="15612"/>
                  </a:lnTo>
                  <a:lnTo>
                    <a:pt x="13972" y="16788"/>
                  </a:lnTo>
                  <a:lnTo>
                    <a:pt x="11442" y="16788"/>
                  </a:lnTo>
                  <a:lnTo>
                    <a:pt x="8912" y="15612"/>
                  </a:lnTo>
                  <a:lnTo>
                    <a:pt x="7628" y="15612"/>
                  </a:lnTo>
                  <a:lnTo>
                    <a:pt x="12726" y="13188"/>
                  </a:lnTo>
                  <a:close/>
                  <a:moveTo>
                    <a:pt x="12726" y="0"/>
                  </a:moveTo>
                  <a:lnTo>
                    <a:pt x="6344" y="2388"/>
                  </a:lnTo>
                  <a:lnTo>
                    <a:pt x="2530" y="7200"/>
                  </a:lnTo>
                  <a:lnTo>
                    <a:pt x="0" y="9588"/>
                  </a:lnTo>
                  <a:lnTo>
                    <a:pt x="0" y="14400"/>
                  </a:lnTo>
                  <a:lnTo>
                    <a:pt x="1284" y="15612"/>
                  </a:lnTo>
                  <a:lnTo>
                    <a:pt x="0" y="16788"/>
                  </a:lnTo>
                  <a:lnTo>
                    <a:pt x="0" y="18000"/>
                  </a:lnTo>
                  <a:lnTo>
                    <a:pt x="2530" y="20388"/>
                  </a:lnTo>
                  <a:lnTo>
                    <a:pt x="5098" y="19212"/>
                  </a:lnTo>
                  <a:lnTo>
                    <a:pt x="8912" y="21600"/>
                  </a:lnTo>
                  <a:lnTo>
                    <a:pt x="16540" y="21600"/>
                  </a:lnTo>
                  <a:lnTo>
                    <a:pt x="19070" y="20388"/>
                  </a:lnTo>
                  <a:lnTo>
                    <a:pt x="21600" y="18000"/>
                  </a:lnTo>
                  <a:lnTo>
                    <a:pt x="21600" y="13188"/>
                  </a:lnTo>
                  <a:lnTo>
                    <a:pt x="20354" y="10800"/>
                  </a:lnTo>
                  <a:lnTo>
                    <a:pt x="16540" y="9588"/>
                  </a:lnTo>
                  <a:lnTo>
                    <a:pt x="12726" y="8412"/>
                  </a:lnTo>
                  <a:lnTo>
                    <a:pt x="8912" y="9588"/>
                  </a:lnTo>
                  <a:lnTo>
                    <a:pt x="5098" y="12012"/>
                  </a:lnTo>
                  <a:lnTo>
                    <a:pt x="5098" y="9588"/>
                  </a:lnTo>
                  <a:lnTo>
                    <a:pt x="10158" y="4812"/>
                  </a:lnTo>
                  <a:lnTo>
                    <a:pt x="13972" y="3600"/>
                  </a:lnTo>
                  <a:lnTo>
                    <a:pt x="17786" y="3600"/>
                  </a:lnTo>
                  <a:lnTo>
                    <a:pt x="19070" y="2388"/>
                  </a:lnTo>
                  <a:lnTo>
                    <a:pt x="17786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072" name="Shape 1783"/>
            <p:cNvSpPr/>
            <p:nvPr/>
          </p:nvSpPr>
          <p:spPr>
            <a:xfrm>
              <a:off x="4365954" y="6468534"/>
              <a:ext cx="180979" cy="11169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69" y="1733"/>
                  </a:moveTo>
                  <a:lnTo>
                    <a:pt x="5069" y="2156"/>
                  </a:lnTo>
                  <a:lnTo>
                    <a:pt x="14139" y="2593"/>
                  </a:lnTo>
                  <a:lnTo>
                    <a:pt x="17339" y="2593"/>
                  </a:lnTo>
                  <a:lnTo>
                    <a:pt x="18939" y="3029"/>
                  </a:lnTo>
                  <a:lnTo>
                    <a:pt x="19739" y="3029"/>
                  </a:lnTo>
                  <a:lnTo>
                    <a:pt x="20269" y="3452"/>
                  </a:lnTo>
                  <a:lnTo>
                    <a:pt x="20539" y="5185"/>
                  </a:lnTo>
                  <a:lnTo>
                    <a:pt x="20539" y="18148"/>
                  </a:lnTo>
                  <a:lnTo>
                    <a:pt x="19739" y="19444"/>
                  </a:lnTo>
                  <a:lnTo>
                    <a:pt x="18139" y="19880"/>
                  </a:lnTo>
                  <a:lnTo>
                    <a:pt x="12800" y="19880"/>
                  </a:lnTo>
                  <a:lnTo>
                    <a:pt x="7200" y="19007"/>
                  </a:lnTo>
                  <a:lnTo>
                    <a:pt x="3739" y="18584"/>
                  </a:lnTo>
                  <a:lnTo>
                    <a:pt x="2939" y="18148"/>
                  </a:lnTo>
                  <a:lnTo>
                    <a:pt x="2400" y="16851"/>
                  </a:lnTo>
                  <a:lnTo>
                    <a:pt x="1869" y="15119"/>
                  </a:lnTo>
                  <a:lnTo>
                    <a:pt x="1869" y="13399"/>
                  </a:lnTo>
                  <a:lnTo>
                    <a:pt x="1600" y="9074"/>
                  </a:lnTo>
                  <a:lnTo>
                    <a:pt x="1600" y="5621"/>
                  </a:lnTo>
                  <a:lnTo>
                    <a:pt x="1869" y="3889"/>
                  </a:lnTo>
                  <a:lnTo>
                    <a:pt x="1600" y="1733"/>
                  </a:lnTo>
                  <a:close/>
                  <a:moveTo>
                    <a:pt x="1869" y="0"/>
                  </a:moveTo>
                  <a:lnTo>
                    <a:pt x="269" y="436"/>
                  </a:lnTo>
                  <a:lnTo>
                    <a:pt x="0" y="860"/>
                  </a:lnTo>
                  <a:lnTo>
                    <a:pt x="0" y="1733"/>
                  </a:lnTo>
                  <a:lnTo>
                    <a:pt x="269" y="2156"/>
                  </a:lnTo>
                  <a:lnTo>
                    <a:pt x="800" y="2156"/>
                  </a:lnTo>
                  <a:lnTo>
                    <a:pt x="800" y="3889"/>
                  </a:lnTo>
                  <a:lnTo>
                    <a:pt x="539" y="6045"/>
                  </a:lnTo>
                  <a:lnTo>
                    <a:pt x="539" y="8637"/>
                  </a:lnTo>
                  <a:lnTo>
                    <a:pt x="800" y="14259"/>
                  </a:lnTo>
                  <a:lnTo>
                    <a:pt x="1600" y="19880"/>
                  </a:lnTo>
                  <a:lnTo>
                    <a:pt x="1869" y="20304"/>
                  </a:lnTo>
                  <a:lnTo>
                    <a:pt x="4539" y="20304"/>
                  </a:lnTo>
                  <a:lnTo>
                    <a:pt x="6939" y="20740"/>
                  </a:lnTo>
                  <a:lnTo>
                    <a:pt x="11739" y="21600"/>
                  </a:lnTo>
                  <a:lnTo>
                    <a:pt x="18669" y="21600"/>
                  </a:lnTo>
                  <a:lnTo>
                    <a:pt x="21069" y="20740"/>
                  </a:lnTo>
                  <a:lnTo>
                    <a:pt x="21600" y="19880"/>
                  </a:lnTo>
                  <a:lnTo>
                    <a:pt x="21600" y="7341"/>
                  </a:lnTo>
                  <a:lnTo>
                    <a:pt x="21069" y="3452"/>
                  </a:lnTo>
                  <a:lnTo>
                    <a:pt x="20800" y="2156"/>
                  </a:lnTo>
                  <a:lnTo>
                    <a:pt x="20000" y="1733"/>
                  </a:lnTo>
                  <a:lnTo>
                    <a:pt x="19200" y="1296"/>
                  </a:lnTo>
                  <a:lnTo>
                    <a:pt x="13069" y="1296"/>
                  </a:lnTo>
                  <a:lnTo>
                    <a:pt x="7739" y="436"/>
                  </a:lnTo>
                  <a:lnTo>
                    <a:pt x="400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073" name="Shape 1784"/>
            <p:cNvSpPr/>
            <p:nvPr/>
          </p:nvSpPr>
          <p:spPr>
            <a:xfrm>
              <a:off x="4211789" y="6785825"/>
              <a:ext cx="183234" cy="7817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427" y="0"/>
                  </a:moveTo>
                  <a:lnTo>
                    <a:pt x="1580" y="1229"/>
                  </a:lnTo>
                  <a:lnTo>
                    <a:pt x="790" y="1852"/>
                  </a:lnTo>
                  <a:lnTo>
                    <a:pt x="266" y="3080"/>
                  </a:lnTo>
                  <a:lnTo>
                    <a:pt x="0" y="4327"/>
                  </a:lnTo>
                  <a:lnTo>
                    <a:pt x="266" y="4932"/>
                  </a:lnTo>
                  <a:lnTo>
                    <a:pt x="790" y="4932"/>
                  </a:lnTo>
                  <a:lnTo>
                    <a:pt x="1056" y="4327"/>
                  </a:lnTo>
                  <a:lnTo>
                    <a:pt x="1580" y="3704"/>
                  </a:lnTo>
                  <a:lnTo>
                    <a:pt x="2370" y="3080"/>
                  </a:lnTo>
                  <a:lnTo>
                    <a:pt x="4217" y="2475"/>
                  </a:lnTo>
                  <a:lnTo>
                    <a:pt x="7643" y="3080"/>
                  </a:lnTo>
                  <a:lnTo>
                    <a:pt x="15013" y="3704"/>
                  </a:lnTo>
                  <a:lnTo>
                    <a:pt x="17649" y="4327"/>
                  </a:lnTo>
                  <a:lnTo>
                    <a:pt x="18705" y="4932"/>
                  </a:lnTo>
                  <a:lnTo>
                    <a:pt x="19754" y="6179"/>
                  </a:lnTo>
                  <a:lnTo>
                    <a:pt x="20286" y="6784"/>
                  </a:lnTo>
                  <a:lnTo>
                    <a:pt x="20544" y="8031"/>
                  </a:lnTo>
                  <a:lnTo>
                    <a:pt x="20810" y="11112"/>
                  </a:lnTo>
                  <a:lnTo>
                    <a:pt x="20544" y="16668"/>
                  </a:lnTo>
                  <a:lnTo>
                    <a:pt x="20810" y="21600"/>
                  </a:lnTo>
                  <a:lnTo>
                    <a:pt x="21600" y="21600"/>
                  </a:lnTo>
                  <a:lnTo>
                    <a:pt x="21600" y="8031"/>
                  </a:lnTo>
                  <a:lnTo>
                    <a:pt x="21334" y="6784"/>
                  </a:lnTo>
                  <a:lnTo>
                    <a:pt x="20810" y="4932"/>
                  </a:lnTo>
                  <a:lnTo>
                    <a:pt x="20286" y="4327"/>
                  </a:lnTo>
                  <a:lnTo>
                    <a:pt x="19754" y="3080"/>
                  </a:lnTo>
                  <a:lnTo>
                    <a:pt x="17649" y="1852"/>
                  </a:lnTo>
                  <a:lnTo>
                    <a:pt x="15013" y="1229"/>
                  </a:lnTo>
                  <a:lnTo>
                    <a:pt x="12384" y="1229"/>
                  </a:lnTo>
                  <a:lnTo>
                    <a:pt x="7111" y="623"/>
                  </a:lnTo>
                  <a:lnTo>
                    <a:pt x="5273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074" name="Shape 1785"/>
            <p:cNvSpPr/>
            <p:nvPr/>
          </p:nvSpPr>
          <p:spPr>
            <a:xfrm>
              <a:off x="4524633" y="6593632"/>
              <a:ext cx="174275" cy="17653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446" y="1096"/>
                  </a:moveTo>
                  <a:lnTo>
                    <a:pt x="18557" y="1372"/>
                  </a:lnTo>
                  <a:lnTo>
                    <a:pt x="19387" y="1916"/>
                  </a:lnTo>
                  <a:lnTo>
                    <a:pt x="19938" y="2737"/>
                  </a:lnTo>
                  <a:lnTo>
                    <a:pt x="20490" y="4377"/>
                  </a:lnTo>
                  <a:lnTo>
                    <a:pt x="20490" y="9574"/>
                  </a:lnTo>
                  <a:lnTo>
                    <a:pt x="19938" y="13951"/>
                  </a:lnTo>
                  <a:lnTo>
                    <a:pt x="19659" y="15859"/>
                  </a:lnTo>
                  <a:lnTo>
                    <a:pt x="18828" y="18051"/>
                  </a:lnTo>
                  <a:lnTo>
                    <a:pt x="18277" y="18872"/>
                  </a:lnTo>
                  <a:lnTo>
                    <a:pt x="17726" y="19416"/>
                  </a:lnTo>
                  <a:lnTo>
                    <a:pt x="16615" y="19960"/>
                  </a:lnTo>
                  <a:lnTo>
                    <a:pt x="15785" y="20236"/>
                  </a:lnTo>
                  <a:lnTo>
                    <a:pt x="11351" y="20236"/>
                  </a:lnTo>
                  <a:lnTo>
                    <a:pt x="3874" y="19960"/>
                  </a:lnTo>
                  <a:lnTo>
                    <a:pt x="2764" y="19692"/>
                  </a:lnTo>
                  <a:lnTo>
                    <a:pt x="1933" y="18872"/>
                  </a:lnTo>
                  <a:lnTo>
                    <a:pt x="1382" y="18051"/>
                  </a:lnTo>
                  <a:lnTo>
                    <a:pt x="1102" y="16955"/>
                  </a:lnTo>
                  <a:lnTo>
                    <a:pt x="1102" y="14495"/>
                  </a:lnTo>
                  <a:lnTo>
                    <a:pt x="1382" y="12310"/>
                  </a:lnTo>
                  <a:lnTo>
                    <a:pt x="1382" y="6017"/>
                  </a:lnTo>
                  <a:lnTo>
                    <a:pt x="1662" y="3833"/>
                  </a:lnTo>
                  <a:lnTo>
                    <a:pt x="1102" y="1640"/>
                  </a:lnTo>
                  <a:lnTo>
                    <a:pt x="1382" y="1640"/>
                  </a:lnTo>
                  <a:lnTo>
                    <a:pt x="3874" y="1372"/>
                  </a:lnTo>
                  <a:lnTo>
                    <a:pt x="6366" y="1096"/>
                  </a:lnTo>
                  <a:close/>
                  <a:moveTo>
                    <a:pt x="4154" y="0"/>
                  </a:moveTo>
                  <a:lnTo>
                    <a:pt x="1102" y="552"/>
                  </a:lnTo>
                  <a:lnTo>
                    <a:pt x="1102" y="820"/>
                  </a:lnTo>
                  <a:lnTo>
                    <a:pt x="831" y="820"/>
                  </a:lnTo>
                  <a:lnTo>
                    <a:pt x="551" y="1096"/>
                  </a:lnTo>
                  <a:lnTo>
                    <a:pt x="271" y="4653"/>
                  </a:lnTo>
                  <a:lnTo>
                    <a:pt x="271" y="15039"/>
                  </a:lnTo>
                  <a:lnTo>
                    <a:pt x="0" y="16955"/>
                  </a:lnTo>
                  <a:lnTo>
                    <a:pt x="271" y="18595"/>
                  </a:lnTo>
                  <a:lnTo>
                    <a:pt x="551" y="19140"/>
                  </a:lnTo>
                  <a:lnTo>
                    <a:pt x="831" y="19960"/>
                  </a:lnTo>
                  <a:lnTo>
                    <a:pt x="1382" y="20512"/>
                  </a:lnTo>
                  <a:lnTo>
                    <a:pt x="2213" y="20780"/>
                  </a:lnTo>
                  <a:lnTo>
                    <a:pt x="4705" y="21332"/>
                  </a:lnTo>
                  <a:lnTo>
                    <a:pt x="7197" y="21600"/>
                  </a:lnTo>
                  <a:lnTo>
                    <a:pt x="12182" y="21332"/>
                  </a:lnTo>
                  <a:lnTo>
                    <a:pt x="14123" y="21332"/>
                  </a:lnTo>
                  <a:lnTo>
                    <a:pt x="16336" y="21056"/>
                  </a:lnTo>
                  <a:lnTo>
                    <a:pt x="17446" y="20780"/>
                  </a:lnTo>
                  <a:lnTo>
                    <a:pt x="18277" y="20512"/>
                  </a:lnTo>
                  <a:lnTo>
                    <a:pt x="19108" y="19960"/>
                  </a:lnTo>
                  <a:lnTo>
                    <a:pt x="19659" y="19140"/>
                  </a:lnTo>
                  <a:lnTo>
                    <a:pt x="20769" y="16955"/>
                  </a:lnTo>
                  <a:lnTo>
                    <a:pt x="21049" y="14771"/>
                  </a:lnTo>
                  <a:lnTo>
                    <a:pt x="21320" y="10118"/>
                  </a:lnTo>
                  <a:lnTo>
                    <a:pt x="21600" y="5741"/>
                  </a:lnTo>
                  <a:lnTo>
                    <a:pt x="21600" y="3557"/>
                  </a:lnTo>
                  <a:lnTo>
                    <a:pt x="21320" y="2737"/>
                  </a:lnTo>
                  <a:lnTo>
                    <a:pt x="20769" y="1640"/>
                  </a:lnTo>
                  <a:lnTo>
                    <a:pt x="20218" y="1096"/>
                  </a:lnTo>
                  <a:lnTo>
                    <a:pt x="19387" y="552"/>
                  </a:lnTo>
                  <a:lnTo>
                    <a:pt x="17726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075" name="Shape 1786"/>
            <p:cNvSpPr/>
            <p:nvPr/>
          </p:nvSpPr>
          <p:spPr>
            <a:xfrm>
              <a:off x="4207342" y="6705390"/>
              <a:ext cx="26812" cy="3577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6732"/>
                  </a:lnTo>
                  <a:lnTo>
                    <a:pt x="1818" y="9458"/>
                  </a:lnTo>
                  <a:lnTo>
                    <a:pt x="3582" y="10780"/>
                  </a:lnTo>
                  <a:lnTo>
                    <a:pt x="12618" y="10780"/>
                  </a:lnTo>
                  <a:lnTo>
                    <a:pt x="14382" y="13505"/>
                  </a:lnTo>
                  <a:lnTo>
                    <a:pt x="14382" y="16190"/>
                  </a:lnTo>
                  <a:lnTo>
                    <a:pt x="5400" y="16190"/>
                  </a:lnTo>
                  <a:lnTo>
                    <a:pt x="3582" y="14827"/>
                  </a:lnTo>
                  <a:lnTo>
                    <a:pt x="1818" y="16190"/>
                  </a:lnTo>
                  <a:lnTo>
                    <a:pt x="0" y="17553"/>
                  </a:lnTo>
                  <a:lnTo>
                    <a:pt x="0" y="20237"/>
                  </a:lnTo>
                  <a:lnTo>
                    <a:pt x="1818" y="21600"/>
                  </a:lnTo>
                  <a:lnTo>
                    <a:pt x="16200" y="21600"/>
                  </a:lnTo>
                  <a:lnTo>
                    <a:pt x="18018" y="20237"/>
                  </a:lnTo>
                  <a:lnTo>
                    <a:pt x="19782" y="18875"/>
                  </a:lnTo>
                  <a:lnTo>
                    <a:pt x="21600" y="14827"/>
                  </a:lnTo>
                  <a:lnTo>
                    <a:pt x="21600" y="10780"/>
                  </a:lnTo>
                  <a:lnTo>
                    <a:pt x="19782" y="8095"/>
                  </a:lnTo>
                  <a:lnTo>
                    <a:pt x="16200" y="6732"/>
                  </a:lnTo>
                  <a:lnTo>
                    <a:pt x="12618" y="5410"/>
                  </a:lnTo>
                  <a:lnTo>
                    <a:pt x="7218" y="5410"/>
                  </a:lnTo>
                  <a:lnTo>
                    <a:pt x="7218" y="4047"/>
                  </a:lnTo>
                  <a:lnTo>
                    <a:pt x="12618" y="4047"/>
                  </a:lnTo>
                  <a:lnTo>
                    <a:pt x="16200" y="2685"/>
                  </a:lnTo>
                  <a:lnTo>
                    <a:pt x="21600" y="1363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076" name="Shape 1787"/>
            <p:cNvSpPr/>
            <p:nvPr/>
          </p:nvSpPr>
          <p:spPr>
            <a:xfrm>
              <a:off x="4327993" y="6595888"/>
              <a:ext cx="167573" cy="17653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144" y="1096"/>
                  </a:moveTo>
                  <a:lnTo>
                    <a:pt x="19299" y="1640"/>
                  </a:lnTo>
                  <a:lnTo>
                    <a:pt x="19872" y="2737"/>
                  </a:lnTo>
                  <a:lnTo>
                    <a:pt x="20445" y="3825"/>
                  </a:lnTo>
                  <a:lnTo>
                    <a:pt x="20736" y="5465"/>
                  </a:lnTo>
                  <a:lnTo>
                    <a:pt x="20736" y="8478"/>
                  </a:lnTo>
                  <a:lnTo>
                    <a:pt x="20445" y="10938"/>
                  </a:lnTo>
                  <a:lnTo>
                    <a:pt x="20445" y="16679"/>
                  </a:lnTo>
                  <a:lnTo>
                    <a:pt x="20163" y="18595"/>
                  </a:lnTo>
                  <a:lnTo>
                    <a:pt x="19581" y="19684"/>
                  </a:lnTo>
                  <a:lnTo>
                    <a:pt x="18717" y="20236"/>
                  </a:lnTo>
                  <a:lnTo>
                    <a:pt x="16125" y="20236"/>
                  </a:lnTo>
                  <a:lnTo>
                    <a:pt x="13251" y="19960"/>
                  </a:lnTo>
                  <a:lnTo>
                    <a:pt x="10941" y="19684"/>
                  </a:lnTo>
                  <a:lnTo>
                    <a:pt x="5757" y="19684"/>
                  </a:lnTo>
                  <a:lnTo>
                    <a:pt x="3165" y="19960"/>
                  </a:lnTo>
                  <a:lnTo>
                    <a:pt x="1728" y="19684"/>
                  </a:lnTo>
                  <a:lnTo>
                    <a:pt x="1155" y="19416"/>
                  </a:lnTo>
                  <a:lnTo>
                    <a:pt x="1155" y="14495"/>
                  </a:lnTo>
                  <a:lnTo>
                    <a:pt x="1728" y="10118"/>
                  </a:lnTo>
                  <a:lnTo>
                    <a:pt x="2019" y="6285"/>
                  </a:lnTo>
                  <a:lnTo>
                    <a:pt x="1728" y="2184"/>
                  </a:lnTo>
                  <a:lnTo>
                    <a:pt x="4029" y="1640"/>
                  </a:lnTo>
                  <a:lnTo>
                    <a:pt x="12387" y="1640"/>
                  </a:lnTo>
                  <a:lnTo>
                    <a:pt x="14397" y="1096"/>
                  </a:lnTo>
                  <a:close/>
                  <a:moveTo>
                    <a:pt x="14397" y="0"/>
                  </a:moveTo>
                  <a:lnTo>
                    <a:pt x="10659" y="544"/>
                  </a:lnTo>
                  <a:lnTo>
                    <a:pt x="4029" y="544"/>
                  </a:lnTo>
                  <a:lnTo>
                    <a:pt x="2019" y="1096"/>
                  </a:lnTo>
                  <a:lnTo>
                    <a:pt x="2019" y="820"/>
                  </a:lnTo>
                  <a:lnTo>
                    <a:pt x="1728" y="544"/>
                  </a:lnTo>
                  <a:lnTo>
                    <a:pt x="1437" y="544"/>
                  </a:lnTo>
                  <a:lnTo>
                    <a:pt x="1155" y="820"/>
                  </a:lnTo>
                  <a:lnTo>
                    <a:pt x="864" y="3281"/>
                  </a:lnTo>
                  <a:lnTo>
                    <a:pt x="573" y="6017"/>
                  </a:lnTo>
                  <a:lnTo>
                    <a:pt x="573" y="10938"/>
                  </a:lnTo>
                  <a:lnTo>
                    <a:pt x="0" y="15859"/>
                  </a:lnTo>
                  <a:lnTo>
                    <a:pt x="0" y="20504"/>
                  </a:lnTo>
                  <a:lnTo>
                    <a:pt x="291" y="20780"/>
                  </a:lnTo>
                  <a:lnTo>
                    <a:pt x="573" y="21056"/>
                  </a:lnTo>
                  <a:lnTo>
                    <a:pt x="5757" y="21056"/>
                  </a:lnTo>
                  <a:lnTo>
                    <a:pt x="10941" y="20780"/>
                  </a:lnTo>
                  <a:lnTo>
                    <a:pt x="12960" y="21056"/>
                  </a:lnTo>
                  <a:lnTo>
                    <a:pt x="14979" y="21324"/>
                  </a:lnTo>
                  <a:lnTo>
                    <a:pt x="16989" y="21600"/>
                  </a:lnTo>
                  <a:lnTo>
                    <a:pt x="19008" y="21600"/>
                  </a:lnTo>
                  <a:lnTo>
                    <a:pt x="19581" y="21324"/>
                  </a:lnTo>
                  <a:lnTo>
                    <a:pt x="20163" y="21056"/>
                  </a:lnTo>
                  <a:lnTo>
                    <a:pt x="21027" y="19960"/>
                  </a:lnTo>
                  <a:lnTo>
                    <a:pt x="21600" y="18595"/>
                  </a:lnTo>
                  <a:lnTo>
                    <a:pt x="21600" y="4645"/>
                  </a:lnTo>
                  <a:lnTo>
                    <a:pt x="21027" y="3005"/>
                  </a:lnTo>
                  <a:lnTo>
                    <a:pt x="20445" y="1640"/>
                  </a:lnTo>
                  <a:lnTo>
                    <a:pt x="19299" y="820"/>
                  </a:lnTo>
                  <a:lnTo>
                    <a:pt x="17853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077" name="Shape 1788"/>
            <p:cNvSpPr/>
            <p:nvPr/>
          </p:nvSpPr>
          <p:spPr>
            <a:xfrm>
              <a:off x="4160422" y="6464087"/>
              <a:ext cx="185425" cy="11614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904" y="1247"/>
                  </a:moveTo>
                  <a:lnTo>
                    <a:pt x="7027" y="1654"/>
                  </a:lnTo>
                  <a:lnTo>
                    <a:pt x="10669" y="2074"/>
                  </a:lnTo>
                  <a:lnTo>
                    <a:pt x="14055" y="2493"/>
                  </a:lnTo>
                  <a:lnTo>
                    <a:pt x="16660" y="2901"/>
                  </a:lnTo>
                  <a:lnTo>
                    <a:pt x="19258" y="2901"/>
                  </a:lnTo>
                  <a:lnTo>
                    <a:pt x="19783" y="3320"/>
                  </a:lnTo>
                  <a:lnTo>
                    <a:pt x="20038" y="4147"/>
                  </a:lnTo>
                  <a:lnTo>
                    <a:pt x="20564" y="7480"/>
                  </a:lnTo>
                  <a:lnTo>
                    <a:pt x="20564" y="15367"/>
                  </a:lnTo>
                  <a:lnTo>
                    <a:pt x="20301" y="17860"/>
                  </a:lnTo>
                  <a:lnTo>
                    <a:pt x="20038" y="18699"/>
                  </a:lnTo>
                  <a:lnTo>
                    <a:pt x="19783" y="19107"/>
                  </a:lnTo>
                  <a:lnTo>
                    <a:pt x="18740" y="19946"/>
                  </a:lnTo>
                  <a:lnTo>
                    <a:pt x="16660" y="19946"/>
                  </a:lnTo>
                  <a:lnTo>
                    <a:pt x="13274" y="19526"/>
                  </a:lnTo>
                  <a:lnTo>
                    <a:pt x="11449" y="19107"/>
                  </a:lnTo>
                  <a:lnTo>
                    <a:pt x="9888" y="19107"/>
                  </a:lnTo>
                  <a:lnTo>
                    <a:pt x="5466" y="19946"/>
                  </a:lnTo>
                  <a:lnTo>
                    <a:pt x="3641" y="19526"/>
                  </a:lnTo>
                  <a:lnTo>
                    <a:pt x="3123" y="19526"/>
                  </a:lnTo>
                  <a:lnTo>
                    <a:pt x="2860" y="19107"/>
                  </a:lnTo>
                  <a:lnTo>
                    <a:pt x="2605" y="18280"/>
                  </a:lnTo>
                  <a:lnTo>
                    <a:pt x="2342" y="15787"/>
                  </a:lnTo>
                  <a:lnTo>
                    <a:pt x="2342" y="2074"/>
                  </a:lnTo>
                  <a:lnTo>
                    <a:pt x="2080" y="1654"/>
                  </a:lnTo>
                  <a:lnTo>
                    <a:pt x="3904" y="1247"/>
                  </a:lnTo>
                  <a:close/>
                  <a:moveTo>
                    <a:pt x="2605" y="0"/>
                  </a:moveTo>
                  <a:lnTo>
                    <a:pt x="1299" y="407"/>
                  </a:lnTo>
                  <a:lnTo>
                    <a:pt x="263" y="1654"/>
                  </a:lnTo>
                  <a:lnTo>
                    <a:pt x="0" y="2074"/>
                  </a:lnTo>
                  <a:lnTo>
                    <a:pt x="518" y="2901"/>
                  </a:lnTo>
                  <a:lnTo>
                    <a:pt x="781" y="2493"/>
                  </a:lnTo>
                  <a:lnTo>
                    <a:pt x="1562" y="2074"/>
                  </a:lnTo>
                  <a:lnTo>
                    <a:pt x="1824" y="1864"/>
                  </a:lnTo>
                  <a:lnTo>
                    <a:pt x="1824" y="2074"/>
                  </a:lnTo>
                  <a:lnTo>
                    <a:pt x="1299" y="6233"/>
                  </a:lnTo>
                  <a:lnTo>
                    <a:pt x="1044" y="9973"/>
                  </a:lnTo>
                  <a:lnTo>
                    <a:pt x="1044" y="12466"/>
                  </a:lnTo>
                  <a:lnTo>
                    <a:pt x="1299" y="14960"/>
                  </a:lnTo>
                  <a:lnTo>
                    <a:pt x="1299" y="19946"/>
                  </a:lnTo>
                  <a:lnTo>
                    <a:pt x="1562" y="20773"/>
                  </a:lnTo>
                  <a:lnTo>
                    <a:pt x="1824" y="20773"/>
                  </a:lnTo>
                  <a:lnTo>
                    <a:pt x="4167" y="21193"/>
                  </a:lnTo>
                  <a:lnTo>
                    <a:pt x="6509" y="21193"/>
                  </a:lnTo>
                  <a:lnTo>
                    <a:pt x="11449" y="20773"/>
                  </a:lnTo>
                  <a:lnTo>
                    <a:pt x="13274" y="21193"/>
                  </a:lnTo>
                  <a:lnTo>
                    <a:pt x="15098" y="21600"/>
                  </a:lnTo>
                  <a:lnTo>
                    <a:pt x="19002" y="21600"/>
                  </a:lnTo>
                  <a:lnTo>
                    <a:pt x="20038" y="20773"/>
                  </a:lnTo>
                  <a:lnTo>
                    <a:pt x="21082" y="19526"/>
                  </a:lnTo>
                  <a:lnTo>
                    <a:pt x="21345" y="17453"/>
                  </a:lnTo>
                  <a:lnTo>
                    <a:pt x="21600" y="14960"/>
                  </a:lnTo>
                  <a:lnTo>
                    <a:pt x="21600" y="10380"/>
                  </a:lnTo>
                  <a:lnTo>
                    <a:pt x="21345" y="6233"/>
                  </a:lnTo>
                  <a:lnTo>
                    <a:pt x="20819" y="3740"/>
                  </a:lnTo>
                  <a:lnTo>
                    <a:pt x="20301" y="2493"/>
                  </a:lnTo>
                  <a:lnTo>
                    <a:pt x="19783" y="1654"/>
                  </a:lnTo>
                  <a:lnTo>
                    <a:pt x="18477" y="1247"/>
                  </a:lnTo>
                  <a:lnTo>
                    <a:pt x="17178" y="1654"/>
                  </a:lnTo>
                  <a:lnTo>
                    <a:pt x="16134" y="1654"/>
                  </a:lnTo>
                  <a:lnTo>
                    <a:pt x="14836" y="1247"/>
                  </a:lnTo>
                  <a:lnTo>
                    <a:pt x="12493" y="827"/>
                  </a:lnTo>
                  <a:lnTo>
                    <a:pt x="8852" y="407"/>
                  </a:lnTo>
                  <a:lnTo>
                    <a:pt x="5203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078" name="Shape 1789"/>
            <p:cNvSpPr/>
            <p:nvPr/>
          </p:nvSpPr>
          <p:spPr>
            <a:xfrm>
              <a:off x="4033068" y="6796975"/>
              <a:ext cx="169829" cy="6702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083" y="0"/>
                  </a:moveTo>
                  <a:lnTo>
                    <a:pt x="1131" y="727"/>
                  </a:lnTo>
                  <a:lnTo>
                    <a:pt x="853" y="1454"/>
                  </a:lnTo>
                  <a:lnTo>
                    <a:pt x="566" y="1454"/>
                  </a:lnTo>
                  <a:lnTo>
                    <a:pt x="0" y="5774"/>
                  </a:lnTo>
                  <a:lnTo>
                    <a:pt x="0" y="10094"/>
                  </a:lnTo>
                  <a:lnTo>
                    <a:pt x="279" y="19440"/>
                  </a:lnTo>
                  <a:lnTo>
                    <a:pt x="279" y="21600"/>
                  </a:lnTo>
                  <a:lnTo>
                    <a:pt x="1418" y="21600"/>
                  </a:lnTo>
                  <a:lnTo>
                    <a:pt x="1131" y="12960"/>
                  </a:lnTo>
                  <a:lnTo>
                    <a:pt x="853" y="7934"/>
                  </a:lnTo>
                  <a:lnTo>
                    <a:pt x="1131" y="3614"/>
                  </a:lnTo>
                  <a:lnTo>
                    <a:pt x="10796" y="2887"/>
                  </a:lnTo>
                  <a:lnTo>
                    <a:pt x="16198" y="2160"/>
                  </a:lnTo>
                  <a:lnTo>
                    <a:pt x="19042" y="2160"/>
                  </a:lnTo>
                  <a:lnTo>
                    <a:pt x="20174" y="2887"/>
                  </a:lnTo>
                  <a:lnTo>
                    <a:pt x="20460" y="3614"/>
                  </a:lnTo>
                  <a:lnTo>
                    <a:pt x="20747" y="21600"/>
                  </a:lnTo>
                  <a:lnTo>
                    <a:pt x="21600" y="21600"/>
                  </a:lnTo>
                  <a:lnTo>
                    <a:pt x="21313" y="727"/>
                  </a:lnTo>
                  <a:lnTo>
                    <a:pt x="21313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079" name="Shape 1790"/>
            <p:cNvSpPr/>
            <p:nvPr/>
          </p:nvSpPr>
          <p:spPr>
            <a:xfrm>
              <a:off x="341847" y="5769180"/>
              <a:ext cx="38028" cy="3351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807" y="0"/>
                  </a:moveTo>
                  <a:lnTo>
                    <a:pt x="1282" y="1454"/>
                  </a:lnTo>
                  <a:lnTo>
                    <a:pt x="0" y="4320"/>
                  </a:lnTo>
                  <a:lnTo>
                    <a:pt x="1282" y="5774"/>
                  </a:lnTo>
                  <a:lnTo>
                    <a:pt x="3807" y="10094"/>
                  </a:lnTo>
                  <a:lnTo>
                    <a:pt x="11422" y="18734"/>
                  </a:lnTo>
                  <a:lnTo>
                    <a:pt x="16511" y="21600"/>
                  </a:lnTo>
                  <a:lnTo>
                    <a:pt x="19037" y="21600"/>
                  </a:lnTo>
                  <a:lnTo>
                    <a:pt x="20318" y="18734"/>
                  </a:lnTo>
                  <a:lnTo>
                    <a:pt x="21600" y="15826"/>
                  </a:lnTo>
                  <a:lnTo>
                    <a:pt x="20318" y="12960"/>
                  </a:lnTo>
                  <a:lnTo>
                    <a:pt x="12704" y="7186"/>
                  </a:lnTo>
                  <a:lnTo>
                    <a:pt x="5089" y="1454"/>
                  </a:lnTo>
                  <a:lnTo>
                    <a:pt x="3807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080" name="Shape 1791"/>
            <p:cNvSpPr/>
            <p:nvPr/>
          </p:nvSpPr>
          <p:spPr>
            <a:xfrm>
              <a:off x="290480" y="5825059"/>
              <a:ext cx="51368" cy="1785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688" y="0"/>
                  </a:moveTo>
                  <a:lnTo>
                    <a:pt x="1870" y="2650"/>
                  </a:lnTo>
                  <a:lnTo>
                    <a:pt x="0" y="8110"/>
                  </a:lnTo>
                  <a:lnTo>
                    <a:pt x="0" y="10760"/>
                  </a:lnTo>
                  <a:lnTo>
                    <a:pt x="949" y="13490"/>
                  </a:lnTo>
                  <a:lnTo>
                    <a:pt x="4688" y="16220"/>
                  </a:lnTo>
                  <a:lnTo>
                    <a:pt x="10326" y="16220"/>
                  </a:lnTo>
                  <a:lnTo>
                    <a:pt x="15963" y="21600"/>
                  </a:lnTo>
                  <a:lnTo>
                    <a:pt x="18781" y="21600"/>
                  </a:lnTo>
                  <a:lnTo>
                    <a:pt x="20679" y="18870"/>
                  </a:lnTo>
                  <a:lnTo>
                    <a:pt x="21600" y="16220"/>
                  </a:lnTo>
                  <a:lnTo>
                    <a:pt x="21600" y="10760"/>
                  </a:lnTo>
                  <a:lnTo>
                    <a:pt x="20679" y="5380"/>
                  </a:lnTo>
                  <a:lnTo>
                    <a:pt x="17860" y="2650"/>
                  </a:lnTo>
                  <a:lnTo>
                    <a:pt x="11274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081" name="Shape 1792"/>
            <p:cNvSpPr/>
            <p:nvPr/>
          </p:nvSpPr>
          <p:spPr>
            <a:xfrm>
              <a:off x="212236" y="4877632"/>
              <a:ext cx="194450" cy="20334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154" y="3327"/>
                  </a:moveTo>
                  <a:lnTo>
                    <a:pt x="17626" y="3560"/>
                  </a:lnTo>
                  <a:lnTo>
                    <a:pt x="17626" y="6648"/>
                  </a:lnTo>
                  <a:lnTo>
                    <a:pt x="17877" y="9496"/>
                  </a:lnTo>
                  <a:lnTo>
                    <a:pt x="14899" y="9496"/>
                  </a:lnTo>
                  <a:lnTo>
                    <a:pt x="11921" y="9736"/>
                  </a:lnTo>
                  <a:lnTo>
                    <a:pt x="10925" y="6648"/>
                  </a:lnTo>
                  <a:lnTo>
                    <a:pt x="10181" y="3327"/>
                  </a:lnTo>
                  <a:close/>
                  <a:moveTo>
                    <a:pt x="7947" y="3800"/>
                  </a:moveTo>
                  <a:lnTo>
                    <a:pt x="8692" y="7120"/>
                  </a:lnTo>
                  <a:lnTo>
                    <a:pt x="9186" y="9968"/>
                  </a:lnTo>
                  <a:lnTo>
                    <a:pt x="8441" y="9968"/>
                  </a:lnTo>
                  <a:lnTo>
                    <a:pt x="5713" y="10448"/>
                  </a:lnTo>
                  <a:lnTo>
                    <a:pt x="4224" y="10680"/>
                  </a:lnTo>
                  <a:lnTo>
                    <a:pt x="2978" y="11392"/>
                  </a:lnTo>
                  <a:lnTo>
                    <a:pt x="1990" y="8311"/>
                  </a:lnTo>
                  <a:lnTo>
                    <a:pt x="1489" y="7120"/>
                  </a:lnTo>
                  <a:lnTo>
                    <a:pt x="995" y="5696"/>
                  </a:lnTo>
                  <a:lnTo>
                    <a:pt x="5212" y="4751"/>
                  </a:lnTo>
                  <a:lnTo>
                    <a:pt x="6709" y="4512"/>
                  </a:lnTo>
                  <a:lnTo>
                    <a:pt x="7453" y="4272"/>
                  </a:lnTo>
                  <a:lnTo>
                    <a:pt x="7947" y="3800"/>
                  </a:lnTo>
                  <a:close/>
                  <a:moveTo>
                    <a:pt x="18120" y="11392"/>
                  </a:moveTo>
                  <a:lnTo>
                    <a:pt x="18622" y="15432"/>
                  </a:lnTo>
                  <a:lnTo>
                    <a:pt x="19610" y="19224"/>
                  </a:lnTo>
                  <a:lnTo>
                    <a:pt x="18120" y="18992"/>
                  </a:lnTo>
                  <a:lnTo>
                    <a:pt x="16388" y="18992"/>
                  </a:lnTo>
                  <a:lnTo>
                    <a:pt x="13410" y="19224"/>
                  </a:lnTo>
                  <a:lnTo>
                    <a:pt x="9186" y="19224"/>
                  </a:lnTo>
                  <a:lnTo>
                    <a:pt x="4969" y="19704"/>
                  </a:lnTo>
                  <a:lnTo>
                    <a:pt x="3974" y="16144"/>
                  </a:lnTo>
                  <a:lnTo>
                    <a:pt x="3229" y="12584"/>
                  </a:lnTo>
                  <a:lnTo>
                    <a:pt x="4718" y="12584"/>
                  </a:lnTo>
                  <a:lnTo>
                    <a:pt x="6458" y="12344"/>
                  </a:lnTo>
                  <a:lnTo>
                    <a:pt x="9687" y="11632"/>
                  </a:lnTo>
                  <a:lnTo>
                    <a:pt x="10181" y="12584"/>
                  </a:lnTo>
                  <a:lnTo>
                    <a:pt x="10925" y="13296"/>
                  </a:lnTo>
                  <a:lnTo>
                    <a:pt x="11670" y="13528"/>
                  </a:lnTo>
                  <a:lnTo>
                    <a:pt x="12164" y="13296"/>
                  </a:lnTo>
                  <a:lnTo>
                    <a:pt x="12414" y="12816"/>
                  </a:lnTo>
                  <a:lnTo>
                    <a:pt x="12665" y="12104"/>
                  </a:lnTo>
                  <a:lnTo>
                    <a:pt x="12414" y="11392"/>
                  </a:lnTo>
                  <a:close/>
                  <a:moveTo>
                    <a:pt x="8441" y="0"/>
                  </a:moveTo>
                  <a:lnTo>
                    <a:pt x="8198" y="479"/>
                  </a:lnTo>
                  <a:lnTo>
                    <a:pt x="7947" y="2136"/>
                  </a:lnTo>
                  <a:lnTo>
                    <a:pt x="6458" y="2848"/>
                  </a:lnTo>
                  <a:lnTo>
                    <a:pt x="4467" y="3327"/>
                  </a:lnTo>
                  <a:lnTo>
                    <a:pt x="2234" y="4039"/>
                  </a:lnTo>
                  <a:lnTo>
                    <a:pt x="1246" y="4272"/>
                  </a:lnTo>
                  <a:lnTo>
                    <a:pt x="251" y="4751"/>
                  </a:lnTo>
                  <a:lnTo>
                    <a:pt x="0" y="4984"/>
                  </a:lnTo>
                  <a:lnTo>
                    <a:pt x="0" y="5224"/>
                  </a:lnTo>
                  <a:lnTo>
                    <a:pt x="251" y="5696"/>
                  </a:lnTo>
                  <a:lnTo>
                    <a:pt x="251" y="9496"/>
                  </a:lnTo>
                  <a:lnTo>
                    <a:pt x="501" y="11392"/>
                  </a:lnTo>
                  <a:lnTo>
                    <a:pt x="995" y="13528"/>
                  </a:lnTo>
                  <a:lnTo>
                    <a:pt x="1990" y="17328"/>
                  </a:lnTo>
                  <a:lnTo>
                    <a:pt x="3229" y="20888"/>
                  </a:lnTo>
                  <a:lnTo>
                    <a:pt x="3723" y="21367"/>
                  </a:lnTo>
                  <a:lnTo>
                    <a:pt x="4224" y="21600"/>
                  </a:lnTo>
                  <a:lnTo>
                    <a:pt x="8692" y="21128"/>
                  </a:lnTo>
                  <a:lnTo>
                    <a:pt x="13410" y="20888"/>
                  </a:lnTo>
                  <a:lnTo>
                    <a:pt x="17376" y="21128"/>
                  </a:lnTo>
                  <a:lnTo>
                    <a:pt x="19366" y="21128"/>
                  </a:lnTo>
                  <a:lnTo>
                    <a:pt x="21349" y="20648"/>
                  </a:lnTo>
                  <a:lnTo>
                    <a:pt x="21600" y="20416"/>
                  </a:lnTo>
                  <a:lnTo>
                    <a:pt x="21600" y="19936"/>
                  </a:lnTo>
                  <a:lnTo>
                    <a:pt x="21349" y="19704"/>
                  </a:lnTo>
                  <a:lnTo>
                    <a:pt x="21099" y="19704"/>
                  </a:lnTo>
                  <a:lnTo>
                    <a:pt x="21099" y="18040"/>
                  </a:lnTo>
                  <a:lnTo>
                    <a:pt x="20605" y="16376"/>
                  </a:lnTo>
                  <a:lnTo>
                    <a:pt x="19860" y="13296"/>
                  </a:lnTo>
                  <a:lnTo>
                    <a:pt x="19116" y="8311"/>
                  </a:lnTo>
                  <a:lnTo>
                    <a:pt x="18865" y="3088"/>
                  </a:lnTo>
                  <a:lnTo>
                    <a:pt x="18865" y="2615"/>
                  </a:lnTo>
                  <a:lnTo>
                    <a:pt x="18622" y="2376"/>
                  </a:lnTo>
                  <a:lnTo>
                    <a:pt x="18371" y="2136"/>
                  </a:lnTo>
                  <a:lnTo>
                    <a:pt x="18120" y="2136"/>
                  </a:lnTo>
                  <a:lnTo>
                    <a:pt x="14154" y="1664"/>
                  </a:lnTo>
                  <a:lnTo>
                    <a:pt x="12164" y="1664"/>
                  </a:lnTo>
                  <a:lnTo>
                    <a:pt x="9930" y="1903"/>
                  </a:lnTo>
                  <a:lnTo>
                    <a:pt x="9930" y="1664"/>
                  </a:lnTo>
                  <a:lnTo>
                    <a:pt x="9687" y="952"/>
                  </a:lnTo>
                  <a:lnTo>
                    <a:pt x="9930" y="712"/>
                  </a:lnTo>
                  <a:lnTo>
                    <a:pt x="9930" y="240"/>
                  </a:lnTo>
                  <a:lnTo>
                    <a:pt x="9687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082" name="Shape 1793"/>
            <p:cNvSpPr/>
            <p:nvPr/>
          </p:nvSpPr>
          <p:spPr>
            <a:xfrm>
              <a:off x="415578" y="5737922"/>
              <a:ext cx="17920" cy="4466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440" y="0"/>
                  </a:moveTo>
                  <a:lnTo>
                    <a:pt x="2720" y="1059"/>
                  </a:lnTo>
                  <a:lnTo>
                    <a:pt x="0" y="5392"/>
                  </a:lnTo>
                  <a:lnTo>
                    <a:pt x="0" y="15117"/>
                  </a:lnTo>
                  <a:lnTo>
                    <a:pt x="5440" y="19450"/>
                  </a:lnTo>
                  <a:lnTo>
                    <a:pt x="5440" y="20509"/>
                  </a:lnTo>
                  <a:lnTo>
                    <a:pt x="8080" y="21600"/>
                  </a:lnTo>
                  <a:lnTo>
                    <a:pt x="16160" y="20509"/>
                  </a:lnTo>
                  <a:lnTo>
                    <a:pt x="21600" y="19450"/>
                  </a:lnTo>
                  <a:lnTo>
                    <a:pt x="21600" y="16208"/>
                  </a:lnTo>
                  <a:lnTo>
                    <a:pt x="18880" y="9725"/>
                  </a:lnTo>
                  <a:lnTo>
                    <a:pt x="16160" y="5392"/>
                  </a:lnTo>
                  <a:lnTo>
                    <a:pt x="13520" y="1059"/>
                  </a:lnTo>
                  <a:lnTo>
                    <a:pt x="1080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083" name="Shape 1794"/>
            <p:cNvSpPr/>
            <p:nvPr/>
          </p:nvSpPr>
          <p:spPr>
            <a:xfrm>
              <a:off x="411132" y="5804950"/>
              <a:ext cx="131801" cy="13180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182" y="0"/>
                  </a:moveTo>
                  <a:lnTo>
                    <a:pt x="11714" y="1098"/>
                  </a:lnTo>
                  <a:lnTo>
                    <a:pt x="10256" y="2556"/>
                  </a:lnTo>
                  <a:lnTo>
                    <a:pt x="8418" y="5851"/>
                  </a:lnTo>
                  <a:lnTo>
                    <a:pt x="6221" y="9517"/>
                  </a:lnTo>
                  <a:lnTo>
                    <a:pt x="5862" y="10245"/>
                  </a:lnTo>
                  <a:lnTo>
                    <a:pt x="4394" y="8048"/>
                  </a:lnTo>
                  <a:lnTo>
                    <a:pt x="3665" y="5492"/>
                  </a:lnTo>
                  <a:lnTo>
                    <a:pt x="1468" y="359"/>
                  </a:lnTo>
                  <a:lnTo>
                    <a:pt x="370" y="359"/>
                  </a:lnTo>
                  <a:lnTo>
                    <a:pt x="0" y="729"/>
                  </a:lnTo>
                  <a:lnTo>
                    <a:pt x="0" y="1457"/>
                  </a:lnTo>
                  <a:lnTo>
                    <a:pt x="729" y="4394"/>
                  </a:lnTo>
                  <a:lnTo>
                    <a:pt x="1468" y="7689"/>
                  </a:lnTo>
                  <a:lnTo>
                    <a:pt x="2926" y="10615"/>
                  </a:lnTo>
                  <a:lnTo>
                    <a:pt x="4394" y="13541"/>
                  </a:lnTo>
                  <a:lnTo>
                    <a:pt x="5123" y="13911"/>
                  </a:lnTo>
                  <a:lnTo>
                    <a:pt x="5492" y="13911"/>
                  </a:lnTo>
                  <a:lnTo>
                    <a:pt x="6221" y="14639"/>
                  </a:lnTo>
                  <a:lnTo>
                    <a:pt x="9886" y="16108"/>
                  </a:lnTo>
                  <a:lnTo>
                    <a:pt x="13182" y="17935"/>
                  </a:lnTo>
                  <a:lnTo>
                    <a:pt x="16477" y="20132"/>
                  </a:lnTo>
                  <a:lnTo>
                    <a:pt x="18305" y="21230"/>
                  </a:lnTo>
                  <a:lnTo>
                    <a:pt x="20143" y="21600"/>
                  </a:lnTo>
                  <a:lnTo>
                    <a:pt x="21241" y="21600"/>
                  </a:lnTo>
                  <a:lnTo>
                    <a:pt x="21600" y="20871"/>
                  </a:lnTo>
                  <a:lnTo>
                    <a:pt x="21600" y="20132"/>
                  </a:lnTo>
                  <a:lnTo>
                    <a:pt x="21241" y="19403"/>
                  </a:lnTo>
                  <a:lnTo>
                    <a:pt x="13911" y="15009"/>
                  </a:lnTo>
                  <a:lnTo>
                    <a:pt x="10615" y="13182"/>
                  </a:lnTo>
                  <a:lnTo>
                    <a:pt x="6961" y="12442"/>
                  </a:lnTo>
                  <a:lnTo>
                    <a:pt x="6591" y="11714"/>
                  </a:lnTo>
                  <a:lnTo>
                    <a:pt x="8059" y="9886"/>
                  </a:lnTo>
                  <a:lnTo>
                    <a:pt x="9517" y="7689"/>
                  </a:lnTo>
                  <a:lnTo>
                    <a:pt x="11714" y="4024"/>
                  </a:lnTo>
                  <a:lnTo>
                    <a:pt x="12812" y="1827"/>
                  </a:lnTo>
                  <a:lnTo>
                    <a:pt x="13552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084" name="Shape 1795"/>
            <p:cNvSpPr/>
            <p:nvPr/>
          </p:nvSpPr>
          <p:spPr>
            <a:xfrm>
              <a:off x="513931" y="5981415"/>
              <a:ext cx="24556" cy="1791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911" y="0"/>
                  </a:moveTo>
                  <a:lnTo>
                    <a:pt x="0" y="2720"/>
                  </a:lnTo>
                  <a:lnTo>
                    <a:pt x="0" y="8080"/>
                  </a:lnTo>
                  <a:lnTo>
                    <a:pt x="5896" y="16160"/>
                  </a:lnTo>
                  <a:lnTo>
                    <a:pt x="11792" y="18880"/>
                  </a:lnTo>
                  <a:lnTo>
                    <a:pt x="15704" y="21600"/>
                  </a:lnTo>
                  <a:lnTo>
                    <a:pt x="17689" y="21600"/>
                  </a:lnTo>
                  <a:lnTo>
                    <a:pt x="21600" y="18880"/>
                  </a:lnTo>
                  <a:lnTo>
                    <a:pt x="21600" y="10800"/>
                  </a:lnTo>
                  <a:lnTo>
                    <a:pt x="17689" y="8080"/>
                  </a:lnTo>
                  <a:lnTo>
                    <a:pt x="13719" y="2720"/>
                  </a:lnTo>
                  <a:lnTo>
                    <a:pt x="7823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085" name="Shape 1796"/>
            <p:cNvSpPr/>
            <p:nvPr/>
          </p:nvSpPr>
          <p:spPr>
            <a:xfrm>
              <a:off x="507228" y="6439466"/>
              <a:ext cx="26813" cy="3577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7164" y="1363"/>
                  </a:lnTo>
                  <a:lnTo>
                    <a:pt x="5400" y="2725"/>
                  </a:lnTo>
                  <a:lnTo>
                    <a:pt x="3582" y="6773"/>
                  </a:lnTo>
                  <a:lnTo>
                    <a:pt x="0" y="9458"/>
                  </a:lnTo>
                  <a:lnTo>
                    <a:pt x="0" y="13505"/>
                  </a:lnTo>
                  <a:lnTo>
                    <a:pt x="1764" y="17553"/>
                  </a:lnTo>
                  <a:lnTo>
                    <a:pt x="5400" y="20237"/>
                  </a:lnTo>
                  <a:lnTo>
                    <a:pt x="10800" y="21600"/>
                  </a:lnTo>
                  <a:lnTo>
                    <a:pt x="16200" y="20237"/>
                  </a:lnTo>
                  <a:lnTo>
                    <a:pt x="19782" y="17553"/>
                  </a:lnTo>
                  <a:lnTo>
                    <a:pt x="21600" y="13505"/>
                  </a:lnTo>
                  <a:lnTo>
                    <a:pt x="21600" y="10820"/>
                  </a:lnTo>
                  <a:lnTo>
                    <a:pt x="19782" y="8095"/>
                  </a:lnTo>
                  <a:lnTo>
                    <a:pt x="17964" y="5410"/>
                  </a:lnTo>
                  <a:lnTo>
                    <a:pt x="16200" y="2725"/>
                  </a:lnTo>
                  <a:lnTo>
                    <a:pt x="14382" y="1363"/>
                  </a:lnTo>
                  <a:lnTo>
                    <a:pt x="1080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086" name="Shape 1797"/>
            <p:cNvSpPr/>
            <p:nvPr/>
          </p:nvSpPr>
          <p:spPr>
            <a:xfrm>
              <a:off x="560851" y="6732202"/>
              <a:ext cx="24556" cy="3125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823" y="0"/>
                  </a:moveTo>
                  <a:lnTo>
                    <a:pt x="5896" y="1559"/>
                  </a:lnTo>
                  <a:lnTo>
                    <a:pt x="1926" y="4632"/>
                  </a:lnTo>
                  <a:lnTo>
                    <a:pt x="0" y="7704"/>
                  </a:lnTo>
                  <a:lnTo>
                    <a:pt x="0" y="15455"/>
                  </a:lnTo>
                  <a:lnTo>
                    <a:pt x="1926" y="18527"/>
                  </a:lnTo>
                  <a:lnTo>
                    <a:pt x="3911" y="20087"/>
                  </a:lnTo>
                  <a:lnTo>
                    <a:pt x="7823" y="21600"/>
                  </a:lnTo>
                  <a:lnTo>
                    <a:pt x="17689" y="21600"/>
                  </a:lnTo>
                  <a:lnTo>
                    <a:pt x="21600" y="18527"/>
                  </a:lnTo>
                  <a:lnTo>
                    <a:pt x="21600" y="7704"/>
                  </a:lnTo>
                  <a:lnTo>
                    <a:pt x="19615" y="4632"/>
                  </a:lnTo>
                  <a:lnTo>
                    <a:pt x="17689" y="4632"/>
                  </a:lnTo>
                  <a:lnTo>
                    <a:pt x="15704" y="1559"/>
                  </a:lnTo>
                  <a:lnTo>
                    <a:pt x="15704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087" name="Shape 1798"/>
            <p:cNvSpPr/>
            <p:nvPr/>
          </p:nvSpPr>
          <p:spPr>
            <a:xfrm>
              <a:off x="534040" y="6591442"/>
              <a:ext cx="29002" cy="3351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296" y="0"/>
                  </a:moveTo>
                  <a:lnTo>
                    <a:pt x="9984" y="1411"/>
                  </a:lnTo>
                  <a:lnTo>
                    <a:pt x="4992" y="4320"/>
                  </a:lnTo>
                  <a:lnTo>
                    <a:pt x="3312" y="7186"/>
                  </a:lnTo>
                  <a:lnTo>
                    <a:pt x="0" y="10051"/>
                  </a:lnTo>
                  <a:lnTo>
                    <a:pt x="0" y="14371"/>
                  </a:lnTo>
                  <a:lnTo>
                    <a:pt x="1631" y="17280"/>
                  </a:lnTo>
                  <a:lnTo>
                    <a:pt x="3312" y="18691"/>
                  </a:lnTo>
                  <a:lnTo>
                    <a:pt x="4992" y="21600"/>
                  </a:lnTo>
                  <a:lnTo>
                    <a:pt x="14977" y="21600"/>
                  </a:lnTo>
                  <a:lnTo>
                    <a:pt x="18288" y="18691"/>
                  </a:lnTo>
                  <a:lnTo>
                    <a:pt x="19969" y="15826"/>
                  </a:lnTo>
                  <a:lnTo>
                    <a:pt x="21600" y="12960"/>
                  </a:lnTo>
                  <a:lnTo>
                    <a:pt x="19969" y="8640"/>
                  </a:lnTo>
                  <a:lnTo>
                    <a:pt x="19969" y="7186"/>
                  </a:lnTo>
                  <a:lnTo>
                    <a:pt x="18288" y="2866"/>
                  </a:lnTo>
                  <a:lnTo>
                    <a:pt x="13296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088" name="Shape 1799"/>
            <p:cNvSpPr/>
            <p:nvPr/>
          </p:nvSpPr>
          <p:spPr>
            <a:xfrm>
              <a:off x="531783" y="6517710"/>
              <a:ext cx="26813" cy="3125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400" y="0"/>
                  </a:moveTo>
                  <a:lnTo>
                    <a:pt x="1818" y="3073"/>
                  </a:lnTo>
                  <a:lnTo>
                    <a:pt x="0" y="10777"/>
                  </a:lnTo>
                  <a:lnTo>
                    <a:pt x="0" y="13896"/>
                  </a:lnTo>
                  <a:lnTo>
                    <a:pt x="1818" y="18527"/>
                  </a:lnTo>
                  <a:lnTo>
                    <a:pt x="7218" y="21600"/>
                  </a:lnTo>
                  <a:lnTo>
                    <a:pt x="12618" y="21600"/>
                  </a:lnTo>
                  <a:lnTo>
                    <a:pt x="19782" y="18527"/>
                  </a:lnTo>
                  <a:lnTo>
                    <a:pt x="21600" y="15409"/>
                  </a:lnTo>
                  <a:lnTo>
                    <a:pt x="21600" y="12336"/>
                  </a:lnTo>
                  <a:lnTo>
                    <a:pt x="19782" y="6145"/>
                  </a:lnTo>
                  <a:lnTo>
                    <a:pt x="18018" y="6145"/>
                  </a:lnTo>
                  <a:lnTo>
                    <a:pt x="18018" y="4632"/>
                  </a:lnTo>
                  <a:lnTo>
                    <a:pt x="16200" y="1513"/>
                  </a:lnTo>
                  <a:lnTo>
                    <a:pt x="1080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089" name="Shape 1800"/>
            <p:cNvSpPr/>
            <p:nvPr/>
          </p:nvSpPr>
          <p:spPr>
            <a:xfrm>
              <a:off x="3108006" y="6300962"/>
              <a:ext cx="2958353" cy="56304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77" y="0"/>
                  </a:moveTo>
                  <a:lnTo>
                    <a:pt x="767" y="87"/>
                  </a:lnTo>
                  <a:lnTo>
                    <a:pt x="620" y="87"/>
                  </a:lnTo>
                  <a:lnTo>
                    <a:pt x="457" y="171"/>
                  </a:lnTo>
                  <a:lnTo>
                    <a:pt x="294" y="428"/>
                  </a:lnTo>
                  <a:lnTo>
                    <a:pt x="229" y="514"/>
                  </a:lnTo>
                  <a:lnTo>
                    <a:pt x="163" y="771"/>
                  </a:lnTo>
                  <a:lnTo>
                    <a:pt x="147" y="942"/>
                  </a:lnTo>
                  <a:lnTo>
                    <a:pt x="114" y="1115"/>
                  </a:lnTo>
                  <a:lnTo>
                    <a:pt x="98" y="1543"/>
                  </a:lnTo>
                  <a:lnTo>
                    <a:pt x="114" y="2485"/>
                  </a:lnTo>
                  <a:lnTo>
                    <a:pt x="82" y="4028"/>
                  </a:lnTo>
                  <a:lnTo>
                    <a:pt x="65" y="5487"/>
                  </a:lnTo>
                  <a:lnTo>
                    <a:pt x="33" y="7029"/>
                  </a:lnTo>
                  <a:lnTo>
                    <a:pt x="16" y="8572"/>
                  </a:lnTo>
                  <a:lnTo>
                    <a:pt x="0" y="15087"/>
                  </a:lnTo>
                  <a:lnTo>
                    <a:pt x="0" y="18344"/>
                  </a:lnTo>
                  <a:lnTo>
                    <a:pt x="33" y="21600"/>
                  </a:lnTo>
                  <a:lnTo>
                    <a:pt x="98" y="21600"/>
                  </a:lnTo>
                  <a:lnTo>
                    <a:pt x="98" y="19029"/>
                  </a:lnTo>
                  <a:lnTo>
                    <a:pt x="114" y="16373"/>
                  </a:lnTo>
                  <a:lnTo>
                    <a:pt x="98" y="11144"/>
                  </a:lnTo>
                  <a:lnTo>
                    <a:pt x="114" y="8743"/>
                  </a:lnTo>
                  <a:lnTo>
                    <a:pt x="147" y="6342"/>
                  </a:lnTo>
                  <a:lnTo>
                    <a:pt x="180" y="3944"/>
                  </a:lnTo>
                  <a:lnTo>
                    <a:pt x="196" y="1543"/>
                  </a:lnTo>
                  <a:lnTo>
                    <a:pt x="196" y="1372"/>
                  </a:lnTo>
                  <a:lnTo>
                    <a:pt x="212" y="1199"/>
                  </a:lnTo>
                  <a:lnTo>
                    <a:pt x="278" y="942"/>
                  </a:lnTo>
                  <a:lnTo>
                    <a:pt x="359" y="771"/>
                  </a:lnTo>
                  <a:lnTo>
                    <a:pt x="473" y="601"/>
                  </a:lnTo>
                  <a:lnTo>
                    <a:pt x="620" y="428"/>
                  </a:lnTo>
                  <a:lnTo>
                    <a:pt x="783" y="428"/>
                  </a:lnTo>
                  <a:lnTo>
                    <a:pt x="1126" y="344"/>
                  </a:lnTo>
                  <a:lnTo>
                    <a:pt x="1485" y="344"/>
                  </a:lnTo>
                  <a:lnTo>
                    <a:pt x="1811" y="428"/>
                  </a:lnTo>
                  <a:lnTo>
                    <a:pt x="2235" y="514"/>
                  </a:lnTo>
                  <a:lnTo>
                    <a:pt x="3622" y="685"/>
                  </a:lnTo>
                  <a:lnTo>
                    <a:pt x="4209" y="771"/>
                  </a:lnTo>
                  <a:lnTo>
                    <a:pt x="4454" y="685"/>
                  </a:lnTo>
                  <a:lnTo>
                    <a:pt x="9462" y="685"/>
                  </a:lnTo>
                  <a:lnTo>
                    <a:pt x="12399" y="771"/>
                  </a:lnTo>
                  <a:lnTo>
                    <a:pt x="15335" y="942"/>
                  </a:lnTo>
                  <a:lnTo>
                    <a:pt x="18256" y="1115"/>
                  </a:lnTo>
                  <a:lnTo>
                    <a:pt x="21192" y="1199"/>
                  </a:lnTo>
                  <a:lnTo>
                    <a:pt x="21257" y="1456"/>
                  </a:lnTo>
                  <a:lnTo>
                    <a:pt x="21322" y="1800"/>
                  </a:lnTo>
                  <a:lnTo>
                    <a:pt x="21371" y="2144"/>
                  </a:lnTo>
                  <a:lnTo>
                    <a:pt x="21404" y="2658"/>
                  </a:lnTo>
                  <a:lnTo>
                    <a:pt x="21469" y="3687"/>
                  </a:lnTo>
                  <a:lnTo>
                    <a:pt x="21486" y="4886"/>
                  </a:lnTo>
                  <a:lnTo>
                    <a:pt x="21486" y="7200"/>
                  </a:lnTo>
                  <a:lnTo>
                    <a:pt x="21469" y="9087"/>
                  </a:lnTo>
                  <a:lnTo>
                    <a:pt x="21453" y="12256"/>
                  </a:lnTo>
                  <a:lnTo>
                    <a:pt x="21437" y="15429"/>
                  </a:lnTo>
                  <a:lnTo>
                    <a:pt x="21404" y="18514"/>
                  </a:lnTo>
                  <a:lnTo>
                    <a:pt x="21404" y="21600"/>
                  </a:lnTo>
                  <a:lnTo>
                    <a:pt x="21518" y="21600"/>
                  </a:lnTo>
                  <a:lnTo>
                    <a:pt x="21518" y="14744"/>
                  </a:lnTo>
                  <a:lnTo>
                    <a:pt x="21551" y="11228"/>
                  </a:lnTo>
                  <a:lnTo>
                    <a:pt x="21584" y="7714"/>
                  </a:lnTo>
                  <a:lnTo>
                    <a:pt x="21600" y="6085"/>
                  </a:lnTo>
                  <a:lnTo>
                    <a:pt x="21567" y="4028"/>
                  </a:lnTo>
                  <a:lnTo>
                    <a:pt x="21535" y="3086"/>
                  </a:lnTo>
                  <a:lnTo>
                    <a:pt x="21486" y="2144"/>
                  </a:lnTo>
                  <a:lnTo>
                    <a:pt x="21388" y="1456"/>
                  </a:lnTo>
                  <a:lnTo>
                    <a:pt x="21339" y="1115"/>
                  </a:lnTo>
                  <a:lnTo>
                    <a:pt x="21273" y="942"/>
                  </a:lnTo>
                  <a:lnTo>
                    <a:pt x="21257" y="685"/>
                  </a:lnTo>
                  <a:lnTo>
                    <a:pt x="21241" y="601"/>
                  </a:lnTo>
                  <a:lnTo>
                    <a:pt x="21224" y="601"/>
                  </a:lnTo>
                  <a:lnTo>
                    <a:pt x="18386" y="514"/>
                  </a:lnTo>
                  <a:lnTo>
                    <a:pt x="15531" y="344"/>
                  </a:lnTo>
                  <a:lnTo>
                    <a:pt x="12692" y="171"/>
                  </a:lnTo>
                  <a:lnTo>
                    <a:pt x="9854" y="87"/>
                  </a:lnTo>
                  <a:lnTo>
                    <a:pt x="3165" y="87"/>
                  </a:lnTo>
                  <a:lnTo>
                    <a:pt x="2496" y="171"/>
                  </a:lnTo>
                  <a:lnTo>
                    <a:pt x="1991" y="87"/>
                  </a:lnTo>
                  <a:lnTo>
                    <a:pt x="137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090" name="Shape 1801"/>
            <p:cNvSpPr/>
            <p:nvPr/>
          </p:nvSpPr>
          <p:spPr>
            <a:xfrm>
              <a:off x="5393816" y="6783568"/>
              <a:ext cx="169762" cy="8043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271" y="0"/>
                  </a:moveTo>
                  <a:lnTo>
                    <a:pt x="853" y="606"/>
                  </a:lnTo>
                  <a:lnTo>
                    <a:pt x="279" y="1212"/>
                  </a:lnTo>
                  <a:lnTo>
                    <a:pt x="0" y="1800"/>
                  </a:lnTo>
                  <a:lnTo>
                    <a:pt x="0" y="2406"/>
                  </a:lnTo>
                  <a:lnTo>
                    <a:pt x="279" y="3012"/>
                  </a:lnTo>
                  <a:lnTo>
                    <a:pt x="853" y="3600"/>
                  </a:lnTo>
                  <a:lnTo>
                    <a:pt x="566" y="7200"/>
                  </a:lnTo>
                  <a:lnTo>
                    <a:pt x="566" y="10212"/>
                  </a:lnTo>
                  <a:lnTo>
                    <a:pt x="853" y="17412"/>
                  </a:lnTo>
                  <a:lnTo>
                    <a:pt x="853" y="21600"/>
                  </a:lnTo>
                  <a:lnTo>
                    <a:pt x="2271" y="21600"/>
                  </a:lnTo>
                  <a:lnTo>
                    <a:pt x="1984" y="12012"/>
                  </a:lnTo>
                  <a:lnTo>
                    <a:pt x="1419" y="3012"/>
                  </a:lnTo>
                  <a:lnTo>
                    <a:pt x="5970" y="3012"/>
                  </a:lnTo>
                  <a:lnTo>
                    <a:pt x="12793" y="3600"/>
                  </a:lnTo>
                  <a:lnTo>
                    <a:pt x="18763" y="3600"/>
                  </a:lnTo>
                  <a:lnTo>
                    <a:pt x="19329" y="4206"/>
                  </a:lnTo>
                  <a:lnTo>
                    <a:pt x="19616" y="6006"/>
                  </a:lnTo>
                  <a:lnTo>
                    <a:pt x="20181" y="7806"/>
                  </a:lnTo>
                  <a:lnTo>
                    <a:pt x="20181" y="21600"/>
                  </a:lnTo>
                  <a:lnTo>
                    <a:pt x="21321" y="21600"/>
                  </a:lnTo>
                  <a:lnTo>
                    <a:pt x="21321" y="17412"/>
                  </a:lnTo>
                  <a:lnTo>
                    <a:pt x="21600" y="10800"/>
                  </a:lnTo>
                  <a:lnTo>
                    <a:pt x="21321" y="7200"/>
                  </a:lnTo>
                  <a:lnTo>
                    <a:pt x="20747" y="4206"/>
                  </a:lnTo>
                  <a:lnTo>
                    <a:pt x="20181" y="3012"/>
                  </a:lnTo>
                  <a:lnTo>
                    <a:pt x="19616" y="1800"/>
                  </a:lnTo>
                  <a:lnTo>
                    <a:pt x="18763" y="1212"/>
                  </a:lnTo>
                  <a:lnTo>
                    <a:pt x="18189" y="606"/>
                  </a:lnTo>
                  <a:lnTo>
                    <a:pt x="14499" y="606"/>
                  </a:lnTo>
                  <a:lnTo>
                    <a:pt x="483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091" name="Shape 1802"/>
            <p:cNvSpPr/>
            <p:nvPr/>
          </p:nvSpPr>
          <p:spPr>
            <a:xfrm>
              <a:off x="551892" y="6671876"/>
              <a:ext cx="26812" cy="2681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5400" y="1764"/>
                  </a:lnTo>
                  <a:lnTo>
                    <a:pt x="1818" y="7218"/>
                  </a:lnTo>
                  <a:lnTo>
                    <a:pt x="0" y="10800"/>
                  </a:lnTo>
                  <a:lnTo>
                    <a:pt x="1818" y="14382"/>
                  </a:lnTo>
                  <a:lnTo>
                    <a:pt x="3582" y="19782"/>
                  </a:lnTo>
                  <a:lnTo>
                    <a:pt x="8982" y="21600"/>
                  </a:lnTo>
                  <a:lnTo>
                    <a:pt x="14382" y="21600"/>
                  </a:lnTo>
                  <a:lnTo>
                    <a:pt x="19782" y="18018"/>
                  </a:lnTo>
                  <a:lnTo>
                    <a:pt x="21600" y="14382"/>
                  </a:lnTo>
                  <a:lnTo>
                    <a:pt x="21600" y="7218"/>
                  </a:lnTo>
                  <a:lnTo>
                    <a:pt x="18018" y="1764"/>
                  </a:lnTo>
                  <a:lnTo>
                    <a:pt x="14382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092" name="Shape 1803"/>
            <p:cNvSpPr/>
            <p:nvPr/>
          </p:nvSpPr>
          <p:spPr>
            <a:xfrm>
              <a:off x="576447" y="6812636"/>
              <a:ext cx="24622" cy="3796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839" y="0"/>
                  </a:moveTo>
                  <a:lnTo>
                    <a:pt x="7860" y="1284"/>
                  </a:lnTo>
                  <a:lnTo>
                    <a:pt x="5880" y="2530"/>
                  </a:lnTo>
                  <a:lnTo>
                    <a:pt x="1980" y="3814"/>
                  </a:lnTo>
                  <a:lnTo>
                    <a:pt x="0" y="8912"/>
                  </a:lnTo>
                  <a:lnTo>
                    <a:pt x="0" y="13972"/>
                  </a:lnTo>
                  <a:lnTo>
                    <a:pt x="1980" y="19070"/>
                  </a:lnTo>
                  <a:lnTo>
                    <a:pt x="3959" y="20354"/>
                  </a:lnTo>
                  <a:lnTo>
                    <a:pt x="7860" y="21600"/>
                  </a:lnTo>
                  <a:lnTo>
                    <a:pt x="13740" y="21600"/>
                  </a:lnTo>
                  <a:lnTo>
                    <a:pt x="17641" y="20354"/>
                  </a:lnTo>
                  <a:lnTo>
                    <a:pt x="21600" y="16540"/>
                  </a:lnTo>
                  <a:lnTo>
                    <a:pt x="21600" y="12726"/>
                  </a:lnTo>
                  <a:lnTo>
                    <a:pt x="19620" y="7628"/>
                  </a:lnTo>
                  <a:lnTo>
                    <a:pt x="17641" y="5098"/>
                  </a:lnTo>
                  <a:lnTo>
                    <a:pt x="15720" y="2530"/>
                  </a:lnTo>
                  <a:lnTo>
                    <a:pt x="15720" y="1284"/>
                  </a:lnTo>
                  <a:lnTo>
                    <a:pt x="1374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</p:grpSp>
      <p:sp>
        <p:nvSpPr>
          <p:cNvPr id="1094" name="幻燈片編號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101152022"/>
      </p:ext>
    </p:extLst>
  </p:cSld>
  <p:clrMapOvr>
    <a:masterClrMapping/>
  </p:clrMapOvr>
  <p:transition spd="med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1" name="標題文字"/>
          <p:cNvSpPr txBox="1">
            <a:spLocks noGrp="1"/>
          </p:cNvSpPr>
          <p:nvPr>
            <p:ph type="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t>標題文字</a:t>
            </a:r>
          </a:p>
        </p:txBody>
      </p:sp>
      <p:sp>
        <p:nvSpPr>
          <p:cNvPr id="1102" name="內文層級一…"/>
          <p:cNvSpPr txBox="1">
            <a:spLocks noGrp="1"/>
          </p:cNvSpPr>
          <p:nvPr>
            <p:ph type="body" sz="quarter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>
            <a:normAutofit/>
          </a:bodyPr>
          <a:lstStyle>
            <a:lvl1pPr algn="ctr">
              <a:buClrTx/>
              <a:buSzTx/>
              <a:buFontTx/>
              <a:buNone/>
              <a:defRPr>
                <a:solidFill>
                  <a:srgbClr val="888888"/>
                </a:solidFill>
              </a:defRPr>
            </a:lvl1pPr>
            <a:lvl2pPr indent="457200" algn="ctr">
              <a:buClrTx/>
              <a:buSzTx/>
              <a:buFontTx/>
              <a:buNone/>
              <a:defRPr>
                <a:solidFill>
                  <a:srgbClr val="888888"/>
                </a:solidFill>
              </a:defRPr>
            </a:lvl2pPr>
            <a:lvl3pPr indent="914400" algn="ctr">
              <a:buClrTx/>
              <a:buSzTx/>
              <a:buFontTx/>
              <a:buNone/>
              <a:defRPr>
                <a:solidFill>
                  <a:srgbClr val="888888"/>
                </a:solidFill>
              </a:defRPr>
            </a:lvl3pPr>
            <a:lvl4pPr indent="1371600" algn="ctr">
              <a:buClrTx/>
              <a:buSzTx/>
              <a:buFontTx/>
              <a:buNone/>
              <a:defRPr>
                <a:solidFill>
                  <a:srgbClr val="888888"/>
                </a:solidFill>
              </a:defRPr>
            </a:lvl4pPr>
            <a:lvl5pPr indent="1828800" algn="ctr">
              <a:buClrTx/>
              <a:buSzTx/>
              <a:buFontTx/>
              <a:buNone/>
              <a:defRPr>
                <a:solidFill>
                  <a:srgbClr val="888888"/>
                </a:solidFill>
              </a:defRPr>
            </a:lvl5pPr>
          </a:lstStyle>
          <a:p>
            <a:r>
              <a:t>內文層級一</a:t>
            </a:r>
          </a:p>
          <a:p>
            <a:pPr lvl="1"/>
            <a:r>
              <a:t>內文層級二</a:t>
            </a:r>
          </a:p>
          <a:p>
            <a:pPr lvl="2"/>
            <a:r>
              <a:t>內文層級三</a:t>
            </a:r>
          </a:p>
          <a:p>
            <a:pPr lvl="3"/>
            <a:r>
              <a:t>內文層級四</a:t>
            </a:r>
          </a:p>
          <a:p>
            <a:pPr lvl="4"/>
            <a:r>
              <a:t>內文層級五</a:t>
            </a:r>
          </a:p>
        </p:txBody>
      </p:sp>
      <p:sp>
        <p:nvSpPr>
          <p:cNvPr id="1103" name="幻燈片編號"/>
          <p:cNvSpPr txBox="1">
            <a:spLocks noGrp="1"/>
          </p:cNvSpPr>
          <p:nvPr>
            <p:ph type="sldNum" sz="quarter" idx="2"/>
          </p:nvPr>
        </p:nvSpPr>
        <p:spPr>
          <a:xfrm>
            <a:off x="6553200" y="6356350"/>
            <a:ext cx="358413" cy="350662"/>
          </a:xfrm>
          <a:prstGeom prst="rect">
            <a:avLst/>
          </a:prstGeom>
        </p:spPr>
        <p:txBody>
          <a:bodyPr anchor="t"/>
          <a:lstStyle>
            <a:lvl1pPr algn="l">
              <a:defRPr sz="1800"/>
            </a:lvl1pPr>
          </a:lstStyle>
          <a:p>
            <a:fld id="{86CB4B4D-7CA3-9044-876B-883B54F8677D}" type="slidenum">
              <a:t>‹#›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69734564"/>
      </p:ext>
    </p:extLst>
  </p:cSld>
  <p:clrMapOvr>
    <a:masterClrMapping/>
  </p:clrMapOvr>
  <p:transition spd="med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0" name="標題文字"/>
          <p:cNvSpPr txBox="1">
            <a:spLocks noGrp="1"/>
          </p:cNvSpPr>
          <p:nvPr>
            <p:ph type="title"/>
          </p:nvPr>
        </p:nvSpPr>
        <p:spPr>
          <a:xfrm>
            <a:off x="1131750" y="983099"/>
            <a:ext cx="6880501" cy="777001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t>標題文字</a:t>
            </a:r>
          </a:p>
        </p:txBody>
      </p:sp>
      <p:sp>
        <p:nvSpPr>
          <p:cNvPr id="1111" name="內文層級一…"/>
          <p:cNvSpPr txBox="1">
            <a:spLocks noGrp="1"/>
          </p:cNvSpPr>
          <p:nvPr>
            <p:ph type="body" idx="1"/>
          </p:nvPr>
        </p:nvSpPr>
        <p:spPr>
          <a:xfrm>
            <a:off x="1131750" y="1902799"/>
            <a:ext cx="6880501" cy="4665002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t>內文層級一</a:t>
            </a:r>
          </a:p>
          <a:p>
            <a:pPr lvl="1"/>
            <a:r>
              <a:t>內文層級二</a:t>
            </a:r>
          </a:p>
          <a:p>
            <a:pPr lvl="2"/>
            <a:r>
              <a:t>內文層級三</a:t>
            </a:r>
          </a:p>
          <a:p>
            <a:pPr lvl="3"/>
            <a:r>
              <a:t>內文層級四</a:t>
            </a:r>
          </a:p>
          <a:p>
            <a:pPr lvl="4"/>
            <a:r>
              <a:t>內文層級五</a:t>
            </a:r>
          </a:p>
        </p:txBody>
      </p:sp>
      <p:sp>
        <p:nvSpPr>
          <p:cNvPr id="1112" name="幻燈片編號"/>
          <p:cNvSpPr txBox="1">
            <a:spLocks noGrp="1"/>
          </p:cNvSpPr>
          <p:nvPr>
            <p:ph type="sldNum" sz="quarter" idx="2"/>
          </p:nvPr>
        </p:nvSpPr>
        <p:spPr>
          <a:xfrm>
            <a:off x="6553200" y="6356350"/>
            <a:ext cx="358413" cy="350662"/>
          </a:xfrm>
          <a:prstGeom prst="rect">
            <a:avLst/>
          </a:prstGeom>
        </p:spPr>
        <p:txBody>
          <a:bodyPr anchor="t"/>
          <a:lstStyle>
            <a:lvl1pPr algn="l">
              <a:defRPr sz="1800"/>
            </a:lvl1pPr>
          </a:lstStyle>
          <a:p>
            <a:fld id="{86CB4B4D-7CA3-9044-876B-883B54F8677D}" type="slidenum">
              <a:t>‹#›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val="817194493"/>
      </p:ext>
    </p:extLst>
  </p:cSld>
  <p:clrMapOvr>
    <a:masterClrMapping/>
  </p:clrMapOvr>
  <p:transition spd="med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itle +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95" name="Shape 666"/>
          <p:cNvGrpSpPr/>
          <p:nvPr/>
        </p:nvGrpSpPr>
        <p:grpSpPr>
          <a:xfrm>
            <a:off x="205" y="-5083"/>
            <a:ext cx="9159930" cy="6875202"/>
            <a:chOff x="0" y="0"/>
            <a:chExt cx="9159929" cy="6875201"/>
          </a:xfrm>
        </p:grpSpPr>
        <p:sp>
          <p:nvSpPr>
            <p:cNvPr id="1119" name="Shape 667"/>
            <p:cNvSpPr/>
            <p:nvPr/>
          </p:nvSpPr>
          <p:spPr>
            <a:xfrm>
              <a:off x="8151369" y="141619"/>
              <a:ext cx="149784" cy="1341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902" y="0"/>
                  </a:moveTo>
                  <a:lnTo>
                    <a:pt x="316" y="7271"/>
                  </a:lnTo>
                  <a:lnTo>
                    <a:pt x="0" y="10800"/>
                  </a:lnTo>
                  <a:lnTo>
                    <a:pt x="316" y="14436"/>
                  </a:lnTo>
                  <a:lnTo>
                    <a:pt x="2577" y="21600"/>
                  </a:lnTo>
                  <a:lnTo>
                    <a:pt x="18382" y="21600"/>
                  </a:lnTo>
                  <a:lnTo>
                    <a:pt x="20958" y="18071"/>
                  </a:lnTo>
                  <a:lnTo>
                    <a:pt x="21284" y="14436"/>
                  </a:lnTo>
                  <a:lnTo>
                    <a:pt x="21600" y="10800"/>
                  </a:lnTo>
                  <a:lnTo>
                    <a:pt x="20958" y="3636"/>
                  </a:lnTo>
                  <a:lnTo>
                    <a:pt x="18698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120" name="Shape 668"/>
            <p:cNvSpPr/>
            <p:nvPr/>
          </p:nvSpPr>
          <p:spPr>
            <a:xfrm>
              <a:off x="1420046" y="240057"/>
              <a:ext cx="53671" cy="4696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109" y="0"/>
                  </a:moveTo>
                  <a:lnTo>
                    <a:pt x="15291" y="1039"/>
                  </a:lnTo>
                  <a:lnTo>
                    <a:pt x="15291" y="3086"/>
                  </a:lnTo>
                  <a:lnTo>
                    <a:pt x="16200" y="7210"/>
                  </a:lnTo>
                  <a:lnTo>
                    <a:pt x="15291" y="11304"/>
                  </a:lnTo>
                  <a:lnTo>
                    <a:pt x="14409" y="13382"/>
                  </a:lnTo>
                  <a:lnTo>
                    <a:pt x="12591" y="14390"/>
                  </a:lnTo>
                  <a:lnTo>
                    <a:pt x="9009" y="15429"/>
                  </a:lnTo>
                  <a:lnTo>
                    <a:pt x="7191" y="15429"/>
                  </a:lnTo>
                  <a:lnTo>
                    <a:pt x="6309" y="14390"/>
                  </a:lnTo>
                  <a:lnTo>
                    <a:pt x="5400" y="12343"/>
                  </a:lnTo>
                  <a:lnTo>
                    <a:pt x="4491" y="11304"/>
                  </a:lnTo>
                  <a:lnTo>
                    <a:pt x="4491" y="9257"/>
                  </a:lnTo>
                  <a:lnTo>
                    <a:pt x="5400" y="8218"/>
                  </a:lnTo>
                  <a:lnTo>
                    <a:pt x="6309" y="5133"/>
                  </a:lnTo>
                  <a:lnTo>
                    <a:pt x="6309" y="3086"/>
                  </a:lnTo>
                  <a:lnTo>
                    <a:pt x="2700" y="3086"/>
                  </a:lnTo>
                  <a:lnTo>
                    <a:pt x="909" y="5133"/>
                  </a:lnTo>
                  <a:lnTo>
                    <a:pt x="0" y="8218"/>
                  </a:lnTo>
                  <a:lnTo>
                    <a:pt x="0" y="14390"/>
                  </a:lnTo>
                  <a:lnTo>
                    <a:pt x="1791" y="17476"/>
                  </a:lnTo>
                  <a:lnTo>
                    <a:pt x="4491" y="19553"/>
                  </a:lnTo>
                  <a:lnTo>
                    <a:pt x="7191" y="20561"/>
                  </a:lnTo>
                  <a:lnTo>
                    <a:pt x="10800" y="21600"/>
                  </a:lnTo>
                  <a:lnTo>
                    <a:pt x="13500" y="20561"/>
                  </a:lnTo>
                  <a:lnTo>
                    <a:pt x="17109" y="18514"/>
                  </a:lnTo>
                  <a:lnTo>
                    <a:pt x="20691" y="12343"/>
                  </a:lnTo>
                  <a:lnTo>
                    <a:pt x="21600" y="8218"/>
                  </a:lnTo>
                  <a:lnTo>
                    <a:pt x="21600" y="4124"/>
                  </a:lnTo>
                  <a:lnTo>
                    <a:pt x="19809" y="1039"/>
                  </a:lnTo>
                  <a:lnTo>
                    <a:pt x="17991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121" name="Shape 669"/>
            <p:cNvSpPr/>
            <p:nvPr/>
          </p:nvSpPr>
          <p:spPr>
            <a:xfrm>
              <a:off x="1361927" y="177421"/>
              <a:ext cx="167717" cy="15881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290" y="2132"/>
                  </a:moveTo>
                  <a:lnTo>
                    <a:pt x="19290" y="6089"/>
                  </a:lnTo>
                  <a:lnTo>
                    <a:pt x="19581" y="9739"/>
                  </a:lnTo>
                  <a:lnTo>
                    <a:pt x="19581" y="14599"/>
                  </a:lnTo>
                  <a:lnTo>
                    <a:pt x="19872" y="19161"/>
                  </a:lnTo>
                  <a:lnTo>
                    <a:pt x="17853" y="18863"/>
                  </a:lnTo>
                  <a:lnTo>
                    <a:pt x="16125" y="18863"/>
                  </a:lnTo>
                  <a:lnTo>
                    <a:pt x="12378" y="19161"/>
                  </a:lnTo>
                  <a:lnTo>
                    <a:pt x="7776" y="19161"/>
                  </a:lnTo>
                  <a:lnTo>
                    <a:pt x="5466" y="19468"/>
                  </a:lnTo>
                  <a:lnTo>
                    <a:pt x="3165" y="20073"/>
                  </a:lnTo>
                  <a:lnTo>
                    <a:pt x="2592" y="15213"/>
                  </a:lnTo>
                  <a:lnTo>
                    <a:pt x="2010" y="10344"/>
                  </a:lnTo>
                  <a:lnTo>
                    <a:pt x="1728" y="6387"/>
                  </a:lnTo>
                  <a:lnTo>
                    <a:pt x="1437" y="2439"/>
                  </a:lnTo>
                  <a:lnTo>
                    <a:pt x="10368" y="2439"/>
                  </a:lnTo>
                  <a:lnTo>
                    <a:pt x="19290" y="2132"/>
                  </a:lnTo>
                  <a:close/>
                  <a:moveTo>
                    <a:pt x="19290" y="0"/>
                  </a:moveTo>
                  <a:lnTo>
                    <a:pt x="10077" y="307"/>
                  </a:lnTo>
                  <a:lnTo>
                    <a:pt x="5757" y="307"/>
                  </a:lnTo>
                  <a:lnTo>
                    <a:pt x="1146" y="912"/>
                  </a:lnTo>
                  <a:lnTo>
                    <a:pt x="573" y="1220"/>
                  </a:lnTo>
                  <a:lnTo>
                    <a:pt x="573" y="1825"/>
                  </a:lnTo>
                  <a:lnTo>
                    <a:pt x="0" y="3957"/>
                  </a:lnTo>
                  <a:lnTo>
                    <a:pt x="0" y="6089"/>
                  </a:lnTo>
                  <a:lnTo>
                    <a:pt x="282" y="10344"/>
                  </a:lnTo>
                  <a:lnTo>
                    <a:pt x="864" y="15818"/>
                  </a:lnTo>
                  <a:lnTo>
                    <a:pt x="1146" y="18248"/>
                  </a:lnTo>
                  <a:lnTo>
                    <a:pt x="1728" y="20986"/>
                  </a:lnTo>
                  <a:lnTo>
                    <a:pt x="2010" y="21293"/>
                  </a:lnTo>
                  <a:lnTo>
                    <a:pt x="3165" y="21293"/>
                  </a:lnTo>
                  <a:lnTo>
                    <a:pt x="5184" y="21600"/>
                  </a:lnTo>
                  <a:lnTo>
                    <a:pt x="7194" y="21600"/>
                  </a:lnTo>
                  <a:lnTo>
                    <a:pt x="11232" y="21293"/>
                  </a:lnTo>
                  <a:lnTo>
                    <a:pt x="17853" y="21293"/>
                  </a:lnTo>
                  <a:lnTo>
                    <a:pt x="20154" y="20688"/>
                  </a:lnTo>
                  <a:lnTo>
                    <a:pt x="20445" y="20986"/>
                  </a:lnTo>
                  <a:lnTo>
                    <a:pt x="21018" y="20986"/>
                  </a:lnTo>
                  <a:lnTo>
                    <a:pt x="21309" y="20380"/>
                  </a:lnTo>
                  <a:lnTo>
                    <a:pt x="21600" y="18248"/>
                  </a:lnTo>
                  <a:lnTo>
                    <a:pt x="21600" y="15818"/>
                  </a:lnTo>
                  <a:lnTo>
                    <a:pt x="21309" y="11256"/>
                  </a:lnTo>
                  <a:lnTo>
                    <a:pt x="21018" y="5782"/>
                  </a:lnTo>
                  <a:lnTo>
                    <a:pt x="20736" y="3352"/>
                  </a:lnTo>
                  <a:lnTo>
                    <a:pt x="20154" y="614"/>
                  </a:lnTo>
                  <a:lnTo>
                    <a:pt x="19872" y="307"/>
                  </a:lnTo>
                  <a:lnTo>
                    <a:pt x="19581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122" name="Shape 670"/>
            <p:cNvSpPr/>
            <p:nvPr/>
          </p:nvSpPr>
          <p:spPr>
            <a:xfrm>
              <a:off x="1793474" y="224381"/>
              <a:ext cx="49220" cy="5147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862" y="4710"/>
                  </a:moveTo>
                  <a:lnTo>
                    <a:pt x="10815" y="6578"/>
                  </a:lnTo>
                  <a:lnTo>
                    <a:pt x="14750" y="6578"/>
                  </a:lnTo>
                  <a:lnTo>
                    <a:pt x="15712" y="11260"/>
                  </a:lnTo>
                  <a:lnTo>
                    <a:pt x="14750" y="13155"/>
                  </a:lnTo>
                  <a:lnTo>
                    <a:pt x="13759" y="15022"/>
                  </a:lnTo>
                  <a:lnTo>
                    <a:pt x="12768" y="15970"/>
                  </a:lnTo>
                  <a:lnTo>
                    <a:pt x="10815" y="16890"/>
                  </a:lnTo>
                  <a:lnTo>
                    <a:pt x="8862" y="15970"/>
                  </a:lnTo>
                  <a:lnTo>
                    <a:pt x="6879" y="15022"/>
                  </a:lnTo>
                  <a:lnTo>
                    <a:pt x="5917" y="13155"/>
                  </a:lnTo>
                  <a:lnTo>
                    <a:pt x="4926" y="11260"/>
                  </a:lnTo>
                  <a:lnTo>
                    <a:pt x="5917" y="7525"/>
                  </a:lnTo>
                  <a:lnTo>
                    <a:pt x="8862" y="4710"/>
                  </a:lnTo>
                  <a:close/>
                  <a:moveTo>
                    <a:pt x="8862" y="0"/>
                  </a:moveTo>
                  <a:lnTo>
                    <a:pt x="4926" y="1895"/>
                  </a:lnTo>
                  <a:lnTo>
                    <a:pt x="1982" y="4710"/>
                  </a:lnTo>
                  <a:lnTo>
                    <a:pt x="0" y="8445"/>
                  </a:lnTo>
                  <a:lnTo>
                    <a:pt x="0" y="12207"/>
                  </a:lnTo>
                  <a:lnTo>
                    <a:pt x="991" y="15970"/>
                  </a:lnTo>
                  <a:lnTo>
                    <a:pt x="2944" y="19705"/>
                  </a:lnTo>
                  <a:lnTo>
                    <a:pt x="6879" y="21600"/>
                  </a:lnTo>
                  <a:lnTo>
                    <a:pt x="14750" y="21600"/>
                  </a:lnTo>
                  <a:lnTo>
                    <a:pt x="17694" y="19705"/>
                  </a:lnTo>
                  <a:lnTo>
                    <a:pt x="20638" y="15970"/>
                  </a:lnTo>
                  <a:lnTo>
                    <a:pt x="21600" y="11260"/>
                  </a:lnTo>
                  <a:lnTo>
                    <a:pt x="20638" y="6578"/>
                  </a:lnTo>
                  <a:lnTo>
                    <a:pt x="19647" y="2815"/>
                  </a:lnTo>
                  <a:lnTo>
                    <a:pt x="17694" y="1895"/>
                  </a:lnTo>
                  <a:lnTo>
                    <a:pt x="16703" y="948"/>
                  </a:lnTo>
                  <a:lnTo>
                    <a:pt x="12768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123" name="Shape 671"/>
            <p:cNvSpPr/>
            <p:nvPr/>
          </p:nvSpPr>
          <p:spPr>
            <a:xfrm>
              <a:off x="1442431" y="5254"/>
              <a:ext cx="22319" cy="15204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21" y="0"/>
                  </a:moveTo>
                  <a:lnTo>
                    <a:pt x="0" y="2538"/>
                  </a:lnTo>
                  <a:lnTo>
                    <a:pt x="0" y="4765"/>
                  </a:lnTo>
                  <a:lnTo>
                    <a:pt x="2121" y="9842"/>
                  </a:lnTo>
                  <a:lnTo>
                    <a:pt x="4307" y="15561"/>
                  </a:lnTo>
                  <a:lnTo>
                    <a:pt x="6493" y="18420"/>
                  </a:lnTo>
                  <a:lnTo>
                    <a:pt x="10800" y="20968"/>
                  </a:lnTo>
                  <a:lnTo>
                    <a:pt x="12986" y="21600"/>
                  </a:lnTo>
                  <a:lnTo>
                    <a:pt x="17293" y="21600"/>
                  </a:lnTo>
                  <a:lnTo>
                    <a:pt x="19479" y="21279"/>
                  </a:lnTo>
                  <a:lnTo>
                    <a:pt x="19479" y="20968"/>
                  </a:lnTo>
                  <a:lnTo>
                    <a:pt x="21600" y="18109"/>
                  </a:lnTo>
                  <a:lnTo>
                    <a:pt x="19479" y="15249"/>
                  </a:lnTo>
                  <a:lnTo>
                    <a:pt x="15107" y="9531"/>
                  </a:lnTo>
                  <a:lnTo>
                    <a:pt x="12986" y="4765"/>
                  </a:lnTo>
                  <a:lnTo>
                    <a:pt x="12986" y="2218"/>
                  </a:lnTo>
                  <a:lnTo>
                    <a:pt x="8614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124" name="Shape 672"/>
            <p:cNvSpPr/>
            <p:nvPr/>
          </p:nvSpPr>
          <p:spPr>
            <a:xfrm>
              <a:off x="1813666" y="5254"/>
              <a:ext cx="165459" cy="1475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5230"/>
                  </a:lnTo>
                  <a:lnTo>
                    <a:pt x="286" y="10469"/>
                  </a:lnTo>
                  <a:lnTo>
                    <a:pt x="876" y="15709"/>
                  </a:lnTo>
                  <a:lnTo>
                    <a:pt x="1752" y="20939"/>
                  </a:lnTo>
                  <a:lnTo>
                    <a:pt x="2038" y="21600"/>
                  </a:lnTo>
                  <a:lnTo>
                    <a:pt x="2627" y="21600"/>
                  </a:lnTo>
                  <a:lnTo>
                    <a:pt x="3208" y="21269"/>
                  </a:lnTo>
                  <a:lnTo>
                    <a:pt x="3503" y="20618"/>
                  </a:lnTo>
                  <a:lnTo>
                    <a:pt x="3503" y="19957"/>
                  </a:lnTo>
                  <a:lnTo>
                    <a:pt x="7587" y="20618"/>
                  </a:lnTo>
                  <a:lnTo>
                    <a:pt x="11671" y="20939"/>
                  </a:lnTo>
                  <a:lnTo>
                    <a:pt x="16050" y="20618"/>
                  </a:lnTo>
                  <a:lnTo>
                    <a:pt x="18097" y="20288"/>
                  </a:lnTo>
                  <a:lnTo>
                    <a:pt x="19848" y="19957"/>
                  </a:lnTo>
                  <a:lnTo>
                    <a:pt x="20429" y="19306"/>
                  </a:lnTo>
                  <a:lnTo>
                    <a:pt x="20429" y="18655"/>
                  </a:lnTo>
                  <a:lnTo>
                    <a:pt x="21019" y="18655"/>
                  </a:lnTo>
                  <a:lnTo>
                    <a:pt x="21305" y="18324"/>
                  </a:lnTo>
                  <a:lnTo>
                    <a:pt x="21305" y="17994"/>
                  </a:lnTo>
                  <a:lnTo>
                    <a:pt x="21600" y="9157"/>
                  </a:lnTo>
                  <a:lnTo>
                    <a:pt x="21019" y="0"/>
                  </a:lnTo>
                  <a:lnTo>
                    <a:pt x="19554" y="0"/>
                  </a:lnTo>
                  <a:lnTo>
                    <a:pt x="19267" y="4579"/>
                  </a:lnTo>
                  <a:lnTo>
                    <a:pt x="19267" y="9157"/>
                  </a:lnTo>
                  <a:lnTo>
                    <a:pt x="19554" y="13745"/>
                  </a:lnTo>
                  <a:lnTo>
                    <a:pt x="19848" y="17994"/>
                  </a:lnTo>
                  <a:lnTo>
                    <a:pt x="20143" y="18324"/>
                  </a:lnTo>
                  <a:lnTo>
                    <a:pt x="19848" y="18324"/>
                  </a:lnTo>
                  <a:lnTo>
                    <a:pt x="17802" y="17994"/>
                  </a:lnTo>
                  <a:lnTo>
                    <a:pt x="15764" y="18324"/>
                  </a:lnTo>
                  <a:lnTo>
                    <a:pt x="3208" y="18324"/>
                  </a:lnTo>
                  <a:lnTo>
                    <a:pt x="2333" y="9157"/>
                  </a:lnTo>
                  <a:lnTo>
                    <a:pt x="1752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125" name="Shape 673"/>
            <p:cNvSpPr/>
            <p:nvPr/>
          </p:nvSpPr>
          <p:spPr>
            <a:xfrm>
              <a:off x="140882" y="5254"/>
              <a:ext cx="165459" cy="3128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86" y="15409"/>
                  </a:lnTo>
                  <a:lnTo>
                    <a:pt x="581" y="18527"/>
                  </a:lnTo>
                  <a:lnTo>
                    <a:pt x="1457" y="18527"/>
                  </a:lnTo>
                  <a:lnTo>
                    <a:pt x="1752" y="16968"/>
                  </a:lnTo>
                  <a:lnTo>
                    <a:pt x="3798" y="20041"/>
                  </a:lnTo>
                  <a:lnTo>
                    <a:pt x="5836" y="21600"/>
                  </a:lnTo>
                  <a:lnTo>
                    <a:pt x="10510" y="21600"/>
                  </a:lnTo>
                  <a:lnTo>
                    <a:pt x="15183" y="18527"/>
                  </a:lnTo>
                  <a:lnTo>
                    <a:pt x="19562" y="13896"/>
                  </a:lnTo>
                  <a:lnTo>
                    <a:pt x="19562" y="15409"/>
                  </a:lnTo>
                  <a:lnTo>
                    <a:pt x="20143" y="18527"/>
                  </a:lnTo>
                  <a:lnTo>
                    <a:pt x="20724" y="20041"/>
                  </a:lnTo>
                  <a:lnTo>
                    <a:pt x="21314" y="18527"/>
                  </a:lnTo>
                  <a:lnTo>
                    <a:pt x="21600" y="16968"/>
                  </a:lnTo>
                  <a:lnTo>
                    <a:pt x="21600" y="13896"/>
                  </a:lnTo>
                  <a:lnTo>
                    <a:pt x="21019" y="0"/>
                  </a:lnTo>
                  <a:lnTo>
                    <a:pt x="19267" y="0"/>
                  </a:lnTo>
                  <a:lnTo>
                    <a:pt x="19562" y="6145"/>
                  </a:lnTo>
                  <a:lnTo>
                    <a:pt x="10215" y="10777"/>
                  </a:lnTo>
                  <a:lnTo>
                    <a:pt x="6131" y="12336"/>
                  </a:lnTo>
                  <a:lnTo>
                    <a:pt x="3798" y="12336"/>
                  </a:lnTo>
                  <a:lnTo>
                    <a:pt x="1752" y="13896"/>
                  </a:lnTo>
                  <a:lnTo>
                    <a:pt x="1457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126" name="Shape 674"/>
            <p:cNvSpPr/>
            <p:nvPr/>
          </p:nvSpPr>
          <p:spPr>
            <a:xfrm>
              <a:off x="1748771" y="164003"/>
              <a:ext cx="154301" cy="15881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087" y="0"/>
                  </a:moveTo>
                  <a:lnTo>
                    <a:pt x="8452" y="307"/>
                  </a:lnTo>
                  <a:lnTo>
                    <a:pt x="1878" y="307"/>
                  </a:lnTo>
                  <a:lnTo>
                    <a:pt x="0" y="912"/>
                  </a:lnTo>
                  <a:lnTo>
                    <a:pt x="0" y="1220"/>
                  </a:lnTo>
                  <a:lnTo>
                    <a:pt x="623" y="1825"/>
                  </a:lnTo>
                  <a:lnTo>
                    <a:pt x="1562" y="2132"/>
                  </a:lnTo>
                  <a:lnTo>
                    <a:pt x="3440" y="2439"/>
                  </a:lnTo>
                  <a:lnTo>
                    <a:pt x="13148" y="2439"/>
                  </a:lnTo>
                  <a:lnTo>
                    <a:pt x="18783" y="1825"/>
                  </a:lnTo>
                  <a:lnTo>
                    <a:pt x="18476" y="3957"/>
                  </a:lnTo>
                  <a:lnTo>
                    <a:pt x="18783" y="5782"/>
                  </a:lnTo>
                  <a:lnTo>
                    <a:pt x="19099" y="9739"/>
                  </a:lnTo>
                  <a:lnTo>
                    <a:pt x="19099" y="14301"/>
                  </a:lnTo>
                  <a:lnTo>
                    <a:pt x="19415" y="16731"/>
                  </a:lnTo>
                  <a:lnTo>
                    <a:pt x="19722" y="19161"/>
                  </a:lnTo>
                  <a:lnTo>
                    <a:pt x="9084" y="19468"/>
                  </a:lnTo>
                  <a:lnTo>
                    <a:pt x="5012" y="19161"/>
                  </a:lnTo>
                  <a:lnTo>
                    <a:pt x="3440" y="19468"/>
                  </a:lnTo>
                  <a:lnTo>
                    <a:pt x="2501" y="20073"/>
                  </a:lnTo>
                  <a:lnTo>
                    <a:pt x="1878" y="20380"/>
                  </a:lnTo>
                  <a:lnTo>
                    <a:pt x="1878" y="20688"/>
                  </a:lnTo>
                  <a:lnTo>
                    <a:pt x="2501" y="20986"/>
                  </a:lnTo>
                  <a:lnTo>
                    <a:pt x="3440" y="21293"/>
                  </a:lnTo>
                  <a:lnTo>
                    <a:pt x="5319" y="21600"/>
                  </a:lnTo>
                  <a:lnTo>
                    <a:pt x="14719" y="21600"/>
                  </a:lnTo>
                  <a:lnTo>
                    <a:pt x="20661" y="21293"/>
                  </a:lnTo>
                  <a:lnTo>
                    <a:pt x="21293" y="20986"/>
                  </a:lnTo>
                  <a:lnTo>
                    <a:pt x="21600" y="20688"/>
                  </a:lnTo>
                  <a:lnTo>
                    <a:pt x="21600" y="20073"/>
                  </a:lnTo>
                  <a:lnTo>
                    <a:pt x="21293" y="19468"/>
                  </a:lnTo>
                  <a:lnTo>
                    <a:pt x="21600" y="17038"/>
                  </a:lnTo>
                  <a:lnTo>
                    <a:pt x="21293" y="14599"/>
                  </a:lnTo>
                  <a:lnTo>
                    <a:pt x="20977" y="9431"/>
                  </a:lnTo>
                  <a:lnTo>
                    <a:pt x="20977" y="5475"/>
                  </a:lnTo>
                  <a:lnTo>
                    <a:pt x="20661" y="3650"/>
                  </a:lnTo>
                  <a:lnTo>
                    <a:pt x="20354" y="1825"/>
                  </a:lnTo>
                  <a:lnTo>
                    <a:pt x="20661" y="1220"/>
                  </a:lnTo>
                  <a:lnTo>
                    <a:pt x="20661" y="605"/>
                  </a:lnTo>
                  <a:lnTo>
                    <a:pt x="20354" y="307"/>
                  </a:lnTo>
                  <a:lnTo>
                    <a:pt x="19722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127" name="Shape 675"/>
            <p:cNvSpPr/>
            <p:nvPr/>
          </p:nvSpPr>
          <p:spPr>
            <a:xfrm>
              <a:off x="1701811" y="74532"/>
              <a:ext cx="40253" cy="4477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200" y="0"/>
                  </a:moveTo>
                  <a:lnTo>
                    <a:pt x="3600" y="1090"/>
                  </a:lnTo>
                  <a:lnTo>
                    <a:pt x="1212" y="3237"/>
                  </a:lnTo>
                  <a:lnTo>
                    <a:pt x="0" y="6474"/>
                  </a:lnTo>
                  <a:lnTo>
                    <a:pt x="0" y="8653"/>
                  </a:lnTo>
                  <a:lnTo>
                    <a:pt x="1212" y="10800"/>
                  </a:lnTo>
                  <a:lnTo>
                    <a:pt x="3600" y="11890"/>
                  </a:lnTo>
                  <a:lnTo>
                    <a:pt x="7200" y="12947"/>
                  </a:lnTo>
                  <a:lnTo>
                    <a:pt x="15612" y="12947"/>
                  </a:lnTo>
                  <a:lnTo>
                    <a:pt x="15612" y="15126"/>
                  </a:lnTo>
                  <a:lnTo>
                    <a:pt x="14400" y="18363"/>
                  </a:lnTo>
                  <a:lnTo>
                    <a:pt x="15612" y="20510"/>
                  </a:lnTo>
                  <a:lnTo>
                    <a:pt x="16788" y="21600"/>
                  </a:lnTo>
                  <a:lnTo>
                    <a:pt x="18000" y="21600"/>
                  </a:lnTo>
                  <a:lnTo>
                    <a:pt x="20388" y="18363"/>
                  </a:lnTo>
                  <a:lnTo>
                    <a:pt x="21600" y="15126"/>
                  </a:lnTo>
                  <a:lnTo>
                    <a:pt x="21600" y="6474"/>
                  </a:lnTo>
                  <a:lnTo>
                    <a:pt x="19212" y="5416"/>
                  </a:lnTo>
                  <a:lnTo>
                    <a:pt x="18000" y="6474"/>
                  </a:lnTo>
                  <a:lnTo>
                    <a:pt x="12012" y="8653"/>
                  </a:lnTo>
                  <a:lnTo>
                    <a:pt x="5988" y="8653"/>
                  </a:lnTo>
                  <a:lnTo>
                    <a:pt x="4812" y="7563"/>
                  </a:lnTo>
                  <a:lnTo>
                    <a:pt x="5988" y="5416"/>
                  </a:lnTo>
                  <a:lnTo>
                    <a:pt x="7200" y="4326"/>
                  </a:lnTo>
                  <a:lnTo>
                    <a:pt x="18000" y="4326"/>
                  </a:lnTo>
                  <a:lnTo>
                    <a:pt x="18000" y="5416"/>
                  </a:lnTo>
                  <a:lnTo>
                    <a:pt x="20388" y="5416"/>
                  </a:lnTo>
                  <a:lnTo>
                    <a:pt x="21600" y="4326"/>
                  </a:lnTo>
                  <a:lnTo>
                    <a:pt x="19212" y="2179"/>
                  </a:lnTo>
                  <a:lnTo>
                    <a:pt x="16788" y="1090"/>
                  </a:lnTo>
                  <a:lnTo>
                    <a:pt x="10800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128" name="Shape 676"/>
            <p:cNvSpPr/>
            <p:nvPr/>
          </p:nvSpPr>
          <p:spPr>
            <a:xfrm>
              <a:off x="1453590" y="5254"/>
              <a:ext cx="154300" cy="14978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1562" y="967"/>
                  </a:lnTo>
                  <a:lnTo>
                    <a:pt x="3440" y="1284"/>
                  </a:lnTo>
                  <a:lnTo>
                    <a:pt x="7197" y="1284"/>
                  </a:lnTo>
                  <a:lnTo>
                    <a:pt x="13148" y="967"/>
                  </a:lnTo>
                  <a:lnTo>
                    <a:pt x="18783" y="642"/>
                  </a:lnTo>
                  <a:lnTo>
                    <a:pt x="18466" y="2577"/>
                  </a:lnTo>
                  <a:lnTo>
                    <a:pt x="18783" y="4837"/>
                  </a:lnTo>
                  <a:lnTo>
                    <a:pt x="19099" y="8707"/>
                  </a:lnTo>
                  <a:lnTo>
                    <a:pt x="19099" y="13860"/>
                  </a:lnTo>
                  <a:lnTo>
                    <a:pt x="19406" y="16447"/>
                  </a:lnTo>
                  <a:lnTo>
                    <a:pt x="19722" y="19023"/>
                  </a:lnTo>
                  <a:lnTo>
                    <a:pt x="5319" y="19023"/>
                  </a:lnTo>
                  <a:lnTo>
                    <a:pt x="3440" y="19349"/>
                  </a:lnTo>
                  <a:lnTo>
                    <a:pt x="2501" y="19665"/>
                  </a:lnTo>
                  <a:lnTo>
                    <a:pt x="1878" y="20316"/>
                  </a:lnTo>
                  <a:lnTo>
                    <a:pt x="2501" y="20958"/>
                  </a:lnTo>
                  <a:lnTo>
                    <a:pt x="3440" y="21284"/>
                  </a:lnTo>
                  <a:lnTo>
                    <a:pt x="5319" y="21600"/>
                  </a:lnTo>
                  <a:lnTo>
                    <a:pt x="9075" y="21284"/>
                  </a:lnTo>
                  <a:lnTo>
                    <a:pt x="20661" y="21284"/>
                  </a:lnTo>
                  <a:lnTo>
                    <a:pt x="21284" y="20958"/>
                  </a:lnTo>
                  <a:lnTo>
                    <a:pt x="21600" y="20316"/>
                  </a:lnTo>
                  <a:lnTo>
                    <a:pt x="21600" y="19991"/>
                  </a:lnTo>
                  <a:lnTo>
                    <a:pt x="21284" y="19349"/>
                  </a:lnTo>
                  <a:lnTo>
                    <a:pt x="21600" y="16763"/>
                  </a:lnTo>
                  <a:lnTo>
                    <a:pt x="21284" y="13860"/>
                  </a:lnTo>
                  <a:lnTo>
                    <a:pt x="20977" y="8707"/>
                  </a:lnTo>
                  <a:lnTo>
                    <a:pt x="20977" y="4512"/>
                  </a:lnTo>
                  <a:lnTo>
                    <a:pt x="20661" y="2251"/>
                  </a:lnTo>
                  <a:lnTo>
                    <a:pt x="20345" y="316"/>
                  </a:lnTo>
                  <a:lnTo>
                    <a:pt x="20661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129" name="Shape 677"/>
            <p:cNvSpPr/>
            <p:nvPr/>
          </p:nvSpPr>
          <p:spPr>
            <a:xfrm>
              <a:off x="1625757" y="5254"/>
              <a:ext cx="22385" cy="13862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79" y="0"/>
                  </a:moveTo>
                  <a:lnTo>
                    <a:pt x="0" y="4181"/>
                  </a:lnTo>
                  <a:lnTo>
                    <a:pt x="0" y="8363"/>
                  </a:lnTo>
                  <a:lnTo>
                    <a:pt x="2179" y="14976"/>
                  </a:lnTo>
                  <a:lnTo>
                    <a:pt x="6474" y="18112"/>
                  </a:lnTo>
                  <a:lnTo>
                    <a:pt x="10832" y="20907"/>
                  </a:lnTo>
                  <a:lnTo>
                    <a:pt x="12947" y="21600"/>
                  </a:lnTo>
                  <a:lnTo>
                    <a:pt x="17306" y="21600"/>
                  </a:lnTo>
                  <a:lnTo>
                    <a:pt x="19421" y="21248"/>
                  </a:lnTo>
                  <a:lnTo>
                    <a:pt x="21600" y="20555"/>
                  </a:lnTo>
                  <a:lnTo>
                    <a:pt x="21600" y="17771"/>
                  </a:lnTo>
                  <a:lnTo>
                    <a:pt x="19421" y="14635"/>
                  </a:lnTo>
                  <a:lnTo>
                    <a:pt x="15126" y="8363"/>
                  </a:lnTo>
                  <a:lnTo>
                    <a:pt x="15126" y="4181"/>
                  </a:lnTo>
                  <a:lnTo>
                    <a:pt x="12947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130" name="Shape 678"/>
            <p:cNvSpPr/>
            <p:nvPr/>
          </p:nvSpPr>
          <p:spPr>
            <a:xfrm>
              <a:off x="2001509" y="5254"/>
              <a:ext cx="165459" cy="12520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7322"/>
                  </a:lnTo>
                  <a:lnTo>
                    <a:pt x="581" y="13888"/>
                  </a:lnTo>
                  <a:lnTo>
                    <a:pt x="876" y="17360"/>
                  </a:lnTo>
                  <a:lnTo>
                    <a:pt x="1752" y="20443"/>
                  </a:lnTo>
                  <a:lnTo>
                    <a:pt x="1752" y="20832"/>
                  </a:lnTo>
                  <a:lnTo>
                    <a:pt x="2038" y="21210"/>
                  </a:lnTo>
                  <a:lnTo>
                    <a:pt x="2627" y="20832"/>
                  </a:lnTo>
                  <a:lnTo>
                    <a:pt x="2914" y="21210"/>
                  </a:lnTo>
                  <a:lnTo>
                    <a:pt x="4960" y="21600"/>
                  </a:lnTo>
                  <a:lnTo>
                    <a:pt x="7006" y="21210"/>
                  </a:lnTo>
                  <a:lnTo>
                    <a:pt x="11090" y="21210"/>
                  </a:lnTo>
                  <a:lnTo>
                    <a:pt x="15764" y="20832"/>
                  </a:lnTo>
                  <a:lnTo>
                    <a:pt x="17802" y="20832"/>
                  </a:lnTo>
                  <a:lnTo>
                    <a:pt x="20143" y="20443"/>
                  </a:lnTo>
                  <a:lnTo>
                    <a:pt x="20429" y="20832"/>
                  </a:lnTo>
                  <a:lnTo>
                    <a:pt x="20724" y="20832"/>
                  </a:lnTo>
                  <a:lnTo>
                    <a:pt x="21305" y="20443"/>
                  </a:lnTo>
                  <a:lnTo>
                    <a:pt x="21305" y="20053"/>
                  </a:lnTo>
                  <a:lnTo>
                    <a:pt x="21600" y="17360"/>
                  </a:lnTo>
                  <a:lnTo>
                    <a:pt x="21600" y="14266"/>
                  </a:lnTo>
                  <a:lnTo>
                    <a:pt x="21305" y="8480"/>
                  </a:lnTo>
                  <a:lnTo>
                    <a:pt x="21019" y="0"/>
                  </a:lnTo>
                  <a:lnTo>
                    <a:pt x="19267" y="0"/>
                  </a:lnTo>
                  <a:lnTo>
                    <a:pt x="19554" y="6554"/>
                  </a:lnTo>
                  <a:lnTo>
                    <a:pt x="19554" y="12341"/>
                  </a:lnTo>
                  <a:lnTo>
                    <a:pt x="19848" y="18518"/>
                  </a:lnTo>
                  <a:lnTo>
                    <a:pt x="18097" y="18128"/>
                  </a:lnTo>
                  <a:lnTo>
                    <a:pt x="16050" y="18128"/>
                  </a:lnTo>
                  <a:lnTo>
                    <a:pt x="12261" y="18518"/>
                  </a:lnTo>
                  <a:lnTo>
                    <a:pt x="7587" y="18518"/>
                  </a:lnTo>
                  <a:lnTo>
                    <a:pt x="5255" y="18896"/>
                  </a:lnTo>
                  <a:lnTo>
                    <a:pt x="2914" y="19675"/>
                  </a:lnTo>
                  <a:lnTo>
                    <a:pt x="2627" y="13499"/>
                  </a:lnTo>
                  <a:lnTo>
                    <a:pt x="2038" y="7322"/>
                  </a:lnTo>
                  <a:lnTo>
                    <a:pt x="1457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131" name="Shape 679"/>
            <p:cNvSpPr/>
            <p:nvPr/>
          </p:nvSpPr>
          <p:spPr>
            <a:xfrm>
              <a:off x="1066678" y="9704"/>
              <a:ext cx="167718" cy="15655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299" y="1851"/>
                  </a:moveTo>
                  <a:lnTo>
                    <a:pt x="19299" y="5865"/>
                  </a:lnTo>
                  <a:lnTo>
                    <a:pt x="19590" y="9870"/>
                  </a:lnTo>
                  <a:lnTo>
                    <a:pt x="19590" y="14498"/>
                  </a:lnTo>
                  <a:lnTo>
                    <a:pt x="19872" y="19437"/>
                  </a:lnTo>
                  <a:lnTo>
                    <a:pt x="17862" y="19126"/>
                  </a:lnTo>
                  <a:lnTo>
                    <a:pt x="16134" y="19126"/>
                  </a:lnTo>
                  <a:lnTo>
                    <a:pt x="12387" y="19437"/>
                  </a:lnTo>
                  <a:lnTo>
                    <a:pt x="7776" y="19437"/>
                  </a:lnTo>
                  <a:lnTo>
                    <a:pt x="5475" y="19749"/>
                  </a:lnTo>
                  <a:lnTo>
                    <a:pt x="3174" y="20363"/>
                  </a:lnTo>
                  <a:lnTo>
                    <a:pt x="2883" y="15423"/>
                  </a:lnTo>
                  <a:lnTo>
                    <a:pt x="2019" y="10493"/>
                  </a:lnTo>
                  <a:lnTo>
                    <a:pt x="1728" y="6479"/>
                  </a:lnTo>
                  <a:lnTo>
                    <a:pt x="1446" y="2465"/>
                  </a:lnTo>
                  <a:lnTo>
                    <a:pt x="10368" y="2465"/>
                  </a:lnTo>
                  <a:lnTo>
                    <a:pt x="19299" y="1851"/>
                  </a:lnTo>
                  <a:close/>
                  <a:moveTo>
                    <a:pt x="10086" y="0"/>
                  </a:moveTo>
                  <a:lnTo>
                    <a:pt x="5766" y="312"/>
                  </a:lnTo>
                  <a:lnTo>
                    <a:pt x="1155" y="614"/>
                  </a:lnTo>
                  <a:lnTo>
                    <a:pt x="582" y="926"/>
                  </a:lnTo>
                  <a:lnTo>
                    <a:pt x="582" y="1540"/>
                  </a:lnTo>
                  <a:lnTo>
                    <a:pt x="291" y="4014"/>
                  </a:lnTo>
                  <a:lnTo>
                    <a:pt x="0" y="6168"/>
                  </a:lnTo>
                  <a:lnTo>
                    <a:pt x="291" y="10493"/>
                  </a:lnTo>
                  <a:lnTo>
                    <a:pt x="864" y="15735"/>
                  </a:lnTo>
                  <a:lnTo>
                    <a:pt x="1155" y="18512"/>
                  </a:lnTo>
                  <a:lnTo>
                    <a:pt x="1728" y="20977"/>
                  </a:lnTo>
                  <a:lnTo>
                    <a:pt x="2310" y="21600"/>
                  </a:lnTo>
                  <a:lnTo>
                    <a:pt x="2883" y="21288"/>
                  </a:lnTo>
                  <a:lnTo>
                    <a:pt x="3174" y="21600"/>
                  </a:lnTo>
                  <a:lnTo>
                    <a:pt x="11232" y="21600"/>
                  </a:lnTo>
                  <a:lnTo>
                    <a:pt x="15552" y="21288"/>
                  </a:lnTo>
                  <a:lnTo>
                    <a:pt x="17862" y="21288"/>
                  </a:lnTo>
                  <a:lnTo>
                    <a:pt x="20163" y="20977"/>
                  </a:lnTo>
                  <a:lnTo>
                    <a:pt x="20454" y="21288"/>
                  </a:lnTo>
                  <a:lnTo>
                    <a:pt x="20736" y="21288"/>
                  </a:lnTo>
                  <a:lnTo>
                    <a:pt x="21027" y="20977"/>
                  </a:lnTo>
                  <a:lnTo>
                    <a:pt x="21318" y="20674"/>
                  </a:lnTo>
                  <a:lnTo>
                    <a:pt x="21600" y="18512"/>
                  </a:lnTo>
                  <a:lnTo>
                    <a:pt x="21600" y="16046"/>
                  </a:lnTo>
                  <a:lnTo>
                    <a:pt x="21318" y="11419"/>
                  </a:lnTo>
                  <a:lnTo>
                    <a:pt x="21027" y="5865"/>
                  </a:lnTo>
                  <a:lnTo>
                    <a:pt x="20736" y="3088"/>
                  </a:lnTo>
                  <a:lnTo>
                    <a:pt x="20163" y="614"/>
                  </a:lnTo>
                  <a:lnTo>
                    <a:pt x="19872" y="312"/>
                  </a:lnTo>
                  <a:lnTo>
                    <a:pt x="19590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132" name="Shape 680"/>
            <p:cNvSpPr/>
            <p:nvPr/>
          </p:nvSpPr>
          <p:spPr>
            <a:xfrm>
              <a:off x="1323866" y="90208"/>
              <a:ext cx="29095" cy="4696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942" y="0"/>
                  </a:moveTo>
                  <a:lnTo>
                    <a:pt x="8334" y="1039"/>
                  </a:lnTo>
                  <a:lnTo>
                    <a:pt x="1677" y="3086"/>
                  </a:lnTo>
                  <a:lnTo>
                    <a:pt x="0" y="4124"/>
                  </a:lnTo>
                  <a:lnTo>
                    <a:pt x="0" y="6171"/>
                  </a:lnTo>
                  <a:lnTo>
                    <a:pt x="13315" y="6171"/>
                  </a:lnTo>
                  <a:lnTo>
                    <a:pt x="11638" y="12343"/>
                  </a:lnTo>
                  <a:lnTo>
                    <a:pt x="8334" y="17476"/>
                  </a:lnTo>
                  <a:lnTo>
                    <a:pt x="6658" y="19553"/>
                  </a:lnTo>
                  <a:lnTo>
                    <a:pt x="9962" y="21600"/>
                  </a:lnTo>
                  <a:lnTo>
                    <a:pt x="13315" y="21600"/>
                  </a:lnTo>
                  <a:lnTo>
                    <a:pt x="16619" y="20561"/>
                  </a:lnTo>
                  <a:lnTo>
                    <a:pt x="19923" y="16467"/>
                  </a:lnTo>
                  <a:lnTo>
                    <a:pt x="21600" y="11304"/>
                  </a:lnTo>
                  <a:lnTo>
                    <a:pt x="21600" y="2047"/>
                  </a:lnTo>
                  <a:lnTo>
                    <a:pt x="18296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133" name="Shape 681"/>
            <p:cNvSpPr/>
            <p:nvPr/>
          </p:nvSpPr>
          <p:spPr>
            <a:xfrm>
              <a:off x="1138282" y="99175"/>
              <a:ext cx="37995" cy="4696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688" y="0"/>
                  </a:moveTo>
                  <a:lnTo>
                    <a:pt x="10158" y="1008"/>
                  </a:lnTo>
                  <a:lnTo>
                    <a:pt x="6344" y="2047"/>
                  </a:lnTo>
                  <a:lnTo>
                    <a:pt x="2530" y="6171"/>
                  </a:lnTo>
                  <a:lnTo>
                    <a:pt x="1246" y="8218"/>
                  </a:lnTo>
                  <a:lnTo>
                    <a:pt x="0" y="11304"/>
                  </a:lnTo>
                  <a:lnTo>
                    <a:pt x="0" y="13351"/>
                  </a:lnTo>
                  <a:lnTo>
                    <a:pt x="1246" y="16437"/>
                  </a:lnTo>
                  <a:lnTo>
                    <a:pt x="5060" y="19522"/>
                  </a:lnTo>
                  <a:lnTo>
                    <a:pt x="10158" y="21600"/>
                  </a:lnTo>
                  <a:lnTo>
                    <a:pt x="13972" y="21600"/>
                  </a:lnTo>
                  <a:lnTo>
                    <a:pt x="16502" y="19522"/>
                  </a:lnTo>
                  <a:lnTo>
                    <a:pt x="21600" y="15429"/>
                  </a:lnTo>
                  <a:lnTo>
                    <a:pt x="21600" y="12343"/>
                  </a:lnTo>
                  <a:lnTo>
                    <a:pt x="20316" y="11304"/>
                  </a:lnTo>
                  <a:lnTo>
                    <a:pt x="5060" y="11304"/>
                  </a:lnTo>
                  <a:lnTo>
                    <a:pt x="6344" y="8218"/>
                  </a:lnTo>
                  <a:lnTo>
                    <a:pt x="11442" y="4094"/>
                  </a:lnTo>
                  <a:lnTo>
                    <a:pt x="13972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grpSp>
          <p:nvGrpSpPr>
            <p:cNvPr id="1136" name="Shape 682"/>
            <p:cNvGrpSpPr/>
            <p:nvPr/>
          </p:nvGrpSpPr>
          <p:grpSpPr>
            <a:xfrm>
              <a:off x="746921" y="5254"/>
              <a:ext cx="26835" cy="1"/>
              <a:chOff x="0" y="0"/>
              <a:chExt cx="26834" cy="0"/>
            </a:xfrm>
          </p:grpSpPr>
          <p:sp>
            <p:nvSpPr>
              <p:cNvPr id="1134" name="線條"/>
              <p:cNvSpPr/>
              <p:nvPr/>
            </p:nvSpPr>
            <p:spPr>
              <a:xfrm flipH="1" flipV="1">
                <a:off x="0" y="0"/>
                <a:ext cx="26835" cy="1"/>
              </a:xfrm>
              <a:prstGeom prst="line">
                <a:avLst/>
              </a:prstGeom>
              <a:noFill/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endParaRPr/>
              </a:p>
            </p:txBody>
          </p:sp>
          <p:sp>
            <p:nvSpPr>
              <p:cNvPr id="1135" name="線條"/>
              <p:cNvSpPr/>
              <p:nvPr/>
            </p:nvSpPr>
            <p:spPr>
              <a:xfrm>
                <a:off x="0" y="0"/>
                <a:ext cx="26835" cy="1"/>
              </a:xfrm>
              <a:prstGeom prst="line">
                <a:avLst/>
              </a:prstGeom>
              <a:noFill/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endParaRPr/>
              </a:p>
            </p:txBody>
          </p:sp>
        </p:grpSp>
        <p:sp>
          <p:nvSpPr>
            <p:cNvPr id="1137" name="Shape 683"/>
            <p:cNvSpPr/>
            <p:nvPr/>
          </p:nvSpPr>
          <p:spPr>
            <a:xfrm>
              <a:off x="0" y="1716032"/>
              <a:ext cx="521019" cy="8005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362"/>
                  </a:lnTo>
                  <a:lnTo>
                    <a:pt x="1112" y="543"/>
                  </a:lnTo>
                  <a:lnTo>
                    <a:pt x="2316" y="663"/>
                  </a:lnTo>
                  <a:lnTo>
                    <a:pt x="5375" y="783"/>
                  </a:lnTo>
                  <a:lnTo>
                    <a:pt x="8437" y="964"/>
                  </a:lnTo>
                  <a:lnTo>
                    <a:pt x="11588" y="1145"/>
                  </a:lnTo>
                  <a:lnTo>
                    <a:pt x="14741" y="1448"/>
                  </a:lnTo>
                  <a:lnTo>
                    <a:pt x="17894" y="1749"/>
                  </a:lnTo>
                  <a:lnTo>
                    <a:pt x="21044" y="2111"/>
                  </a:lnTo>
                  <a:lnTo>
                    <a:pt x="20766" y="3016"/>
                  </a:lnTo>
                  <a:lnTo>
                    <a:pt x="20488" y="3982"/>
                  </a:lnTo>
                  <a:lnTo>
                    <a:pt x="20209" y="5973"/>
                  </a:lnTo>
                  <a:lnTo>
                    <a:pt x="19006" y="11523"/>
                  </a:lnTo>
                  <a:lnTo>
                    <a:pt x="17984" y="16290"/>
                  </a:lnTo>
                  <a:lnTo>
                    <a:pt x="16872" y="21057"/>
                  </a:lnTo>
                  <a:lnTo>
                    <a:pt x="16781" y="21057"/>
                  </a:lnTo>
                  <a:lnTo>
                    <a:pt x="15669" y="20876"/>
                  </a:lnTo>
                  <a:lnTo>
                    <a:pt x="14647" y="20756"/>
                  </a:lnTo>
                  <a:lnTo>
                    <a:pt x="12516" y="20575"/>
                  </a:lnTo>
                  <a:lnTo>
                    <a:pt x="8159" y="20394"/>
                  </a:lnTo>
                  <a:lnTo>
                    <a:pt x="7138" y="20272"/>
                  </a:lnTo>
                  <a:lnTo>
                    <a:pt x="6119" y="20213"/>
                  </a:lnTo>
                  <a:lnTo>
                    <a:pt x="4078" y="19910"/>
                  </a:lnTo>
                  <a:lnTo>
                    <a:pt x="2038" y="19609"/>
                  </a:lnTo>
                  <a:lnTo>
                    <a:pt x="1019" y="19489"/>
                  </a:lnTo>
                  <a:lnTo>
                    <a:pt x="0" y="19428"/>
                  </a:lnTo>
                  <a:lnTo>
                    <a:pt x="0" y="19910"/>
                  </a:lnTo>
                  <a:lnTo>
                    <a:pt x="1669" y="20091"/>
                  </a:lnTo>
                  <a:lnTo>
                    <a:pt x="3428" y="20333"/>
                  </a:lnTo>
                  <a:lnTo>
                    <a:pt x="5097" y="20575"/>
                  </a:lnTo>
                  <a:lnTo>
                    <a:pt x="6766" y="20756"/>
                  </a:lnTo>
                  <a:lnTo>
                    <a:pt x="9272" y="20876"/>
                  </a:lnTo>
                  <a:lnTo>
                    <a:pt x="11681" y="20996"/>
                  </a:lnTo>
                  <a:lnTo>
                    <a:pt x="14184" y="21177"/>
                  </a:lnTo>
                  <a:lnTo>
                    <a:pt x="15390" y="21299"/>
                  </a:lnTo>
                  <a:lnTo>
                    <a:pt x="16594" y="21539"/>
                  </a:lnTo>
                  <a:lnTo>
                    <a:pt x="16781" y="21480"/>
                  </a:lnTo>
                  <a:lnTo>
                    <a:pt x="16966" y="21600"/>
                  </a:lnTo>
                  <a:lnTo>
                    <a:pt x="17150" y="21600"/>
                  </a:lnTo>
                  <a:lnTo>
                    <a:pt x="17244" y="21539"/>
                  </a:lnTo>
                  <a:lnTo>
                    <a:pt x="17337" y="21480"/>
                  </a:lnTo>
                  <a:lnTo>
                    <a:pt x="18541" y="16532"/>
                  </a:lnTo>
                  <a:lnTo>
                    <a:pt x="19653" y="11645"/>
                  </a:lnTo>
                  <a:lnTo>
                    <a:pt x="20581" y="6878"/>
                  </a:lnTo>
                  <a:lnTo>
                    <a:pt x="21137" y="4464"/>
                  </a:lnTo>
                  <a:lnTo>
                    <a:pt x="21416" y="3258"/>
                  </a:lnTo>
                  <a:lnTo>
                    <a:pt x="21416" y="2052"/>
                  </a:lnTo>
                  <a:lnTo>
                    <a:pt x="21509" y="1991"/>
                  </a:lnTo>
                  <a:lnTo>
                    <a:pt x="21600" y="1930"/>
                  </a:lnTo>
                  <a:lnTo>
                    <a:pt x="21509" y="1810"/>
                  </a:lnTo>
                  <a:lnTo>
                    <a:pt x="21416" y="1749"/>
                  </a:lnTo>
                  <a:lnTo>
                    <a:pt x="21416" y="1690"/>
                  </a:lnTo>
                  <a:lnTo>
                    <a:pt x="21322" y="1629"/>
                  </a:lnTo>
                  <a:lnTo>
                    <a:pt x="21231" y="1629"/>
                  </a:lnTo>
                  <a:lnTo>
                    <a:pt x="21231" y="1690"/>
                  </a:lnTo>
                  <a:lnTo>
                    <a:pt x="21137" y="1749"/>
                  </a:lnTo>
                  <a:lnTo>
                    <a:pt x="18541" y="1387"/>
                  </a:lnTo>
                  <a:lnTo>
                    <a:pt x="15947" y="1145"/>
                  </a:lnTo>
                  <a:lnTo>
                    <a:pt x="10662" y="724"/>
                  </a:lnTo>
                  <a:lnTo>
                    <a:pt x="7972" y="543"/>
                  </a:lnTo>
                  <a:lnTo>
                    <a:pt x="5284" y="482"/>
                  </a:lnTo>
                  <a:lnTo>
                    <a:pt x="2594" y="301"/>
                  </a:lnTo>
                  <a:lnTo>
                    <a:pt x="1297" y="18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138" name="Shape 684"/>
            <p:cNvSpPr/>
            <p:nvPr/>
          </p:nvSpPr>
          <p:spPr>
            <a:xfrm>
              <a:off x="509859" y="38797"/>
              <a:ext cx="20127" cy="15655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776" y="0"/>
                  </a:moveTo>
                  <a:lnTo>
                    <a:pt x="2424" y="302"/>
                  </a:lnTo>
                  <a:lnTo>
                    <a:pt x="2424" y="614"/>
                  </a:lnTo>
                  <a:lnTo>
                    <a:pt x="0" y="2777"/>
                  </a:lnTo>
                  <a:lnTo>
                    <a:pt x="0" y="9870"/>
                  </a:lnTo>
                  <a:lnTo>
                    <a:pt x="2424" y="15735"/>
                  </a:lnTo>
                  <a:lnTo>
                    <a:pt x="7200" y="18512"/>
                  </a:lnTo>
                  <a:lnTo>
                    <a:pt x="11976" y="20977"/>
                  </a:lnTo>
                  <a:lnTo>
                    <a:pt x="14400" y="21600"/>
                  </a:lnTo>
                  <a:lnTo>
                    <a:pt x="16824" y="21600"/>
                  </a:lnTo>
                  <a:lnTo>
                    <a:pt x="21600" y="21288"/>
                  </a:lnTo>
                  <a:lnTo>
                    <a:pt x="21600" y="15423"/>
                  </a:lnTo>
                  <a:lnTo>
                    <a:pt x="16824" y="9870"/>
                  </a:lnTo>
                  <a:lnTo>
                    <a:pt x="14400" y="5242"/>
                  </a:lnTo>
                  <a:lnTo>
                    <a:pt x="11976" y="2777"/>
                  </a:lnTo>
                  <a:lnTo>
                    <a:pt x="9624" y="302"/>
                  </a:lnTo>
                  <a:lnTo>
                    <a:pt x="7200" y="302"/>
                  </a:lnTo>
                  <a:lnTo>
                    <a:pt x="4776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139" name="Shape 685"/>
            <p:cNvSpPr/>
            <p:nvPr/>
          </p:nvSpPr>
          <p:spPr>
            <a:xfrm>
              <a:off x="1516226" y="83499"/>
              <a:ext cx="33544" cy="5141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506" y="4688"/>
                  </a:moveTo>
                  <a:lnTo>
                    <a:pt x="12960" y="5637"/>
                  </a:lnTo>
                  <a:lnTo>
                    <a:pt x="14371" y="7507"/>
                  </a:lnTo>
                  <a:lnTo>
                    <a:pt x="12960" y="10326"/>
                  </a:lnTo>
                  <a:lnTo>
                    <a:pt x="10051" y="8456"/>
                  </a:lnTo>
                  <a:lnTo>
                    <a:pt x="8640" y="6586"/>
                  </a:lnTo>
                  <a:lnTo>
                    <a:pt x="8640" y="5637"/>
                  </a:lnTo>
                  <a:lnTo>
                    <a:pt x="10051" y="4688"/>
                  </a:lnTo>
                  <a:close/>
                  <a:moveTo>
                    <a:pt x="8640" y="0"/>
                  </a:moveTo>
                  <a:lnTo>
                    <a:pt x="4320" y="1870"/>
                  </a:lnTo>
                  <a:lnTo>
                    <a:pt x="1411" y="3767"/>
                  </a:lnTo>
                  <a:lnTo>
                    <a:pt x="0" y="6586"/>
                  </a:lnTo>
                  <a:lnTo>
                    <a:pt x="1411" y="9405"/>
                  </a:lnTo>
                  <a:lnTo>
                    <a:pt x="4320" y="11274"/>
                  </a:lnTo>
                  <a:lnTo>
                    <a:pt x="7186" y="13144"/>
                  </a:lnTo>
                  <a:lnTo>
                    <a:pt x="2866" y="15042"/>
                  </a:lnTo>
                  <a:lnTo>
                    <a:pt x="1411" y="16912"/>
                  </a:lnTo>
                  <a:lnTo>
                    <a:pt x="2866" y="18781"/>
                  </a:lnTo>
                  <a:lnTo>
                    <a:pt x="5731" y="20679"/>
                  </a:lnTo>
                  <a:lnTo>
                    <a:pt x="8640" y="21600"/>
                  </a:lnTo>
                  <a:lnTo>
                    <a:pt x="12960" y="21600"/>
                  </a:lnTo>
                  <a:lnTo>
                    <a:pt x="15826" y="20679"/>
                  </a:lnTo>
                  <a:lnTo>
                    <a:pt x="18691" y="19730"/>
                  </a:lnTo>
                  <a:lnTo>
                    <a:pt x="21600" y="17860"/>
                  </a:lnTo>
                  <a:lnTo>
                    <a:pt x="21600" y="15963"/>
                  </a:lnTo>
                  <a:lnTo>
                    <a:pt x="18691" y="13144"/>
                  </a:lnTo>
                  <a:lnTo>
                    <a:pt x="20146" y="13144"/>
                  </a:lnTo>
                  <a:lnTo>
                    <a:pt x="20146" y="11274"/>
                  </a:lnTo>
                  <a:lnTo>
                    <a:pt x="18691" y="9405"/>
                  </a:lnTo>
                  <a:lnTo>
                    <a:pt x="20146" y="7507"/>
                  </a:lnTo>
                  <a:lnTo>
                    <a:pt x="20146" y="2819"/>
                  </a:lnTo>
                  <a:lnTo>
                    <a:pt x="15826" y="949"/>
                  </a:lnTo>
                  <a:lnTo>
                    <a:pt x="12960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140" name="Shape 686"/>
            <p:cNvSpPr/>
            <p:nvPr/>
          </p:nvSpPr>
          <p:spPr>
            <a:xfrm>
              <a:off x="545660" y="4483"/>
              <a:ext cx="149784" cy="127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902" y="0"/>
                  </a:moveTo>
                  <a:lnTo>
                    <a:pt x="0" y="8614"/>
                  </a:lnTo>
                  <a:lnTo>
                    <a:pt x="0" y="12986"/>
                  </a:lnTo>
                  <a:lnTo>
                    <a:pt x="2251" y="17229"/>
                  </a:lnTo>
                  <a:lnTo>
                    <a:pt x="4512" y="21600"/>
                  </a:lnTo>
                  <a:lnTo>
                    <a:pt x="9349" y="17229"/>
                  </a:lnTo>
                  <a:lnTo>
                    <a:pt x="14828" y="17229"/>
                  </a:lnTo>
                  <a:lnTo>
                    <a:pt x="19349" y="12986"/>
                  </a:lnTo>
                  <a:lnTo>
                    <a:pt x="19665" y="17229"/>
                  </a:lnTo>
                  <a:lnTo>
                    <a:pt x="20316" y="21600"/>
                  </a:lnTo>
                  <a:lnTo>
                    <a:pt x="20958" y="17229"/>
                  </a:lnTo>
                  <a:lnTo>
                    <a:pt x="21284" y="8614"/>
                  </a:lnTo>
                  <a:lnTo>
                    <a:pt x="21600" y="4243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141" name="Shape 687"/>
            <p:cNvSpPr/>
            <p:nvPr/>
          </p:nvSpPr>
          <p:spPr>
            <a:xfrm>
              <a:off x="881094" y="11962"/>
              <a:ext cx="165459" cy="17887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48" y="1620"/>
                  </a:moveTo>
                  <a:lnTo>
                    <a:pt x="19267" y="5935"/>
                  </a:lnTo>
                  <a:lnTo>
                    <a:pt x="19267" y="14582"/>
                  </a:lnTo>
                  <a:lnTo>
                    <a:pt x="19848" y="18632"/>
                  </a:lnTo>
                  <a:lnTo>
                    <a:pt x="19848" y="18897"/>
                  </a:lnTo>
                  <a:lnTo>
                    <a:pt x="17811" y="18632"/>
                  </a:lnTo>
                  <a:lnTo>
                    <a:pt x="15764" y="18897"/>
                  </a:lnTo>
                  <a:lnTo>
                    <a:pt x="3208" y="18897"/>
                  </a:lnTo>
                  <a:lnTo>
                    <a:pt x="2333" y="10531"/>
                  </a:lnTo>
                  <a:lnTo>
                    <a:pt x="1752" y="1885"/>
                  </a:lnTo>
                  <a:lnTo>
                    <a:pt x="6131" y="2158"/>
                  </a:lnTo>
                  <a:lnTo>
                    <a:pt x="10804" y="2158"/>
                  </a:lnTo>
                  <a:lnTo>
                    <a:pt x="19848" y="1620"/>
                  </a:lnTo>
                  <a:close/>
                  <a:moveTo>
                    <a:pt x="20143" y="0"/>
                  </a:moveTo>
                  <a:lnTo>
                    <a:pt x="15469" y="265"/>
                  </a:lnTo>
                  <a:lnTo>
                    <a:pt x="10510" y="265"/>
                  </a:lnTo>
                  <a:lnTo>
                    <a:pt x="5836" y="537"/>
                  </a:lnTo>
                  <a:lnTo>
                    <a:pt x="1457" y="810"/>
                  </a:lnTo>
                  <a:lnTo>
                    <a:pt x="876" y="810"/>
                  </a:lnTo>
                  <a:lnTo>
                    <a:pt x="581" y="1347"/>
                  </a:lnTo>
                  <a:lnTo>
                    <a:pt x="295" y="1347"/>
                  </a:lnTo>
                  <a:lnTo>
                    <a:pt x="295" y="1885"/>
                  </a:lnTo>
                  <a:lnTo>
                    <a:pt x="0" y="6481"/>
                  </a:lnTo>
                  <a:lnTo>
                    <a:pt x="0" y="11341"/>
                  </a:lnTo>
                  <a:lnTo>
                    <a:pt x="581" y="16202"/>
                  </a:lnTo>
                  <a:lnTo>
                    <a:pt x="1457" y="21063"/>
                  </a:lnTo>
                  <a:lnTo>
                    <a:pt x="2046" y="21600"/>
                  </a:lnTo>
                  <a:lnTo>
                    <a:pt x="2627" y="21600"/>
                  </a:lnTo>
                  <a:lnTo>
                    <a:pt x="3208" y="21335"/>
                  </a:lnTo>
                  <a:lnTo>
                    <a:pt x="3503" y="20790"/>
                  </a:lnTo>
                  <a:lnTo>
                    <a:pt x="3503" y="19980"/>
                  </a:lnTo>
                  <a:lnTo>
                    <a:pt x="7301" y="20790"/>
                  </a:lnTo>
                  <a:lnTo>
                    <a:pt x="11680" y="21063"/>
                  </a:lnTo>
                  <a:lnTo>
                    <a:pt x="16059" y="20790"/>
                  </a:lnTo>
                  <a:lnTo>
                    <a:pt x="17811" y="20525"/>
                  </a:lnTo>
                  <a:lnTo>
                    <a:pt x="19848" y="19980"/>
                  </a:lnTo>
                  <a:lnTo>
                    <a:pt x="20143" y="19707"/>
                  </a:lnTo>
                  <a:lnTo>
                    <a:pt x="20143" y="19170"/>
                  </a:lnTo>
                  <a:lnTo>
                    <a:pt x="21019" y="19170"/>
                  </a:lnTo>
                  <a:lnTo>
                    <a:pt x="21314" y="18897"/>
                  </a:lnTo>
                  <a:lnTo>
                    <a:pt x="21314" y="18632"/>
                  </a:lnTo>
                  <a:lnTo>
                    <a:pt x="21600" y="14309"/>
                  </a:lnTo>
                  <a:lnTo>
                    <a:pt x="21314" y="9986"/>
                  </a:lnTo>
                  <a:lnTo>
                    <a:pt x="21019" y="5671"/>
                  </a:lnTo>
                  <a:lnTo>
                    <a:pt x="20724" y="1347"/>
                  </a:lnTo>
                  <a:lnTo>
                    <a:pt x="21019" y="1075"/>
                  </a:lnTo>
                  <a:lnTo>
                    <a:pt x="20724" y="537"/>
                  </a:lnTo>
                  <a:lnTo>
                    <a:pt x="20438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142" name="Shape 688"/>
            <p:cNvSpPr/>
            <p:nvPr/>
          </p:nvSpPr>
          <p:spPr>
            <a:xfrm>
              <a:off x="576945" y="105884"/>
              <a:ext cx="46962" cy="6927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218" y="0"/>
                  </a:moveTo>
                  <a:lnTo>
                    <a:pt x="6171" y="1388"/>
                  </a:lnTo>
                  <a:lnTo>
                    <a:pt x="3086" y="2092"/>
                  </a:lnTo>
                  <a:lnTo>
                    <a:pt x="0" y="4183"/>
                  </a:lnTo>
                  <a:lnTo>
                    <a:pt x="0" y="6275"/>
                  </a:lnTo>
                  <a:lnTo>
                    <a:pt x="1039" y="6958"/>
                  </a:lnTo>
                  <a:lnTo>
                    <a:pt x="3086" y="6275"/>
                  </a:lnTo>
                  <a:lnTo>
                    <a:pt x="6171" y="4867"/>
                  </a:lnTo>
                  <a:lnTo>
                    <a:pt x="9257" y="3479"/>
                  </a:lnTo>
                  <a:lnTo>
                    <a:pt x="10296" y="3479"/>
                  </a:lnTo>
                  <a:lnTo>
                    <a:pt x="12343" y="4183"/>
                  </a:lnTo>
                  <a:lnTo>
                    <a:pt x="12343" y="4867"/>
                  </a:lnTo>
                  <a:lnTo>
                    <a:pt x="13382" y="5571"/>
                  </a:lnTo>
                  <a:lnTo>
                    <a:pt x="11304" y="7663"/>
                  </a:lnTo>
                  <a:lnTo>
                    <a:pt x="7210" y="10458"/>
                  </a:lnTo>
                  <a:lnTo>
                    <a:pt x="5133" y="13233"/>
                  </a:lnTo>
                  <a:lnTo>
                    <a:pt x="5133" y="15325"/>
                  </a:lnTo>
                  <a:lnTo>
                    <a:pt x="7210" y="16029"/>
                  </a:lnTo>
                  <a:lnTo>
                    <a:pt x="8218" y="16029"/>
                  </a:lnTo>
                  <a:lnTo>
                    <a:pt x="10296" y="15325"/>
                  </a:lnTo>
                  <a:lnTo>
                    <a:pt x="14390" y="15325"/>
                  </a:lnTo>
                  <a:lnTo>
                    <a:pt x="13382" y="17417"/>
                  </a:lnTo>
                  <a:lnTo>
                    <a:pt x="12343" y="18121"/>
                  </a:lnTo>
                  <a:lnTo>
                    <a:pt x="6171" y="18121"/>
                  </a:lnTo>
                  <a:lnTo>
                    <a:pt x="5133" y="18825"/>
                  </a:lnTo>
                  <a:lnTo>
                    <a:pt x="5133" y="20212"/>
                  </a:lnTo>
                  <a:lnTo>
                    <a:pt x="7210" y="20917"/>
                  </a:lnTo>
                  <a:lnTo>
                    <a:pt x="10296" y="21600"/>
                  </a:lnTo>
                  <a:lnTo>
                    <a:pt x="15429" y="20917"/>
                  </a:lnTo>
                  <a:lnTo>
                    <a:pt x="18514" y="20212"/>
                  </a:lnTo>
                  <a:lnTo>
                    <a:pt x="20561" y="19508"/>
                  </a:lnTo>
                  <a:lnTo>
                    <a:pt x="21600" y="18121"/>
                  </a:lnTo>
                  <a:lnTo>
                    <a:pt x="21600" y="16029"/>
                  </a:lnTo>
                  <a:lnTo>
                    <a:pt x="20561" y="13937"/>
                  </a:lnTo>
                  <a:lnTo>
                    <a:pt x="18514" y="12550"/>
                  </a:lnTo>
                  <a:lnTo>
                    <a:pt x="16467" y="11846"/>
                  </a:lnTo>
                  <a:lnTo>
                    <a:pt x="13382" y="11142"/>
                  </a:lnTo>
                  <a:lnTo>
                    <a:pt x="15429" y="9754"/>
                  </a:lnTo>
                  <a:lnTo>
                    <a:pt x="17476" y="7663"/>
                  </a:lnTo>
                  <a:lnTo>
                    <a:pt x="18514" y="4867"/>
                  </a:lnTo>
                  <a:lnTo>
                    <a:pt x="17476" y="2092"/>
                  </a:lnTo>
                  <a:lnTo>
                    <a:pt x="13382" y="683"/>
                  </a:lnTo>
                  <a:lnTo>
                    <a:pt x="11304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143" name="Shape 689"/>
            <p:cNvSpPr/>
            <p:nvPr/>
          </p:nvSpPr>
          <p:spPr>
            <a:xfrm>
              <a:off x="521018" y="32088"/>
              <a:ext cx="154300" cy="16100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722" y="0"/>
                  </a:moveTo>
                  <a:lnTo>
                    <a:pt x="14087" y="294"/>
                  </a:lnTo>
                  <a:lnTo>
                    <a:pt x="8452" y="597"/>
                  </a:lnTo>
                  <a:lnTo>
                    <a:pt x="4073" y="294"/>
                  </a:lnTo>
                  <a:lnTo>
                    <a:pt x="1878" y="597"/>
                  </a:lnTo>
                  <a:lnTo>
                    <a:pt x="0" y="1194"/>
                  </a:lnTo>
                  <a:lnTo>
                    <a:pt x="632" y="1800"/>
                  </a:lnTo>
                  <a:lnTo>
                    <a:pt x="1571" y="2094"/>
                  </a:lnTo>
                  <a:lnTo>
                    <a:pt x="3134" y="2700"/>
                  </a:lnTo>
                  <a:lnTo>
                    <a:pt x="7206" y="2700"/>
                  </a:lnTo>
                  <a:lnTo>
                    <a:pt x="12841" y="2397"/>
                  </a:lnTo>
                  <a:lnTo>
                    <a:pt x="18783" y="2094"/>
                  </a:lnTo>
                  <a:lnTo>
                    <a:pt x="18476" y="3894"/>
                  </a:lnTo>
                  <a:lnTo>
                    <a:pt x="18476" y="5997"/>
                  </a:lnTo>
                  <a:lnTo>
                    <a:pt x="18783" y="9597"/>
                  </a:lnTo>
                  <a:lnTo>
                    <a:pt x="19099" y="14400"/>
                  </a:lnTo>
                  <a:lnTo>
                    <a:pt x="19099" y="16797"/>
                  </a:lnTo>
                  <a:lnTo>
                    <a:pt x="19415" y="19194"/>
                  </a:lnTo>
                  <a:lnTo>
                    <a:pt x="5012" y="19194"/>
                  </a:lnTo>
                  <a:lnTo>
                    <a:pt x="3450" y="19497"/>
                  </a:lnTo>
                  <a:lnTo>
                    <a:pt x="2511" y="19800"/>
                  </a:lnTo>
                  <a:lnTo>
                    <a:pt x="1571" y="20397"/>
                  </a:lnTo>
                  <a:lnTo>
                    <a:pt x="1878" y="20397"/>
                  </a:lnTo>
                  <a:lnTo>
                    <a:pt x="2511" y="21003"/>
                  </a:lnTo>
                  <a:lnTo>
                    <a:pt x="3450" y="21297"/>
                  </a:lnTo>
                  <a:lnTo>
                    <a:pt x="5328" y="21600"/>
                  </a:lnTo>
                  <a:lnTo>
                    <a:pt x="9084" y="21297"/>
                  </a:lnTo>
                  <a:lnTo>
                    <a:pt x="20661" y="21297"/>
                  </a:lnTo>
                  <a:lnTo>
                    <a:pt x="21293" y="21003"/>
                  </a:lnTo>
                  <a:lnTo>
                    <a:pt x="21600" y="20397"/>
                  </a:lnTo>
                  <a:lnTo>
                    <a:pt x="21600" y="19800"/>
                  </a:lnTo>
                  <a:lnTo>
                    <a:pt x="21293" y="19497"/>
                  </a:lnTo>
                  <a:lnTo>
                    <a:pt x="21293" y="14400"/>
                  </a:lnTo>
                  <a:lnTo>
                    <a:pt x="20977" y="9597"/>
                  </a:lnTo>
                  <a:lnTo>
                    <a:pt x="20977" y="5694"/>
                  </a:lnTo>
                  <a:lnTo>
                    <a:pt x="20661" y="3600"/>
                  </a:lnTo>
                  <a:lnTo>
                    <a:pt x="20354" y="1800"/>
                  </a:lnTo>
                  <a:lnTo>
                    <a:pt x="20661" y="1497"/>
                  </a:lnTo>
                  <a:lnTo>
                    <a:pt x="20661" y="900"/>
                  </a:lnTo>
                  <a:lnTo>
                    <a:pt x="20354" y="294"/>
                  </a:lnTo>
                  <a:lnTo>
                    <a:pt x="19722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144" name="Shape 690"/>
            <p:cNvSpPr/>
            <p:nvPr/>
          </p:nvSpPr>
          <p:spPr>
            <a:xfrm>
              <a:off x="719315" y="0"/>
              <a:ext cx="12701" cy="127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4371" y="21600"/>
                  </a:lnTo>
                  <a:lnTo>
                    <a:pt x="17357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145" name="Shape 691"/>
            <p:cNvSpPr/>
            <p:nvPr/>
          </p:nvSpPr>
          <p:spPr>
            <a:xfrm>
              <a:off x="1176276" y="179679"/>
              <a:ext cx="165526" cy="17887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49" y="1893"/>
                  </a:moveTo>
                  <a:lnTo>
                    <a:pt x="19260" y="5943"/>
                  </a:lnTo>
                  <a:lnTo>
                    <a:pt x="18974" y="10259"/>
                  </a:lnTo>
                  <a:lnTo>
                    <a:pt x="19260" y="14582"/>
                  </a:lnTo>
                  <a:lnTo>
                    <a:pt x="19849" y="18632"/>
                  </a:lnTo>
                  <a:lnTo>
                    <a:pt x="19849" y="18905"/>
                  </a:lnTo>
                  <a:lnTo>
                    <a:pt x="15758" y="18905"/>
                  </a:lnTo>
                  <a:lnTo>
                    <a:pt x="11675" y="19170"/>
                  </a:lnTo>
                  <a:lnTo>
                    <a:pt x="3207" y="19170"/>
                  </a:lnTo>
                  <a:lnTo>
                    <a:pt x="2332" y="10531"/>
                  </a:lnTo>
                  <a:lnTo>
                    <a:pt x="1751" y="2158"/>
                  </a:lnTo>
                  <a:lnTo>
                    <a:pt x="6128" y="2430"/>
                  </a:lnTo>
                  <a:lnTo>
                    <a:pt x="10800" y="2430"/>
                  </a:lnTo>
                  <a:lnTo>
                    <a:pt x="19849" y="1893"/>
                  </a:lnTo>
                  <a:close/>
                  <a:moveTo>
                    <a:pt x="20135" y="0"/>
                  </a:moveTo>
                  <a:lnTo>
                    <a:pt x="15472" y="273"/>
                  </a:lnTo>
                  <a:lnTo>
                    <a:pt x="10505" y="537"/>
                  </a:lnTo>
                  <a:lnTo>
                    <a:pt x="5833" y="537"/>
                  </a:lnTo>
                  <a:lnTo>
                    <a:pt x="1170" y="810"/>
                  </a:lnTo>
                  <a:lnTo>
                    <a:pt x="875" y="1083"/>
                  </a:lnTo>
                  <a:lnTo>
                    <a:pt x="581" y="1347"/>
                  </a:lnTo>
                  <a:lnTo>
                    <a:pt x="295" y="1620"/>
                  </a:lnTo>
                  <a:lnTo>
                    <a:pt x="295" y="1893"/>
                  </a:lnTo>
                  <a:lnTo>
                    <a:pt x="0" y="6754"/>
                  </a:lnTo>
                  <a:lnTo>
                    <a:pt x="0" y="11614"/>
                  </a:lnTo>
                  <a:lnTo>
                    <a:pt x="581" y="16475"/>
                  </a:lnTo>
                  <a:lnTo>
                    <a:pt x="1456" y="21063"/>
                  </a:lnTo>
                  <a:lnTo>
                    <a:pt x="2046" y="21600"/>
                  </a:lnTo>
                  <a:lnTo>
                    <a:pt x="2626" y="21600"/>
                  </a:lnTo>
                  <a:lnTo>
                    <a:pt x="3207" y="21335"/>
                  </a:lnTo>
                  <a:lnTo>
                    <a:pt x="3502" y="20790"/>
                  </a:lnTo>
                  <a:lnTo>
                    <a:pt x="3502" y="20253"/>
                  </a:lnTo>
                  <a:lnTo>
                    <a:pt x="7298" y="20790"/>
                  </a:lnTo>
                  <a:lnTo>
                    <a:pt x="11675" y="21063"/>
                  </a:lnTo>
                  <a:lnTo>
                    <a:pt x="16053" y="21063"/>
                  </a:lnTo>
                  <a:lnTo>
                    <a:pt x="17804" y="20525"/>
                  </a:lnTo>
                  <a:lnTo>
                    <a:pt x="19849" y="20253"/>
                  </a:lnTo>
                  <a:lnTo>
                    <a:pt x="20135" y="19715"/>
                  </a:lnTo>
                  <a:lnTo>
                    <a:pt x="20135" y="19170"/>
                  </a:lnTo>
                  <a:lnTo>
                    <a:pt x="20430" y="19442"/>
                  </a:lnTo>
                  <a:lnTo>
                    <a:pt x="21011" y="19442"/>
                  </a:lnTo>
                  <a:lnTo>
                    <a:pt x="21305" y="19170"/>
                  </a:lnTo>
                  <a:lnTo>
                    <a:pt x="21305" y="18632"/>
                  </a:lnTo>
                  <a:lnTo>
                    <a:pt x="21600" y="14582"/>
                  </a:lnTo>
                  <a:lnTo>
                    <a:pt x="21305" y="10259"/>
                  </a:lnTo>
                  <a:lnTo>
                    <a:pt x="21011" y="5671"/>
                  </a:lnTo>
                  <a:lnTo>
                    <a:pt x="20725" y="1620"/>
                  </a:lnTo>
                  <a:lnTo>
                    <a:pt x="20725" y="537"/>
                  </a:lnTo>
                  <a:lnTo>
                    <a:pt x="20430" y="273"/>
                  </a:lnTo>
                  <a:lnTo>
                    <a:pt x="20135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146" name="Shape 692"/>
            <p:cNvSpPr/>
            <p:nvPr/>
          </p:nvSpPr>
          <p:spPr>
            <a:xfrm>
              <a:off x="1180726" y="374231"/>
              <a:ext cx="17935" cy="1543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440" y="0"/>
                  </a:moveTo>
                  <a:lnTo>
                    <a:pt x="2720" y="316"/>
                  </a:lnTo>
                  <a:lnTo>
                    <a:pt x="0" y="2817"/>
                  </a:lnTo>
                  <a:lnTo>
                    <a:pt x="0" y="5012"/>
                  </a:lnTo>
                  <a:lnTo>
                    <a:pt x="2720" y="10014"/>
                  </a:lnTo>
                  <a:lnTo>
                    <a:pt x="0" y="15649"/>
                  </a:lnTo>
                  <a:lnTo>
                    <a:pt x="0" y="18466"/>
                  </a:lnTo>
                  <a:lnTo>
                    <a:pt x="2720" y="20977"/>
                  </a:lnTo>
                  <a:lnTo>
                    <a:pt x="5440" y="21600"/>
                  </a:lnTo>
                  <a:lnTo>
                    <a:pt x="13520" y="21600"/>
                  </a:lnTo>
                  <a:lnTo>
                    <a:pt x="13520" y="21284"/>
                  </a:lnTo>
                  <a:lnTo>
                    <a:pt x="18880" y="18466"/>
                  </a:lnTo>
                  <a:lnTo>
                    <a:pt x="21600" y="15649"/>
                  </a:lnTo>
                  <a:lnTo>
                    <a:pt x="18880" y="10014"/>
                  </a:lnTo>
                  <a:lnTo>
                    <a:pt x="18880" y="5012"/>
                  </a:lnTo>
                  <a:lnTo>
                    <a:pt x="16160" y="2501"/>
                  </a:lnTo>
                  <a:lnTo>
                    <a:pt x="10800" y="316"/>
                  </a:lnTo>
                  <a:lnTo>
                    <a:pt x="8080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147" name="Shape 693"/>
            <p:cNvSpPr/>
            <p:nvPr/>
          </p:nvSpPr>
          <p:spPr>
            <a:xfrm>
              <a:off x="1245621" y="246766"/>
              <a:ext cx="40253" cy="4696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388" y="0"/>
                  </a:moveTo>
                  <a:lnTo>
                    <a:pt x="15612" y="3086"/>
                  </a:lnTo>
                  <a:lnTo>
                    <a:pt x="10800" y="6171"/>
                  </a:lnTo>
                  <a:lnTo>
                    <a:pt x="8412" y="5133"/>
                  </a:lnTo>
                  <a:lnTo>
                    <a:pt x="5988" y="3086"/>
                  </a:lnTo>
                  <a:lnTo>
                    <a:pt x="2388" y="1039"/>
                  </a:lnTo>
                  <a:lnTo>
                    <a:pt x="0" y="1039"/>
                  </a:lnTo>
                  <a:lnTo>
                    <a:pt x="0" y="2047"/>
                  </a:lnTo>
                  <a:lnTo>
                    <a:pt x="1176" y="5133"/>
                  </a:lnTo>
                  <a:lnTo>
                    <a:pt x="4776" y="9257"/>
                  </a:lnTo>
                  <a:lnTo>
                    <a:pt x="5988" y="10296"/>
                  </a:lnTo>
                  <a:lnTo>
                    <a:pt x="1176" y="17476"/>
                  </a:lnTo>
                  <a:lnTo>
                    <a:pt x="1176" y="19553"/>
                  </a:lnTo>
                  <a:lnTo>
                    <a:pt x="2388" y="21600"/>
                  </a:lnTo>
                  <a:lnTo>
                    <a:pt x="5988" y="21600"/>
                  </a:lnTo>
                  <a:lnTo>
                    <a:pt x="7200" y="20561"/>
                  </a:lnTo>
                  <a:lnTo>
                    <a:pt x="13188" y="11304"/>
                  </a:lnTo>
                  <a:lnTo>
                    <a:pt x="15612" y="11304"/>
                  </a:lnTo>
                  <a:lnTo>
                    <a:pt x="16788" y="10296"/>
                  </a:lnTo>
                  <a:lnTo>
                    <a:pt x="15612" y="8218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148" name="Shape 694"/>
            <p:cNvSpPr/>
            <p:nvPr/>
          </p:nvSpPr>
          <p:spPr>
            <a:xfrm>
              <a:off x="1254521" y="5254"/>
              <a:ext cx="169977" cy="15649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26" y="926"/>
                  </a:moveTo>
                  <a:lnTo>
                    <a:pt x="3132" y="1540"/>
                  </a:lnTo>
                  <a:lnTo>
                    <a:pt x="4837" y="1852"/>
                  </a:lnTo>
                  <a:lnTo>
                    <a:pt x="8534" y="1852"/>
                  </a:lnTo>
                  <a:lnTo>
                    <a:pt x="13927" y="2154"/>
                  </a:lnTo>
                  <a:lnTo>
                    <a:pt x="19616" y="2154"/>
                  </a:lnTo>
                  <a:lnTo>
                    <a:pt x="19616" y="13890"/>
                  </a:lnTo>
                  <a:lnTo>
                    <a:pt x="19895" y="16044"/>
                  </a:lnTo>
                  <a:lnTo>
                    <a:pt x="20182" y="18520"/>
                  </a:lnTo>
                  <a:lnTo>
                    <a:pt x="11370" y="18520"/>
                  </a:lnTo>
                  <a:lnTo>
                    <a:pt x="6829" y="18822"/>
                  </a:lnTo>
                  <a:lnTo>
                    <a:pt x="4550" y="19134"/>
                  </a:lnTo>
                  <a:lnTo>
                    <a:pt x="2566" y="19748"/>
                  </a:lnTo>
                  <a:lnTo>
                    <a:pt x="1992" y="10488"/>
                  </a:lnTo>
                  <a:lnTo>
                    <a:pt x="2279" y="5556"/>
                  </a:lnTo>
                  <a:lnTo>
                    <a:pt x="1992" y="3080"/>
                  </a:lnTo>
                  <a:lnTo>
                    <a:pt x="1713" y="2154"/>
                  </a:lnTo>
                  <a:lnTo>
                    <a:pt x="1426" y="926"/>
                  </a:lnTo>
                  <a:close/>
                  <a:moveTo>
                    <a:pt x="3132" y="0"/>
                  </a:moveTo>
                  <a:lnTo>
                    <a:pt x="2279" y="303"/>
                  </a:lnTo>
                  <a:lnTo>
                    <a:pt x="1426" y="926"/>
                  </a:lnTo>
                  <a:lnTo>
                    <a:pt x="1140" y="926"/>
                  </a:lnTo>
                  <a:lnTo>
                    <a:pt x="574" y="2466"/>
                  </a:lnTo>
                  <a:lnTo>
                    <a:pt x="287" y="3704"/>
                  </a:lnTo>
                  <a:lnTo>
                    <a:pt x="0" y="7096"/>
                  </a:lnTo>
                  <a:lnTo>
                    <a:pt x="287" y="13890"/>
                  </a:lnTo>
                  <a:lnTo>
                    <a:pt x="287" y="18208"/>
                  </a:lnTo>
                  <a:lnTo>
                    <a:pt x="574" y="19134"/>
                  </a:lnTo>
                  <a:lnTo>
                    <a:pt x="861" y="20371"/>
                  </a:lnTo>
                  <a:lnTo>
                    <a:pt x="1426" y="20986"/>
                  </a:lnTo>
                  <a:lnTo>
                    <a:pt x="2279" y="21600"/>
                  </a:lnTo>
                  <a:lnTo>
                    <a:pt x="2566" y="21297"/>
                  </a:lnTo>
                  <a:lnTo>
                    <a:pt x="2845" y="20986"/>
                  </a:lnTo>
                  <a:lnTo>
                    <a:pt x="4837" y="21297"/>
                  </a:lnTo>
                  <a:lnTo>
                    <a:pt x="11370" y="21297"/>
                  </a:lnTo>
                  <a:lnTo>
                    <a:pt x="20182" y="20371"/>
                  </a:lnTo>
                  <a:lnTo>
                    <a:pt x="21321" y="20371"/>
                  </a:lnTo>
                  <a:lnTo>
                    <a:pt x="21321" y="20060"/>
                  </a:lnTo>
                  <a:lnTo>
                    <a:pt x="21600" y="17896"/>
                  </a:lnTo>
                  <a:lnTo>
                    <a:pt x="21600" y="15430"/>
                  </a:lnTo>
                  <a:lnTo>
                    <a:pt x="21321" y="10800"/>
                  </a:lnTo>
                  <a:lnTo>
                    <a:pt x="21321" y="5244"/>
                  </a:lnTo>
                  <a:lnTo>
                    <a:pt x="21034" y="2778"/>
                  </a:lnTo>
                  <a:lnTo>
                    <a:pt x="20747" y="0"/>
                  </a:lnTo>
                  <a:lnTo>
                    <a:pt x="19895" y="0"/>
                  </a:lnTo>
                  <a:lnTo>
                    <a:pt x="19616" y="303"/>
                  </a:lnTo>
                  <a:lnTo>
                    <a:pt x="15354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149" name="Shape 695"/>
            <p:cNvSpPr/>
            <p:nvPr/>
          </p:nvSpPr>
          <p:spPr>
            <a:xfrm>
              <a:off x="1882945" y="70082"/>
              <a:ext cx="40253" cy="4696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224" y="11304"/>
                  </a:moveTo>
                  <a:lnTo>
                    <a:pt x="13224" y="13382"/>
                  </a:lnTo>
                  <a:lnTo>
                    <a:pt x="12012" y="14390"/>
                  </a:lnTo>
                  <a:lnTo>
                    <a:pt x="9624" y="15429"/>
                  </a:lnTo>
                  <a:lnTo>
                    <a:pt x="6024" y="15429"/>
                  </a:lnTo>
                  <a:lnTo>
                    <a:pt x="7200" y="13382"/>
                  </a:lnTo>
                  <a:lnTo>
                    <a:pt x="8412" y="12343"/>
                  </a:lnTo>
                  <a:lnTo>
                    <a:pt x="12012" y="11304"/>
                  </a:lnTo>
                  <a:close/>
                  <a:moveTo>
                    <a:pt x="13224" y="0"/>
                  </a:moveTo>
                  <a:lnTo>
                    <a:pt x="8412" y="1039"/>
                  </a:lnTo>
                  <a:lnTo>
                    <a:pt x="7200" y="2047"/>
                  </a:lnTo>
                  <a:lnTo>
                    <a:pt x="6024" y="4124"/>
                  </a:lnTo>
                  <a:lnTo>
                    <a:pt x="6024" y="7210"/>
                  </a:lnTo>
                  <a:lnTo>
                    <a:pt x="7200" y="7210"/>
                  </a:lnTo>
                  <a:lnTo>
                    <a:pt x="4812" y="8218"/>
                  </a:lnTo>
                  <a:lnTo>
                    <a:pt x="1212" y="10296"/>
                  </a:lnTo>
                  <a:lnTo>
                    <a:pt x="0" y="14390"/>
                  </a:lnTo>
                  <a:lnTo>
                    <a:pt x="0" y="17476"/>
                  </a:lnTo>
                  <a:lnTo>
                    <a:pt x="1212" y="20561"/>
                  </a:lnTo>
                  <a:lnTo>
                    <a:pt x="4812" y="21600"/>
                  </a:lnTo>
                  <a:lnTo>
                    <a:pt x="13224" y="21600"/>
                  </a:lnTo>
                  <a:lnTo>
                    <a:pt x="16824" y="19553"/>
                  </a:lnTo>
                  <a:lnTo>
                    <a:pt x="20424" y="15429"/>
                  </a:lnTo>
                  <a:lnTo>
                    <a:pt x="21600" y="11304"/>
                  </a:lnTo>
                  <a:lnTo>
                    <a:pt x="21600" y="7210"/>
                  </a:lnTo>
                  <a:lnTo>
                    <a:pt x="20424" y="3086"/>
                  </a:lnTo>
                  <a:lnTo>
                    <a:pt x="19212" y="1039"/>
                  </a:lnTo>
                  <a:lnTo>
                    <a:pt x="16824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150" name="Shape 696"/>
            <p:cNvSpPr/>
            <p:nvPr/>
          </p:nvSpPr>
          <p:spPr>
            <a:xfrm>
              <a:off x="872127" y="257925"/>
              <a:ext cx="38061" cy="559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985" y="5182"/>
                  </a:moveTo>
                  <a:lnTo>
                    <a:pt x="12704" y="8645"/>
                  </a:lnTo>
                  <a:lnTo>
                    <a:pt x="10178" y="9517"/>
                  </a:lnTo>
                  <a:lnTo>
                    <a:pt x="7615" y="10364"/>
                  </a:lnTo>
                  <a:lnTo>
                    <a:pt x="6371" y="12108"/>
                  </a:lnTo>
                  <a:lnTo>
                    <a:pt x="6371" y="9517"/>
                  </a:lnTo>
                  <a:lnTo>
                    <a:pt x="7615" y="7773"/>
                  </a:lnTo>
                  <a:lnTo>
                    <a:pt x="8896" y="6054"/>
                  </a:lnTo>
                  <a:lnTo>
                    <a:pt x="11422" y="5182"/>
                  </a:lnTo>
                  <a:close/>
                  <a:moveTo>
                    <a:pt x="13985" y="0"/>
                  </a:moveTo>
                  <a:lnTo>
                    <a:pt x="8896" y="1744"/>
                  </a:lnTo>
                  <a:lnTo>
                    <a:pt x="3807" y="3463"/>
                  </a:lnTo>
                  <a:lnTo>
                    <a:pt x="2563" y="4335"/>
                  </a:lnTo>
                  <a:lnTo>
                    <a:pt x="1282" y="4335"/>
                  </a:lnTo>
                  <a:lnTo>
                    <a:pt x="1282" y="6054"/>
                  </a:lnTo>
                  <a:lnTo>
                    <a:pt x="0" y="9517"/>
                  </a:lnTo>
                  <a:lnTo>
                    <a:pt x="0" y="12955"/>
                  </a:lnTo>
                  <a:lnTo>
                    <a:pt x="2563" y="19881"/>
                  </a:lnTo>
                  <a:lnTo>
                    <a:pt x="2563" y="20728"/>
                  </a:lnTo>
                  <a:lnTo>
                    <a:pt x="5089" y="20728"/>
                  </a:lnTo>
                  <a:lnTo>
                    <a:pt x="6371" y="19881"/>
                  </a:lnTo>
                  <a:lnTo>
                    <a:pt x="6371" y="15546"/>
                  </a:lnTo>
                  <a:lnTo>
                    <a:pt x="8896" y="17290"/>
                  </a:lnTo>
                  <a:lnTo>
                    <a:pt x="11422" y="19881"/>
                  </a:lnTo>
                  <a:lnTo>
                    <a:pt x="13985" y="20728"/>
                  </a:lnTo>
                  <a:lnTo>
                    <a:pt x="17793" y="21600"/>
                  </a:lnTo>
                  <a:lnTo>
                    <a:pt x="20318" y="21600"/>
                  </a:lnTo>
                  <a:lnTo>
                    <a:pt x="21600" y="19881"/>
                  </a:lnTo>
                  <a:lnTo>
                    <a:pt x="21600" y="19009"/>
                  </a:lnTo>
                  <a:lnTo>
                    <a:pt x="19037" y="17290"/>
                  </a:lnTo>
                  <a:lnTo>
                    <a:pt x="15229" y="16418"/>
                  </a:lnTo>
                  <a:lnTo>
                    <a:pt x="12704" y="13827"/>
                  </a:lnTo>
                  <a:lnTo>
                    <a:pt x="17793" y="11236"/>
                  </a:lnTo>
                  <a:lnTo>
                    <a:pt x="20318" y="6926"/>
                  </a:lnTo>
                  <a:lnTo>
                    <a:pt x="21600" y="4335"/>
                  </a:lnTo>
                  <a:lnTo>
                    <a:pt x="20318" y="2591"/>
                  </a:lnTo>
                  <a:lnTo>
                    <a:pt x="17793" y="872"/>
                  </a:lnTo>
                  <a:lnTo>
                    <a:pt x="13985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151" name="Shape 697"/>
            <p:cNvSpPr/>
            <p:nvPr/>
          </p:nvSpPr>
          <p:spPr>
            <a:xfrm>
              <a:off x="814007" y="202063"/>
              <a:ext cx="156559" cy="1587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195" y="0"/>
                  </a:moveTo>
                  <a:lnTo>
                    <a:pt x="8642" y="298"/>
                  </a:lnTo>
                  <a:lnTo>
                    <a:pt x="2163" y="298"/>
                  </a:lnTo>
                  <a:lnTo>
                    <a:pt x="312" y="913"/>
                  </a:lnTo>
                  <a:lnTo>
                    <a:pt x="0" y="1211"/>
                  </a:lnTo>
                  <a:lnTo>
                    <a:pt x="926" y="1826"/>
                  </a:lnTo>
                  <a:lnTo>
                    <a:pt x="1851" y="2124"/>
                  </a:lnTo>
                  <a:lnTo>
                    <a:pt x="3391" y="2431"/>
                  </a:lnTo>
                  <a:lnTo>
                    <a:pt x="12958" y="2431"/>
                  </a:lnTo>
                  <a:lnTo>
                    <a:pt x="18823" y="1826"/>
                  </a:lnTo>
                  <a:lnTo>
                    <a:pt x="18512" y="3949"/>
                  </a:lnTo>
                  <a:lnTo>
                    <a:pt x="18512" y="5775"/>
                  </a:lnTo>
                  <a:lnTo>
                    <a:pt x="18823" y="9734"/>
                  </a:lnTo>
                  <a:lnTo>
                    <a:pt x="19126" y="14298"/>
                  </a:lnTo>
                  <a:lnTo>
                    <a:pt x="19126" y="16729"/>
                  </a:lnTo>
                  <a:lnTo>
                    <a:pt x="19437" y="19169"/>
                  </a:lnTo>
                  <a:lnTo>
                    <a:pt x="8944" y="19467"/>
                  </a:lnTo>
                  <a:lnTo>
                    <a:pt x="5242" y="19169"/>
                  </a:lnTo>
                  <a:lnTo>
                    <a:pt x="3391" y="19467"/>
                  </a:lnTo>
                  <a:lnTo>
                    <a:pt x="2777" y="20082"/>
                  </a:lnTo>
                  <a:lnTo>
                    <a:pt x="1851" y="20380"/>
                  </a:lnTo>
                  <a:lnTo>
                    <a:pt x="1851" y="20687"/>
                  </a:lnTo>
                  <a:lnTo>
                    <a:pt x="2777" y="20994"/>
                  </a:lnTo>
                  <a:lnTo>
                    <a:pt x="3702" y="21293"/>
                  </a:lnTo>
                  <a:lnTo>
                    <a:pt x="5242" y="21600"/>
                  </a:lnTo>
                  <a:lnTo>
                    <a:pt x="14809" y="21600"/>
                  </a:lnTo>
                  <a:lnTo>
                    <a:pt x="20674" y="21293"/>
                  </a:lnTo>
                  <a:lnTo>
                    <a:pt x="21288" y="20994"/>
                  </a:lnTo>
                  <a:lnTo>
                    <a:pt x="21600" y="20687"/>
                  </a:lnTo>
                  <a:lnTo>
                    <a:pt x="21600" y="20082"/>
                  </a:lnTo>
                  <a:lnTo>
                    <a:pt x="21288" y="19467"/>
                  </a:lnTo>
                  <a:lnTo>
                    <a:pt x="21288" y="14605"/>
                  </a:lnTo>
                  <a:lnTo>
                    <a:pt x="20977" y="9426"/>
                  </a:lnTo>
                  <a:lnTo>
                    <a:pt x="20977" y="5477"/>
                  </a:lnTo>
                  <a:lnTo>
                    <a:pt x="20674" y="3651"/>
                  </a:lnTo>
                  <a:lnTo>
                    <a:pt x="20363" y="1518"/>
                  </a:lnTo>
                  <a:lnTo>
                    <a:pt x="20674" y="1211"/>
                  </a:lnTo>
                  <a:lnTo>
                    <a:pt x="20674" y="606"/>
                  </a:lnTo>
                  <a:lnTo>
                    <a:pt x="20363" y="298"/>
                  </a:lnTo>
                  <a:lnTo>
                    <a:pt x="19749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152" name="Shape 698"/>
            <p:cNvSpPr/>
            <p:nvPr/>
          </p:nvSpPr>
          <p:spPr>
            <a:xfrm>
              <a:off x="1048811" y="253474"/>
              <a:ext cx="55929" cy="492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72" y="0"/>
                  </a:moveTo>
                  <a:lnTo>
                    <a:pt x="0" y="991"/>
                  </a:lnTo>
                  <a:lnTo>
                    <a:pt x="0" y="2944"/>
                  </a:lnTo>
                  <a:lnTo>
                    <a:pt x="872" y="2944"/>
                  </a:lnTo>
                  <a:lnTo>
                    <a:pt x="3463" y="4897"/>
                  </a:lnTo>
                  <a:lnTo>
                    <a:pt x="6054" y="5888"/>
                  </a:lnTo>
                  <a:lnTo>
                    <a:pt x="4310" y="11777"/>
                  </a:lnTo>
                  <a:lnTo>
                    <a:pt x="3463" y="17665"/>
                  </a:lnTo>
                  <a:lnTo>
                    <a:pt x="4310" y="19618"/>
                  </a:lnTo>
                  <a:lnTo>
                    <a:pt x="6054" y="20609"/>
                  </a:lnTo>
                  <a:lnTo>
                    <a:pt x="6901" y="21600"/>
                  </a:lnTo>
                  <a:lnTo>
                    <a:pt x="7773" y="19618"/>
                  </a:lnTo>
                  <a:lnTo>
                    <a:pt x="8645" y="14721"/>
                  </a:lnTo>
                  <a:lnTo>
                    <a:pt x="9492" y="8832"/>
                  </a:lnTo>
                  <a:lnTo>
                    <a:pt x="15546" y="8832"/>
                  </a:lnTo>
                  <a:lnTo>
                    <a:pt x="19009" y="7841"/>
                  </a:lnTo>
                  <a:lnTo>
                    <a:pt x="21600" y="4897"/>
                  </a:lnTo>
                  <a:lnTo>
                    <a:pt x="21600" y="1953"/>
                  </a:lnTo>
                  <a:lnTo>
                    <a:pt x="20728" y="991"/>
                  </a:lnTo>
                  <a:lnTo>
                    <a:pt x="19009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153" name="Shape 699"/>
            <p:cNvSpPr/>
            <p:nvPr/>
          </p:nvSpPr>
          <p:spPr>
            <a:xfrm>
              <a:off x="945922" y="101367"/>
              <a:ext cx="46962" cy="6489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429" y="0"/>
                  </a:moveTo>
                  <a:lnTo>
                    <a:pt x="11335" y="752"/>
                  </a:lnTo>
                  <a:lnTo>
                    <a:pt x="2078" y="2985"/>
                  </a:lnTo>
                  <a:lnTo>
                    <a:pt x="1039" y="4466"/>
                  </a:lnTo>
                  <a:lnTo>
                    <a:pt x="1039" y="5218"/>
                  </a:lnTo>
                  <a:lnTo>
                    <a:pt x="4124" y="11916"/>
                  </a:lnTo>
                  <a:lnTo>
                    <a:pt x="6171" y="13398"/>
                  </a:lnTo>
                  <a:lnTo>
                    <a:pt x="8249" y="12668"/>
                  </a:lnTo>
                  <a:lnTo>
                    <a:pt x="12343" y="11916"/>
                  </a:lnTo>
                  <a:lnTo>
                    <a:pt x="15429" y="11916"/>
                  </a:lnTo>
                  <a:lnTo>
                    <a:pt x="17506" y="13398"/>
                  </a:lnTo>
                  <a:lnTo>
                    <a:pt x="16467" y="14149"/>
                  </a:lnTo>
                  <a:lnTo>
                    <a:pt x="13382" y="14901"/>
                  </a:lnTo>
                  <a:lnTo>
                    <a:pt x="7210" y="15631"/>
                  </a:lnTo>
                  <a:lnTo>
                    <a:pt x="3086" y="16382"/>
                  </a:lnTo>
                  <a:lnTo>
                    <a:pt x="1039" y="17864"/>
                  </a:lnTo>
                  <a:lnTo>
                    <a:pt x="0" y="19367"/>
                  </a:lnTo>
                  <a:lnTo>
                    <a:pt x="0" y="20097"/>
                  </a:lnTo>
                  <a:lnTo>
                    <a:pt x="2078" y="21600"/>
                  </a:lnTo>
                  <a:lnTo>
                    <a:pt x="3086" y="20848"/>
                  </a:lnTo>
                  <a:lnTo>
                    <a:pt x="5163" y="20097"/>
                  </a:lnTo>
                  <a:lnTo>
                    <a:pt x="8249" y="19367"/>
                  </a:lnTo>
                  <a:lnTo>
                    <a:pt x="13382" y="19367"/>
                  </a:lnTo>
                  <a:lnTo>
                    <a:pt x="17506" y="17864"/>
                  </a:lnTo>
                  <a:lnTo>
                    <a:pt x="19553" y="17134"/>
                  </a:lnTo>
                  <a:lnTo>
                    <a:pt x="21600" y="15631"/>
                  </a:lnTo>
                  <a:lnTo>
                    <a:pt x="21600" y="11916"/>
                  </a:lnTo>
                  <a:lnTo>
                    <a:pt x="20592" y="10435"/>
                  </a:lnTo>
                  <a:lnTo>
                    <a:pt x="18514" y="8932"/>
                  </a:lnTo>
                  <a:lnTo>
                    <a:pt x="16467" y="8202"/>
                  </a:lnTo>
                  <a:lnTo>
                    <a:pt x="13382" y="8202"/>
                  </a:lnTo>
                  <a:lnTo>
                    <a:pt x="8249" y="8932"/>
                  </a:lnTo>
                  <a:lnTo>
                    <a:pt x="7210" y="5969"/>
                  </a:lnTo>
                  <a:lnTo>
                    <a:pt x="14420" y="3736"/>
                  </a:lnTo>
                  <a:lnTo>
                    <a:pt x="20592" y="2233"/>
                  </a:lnTo>
                  <a:lnTo>
                    <a:pt x="20592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154" name="Shape 700"/>
            <p:cNvSpPr/>
            <p:nvPr/>
          </p:nvSpPr>
          <p:spPr>
            <a:xfrm>
              <a:off x="0" y="1648945"/>
              <a:ext cx="585913" cy="9166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4210"/>
                  </a:lnTo>
                  <a:lnTo>
                    <a:pt x="2637" y="7372"/>
                  </a:lnTo>
                  <a:lnTo>
                    <a:pt x="5275" y="9485"/>
                  </a:lnTo>
                  <a:lnTo>
                    <a:pt x="7914" y="11066"/>
                  </a:lnTo>
                  <a:lnTo>
                    <a:pt x="10635" y="12115"/>
                  </a:lnTo>
                  <a:lnTo>
                    <a:pt x="13272" y="13696"/>
                  </a:lnTo>
                  <a:lnTo>
                    <a:pt x="15912" y="15277"/>
                  </a:lnTo>
                  <a:lnTo>
                    <a:pt x="18549" y="17906"/>
                  </a:lnTo>
                  <a:lnTo>
                    <a:pt x="19869" y="19487"/>
                  </a:lnTo>
                  <a:lnTo>
                    <a:pt x="21186" y="21600"/>
                  </a:lnTo>
                  <a:lnTo>
                    <a:pt x="21433" y="21600"/>
                  </a:lnTo>
                  <a:lnTo>
                    <a:pt x="21600" y="20019"/>
                  </a:lnTo>
                  <a:lnTo>
                    <a:pt x="21517" y="18438"/>
                  </a:lnTo>
                  <a:lnTo>
                    <a:pt x="21353" y="17390"/>
                  </a:lnTo>
                  <a:lnTo>
                    <a:pt x="20033" y="15809"/>
                  </a:lnTo>
                  <a:lnTo>
                    <a:pt x="18713" y="13696"/>
                  </a:lnTo>
                  <a:lnTo>
                    <a:pt x="16076" y="11583"/>
                  </a:lnTo>
                  <a:lnTo>
                    <a:pt x="13355" y="9485"/>
                  </a:lnTo>
                  <a:lnTo>
                    <a:pt x="10718" y="8421"/>
                  </a:lnTo>
                  <a:lnTo>
                    <a:pt x="7997" y="6840"/>
                  </a:lnTo>
                  <a:lnTo>
                    <a:pt x="5275" y="5259"/>
                  </a:lnTo>
                  <a:lnTo>
                    <a:pt x="2637" y="3162"/>
                  </a:lnTo>
                  <a:lnTo>
                    <a:pt x="1317" y="158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155" name="Shape 701"/>
            <p:cNvSpPr/>
            <p:nvPr/>
          </p:nvSpPr>
          <p:spPr>
            <a:xfrm>
              <a:off x="988433" y="193096"/>
              <a:ext cx="169976" cy="16101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763" y="0"/>
                  </a:moveTo>
                  <a:lnTo>
                    <a:pt x="13640" y="597"/>
                  </a:lnTo>
                  <a:lnTo>
                    <a:pt x="7673" y="597"/>
                  </a:lnTo>
                  <a:lnTo>
                    <a:pt x="4550" y="900"/>
                  </a:lnTo>
                  <a:lnTo>
                    <a:pt x="1705" y="1203"/>
                  </a:lnTo>
                  <a:lnTo>
                    <a:pt x="1418" y="597"/>
                  </a:lnTo>
                  <a:lnTo>
                    <a:pt x="1418" y="303"/>
                  </a:lnTo>
                  <a:lnTo>
                    <a:pt x="853" y="303"/>
                  </a:lnTo>
                  <a:lnTo>
                    <a:pt x="566" y="597"/>
                  </a:lnTo>
                  <a:lnTo>
                    <a:pt x="287" y="2700"/>
                  </a:lnTo>
                  <a:lnTo>
                    <a:pt x="0" y="5097"/>
                  </a:lnTo>
                  <a:lnTo>
                    <a:pt x="0" y="9900"/>
                  </a:lnTo>
                  <a:lnTo>
                    <a:pt x="287" y="15300"/>
                  </a:lnTo>
                  <a:lnTo>
                    <a:pt x="566" y="18000"/>
                  </a:lnTo>
                  <a:lnTo>
                    <a:pt x="1418" y="20700"/>
                  </a:lnTo>
                  <a:lnTo>
                    <a:pt x="1705" y="21003"/>
                  </a:lnTo>
                  <a:lnTo>
                    <a:pt x="2558" y="21003"/>
                  </a:lnTo>
                  <a:lnTo>
                    <a:pt x="2845" y="20397"/>
                  </a:lnTo>
                  <a:lnTo>
                    <a:pt x="2558" y="17697"/>
                  </a:lnTo>
                  <a:lnTo>
                    <a:pt x="2558" y="14997"/>
                  </a:lnTo>
                  <a:lnTo>
                    <a:pt x="1992" y="9597"/>
                  </a:lnTo>
                  <a:lnTo>
                    <a:pt x="1992" y="5997"/>
                  </a:lnTo>
                  <a:lnTo>
                    <a:pt x="1705" y="2103"/>
                  </a:lnTo>
                  <a:lnTo>
                    <a:pt x="3697" y="2397"/>
                  </a:lnTo>
                  <a:lnTo>
                    <a:pt x="9665" y="2397"/>
                  </a:lnTo>
                  <a:lnTo>
                    <a:pt x="18755" y="1800"/>
                  </a:lnTo>
                  <a:lnTo>
                    <a:pt x="19321" y="2397"/>
                  </a:lnTo>
                  <a:lnTo>
                    <a:pt x="19608" y="2397"/>
                  </a:lnTo>
                  <a:lnTo>
                    <a:pt x="19321" y="5097"/>
                  </a:lnTo>
                  <a:lnTo>
                    <a:pt x="19608" y="8100"/>
                  </a:lnTo>
                  <a:lnTo>
                    <a:pt x="19895" y="18597"/>
                  </a:lnTo>
                  <a:lnTo>
                    <a:pt x="17903" y="18303"/>
                  </a:lnTo>
                  <a:lnTo>
                    <a:pt x="15911" y="18597"/>
                  </a:lnTo>
                  <a:lnTo>
                    <a:pt x="11935" y="18900"/>
                  </a:lnTo>
                  <a:lnTo>
                    <a:pt x="5681" y="18900"/>
                  </a:lnTo>
                  <a:lnTo>
                    <a:pt x="4550" y="19203"/>
                  </a:lnTo>
                  <a:lnTo>
                    <a:pt x="3410" y="19497"/>
                  </a:lnTo>
                  <a:lnTo>
                    <a:pt x="2845" y="20397"/>
                  </a:lnTo>
                  <a:lnTo>
                    <a:pt x="3410" y="21003"/>
                  </a:lnTo>
                  <a:lnTo>
                    <a:pt x="4263" y="21297"/>
                  </a:lnTo>
                  <a:lnTo>
                    <a:pt x="6533" y="21600"/>
                  </a:lnTo>
                  <a:lnTo>
                    <a:pt x="10796" y="21003"/>
                  </a:lnTo>
                  <a:lnTo>
                    <a:pt x="17616" y="21003"/>
                  </a:lnTo>
                  <a:lnTo>
                    <a:pt x="19895" y="20397"/>
                  </a:lnTo>
                  <a:lnTo>
                    <a:pt x="20460" y="20700"/>
                  </a:lnTo>
                  <a:lnTo>
                    <a:pt x="21313" y="20700"/>
                  </a:lnTo>
                  <a:lnTo>
                    <a:pt x="21600" y="20103"/>
                  </a:lnTo>
                  <a:lnTo>
                    <a:pt x="21026" y="9597"/>
                  </a:lnTo>
                  <a:lnTo>
                    <a:pt x="21313" y="5097"/>
                  </a:lnTo>
                  <a:lnTo>
                    <a:pt x="21026" y="2700"/>
                  </a:lnTo>
                  <a:lnTo>
                    <a:pt x="20460" y="597"/>
                  </a:lnTo>
                  <a:lnTo>
                    <a:pt x="20174" y="597"/>
                  </a:lnTo>
                  <a:lnTo>
                    <a:pt x="20174" y="900"/>
                  </a:lnTo>
                  <a:lnTo>
                    <a:pt x="19895" y="900"/>
                  </a:lnTo>
                  <a:lnTo>
                    <a:pt x="19321" y="303"/>
                  </a:lnTo>
                  <a:lnTo>
                    <a:pt x="18755" y="303"/>
                  </a:lnTo>
                  <a:lnTo>
                    <a:pt x="16763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156" name="Shape 702"/>
            <p:cNvSpPr/>
            <p:nvPr/>
          </p:nvSpPr>
          <p:spPr>
            <a:xfrm>
              <a:off x="1337284" y="6058934"/>
              <a:ext cx="1480426" cy="81626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57" y="10119"/>
                  </a:moveTo>
                  <a:lnTo>
                    <a:pt x="653" y="11007"/>
                  </a:lnTo>
                  <a:lnTo>
                    <a:pt x="914" y="11836"/>
                  </a:lnTo>
                  <a:lnTo>
                    <a:pt x="587" y="11836"/>
                  </a:lnTo>
                  <a:lnTo>
                    <a:pt x="424" y="11717"/>
                  </a:lnTo>
                  <a:lnTo>
                    <a:pt x="262" y="11539"/>
                  </a:lnTo>
                  <a:lnTo>
                    <a:pt x="164" y="11362"/>
                  </a:lnTo>
                  <a:lnTo>
                    <a:pt x="131" y="11184"/>
                  </a:lnTo>
                  <a:lnTo>
                    <a:pt x="131" y="11007"/>
                  </a:lnTo>
                  <a:lnTo>
                    <a:pt x="164" y="10771"/>
                  </a:lnTo>
                  <a:lnTo>
                    <a:pt x="294" y="10416"/>
                  </a:lnTo>
                  <a:lnTo>
                    <a:pt x="457" y="10119"/>
                  </a:lnTo>
                  <a:close/>
                  <a:moveTo>
                    <a:pt x="11062" y="10711"/>
                  </a:moveTo>
                  <a:lnTo>
                    <a:pt x="11192" y="10829"/>
                  </a:lnTo>
                  <a:lnTo>
                    <a:pt x="11355" y="11539"/>
                  </a:lnTo>
                  <a:lnTo>
                    <a:pt x="11420" y="12249"/>
                  </a:lnTo>
                  <a:lnTo>
                    <a:pt x="11192" y="12014"/>
                  </a:lnTo>
                  <a:lnTo>
                    <a:pt x="10898" y="11836"/>
                  </a:lnTo>
                  <a:lnTo>
                    <a:pt x="10637" y="11659"/>
                  </a:lnTo>
                  <a:lnTo>
                    <a:pt x="10344" y="11539"/>
                  </a:lnTo>
                  <a:lnTo>
                    <a:pt x="10539" y="11184"/>
                  </a:lnTo>
                  <a:lnTo>
                    <a:pt x="10735" y="10889"/>
                  </a:lnTo>
                  <a:lnTo>
                    <a:pt x="10833" y="10771"/>
                  </a:lnTo>
                  <a:lnTo>
                    <a:pt x="10931" y="10711"/>
                  </a:lnTo>
                  <a:close/>
                  <a:moveTo>
                    <a:pt x="1795" y="0"/>
                  </a:moveTo>
                  <a:lnTo>
                    <a:pt x="1730" y="60"/>
                  </a:lnTo>
                  <a:lnTo>
                    <a:pt x="1697" y="178"/>
                  </a:lnTo>
                  <a:lnTo>
                    <a:pt x="1501" y="1302"/>
                  </a:lnTo>
                  <a:lnTo>
                    <a:pt x="1240" y="2368"/>
                  </a:lnTo>
                  <a:lnTo>
                    <a:pt x="751" y="4498"/>
                  </a:lnTo>
                  <a:lnTo>
                    <a:pt x="555" y="5623"/>
                  </a:lnTo>
                  <a:lnTo>
                    <a:pt x="392" y="6688"/>
                  </a:lnTo>
                  <a:lnTo>
                    <a:pt x="327" y="7279"/>
                  </a:lnTo>
                  <a:lnTo>
                    <a:pt x="294" y="7871"/>
                  </a:lnTo>
                  <a:lnTo>
                    <a:pt x="294" y="9054"/>
                  </a:lnTo>
                  <a:lnTo>
                    <a:pt x="360" y="9528"/>
                  </a:lnTo>
                  <a:lnTo>
                    <a:pt x="424" y="10001"/>
                  </a:lnTo>
                  <a:lnTo>
                    <a:pt x="196" y="10238"/>
                  </a:lnTo>
                  <a:lnTo>
                    <a:pt x="66" y="10593"/>
                  </a:lnTo>
                  <a:lnTo>
                    <a:pt x="0" y="10771"/>
                  </a:lnTo>
                  <a:lnTo>
                    <a:pt x="0" y="11184"/>
                  </a:lnTo>
                  <a:lnTo>
                    <a:pt x="33" y="11421"/>
                  </a:lnTo>
                  <a:lnTo>
                    <a:pt x="98" y="11659"/>
                  </a:lnTo>
                  <a:lnTo>
                    <a:pt x="196" y="11836"/>
                  </a:lnTo>
                  <a:lnTo>
                    <a:pt x="457" y="12072"/>
                  </a:lnTo>
                  <a:lnTo>
                    <a:pt x="751" y="12131"/>
                  </a:lnTo>
                  <a:lnTo>
                    <a:pt x="1045" y="12131"/>
                  </a:lnTo>
                  <a:lnTo>
                    <a:pt x="1370" y="12901"/>
                  </a:lnTo>
                  <a:lnTo>
                    <a:pt x="1762" y="13611"/>
                  </a:lnTo>
                  <a:lnTo>
                    <a:pt x="2186" y="14144"/>
                  </a:lnTo>
                  <a:lnTo>
                    <a:pt x="2382" y="14381"/>
                  </a:lnTo>
                  <a:lnTo>
                    <a:pt x="2611" y="14559"/>
                  </a:lnTo>
                  <a:lnTo>
                    <a:pt x="3198" y="14914"/>
                  </a:lnTo>
                  <a:lnTo>
                    <a:pt x="3817" y="15209"/>
                  </a:lnTo>
                  <a:lnTo>
                    <a:pt x="5090" y="15742"/>
                  </a:lnTo>
                  <a:lnTo>
                    <a:pt x="5645" y="15919"/>
                  </a:lnTo>
                  <a:lnTo>
                    <a:pt x="6200" y="15979"/>
                  </a:lnTo>
                  <a:lnTo>
                    <a:pt x="6493" y="15979"/>
                  </a:lnTo>
                  <a:lnTo>
                    <a:pt x="6754" y="15919"/>
                  </a:lnTo>
                  <a:lnTo>
                    <a:pt x="7048" y="15859"/>
                  </a:lnTo>
                  <a:lnTo>
                    <a:pt x="7309" y="15682"/>
                  </a:lnTo>
                  <a:lnTo>
                    <a:pt x="7603" y="15504"/>
                  </a:lnTo>
                  <a:lnTo>
                    <a:pt x="7832" y="15327"/>
                  </a:lnTo>
                  <a:lnTo>
                    <a:pt x="8321" y="14794"/>
                  </a:lnTo>
                  <a:lnTo>
                    <a:pt x="8810" y="14204"/>
                  </a:lnTo>
                  <a:lnTo>
                    <a:pt x="9234" y="13552"/>
                  </a:lnTo>
                  <a:lnTo>
                    <a:pt x="9756" y="12664"/>
                  </a:lnTo>
                  <a:lnTo>
                    <a:pt x="10246" y="11776"/>
                  </a:lnTo>
                  <a:lnTo>
                    <a:pt x="10833" y="12131"/>
                  </a:lnTo>
                  <a:lnTo>
                    <a:pt x="11160" y="12427"/>
                  </a:lnTo>
                  <a:lnTo>
                    <a:pt x="11453" y="12664"/>
                  </a:lnTo>
                  <a:lnTo>
                    <a:pt x="11485" y="13374"/>
                  </a:lnTo>
                  <a:lnTo>
                    <a:pt x="11485" y="14084"/>
                  </a:lnTo>
                  <a:lnTo>
                    <a:pt x="11453" y="15564"/>
                  </a:lnTo>
                  <a:lnTo>
                    <a:pt x="11485" y="16392"/>
                  </a:lnTo>
                  <a:lnTo>
                    <a:pt x="11616" y="17222"/>
                  </a:lnTo>
                  <a:lnTo>
                    <a:pt x="11747" y="18050"/>
                  </a:lnTo>
                  <a:lnTo>
                    <a:pt x="11943" y="18819"/>
                  </a:lnTo>
                  <a:lnTo>
                    <a:pt x="12203" y="19587"/>
                  </a:lnTo>
                  <a:lnTo>
                    <a:pt x="12497" y="20240"/>
                  </a:lnTo>
                  <a:lnTo>
                    <a:pt x="12824" y="20890"/>
                  </a:lnTo>
                  <a:lnTo>
                    <a:pt x="13215" y="21422"/>
                  </a:lnTo>
                  <a:lnTo>
                    <a:pt x="13313" y="21600"/>
                  </a:lnTo>
                  <a:lnTo>
                    <a:pt x="13639" y="21600"/>
                  </a:lnTo>
                  <a:lnTo>
                    <a:pt x="13084" y="20772"/>
                  </a:lnTo>
                  <a:lnTo>
                    <a:pt x="12856" y="20298"/>
                  </a:lnTo>
                  <a:lnTo>
                    <a:pt x="12595" y="19825"/>
                  </a:lnTo>
                  <a:lnTo>
                    <a:pt x="12399" y="19352"/>
                  </a:lnTo>
                  <a:lnTo>
                    <a:pt x="12203" y="18819"/>
                  </a:lnTo>
                  <a:lnTo>
                    <a:pt x="12040" y="18287"/>
                  </a:lnTo>
                  <a:lnTo>
                    <a:pt x="11877" y="17694"/>
                  </a:lnTo>
                  <a:lnTo>
                    <a:pt x="11812" y="17222"/>
                  </a:lnTo>
                  <a:lnTo>
                    <a:pt x="11747" y="16807"/>
                  </a:lnTo>
                  <a:lnTo>
                    <a:pt x="11714" y="15859"/>
                  </a:lnTo>
                  <a:lnTo>
                    <a:pt x="11714" y="12901"/>
                  </a:lnTo>
                  <a:lnTo>
                    <a:pt x="11681" y="12427"/>
                  </a:lnTo>
                  <a:lnTo>
                    <a:pt x="11616" y="12014"/>
                  </a:lnTo>
                  <a:lnTo>
                    <a:pt x="11551" y="11539"/>
                  </a:lnTo>
                  <a:lnTo>
                    <a:pt x="11453" y="11184"/>
                  </a:lnTo>
                  <a:lnTo>
                    <a:pt x="11322" y="10771"/>
                  </a:lnTo>
                  <a:lnTo>
                    <a:pt x="11127" y="10416"/>
                  </a:lnTo>
                  <a:lnTo>
                    <a:pt x="10996" y="10238"/>
                  </a:lnTo>
                  <a:lnTo>
                    <a:pt x="10931" y="10179"/>
                  </a:lnTo>
                  <a:lnTo>
                    <a:pt x="10898" y="10238"/>
                  </a:lnTo>
                  <a:lnTo>
                    <a:pt x="10115" y="11539"/>
                  </a:lnTo>
                  <a:lnTo>
                    <a:pt x="9365" y="12842"/>
                  </a:lnTo>
                  <a:lnTo>
                    <a:pt x="8940" y="13492"/>
                  </a:lnTo>
                  <a:lnTo>
                    <a:pt x="8517" y="14024"/>
                  </a:lnTo>
                  <a:lnTo>
                    <a:pt x="8092" y="14559"/>
                  </a:lnTo>
                  <a:lnTo>
                    <a:pt x="7636" y="15032"/>
                  </a:lnTo>
                  <a:lnTo>
                    <a:pt x="7342" y="15269"/>
                  </a:lnTo>
                  <a:lnTo>
                    <a:pt x="7080" y="15387"/>
                  </a:lnTo>
                  <a:lnTo>
                    <a:pt x="6787" y="15504"/>
                  </a:lnTo>
                  <a:lnTo>
                    <a:pt x="6526" y="15564"/>
                  </a:lnTo>
                  <a:lnTo>
                    <a:pt x="5939" y="15564"/>
                  </a:lnTo>
                  <a:lnTo>
                    <a:pt x="5352" y="15446"/>
                  </a:lnTo>
                  <a:lnTo>
                    <a:pt x="4764" y="15269"/>
                  </a:lnTo>
                  <a:lnTo>
                    <a:pt x="4177" y="14972"/>
                  </a:lnTo>
                  <a:lnTo>
                    <a:pt x="3067" y="14439"/>
                  </a:lnTo>
                  <a:lnTo>
                    <a:pt x="2807" y="14262"/>
                  </a:lnTo>
                  <a:lnTo>
                    <a:pt x="2513" y="14024"/>
                  </a:lnTo>
                  <a:lnTo>
                    <a:pt x="2284" y="13789"/>
                  </a:lnTo>
                  <a:lnTo>
                    <a:pt x="2024" y="13434"/>
                  </a:lnTo>
                  <a:lnTo>
                    <a:pt x="1795" y="13079"/>
                  </a:lnTo>
                  <a:lnTo>
                    <a:pt x="1599" y="12724"/>
                  </a:lnTo>
                  <a:lnTo>
                    <a:pt x="1403" y="12249"/>
                  </a:lnTo>
                  <a:lnTo>
                    <a:pt x="1208" y="11836"/>
                  </a:lnTo>
                  <a:lnTo>
                    <a:pt x="1045" y="11362"/>
                  </a:lnTo>
                  <a:lnTo>
                    <a:pt x="914" y="10829"/>
                  </a:lnTo>
                  <a:lnTo>
                    <a:pt x="783" y="10356"/>
                  </a:lnTo>
                  <a:lnTo>
                    <a:pt x="587" y="9291"/>
                  </a:lnTo>
                  <a:lnTo>
                    <a:pt x="555" y="8818"/>
                  </a:lnTo>
                  <a:lnTo>
                    <a:pt x="522" y="8286"/>
                  </a:lnTo>
                  <a:lnTo>
                    <a:pt x="522" y="7753"/>
                  </a:lnTo>
                  <a:lnTo>
                    <a:pt x="587" y="6806"/>
                  </a:lnTo>
                  <a:lnTo>
                    <a:pt x="685" y="5858"/>
                  </a:lnTo>
                  <a:lnTo>
                    <a:pt x="881" y="4971"/>
                  </a:lnTo>
                  <a:lnTo>
                    <a:pt x="1077" y="4025"/>
                  </a:lnTo>
                  <a:lnTo>
                    <a:pt x="1501" y="2250"/>
                  </a:lnTo>
                  <a:lnTo>
                    <a:pt x="1697" y="1362"/>
                  </a:lnTo>
                  <a:lnTo>
                    <a:pt x="1893" y="415"/>
                  </a:lnTo>
                  <a:lnTo>
                    <a:pt x="3165" y="830"/>
                  </a:lnTo>
                  <a:lnTo>
                    <a:pt x="4405" y="1302"/>
                  </a:lnTo>
                  <a:lnTo>
                    <a:pt x="5677" y="1835"/>
                  </a:lnTo>
                  <a:lnTo>
                    <a:pt x="6918" y="2427"/>
                  </a:lnTo>
                  <a:lnTo>
                    <a:pt x="8157" y="3078"/>
                  </a:lnTo>
                  <a:lnTo>
                    <a:pt x="9365" y="3848"/>
                  </a:lnTo>
                  <a:lnTo>
                    <a:pt x="10572" y="4616"/>
                  </a:lnTo>
                  <a:lnTo>
                    <a:pt x="11779" y="5445"/>
                  </a:lnTo>
                  <a:lnTo>
                    <a:pt x="13019" y="6391"/>
                  </a:lnTo>
                  <a:lnTo>
                    <a:pt x="14259" y="7398"/>
                  </a:lnTo>
                  <a:lnTo>
                    <a:pt x="16706" y="9469"/>
                  </a:lnTo>
                  <a:lnTo>
                    <a:pt x="19153" y="11659"/>
                  </a:lnTo>
                  <a:lnTo>
                    <a:pt x="19708" y="12131"/>
                  </a:lnTo>
                  <a:lnTo>
                    <a:pt x="20067" y="12427"/>
                  </a:lnTo>
                  <a:lnTo>
                    <a:pt x="20425" y="12782"/>
                  </a:lnTo>
                  <a:lnTo>
                    <a:pt x="20752" y="13197"/>
                  </a:lnTo>
                  <a:lnTo>
                    <a:pt x="21046" y="13611"/>
                  </a:lnTo>
                  <a:lnTo>
                    <a:pt x="21176" y="13847"/>
                  </a:lnTo>
                  <a:lnTo>
                    <a:pt x="21274" y="14084"/>
                  </a:lnTo>
                  <a:lnTo>
                    <a:pt x="21339" y="14321"/>
                  </a:lnTo>
                  <a:lnTo>
                    <a:pt x="21372" y="14617"/>
                  </a:lnTo>
                  <a:lnTo>
                    <a:pt x="20883" y="16629"/>
                  </a:lnTo>
                  <a:lnTo>
                    <a:pt x="20360" y="18642"/>
                  </a:lnTo>
                  <a:lnTo>
                    <a:pt x="19969" y="20120"/>
                  </a:lnTo>
                  <a:lnTo>
                    <a:pt x="19544" y="21600"/>
                  </a:lnTo>
                  <a:lnTo>
                    <a:pt x="19838" y="21600"/>
                  </a:lnTo>
                  <a:lnTo>
                    <a:pt x="20132" y="20357"/>
                  </a:lnTo>
                  <a:lnTo>
                    <a:pt x="20425" y="19232"/>
                  </a:lnTo>
                  <a:lnTo>
                    <a:pt x="20981" y="17162"/>
                  </a:lnTo>
                  <a:lnTo>
                    <a:pt x="21208" y="16097"/>
                  </a:lnTo>
                  <a:lnTo>
                    <a:pt x="21339" y="15564"/>
                  </a:lnTo>
                  <a:lnTo>
                    <a:pt x="21404" y="14972"/>
                  </a:lnTo>
                  <a:lnTo>
                    <a:pt x="21470" y="15032"/>
                  </a:lnTo>
                  <a:lnTo>
                    <a:pt x="21535" y="15032"/>
                  </a:lnTo>
                  <a:lnTo>
                    <a:pt x="21568" y="14972"/>
                  </a:lnTo>
                  <a:lnTo>
                    <a:pt x="21600" y="14854"/>
                  </a:lnTo>
                  <a:lnTo>
                    <a:pt x="21568" y="14439"/>
                  </a:lnTo>
                  <a:lnTo>
                    <a:pt x="21502" y="14144"/>
                  </a:lnTo>
                  <a:lnTo>
                    <a:pt x="21404" y="13789"/>
                  </a:lnTo>
                  <a:lnTo>
                    <a:pt x="21274" y="13552"/>
                  </a:lnTo>
                  <a:lnTo>
                    <a:pt x="20915" y="13019"/>
                  </a:lnTo>
                  <a:lnTo>
                    <a:pt x="20589" y="12604"/>
                  </a:lnTo>
                  <a:lnTo>
                    <a:pt x="20002" y="11954"/>
                  </a:lnTo>
                  <a:lnTo>
                    <a:pt x="19382" y="11421"/>
                  </a:lnTo>
                  <a:lnTo>
                    <a:pt x="18142" y="10296"/>
                  </a:lnTo>
                  <a:lnTo>
                    <a:pt x="16804" y="9114"/>
                  </a:lnTo>
                  <a:lnTo>
                    <a:pt x="15466" y="7989"/>
                  </a:lnTo>
                  <a:lnTo>
                    <a:pt x="14128" y="6865"/>
                  </a:lnTo>
                  <a:lnTo>
                    <a:pt x="12758" y="5800"/>
                  </a:lnTo>
                  <a:lnTo>
                    <a:pt x="11485" y="4853"/>
                  </a:lnTo>
                  <a:lnTo>
                    <a:pt x="10213" y="3965"/>
                  </a:lnTo>
                  <a:lnTo>
                    <a:pt x="8908" y="3137"/>
                  </a:lnTo>
                  <a:lnTo>
                    <a:pt x="7603" y="2427"/>
                  </a:lnTo>
                  <a:lnTo>
                    <a:pt x="6200" y="1657"/>
                  </a:lnTo>
                  <a:lnTo>
                    <a:pt x="4796" y="1007"/>
                  </a:lnTo>
                  <a:lnTo>
                    <a:pt x="4079" y="770"/>
                  </a:lnTo>
                  <a:lnTo>
                    <a:pt x="3361" y="475"/>
                  </a:lnTo>
                  <a:lnTo>
                    <a:pt x="2643" y="297"/>
                  </a:lnTo>
                  <a:lnTo>
                    <a:pt x="1926" y="178"/>
                  </a:lnTo>
                  <a:lnTo>
                    <a:pt x="1860" y="60"/>
                  </a:lnTo>
                  <a:lnTo>
                    <a:pt x="1795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157" name="Shape 703"/>
            <p:cNvSpPr/>
            <p:nvPr/>
          </p:nvSpPr>
          <p:spPr>
            <a:xfrm>
              <a:off x="281764" y="401065"/>
              <a:ext cx="174426" cy="16100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954" y="0"/>
                  </a:moveTo>
                  <a:lnTo>
                    <a:pt x="10800" y="597"/>
                  </a:lnTo>
                  <a:lnTo>
                    <a:pt x="6095" y="900"/>
                  </a:lnTo>
                  <a:lnTo>
                    <a:pt x="1382" y="1800"/>
                  </a:lnTo>
                  <a:lnTo>
                    <a:pt x="1110" y="1203"/>
                  </a:lnTo>
                  <a:lnTo>
                    <a:pt x="831" y="900"/>
                  </a:lnTo>
                  <a:lnTo>
                    <a:pt x="551" y="900"/>
                  </a:lnTo>
                  <a:lnTo>
                    <a:pt x="280" y="1203"/>
                  </a:lnTo>
                  <a:lnTo>
                    <a:pt x="0" y="3903"/>
                  </a:lnTo>
                  <a:lnTo>
                    <a:pt x="280" y="6603"/>
                  </a:lnTo>
                  <a:lnTo>
                    <a:pt x="551" y="12003"/>
                  </a:lnTo>
                  <a:lnTo>
                    <a:pt x="551" y="18900"/>
                  </a:lnTo>
                  <a:lnTo>
                    <a:pt x="1110" y="21297"/>
                  </a:lnTo>
                  <a:lnTo>
                    <a:pt x="1382" y="21600"/>
                  </a:lnTo>
                  <a:lnTo>
                    <a:pt x="1941" y="21297"/>
                  </a:lnTo>
                  <a:lnTo>
                    <a:pt x="10800" y="21297"/>
                  </a:lnTo>
                  <a:lnTo>
                    <a:pt x="15234" y="21003"/>
                  </a:lnTo>
                  <a:lnTo>
                    <a:pt x="17166" y="20700"/>
                  </a:lnTo>
                  <a:lnTo>
                    <a:pt x="19387" y="20397"/>
                  </a:lnTo>
                  <a:lnTo>
                    <a:pt x="19387" y="20700"/>
                  </a:lnTo>
                  <a:lnTo>
                    <a:pt x="19938" y="20700"/>
                  </a:lnTo>
                  <a:lnTo>
                    <a:pt x="20769" y="20103"/>
                  </a:lnTo>
                  <a:lnTo>
                    <a:pt x="21049" y="19497"/>
                  </a:lnTo>
                  <a:lnTo>
                    <a:pt x="21320" y="18597"/>
                  </a:lnTo>
                  <a:lnTo>
                    <a:pt x="21600" y="17403"/>
                  </a:lnTo>
                  <a:lnTo>
                    <a:pt x="21320" y="14997"/>
                  </a:lnTo>
                  <a:lnTo>
                    <a:pt x="21049" y="13197"/>
                  </a:lnTo>
                  <a:lnTo>
                    <a:pt x="21049" y="6603"/>
                  </a:lnTo>
                  <a:lnTo>
                    <a:pt x="20490" y="3600"/>
                  </a:lnTo>
                  <a:lnTo>
                    <a:pt x="19938" y="2103"/>
                  </a:lnTo>
                  <a:lnTo>
                    <a:pt x="19387" y="900"/>
                  </a:lnTo>
                  <a:lnTo>
                    <a:pt x="19108" y="900"/>
                  </a:lnTo>
                  <a:lnTo>
                    <a:pt x="18828" y="1800"/>
                  </a:lnTo>
                  <a:lnTo>
                    <a:pt x="18557" y="3003"/>
                  </a:lnTo>
                  <a:lnTo>
                    <a:pt x="18557" y="5400"/>
                  </a:lnTo>
                  <a:lnTo>
                    <a:pt x="19108" y="10203"/>
                  </a:lnTo>
                  <a:lnTo>
                    <a:pt x="19387" y="14703"/>
                  </a:lnTo>
                  <a:lnTo>
                    <a:pt x="19387" y="19203"/>
                  </a:lnTo>
                  <a:lnTo>
                    <a:pt x="17166" y="18900"/>
                  </a:lnTo>
                  <a:lnTo>
                    <a:pt x="15234" y="18597"/>
                  </a:lnTo>
                  <a:lnTo>
                    <a:pt x="10800" y="18597"/>
                  </a:lnTo>
                  <a:lnTo>
                    <a:pt x="2213" y="19497"/>
                  </a:lnTo>
                  <a:lnTo>
                    <a:pt x="2213" y="14997"/>
                  </a:lnTo>
                  <a:lnTo>
                    <a:pt x="1941" y="10203"/>
                  </a:lnTo>
                  <a:lnTo>
                    <a:pt x="1941" y="6897"/>
                  </a:lnTo>
                  <a:lnTo>
                    <a:pt x="1662" y="3600"/>
                  </a:lnTo>
                  <a:lnTo>
                    <a:pt x="6926" y="3003"/>
                  </a:lnTo>
                  <a:lnTo>
                    <a:pt x="12182" y="2397"/>
                  </a:lnTo>
                  <a:lnTo>
                    <a:pt x="15785" y="2103"/>
                  </a:lnTo>
                  <a:lnTo>
                    <a:pt x="17446" y="1800"/>
                  </a:lnTo>
                  <a:lnTo>
                    <a:pt x="19108" y="900"/>
                  </a:lnTo>
                  <a:lnTo>
                    <a:pt x="19108" y="597"/>
                  </a:lnTo>
                  <a:lnTo>
                    <a:pt x="17997" y="303"/>
                  </a:lnTo>
                  <a:lnTo>
                    <a:pt x="17166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158" name="Shape 704"/>
            <p:cNvSpPr/>
            <p:nvPr/>
          </p:nvSpPr>
          <p:spPr>
            <a:xfrm>
              <a:off x="2312300" y="678379"/>
              <a:ext cx="163267" cy="19681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373" y="11044"/>
                  </a:moveTo>
                  <a:lnTo>
                    <a:pt x="4148" y="11533"/>
                  </a:lnTo>
                  <a:lnTo>
                    <a:pt x="6222" y="11780"/>
                  </a:lnTo>
                  <a:lnTo>
                    <a:pt x="17162" y="11780"/>
                  </a:lnTo>
                  <a:lnTo>
                    <a:pt x="19535" y="11533"/>
                  </a:lnTo>
                  <a:lnTo>
                    <a:pt x="19535" y="16934"/>
                  </a:lnTo>
                  <a:lnTo>
                    <a:pt x="19825" y="18895"/>
                  </a:lnTo>
                  <a:lnTo>
                    <a:pt x="15686" y="18895"/>
                  </a:lnTo>
                  <a:lnTo>
                    <a:pt x="11837" y="19391"/>
                  </a:lnTo>
                  <a:lnTo>
                    <a:pt x="7399" y="19632"/>
                  </a:lnTo>
                  <a:lnTo>
                    <a:pt x="5035" y="19880"/>
                  </a:lnTo>
                  <a:lnTo>
                    <a:pt x="2961" y="20368"/>
                  </a:lnTo>
                  <a:lnTo>
                    <a:pt x="2733" y="20558"/>
                  </a:lnTo>
                  <a:lnTo>
                    <a:pt x="2961" y="18655"/>
                  </a:lnTo>
                  <a:lnTo>
                    <a:pt x="2663" y="15950"/>
                  </a:lnTo>
                  <a:lnTo>
                    <a:pt x="2373" y="11044"/>
                  </a:lnTo>
                  <a:close/>
                  <a:moveTo>
                    <a:pt x="18937" y="0"/>
                  </a:moveTo>
                  <a:lnTo>
                    <a:pt x="16573" y="241"/>
                  </a:lnTo>
                  <a:lnTo>
                    <a:pt x="13911" y="241"/>
                  </a:lnTo>
                  <a:lnTo>
                    <a:pt x="9174" y="736"/>
                  </a:lnTo>
                  <a:lnTo>
                    <a:pt x="5334" y="1225"/>
                  </a:lnTo>
                  <a:lnTo>
                    <a:pt x="1186" y="1713"/>
                  </a:lnTo>
                  <a:lnTo>
                    <a:pt x="888" y="1225"/>
                  </a:lnTo>
                  <a:lnTo>
                    <a:pt x="598" y="1473"/>
                  </a:lnTo>
                  <a:lnTo>
                    <a:pt x="0" y="3681"/>
                  </a:lnTo>
                  <a:lnTo>
                    <a:pt x="0" y="5890"/>
                  </a:lnTo>
                  <a:lnTo>
                    <a:pt x="299" y="10556"/>
                  </a:lnTo>
                  <a:lnTo>
                    <a:pt x="299" y="15950"/>
                  </a:lnTo>
                  <a:lnTo>
                    <a:pt x="598" y="18655"/>
                  </a:lnTo>
                  <a:lnTo>
                    <a:pt x="1186" y="21104"/>
                  </a:lnTo>
                  <a:lnTo>
                    <a:pt x="1485" y="21600"/>
                  </a:lnTo>
                  <a:lnTo>
                    <a:pt x="2074" y="21600"/>
                  </a:lnTo>
                  <a:lnTo>
                    <a:pt x="2373" y="21352"/>
                  </a:lnTo>
                  <a:lnTo>
                    <a:pt x="2663" y="21104"/>
                  </a:lnTo>
                  <a:lnTo>
                    <a:pt x="2724" y="20660"/>
                  </a:lnTo>
                  <a:lnTo>
                    <a:pt x="2961" y="20864"/>
                  </a:lnTo>
                  <a:lnTo>
                    <a:pt x="7399" y="20864"/>
                  </a:lnTo>
                  <a:lnTo>
                    <a:pt x="11837" y="20616"/>
                  </a:lnTo>
                  <a:lnTo>
                    <a:pt x="15985" y="20368"/>
                  </a:lnTo>
                  <a:lnTo>
                    <a:pt x="20124" y="19880"/>
                  </a:lnTo>
                  <a:lnTo>
                    <a:pt x="20422" y="20368"/>
                  </a:lnTo>
                  <a:lnTo>
                    <a:pt x="20712" y="20616"/>
                  </a:lnTo>
                  <a:lnTo>
                    <a:pt x="21011" y="20368"/>
                  </a:lnTo>
                  <a:lnTo>
                    <a:pt x="21011" y="19880"/>
                  </a:lnTo>
                  <a:lnTo>
                    <a:pt x="21310" y="19391"/>
                  </a:lnTo>
                  <a:lnTo>
                    <a:pt x="21310" y="19143"/>
                  </a:lnTo>
                  <a:lnTo>
                    <a:pt x="21600" y="17182"/>
                  </a:lnTo>
                  <a:lnTo>
                    <a:pt x="21600" y="15214"/>
                  </a:lnTo>
                  <a:lnTo>
                    <a:pt x="21310" y="11533"/>
                  </a:lnTo>
                  <a:lnTo>
                    <a:pt x="21011" y="6138"/>
                  </a:lnTo>
                  <a:lnTo>
                    <a:pt x="20712" y="3681"/>
                  </a:lnTo>
                  <a:lnTo>
                    <a:pt x="20124" y="977"/>
                  </a:lnTo>
                  <a:lnTo>
                    <a:pt x="19825" y="977"/>
                  </a:lnTo>
                  <a:lnTo>
                    <a:pt x="19535" y="3186"/>
                  </a:lnTo>
                  <a:lnTo>
                    <a:pt x="19236" y="5642"/>
                  </a:lnTo>
                  <a:lnTo>
                    <a:pt x="19535" y="10060"/>
                  </a:lnTo>
                  <a:lnTo>
                    <a:pt x="19535" y="10308"/>
                  </a:lnTo>
                  <a:lnTo>
                    <a:pt x="17162" y="10060"/>
                  </a:lnTo>
                  <a:lnTo>
                    <a:pt x="4148" y="10060"/>
                  </a:lnTo>
                  <a:lnTo>
                    <a:pt x="2074" y="10556"/>
                  </a:lnTo>
                  <a:lnTo>
                    <a:pt x="2074" y="6627"/>
                  </a:lnTo>
                  <a:lnTo>
                    <a:pt x="1775" y="4666"/>
                  </a:lnTo>
                  <a:lnTo>
                    <a:pt x="1485" y="2697"/>
                  </a:lnTo>
                  <a:lnTo>
                    <a:pt x="5923" y="2697"/>
                  </a:lnTo>
                  <a:lnTo>
                    <a:pt x="10659" y="2209"/>
                  </a:lnTo>
                  <a:lnTo>
                    <a:pt x="14798" y="1713"/>
                  </a:lnTo>
                  <a:lnTo>
                    <a:pt x="19236" y="1225"/>
                  </a:lnTo>
                  <a:lnTo>
                    <a:pt x="19535" y="977"/>
                  </a:lnTo>
                  <a:lnTo>
                    <a:pt x="19535" y="488"/>
                  </a:lnTo>
                  <a:lnTo>
                    <a:pt x="19236" y="241"/>
                  </a:lnTo>
                  <a:lnTo>
                    <a:pt x="18937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159" name="Shape 705"/>
            <p:cNvSpPr/>
            <p:nvPr/>
          </p:nvSpPr>
          <p:spPr>
            <a:xfrm>
              <a:off x="2497951" y="761142"/>
              <a:ext cx="169976" cy="10733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083" y="0"/>
                  </a:moveTo>
                  <a:lnTo>
                    <a:pt x="5681" y="441"/>
                  </a:lnTo>
                  <a:lnTo>
                    <a:pt x="3123" y="896"/>
                  </a:lnTo>
                  <a:lnTo>
                    <a:pt x="566" y="1791"/>
                  </a:lnTo>
                  <a:lnTo>
                    <a:pt x="287" y="2246"/>
                  </a:lnTo>
                  <a:lnTo>
                    <a:pt x="0" y="2700"/>
                  </a:lnTo>
                  <a:lnTo>
                    <a:pt x="287" y="3141"/>
                  </a:lnTo>
                  <a:lnTo>
                    <a:pt x="853" y="3596"/>
                  </a:lnTo>
                  <a:lnTo>
                    <a:pt x="5968" y="3596"/>
                  </a:lnTo>
                  <a:lnTo>
                    <a:pt x="11083" y="3141"/>
                  </a:lnTo>
                  <a:lnTo>
                    <a:pt x="19321" y="3141"/>
                  </a:lnTo>
                  <a:lnTo>
                    <a:pt x="19895" y="6750"/>
                  </a:lnTo>
                  <a:lnTo>
                    <a:pt x="20174" y="10346"/>
                  </a:lnTo>
                  <a:lnTo>
                    <a:pt x="19895" y="17991"/>
                  </a:lnTo>
                  <a:lnTo>
                    <a:pt x="10517" y="18446"/>
                  </a:lnTo>
                  <a:lnTo>
                    <a:pt x="6255" y="18900"/>
                  </a:lnTo>
                  <a:lnTo>
                    <a:pt x="3976" y="18900"/>
                  </a:lnTo>
                  <a:lnTo>
                    <a:pt x="1992" y="19796"/>
                  </a:lnTo>
                  <a:lnTo>
                    <a:pt x="1705" y="20250"/>
                  </a:lnTo>
                  <a:lnTo>
                    <a:pt x="1992" y="20691"/>
                  </a:lnTo>
                  <a:lnTo>
                    <a:pt x="3976" y="21600"/>
                  </a:lnTo>
                  <a:lnTo>
                    <a:pt x="6255" y="21600"/>
                  </a:lnTo>
                  <a:lnTo>
                    <a:pt x="10796" y="21146"/>
                  </a:lnTo>
                  <a:lnTo>
                    <a:pt x="20747" y="20691"/>
                  </a:lnTo>
                  <a:lnTo>
                    <a:pt x="21313" y="20250"/>
                  </a:lnTo>
                  <a:lnTo>
                    <a:pt x="21600" y="19341"/>
                  </a:lnTo>
                  <a:lnTo>
                    <a:pt x="21600" y="15291"/>
                  </a:lnTo>
                  <a:lnTo>
                    <a:pt x="21026" y="11241"/>
                  </a:lnTo>
                  <a:lnTo>
                    <a:pt x="19895" y="3141"/>
                  </a:lnTo>
                  <a:lnTo>
                    <a:pt x="20174" y="2700"/>
                  </a:lnTo>
                  <a:lnTo>
                    <a:pt x="20460" y="2700"/>
                  </a:lnTo>
                  <a:lnTo>
                    <a:pt x="20747" y="1791"/>
                  </a:lnTo>
                  <a:lnTo>
                    <a:pt x="20460" y="1350"/>
                  </a:lnTo>
                  <a:lnTo>
                    <a:pt x="20174" y="1350"/>
                  </a:lnTo>
                  <a:lnTo>
                    <a:pt x="19608" y="896"/>
                  </a:lnTo>
                  <a:lnTo>
                    <a:pt x="19608" y="0"/>
                  </a:lnTo>
                  <a:lnTo>
                    <a:pt x="19042" y="0"/>
                  </a:lnTo>
                  <a:lnTo>
                    <a:pt x="19042" y="441"/>
                  </a:lnTo>
                  <a:lnTo>
                    <a:pt x="17050" y="441"/>
                  </a:lnTo>
                  <a:lnTo>
                    <a:pt x="15058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160" name="Shape 706"/>
            <p:cNvSpPr/>
            <p:nvPr/>
          </p:nvSpPr>
          <p:spPr>
            <a:xfrm>
              <a:off x="2565037" y="792427"/>
              <a:ext cx="35803" cy="4922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410" y="0"/>
                  </a:moveTo>
                  <a:lnTo>
                    <a:pt x="2685" y="991"/>
                  </a:lnTo>
                  <a:lnTo>
                    <a:pt x="2685" y="2944"/>
                  </a:lnTo>
                  <a:lnTo>
                    <a:pt x="4047" y="5888"/>
                  </a:lnTo>
                  <a:lnTo>
                    <a:pt x="6732" y="6879"/>
                  </a:lnTo>
                  <a:lnTo>
                    <a:pt x="10780" y="8832"/>
                  </a:lnTo>
                  <a:lnTo>
                    <a:pt x="8095" y="9823"/>
                  </a:lnTo>
                  <a:lnTo>
                    <a:pt x="1363" y="15712"/>
                  </a:lnTo>
                  <a:lnTo>
                    <a:pt x="0" y="16674"/>
                  </a:lnTo>
                  <a:lnTo>
                    <a:pt x="0" y="18656"/>
                  </a:lnTo>
                  <a:lnTo>
                    <a:pt x="1363" y="20609"/>
                  </a:lnTo>
                  <a:lnTo>
                    <a:pt x="4047" y="21600"/>
                  </a:lnTo>
                  <a:lnTo>
                    <a:pt x="5410" y="20609"/>
                  </a:lnTo>
                  <a:lnTo>
                    <a:pt x="8095" y="20609"/>
                  </a:lnTo>
                  <a:lnTo>
                    <a:pt x="14827" y="13730"/>
                  </a:lnTo>
                  <a:lnTo>
                    <a:pt x="17553" y="10785"/>
                  </a:lnTo>
                  <a:lnTo>
                    <a:pt x="20237" y="9823"/>
                  </a:lnTo>
                  <a:lnTo>
                    <a:pt x="21600" y="8832"/>
                  </a:lnTo>
                  <a:lnTo>
                    <a:pt x="21600" y="6879"/>
                  </a:lnTo>
                  <a:lnTo>
                    <a:pt x="20237" y="5888"/>
                  </a:lnTo>
                  <a:lnTo>
                    <a:pt x="14827" y="2944"/>
                  </a:lnTo>
                  <a:lnTo>
                    <a:pt x="12142" y="1953"/>
                  </a:lnTo>
                  <a:lnTo>
                    <a:pt x="9458" y="991"/>
                  </a:lnTo>
                  <a:lnTo>
                    <a:pt x="8095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161" name="Shape 707"/>
            <p:cNvSpPr/>
            <p:nvPr/>
          </p:nvSpPr>
          <p:spPr>
            <a:xfrm>
              <a:off x="2368227" y="709664"/>
              <a:ext cx="58188" cy="3806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962" y="0"/>
                  </a:moveTo>
                  <a:lnTo>
                    <a:pt x="6658" y="3807"/>
                  </a:lnTo>
                  <a:lnTo>
                    <a:pt x="1677" y="11422"/>
                  </a:lnTo>
                  <a:lnTo>
                    <a:pt x="838" y="13985"/>
                  </a:lnTo>
                  <a:lnTo>
                    <a:pt x="0" y="16511"/>
                  </a:lnTo>
                  <a:lnTo>
                    <a:pt x="0" y="19037"/>
                  </a:lnTo>
                  <a:lnTo>
                    <a:pt x="1677" y="19037"/>
                  </a:lnTo>
                  <a:lnTo>
                    <a:pt x="4981" y="17793"/>
                  </a:lnTo>
                  <a:lnTo>
                    <a:pt x="10800" y="8896"/>
                  </a:lnTo>
                  <a:lnTo>
                    <a:pt x="14129" y="15229"/>
                  </a:lnTo>
                  <a:lnTo>
                    <a:pt x="18271" y="20318"/>
                  </a:lnTo>
                  <a:lnTo>
                    <a:pt x="19110" y="21600"/>
                  </a:lnTo>
                  <a:lnTo>
                    <a:pt x="20762" y="21600"/>
                  </a:lnTo>
                  <a:lnTo>
                    <a:pt x="20762" y="20318"/>
                  </a:lnTo>
                  <a:lnTo>
                    <a:pt x="21600" y="19037"/>
                  </a:lnTo>
                  <a:lnTo>
                    <a:pt x="20762" y="17793"/>
                  </a:lnTo>
                  <a:lnTo>
                    <a:pt x="17433" y="11422"/>
                  </a:lnTo>
                  <a:lnTo>
                    <a:pt x="12452" y="5089"/>
                  </a:lnTo>
                  <a:lnTo>
                    <a:pt x="12452" y="1282"/>
                  </a:lnTo>
                  <a:lnTo>
                    <a:pt x="11638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162" name="Shape 708"/>
            <p:cNvSpPr/>
            <p:nvPr/>
          </p:nvSpPr>
          <p:spPr>
            <a:xfrm>
              <a:off x="2251922" y="483828"/>
              <a:ext cx="404779" cy="18784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573" y="0"/>
                  </a:moveTo>
                  <a:lnTo>
                    <a:pt x="13129" y="512"/>
                  </a:lnTo>
                  <a:lnTo>
                    <a:pt x="6685" y="1283"/>
                  </a:lnTo>
                  <a:lnTo>
                    <a:pt x="3463" y="1795"/>
                  </a:lnTo>
                  <a:lnTo>
                    <a:pt x="1790" y="2314"/>
                  </a:lnTo>
                  <a:lnTo>
                    <a:pt x="241" y="3086"/>
                  </a:lnTo>
                  <a:lnTo>
                    <a:pt x="121" y="3338"/>
                  </a:lnTo>
                  <a:lnTo>
                    <a:pt x="241" y="3597"/>
                  </a:lnTo>
                  <a:lnTo>
                    <a:pt x="358" y="3597"/>
                  </a:lnTo>
                  <a:lnTo>
                    <a:pt x="121" y="5400"/>
                  </a:lnTo>
                  <a:lnTo>
                    <a:pt x="0" y="7455"/>
                  </a:lnTo>
                  <a:lnTo>
                    <a:pt x="121" y="11312"/>
                  </a:lnTo>
                  <a:lnTo>
                    <a:pt x="358" y="15940"/>
                  </a:lnTo>
                  <a:lnTo>
                    <a:pt x="716" y="20829"/>
                  </a:lnTo>
                  <a:lnTo>
                    <a:pt x="836" y="21081"/>
                  </a:lnTo>
                  <a:lnTo>
                    <a:pt x="957" y="21340"/>
                  </a:lnTo>
                  <a:lnTo>
                    <a:pt x="1315" y="21081"/>
                  </a:lnTo>
                  <a:lnTo>
                    <a:pt x="3700" y="21600"/>
                  </a:lnTo>
                  <a:lnTo>
                    <a:pt x="6089" y="21600"/>
                  </a:lnTo>
                  <a:lnTo>
                    <a:pt x="8595" y="21340"/>
                  </a:lnTo>
                  <a:lnTo>
                    <a:pt x="10981" y="20829"/>
                  </a:lnTo>
                  <a:lnTo>
                    <a:pt x="15755" y="19797"/>
                  </a:lnTo>
                  <a:lnTo>
                    <a:pt x="18261" y="19538"/>
                  </a:lnTo>
                  <a:lnTo>
                    <a:pt x="20647" y="19538"/>
                  </a:lnTo>
                  <a:lnTo>
                    <a:pt x="20884" y="19797"/>
                  </a:lnTo>
                  <a:lnTo>
                    <a:pt x="21125" y="19797"/>
                  </a:lnTo>
                  <a:lnTo>
                    <a:pt x="21363" y="19538"/>
                  </a:lnTo>
                  <a:lnTo>
                    <a:pt x="21483" y="19026"/>
                  </a:lnTo>
                  <a:lnTo>
                    <a:pt x="21600" y="9769"/>
                  </a:lnTo>
                  <a:lnTo>
                    <a:pt x="21483" y="5140"/>
                  </a:lnTo>
                  <a:lnTo>
                    <a:pt x="21483" y="2826"/>
                  </a:lnTo>
                  <a:lnTo>
                    <a:pt x="21363" y="512"/>
                  </a:lnTo>
                  <a:lnTo>
                    <a:pt x="21242" y="252"/>
                  </a:lnTo>
                  <a:lnTo>
                    <a:pt x="21005" y="252"/>
                  </a:lnTo>
                  <a:lnTo>
                    <a:pt x="20884" y="512"/>
                  </a:lnTo>
                  <a:lnTo>
                    <a:pt x="20647" y="4629"/>
                  </a:lnTo>
                  <a:lnTo>
                    <a:pt x="20526" y="8997"/>
                  </a:lnTo>
                  <a:lnTo>
                    <a:pt x="20647" y="17483"/>
                  </a:lnTo>
                  <a:lnTo>
                    <a:pt x="18261" y="17743"/>
                  </a:lnTo>
                  <a:lnTo>
                    <a:pt x="15872" y="17995"/>
                  </a:lnTo>
                  <a:lnTo>
                    <a:pt x="11101" y="18766"/>
                  </a:lnTo>
                  <a:lnTo>
                    <a:pt x="6327" y="19797"/>
                  </a:lnTo>
                  <a:lnTo>
                    <a:pt x="3938" y="20057"/>
                  </a:lnTo>
                  <a:lnTo>
                    <a:pt x="1552" y="20057"/>
                  </a:lnTo>
                  <a:lnTo>
                    <a:pt x="1074" y="15681"/>
                  </a:lnTo>
                  <a:lnTo>
                    <a:pt x="836" y="11052"/>
                  </a:lnTo>
                  <a:lnTo>
                    <a:pt x="836" y="5400"/>
                  </a:lnTo>
                  <a:lnTo>
                    <a:pt x="599" y="3597"/>
                  </a:lnTo>
                  <a:lnTo>
                    <a:pt x="1673" y="3857"/>
                  </a:lnTo>
                  <a:lnTo>
                    <a:pt x="2747" y="3857"/>
                  </a:lnTo>
                  <a:lnTo>
                    <a:pt x="5012" y="3597"/>
                  </a:lnTo>
                  <a:lnTo>
                    <a:pt x="7280" y="3086"/>
                  </a:lnTo>
                  <a:lnTo>
                    <a:pt x="9549" y="2566"/>
                  </a:lnTo>
                  <a:lnTo>
                    <a:pt x="14082" y="2055"/>
                  </a:lnTo>
                  <a:lnTo>
                    <a:pt x="16946" y="1795"/>
                  </a:lnTo>
                  <a:lnTo>
                    <a:pt x="18499" y="1543"/>
                  </a:lnTo>
                  <a:lnTo>
                    <a:pt x="19335" y="1543"/>
                  </a:lnTo>
                  <a:lnTo>
                    <a:pt x="19693" y="1795"/>
                  </a:lnTo>
                  <a:lnTo>
                    <a:pt x="20168" y="2314"/>
                  </a:lnTo>
                  <a:lnTo>
                    <a:pt x="20409" y="2055"/>
                  </a:lnTo>
                  <a:lnTo>
                    <a:pt x="20526" y="1795"/>
                  </a:lnTo>
                  <a:lnTo>
                    <a:pt x="20526" y="1283"/>
                  </a:lnTo>
                  <a:lnTo>
                    <a:pt x="20409" y="771"/>
                  </a:lnTo>
                  <a:lnTo>
                    <a:pt x="20168" y="252"/>
                  </a:lnTo>
                  <a:lnTo>
                    <a:pt x="19931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163" name="Shape 709"/>
            <p:cNvSpPr/>
            <p:nvPr/>
          </p:nvSpPr>
          <p:spPr>
            <a:xfrm>
              <a:off x="161008" y="763334"/>
              <a:ext cx="165459" cy="20577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48" y="1408"/>
                  </a:moveTo>
                  <a:lnTo>
                    <a:pt x="19267" y="5634"/>
                  </a:lnTo>
                  <a:lnTo>
                    <a:pt x="19267" y="15025"/>
                  </a:lnTo>
                  <a:lnTo>
                    <a:pt x="19848" y="19013"/>
                  </a:lnTo>
                  <a:lnTo>
                    <a:pt x="20143" y="19250"/>
                  </a:lnTo>
                  <a:lnTo>
                    <a:pt x="19848" y="19250"/>
                  </a:lnTo>
                  <a:lnTo>
                    <a:pt x="17811" y="19013"/>
                  </a:lnTo>
                  <a:lnTo>
                    <a:pt x="15764" y="19013"/>
                  </a:lnTo>
                  <a:lnTo>
                    <a:pt x="11680" y="19250"/>
                  </a:lnTo>
                  <a:lnTo>
                    <a:pt x="3208" y="19250"/>
                  </a:lnTo>
                  <a:lnTo>
                    <a:pt x="2333" y="10563"/>
                  </a:lnTo>
                  <a:lnTo>
                    <a:pt x="1457" y="1645"/>
                  </a:lnTo>
                  <a:lnTo>
                    <a:pt x="6131" y="2113"/>
                  </a:lnTo>
                  <a:lnTo>
                    <a:pt x="10510" y="1883"/>
                  </a:lnTo>
                  <a:lnTo>
                    <a:pt x="19848" y="1408"/>
                  </a:lnTo>
                  <a:close/>
                  <a:moveTo>
                    <a:pt x="19848" y="0"/>
                  </a:moveTo>
                  <a:lnTo>
                    <a:pt x="15183" y="237"/>
                  </a:lnTo>
                  <a:lnTo>
                    <a:pt x="10510" y="237"/>
                  </a:lnTo>
                  <a:lnTo>
                    <a:pt x="5836" y="474"/>
                  </a:lnTo>
                  <a:lnTo>
                    <a:pt x="1171" y="704"/>
                  </a:lnTo>
                  <a:lnTo>
                    <a:pt x="581" y="1178"/>
                  </a:lnTo>
                  <a:lnTo>
                    <a:pt x="286" y="1408"/>
                  </a:lnTo>
                  <a:lnTo>
                    <a:pt x="286" y="1645"/>
                  </a:lnTo>
                  <a:lnTo>
                    <a:pt x="0" y="6108"/>
                  </a:lnTo>
                  <a:lnTo>
                    <a:pt x="286" y="11267"/>
                  </a:lnTo>
                  <a:lnTo>
                    <a:pt x="876" y="16434"/>
                  </a:lnTo>
                  <a:lnTo>
                    <a:pt x="1752" y="21126"/>
                  </a:lnTo>
                  <a:lnTo>
                    <a:pt x="2046" y="21363"/>
                  </a:lnTo>
                  <a:lnTo>
                    <a:pt x="2627" y="21600"/>
                  </a:lnTo>
                  <a:lnTo>
                    <a:pt x="3208" y="21363"/>
                  </a:lnTo>
                  <a:lnTo>
                    <a:pt x="3503" y="20896"/>
                  </a:lnTo>
                  <a:lnTo>
                    <a:pt x="3503" y="20192"/>
                  </a:lnTo>
                  <a:lnTo>
                    <a:pt x="7587" y="20896"/>
                  </a:lnTo>
                  <a:lnTo>
                    <a:pt x="11680" y="21126"/>
                  </a:lnTo>
                  <a:lnTo>
                    <a:pt x="16059" y="20896"/>
                  </a:lnTo>
                  <a:lnTo>
                    <a:pt x="18097" y="20659"/>
                  </a:lnTo>
                  <a:lnTo>
                    <a:pt x="19848" y="20192"/>
                  </a:lnTo>
                  <a:lnTo>
                    <a:pt x="20438" y="19955"/>
                  </a:lnTo>
                  <a:lnTo>
                    <a:pt x="20438" y="19487"/>
                  </a:lnTo>
                  <a:lnTo>
                    <a:pt x="21019" y="19487"/>
                  </a:lnTo>
                  <a:lnTo>
                    <a:pt x="21314" y="19250"/>
                  </a:lnTo>
                  <a:lnTo>
                    <a:pt x="21314" y="19013"/>
                  </a:lnTo>
                  <a:lnTo>
                    <a:pt x="21600" y="14788"/>
                  </a:lnTo>
                  <a:lnTo>
                    <a:pt x="21314" y="10096"/>
                  </a:lnTo>
                  <a:lnTo>
                    <a:pt x="21019" y="5403"/>
                  </a:lnTo>
                  <a:lnTo>
                    <a:pt x="20438" y="1178"/>
                  </a:lnTo>
                  <a:lnTo>
                    <a:pt x="20724" y="941"/>
                  </a:lnTo>
                  <a:lnTo>
                    <a:pt x="20724" y="474"/>
                  </a:lnTo>
                  <a:lnTo>
                    <a:pt x="20438" y="237"/>
                  </a:lnTo>
                  <a:lnTo>
                    <a:pt x="19848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164" name="Shape 710"/>
            <p:cNvSpPr/>
            <p:nvPr/>
          </p:nvSpPr>
          <p:spPr>
            <a:xfrm>
              <a:off x="0" y="4102194"/>
              <a:ext cx="972758" cy="139540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512" y="0"/>
                  </a:moveTo>
                  <a:lnTo>
                    <a:pt x="4717" y="34"/>
                  </a:lnTo>
                  <a:lnTo>
                    <a:pt x="3923" y="104"/>
                  </a:lnTo>
                  <a:lnTo>
                    <a:pt x="3128" y="208"/>
                  </a:lnTo>
                  <a:lnTo>
                    <a:pt x="2333" y="345"/>
                  </a:lnTo>
                  <a:lnTo>
                    <a:pt x="1538" y="484"/>
                  </a:lnTo>
                  <a:lnTo>
                    <a:pt x="0" y="831"/>
                  </a:lnTo>
                  <a:lnTo>
                    <a:pt x="0" y="1107"/>
                  </a:lnTo>
                  <a:lnTo>
                    <a:pt x="1788" y="692"/>
                  </a:lnTo>
                  <a:lnTo>
                    <a:pt x="2681" y="553"/>
                  </a:lnTo>
                  <a:lnTo>
                    <a:pt x="3575" y="415"/>
                  </a:lnTo>
                  <a:lnTo>
                    <a:pt x="4171" y="345"/>
                  </a:lnTo>
                  <a:lnTo>
                    <a:pt x="4767" y="312"/>
                  </a:lnTo>
                  <a:lnTo>
                    <a:pt x="5413" y="277"/>
                  </a:lnTo>
                  <a:lnTo>
                    <a:pt x="6009" y="242"/>
                  </a:lnTo>
                  <a:lnTo>
                    <a:pt x="7200" y="312"/>
                  </a:lnTo>
                  <a:lnTo>
                    <a:pt x="8392" y="415"/>
                  </a:lnTo>
                  <a:lnTo>
                    <a:pt x="9584" y="588"/>
                  </a:lnTo>
                  <a:lnTo>
                    <a:pt x="10726" y="831"/>
                  </a:lnTo>
                  <a:lnTo>
                    <a:pt x="11867" y="1142"/>
                  </a:lnTo>
                  <a:lnTo>
                    <a:pt x="13010" y="1488"/>
                  </a:lnTo>
                  <a:lnTo>
                    <a:pt x="13457" y="1627"/>
                  </a:lnTo>
                  <a:lnTo>
                    <a:pt x="13854" y="1799"/>
                  </a:lnTo>
                  <a:lnTo>
                    <a:pt x="14649" y="2181"/>
                  </a:lnTo>
                  <a:lnTo>
                    <a:pt x="15394" y="2630"/>
                  </a:lnTo>
                  <a:lnTo>
                    <a:pt x="16088" y="3080"/>
                  </a:lnTo>
                  <a:lnTo>
                    <a:pt x="16933" y="3600"/>
                  </a:lnTo>
                  <a:lnTo>
                    <a:pt x="17678" y="4154"/>
                  </a:lnTo>
                  <a:lnTo>
                    <a:pt x="18472" y="4742"/>
                  </a:lnTo>
                  <a:lnTo>
                    <a:pt x="19168" y="5330"/>
                  </a:lnTo>
                  <a:lnTo>
                    <a:pt x="19764" y="5954"/>
                  </a:lnTo>
                  <a:lnTo>
                    <a:pt x="20211" y="6611"/>
                  </a:lnTo>
                  <a:lnTo>
                    <a:pt x="20458" y="6923"/>
                  </a:lnTo>
                  <a:lnTo>
                    <a:pt x="20756" y="7616"/>
                  </a:lnTo>
                  <a:lnTo>
                    <a:pt x="20905" y="7996"/>
                  </a:lnTo>
                  <a:lnTo>
                    <a:pt x="21004" y="8412"/>
                  </a:lnTo>
                  <a:lnTo>
                    <a:pt x="21054" y="8862"/>
                  </a:lnTo>
                  <a:lnTo>
                    <a:pt x="21153" y="9727"/>
                  </a:lnTo>
                  <a:lnTo>
                    <a:pt x="21203" y="11527"/>
                  </a:lnTo>
                  <a:lnTo>
                    <a:pt x="21253" y="12289"/>
                  </a:lnTo>
                  <a:lnTo>
                    <a:pt x="21153" y="13085"/>
                  </a:lnTo>
                  <a:lnTo>
                    <a:pt x="21004" y="13846"/>
                  </a:lnTo>
                  <a:lnTo>
                    <a:pt x="20706" y="14608"/>
                  </a:lnTo>
                  <a:lnTo>
                    <a:pt x="20360" y="15335"/>
                  </a:lnTo>
                  <a:lnTo>
                    <a:pt x="19913" y="16027"/>
                  </a:lnTo>
                  <a:lnTo>
                    <a:pt x="19366" y="16685"/>
                  </a:lnTo>
                  <a:lnTo>
                    <a:pt x="18671" y="17342"/>
                  </a:lnTo>
                  <a:lnTo>
                    <a:pt x="18323" y="17620"/>
                  </a:lnTo>
                  <a:lnTo>
                    <a:pt x="17976" y="17862"/>
                  </a:lnTo>
                  <a:lnTo>
                    <a:pt x="17181" y="18381"/>
                  </a:lnTo>
                  <a:lnTo>
                    <a:pt x="16338" y="18831"/>
                  </a:lnTo>
                  <a:lnTo>
                    <a:pt x="15492" y="19281"/>
                  </a:lnTo>
                  <a:lnTo>
                    <a:pt x="15046" y="19523"/>
                  </a:lnTo>
                  <a:lnTo>
                    <a:pt x="14548" y="19731"/>
                  </a:lnTo>
                  <a:lnTo>
                    <a:pt x="14053" y="19905"/>
                  </a:lnTo>
                  <a:lnTo>
                    <a:pt x="13556" y="20077"/>
                  </a:lnTo>
                  <a:lnTo>
                    <a:pt x="12563" y="20354"/>
                  </a:lnTo>
                  <a:lnTo>
                    <a:pt x="11470" y="20562"/>
                  </a:lnTo>
                  <a:lnTo>
                    <a:pt x="9484" y="20943"/>
                  </a:lnTo>
                  <a:lnTo>
                    <a:pt x="8541" y="21116"/>
                  </a:lnTo>
                  <a:lnTo>
                    <a:pt x="7547" y="21255"/>
                  </a:lnTo>
                  <a:lnTo>
                    <a:pt x="6903" y="21323"/>
                  </a:lnTo>
                  <a:lnTo>
                    <a:pt x="6257" y="21358"/>
                  </a:lnTo>
                  <a:lnTo>
                    <a:pt x="5015" y="21358"/>
                  </a:lnTo>
                  <a:lnTo>
                    <a:pt x="3774" y="21288"/>
                  </a:lnTo>
                  <a:lnTo>
                    <a:pt x="2482" y="21185"/>
                  </a:lnTo>
                  <a:lnTo>
                    <a:pt x="1240" y="21047"/>
                  </a:lnTo>
                  <a:lnTo>
                    <a:pt x="0" y="20873"/>
                  </a:lnTo>
                  <a:lnTo>
                    <a:pt x="0" y="21151"/>
                  </a:lnTo>
                  <a:lnTo>
                    <a:pt x="248" y="21185"/>
                  </a:lnTo>
                  <a:lnTo>
                    <a:pt x="1240" y="21323"/>
                  </a:lnTo>
                  <a:lnTo>
                    <a:pt x="2283" y="21427"/>
                  </a:lnTo>
                  <a:lnTo>
                    <a:pt x="3277" y="21531"/>
                  </a:lnTo>
                  <a:lnTo>
                    <a:pt x="4270" y="21600"/>
                  </a:lnTo>
                  <a:lnTo>
                    <a:pt x="6307" y="21600"/>
                  </a:lnTo>
                  <a:lnTo>
                    <a:pt x="7299" y="21531"/>
                  </a:lnTo>
                  <a:lnTo>
                    <a:pt x="8342" y="21427"/>
                  </a:lnTo>
                  <a:lnTo>
                    <a:pt x="9286" y="21288"/>
                  </a:lnTo>
                  <a:lnTo>
                    <a:pt x="10279" y="21081"/>
                  </a:lnTo>
                  <a:lnTo>
                    <a:pt x="12165" y="20735"/>
                  </a:lnTo>
                  <a:lnTo>
                    <a:pt x="13159" y="20528"/>
                  </a:lnTo>
                  <a:lnTo>
                    <a:pt x="14003" y="20250"/>
                  </a:lnTo>
                  <a:lnTo>
                    <a:pt x="14846" y="19905"/>
                  </a:lnTo>
                  <a:lnTo>
                    <a:pt x="15692" y="19523"/>
                  </a:lnTo>
                  <a:lnTo>
                    <a:pt x="17181" y="18692"/>
                  </a:lnTo>
                  <a:lnTo>
                    <a:pt x="17876" y="18277"/>
                  </a:lnTo>
                  <a:lnTo>
                    <a:pt x="18522" y="17828"/>
                  </a:lnTo>
                  <a:lnTo>
                    <a:pt x="19118" y="17342"/>
                  </a:lnTo>
                  <a:lnTo>
                    <a:pt x="19663" y="16823"/>
                  </a:lnTo>
                  <a:lnTo>
                    <a:pt x="20160" y="16270"/>
                  </a:lnTo>
                  <a:lnTo>
                    <a:pt x="20607" y="15647"/>
                  </a:lnTo>
                  <a:lnTo>
                    <a:pt x="20955" y="14989"/>
                  </a:lnTo>
                  <a:lnTo>
                    <a:pt x="21253" y="14331"/>
                  </a:lnTo>
                  <a:lnTo>
                    <a:pt x="21402" y="13639"/>
                  </a:lnTo>
                  <a:lnTo>
                    <a:pt x="21551" y="12946"/>
                  </a:lnTo>
                  <a:lnTo>
                    <a:pt x="21600" y="12254"/>
                  </a:lnTo>
                  <a:lnTo>
                    <a:pt x="21600" y="11562"/>
                  </a:lnTo>
                  <a:lnTo>
                    <a:pt x="21551" y="10869"/>
                  </a:lnTo>
                  <a:lnTo>
                    <a:pt x="21451" y="10142"/>
                  </a:lnTo>
                  <a:lnTo>
                    <a:pt x="21352" y="8792"/>
                  </a:lnTo>
                  <a:lnTo>
                    <a:pt x="21302" y="8100"/>
                  </a:lnTo>
                  <a:lnTo>
                    <a:pt x="21203" y="7788"/>
                  </a:lnTo>
                  <a:lnTo>
                    <a:pt x="21104" y="7442"/>
                  </a:lnTo>
                  <a:lnTo>
                    <a:pt x="20955" y="7096"/>
                  </a:lnTo>
                  <a:lnTo>
                    <a:pt x="20756" y="6785"/>
                  </a:lnTo>
                  <a:lnTo>
                    <a:pt x="20360" y="6162"/>
                  </a:lnTo>
                  <a:lnTo>
                    <a:pt x="19863" y="5573"/>
                  </a:lnTo>
                  <a:lnTo>
                    <a:pt x="19267" y="5019"/>
                  </a:lnTo>
                  <a:lnTo>
                    <a:pt x="18671" y="4499"/>
                  </a:lnTo>
                  <a:lnTo>
                    <a:pt x="18025" y="3980"/>
                  </a:lnTo>
                  <a:lnTo>
                    <a:pt x="17380" y="3496"/>
                  </a:lnTo>
                  <a:lnTo>
                    <a:pt x="16684" y="3045"/>
                  </a:lnTo>
                  <a:lnTo>
                    <a:pt x="15939" y="2596"/>
                  </a:lnTo>
                  <a:lnTo>
                    <a:pt x="15194" y="2181"/>
                  </a:lnTo>
                  <a:lnTo>
                    <a:pt x="14400" y="1799"/>
                  </a:lnTo>
                  <a:lnTo>
                    <a:pt x="13606" y="1454"/>
                  </a:lnTo>
                  <a:lnTo>
                    <a:pt x="12761" y="1142"/>
                  </a:lnTo>
                  <a:lnTo>
                    <a:pt x="11917" y="865"/>
                  </a:lnTo>
                  <a:lnTo>
                    <a:pt x="11023" y="623"/>
                  </a:lnTo>
                  <a:lnTo>
                    <a:pt x="10130" y="415"/>
                  </a:lnTo>
                  <a:lnTo>
                    <a:pt x="9186" y="242"/>
                  </a:lnTo>
                  <a:lnTo>
                    <a:pt x="8243" y="104"/>
                  </a:lnTo>
                  <a:lnTo>
                    <a:pt x="7299" y="34"/>
                  </a:lnTo>
                  <a:lnTo>
                    <a:pt x="6355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165" name="Shape 711"/>
            <p:cNvSpPr/>
            <p:nvPr/>
          </p:nvSpPr>
          <p:spPr>
            <a:xfrm>
              <a:off x="1699552" y="698505"/>
              <a:ext cx="212487" cy="19229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007" y="0"/>
                  </a:moveTo>
                  <a:lnTo>
                    <a:pt x="20007" y="246"/>
                  </a:lnTo>
                  <a:lnTo>
                    <a:pt x="19784" y="246"/>
                  </a:lnTo>
                  <a:lnTo>
                    <a:pt x="19554" y="2514"/>
                  </a:lnTo>
                  <a:lnTo>
                    <a:pt x="19784" y="5021"/>
                  </a:lnTo>
                  <a:lnTo>
                    <a:pt x="20007" y="9543"/>
                  </a:lnTo>
                  <a:lnTo>
                    <a:pt x="20007" y="14572"/>
                  </a:lnTo>
                  <a:lnTo>
                    <a:pt x="20236" y="17079"/>
                  </a:lnTo>
                  <a:lnTo>
                    <a:pt x="20466" y="19593"/>
                  </a:lnTo>
                  <a:lnTo>
                    <a:pt x="15692" y="19593"/>
                  </a:lnTo>
                  <a:lnTo>
                    <a:pt x="11141" y="19847"/>
                  </a:lnTo>
                  <a:lnTo>
                    <a:pt x="6597" y="20093"/>
                  </a:lnTo>
                  <a:lnTo>
                    <a:pt x="4321" y="20347"/>
                  </a:lnTo>
                  <a:lnTo>
                    <a:pt x="1823" y="20347"/>
                  </a:lnTo>
                  <a:lnTo>
                    <a:pt x="2046" y="17832"/>
                  </a:lnTo>
                  <a:lnTo>
                    <a:pt x="2046" y="15325"/>
                  </a:lnTo>
                  <a:lnTo>
                    <a:pt x="1823" y="10050"/>
                  </a:lnTo>
                  <a:lnTo>
                    <a:pt x="1593" y="5529"/>
                  </a:lnTo>
                  <a:lnTo>
                    <a:pt x="1364" y="3268"/>
                  </a:lnTo>
                  <a:lnTo>
                    <a:pt x="682" y="1253"/>
                  </a:lnTo>
                  <a:lnTo>
                    <a:pt x="459" y="1253"/>
                  </a:lnTo>
                  <a:lnTo>
                    <a:pt x="0" y="3514"/>
                  </a:lnTo>
                  <a:lnTo>
                    <a:pt x="0" y="5775"/>
                  </a:lnTo>
                  <a:lnTo>
                    <a:pt x="230" y="10296"/>
                  </a:lnTo>
                  <a:lnTo>
                    <a:pt x="230" y="12811"/>
                  </a:lnTo>
                  <a:lnTo>
                    <a:pt x="682" y="15571"/>
                  </a:lnTo>
                  <a:lnTo>
                    <a:pt x="1593" y="20846"/>
                  </a:lnTo>
                  <a:lnTo>
                    <a:pt x="1593" y="21354"/>
                  </a:lnTo>
                  <a:lnTo>
                    <a:pt x="3639" y="20846"/>
                  </a:lnTo>
                  <a:lnTo>
                    <a:pt x="3869" y="21354"/>
                  </a:lnTo>
                  <a:lnTo>
                    <a:pt x="4321" y="21600"/>
                  </a:lnTo>
                  <a:lnTo>
                    <a:pt x="5685" y="21600"/>
                  </a:lnTo>
                  <a:lnTo>
                    <a:pt x="9095" y="21354"/>
                  </a:lnTo>
                  <a:lnTo>
                    <a:pt x="15010" y="21100"/>
                  </a:lnTo>
                  <a:lnTo>
                    <a:pt x="20688" y="20846"/>
                  </a:lnTo>
                  <a:lnTo>
                    <a:pt x="20918" y="20846"/>
                  </a:lnTo>
                  <a:lnTo>
                    <a:pt x="20918" y="20600"/>
                  </a:lnTo>
                  <a:lnTo>
                    <a:pt x="21148" y="20600"/>
                  </a:lnTo>
                  <a:lnTo>
                    <a:pt x="21370" y="20093"/>
                  </a:lnTo>
                  <a:lnTo>
                    <a:pt x="21600" y="17832"/>
                  </a:lnTo>
                  <a:lnTo>
                    <a:pt x="21600" y="11050"/>
                  </a:lnTo>
                  <a:lnTo>
                    <a:pt x="21370" y="5529"/>
                  </a:lnTo>
                  <a:lnTo>
                    <a:pt x="21148" y="2761"/>
                  </a:lnTo>
                  <a:lnTo>
                    <a:pt x="20466" y="246"/>
                  </a:lnTo>
                  <a:lnTo>
                    <a:pt x="20007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166" name="Shape 712"/>
            <p:cNvSpPr/>
            <p:nvPr/>
          </p:nvSpPr>
          <p:spPr>
            <a:xfrm>
              <a:off x="536693" y="745466"/>
              <a:ext cx="228096" cy="19900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045" y="0"/>
                  </a:moveTo>
                  <a:lnTo>
                    <a:pt x="5718" y="483"/>
                  </a:lnTo>
                  <a:lnTo>
                    <a:pt x="3390" y="973"/>
                  </a:lnTo>
                  <a:lnTo>
                    <a:pt x="1271" y="1456"/>
                  </a:lnTo>
                  <a:lnTo>
                    <a:pt x="635" y="973"/>
                  </a:lnTo>
                  <a:lnTo>
                    <a:pt x="214" y="973"/>
                  </a:lnTo>
                  <a:lnTo>
                    <a:pt x="0" y="1211"/>
                  </a:lnTo>
                  <a:lnTo>
                    <a:pt x="0" y="1701"/>
                  </a:lnTo>
                  <a:lnTo>
                    <a:pt x="214" y="2185"/>
                  </a:lnTo>
                  <a:lnTo>
                    <a:pt x="421" y="2430"/>
                  </a:lnTo>
                  <a:lnTo>
                    <a:pt x="214" y="6308"/>
                  </a:lnTo>
                  <a:lnTo>
                    <a:pt x="421" y="12134"/>
                  </a:lnTo>
                  <a:lnTo>
                    <a:pt x="849" y="20872"/>
                  </a:lnTo>
                  <a:lnTo>
                    <a:pt x="1057" y="21600"/>
                  </a:lnTo>
                  <a:lnTo>
                    <a:pt x="1692" y="21600"/>
                  </a:lnTo>
                  <a:lnTo>
                    <a:pt x="2120" y="21362"/>
                  </a:lnTo>
                  <a:lnTo>
                    <a:pt x="2120" y="20872"/>
                  </a:lnTo>
                  <a:lnTo>
                    <a:pt x="1692" y="6799"/>
                  </a:lnTo>
                  <a:lnTo>
                    <a:pt x="1692" y="2668"/>
                  </a:lnTo>
                  <a:lnTo>
                    <a:pt x="5932" y="2185"/>
                  </a:lnTo>
                  <a:lnTo>
                    <a:pt x="10165" y="1939"/>
                  </a:lnTo>
                  <a:lnTo>
                    <a:pt x="12492" y="1939"/>
                  </a:lnTo>
                  <a:lnTo>
                    <a:pt x="14826" y="2185"/>
                  </a:lnTo>
                  <a:lnTo>
                    <a:pt x="17153" y="2430"/>
                  </a:lnTo>
                  <a:lnTo>
                    <a:pt x="19487" y="2668"/>
                  </a:lnTo>
                  <a:lnTo>
                    <a:pt x="19694" y="2668"/>
                  </a:lnTo>
                  <a:lnTo>
                    <a:pt x="19487" y="4124"/>
                  </a:lnTo>
                  <a:lnTo>
                    <a:pt x="19487" y="14809"/>
                  </a:lnTo>
                  <a:lnTo>
                    <a:pt x="19694" y="17476"/>
                  </a:lnTo>
                  <a:lnTo>
                    <a:pt x="20122" y="20144"/>
                  </a:lnTo>
                  <a:lnTo>
                    <a:pt x="17581" y="19661"/>
                  </a:lnTo>
                  <a:lnTo>
                    <a:pt x="15033" y="19661"/>
                  </a:lnTo>
                  <a:lnTo>
                    <a:pt x="9743" y="19415"/>
                  </a:lnTo>
                  <a:lnTo>
                    <a:pt x="4868" y="19415"/>
                  </a:lnTo>
                  <a:lnTo>
                    <a:pt x="4026" y="19906"/>
                  </a:lnTo>
                  <a:lnTo>
                    <a:pt x="3176" y="20144"/>
                  </a:lnTo>
                  <a:lnTo>
                    <a:pt x="2327" y="20872"/>
                  </a:lnTo>
                  <a:lnTo>
                    <a:pt x="3390" y="21117"/>
                  </a:lnTo>
                  <a:lnTo>
                    <a:pt x="4447" y="21362"/>
                  </a:lnTo>
                  <a:lnTo>
                    <a:pt x="6567" y="21362"/>
                  </a:lnTo>
                  <a:lnTo>
                    <a:pt x="8894" y="21117"/>
                  </a:lnTo>
                  <a:lnTo>
                    <a:pt x="11221" y="21117"/>
                  </a:lnTo>
                  <a:lnTo>
                    <a:pt x="15882" y="21600"/>
                  </a:lnTo>
                  <a:lnTo>
                    <a:pt x="18424" y="21600"/>
                  </a:lnTo>
                  <a:lnTo>
                    <a:pt x="20757" y="21117"/>
                  </a:lnTo>
                  <a:lnTo>
                    <a:pt x="20965" y="21117"/>
                  </a:lnTo>
                  <a:lnTo>
                    <a:pt x="21392" y="20872"/>
                  </a:lnTo>
                  <a:lnTo>
                    <a:pt x="21600" y="20389"/>
                  </a:lnTo>
                  <a:lnTo>
                    <a:pt x="21600" y="20144"/>
                  </a:lnTo>
                  <a:lnTo>
                    <a:pt x="21179" y="17476"/>
                  </a:lnTo>
                  <a:lnTo>
                    <a:pt x="20965" y="14563"/>
                  </a:lnTo>
                  <a:lnTo>
                    <a:pt x="20757" y="8983"/>
                  </a:lnTo>
                  <a:lnTo>
                    <a:pt x="20965" y="4852"/>
                  </a:lnTo>
                  <a:lnTo>
                    <a:pt x="20757" y="2913"/>
                  </a:lnTo>
                  <a:lnTo>
                    <a:pt x="20329" y="973"/>
                  </a:lnTo>
                  <a:lnTo>
                    <a:pt x="20329" y="728"/>
                  </a:lnTo>
                  <a:lnTo>
                    <a:pt x="20122" y="973"/>
                  </a:lnTo>
                  <a:lnTo>
                    <a:pt x="19908" y="1939"/>
                  </a:lnTo>
                  <a:lnTo>
                    <a:pt x="19694" y="1701"/>
                  </a:lnTo>
                  <a:lnTo>
                    <a:pt x="17581" y="728"/>
                  </a:lnTo>
                  <a:lnTo>
                    <a:pt x="15247" y="245"/>
                  </a:lnTo>
                  <a:lnTo>
                    <a:pt x="12920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167" name="Shape 713"/>
            <p:cNvSpPr/>
            <p:nvPr/>
          </p:nvSpPr>
          <p:spPr>
            <a:xfrm>
              <a:off x="2520335" y="34280"/>
              <a:ext cx="73796" cy="5367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194" y="0"/>
                  </a:moveTo>
                  <a:lnTo>
                    <a:pt x="5891" y="909"/>
                  </a:lnTo>
                  <a:lnTo>
                    <a:pt x="3927" y="2700"/>
                  </a:lnTo>
                  <a:lnTo>
                    <a:pt x="1964" y="5400"/>
                  </a:lnTo>
                  <a:lnTo>
                    <a:pt x="0" y="10800"/>
                  </a:lnTo>
                  <a:lnTo>
                    <a:pt x="0" y="12618"/>
                  </a:lnTo>
                  <a:lnTo>
                    <a:pt x="642" y="13500"/>
                  </a:lnTo>
                  <a:lnTo>
                    <a:pt x="7194" y="20718"/>
                  </a:lnTo>
                  <a:lnTo>
                    <a:pt x="9157" y="21600"/>
                  </a:lnTo>
                  <a:lnTo>
                    <a:pt x="10460" y="20718"/>
                  </a:lnTo>
                  <a:lnTo>
                    <a:pt x="11121" y="18900"/>
                  </a:lnTo>
                  <a:lnTo>
                    <a:pt x="9818" y="16200"/>
                  </a:lnTo>
                  <a:lnTo>
                    <a:pt x="6532" y="12618"/>
                  </a:lnTo>
                  <a:lnTo>
                    <a:pt x="13084" y="11709"/>
                  </a:lnTo>
                  <a:lnTo>
                    <a:pt x="20278" y="9918"/>
                  </a:lnTo>
                  <a:lnTo>
                    <a:pt x="21600" y="9009"/>
                  </a:lnTo>
                  <a:lnTo>
                    <a:pt x="21600" y="5400"/>
                  </a:lnTo>
                  <a:lnTo>
                    <a:pt x="20278" y="4518"/>
                  </a:lnTo>
                  <a:lnTo>
                    <a:pt x="5891" y="8100"/>
                  </a:lnTo>
                  <a:lnTo>
                    <a:pt x="7855" y="4518"/>
                  </a:lnTo>
                  <a:lnTo>
                    <a:pt x="8496" y="2700"/>
                  </a:lnTo>
                  <a:lnTo>
                    <a:pt x="7855" y="909"/>
                  </a:lnTo>
                  <a:lnTo>
                    <a:pt x="7194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168" name="Shape 714"/>
            <p:cNvSpPr/>
            <p:nvPr/>
          </p:nvSpPr>
          <p:spPr>
            <a:xfrm>
              <a:off x="1411079" y="6123829"/>
              <a:ext cx="628425" cy="50089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687" y="1349"/>
                  </a:moveTo>
                  <a:lnTo>
                    <a:pt x="9993" y="1638"/>
                  </a:lnTo>
                  <a:lnTo>
                    <a:pt x="11224" y="2025"/>
                  </a:lnTo>
                  <a:lnTo>
                    <a:pt x="12529" y="2506"/>
                  </a:lnTo>
                  <a:lnTo>
                    <a:pt x="13760" y="2988"/>
                  </a:lnTo>
                  <a:lnTo>
                    <a:pt x="14991" y="3566"/>
                  </a:lnTo>
                  <a:lnTo>
                    <a:pt x="16219" y="4242"/>
                  </a:lnTo>
                  <a:lnTo>
                    <a:pt x="17449" y="4918"/>
                  </a:lnTo>
                  <a:lnTo>
                    <a:pt x="18680" y="5591"/>
                  </a:lnTo>
                  <a:lnTo>
                    <a:pt x="19602" y="6365"/>
                  </a:lnTo>
                  <a:lnTo>
                    <a:pt x="19986" y="6748"/>
                  </a:lnTo>
                  <a:lnTo>
                    <a:pt x="20369" y="7232"/>
                  </a:lnTo>
                  <a:lnTo>
                    <a:pt x="20600" y="7714"/>
                  </a:lnTo>
                  <a:lnTo>
                    <a:pt x="20831" y="8292"/>
                  </a:lnTo>
                  <a:lnTo>
                    <a:pt x="20986" y="8968"/>
                  </a:lnTo>
                  <a:lnTo>
                    <a:pt x="21061" y="9641"/>
                  </a:lnTo>
                  <a:lnTo>
                    <a:pt x="20986" y="10509"/>
                  </a:lnTo>
                  <a:lnTo>
                    <a:pt x="14835" y="5978"/>
                  </a:lnTo>
                  <a:lnTo>
                    <a:pt x="8687" y="1349"/>
                  </a:lnTo>
                  <a:close/>
                  <a:moveTo>
                    <a:pt x="5151" y="579"/>
                  </a:moveTo>
                  <a:lnTo>
                    <a:pt x="5228" y="673"/>
                  </a:lnTo>
                  <a:lnTo>
                    <a:pt x="5304" y="771"/>
                  </a:lnTo>
                  <a:lnTo>
                    <a:pt x="6612" y="962"/>
                  </a:lnTo>
                  <a:lnTo>
                    <a:pt x="7995" y="1157"/>
                  </a:lnTo>
                  <a:lnTo>
                    <a:pt x="8609" y="2025"/>
                  </a:lnTo>
                  <a:lnTo>
                    <a:pt x="9301" y="2698"/>
                  </a:lnTo>
                  <a:lnTo>
                    <a:pt x="9993" y="3374"/>
                  </a:lnTo>
                  <a:lnTo>
                    <a:pt x="10838" y="4050"/>
                  </a:lnTo>
                  <a:lnTo>
                    <a:pt x="12452" y="5207"/>
                  </a:lnTo>
                  <a:lnTo>
                    <a:pt x="13991" y="6267"/>
                  </a:lnTo>
                  <a:lnTo>
                    <a:pt x="20831" y="11283"/>
                  </a:lnTo>
                  <a:lnTo>
                    <a:pt x="17988" y="10317"/>
                  </a:lnTo>
                  <a:lnTo>
                    <a:pt x="16449" y="9836"/>
                  </a:lnTo>
                  <a:lnTo>
                    <a:pt x="14835" y="9449"/>
                  </a:lnTo>
                  <a:lnTo>
                    <a:pt x="13299" y="9160"/>
                  </a:lnTo>
                  <a:lnTo>
                    <a:pt x="11607" y="8968"/>
                  </a:lnTo>
                  <a:lnTo>
                    <a:pt x="9993" y="8871"/>
                  </a:lnTo>
                  <a:lnTo>
                    <a:pt x="8379" y="8871"/>
                  </a:lnTo>
                  <a:lnTo>
                    <a:pt x="8379" y="8773"/>
                  </a:lnTo>
                  <a:lnTo>
                    <a:pt x="8301" y="8679"/>
                  </a:lnTo>
                  <a:lnTo>
                    <a:pt x="6612" y="7522"/>
                  </a:lnTo>
                  <a:lnTo>
                    <a:pt x="4842" y="6459"/>
                  </a:lnTo>
                  <a:lnTo>
                    <a:pt x="3228" y="5302"/>
                  </a:lnTo>
                  <a:lnTo>
                    <a:pt x="2306" y="4723"/>
                  </a:lnTo>
                  <a:lnTo>
                    <a:pt x="1461" y="4339"/>
                  </a:lnTo>
                  <a:lnTo>
                    <a:pt x="1769" y="3663"/>
                  </a:lnTo>
                  <a:lnTo>
                    <a:pt x="2536" y="2506"/>
                  </a:lnTo>
                  <a:lnTo>
                    <a:pt x="2998" y="2025"/>
                  </a:lnTo>
                  <a:lnTo>
                    <a:pt x="3459" y="1541"/>
                  </a:lnTo>
                  <a:lnTo>
                    <a:pt x="3998" y="1157"/>
                  </a:lnTo>
                  <a:lnTo>
                    <a:pt x="4536" y="868"/>
                  </a:lnTo>
                  <a:lnTo>
                    <a:pt x="5151" y="579"/>
                  </a:lnTo>
                  <a:close/>
                  <a:moveTo>
                    <a:pt x="1308" y="4531"/>
                  </a:moveTo>
                  <a:lnTo>
                    <a:pt x="2153" y="5207"/>
                  </a:lnTo>
                  <a:lnTo>
                    <a:pt x="2922" y="5786"/>
                  </a:lnTo>
                  <a:lnTo>
                    <a:pt x="4689" y="6943"/>
                  </a:lnTo>
                  <a:lnTo>
                    <a:pt x="6226" y="8003"/>
                  </a:lnTo>
                  <a:lnTo>
                    <a:pt x="7765" y="8968"/>
                  </a:lnTo>
                  <a:lnTo>
                    <a:pt x="6765" y="9063"/>
                  </a:lnTo>
                  <a:lnTo>
                    <a:pt x="5765" y="9352"/>
                  </a:lnTo>
                  <a:lnTo>
                    <a:pt x="4767" y="9641"/>
                  </a:lnTo>
                  <a:lnTo>
                    <a:pt x="2922" y="10415"/>
                  </a:lnTo>
                  <a:lnTo>
                    <a:pt x="2000" y="10993"/>
                  </a:lnTo>
                  <a:lnTo>
                    <a:pt x="1153" y="11666"/>
                  </a:lnTo>
                  <a:lnTo>
                    <a:pt x="386" y="12440"/>
                  </a:lnTo>
                  <a:lnTo>
                    <a:pt x="308" y="10896"/>
                  </a:lnTo>
                  <a:lnTo>
                    <a:pt x="386" y="9258"/>
                  </a:lnTo>
                  <a:lnTo>
                    <a:pt x="539" y="7811"/>
                  </a:lnTo>
                  <a:lnTo>
                    <a:pt x="769" y="6459"/>
                  </a:lnTo>
                  <a:lnTo>
                    <a:pt x="1000" y="5497"/>
                  </a:lnTo>
                  <a:lnTo>
                    <a:pt x="1308" y="4531"/>
                  </a:lnTo>
                  <a:close/>
                  <a:moveTo>
                    <a:pt x="11146" y="9547"/>
                  </a:moveTo>
                  <a:lnTo>
                    <a:pt x="13913" y="9931"/>
                  </a:lnTo>
                  <a:lnTo>
                    <a:pt x="15221" y="10220"/>
                  </a:lnTo>
                  <a:lnTo>
                    <a:pt x="17988" y="10993"/>
                  </a:lnTo>
                  <a:lnTo>
                    <a:pt x="20678" y="11764"/>
                  </a:lnTo>
                  <a:lnTo>
                    <a:pt x="20216" y="12921"/>
                  </a:lnTo>
                  <a:lnTo>
                    <a:pt x="19602" y="14078"/>
                  </a:lnTo>
                  <a:lnTo>
                    <a:pt x="19447" y="14368"/>
                  </a:lnTo>
                  <a:lnTo>
                    <a:pt x="19372" y="14270"/>
                  </a:lnTo>
                  <a:lnTo>
                    <a:pt x="19294" y="14270"/>
                  </a:lnTo>
                  <a:lnTo>
                    <a:pt x="16374" y="13308"/>
                  </a:lnTo>
                  <a:lnTo>
                    <a:pt x="13452" y="12440"/>
                  </a:lnTo>
                  <a:lnTo>
                    <a:pt x="11991" y="12053"/>
                  </a:lnTo>
                  <a:lnTo>
                    <a:pt x="10532" y="11666"/>
                  </a:lnTo>
                  <a:lnTo>
                    <a:pt x="9840" y="11475"/>
                  </a:lnTo>
                  <a:lnTo>
                    <a:pt x="9071" y="11377"/>
                  </a:lnTo>
                  <a:lnTo>
                    <a:pt x="8379" y="11283"/>
                  </a:lnTo>
                  <a:lnTo>
                    <a:pt x="7687" y="11377"/>
                  </a:lnTo>
                  <a:lnTo>
                    <a:pt x="7226" y="11475"/>
                  </a:lnTo>
                  <a:lnTo>
                    <a:pt x="6842" y="11666"/>
                  </a:lnTo>
                  <a:lnTo>
                    <a:pt x="6151" y="12053"/>
                  </a:lnTo>
                  <a:lnTo>
                    <a:pt x="4767" y="13210"/>
                  </a:lnTo>
                  <a:lnTo>
                    <a:pt x="3153" y="14657"/>
                  </a:lnTo>
                  <a:lnTo>
                    <a:pt x="1461" y="15911"/>
                  </a:lnTo>
                  <a:lnTo>
                    <a:pt x="1231" y="15622"/>
                  </a:lnTo>
                  <a:lnTo>
                    <a:pt x="922" y="14946"/>
                  </a:lnTo>
                  <a:lnTo>
                    <a:pt x="692" y="14270"/>
                  </a:lnTo>
                  <a:lnTo>
                    <a:pt x="539" y="13597"/>
                  </a:lnTo>
                  <a:lnTo>
                    <a:pt x="386" y="12824"/>
                  </a:lnTo>
                  <a:lnTo>
                    <a:pt x="1539" y="12053"/>
                  </a:lnTo>
                  <a:lnTo>
                    <a:pt x="2614" y="11377"/>
                  </a:lnTo>
                  <a:lnTo>
                    <a:pt x="4920" y="10415"/>
                  </a:lnTo>
                  <a:lnTo>
                    <a:pt x="6073" y="10028"/>
                  </a:lnTo>
                  <a:lnTo>
                    <a:pt x="7226" y="9739"/>
                  </a:lnTo>
                  <a:lnTo>
                    <a:pt x="8456" y="9641"/>
                  </a:lnTo>
                  <a:lnTo>
                    <a:pt x="9762" y="9547"/>
                  </a:lnTo>
                  <a:close/>
                  <a:moveTo>
                    <a:pt x="8762" y="11764"/>
                  </a:moveTo>
                  <a:lnTo>
                    <a:pt x="9532" y="11861"/>
                  </a:lnTo>
                  <a:lnTo>
                    <a:pt x="10301" y="12053"/>
                  </a:lnTo>
                  <a:lnTo>
                    <a:pt x="11915" y="12534"/>
                  </a:lnTo>
                  <a:lnTo>
                    <a:pt x="13299" y="13018"/>
                  </a:lnTo>
                  <a:lnTo>
                    <a:pt x="16219" y="13886"/>
                  </a:lnTo>
                  <a:lnTo>
                    <a:pt x="19216" y="14754"/>
                  </a:lnTo>
                  <a:lnTo>
                    <a:pt x="18294" y="16295"/>
                  </a:lnTo>
                  <a:lnTo>
                    <a:pt x="17219" y="17742"/>
                  </a:lnTo>
                  <a:lnTo>
                    <a:pt x="15988" y="18996"/>
                  </a:lnTo>
                  <a:lnTo>
                    <a:pt x="14760" y="20056"/>
                  </a:lnTo>
                  <a:lnTo>
                    <a:pt x="14299" y="20348"/>
                  </a:lnTo>
                  <a:lnTo>
                    <a:pt x="13913" y="20638"/>
                  </a:lnTo>
                  <a:lnTo>
                    <a:pt x="12991" y="20927"/>
                  </a:lnTo>
                  <a:lnTo>
                    <a:pt x="11991" y="21021"/>
                  </a:lnTo>
                  <a:lnTo>
                    <a:pt x="11068" y="20927"/>
                  </a:lnTo>
                  <a:lnTo>
                    <a:pt x="10071" y="20829"/>
                  </a:lnTo>
                  <a:lnTo>
                    <a:pt x="9148" y="20540"/>
                  </a:lnTo>
                  <a:lnTo>
                    <a:pt x="7303" y="19864"/>
                  </a:lnTo>
                  <a:lnTo>
                    <a:pt x="5765" y="19286"/>
                  </a:lnTo>
                  <a:lnTo>
                    <a:pt x="4306" y="18515"/>
                  </a:lnTo>
                  <a:lnTo>
                    <a:pt x="3536" y="18031"/>
                  </a:lnTo>
                  <a:lnTo>
                    <a:pt x="2845" y="17550"/>
                  </a:lnTo>
                  <a:lnTo>
                    <a:pt x="2231" y="16971"/>
                  </a:lnTo>
                  <a:lnTo>
                    <a:pt x="1692" y="16201"/>
                  </a:lnTo>
                  <a:lnTo>
                    <a:pt x="2384" y="16006"/>
                  </a:lnTo>
                  <a:lnTo>
                    <a:pt x="3153" y="15525"/>
                  </a:lnTo>
                  <a:lnTo>
                    <a:pt x="3845" y="14946"/>
                  </a:lnTo>
                  <a:lnTo>
                    <a:pt x="4536" y="14270"/>
                  </a:lnTo>
                  <a:lnTo>
                    <a:pt x="5920" y="12921"/>
                  </a:lnTo>
                  <a:lnTo>
                    <a:pt x="6612" y="12440"/>
                  </a:lnTo>
                  <a:lnTo>
                    <a:pt x="7303" y="12053"/>
                  </a:lnTo>
                  <a:lnTo>
                    <a:pt x="7995" y="11861"/>
                  </a:lnTo>
                  <a:lnTo>
                    <a:pt x="8762" y="11764"/>
                  </a:lnTo>
                  <a:close/>
                  <a:moveTo>
                    <a:pt x="5304" y="0"/>
                  </a:moveTo>
                  <a:lnTo>
                    <a:pt x="4459" y="192"/>
                  </a:lnTo>
                  <a:lnTo>
                    <a:pt x="3689" y="481"/>
                  </a:lnTo>
                  <a:lnTo>
                    <a:pt x="2998" y="962"/>
                  </a:lnTo>
                  <a:lnTo>
                    <a:pt x="2384" y="1638"/>
                  </a:lnTo>
                  <a:lnTo>
                    <a:pt x="1845" y="2409"/>
                  </a:lnTo>
                  <a:lnTo>
                    <a:pt x="1384" y="3277"/>
                  </a:lnTo>
                  <a:lnTo>
                    <a:pt x="1000" y="4242"/>
                  </a:lnTo>
                  <a:lnTo>
                    <a:pt x="692" y="5207"/>
                  </a:lnTo>
                  <a:lnTo>
                    <a:pt x="461" y="6267"/>
                  </a:lnTo>
                  <a:lnTo>
                    <a:pt x="231" y="7424"/>
                  </a:lnTo>
                  <a:lnTo>
                    <a:pt x="78" y="8484"/>
                  </a:lnTo>
                  <a:lnTo>
                    <a:pt x="0" y="9641"/>
                  </a:lnTo>
                  <a:lnTo>
                    <a:pt x="0" y="13018"/>
                  </a:lnTo>
                  <a:lnTo>
                    <a:pt x="78" y="13692"/>
                  </a:lnTo>
                  <a:lnTo>
                    <a:pt x="155" y="14176"/>
                  </a:lnTo>
                  <a:lnTo>
                    <a:pt x="308" y="14754"/>
                  </a:lnTo>
                  <a:lnTo>
                    <a:pt x="692" y="15622"/>
                  </a:lnTo>
                  <a:lnTo>
                    <a:pt x="1231" y="16490"/>
                  </a:lnTo>
                  <a:lnTo>
                    <a:pt x="1845" y="17261"/>
                  </a:lnTo>
                  <a:lnTo>
                    <a:pt x="2536" y="17937"/>
                  </a:lnTo>
                  <a:lnTo>
                    <a:pt x="3228" y="18515"/>
                  </a:lnTo>
                  <a:lnTo>
                    <a:pt x="3998" y="18996"/>
                  </a:lnTo>
                  <a:lnTo>
                    <a:pt x="4767" y="19383"/>
                  </a:lnTo>
                  <a:lnTo>
                    <a:pt x="6687" y="20348"/>
                  </a:lnTo>
                  <a:lnTo>
                    <a:pt x="7765" y="20829"/>
                  </a:lnTo>
                  <a:lnTo>
                    <a:pt x="9915" y="21408"/>
                  </a:lnTo>
                  <a:lnTo>
                    <a:pt x="10993" y="21600"/>
                  </a:lnTo>
                  <a:lnTo>
                    <a:pt x="12068" y="21600"/>
                  </a:lnTo>
                  <a:lnTo>
                    <a:pt x="13068" y="21408"/>
                  </a:lnTo>
                  <a:lnTo>
                    <a:pt x="14068" y="21119"/>
                  </a:lnTo>
                  <a:lnTo>
                    <a:pt x="14913" y="20540"/>
                  </a:lnTo>
                  <a:lnTo>
                    <a:pt x="15835" y="19962"/>
                  </a:lnTo>
                  <a:lnTo>
                    <a:pt x="16605" y="19188"/>
                  </a:lnTo>
                  <a:lnTo>
                    <a:pt x="17372" y="18320"/>
                  </a:lnTo>
                  <a:lnTo>
                    <a:pt x="18064" y="17358"/>
                  </a:lnTo>
                  <a:lnTo>
                    <a:pt x="19372" y="15427"/>
                  </a:lnTo>
                  <a:lnTo>
                    <a:pt x="19908" y="14657"/>
                  </a:lnTo>
                  <a:lnTo>
                    <a:pt x="20369" y="13692"/>
                  </a:lnTo>
                  <a:lnTo>
                    <a:pt x="20831" y="12632"/>
                  </a:lnTo>
                  <a:lnTo>
                    <a:pt x="21216" y="11572"/>
                  </a:lnTo>
                  <a:lnTo>
                    <a:pt x="21447" y="11572"/>
                  </a:lnTo>
                  <a:lnTo>
                    <a:pt x="21600" y="11377"/>
                  </a:lnTo>
                  <a:lnTo>
                    <a:pt x="21600" y="10993"/>
                  </a:lnTo>
                  <a:lnTo>
                    <a:pt x="21522" y="10896"/>
                  </a:lnTo>
                  <a:lnTo>
                    <a:pt x="21447" y="10799"/>
                  </a:lnTo>
                  <a:lnTo>
                    <a:pt x="21522" y="10028"/>
                  </a:lnTo>
                  <a:lnTo>
                    <a:pt x="21522" y="9258"/>
                  </a:lnTo>
                  <a:lnTo>
                    <a:pt x="21447" y="8582"/>
                  </a:lnTo>
                  <a:lnTo>
                    <a:pt x="21216" y="7811"/>
                  </a:lnTo>
                  <a:lnTo>
                    <a:pt x="20986" y="7327"/>
                  </a:lnTo>
                  <a:lnTo>
                    <a:pt x="20755" y="6846"/>
                  </a:lnTo>
                  <a:lnTo>
                    <a:pt x="20064" y="6075"/>
                  </a:lnTo>
                  <a:lnTo>
                    <a:pt x="19294" y="5302"/>
                  </a:lnTo>
                  <a:lnTo>
                    <a:pt x="18449" y="4723"/>
                  </a:lnTo>
                  <a:lnTo>
                    <a:pt x="17527" y="4145"/>
                  </a:lnTo>
                  <a:lnTo>
                    <a:pt x="16605" y="3663"/>
                  </a:lnTo>
                  <a:lnTo>
                    <a:pt x="14835" y="2893"/>
                  </a:lnTo>
                  <a:lnTo>
                    <a:pt x="12760" y="1928"/>
                  </a:lnTo>
                  <a:lnTo>
                    <a:pt x="10607" y="1252"/>
                  </a:lnTo>
                  <a:lnTo>
                    <a:pt x="8456" y="673"/>
                  </a:lnTo>
                  <a:lnTo>
                    <a:pt x="6304" y="289"/>
                  </a:lnTo>
                  <a:lnTo>
                    <a:pt x="6304" y="95"/>
                  </a:lnTo>
                  <a:lnTo>
                    <a:pt x="6226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169" name="Shape 715"/>
            <p:cNvSpPr/>
            <p:nvPr/>
          </p:nvSpPr>
          <p:spPr>
            <a:xfrm>
              <a:off x="8012679" y="6615820"/>
              <a:ext cx="814009" cy="25938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392" y="4281"/>
                  </a:moveTo>
                  <a:lnTo>
                    <a:pt x="4806" y="4469"/>
                  </a:lnTo>
                  <a:lnTo>
                    <a:pt x="5222" y="5211"/>
                  </a:lnTo>
                  <a:lnTo>
                    <a:pt x="5519" y="5957"/>
                  </a:lnTo>
                  <a:lnTo>
                    <a:pt x="5756" y="7075"/>
                  </a:lnTo>
                  <a:lnTo>
                    <a:pt x="5875" y="8563"/>
                  </a:lnTo>
                  <a:lnTo>
                    <a:pt x="4806" y="12103"/>
                  </a:lnTo>
                  <a:lnTo>
                    <a:pt x="3916" y="15455"/>
                  </a:lnTo>
                  <a:lnTo>
                    <a:pt x="3442" y="17319"/>
                  </a:lnTo>
                  <a:lnTo>
                    <a:pt x="2968" y="18807"/>
                  </a:lnTo>
                  <a:lnTo>
                    <a:pt x="2670" y="19553"/>
                  </a:lnTo>
                  <a:lnTo>
                    <a:pt x="2374" y="19924"/>
                  </a:lnTo>
                  <a:lnTo>
                    <a:pt x="2018" y="20295"/>
                  </a:lnTo>
                  <a:lnTo>
                    <a:pt x="1662" y="20295"/>
                  </a:lnTo>
                  <a:lnTo>
                    <a:pt x="1424" y="20112"/>
                  </a:lnTo>
                  <a:lnTo>
                    <a:pt x="1246" y="19736"/>
                  </a:lnTo>
                  <a:lnTo>
                    <a:pt x="1068" y="19365"/>
                  </a:lnTo>
                  <a:lnTo>
                    <a:pt x="950" y="18995"/>
                  </a:lnTo>
                  <a:lnTo>
                    <a:pt x="712" y="17877"/>
                  </a:lnTo>
                  <a:lnTo>
                    <a:pt x="654" y="16572"/>
                  </a:lnTo>
                  <a:lnTo>
                    <a:pt x="654" y="15084"/>
                  </a:lnTo>
                  <a:lnTo>
                    <a:pt x="712" y="13779"/>
                  </a:lnTo>
                  <a:lnTo>
                    <a:pt x="832" y="12473"/>
                  </a:lnTo>
                  <a:lnTo>
                    <a:pt x="950" y="11356"/>
                  </a:lnTo>
                  <a:lnTo>
                    <a:pt x="1128" y="10427"/>
                  </a:lnTo>
                  <a:lnTo>
                    <a:pt x="1840" y="8192"/>
                  </a:lnTo>
                  <a:lnTo>
                    <a:pt x="2374" y="6704"/>
                  </a:lnTo>
                  <a:lnTo>
                    <a:pt x="2968" y="5587"/>
                  </a:lnTo>
                  <a:lnTo>
                    <a:pt x="3442" y="4652"/>
                  </a:lnTo>
                  <a:lnTo>
                    <a:pt x="3976" y="4281"/>
                  </a:lnTo>
                  <a:close/>
                  <a:moveTo>
                    <a:pt x="10979" y="0"/>
                  </a:moveTo>
                  <a:lnTo>
                    <a:pt x="10385" y="183"/>
                  </a:lnTo>
                  <a:lnTo>
                    <a:pt x="9793" y="559"/>
                  </a:lnTo>
                  <a:lnTo>
                    <a:pt x="9199" y="1117"/>
                  </a:lnTo>
                  <a:lnTo>
                    <a:pt x="8605" y="2047"/>
                  </a:lnTo>
                  <a:lnTo>
                    <a:pt x="8071" y="2976"/>
                  </a:lnTo>
                  <a:lnTo>
                    <a:pt x="7477" y="4281"/>
                  </a:lnTo>
                  <a:lnTo>
                    <a:pt x="6943" y="5587"/>
                  </a:lnTo>
                  <a:lnTo>
                    <a:pt x="6469" y="6887"/>
                  </a:lnTo>
                  <a:lnTo>
                    <a:pt x="6291" y="5957"/>
                  </a:lnTo>
                  <a:lnTo>
                    <a:pt x="6172" y="5211"/>
                  </a:lnTo>
                  <a:lnTo>
                    <a:pt x="5994" y="4469"/>
                  </a:lnTo>
                  <a:lnTo>
                    <a:pt x="5756" y="3723"/>
                  </a:lnTo>
                  <a:lnTo>
                    <a:pt x="5519" y="3164"/>
                  </a:lnTo>
                  <a:lnTo>
                    <a:pt x="5282" y="2793"/>
                  </a:lnTo>
                  <a:lnTo>
                    <a:pt x="4984" y="2417"/>
                  </a:lnTo>
                  <a:lnTo>
                    <a:pt x="4628" y="2047"/>
                  </a:lnTo>
                  <a:lnTo>
                    <a:pt x="4214" y="2047"/>
                  </a:lnTo>
                  <a:lnTo>
                    <a:pt x="3738" y="2235"/>
                  </a:lnTo>
                  <a:lnTo>
                    <a:pt x="3324" y="2793"/>
                  </a:lnTo>
                  <a:lnTo>
                    <a:pt x="2848" y="3352"/>
                  </a:lnTo>
                  <a:lnTo>
                    <a:pt x="2492" y="4093"/>
                  </a:lnTo>
                  <a:lnTo>
                    <a:pt x="2078" y="5028"/>
                  </a:lnTo>
                  <a:lnTo>
                    <a:pt x="1366" y="6887"/>
                  </a:lnTo>
                  <a:lnTo>
                    <a:pt x="890" y="8380"/>
                  </a:lnTo>
                  <a:lnTo>
                    <a:pt x="476" y="10239"/>
                  </a:lnTo>
                  <a:lnTo>
                    <a:pt x="178" y="12291"/>
                  </a:lnTo>
                  <a:lnTo>
                    <a:pt x="60" y="14525"/>
                  </a:lnTo>
                  <a:lnTo>
                    <a:pt x="0" y="15455"/>
                  </a:lnTo>
                  <a:lnTo>
                    <a:pt x="0" y="16572"/>
                  </a:lnTo>
                  <a:lnTo>
                    <a:pt x="60" y="17501"/>
                  </a:lnTo>
                  <a:lnTo>
                    <a:pt x="178" y="18436"/>
                  </a:lnTo>
                  <a:lnTo>
                    <a:pt x="534" y="20295"/>
                  </a:lnTo>
                  <a:lnTo>
                    <a:pt x="772" y="21041"/>
                  </a:lnTo>
                  <a:lnTo>
                    <a:pt x="1128" y="21600"/>
                  </a:lnTo>
                  <a:lnTo>
                    <a:pt x="2790" y="21600"/>
                  </a:lnTo>
                  <a:lnTo>
                    <a:pt x="3086" y="20853"/>
                  </a:lnTo>
                  <a:lnTo>
                    <a:pt x="3382" y="20112"/>
                  </a:lnTo>
                  <a:lnTo>
                    <a:pt x="3916" y="18436"/>
                  </a:lnTo>
                  <a:lnTo>
                    <a:pt x="4926" y="15084"/>
                  </a:lnTo>
                  <a:lnTo>
                    <a:pt x="5934" y="11544"/>
                  </a:lnTo>
                  <a:lnTo>
                    <a:pt x="5875" y="12103"/>
                  </a:lnTo>
                  <a:lnTo>
                    <a:pt x="5816" y="13408"/>
                  </a:lnTo>
                  <a:lnTo>
                    <a:pt x="5638" y="14525"/>
                  </a:lnTo>
                  <a:lnTo>
                    <a:pt x="5282" y="16943"/>
                  </a:lnTo>
                  <a:lnTo>
                    <a:pt x="4806" y="19365"/>
                  </a:lnTo>
                  <a:lnTo>
                    <a:pt x="4272" y="21600"/>
                  </a:lnTo>
                  <a:lnTo>
                    <a:pt x="4984" y="21600"/>
                  </a:lnTo>
                  <a:lnTo>
                    <a:pt x="5282" y="20295"/>
                  </a:lnTo>
                  <a:lnTo>
                    <a:pt x="5756" y="17877"/>
                  </a:lnTo>
                  <a:lnTo>
                    <a:pt x="6231" y="15267"/>
                  </a:lnTo>
                  <a:lnTo>
                    <a:pt x="6409" y="13779"/>
                  </a:lnTo>
                  <a:lnTo>
                    <a:pt x="6528" y="12291"/>
                  </a:lnTo>
                  <a:lnTo>
                    <a:pt x="6587" y="10985"/>
                  </a:lnTo>
                  <a:lnTo>
                    <a:pt x="6587" y="9497"/>
                  </a:lnTo>
                  <a:lnTo>
                    <a:pt x="7655" y="6704"/>
                  </a:lnTo>
                  <a:lnTo>
                    <a:pt x="8191" y="5587"/>
                  </a:lnTo>
                  <a:lnTo>
                    <a:pt x="8725" y="4281"/>
                  </a:lnTo>
                  <a:lnTo>
                    <a:pt x="9317" y="3352"/>
                  </a:lnTo>
                  <a:lnTo>
                    <a:pt x="9911" y="2417"/>
                  </a:lnTo>
                  <a:lnTo>
                    <a:pt x="10327" y="2047"/>
                  </a:lnTo>
                  <a:lnTo>
                    <a:pt x="10741" y="1859"/>
                  </a:lnTo>
                  <a:lnTo>
                    <a:pt x="11573" y="2235"/>
                  </a:lnTo>
                  <a:lnTo>
                    <a:pt x="12343" y="3164"/>
                  </a:lnTo>
                  <a:lnTo>
                    <a:pt x="13115" y="4281"/>
                  </a:lnTo>
                  <a:lnTo>
                    <a:pt x="14301" y="6328"/>
                  </a:lnTo>
                  <a:lnTo>
                    <a:pt x="15429" y="8563"/>
                  </a:lnTo>
                  <a:lnTo>
                    <a:pt x="16557" y="10985"/>
                  </a:lnTo>
                  <a:lnTo>
                    <a:pt x="17625" y="13779"/>
                  </a:lnTo>
                  <a:lnTo>
                    <a:pt x="18278" y="15643"/>
                  </a:lnTo>
                  <a:lnTo>
                    <a:pt x="18930" y="17689"/>
                  </a:lnTo>
                  <a:lnTo>
                    <a:pt x="19584" y="19736"/>
                  </a:lnTo>
                  <a:lnTo>
                    <a:pt x="20296" y="21600"/>
                  </a:lnTo>
                  <a:lnTo>
                    <a:pt x="21600" y="21600"/>
                  </a:lnTo>
                  <a:lnTo>
                    <a:pt x="21186" y="20853"/>
                  </a:lnTo>
                  <a:lnTo>
                    <a:pt x="20770" y="19924"/>
                  </a:lnTo>
                  <a:lnTo>
                    <a:pt x="19940" y="17877"/>
                  </a:lnTo>
                  <a:lnTo>
                    <a:pt x="18634" y="13967"/>
                  </a:lnTo>
                  <a:lnTo>
                    <a:pt x="17803" y="11732"/>
                  </a:lnTo>
                  <a:lnTo>
                    <a:pt x="16972" y="9497"/>
                  </a:lnTo>
                  <a:lnTo>
                    <a:pt x="16023" y="7445"/>
                  </a:lnTo>
                  <a:lnTo>
                    <a:pt x="15133" y="5587"/>
                  </a:lnTo>
                  <a:lnTo>
                    <a:pt x="14183" y="3723"/>
                  </a:lnTo>
                  <a:lnTo>
                    <a:pt x="13175" y="2047"/>
                  </a:lnTo>
                  <a:lnTo>
                    <a:pt x="12641" y="1117"/>
                  </a:lnTo>
                  <a:lnTo>
                    <a:pt x="12107" y="559"/>
                  </a:lnTo>
                  <a:lnTo>
                    <a:pt x="11513" y="183"/>
                  </a:lnTo>
                  <a:lnTo>
                    <a:pt x="10979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170" name="Shape 716"/>
            <p:cNvSpPr/>
            <p:nvPr/>
          </p:nvSpPr>
          <p:spPr>
            <a:xfrm>
              <a:off x="2166967" y="6378759"/>
              <a:ext cx="570238" cy="49644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980" y="486"/>
                  </a:moveTo>
                  <a:lnTo>
                    <a:pt x="4997" y="679"/>
                  </a:lnTo>
                  <a:lnTo>
                    <a:pt x="5930" y="971"/>
                  </a:lnTo>
                  <a:lnTo>
                    <a:pt x="6947" y="1263"/>
                  </a:lnTo>
                  <a:lnTo>
                    <a:pt x="8894" y="2043"/>
                  </a:lnTo>
                  <a:lnTo>
                    <a:pt x="10844" y="2919"/>
                  </a:lnTo>
                  <a:lnTo>
                    <a:pt x="15078" y="4864"/>
                  </a:lnTo>
                  <a:lnTo>
                    <a:pt x="19313" y="7101"/>
                  </a:lnTo>
                  <a:lnTo>
                    <a:pt x="19653" y="7297"/>
                  </a:lnTo>
                  <a:lnTo>
                    <a:pt x="19992" y="7589"/>
                  </a:lnTo>
                  <a:lnTo>
                    <a:pt x="20500" y="8173"/>
                  </a:lnTo>
                  <a:lnTo>
                    <a:pt x="20838" y="8950"/>
                  </a:lnTo>
                  <a:lnTo>
                    <a:pt x="21009" y="9731"/>
                  </a:lnTo>
                  <a:lnTo>
                    <a:pt x="21092" y="10606"/>
                  </a:lnTo>
                  <a:lnTo>
                    <a:pt x="21009" y="11577"/>
                  </a:lnTo>
                  <a:lnTo>
                    <a:pt x="20923" y="12551"/>
                  </a:lnTo>
                  <a:lnTo>
                    <a:pt x="20755" y="13525"/>
                  </a:lnTo>
                  <a:lnTo>
                    <a:pt x="18296" y="12551"/>
                  </a:lnTo>
                  <a:lnTo>
                    <a:pt x="15841" y="11577"/>
                  </a:lnTo>
                  <a:lnTo>
                    <a:pt x="10927" y="9826"/>
                  </a:lnTo>
                  <a:lnTo>
                    <a:pt x="8471" y="8852"/>
                  </a:lnTo>
                  <a:lnTo>
                    <a:pt x="5930" y="7881"/>
                  </a:lnTo>
                  <a:lnTo>
                    <a:pt x="3389" y="7005"/>
                  </a:lnTo>
                  <a:lnTo>
                    <a:pt x="2118" y="6615"/>
                  </a:lnTo>
                  <a:lnTo>
                    <a:pt x="848" y="6323"/>
                  </a:lnTo>
                  <a:lnTo>
                    <a:pt x="931" y="5349"/>
                  </a:lnTo>
                  <a:lnTo>
                    <a:pt x="1439" y="3598"/>
                  </a:lnTo>
                  <a:lnTo>
                    <a:pt x="1779" y="2722"/>
                  </a:lnTo>
                  <a:lnTo>
                    <a:pt x="3643" y="3503"/>
                  </a:lnTo>
                  <a:lnTo>
                    <a:pt x="5505" y="4280"/>
                  </a:lnTo>
                  <a:lnTo>
                    <a:pt x="6693" y="4766"/>
                  </a:lnTo>
                  <a:lnTo>
                    <a:pt x="7878" y="5058"/>
                  </a:lnTo>
                  <a:lnTo>
                    <a:pt x="10336" y="5546"/>
                  </a:lnTo>
                  <a:lnTo>
                    <a:pt x="12791" y="6130"/>
                  </a:lnTo>
                  <a:lnTo>
                    <a:pt x="15078" y="6714"/>
                  </a:lnTo>
                  <a:lnTo>
                    <a:pt x="19821" y="8075"/>
                  </a:lnTo>
                  <a:lnTo>
                    <a:pt x="19992" y="8075"/>
                  </a:lnTo>
                  <a:lnTo>
                    <a:pt x="20075" y="7881"/>
                  </a:lnTo>
                  <a:lnTo>
                    <a:pt x="20075" y="7783"/>
                  </a:lnTo>
                  <a:lnTo>
                    <a:pt x="19992" y="7589"/>
                  </a:lnTo>
                  <a:lnTo>
                    <a:pt x="17620" y="6809"/>
                  </a:lnTo>
                  <a:lnTo>
                    <a:pt x="15247" y="6130"/>
                  </a:lnTo>
                  <a:lnTo>
                    <a:pt x="12877" y="5546"/>
                  </a:lnTo>
                  <a:lnTo>
                    <a:pt x="10504" y="5058"/>
                  </a:lnTo>
                  <a:lnTo>
                    <a:pt x="8303" y="4572"/>
                  </a:lnTo>
                  <a:lnTo>
                    <a:pt x="7286" y="4378"/>
                  </a:lnTo>
                  <a:lnTo>
                    <a:pt x="6184" y="3988"/>
                  </a:lnTo>
                  <a:lnTo>
                    <a:pt x="5168" y="3598"/>
                  </a:lnTo>
                  <a:lnTo>
                    <a:pt x="2964" y="2627"/>
                  </a:lnTo>
                  <a:lnTo>
                    <a:pt x="1864" y="2335"/>
                  </a:lnTo>
                  <a:lnTo>
                    <a:pt x="2373" y="1361"/>
                  </a:lnTo>
                  <a:lnTo>
                    <a:pt x="2881" y="486"/>
                  </a:lnTo>
                  <a:close/>
                  <a:moveTo>
                    <a:pt x="3049" y="0"/>
                  </a:moveTo>
                  <a:lnTo>
                    <a:pt x="2964" y="95"/>
                  </a:lnTo>
                  <a:lnTo>
                    <a:pt x="2710" y="95"/>
                  </a:lnTo>
                  <a:lnTo>
                    <a:pt x="2541" y="194"/>
                  </a:lnTo>
                  <a:lnTo>
                    <a:pt x="2627" y="387"/>
                  </a:lnTo>
                  <a:lnTo>
                    <a:pt x="2118" y="971"/>
                  </a:lnTo>
                  <a:lnTo>
                    <a:pt x="1693" y="1555"/>
                  </a:lnTo>
                  <a:lnTo>
                    <a:pt x="1356" y="2237"/>
                  </a:lnTo>
                  <a:lnTo>
                    <a:pt x="1016" y="3014"/>
                  </a:lnTo>
                  <a:lnTo>
                    <a:pt x="762" y="3795"/>
                  </a:lnTo>
                  <a:lnTo>
                    <a:pt x="508" y="4670"/>
                  </a:lnTo>
                  <a:lnTo>
                    <a:pt x="169" y="6323"/>
                  </a:lnTo>
                  <a:lnTo>
                    <a:pt x="0" y="8173"/>
                  </a:lnTo>
                  <a:lnTo>
                    <a:pt x="0" y="9924"/>
                  </a:lnTo>
                  <a:lnTo>
                    <a:pt x="86" y="11577"/>
                  </a:lnTo>
                  <a:lnTo>
                    <a:pt x="254" y="13037"/>
                  </a:lnTo>
                  <a:lnTo>
                    <a:pt x="762" y="14985"/>
                  </a:lnTo>
                  <a:lnTo>
                    <a:pt x="1102" y="15860"/>
                  </a:lnTo>
                  <a:lnTo>
                    <a:pt x="1439" y="16736"/>
                  </a:lnTo>
                  <a:lnTo>
                    <a:pt x="2456" y="18291"/>
                  </a:lnTo>
                  <a:lnTo>
                    <a:pt x="3049" y="18973"/>
                  </a:lnTo>
                  <a:lnTo>
                    <a:pt x="3726" y="19655"/>
                  </a:lnTo>
                  <a:lnTo>
                    <a:pt x="4828" y="20724"/>
                  </a:lnTo>
                  <a:lnTo>
                    <a:pt x="6013" y="21600"/>
                  </a:lnTo>
                  <a:lnTo>
                    <a:pt x="7286" y="21600"/>
                  </a:lnTo>
                  <a:lnTo>
                    <a:pt x="6438" y="21114"/>
                  </a:lnTo>
                  <a:lnTo>
                    <a:pt x="5676" y="20531"/>
                  </a:lnTo>
                  <a:lnTo>
                    <a:pt x="4828" y="19849"/>
                  </a:lnTo>
                  <a:lnTo>
                    <a:pt x="4066" y="19167"/>
                  </a:lnTo>
                  <a:lnTo>
                    <a:pt x="3389" y="18389"/>
                  </a:lnTo>
                  <a:lnTo>
                    <a:pt x="2795" y="17612"/>
                  </a:lnTo>
                  <a:lnTo>
                    <a:pt x="2202" y="16736"/>
                  </a:lnTo>
                  <a:lnTo>
                    <a:pt x="1693" y="15762"/>
                  </a:lnTo>
                  <a:lnTo>
                    <a:pt x="1356" y="14886"/>
                  </a:lnTo>
                  <a:lnTo>
                    <a:pt x="1016" y="14011"/>
                  </a:lnTo>
                  <a:lnTo>
                    <a:pt x="848" y="13135"/>
                  </a:lnTo>
                  <a:lnTo>
                    <a:pt x="762" y="12161"/>
                  </a:lnTo>
                  <a:lnTo>
                    <a:pt x="677" y="10216"/>
                  </a:lnTo>
                  <a:lnTo>
                    <a:pt x="677" y="8268"/>
                  </a:lnTo>
                  <a:lnTo>
                    <a:pt x="1610" y="9144"/>
                  </a:lnTo>
                  <a:lnTo>
                    <a:pt x="2541" y="9826"/>
                  </a:lnTo>
                  <a:lnTo>
                    <a:pt x="4574" y="11286"/>
                  </a:lnTo>
                  <a:lnTo>
                    <a:pt x="6607" y="12551"/>
                  </a:lnTo>
                  <a:lnTo>
                    <a:pt x="8557" y="13913"/>
                  </a:lnTo>
                  <a:lnTo>
                    <a:pt x="9656" y="14788"/>
                  </a:lnTo>
                  <a:lnTo>
                    <a:pt x="10673" y="15664"/>
                  </a:lnTo>
                  <a:lnTo>
                    <a:pt x="11098" y="16152"/>
                  </a:lnTo>
                  <a:lnTo>
                    <a:pt x="11435" y="16736"/>
                  </a:lnTo>
                  <a:lnTo>
                    <a:pt x="11775" y="17320"/>
                  </a:lnTo>
                  <a:lnTo>
                    <a:pt x="12283" y="18875"/>
                  </a:lnTo>
                  <a:lnTo>
                    <a:pt x="12369" y="19849"/>
                  </a:lnTo>
                  <a:lnTo>
                    <a:pt x="12452" y="21600"/>
                  </a:lnTo>
                  <a:lnTo>
                    <a:pt x="13131" y="21600"/>
                  </a:lnTo>
                  <a:lnTo>
                    <a:pt x="13131" y="20626"/>
                  </a:lnTo>
                  <a:lnTo>
                    <a:pt x="13046" y="19655"/>
                  </a:lnTo>
                  <a:lnTo>
                    <a:pt x="12877" y="18681"/>
                  </a:lnTo>
                  <a:lnTo>
                    <a:pt x="12623" y="17707"/>
                  </a:lnTo>
                  <a:lnTo>
                    <a:pt x="12283" y="16831"/>
                  </a:lnTo>
                  <a:lnTo>
                    <a:pt x="11861" y="15956"/>
                  </a:lnTo>
                  <a:lnTo>
                    <a:pt x="11352" y="15277"/>
                  </a:lnTo>
                  <a:lnTo>
                    <a:pt x="10673" y="14595"/>
                  </a:lnTo>
                  <a:lnTo>
                    <a:pt x="8303" y="12843"/>
                  </a:lnTo>
                  <a:lnTo>
                    <a:pt x="5845" y="11190"/>
                  </a:lnTo>
                  <a:lnTo>
                    <a:pt x="3389" y="9439"/>
                  </a:lnTo>
                  <a:lnTo>
                    <a:pt x="2118" y="8658"/>
                  </a:lnTo>
                  <a:lnTo>
                    <a:pt x="762" y="7976"/>
                  </a:lnTo>
                  <a:lnTo>
                    <a:pt x="677" y="7976"/>
                  </a:lnTo>
                  <a:lnTo>
                    <a:pt x="762" y="6517"/>
                  </a:lnTo>
                  <a:lnTo>
                    <a:pt x="1864" y="7199"/>
                  </a:lnTo>
                  <a:lnTo>
                    <a:pt x="3049" y="7685"/>
                  </a:lnTo>
                  <a:lnTo>
                    <a:pt x="5422" y="8560"/>
                  </a:lnTo>
                  <a:lnTo>
                    <a:pt x="7878" y="9439"/>
                  </a:lnTo>
                  <a:lnTo>
                    <a:pt x="10165" y="10216"/>
                  </a:lnTo>
                  <a:lnTo>
                    <a:pt x="10758" y="10410"/>
                  </a:lnTo>
                  <a:lnTo>
                    <a:pt x="11181" y="10898"/>
                  </a:lnTo>
                  <a:lnTo>
                    <a:pt x="11606" y="11482"/>
                  </a:lnTo>
                  <a:lnTo>
                    <a:pt x="12198" y="12358"/>
                  </a:lnTo>
                  <a:lnTo>
                    <a:pt x="13214" y="13817"/>
                  </a:lnTo>
                  <a:lnTo>
                    <a:pt x="14148" y="15372"/>
                  </a:lnTo>
                  <a:lnTo>
                    <a:pt x="14824" y="16831"/>
                  </a:lnTo>
                  <a:lnTo>
                    <a:pt x="15418" y="18389"/>
                  </a:lnTo>
                  <a:lnTo>
                    <a:pt x="15755" y="19947"/>
                  </a:lnTo>
                  <a:lnTo>
                    <a:pt x="15926" y="21600"/>
                  </a:lnTo>
                  <a:lnTo>
                    <a:pt x="16518" y="21600"/>
                  </a:lnTo>
                  <a:lnTo>
                    <a:pt x="16435" y="20626"/>
                  </a:lnTo>
                  <a:lnTo>
                    <a:pt x="16264" y="19750"/>
                  </a:lnTo>
                  <a:lnTo>
                    <a:pt x="16095" y="18779"/>
                  </a:lnTo>
                  <a:lnTo>
                    <a:pt x="15841" y="17904"/>
                  </a:lnTo>
                  <a:lnTo>
                    <a:pt x="15164" y="16152"/>
                  </a:lnTo>
                  <a:lnTo>
                    <a:pt x="14316" y="14496"/>
                  </a:lnTo>
                  <a:lnTo>
                    <a:pt x="13300" y="12745"/>
                  </a:lnTo>
                  <a:lnTo>
                    <a:pt x="12623" y="11774"/>
                  </a:lnTo>
                  <a:lnTo>
                    <a:pt x="11944" y="10898"/>
                  </a:lnTo>
                  <a:lnTo>
                    <a:pt x="16264" y="12551"/>
                  </a:lnTo>
                  <a:lnTo>
                    <a:pt x="18468" y="13329"/>
                  </a:lnTo>
                  <a:lnTo>
                    <a:pt x="20584" y="14109"/>
                  </a:lnTo>
                  <a:lnTo>
                    <a:pt x="20161" y="15860"/>
                  </a:lnTo>
                  <a:lnTo>
                    <a:pt x="19738" y="17320"/>
                  </a:lnTo>
                  <a:lnTo>
                    <a:pt x="19398" y="18389"/>
                  </a:lnTo>
                  <a:lnTo>
                    <a:pt x="18976" y="19557"/>
                  </a:lnTo>
                  <a:lnTo>
                    <a:pt x="18042" y="21600"/>
                  </a:lnTo>
                  <a:lnTo>
                    <a:pt x="18722" y="21600"/>
                  </a:lnTo>
                  <a:lnTo>
                    <a:pt x="19567" y="19167"/>
                  </a:lnTo>
                  <a:lnTo>
                    <a:pt x="20329" y="16831"/>
                  </a:lnTo>
                  <a:lnTo>
                    <a:pt x="21092" y="14109"/>
                  </a:lnTo>
                  <a:lnTo>
                    <a:pt x="21177" y="14011"/>
                  </a:lnTo>
                  <a:lnTo>
                    <a:pt x="21177" y="13719"/>
                  </a:lnTo>
                  <a:lnTo>
                    <a:pt x="21517" y="12161"/>
                  </a:lnTo>
                  <a:lnTo>
                    <a:pt x="21600" y="11286"/>
                  </a:lnTo>
                  <a:lnTo>
                    <a:pt x="21600" y="10508"/>
                  </a:lnTo>
                  <a:lnTo>
                    <a:pt x="21517" y="9731"/>
                  </a:lnTo>
                  <a:lnTo>
                    <a:pt x="21431" y="9049"/>
                  </a:lnTo>
                  <a:lnTo>
                    <a:pt x="21177" y="8268"/>
                  </a:lnTo>
                  <a:lnTo>
                    <a:pt x="20838" y="7685"/>
                  </a:lnTo>
                  <a:lnTo>
                    <a:pt x="20500" y="7199"/>
                  </a:lnTo>
                  <a:lnTo>
                    <a:pt x="20161" y="6907"/>
                  </a:lnTo>
                  <a:lnTo>
                    <a:pt x="19230" y="6323"/>
                  </a:lnTo>
                  <a:lnTo>
                    <a:pt x="17366" y="5448"/>
                  </a:lnTo>
                  <a:lnTo>
                    <a:pt x="12706" y="3113"/>
                  </a:lnTo>
                  <a:lnTo>
                    <a:pt x="10504" y="2043"/>
                  </a:lnTo>
                  <a:lnTo>
                    <a:pt x="9319" y="1459"/>
                  </a:lnTo>
                  <a:lnTo>
                    <a:pt x="8049" y="876"/>
                  </a:lnTo>
                  <a:lnTo>
                    <a:pt x="6861" y="486"/>
                  </a:lnTo>
                  <a:lnTo>
                    <a:pt x="5591" y="95"/>
                  </a:lnTo>
                  <a:lnTo>
                    <a:pt x="4320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171" name="Shape 717"/>
            <p:cNvSpPr/>
            <p:nvPr/>
          </p:nvSpPr>
          <p:spPr>
            <a:xfrm>
              <a:off x="7109200" y="6260194"/>
              <a:ext cx="152109" cy="14314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341"/>
                  </a:lnTo>
                  <a:lnTo>
                    <a:pt x="641" y="2025"/>
                  </a:lnTo>
                  <a:lnTo>
                    <a:pt x="1905" y="3378"/>
                  </a:lnTo>
                  <a:lnTo>
                    <a:pt x="4131" y="6074"/>
                  </a:lnTo>
                  <a:lnTo>
                    <a:pt x="9527" y="10805"/>
                  </a:lnTo>
                  <a:lnTo>
                    <a:pt x="14611" y="15867"/>
                  </a:lnTo>
                  <a:lnTo>
                    <a:pt x="19695" y="21259"/>
                  </a:lnTo>
                  <a:lnTo>
                    <a:pt x="20327" y="21600"/>
                  </a:lnTo>
                  <a:lnTo>
                    <a:pt x="20968" y="21259"/>
                  </a:lnTo>
                  <a:lnTo>
                    <a:pt x="21600" y="20588"/>
                  </a:lnTo>
                  <a:lnTo>
                    <a:pt x="21600" y="20247"/>
                  </a:lnTo>
                  <a:lnTo>
                    <a:pt x="21279" y="19916"/>
                  </a:lnTo>
                  <a:lnTo>
                    <a:pt x="19063" y="16879"/>
                  </a:lnTo>
                  <a:lnTo>
                    <a:pt x="16516" y="14173"/>
                  </a:lnTo>
                  <a:lnTo>
                    <a:pt x="11121" y="9111"/>
                  </a:lnTo>
                  <a:lnTo>
                    <a:pt x="6037" y="4049"/>
                  </a:lnTo>
                  <a:lnTo>
                    <a:pt x="3179" y="1694"/>
                  </a:lnTo>
                  <a:lnTo>
                    <a:pt x="1905" y="682"/>
                  </a:lnTo>
                  <a:lnTo>
                    <a:pt x="321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172" name="Shape 718"/>
            <p:cNvSpPr/>
            <p:nvPr/>
          </p:nvSpPr>
          <p:spPr>
            <a:xfrm>
              <a:off x="6921358" y="5996298"/>
              <a:ext cx="1042170" cy="87890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032" y="1045"/>
                  </a:moveTo>
                  <a:lnTo>
                    <a:pt x="4310" y="1539"/>
                  </a:lnTo>
                  <a:lnTo>
                    <a:pt x="4357" y="1595"/>
                  </a:lnTo>
                  <a:lnTo>
                    <a:pt x="4265" y="1595"/>
                  </a:lnTo>
                  <a:lnTo>
                    <a:pt x="4171" y="1484"/>
                  </a:lnTo>
                  <a:lnTo>
                    <a:pt x="4126" y="1319"/>
                  </a:lnTo>
                  <a:lnTo>
                    <a:pt x="4032" y="1045"/>
                  </a:lnTo>
                  <a:close/>
                  <a:moveTo>
                    <a:pt x="3384" y="441"/>
                  </a:moveTo>
                  <a:lnTo>
                    <a:pt x="3615" y="550"/>
                  </a:lnTo>
                  <a:lnTo>
                    <a:pt x="3570" y="606"/>
                  </a:lnTo>
                  <a:lnTo>
                    <a:pt x="3615" y="935"/>
                  </a:lnTo>
                  <a:lnTo>
                    <a:pt x="3709" y="1319"/>
                  </a:lnTo>
                  <a:lnTo>
                    <a:pt x="3801" y="1704"/>
                  </a:lnTo>
                  <a:lnTo>
                    <a:pt x="3893" y="1815"/>
                  </a:lnTo>
                  <a:lnTo>
                    <a:pt x="3987" y="1925"/>
                  </a:lnTo>
                  <a:lnTo>
                    <a:pt x="4218" y="2089"/>
                  </a:lnTo>
                  <a:lnTo>
                    <a:pt x="4496" y="2254"/>
                  </a:lnTo>
                  <a:lnTo>
                    <a:pt x="4821" y="2364"/>
                  </a:lnTo>
                  <a:lnTo>
                    <a:pt x="4960" y="2364"/>
                  </a:lnTo>
                  <a:lnTo>
                    <a:pt x="5052" y="2310"/>
                  </a:lnTo>
                  <a:lnTo>
                    <a:pt x="5099" y="2364"/>
                  </a:lnTo>
                  <a:lnTo>
                    <a:pt x="5145" y="2693"/>
                  </a:lnTo>
                  <a:lnTo>
                    <a:pt x="5145" y="3134"/>
                  </a:lnTo>
                  <a:lnTo>
                    <a:pt x="5099" y="3079"/>
                  </a:lnTo>
                  <a:lnTo>
                    <a:pt x="4727" y="3023"/>
                  </a:lnTo>
                  <a:lnTo>
                    <a:pt x="4543" y="3023"/>
                  </a:lnTo>
                  <a:lnTo>
                    <a:pt x="4357" y="2914"/>
                  </a:lnTo>
                  <a:lnTo>
                    <a:pt x="4218" y="2858"/>
                  </a:lnTo>
                  <a:lnTo>
                    <a:pt x="4079" y="2804"/>
                  </a:lnTo>
                  <a:lnTo>
                    <a:pt x="3940" y="2749"/>
                  </a:lnTo>
                  <a:lnTo>
                    <a:pt x="3801" y="2640"/>
                  </a:lnTo>
                  <a:lnTo>
                    <a:pt x="3570" y="2419"/>
                  </a:lnTo>
                  <a:lnTo>
                    <a:pt x="3292" y="2089"/>
                  </a:lnTo>
                  <a:lnTo>
                    <a:pt x="3014" y="1704"/>
                  </a:lnTo>
                  <a:lnTo>
                    <a:pt x="2920" y="1484"/>
                  </a:lnTo>
                  <a:lnTo>
                    <a:pt x="2828" y="1210"/>
                  </a:lnTo>
                  <a:lnTo>
                    <a:pt x="2735" y="715"/>
                  </a:lnTo>
                  <a:lnTo>
                    <a:pt x="2828" y="715"/>
                  </a:lnTo>
                  <a:lnTo>
                    <a:pt x="2874" y="659"/>
                  </a:lnTo>
                  <a:lnTo>
                    <a:pt x="2920" y="550"/>
                  </a:lnTo>
                  <a:lnTo>
                    <a:pt x="3014" y="495"/>
                  </a:lnTo>
                  <a:lnTo>
                    <a:pt x="3153" y="441"/>
                  </a:lnTo>
                  <a:close/>
                  <a:moveTo>
                    <a:pt x="2596" y="606"/>
                  </a:moveTo>
                  <a:lnTo>
                    <a:pt x="2642" y="659"/>
                  </a:lnTo>
                  <a:lnTo>
                    <a:pt x="2596" y="935"/>
                  </a:lnTo>
                  <a:lnTo>
                    <a:pt x="2596" y="1210"/>
                  </a:lnTo>
                  <a:lnTo>
                    <a:pt x="2642" y="1484"/>
                  </a:lnTo>
                  <a:lnTo>
                    <a:pt x="2735" y="1760"/>
                  </a:lnTo>
                  <a:lnTo>
                    <a:pt x="3059" y="2254"/>
                  </a:lnTo>
                  <a:lnTo>
                    <a:pt x="3384" y="2693"/>
                  </a:lnTo>
                  <a:lnTo>
                    <a:pt x="3570" y="2858"/>
                  </a:lnTo>
                  <a:lnTo>
                    <a:pt x="3709" y="3023"/>
                  </a:lnTo>
                  <a:lnTo>
                    <a:pt x="3848" y="3079"/>
                  </a:lnTo>
                  <a:lnTo>
                    <a:pt x="4032" y="3134"/>
                  </a:lnTo>
                  <a:lnTo>
                    <a:pt x="4171" y="3188"/>
                  </a:lnTo>
                  <a:lnTo>
                    <a:pt x="4310" y="3244"/>
                  </a:lnTo>
                  <a:lnTo>
                    <a:pt x="4496" y="3353"/>
                  </a:lnTo>
                  <a:lnTo>
                    <a:pt x="4727" y="3408"/>
                  </a:lnTo>
                  <a:lnTo>
                    <a:pt x="4913" y="3353"/>
                  </a:lnTo>
                  <a:lnTo>
                    <a:pt x="5145" y="3244"/>
                  </a:lnTo>
                  <a:lnTo>
                    <a:pt x="5099" y="3573"/>
                  </a:lnTo>
                  <a:lnTo>
                    <a:pt x="5052" y="3903"/>
                  </a:lnTo>
                  <a:lnTo>
                    <a:pt x="4960" y="4233"/>
                  </a:lnTo>
                  <a:lnTo>
                    <a:pt x="4821" y="4563"/>
                  </a:lnTo>
                  <a:lnTo>
                    <a:pt x="4682" y="4837"/>
                  </a:lnTo>
                  <a:lnTo>
                    <a:pt x="4543" y="5113"/>
                  </a:lnTo>
                  <a:lnTo>
                    <a:pt x="4310" y="5331"/>
                  </a:lnTo>
                  <a:lnTo>
                    <a:pt x="4126" y="5496"/>
                  </a:lnTo>
                  <a:lnTo>
                    <a:pt x="4079" y="5552"/>
                  </a:lnTo>
                  <a:lnTo>
                    <a:pt x="4126" y="5607"/>
                  </a:lnTo>
                  <a:lnTo>
                    <a:pt x="4357" y="5607"/>
                  </a:lnTo>
                  <a:lnTo>
                    <a:pt x="4543" y="5552"/>
                  </a:lnTo>
                  <a:lnTo>
                    <a:pt x="4867" y="6211"/>
                  </a:lnTo>
                  <a:lnTo>
                    <a:pt x="5238" y="6815"/>
                  </a:lnTo>
                  <a:lnTo>
                    <a:pt x="6026" y="8025"/>
                  </a:lnTo>
                  <a:lnTo>
                    <a:pt x="6443" y="8575"/>
                  </a:lnTo>
                  <a:lnTo>
                    <a:pt x="6954" y="9014"/>
                  </a:lnTo>
                  <a:lnTo>
                    <a:pt x="7277" y="9344"/>
                  </a:lnTo>
                  <a:lnTo>
                    <a:pt x="7555" y="9674"/>
                  </a:lnTo>
                  <a:lnTo>
                    <a:pt x="8111" y="10443"/>
                  </a:lnTo>
                  <a:lnTo>
                    <a:pt x="7972" y="10663"/>
                  </a:lnTo>
                  <a:lnTo>
                    <a:pt x="7880" y="10883"/>
                  </a:lnTo>
                  <a:lnTo>
                    <a:pt x="7741" y="11157"/>
                  </a:lnTo>
                  <a:lnTo>
                    <a:pt x="7649" y="11432"/>
                  </a:lnTo>
                  <a:lnTo>
                    <a:pt x="7463" y="11267"/>
                  </a:lnTo>
                  <a:lnTo>
                    <a:pt x="7232" y="11157"/>
                  </a:lnTo>
                  <a:lnTo>
                    <a:pt x="6954" y="10993"/>
                  </a:lnTo>
                  <a:lnTo>
                    <a:pt x="6721" y="10828"/>
                  </a:lnTo>
                  <a:lnTo>
                    <a:pt x="6304" y="10443"/>
                  </a:lnTo>
                  <a:lnTo>
                    <a:pt x="5933" y="10059"/>
                  </a:lnTo>
                  <a:lnTo>
                    <a:pt x="5562" y="9564"/>
                  </a:lnTo>
                  <a:lnTo>
                    <a:pt x="4218" y="7751"/>
                  </a:lnTo>
                  <a:lnTo>
                    <a:pt x="3754" y="6980"/>
                  </a:lnTo>
                  <a:lnTo>
                    <a:pt x="3476" y="6650"/>
                  </a:lnTo>
                  <a:lnTo>
                    <a:pt x="3153" y="6321"/>
                  </a:lnTo>
                  <a:lnTo>
                    <a:pt x="3476" y="6211"/>
                  </a:lnTo>
                  <a:lnTo>
                    <a:pt x="3523" y="6156"/>
                  </a:lnTo>
                  <a:lnTo>
                    <a:pt x="3570" y="6102"/>
                  </a:lnTo>
                  <a:lnTo>
                    <a:pt x="3523" y="5937"/>
                  </a:lnTo>
                  <a:lnTo>
                    <a:pt x="3431" y="5882"/>
                  </a:lnTo>
                  <a:lnTo>
                    <a:pt x="3384" y="5826"/>
                  </a:lnTo>
                  <a:lnTo>
                    <a:pt x="3292" y="5882"/>
                  </a:lnTo>
                  <a:lnTo>
                    <a:pt x="3059" y="5991"/>
                  </a:lnTo>
                  <a:lnTo>
                    <a:pt x="2828" y="6046"/>
                  </a:lnTo>
                  <a:lnTo>
                    <a:pt x="2596" y="6046"/>
                  </a:lnTo>
                  <a:lnTo>
                    <a:pt x="2364" y="5991"/>
                  </a:lnTo>
                  <a:lnTo>
                    <a:pt x="1854" y="5826"/>
                  </a:lnTo>
                  <a:lnTo>
                    <a:pt x="1437" y="5607"/>
                  </a:lnTo>
                  <a:lnTo>
                    <a:pt x="1112" y="5387"/>
                  </a:lnTo>
                  <a:lnTo>
                    <a:pt x="834" y="5167"/>
                  </a:lnTo>
                  <a:lnTo>
                    <a:pt x="603" y="4892"/>
                  </a:lnTo>
                  <a:lnTo>
                    <a:pt x="464" y="4563"/>
                  </a:lnTo>
                  <a:lnTo>
                    <a:pt x="372" y="4233"/>
                  </a:lnTo>
                  <a:lnTo>
                    <a:pt x="372" y="3464"/>
                  </a:lnTo>
                  <a:lnTo>
                    <a:pt x="417" y="3079"/>
                  </a:lnTo>
                  <a:lnTo>
                    <a:pt x="556" y="2640"/>
                  </a:lnTo>
                  <a:lnTo>
                    <a:pt x="789" y="2254"/>
                  </a:lnTo>
                  <a:lnTo>
                    <a:pt x="1020" y="1925"/>
                  </a:lnTo>
                  <a:lnTo>
                    <a:pt x="1298" y="1595"/>
                  </a:lnTo>
                  <a:lnTo>
                    <a:pt x="1623" y="1319"/>
                  </a:lnTo>
                  <a:lnTo>
                    <a:pt x="1947" y="1045"/>
                  </a:lnTo>
                  <a:lnTo>
                    <a:pt x="2596" y="606"/>
                  </a:lnTo>
                  <a:close/>
                  <a:moveTo>
                    <a:pt x="3153" y="0"/>
                  </a:moveTo>
                  <a:lnTo>
                    <a:pt x="3014" y="56"/>
                  </a:lnTo>
                  <a:lnTo>
                    <a:pt x="2828" y="111"/>
                  </a:lnTo>
                  <a:lnTo>
                    <a:pt x="2735" y="276"/>
                  </a:lnTo>
                  <a:lnTo>
                    <a:pt x="2225" y="495"/>
                  </a:lnTo>
                  <a:lnTo>
                    <a:pt x="1715" y="824"/>
                  </a:lnTo>
                  <a:lnTo>
                    <a:pt x="1251" y="1210"/>
                  </a:lnTo>
                  <a:lnTo>
                    <a:pt x="789" y="1650"/>
                  </a:lnTo>
                  <a:lnTo>
                    <a:pt x="417" y="2199"/>
                  </a:lnTo>
                  <a:lnTo>
                    <a:pt x="278" y="2475"/>
                  </a:lnTo>
                  <a:lnTo>
                    <a:pt x="186" y="2749"/>
                  </a:lnTo>
                  <a:lnTo>
                    <a:pt x="94" y="3079"/>
                  </a:lnTo>
                  <a:lnTo>
                    <a:pt x="0" y="3408"/>
                  </a:lnTo>
                  <a:lnTo>
                    <a:pt x="0" y="4012"/>
                  </a:lnTo>
                  <a:lnTo>
                    <a:pt x="94" y="4342"/>
                  </a:lnTo>
                  <a:lnTo>
                    <a:pt x="139" y="4618"/>
                  </a:lnTo>
                  <a:lnTo>
                    <a:pt x="278" y="4837"/>
                  </a:lnTo>
                  <a:lnTo>
                    <a:pt x="417" y="5113"/>
                  </a:lnTo>
                  <a:lnTo>
                    <a:pt x="742" y="5552"/>
                  </a:lnTo>
                  <a:lnTo>
                    <a:pt x="1576" y="6211"/>
                  </a:lnTo>
                  <a:lnTo>
                    <a:pt x="2086" y="6376"/>
                  </a:lnTo>
                  <a:lnTo>
                    <a:pt x="2596" y="6432"/>
                  </a:lnTo>
                  <a:lnTo>
                    <a:pt x="2828" y="6432"/>
                  </a:lnTo>
                  <a:lnTo>
                    <a:pt x="3059" y="6376"/>
                  </a:lnTo>
                  <a:lnTo>
                    <a:pt x="3245" y="6815"/>
                  </a:lnTo>
                  <a:lnTo>
                    <a:pt x="3431" y="7256"/>
                  </a:lnTo>
                  <a:lnTo>
                    <a:pt x="3662" y="7640"/>
                  </a:lnTo>
                  <a:lnTo>
                    <a:pt x="3940" y="8080"/>
                  </a:lnTo>
                  <a:lnTo>
                    <a:pt x="4543" y="8849"/>
                  </a:lnTo>
                  <a:lnTo>
                    <a:pt x="5145" y="9509"/>
                  </a:lnTo>
                  <a:lnTo>
                    <a:pt x="5748" y="10333"/>
                  </a:lnTo>
                  <a:lnTo>
                    <a:pt x="6443" y="11102"/>
                  </a:lnTo>
                  <a:lnTo>
                    <a:pt x="6721" y="11322"/>
                  </a:lnTo>
                  <a:lnTo>
                    <a:pt x="6999" y="11487"/>
                  </a:lnTo>
                  <a:lnTo>
                    <a:pt x="7324" y="11652"/>
                  </a:lnTo>
                  <a:lnTo>
                    <a:pt x="7602" y="11872"/>
                  </a:lnTo>
                  <a:lnTo>
                    <a:pt x="7694" y="11926"/>
                  </a:lnTo>
                  <a:lnTo>
                    <a:pt x="7788" y="11872"/>
                  </a:lnTo>
                  <a:lnTo>
                    <a:pt x="7833" y="11817"/>
                  </a:lnTo>
                  <a:lnTo>
                    <a:pt x="7880" y="11708"/>
                  </a:lnTo>
                  <a:lnTo>
                    <a:pt x="7972" y="11432"/>
                  </a:lnTo>
                  <a:lnTo>
                    <a:pt x="8111" y="11213"/>
                  </a:lnTo>
                  <a:lnTo>
                    <a:pt x="9641" y="12586"/>
                  </a:lnTo>
                  <a:lnTo>
                    <a:pt x="11217" y="13851"/>
                  </a:lnTo>
                  <a:lnTo>
                    <a:pt x="12005" y="14455"/>
                  </a:lnTo>
                  <a:lnTo>
                    <a:pt x="12839" y="15061"/>
                  </a:lnTo>
                  <a:lnTo>
                    <a:pt x="13673" y="15609"/>
                  </a:lnTo>
                  <a:lnTo>
                    <a:pt x="14554" y="16104"/>
                  </a:lnTo>
                  <a:lnTo>
                    <a:pt x="15527" y="16544"/>
                  </a:lnTo>
                  <a:lnTo>
                    <a:pt x="16501" y="16928"/>
                  </a:lnTo>
                  <a:lnTo>
                    <a:pt x="17521" y="17313"/>
                  </a:lnTo>
                  <a:lnTo>
                    <a:pt x="18447" y="17752"/>
                  </a:lnTo>
                  <a:lnTo>
                    <a:pt x="18911" y="18028"/>
                  </a:lnTo>
                  <a:lnTo>
                    <a:pt x="19328" y="18303"/>
                  </a:lnTo>
                  <a:lnTo>
                    <a:pt x="19699" y="18688"/>
                  </a:lnTo>
                  <a:lnTo>
                    <a:pt x="20071" y="19071"/>
                  </a:lnTo>
                  <a:lnTo>
                    <a:pt x="20394" y="19512"/>
                  </a:lnTo>
                  <a:lnTo>
                    <a:pt x="20627" y="20007"/>
                  </a:lnTo>
                  <a:lnTo>
                    <a:pt x="20858" y="20555"/>
                  </a:lnTo>
                  <a:lnTo>
                    <a:pt x="21044" y="21215"/>
                  </a:lnTo>
                  <a:lnTo>
                    <a:pt x="21136" y="21600"/>
                  </a:lnTo>
                  <a:lnTo>
                    <a:pt x="21600" y="21600"/>
                  </a:lnTo>
                  <a:lnTo>
                    <a:pt x="21506" y="21050"/>
                  </a:lnTo>
                  <a:lnTo>
                    <a:pt x="21367" y="20555"/>
                  </a:lnTo>
                  <a:lnTo>
                    <a:pt x="21228" y="20116"/>
                  </a:lnTo>
                  <a:lnTo>
                    <a:pt x="21044" y="19677"/>
                  </a:lnTo>
                  <a:lnTo>
                    <a:pt x="20858" y="19292"/>
                  </a:lnTo>
                  <a:lnTo>
                    <a:pt x="20627" y="18962"/>
                  </a:lnTo>
                  <a:lnTo>
                    <a:pt x="20394" y="18632"/>
                  </a:lnTo>
                  <a:lnTo>
                    <a:pt x="20116" y="18303"/>
                  </a:lnTo>
                  <a:lnTo>
                    <a:pt x="19792" y="18028"/>
                  </a:lnTo>
                  <a:lnTo>
                    <a:pt x="19189" y="17534"/>
                  </a:lnTo>
                  <a:lnTo>
                    <a:pt x="18447" y="17148"/>
                  </a:lnTo>
                  <a:lnTo>
                    <a:pt x="17707" y="16819"/>
                  </a:lnTo>
                  <a:lnTo>
                    <a:pt x="16918" y="16489"/>
                  </a:lnTo>
                  <a:lnTo>
                    <a:pt x="15898" y="16104"/>
                  </a:lnTo>
                  <a:lnTo>
                    <a:pt x="14925" y="15609"/>
                  </a:lnTo>
                  <a:lnTo>
                    <a:pt x="13998" y="15114"/>
                  </a:lnTo>
                  <a:lnTo>
                    <a:pt x="13072" y="14564"/>
                  </a:lnTo>
                  <a:lnTo>
                    <a:pt x="12190" y="13960"/>
                  </a:lnTo>
                  <a:lnTo>
                    <a:pt x="11264" y="13301"/>
                  </a:lnTo>
                  <a:lnTo>
                    <a:pt x="9549" y="11926"/>
                  </a:lnTo>
                  <a:lnTo>
                    <a:pt x="8297" y="10883"/>
                  </a:lnTo>
                  <a:lnTo>
                    <a:pt x="8389" y="10663"/>
                  </a:lnTo>
                  <a:lnTo>
                    <a:pt x="8483" y="10389"/>
                  </a:lnTo>
                  <a:lnTo>
                    <a:pt x="8483" y="10333"/>
                  </a:lnTo>
                  <a:lnTo>
                    <a:pt x="8436" y="10278"/>
                  </a:lnTo>
                  <a:lnTo>
                    <a:pt x="8297" y="10278"/>
                  </a:lnTo>
                  <a:lnTo>
                    <a:pt x="8158" y="9894"/>
                  </a:lnTo>
                  <a:lnTo>
                    <a:pt x="8019" y="9618"/>
                  </a:lnTo>
                  <a:lnTo>
                    <a:pt x="7788" y="9344"/>
                  </a:lnTo>
                  <a:lnTo>
                    <a:pt x="7555" y="9070"/>
                  </a:lnTo>
                  <a:lnTo>
                    <a:pt x="7093" y="8629"/>
                  </a:lnTo>
                  <a:lnTo>
                    <a:pt x="6582" y="8190"/>
                  </a:lnTo>
                  <a:lnTo>
                    <a:pt x="5655" y="6706"/>
                  </a:lnTo>
                  <a:lnTo>
                    <a:pt x="5052" y="5826"/>
                  </a:lnTo>
                  <a:lnTo>
                    <a:pt x="4821" y="5552"/>
                  </a:lnTo>
                  <a:lnTo>
                    <a:pt x="4727" y="5496"/>
                  </a:lnTo>
                  <a:lnTo>
                    <a:pt x="4682" y="5496"/>
                  </a:lnTo>
                  <a:lnTo>
                    <a:pt x="4960" y="5167"/>
                  </a:lnTo>
                  <a:lnTo>
                    <a:pt x="5145" y="4783"/>
                  </a:lnTo>
                  <a:lnTo>
                    <a:pt x="5284" y="4233"/>
                  </a:lnTo>
                  <a:lnTo>
                    <a:pt x="5377" y="3683"/>
                  </a:lnTo>
                  <a:lnTo>
                    <a:pt x="5377" y="2584"/>
                  </a:lnTo>
                  <a:lnTo>
                    <a:pt x="5284" y="2089"/>
                  </a:lnTo>
                  <a:lnTo>
                    <a:pt x="5238" y="1704"/>
                  </a:lnTo>
                  <a:lnTo>
                    <a:pt x="5052" y="1374"/>
                  </a:lnTo>
                  <a:lnTo>
                    <a:pt x="4821" y="1045"/>
                  </a:lnTo>
                  <a:lnTo>
                    <a:pt x="4449" y="715"/>
                  </a:lnTo>
                  <a:lnTo>
                    <a:pt x="4079" y="385"/>
                  </a:lnTo>
                  <a:lnTo>
                    <a:pt x="3709" y="165"/>
                  </a:lnTo>
                  <a:lnTo>
                    <a:pt x="3337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173" name="Shape 719"/>
            <p:cNvSpPr/>
            <p:nvPr/>
          </p:nvSpPr>
          <p:spPr>
            <a:xfrm>
              <a:off x="8898290" y="6763411"/>
              <a:ext cx="261640" cy="1117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337" y="0"/>
                  </a:moveTo>
                  <a:lnTo>
                    <a:pt x="8675" y="424"/>
                  </a:lnTo>
                  <a:lnTo>
                    <a:pt x="7386" y="1296"/>
                  </a:lnTo>
                  <a:lnTo>
                    <a:pt x="6279" y="2593"/>
                  </a:lnTo>
                  <a:lnTo>
                    <a:pt x="5352" y="4312"/>
                  </a:lnTo>
                  <a:lnTo>
                    <a:pt x="4617" y="6481"/>
                  </a:lnTo>
                  <a:lnTo>
                    <a:pt x="3137" y="11666"/>
                  </a:lnTo>
                  <a:lnTo>
                    <a:pt x="1848" y="16415"/>
                  </a:lnTo>
                  <a:lnTo>
                    <a:pt x="921" y="19444"/>
                  </a:lnTo>
                  <a:lnTo>
                    <a:pt x="0" y="21600"/>
                  </a:lnTo>
                  <a:lnTo>
                    <a:pt x="2769" y="21600"/>
                  </a:lnTo>
                  <a:lnTo>
                    <a:pt x="3690" y="19444"/>
                  </a:lnTo>
                  <a:lnTo>
                    <a:pt x="4244" y="17275"/>
                  </a:lnTo>
                  <a:lnTo>
                    <a:pt x="5906" y="11666"/>
                  </a:lnTo>
                  <a:lnTo>
                    <a:pt x="6833" y="9074"/>
                  </a:lnTo>
                  <a:lnTo>
                    <a:pt x="7754" y="7341"/>
                  </a:lnTo>
                  <a:lnTo>
                    <a:pt x="8862" y="6045"/>
                  </a:lnTo>
                  <a:lnTo>
                    <a:pt x="10156" y="5185"/>
                  </a:lnTo>
                  <a:lnTo>
                    <a:pt x="11444" y="5185"/>
                  </a:lnTo>
                  <a:lnTo>
                    <a:pt x="13106" y="5609"/>
                  </a:lnTo>
                  <a:lnTo>
                    <a:pt x="15321" y="6905"/>
                  </a:lnTo>
                  <a:lnTo>
                    <a:pt x="17356" y="8637"/>
                  </a:lnTo>
                  <a:lnTo>
                    <a:pt x="19571" y="10370"/>
                  </a:lnTo>
                  <a:lnTo>
                    <a:pt x="21600" y="12090"/>
                  </a:lnTo>
                  <a:lnTo>
                    <a:pt x="21600" y="6905"/>
                  </a:lnTo>
                  <a:lnTo>
                    <a:pt x="18463" y="4312"/>
                  </a:lnTo>
                  <a:lnTo>
                    <a:pt x="15140" y="1720"/>
                  </a:lnTo>
                  <a:lnTo>
                    <a:pt x="13660" y="860"/>
                  </a:lnTo>
                  <a:lnTo>
                    <a:pt x="11998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174" name="Shape 720"/>
            <p:cNvSpPr/>
            <p:nvPr/>
          </p:nvSpPr>
          <p:spPr>
            <a:xfrm>
              <a:off x="6990702" y="6134988"/>
              <a:ext cx="60379" cy="581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992" y="0"/>
                  </a:moveTo>
                  <a:lnTo>
                    <a:pt x="14400" y="839"/>
                  </a:lnTo>
                  <a:lnTo>
                    <a:pt x="7200" y="8319"/>
                  </a:lnTo>
                  <a:lnTo>
                    <a:pt x="3992" y="12466"/>
                  </a:lnTo>
                  <a:lnTo>
                    <a:pt x="808" y="15799"/>
                  </a:lnTo>
                  <a:lnTo>
                    <a:pt x="0" y="17453"/>
                  </a:lnTo>
                  <a:lnTo>
                    <a:pt x="0" y="18292"/>
                  </a:lnTo>
                  <a:lnTo>
                    <a:pt x="1592" y="20785"/>
                  </a:lnTo>
                  <a:lnTo>
                    <a:pt x="3208" y="21600"/>
                  </a:lnTo>
                  <a:lnTo>
                    <a:pt x="5608" y="21600"/>
                  </a:lnTo>
                  <a:lnTo>
                    <a:pt x="9600" y="18292"/>
                  </a:lnTo>
                  <a:lnTo>
                    <a:pt x="21600" y="5826"/>
                  </a:lnTo>
                  <a:lnTo>
                    <a:pt x="21600" y="4147"/>
                  </a:lnTo>
                  <a:lnTo>
                    <a:pt x="20792" y="2493"/>
                  </a:lnTo>
                  <a:lnTo>
                    <a:pt x="20008" y="1654"/>
                  </a:lnTo>
                  <a:lnTo>
                    <a:pt x="18392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175" name="Shape 721"/>
            <p:cNvSpPr/>
            <p:nvPr/>
          </p:nvSpPr>
          <p:spPr>
            <a:xfrm>
              <a:off x="514309" y="6260194"/>
              <a:ext cx="102889" cy="28176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126" y="0"/>
                  </a:moveTo>
                  <a:lnTo>
                    <a:pt x="21126" y="173"/>
                  </a:lnTo>
                  <a:lnTo>
                    <a:pt x="10333" y="10632"/>
                  </a:lnTo>
                  <a:lnTo>
                    <a:pt x="4699" y="15943"/>
                  </a:lnTo>
                  <a:lnTo>
                    <a:pt x="0" y="21259"/>
                  </a:lnTo>
                  <a:lnTo>
                    <a:pt x="0" y="21432"/>
                  </a:lnTo>
                  <a:lnTo>
                    <a:pt x="474" y="21600"/>
                  </a:lnTo>
                  <a:lnTo>
                    <a:pt x="948" y="21600"/>
                  </a:lnTo>
                  <a:lnTo>
                    <a:pt x="948" y="21432"/>
                  </a:lnTo>
                  <a:lnTo>
                    <a:pt x="7042" y="15943"/>
                  </a:lnTo>
                  <a:lnTo>
                    <a:pt x="12676" y="10286"/>
                  </a:lnTo>
                  <a:lnTo>
                    <a:pt x="15966" y="7887"/>
                  </a:lnTo>
                  <a:lnTo>
                    <a:pt x="18783" y="5316"/>
                  </a:lnTo>
                  <a:lnTo>
                    <a:pt x="20192" y="3946"/>
                  </a:lnTo>
                  <a:lnTo>
                    <a:pt x="21600" y="2571"/>
                  </a:lnTo>
                  <a:lnTo>
                    <a:pt x="21600" y="173"/>
                  </a:lnTo>
                  <a:lnTo>
                    <a:pt x="21126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176" name="Shape 722"/>
            <p:cNvSpPr/>
            <p:nvPr/>
          </p:nvSpPr>
          <p:spPr>
            <a:xfrm>
              <a:off x="746921" y="5739176"/>
              <a:ext cx="172168" cy="11179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325" y="0"/>
                  </a:moveTo>
                  <a:lnTo>
                    <a:pt x="21042" y="424"/>
                  </a:lnTo>
                  <a:lnTo>
                    <a:pt x="19917" y="3452"/>
                  </a:lnTo>
                  <a:lnTo>
                    <a:pt x="18517" y="6905"/>
                  </a:lnTo>
                  <a:lnTo>
                    <a:pt x="17392" y="10370"/>
                  </a:lnTo>
                  <a:lnTo>
                    <a:pt x="15708" y="13822"/>
                  </a:lnTo>
                  <a:lnTo>
                    <a:pt x="13750" y="15979"/>
                  </a:lnTo>
                  <a:lnTo>
                    <a:pt x="11500" y="17711"/>
                  </a:lnTo>
                  <a:lnTo>
                    <a:pt x="9542" y="18571"/>
                  </a:lnTo>
                  <a:lnTo>
                    <a:pt x="7292" y="18571"/>
                  </a:lnTo>
                  <a:lnTo>
                    <a:pt x="5333" y="17711"/>
                  </a:lnTo>
                  <a:lnTo>
                    <a:pt x="3367" y="15979"/>
                  </a:lnTo>
                  <a:lnTo>
                    <a:pt x="2525" y="14682"/>
                  </a:lnTo>
                  <a:lnTo>
                    <a:pt x="1967" y="13386"/>
                  </a:lnTo>
                  <a:lnTo>
                    <a:pt x="1400" y="11666"/>
                  </a:lnTo>
                  <a:lnTo>
                    <a:pt x="842" y="9497"/>
                  </a:lnTo>
                  <a:lnTo>
                    <a:pt x="558" y="9074"/>
                  </a:lnTo>
                  <a:lnTo>
                    <a:pt x="283" y="9074"/>
                  </a:lnTo>
                  <a:lnTo>
                    <a:pt x="283" y="9497"/>
                  </a:lnTo>
                  <a:lnTo>
                    <a:pt x="0" y="11230"/>
                  </a:lnTo>
                  <a:lnTo>
                    <a:pt x="0" y="12526"/>
                  </a:lnTo>
                  <a:lnTo>
                    <a:pt x="558" y="15119"/>
                  </a:lnTo>
                  <a:lnTo>
                    <a:pt x="1683" y="17275"/>
                  </a:lnTo>
                  <a:lnTo>
                    <a:pt x="3083" y="19007"/>
                  </a:lnTo>
                  <a:lnTo>
                    <a:pt x="4767" y="20304"/>
                  </a:lnTo>
                  <a:lnTo>
                    <a:pt x="6450" y="21164"/>
                  </a:lnTo>
                  <a:lnTo>
                    <a:pt x="8417" y="21600"/>
                  </a:lnTo>
                  <a:lnTo>
                    <a:pt x="10100" y="21600"/>
                  </a:lnTo>
                  <a:lnTo>
                    <a:pt x="12067" y="20740"/>
                  </a:lnTo>
                  <a:lnTo>
                    <a:pt x="14025" y="19007"/>
                  </a:lnTo>
                  <a:lnTo>
                    <a:pt x="16275" y="16415"/>
                  </a:lnTo>
                  <a:lnTo>
                    <a:pt x="17958" y="13822"/>
                  </a:lnTo>
                  <a:lnTo>
                    <a:pt x="19642" y="10370"/>
                  </a:lnTo>
                  <a:lnTo>
                    <a:pt x="20758" y="7341"/>
                  </a:lnTo>
                  <a:lnTo>
                    <a:pt x="21600" y="3889"/>
                  </a:lnTo>
                  <a:lnTo>
                    <a:pt x="21600" y="424"/>
                  </a:lnTo>
                  <a:lnTo>
                    <a:pt x="21325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177" name="Shape 723"/>
            <p:cNvSpPr/>
            <p:nvPr/>
          </p:nvSpPr>
          <p:spPr>
            <a:xfrm>
              <a:off x="521018" y="5254"/>
              <a:ext cx="13418" cy="1561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12317"/>
                  </a:lnTo>
                  <a:lnTo>
                    <a:pt x="3636" y="18567"/>
                  </a:lnTo>
                  <a:lnTo>
                    <a:pt x="10800" y="21600"/>
                  </a:lnTo>
                  <a:lnTo>
                    <a:pt x="18071" y="18567"/>
                  </a:lnTo>
                  <a:lnTo>
                    <a:pt x="21600" y="12317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178" name="Shape 724"/>
            <p:cNvSpPr/>
            <p:nvPr/>
          </p:nvSpPr>
          <p:spPr>
            <a:xfrm>
              <a:off x="456189" y="5582618"/>
              <a:ext cx="491993" cy="97056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477" y="0"/>
                  </a:moveTo>
                  <a:lnTo>
                    <a:pt x="16987" y="50"/>
                  </a:lnTo>
                  <a:lnTo>
                    <a:pt x="16494" y="149"/>
                  </a:lnTo>
                  <a:lnTo>
                    <a:pt x="16004" y="248"/>
                  </a:lnTo>
                  <a:lnTo>
                    <a:pt x="15120" y="597"/>
                  </a:lnTo>
                  <a:lnTo>
                    <a:pt x="14336" y="995"/>
                  </a:lnTo>
                  <a:lnTo>
                    <a:pt x="13648" y="1493"/>
                  </a:lnTo>
                  <a:lnTo>
                    <a:pt x="13059" y="1991"/>
                  </a:lnTo>
                  <a:lnTo>
                    <a:pt x="12470" y="2439"/>
                  </a:lnTo>
                  <a:lnTo>
                    <a:pt x="12076" y="2986"/>
                  </a:lnTo>
                  <a:lnTo>
                    <a:pt x="11781" y="3533"/>
                  </a:lnTo>
                  <a:lnTo>
                    <a:pt x="11586" y="4081"/>
                  </a:lnTo>
                  <a:lnTo>
                    <a:pt x="11586" y="4628"/>
                  </a:lnTo>
                  <a:lnTo>
                    <a:pt x="11685" y="4977"/>
                  </a:lnTo>
                  <a:lnTo>
                    <a:pt x="11781" y="5276"/>
                  </a:lnTo>
                  <a:lnTo>
                    <a:pt x="12274" y="5873"/>
                  </a:lnTo>
                  <a:lnTo>
                    <a:pt x="12569" y="6420"/>
                  </a:lnTo>
                  <a:lnTo>
                    <a:pt x="12764" y="6918"/>
                  </a:lnTo>
                  <a:lnTo>
                    <a:pt x="12764" y="7465"/>
                  </a:lnTo>
                  <a:lnTo>
                    <a:pt x="12569" y="8012"/>
                  </a:lnTo>
                  <a:lnTo>
                    <a:pt x="11880" y="8809"/>
                  </a:lnTo>
                  <a:lnTo>
                    <a:pt x="11192" y="9654"/>
                  </a:lnTo>
                  <a:lnTo>
                    <a:pt x="9425" y="11198"/>
                  </a:lnTo>
                  <a:lnTo>
                    <a:pt x="7658" y="12840"/>
                  </a:lnTo>
                  <a:lnTo>
                    <a:pt x="5791" y="14482"/>
                  </a:lnTo>
                  <a:lnTo>
                    <a:pt x="1866" y="17668"/>
                  </a:lnTo>
                  <a:lnTo>
                    <a:pt x="1178" y="18215"/>
                  </a:lnTo>
                  <a:lnTo>
                    <a:pt x="295" y="19111"/>
                  </a:lnTo>
                  <a:lnTo>
                    <a:pt x="99" y="19409"/>
                  </a:lnTo>
                  <a:lnTo>
                    <a:pt x="0" y="19758"/>
                  </a:lnTo>
                  <a:lnTo>
                    <a:pt x="0" y="20057"/>
                  </a:lnTo>
                  <a:lnTo>
                    <a:pt x="99" y="20156"/>
                  </a:lnTo>
                  <a:lnTo>
                    <a:pt x="195" y="20206"/>
                  </a:lnTo>
                  <a:lnTo>
                    <a:pt x="394" y="20156"/>
                  </a:lnTo>
                  <a:lnTo>
                    <a:pt x="490" y="20057"/>
                  </a:lnTo>
                  <a:lnTo>
                    <a:pt x="490" y="19708"/>
                  </a:lnTo>
                  <a:lnTo>
                    <a:pt x="589" y="19360"/>
                  </a:lnTo>
                  <a:lnTo>
                    <a:pt x="884" y="19012"/>
                  </a:lnTo>
                  <a:lnTo>
                    <a:pt x="1178" y="18713"/>
                  </a:lnTo>
                  <a:lnTo>
                    <a:pt x="1866" y="18066"/>
                  </a:lnTo>
                  <a:lnTo>
                    <a:pt x="2651" y="17468"/>
                  </a:lnTo>
                  <a:lnTo>
                    <a:pt x="5791" y="14881"/>
                  </a:lnTo>
                  <a:lnTo>
                    <a:pt x="8737" y="12293"/>
                  </a:lnTo>
                  <a:lnTo>
                    <a:pt x="10209" y="11000"/>
                  </a:lnTo>
                  <a:lnTo>
                    <a:pt x="11487" y="9654"/>
                  </a:lnTo>
                  <a:lnTo>
                    <a:pt x="12569" y="8560"/>
                  </a:lnTo>
                  <a:lnTo>
                    <a:pt x="12959" y="8012"/>
                  </a:lnTo>
                  <a:lnTo>
                    <a:pt x="13254" y="7465"/>
                  </a:lnTo>
                  <a:lnTo>
                    <a:pt x="13254" y="6967"/>
                  </a:lnTo>
                  <a:lnTo>
                    <a:pt x="13158" y="6470"/>
                  </a:lnTo>
                  <a:lnTo>
                    <a:pt x="12764" y="5972"/>
                  </a:lnTo>
                  <a:lnTo>
                    <a:pt x="12470" y="5524"/>
                  </a:lnTo>
                  <a:lnTo>
                    <a:pt x="12175" y="5127"/>
                  </a:lnTo>
                  <a:lnTo>
                    <a:pt x="12076" y="4727"/>
                  </a:lnTo>
                  <a:lnTo>
                    <a:pt x="12076" y="4279"/>
                  </a:lnTo>
                  <a:lnTo>
                    <a:pt x="12175" y="3832"/>
                  </a:lnTo>
                  <a:lnTo>
                    <a:pt x="12370" y="3335"/>
                  </a:lnTo>
                  <a:lnTo>
                    <a:pt x="12959" y="2439"/>
                  </a:lnTo>
                  <a:lnTo>
                    <a:pt x="13452" y="1991"/>
                  </a:lnTo>
                  <a:lnTo>
                    <a:pt x="13942" y="1592"/>
                  </a:lnTo>
                  <a:lnTo>
                    <a:pt x="14531" y="1194"/>
                  </a:lnTo>
                  <a:lnTo>
                    <a:pt x="15120" y="896"/>
                  </a:lnTo>
                  <a:lnTo>
                    <a:pt x="15809" y="597"/>
                  </a:lnTo>
                  <a:lnTo>
                    <a:pt x="16593" y="398"/>
                  </a:lnTo>
                  <a:lnTo>
                    <a:pt x="17377" y="248"/>
                  </a:lnTo>
                  <a:lnTo>
                    <a:pt x="18261" y="200"/>
                  </a:lnTo>
                  <a:lnTo>
                    <a:pt x="19145" y="248"/>
                  </a:lnTo>
                  <a:lnTo>
                    <a:pt x="19145" y="299"/>
                  </a:lnTo>
                  <a:lnTo>
                    <a:pt x="19244" y="349"/>
                  </a:lnTo>
                  <a:lnTo>
                    <a:pt x="19734" y="647"/>
                  </a:lnTo>
                  <a:lnTo>
                    <a:pt x="20127" y="995"/>
                  </a:lnTo>
                  <a:lnTo>
                    <a:pt x="20422" y="1344"/>
                  </a:lnTo>
                  <a:lnTo>
                    <a:pt x="20716" y="1741"/>
                  </a:lnTo>
                  <a:lnTo>
                    <a:pt x="20816" y="2189"/>
                  </a:lnTo>
                  <a:lnTo>
                    <a:pt x="20912" y="2588"/>
                  </a:lnTo>
                  <a:lnTo>
                    <a:pt x="20912" y="3384"/>
                  </a:lnTo>
                  <a:lnTo>
                    <a:pt x="20816" y="3832"/>
                  </a:lnTo>
                  <a:lnTo>
                    <a:pt x="20617" y="4231"/>
                  </a:lnTo>
                  <a:lnTo>
                    <a:pt x="20323" y="4628"/>
                  </a:lnTo>
                  <a:lnTo>
                    <a:pt x="19932" y="5026"/>
                  </a:lnTo>
                  <a:lnTo>
                    <a:pt x="19343" y="5325"/>
                  </a:lnTo>
                  <a:lnTo>
                    <a:pt x="18754" y="5673"/>
                  </a:lnTo>
                  <a:lnTo>
                    <a:pt x="18165" y="5972"/>
                  </a:lnTo>
                  <a:lnTo>
                    <a:pt x="17377" y="6220"/>
                  </a:lnTo>
                  <a:lnTo>
                    <a:pt x="15709" y="6818"/>
                  </a:lnTo>
                  <a:lnTo>
                    <a:pt x="14826" y="7166"/>
                  </a:lnTo>
                  <a:lnTo>
                    <a:pt x="14138" y="7515"/>
                  </a:lnTo>
                  <a:lnTo>
                    <a:pt x="13452" y="8062"/>
                  </a:lnTo>
                  <a:lnTo>
                    <a:pt x="12863" y="8609"/>
                  </a:lnTo>
                  <a:lnTo>
                    <a:pt x="11980" y="9804"/>
                  </a:lnTo>
                  <a:lnTo>
                    <a:pt x="10997" y="11397"/>
                  </a:lnTo>
                  <a:lnTo>
                    <a:pt x="10014" y="12989"/>
                  </a:lnTo>
                  <a:lnTo>
                    <a:pt x="9230" y="14583"/>
                  </a:lnTo>
                  <a:lnTo>
                    <a:pt x="8442" y="16225"/>
                  </a:lnTo>
                  <a:lnTo>
                    <a:pt x="7952" y="17767"/>
                  </a:lnTo>
                  <a:lnTo>
                    <a:pt x="7658" y="18513"/>
                  </a:lnTo>
                  <a:lnTo>
                    <a:pt x="7363" y="19310"/>
                  </a:lnTo>
                  <a:lnTo>
                    <a:pt x="6970" y="19857"/>
                  </a:lnTo>
                  <a:lnTo>
                    <a:pt x="6480" y="20355"/>
                  </a:lnTo>
                  <a:lnTo>
                    <a:pt x="5791" y="20803"/>
                  </a:lnTo>
                  <a:lnTo>
                    <a:pt x="5401" y="21003"/>
                  </a:lnTo>
                  <a:lnTo>
                    <a:pt x="4908" y="21152"/>
                  </a:lnTo>
                  <a:lnTo>
                    <a:pt x="4223" y="21350"/>
                  </a:lnTo>
                  <a:lnTo>
                    <a:pt x="3534" y="21400"/>
                  </a:lnTo>
                  <a:lnTo>
                    <a:pt x="2846" y="21400"/>
                  </a:lnTo>
                  <a:lnTo>
                    <a:pt x="2257" y="21301"/>
                  </a:lnTo>
                  <a:lnTo>
                    <a:pt x="1668" y="21102"/>
                  </a:lnTo>
                  <a:lnTo>
                    <a:pt x="1178" y="20853"/>
                  </a:lnTo>
                  <a:lnTo>
                    <a:pt x="884" y="20555"/>
                  </a:lnTo>
                  <a:lnTo>
                    <a:pt x="688" y="20206"/>
                  </a:lnTo>
                  <a:lnTo>
                    <a:pt x="589" y="20156"/>
                  </a:lnTo>
                  <a:lnTo>
                    <a:pt x="394" y="20156"/>
                  </a:lnTo>
                  <a:lnTo>
                    <a:pt x="394" y="20555"/>
                  </a:lnTo>
                  <a:lnTo>
                    <a:pt x="490" y="20803"/>
                  </a:lnTo>
                  <a:lnTo>
                    <a:pt x="688" y="21052"/>
                  </a:lnTo>
                  <a:lnTo>
                    <a:pt x="983" y="21251"/>
                  </a:lnTo>
                  <a:lnTo>
                    <a:pt x="1374" y="21400"/>
                  </a:lnTo>
                  <a:lnTo>
                    <a:pt x="1767" y="21499"/>
                  </a:lnTo>
                  <a:lnTo>
                    <a:pt x="2257" y="21550"/>
                  </a:lnTo>
                  <a:lnTo>
                    <a:pt x="2750" y="21600"/>
                  </a:lnTo>
                  <a:lnTo>
                    <a:pt x="3240" y="21600"/>
                  </a:lnTo>
                  <a:lnTo>
                    <a:pt x="3829" y="21550"/>
                  </a:lnTo>
                  <a:lnTo>
                    <a:pt x="4319" y="21499"/>
                  </a:lnTo>
                  <a:lnTo>
                    <a:pt x="4812" y="21400"/>
                  </a:lnTo>
                  <a:lnTo>
                    <a:pt x="5302" y="21301"/>
                  </a:lnTo>
                  <a:lnTo>
                    <a:pt x="5695" y="21152"/>
                  </a:lnTo>
                  <a:lnTo>
                    <a:pt x="6086" y="20953"/>
                  </a:lnTo>
                  <a:lnTo>
                    <a:pt x="6480" y="20753"/>
                  </a:lnTo>
                  <a:lnTo>
                    <a:pt x="6970" y="20355"/>
                  </a:lnTo>
                  <a:lnTo>
                    <a:pt x="7363" y="19907"/>
                  </a:lnTo>
                  <a:lnTo>
                    <a:pt x="7658" y="19409"/>
                  </a:lnTo>
                  <a:lnTo>
                    <a:pt x="7952" y="18961"/>
                  </a:lnTo>
                  <a:lnTo>
                    <a:pt x="8247" y="17966"/>
                  </a:lnTo>
                  <a:lnTo>
                    <a:pt x="8641" y="16972"/>
                  </a:lnTo>
                  <a:lnTo>
                    <a:pt x="9130" y="15826"/>
                  </a:lnTo>
                  <a:lnTo>
                    <a:pt x="9620" y="14632"/>
                  </a:lnTo>
                  <a:lnTo>
                    <a:pt x="10898" y="12343"/>
                  </a:lnTo>
                  <a:lnTo>
                    <a:pt x="11586" y="11298"/>
                  </a:lnTo>
                  <a:lnTo>
                    <a:pt x="12274" y="10203"/>
                  </a:lnTo>
                  <a:lnTo>
                    <a:pt x="13059" y="9158"/>
                  </a:lnTo>
                  <a:lnTo>
                    <a:pt x="13942" y="8161"/>
                  </a:lnTo>
                  <a:lnTo>
                    <a:pt x="14531" y="7764"/>
                  </a:lnTo>
                  <a:lnTo>
                    <a:pt x="15219" y="7366"/>
                  </a:lnTo>
                  <a:lnTo>
                    <a:pt x="16788" y="6769"/>
                  </a:lnTo>
                  <a:lnTo>
                    <a:pt x="18459" y="6172"/>
                  </a:lnTo>
                  <a:lnTo>
                    <a:pt x="19244" y="5873"/>
                  </a:lnTo>
                  <a:lnTo>
                    <a:pt x="19932" y="5524"/>
                  </a:lnTo>
                  <a:lnTo>
                    <a:pt x="20323" y="5226"/>
                  </a:lnTo>
                  <a:lnTo>
                    <a:pt x="20716" y="4927"/>
                  </a:lnTo>
                  <a:lnTo>
                    <a:pt x="21011" y="4628"/>
                  </a:lnTo>
                  <a:lnTo>
                    <a:pt x="21206" y="4279"/>
                  </a:lnTo>
                  <a:lnTo>
                    <a:pt x="21405" y="3932"/>
                  </a:lnTo>
                  <a:lnTo>
                    <a:pt x="21501" y="3583"/>
                  </a:lnTo>
                  <a:lnTo>
                    <a:pt x="21600" y="2786"/>
                  </a:lnTo>
                  <a:lnTo>
                    <a:pt x="21405" y="2040"/>
                  </a:lnTo>
                  <a:lnTo>
                    <a:pt x="21305" y="1693"/>
                  </a:lnTo>
                  <a:lnTo>
                    <a:pt x="21110" y="1344"/>
                  </a:lnTo>
                  <a:lnTo>
                    <a:pt x="20816" y="995"/>
                  </a:lnTo>
                  <a:lnTo>
                    <a:pt x="20028" y="398"/>
                  </a:lnTo>
                  <a:lnTo>
                    <a:pt x="19637" y="200"/>
                  </a:lnTo>
                  <a:lnTo>
                    <a:pt x="19439" y="149"/>
                  </a:lnTo>
                  <a:lnTo>
                    <a:pt x="19343" y="149"/>
                  </a:lnTo>
                  <a:lnTo>
                    <a:pt x="19244" y="99"/>
                  </a:lnTo>
                  <a:lnTo>
                    <a:pt x="18655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179" name="Shape 725"/>
            <p:cNvSpPr/>
            <p:nvPr/>
          </p:nvSpPr>
          <p:spPr>
            <a:xfrm>
              <a:off x="7683954" y="5254"/>
              <a:ext cx="717895" cy="42709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651" y="1468"/>
                  </a:moveTo>
                  <a:lnTo>
                    <a:pt x="12381" y="3054"/>
                  </a:lnTo>
                  <a:lnTo>
                    <a:pt x="12045" y="4636"/>
                  </a:lnTo>
                  <a:lnTo>
                    <a:pt x="12045" y="4071"/>
                  </a:lnTo>
                  <a:lnTo>
                    <a:pt x="11909" y="2147"/>
                  </a:lnTo>
                  <a:lnTo>
                    <a:pt x="12651" y="1468"/>
                  </a:lnTo>
                  <a:close/>
                  <a:moveTo>
                    <a:pt x="9555" y="5314"/>
                  </a:moveTo>
                  <a:lnTo>
                    <a:pt x="9487" y="6897"/>
                  </a:lnTo>
                  <a:lnTo>
                    <a:pt x="8949" y="7236"/>
                  </a:lnTo>
                  <a:lnTo>
                    <a:pt x="9017" y="6671"/>
                  </a:lnTo>
                  <a:lnTo>
                    <a:pt x="9017" y="6446"/>
                  </a:lnTo>
                  <a:lnTo>
                    <a:pt x="8949" y="6332"/>
                  </a:lnTo>
                  <a:lnTo>
                    <a:pt x="9555" y="5314"/>
                  </a:lnTo>
                  <a:close/>
                  <a:moveTo>
                    <a:pt x="11775" y="2261"/>
                  </a:moveTo>
                  <a:lnTo>
                    <a:pt x="11775" y="4071"/>
                  </a:lnTo>
                  <a:lnTo>
                    <a:pt x="11843" y="5429"/>
                  </a:lnTo>
                  <a:lnTo>
                    <a:pt x="11304" y="6557"/>
                  </a:lnTo>
                  <a:lnTo>
                    <a:pt x="11304" y="6107"/>
                  </a:lnTo>
                  <a:lnTo>
                    <a:pt x="11170" y="3393"/>
                  </a:lnTo>
                  <a:lnTo>
                    <a:pt x="11036" y="6107"/>
                  </a:lnTo>
                  <a:lnTo>
                    <a:pt x="10968" y="7125"/>
                  </a:lnTo>
                  <a:lnTo>
                    <a:pt x="10294" y="8029"/>
                  </a:lnTo>
                  <a:lnTo>
                    <a:pt x="10228" y="6786"/>
                  </a:lnTo>
                  <a:lnTo>
                    <a:pt x="10228" y="5429"/>
                  </a:lnTo>
                  <a:lnTo>
                    <a:pt x="10294" y="3957"/>
                  </a:lnTo>
                  <a:lnTo>
                    <a:pt x="11036" y="3054"/>
                  </a:lnTo>
                  <a:lnTo>
                    <a:pt x="11775" y="2261"/>
                  </a:lnTo>
                  <a:close/>
                  <a:moveTo>
                    <a:pt x="10160" y="4296"/>
                  </a:moveTo>
                  <a:lnTo>
                    <a:pt x="10027" y="5314"/>
                  </a:lnTo>
                  <a:lnTo>
                    <a:pt x="9959" y="6332"/>
                  </a:lnTo>
                  <a:lnTo>
                    <a:pt x="9959" y="7350"/>
                  </a:lnTo>
                  <a:lnTo>
                    <a:pt x="10027" y="8368"/>
                  </a:lnTo>
                  <a:lnTo>
                    <a:pt x="9689" y="8707"/>
                  </a:lnTo>
                  <a:lnTo>
                    <a:pt x="9555" y="5200"/>
                  </a:lnTo>
                  <a:lnTo>
                    <a:pt x="9689" y="4975"/>
                  </a:lnTo>
                  <a:lnTo>
                    <a:pt x="10160" y="4296"/>
                  </a:lnTo>
                  <a:close/>
                  <a:moveTo>
                    <a:pt x="9487" y="7125"/>
                  </a:moveTo>
                  <a:lnTo>
                    <a:pt x="9421" y="8936"/>
                  </a:lnTo>
                  <a:lnTo>
                    <a:pt x="9017" y="9275"/>
                  </a:lnTo>
                  <a:lnTo>
                    <a:pt x="9017" y="8821"/>
                  </a:lnTo>
                  <a:lnTo>
                    <a:pt x="8949" y="8368"/>
                  </a:lnTo>
                  <a:lnTo>
                    <a:pt x="8881" y="7689"/>
                  </a:lnTo>
                  <a:lnTo>
                    <a:pt x="9487" y="7125"/>
                  </a:lnTo>
                  <a:close/>
                  <a:moveTo>
                    <a:pt x="8478" y="8143"/>
                  </a:moveTo>
                  <a:lnTo>
                    <a:pt x="8478" y="8254"/>
                  </a:lnTo>
                  <a:lnTo>
                    <a:pt x="8546" y="8936"/>
                  </a:lnTo>
                  <a:lnTo>
                    <a:pt x="8614" y="9275"/>
                  </a:lnTo>
                  <a:lnTo>
                    <a:pt x="8748" y="9500"/>
                  </a:lnTo>
                  <a:lnTo>
                    <a:pt x="8276" y="9725"/>
                  </a:lnTo>
                  <a:lnTo>
                    <a:pt x="7806" y="9953"/>
                  </a:lnTo>
                  <a:lnTo>
                    <a:pt x="8142" y="8593"/>
                  </a:lnTo>
                  <a:lnTo>
                    <a:pt x="8478" y="8143"/>
                  </a:lnTo>
                  <a:close/>
                  <a:moveTo>
                    <a:pt x="7403" y="9500"/>
                  </a:moveTo>
                  <a:lnTo>
                    <a:pt x="7335" y="10064"/>
                  </a:lnTo>
                  <a:lnTo>
                    <a:pt x="7065" y="10064"/>
                  </a:lnTo>
                  <a:lnTo>
                    <a:pt x="7403" y="9500"/>
                  </a:lnTo>
                  <a:close/>
                  <a:moveTo>
                    <a:pt x="134" y="0"/>
                  </a:moveTo>
                  <a:lnTo>
                    <a:pt x="0" y="904"/>
                  </a:lnTo>
                  <a:lnTo>
                    <a:pt x="0" y="1807"/>
                  </a:lnTo>
                  <a:lnTo>
                    <a:pt x="68" y="2714"/>
                  </a:lnTo>
                  <a:lnTo>
                    <a:pt x="134" y="3618"/>
                  </a:lnTo>
                  <a:lnTo>
                    <a:pt x="336" y="4522"/>
                  </a:lnTo>
                  <a:lnTo>
                    <a:pt x="538" y="5314"/>
                  </a:lnTo>
                  <a:lnTo>
                    <a:pt x="807" y="6107"/>
                  </a:lnTo>
                  <a:lnTo>
                    <a:pt x="1077" y="6897"/>
                  </a:lnTo>
                  <a:lnTo>
                    <a:pt x="1547" y="7804"/>
                  </a:lnTo>
                  <a:lnTo>
                    <a:pt x="2086" y="8593"/>
                  </a:lnTo>
                  <a:lnTo>
                    <a:pt x="2692" y="9275"/>
                  </a:lnTo>
                  <a:lnTo>
                    <a:pt x="3366" y="9725"/>
                  </a:lnTo>
                  <a:lnTo>
                    <a:pt x="4037" y="10064"/>
                  </a:lnTo>
                  <a:lnTo>
                    <a:pt x="4778" y="10404"/>
                  </a:lnTo>
                  <a:lnTo>
                    <a:pt x="5450" y="10632"/>
                  </a:lnTo>
                  <a:lnTo>
                    <a:pt x="6191" y="10743"/>
                  </a:lnTo>
                  <a:lnTo>
                    <a:pt x="5046" y="12779"/>
                  </a:lnTo>
                  <a:lnTo>
                    <a:pt x="4239" y="14250"/>
                  </a:lnTo>
                  <a:lnTo>
                    <a:pt x="3835" y="15154"/>
                  </a:lnTo>
                  <a:lnTo>
                    <a:pt x="3499" y="16061"/>
                  </a:lnTo>
                  <a:lnTo>
                    <a:pt x="3230" y="16964"/>
                  </a:lnTo>
                  <a:lnTo>
                    <a:pt x="2962" y="17868"/>
                  </a:lnTo>
                  <a:lnTo>
                    <a:pt x="2760" y="18886"/>
                  </a:lnTo>
                  <a:lnTo>
                    <a:pt x="2692" y="19904"/>
                  </a:lnTo>
                  <a:lnTo>
                    <a:pt x="2422" y="19114"/>
                  </a:lnTo>
                  <a:lnTo>
                    <a:pt x="2152" y="18321"/>
                  </a:lnTo>
                  <a:lnTo>
                    <a:pt x="2019" y="17982"/>
                  </a:lnTo>
                  <a:lnTo>
                    <a:pt x="1749" y="17643"/>
                  </a:lnTo>
                  <a:lnTo>
                    <a:pt x="1749" y="17982"/>
                  </a:lnTo>
                  <a:lnTo>
                    <a:pt x="1885" y="18436"/>
                  </a:lnTo>
                  <a:lnTo>
                    <a:pt x="2086" y="19114"/>
                  </a:lnTo>
                  <a:lnTo>
                    <a:pt x="2826" y="21489"/>
                  </a:lnTo>
                  <a:lnTo>
                    <a:pt x="2894" y="21600"/>
                  </a:lnTo>
                  <a:lnTo>
                    <a:pt x="2962" y="21600"/>
                  </a:lnTo>
                  <a:lnTo>
                    <a:pt x="3164" y="21489"/>
                  </a:lnTo>
                  <a:lnTo>
                    <a:pt x="3567" y="20582"/>
                  </a:lnTo>
                  <a:lnTo>
                    <a:pt x="4037" y="19793"/>
                  </a:lnTo>
                  <a:lnTo>
                    <a:pt x="4509" y="19114"/>
                  </a:lnTo>
                  <a:lnTo>
                    <a:pt x="4980" y="18321"/>
                  </a:lnTo>
                  <a:lnTo>
                    <a:pt x="5046" y="18096"/>
                  </a:lnTo>
                  <a:lnTo>
                    <a:pt x="4980" y="17982"/>
                  </a:lnTo>
                  <a:lnTo>
                    <a:pt x="4912" y="17868"/>
                  </a:lnTo>
                  <a:lnTo>
                    <a:pt x="4778" y="17868"/>
                  </a:lnTo>
                  <a:lnTo>
                    <a:pt x="4307" y="18436"/>
                  </a:lnTo>
                  <a:lnTo>
                    <a:pt x="3835" y="19114"/>
                  </a:lnTo>
                  <a:lnTo>
                    <a:pt x="3366" y="19904"/>
                  </a:lnTo>
                  <a:lnTo>
                    <a:pt x="2962" y="20696"/>
                  </a:lnTo>
                  <a:lnTo>
                    <a:pt x="2894" y="20582"/>
                  </a:lnTo>
                  <a:lnTo>
                    <a:pt x="3366" y="18321"/>
                  </a:lnTo>
                  <a:lnTo>
                    <a:pt x="3971" y="16286"/>
                  </a:lnTo>
                  <a:lnTo>
                    <a:pt x="4307" y="15382"/>
                  </a:lnTo>
                  <a:lnTo>
                    <a:pt x="4643" y="14475"/>
                  </a:lnTo>
                  <a:lnTo>
                    <a:pt x="5586" y="12668"/>
                  </a:lnTo>
                  <a:lnTo>
                    <a:pt x="6661" y="10743"/>
                  </a:lnTo>
                  <a:lnTo>
                    <a:pt x="7267" y="10743"/>
                  </a:lnTo>
                  <a:lnTo>
                    <a:pt x="7201" y="11650"/>
                  </a:lnTo>
                  <a:lnTo>
                    <a:pt x="7201" y="12554"/>
                  </a:lnTo>
                  <a:lnTo>
                    <a:pt x="7267" y="13346"/>
                  </a:lnTo>
                  <a:lnTo>
                    <a:pt x="7403" y="14136"/>
                  </a:lnTo>
                  <a:lnTo>
                    <a:pt x="7806" y="15721"/>
                  </a:lnTo>
                  <a:lnTo>
                    <a:pt x="8478" y="17078"/>
                  </a:lnTo>
                  <a:lnTo>
                    <a:pt x="8815" y="17643"/>
                  </a:lnTo>
                  <a:lnTo>
                    <a:pt x="9219" y="18207"/>
                  </a:lnTo>
                  <a:lnTo>
                    <a:pt x="9689" y="18661"/>
                  </a:lnTo>
                  <a:lnTo>
                    <a:pt x="10160" y="19000"/>
                  </a:lnTo>
                  <a:lnTo>
                    <a:pt x="10698" y="19453"/>
                  </a:lnTo>
                  <a:lnTo>
                    <a:pt x="11238" y="19679"/>
                  </a:lnTo>
                  <a:lnTo>
                    <a:pt x="11775" y="19904"/>
                  </a:lnTo>
                  <a:lnTo>
                    <a:pt x="13188" y="19904"/>
                  </a:lnTo>
                  <a:lnTo>
                    <a:pt x="13996" y="19793"/>
                  </a:lnTo>
                  <a:lnTo>
                    <a:pt x="15610" y="18886"/>
                  </a:lnTo>
                  <a:lnTo>
                    <a:pt x="16418" y="18321"/>
                  </a:lnTo>
                  <a:lnTo>
                    <a:pt x="17157" y="17643"/>
                  </a:lnTo>
                  <a:lnTo>
                    <a:pt x="18570" y="16171"/>
                  </a:lnTo>
                  <a:lnTo>
                    <a:pt x="19715" y="14703"/>
                  </a:lnTo>
                  <a:lnTo>
                    <a:pt x="20187" y="14025"/>
                  </a:lnTo>
                  <a:lnTo>
                    <a:pt x="20657" y="13118"/>
                  </a:lnTo>
                  <a:lnTo>
                    <a:pt x="21060" y="12214"/>
                  </a:lnTo>
                  <a:lnTo>
                    <a:pt x="21330" y="11311"/>
                  </a:lnTo>
                  <a:lnTo>
                    <a:pt x="21532" y="10179"/>
                  </a:lnTo>
                  <a:lnTo>
                    <a:pt x="21600" y="8936"/>
                  </a:lnTo>
                  <a:lnTo>
                    <a:pt x="21600" y="7804"/>
                  </a:lnTo>
                  <a:lnTo>
                    <a:pt x="21532" y="6671"/>
                  </a:lnTo>
                  <a:lnTo>
                    <a:pt x="21398" y="5539"/>
                  </a:lnTo>
                  <a:lnTo>
                    <a:pt x="21196" y="4296"/>
                  </a:lnTo>
                  <a:lnTo>
                    <a:pt x="20994" y="3164"/>
                  </a:lnTo>
                  <a:lnTo>
                    <a:pt x="20725" y="2036"/>
                  </a:lnTo>
                  <a:lnTo>
                    <a:pt x="20389" y="1018"/>
                  </a:lnTo>
                  <a:lnTo>
                    <a:pt x="19985" y="0"/>
                  </a:lnTo>
                  <a:lnTo>
                    <a:pt x="19446" y="0"/>
                  </a:lnTo>
                  <a:lnTo>
                    <a:pt x="19985" y="1357"/>
                  </a:lnTo>
                  <a:lnTo>
                    <a:pt x="20455" y="2825"/>
                  </a:lnTo>
                  <a:lnTo>
                    <a:pt x="20793" y="4522"/>
                  </a:lnTo>
                  <a:lnTo>
                    <a:pt x="20994" y="6218"/>
                  </a:lnTo>
                  <a:lnTo>
                    <a:pt x="21128" y="7914"/>
                  </a:lnTo>
                  <a:lnTo>
                    <a:pt x="21128" y="9500"/>
                  </a:lnTo>
                  <a:lnTo>
                    <a:pt x="20926" y="10857"/>
                  </a:lnTo>
                  <a:lnTo>
                    <a:pt x="20859" y="11536"/>
                  </a:lnTo>
                  <a:lnTo>
                    <a:pt x="20657" y="12100"/>
                  </a:lnTo>
                  <a:lnTo>
                    <a:pt x="20321" y="12893"/>
                  </a:lnTo>
                  <a:lnTo>
                    <a:pt x="19446" y="14364"/>
                  </a:lnTo>
                  <a:lnTo>
                    <a:pt x="18908" y="14929"/>
                  </a:lnTo>
                  <a:lnTo>
                    <a:pt x="17831" y="16061"/>
                  </a:lnTo>
                  <a:lnTo>
                    <a:pt x="16822" y="17078"/>
                  </a:lnTo>
                  <a:lnTo>
                    <a:pt x="16148" y="17643"/>
                  </a:lnTo>
                  <a:lnTo>
                    <a:pt x="15542" y="18096"/>
                  </a:lnTo>
                  <a:lnTo>
                    <a:pt x="14871" y="18546"/>
                  </a:lnTo>
                  <a:lnTo>
                    <a:pt x="14197" y="18886"/>
                  </a:lnTo>
                  <a:lnTo>
                    <a:pt x="13458" y="19114"/>
                  </a:lnTo>
                  <a:lnTo>
                    <a:pt x="12785" y="19225"/>
                  </a:lnTo>
                  <a:lnTo>
                    <a:pt x="12045" y="19225"/>
                  </a:lnTo>
                  <a:lnTo>
                    <a:pt x="11372" y="19000"/>
                  </a:lnTo>
                  <a:lnTo>
                    <a:pt x="10766" y="18775"/>
                  </a:lnTo>
                  <a:lnTo>
                    <a:pt x="10228" y="18436"/>
                  </a:lnTo>
                  <a:lnTo>
                    <a:pt x="9689" y="17982"/>
                  </a:lnTo>
                  <a:lnTo>
                    <a:pt x="9219" y="17418"/>
                  </a:lnTo>
                  <a:lnTo>
                    <a:pt x="8748" y="16739"/>
                  </a:lnTo>
                  <a:lnTo>
                    <a:pt x="8412" y="16061"/>
                  </a:lnTo>
                  <a:lnTo>
                    <a:pt x="8074" y="15154"/>
                  </a:lnTo>
                  <a:lnTo>
                    <a:pt x="7806" y="14364"/>
                  </a:lnTo>
                  <a:lnTo>
                    <a:pt x="7604" y="13457"/>
                  </a:lnTo>
                  <a:lnTo>
                    <a:pt x="7536" y="12554"/>
                  </a:lnTo>
                  <a:lnTo>
                    <a:pt x="7536" y="11650"/>
                  </a:lnTo>
                  <a:lnTo>
                    <a:pt x="7670" y="10743"/>
                  </a:lnTo>
                  <a:lnTo>
                    <a:pt x="8142" y="10518"/>
                  </a:lnTo>
                  <a:lnTo>
                    <a:pt x="8546" y="10293"/>
                  </a:lnTo>
                  <a:lnTo>
                    <a:pt x="9487" y="9725"/>
                  </a:lnTo>
                  <a:lnTo>
                    <a:pt x="9487" y="10632"/>
                  </a:lnTo>
                  <a:lnTo>
                    <a:pt x="9555" y="10743"/>
                  </a:lnTo>
                  <a:lnTo>
                    <a:pt x="9623" y="10632"/>
                  </a:lnTo>
                  <a:lnTo>
                    <a:pt x="9689" y="9500"/>
                  </a:lnTo>
                  <a:lnTo>
                    <a:pt x="10160" y="9046"/>
                  </a:lnTo>
                  <a:lnTo>
                    <a:pt x="10228" y="9275"/>
                  </a:lnTo>
                  <a:lnTo>
                    <a:pt x="10294" y="9386"/>
                  </a:lnTo>
                  <a:lnTo>
                    <a:pt x="10362" y="9275"/>
                  </a:lnTo>
                  <a:lnTo>
                    <a:pt x="10362" y="8821"/>
                  </a:lnTo>
                  <a:lnTo>
                    <a:pt x="11036" y="7914"/>
                  </a:lnTo>
                  <a:lnTo>
                    <a:pt x="11102" y="8368"/>
                  </a:lnTo>
                  <a:lnTo>
                    <a:pt x="11102" y="8482"/>
                  </a:lnTo>
                  <a:lnTo>
                    <a:pt x="11238" y="8482"/>
                  </a:lnTo>
                  <a:lnTo>
                    <a:pt x="11238" y="8368"/>
                  </a:lnTo>
                  <a:lnTo>
                    <a:pt x="11304" y="7914"/>
                  </a:lnTo>
                  <a:lnTo>
                    <a:pt x="11372" y="7350"/>
                  </a:lnTo>
                  <a:lnTo>
                    <a:pt x="11977" y="6218"/>
                  </a:lnTo>
                  <a:lnTo>
                    <a:pt x="12045" y="6107"/>
                  </a:lnTo>
                  <a:lnTo>
                    <a:pt x="12247" y="5539"/>
                  </a:lnTo>
                  <a:lnTo>
                    <a:pt x="12449" y="4975"/>
                  </a:lnTo>
                  <a:lnTo>
                    <a:pt x="12717" y="3732"/>
                  </a:lnTo>
                  <a:lnTo>
                    <a:pt x="13120" y="1129"/>
                  </a:lnTo>
                  <a:lnTo>
                    <a:pt x="13120" y="1018"/>
                  </a:lnTo>
                  <a:lnTo>
                    <a:pt x="13928" y="450"/>
                  </a:lnTo>
                  <a:lnTo>
                    <a:pt x="14803" y="0"/>
                  </a:lnTo>
                  <a:lnTo>
                    <a:pt x="14197" y="0"/>
                  </a:lnTo>
                  <a:lnTo>
                    <a:pt x="13256" y="564"/>
                  </a:lnTo>
                  <a:lnTo>
                    <a:pt x="13322" y="0"/>
                  </a:lnTo>
                  <a:lnTo>
                    <a:pt x="12918" y="0"/>
                  </a:lnTo>
                  <a:lnTo>
                    <a:pt x="12717" y="904"/>
                  </a:lnTo>
                  <a:lnTo>
                    <a:pt x="12045" y="1468"/>
                  </a:lnTo>
                  <a:lnTo>
                    <a:pt x="11440" y="2036"/>
                  </a:lnTo>
                  <a:lnTo>
                    <a:pt x="10766" y="2714"/>
                  </a:lnTo>
                  <a:lnTo>
                    <a:pt x="10160" y="3504"/>
                  </a:lnTo>
                  <a:lnTo>
                    <a:pt x="9623" y="4296"/>
                  </a:lnTo>
                  <a:lnTo>
                    <a:pt x="9083" y="5200"/>
                  </a:lnTo>
                  <a:lnTo>
                    <a:pt x="8546" y="6218"/>
                  </a:lnTo>
                  <a:lnTo>
                    <a:pt x="8074" y="7350"/>
                  </a:lnTo>
                  <a:lnTo>
                    <a:pt x="7670" y="8593"/>
                  </a:lnTo>
                  <a:lnTo>
                    <a:pt x="7133" y="9275"/>
                  </a:lnTo>
                  <a:lnTo>
                    <a:pt x="6595" y="10064"/>
                  </a:lnTo>
                  <a:lnTo>
                    <a:pt x="5922" y="10064"/>
                  </a:lnTo>
                  <a:lnTo>
                    <a:pt x="5248" y="9953"/>
                  </a:lnTo>
                  <a:lnTo>
                    <a:pt x="4577" y="9614"/>
                  </a:lnTo>
                  <a:lnTo>
                    <a:pt x="3903" y="9386"/>
                  </a:lnTo>
                  <a:lnTo>
                    <a:pt x="3298" y="8936"/>
                  </a:lnTo>
                  <a:lnTo>
                    <a:pt x="2692" y="8368"/>
                  </a:lnTo>
                  <a:lnTo>
                    <a:pt x="2152" y="7804"/>
                  </a:lnTo>
                  <a:lnTo>
                    <a:pt x="1615" y="7011"/>
                  </a:lnTo>
                  <a:lnTo>
                    <a:pt x="1279" y="6332"/>
                  </a:lnTo>
                  <a:lnTo>
                    <a:pt x="941" y="5539"/>
                  </a:lnTo>
                  <a:lnTo>
                    <a:pt x="674" y="4636"/>
                  </a:lnTo>
                  <a:lnTo>
                    <a:pt x="538" y="3732"/>
                  </a:lnTo>
                  <a:lnTo>
                    <a:pt x="404" y="2825"/>
                  </a:lnTo>
                  <a:lnTo>
                    <a:pt x="336" y="1921"/>
                  </a:lnTo>
                  <a:lnTo>
                    <a:pt x="270" y="904"/>
                  </a:lnTo>
                  <a:lnTo>
                    <a:pt x="336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180" name="Shape 726"/>
            <p:cNvSpPr/>
            <p:nvPr/>
          </p:nvSpPr>
          <p:spPr>
            <a:xfrm>
              <a:off x="1138282" y="544206"/>
              <a:ext cx="165459" cy="17887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48" y="1620"/>
                  </a:moveTo>
                  <a:lnTo>
                    <a:pt x="19267" y="5671"/>
                  </a:lnTo>
                  <a:lnTo>
                    <a:pt x="19267" y="14309"/>
                  </a:lnTo>
                  <a:lnTo>
                    <a:pt x="19848" y="18632"/>
                  </a:lnTo>
                  <a:lnTo>
                    <a:pt x="19848" y="18897"/>
                  </a:lnTo>
                  <a:lnTo>
                    <a:pt x="17811" y="18632"/>
                  </a:lnTo>
                  <a:lnTo>
                    <a:pt x="15764" y="18632"/>
                  </a:lnTo>
                  <a:lnTo>
                    <a:pt x="11671" y="18897"/>
                  </a:lnTo>
                  <a:lnTo>
                    <a:pt x="3208" y="18897"/>
                  </a:lnTo>
                  <a:lnTo>
                    <a:pt x="2333" y="10259"/>
                  </a:lnTo>
                  <a:lnTo>
                    <a:pt x="1752" y="1885"/>
                  </a:lnTo>
                  <a:lnTo>
                    <a:pt x="6131" y="2158"/>
                  </a:lnTo>
                  <a:lnTo>
                    <a:pt x="10796" y="2158"/>
                  </a:lnTo>
                  <a:lnTo>
                    <a:pt x="19848" y="1620"/>
                  </a:lnTo>
                  <a:close/>
                  <a:moveTo>
                    <a:pt x="15469" y="0"/>
                  </a:moveTo>
                  <a:lnTo>
                    <a:pt x="10796" y="265"/>
                  </a:lnTo>
                  <a:lnTo>
                    <a:pt x="6131" y="265"/>
                  </a:lnTo>
                  <a:lnTo>
                    <a:pt x="1457" y="537"/>
                  </a:lnTo>
                  <a:lnTo>
                    <a:pt x="876" y="810"/>
                  </a:lnTo>
                  <a:lnTo>
                    <a:pt x="876" y="1075"/>
                  </a:lnTo>
                  <a:lnTo>
                    <a:pt x="286" y="1347"/>
                  </a:lnTo>
                  <a:lnTo>
                    <a:pt x="286" y="1620"/>
                  </a:lnTo>
                  <a:lnTo>
                    <a:pt x="0" y="6481"/>
                  </a:lnTo>
                  <a:lnTo>
                    <a:pt x="286" y="11341"/>
                  </a:lnTo>
                  <a:lnTo>
                    <a:pt x="876" y="16202"/>
                  </a:lnTo>
                  <a:lnTo>
                    <a:pt x="1752" y="21063"/>
                  </a:lnTo>
                  <a:lnTo>
                    <a:pt x="2038" y="21335"/>
                  </a:lnTo>
                  <a:lnTo>
                    <a:pt x="2627" y="21600"/>
                  </a:lnTo>
                  <a:lnTo>
                    <a:pt x="3208" y="21335"/>
                  </a:lnTo>
                  <a:lnTo>
                    <a:pt x="3503" y="20525"/>
                  </a:lnTo>
                  <a:lnTo>
                    <a:pt x="3503" y="19980"/>
                  </a:lnTo>
                  <a:lnTo>
                    <a:pt x="7292" y="20790"/>
                  </a:lnTo>
                  <a:lnTo>
                    <a:pt x="16059" y="20790"/>
                  </a:lnTo>
                  <a:lnTo>
                    <a:pt x="18097" y="20525"/>
                  </a:lnTo>
                  <a:lnTo>
                    <a:pt x="19848" y="19980"/>
                  </a:lnTo>
                  <a:lnTo>
                    <a:pt x="20143" y="19707"/>
                  </a:lnTo>
                  <a:lnTo>
                    <a:pt x="20143" y="19170"/>
                  </a:lnTo>
                  <a:lnTo>
                    <a:pt x="21019" y="19170"/>
                  </a:lnTo>
                  <a:lnTo>
                    <a:pt x="21314" y="18897"/>
                  </a:lnTo>
                  <a:lnTo>
                    <a:pt x="21314" y="18360"/>
                  </a:lnTo>
                  <a:lnTo>
                    <a:pt x="21600" y="14309"/>
                  </a:lnTo>
                  <a:lnTo>
                    <a:pt x="21314" y="9986"/>
                  </a:lnTo>
                  <a:lnTo>
                    <a:pt x="21019" y="5671"/>
                  </a:lnTo>
                  <a:lnTo>
                    <a:pt x="20724" y="1347"/>
                  </a:lnTo>
                  <a:lnTo>
                    <a:pt x="21019" y="810"/>
                  </a:lnTo>
                  <a:lnTo>
                    <a:pt x="21019" y="537"/>
                  </a:lnTo>
                  <a:lnTo>
                    <a:pt x="20724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181" name="Shape 727"/>
            <p:cNvSpPr/>
            <p:nvPr/>
          </p:nvSpPr>
          <p:spPr>
            <a:xfrm>
              <a:off x="1777864" y="336237"/>
              <a:ext cx="169976" cy="16771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608" y="0"/>
                  </a:moveTo>
                  <a:lnTo>
                    <a:pt x="19321" y="282"/>
                  </a:lnTo>
                  <a:lnTo>
                    <a:pt x="19321" y="573"/>
                  </a:lnTo>
                  <a:lnTo>
                    <a:pt x="19042" y="1146"/>
                  </a:lnTo>
                  <a:lnTo>
                    <a:pt x="16198" y="864"/>
                  </a:lnTo>
                  <a:lnTo>
                    <a:pt x="13075" y="1146"/>
                  </a:lnTo>
                  <a:lnTo>
                    <a:pt x="7107" y="1437"/>
                  </a:lnTo>
                  <a:lnTo>
                    <a:pt x="1984" y="1437"/>
                  </a:lnTo>
                  <a:lnTo>
                    <a:pt x="1418" y="1728"/>
                  </a:lnTo>
                  <a:lnTo>
                    <a:pt x="853" y="2301"/>
                  </a:lnTo>
                  <a:lnTo>
                    <a:pt x="566" y="2010"/>
                  </a:lnTo>
                  <a:lnTo>
                    <a:pt x="279" y="2010"/>
                  </a:lnTo>
                  <a:lnTo>
                    <a:pt x="0" y="4320"/>
                  </a:lnTo>
                  <a:lnTo>
                    <a:pt x="0" y="6330"/>
                  </a:lnTo>
                  <a:lnTo>
                    <a:pt x="279" y="10650"/>
                  </a:lnTo>
                  <a:lnTo>
                    <a:pt x="566" y="20736"/>
                  </a:lnTo>
                  <a:lnTo>
                    <a:pt x="853" y="21309"/>
                  </a:lnTo>
                  <a:lnTo>
                    <a:pt x="1418" y="21600"/>
                  </a:lnTo>
                  <a:lnTo>
                    <a:pt x="1984" y="21309"/>
                  </a:lnTo>
                  <a:lnTo>
                    <a:pt x="2271" y="21018"/>
                  </a:lnTo>
                  <a:lnTo>
                    <a:pt x="4550" y="21309"/>
                  </a:lnTo>
                  <a:lnTo>
                    <a:pt x="7107" y="21309"/>
                  </a:lnTo>
                  <a:lnTo>
                    <a:pt x="11648" y="21018"/>
                  </a:lnTo>
                  <a:lnTo>
                    <a:pt x="15911" y="21018"/>
                  </a:lnTo>
                  <a:lnTo>
                    <a:pt x="17903" y="20736"/>
                  </a:lnTo>
                  <a:lnTo>
                    <a:pt x="18755" y="20154"/>
                  </a:lnTo>
                  <a:lnTo>
                    <a:pt x="19608" y="19581"/>
                  </a:lnTo>
                  <a:lnTo>
                    <a:pt x="18755" y="19008"/>
                  </a:lnTo>
                  <a:lnTo>
                    <a:pt x="17616" y="18426"/>
                  </a:lnTo>
                  <a:lnTo>
                    <a:pt x="15058" y="18426"/>
                  </a:lnTo>
                  <a:lnTo>
                    <a:pt x="10230" y="18717"/>
                  </a:lnTo>
                  <a:lnTo>
                    <a:pt x="6255" y="18717"/>
                  </a:lnTo>
                  <a:lnTo>
                    <a:pt x="4263" y="19008"/>
                  </a:lnTo>
                  <a:lnTo>
                    <a:pt x="2271" y="19290"/>
                  </a:lnTo>
                  <a:lnTo>
                    <a:pt x="1984" y="9213"/>
                  </a:lnTo>
                  <a:lnTo>
                    <a:pt x="1705" y="6330"/>
                  </a:lnTo>
                  <a:lnTo>
                    <a:pt x="1131" y="3738"/>
                  </a:lnTo>
                  <a:lnTo>
                    <a:pt x="1705" y="3738"/>
                  </a:lnTo>
                  <a:lnTo>
                    <a:pt x="2271" y="3165"/>
                  </a:lnTo>
                  <a:lnTo>
                    <a:pt x="11370" y="2874"/>
                  </a:lnTo>
                  <a:lnTo>
                    <a:pt x="15345" y="2592"/>
                  </a:lnTo>
                  <a:lnTo>
                    <a:pt x="17337" y="2301"/>
                  </a:lnTo>
                  <a:lnTo>
                    <a:pt x="19042" y="2010"/>
                  </a:lnTo>
                  <a:lnTo>
                    <a:pt x="19321" y="5757"/>
                  </a:lnTo>
                  <a:lnTo>
                    <a:pt x="19608" y="9213"/>
                  </a:lnTo>
                  <a:lnTo>
                    <a:pt x="19321" y="14397"/>
                  </a:lnTo>
                  <a:lnTo>
                    <a:pt x="19321" y="16989"/>
                  </a:lnTo>
                  <a:lnTo>
                    <a:pt x="19608" y="19581"/>
                  </a:lnTo>
                  <a:lnTo>
                    <a:pt x="20174" y="20154"/>
                  </a:lnTo>
                  <a:lnTo>
                    <a:pt x="20747" y="20154"/>
                  </a:lnTo>
                  <a:lnTo>
                    <a:pt x="21026" y="19581"/>
                  </a:lnTo>
                  <a:lnTo>
                    <a:pt x="21600" y="14397"/>
                  </a:lnTo>
                  <a:lnTo>
                    <a:pt x="21313" y="9213"/>
                  </a:lnTo>
                  <a:lnTo>
                    <a:pt x="21026" y="4893"/>
                  </a:lnTo>
                  <a:lnTo>
                    <a:pt x="20747" y="2592"/>
                  </a:lnTo>
                  <a:lnTo>
                    <a:pt x="20174" y="282"/>
                  </a:lnTo>
                  <a:lnTo>
                    <a:pt x="19895" y="282"/>
                  </a:lnTo>
                  <a:lnTo>
                    <a:pt x="19608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182" name="Shape 728"/>
            <p:cNvSpPr/>
            <p:nvPr/>
          </p:nvSpPr>
          <p:spPr>
            <a:xfrm>
              <a:off x="950439" y="557623"/>
              <a:ext cx="169910" cy="1587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53" y="0"/>
                  </a:moveTo>
                  <a:lnTo>
                    <a:pt x="566" y="298"/>
                  </a:lnTo>
                  <a:lnTo>
                    <a:pt x="279" y="2738"/>
                  </a:lnTo>
                  <a:lnTo>
                    <a:pt x="0" y="4862"/>
                  </a:lnTo>
                  <a:lnTo>
                    <a:pt x="0" y="9734"/>
                  </a:lnTo>
                  <a:lnTo>
                    <a:pt x="279" y="15210"/>
                  </a:lnTo>
                  <a:lnTo>
                    <a:pt x="853" y="17949"/>
                  </a:lnTo>
                  <a:lnTo>
                    <a:pt x="1419" y="20687"/>
                  </a:lnTo>
                  <a:lnTo>
                    <a:pt x="1706" y="20994"/>
                  </a:lnTo>
                  <a:lnTo>
                    <a:pt x="1984" y="21302"/>
                  </a:lnTo>
                  <a:lnTo>
                    <a:pt x="2559" y="20994"/>
                  </a:lnTo>
                  <a:lnTo>
                    <a:pt x="2837" y="20380"/>
                  </a:lnTo>
                  <a:lnTo>
                    <a:pt x="2559" y="17642"/>
                  </a:lnTo>
                  <a:lnTo>
                    <a:pt x="2559" y="14903"/>
                  </a:lnTo>
                  <a:lnTo>
                    <a:pt x="1984" y="9734"/>
                  </a:lnTo>
                  <a:lnTo>
                    <a:pt x="1984" y="5775"/>
                  </a:lnTo>
                  <a:lnTo>
                    <a:pt x="1706" y="1826"/>
                  </a:lnTo>
                  <a:lnTo>
                    <a:pt x="3690" y="2124"/>
                  </a:lnTo>
                  <a:lnTo>
                    <a:pt x="9660" y="2124"/>
                  </a:lnTo>
                  <a:lnTo>
                    <a:pt x="18763" y="1518"/>
                  </a:lnTo>
                  <a:lnTo>
                    <a:pt x="19041" y="2124"/>
                  </a:lnTo>
                  <a:lnTo>
                    <a:pt x="19616" y="2124"/>
                  </a:lnTo>
                  <a:lnTo>
                    <a:pt x="19616" y="7908"/>
                  </a:lnTo>
                  <a:lnTo>
                    <a:pt x="19894" y="18554"/>
                  </a:lnTo>
                  <a:lnTo>
                    <a:pt x="15917" y="18554"/>
                  </a:lnTo>
                  <a:lnTo>
                    <a:pt x="11940" y="18862"/>
                  </a:lnTo>
                  <a:lnTo>
                    <a:pt x="5683" y="18862"/>
                  </a:lnTo>
                  <a:lnTo>
                    <a:pt x="4543" y="19169"/>
                  </a:lnTo>
                  <a:lnTo>
                    <a:pt x="2837" y="20380"/>
                  </a:lnTo>
                  <a:lnTo>
                    <a:pt x="3411" y="20994"/>
                  </a:lnTo>
                  <a:lnTo>
                    <a:pt x="4543" y="21302"/>
                  </a:lnTo>
                  <a:lnTo>
                    <a:pt x="6536" y="21600"/>
                  </a:lnTo>
                  <a:lnTo>
                    <a:pt x="10800" y="21302"/>
                  </a:lnTo>
                  <a:lnTo>
                    <a:pt x="15351" y="21302"/>
                  </a:lnTo>
                  <a:lnTo>
                    <a:pt x="17910" y="20994"/>
                  </a:lnTo>
                  <a:lnTo>
                    <a:pt x="19894" y="20380"/>
                  </a:lnTo>
                  <a:lnTo>
                    <a:pt x="20468" y="20994"/>
                  </a:lnTo>
                  <a:lnTo>
                    <a:pt x="21034" y="20994"/>
                  </a:lnTo>
                  <a:lnTo>
                    <a:pt x="21600" y="20687"/>
                  </a:lnTo>
                  <a:lnTo>
                    <a:pt x="21600" y="20082"/>
                  </a:lnTo>
                  <a:lnTo>
                    <a:pt x="21321" y="9426"/>
                  </a:lnTo>
                  <a:lnTo>
                    <a:pt x="21321" y="4862"/>
                  </a:lnTo>
                  <a:lnTo>
                    <a:pt x="21034" y="2431"/>
                  </a:lnTo>
                  <a:lnTo>
                    <a:pt x="20468" y="298"/>
                  </a:lnTo>
                  <a:lnTo>
                    <a:pt x="20181" y="298"/>
                  </a:lnTo>
                  <a:lnTo>
                    <a:pt x="20181" y="606"/>
                  </a:lnTo>
                  <a:lnTo>
                    <a:pt x="19894" y="606"/>
                  </a:lnTo>
                  <a:lnTo>
                    <a:pt x="19329" y="298"/>
                  </a:lnTo>
                  <a:lnTo>
                    <a:pt x="18763" y="0"/>
                  </a:lnTo>
                  <a:lnTo>
                    <a:pt x="17057" y="0"/>
                  </a:lnTo>
                  <a:lnTo>
                    <a:pt x="13646" y="298"/>
                  </a:lnTo>
                  <a:lnTo>
                    <a:pt x="7676" y="298"/>
                  </a:lnTo>
                  <a:lnTo>
                    <a:pt x="4543" y="606"/>
                  </a:lnTo>
                  <a:lnTo>
                    <a:pt x="1706" y="913"/>
                  </a:lnTo>
                  <a:lnTo>
                    <a:pt x="1419" y="298"/>
                  </a:lnTo>
                  <a:lnTo>
                    <a:pt x="1419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183" name="Shape 729"/>
            <p:cNvSpPr/>
            <p:nvPr/>
          </p:nvSpPr>
          <p:spPr>
            <a:xfrm>
              <a:off x="1549769" y="168454"/>
              <a:ext cx="169910" cy="16107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94" y="0"/>
                  </a:moveTo>
                  <a:lnTo>
                    <a:pt x="19894" y="303"/>
                  </a:lnTo>
                  <a:lnTo>
                    <a:pt x="19616" y="1202"/>
                  </a:lnTo>
                  <a:lnTo>
                    <a:pt x="14777" y="606"/>
                  </a:lnTo>
                  <a:lnTo>
                    <a:pt x="9947" y="606"/>
                  </a:lnTo>
                  <a:lnTo>
                    <a:pt x="5683" y="303"/>
                  </a:lnTo>
                  <a:lnTo>
                    <a:pt x="3411" y="606"/>
                  </a:lnTo>
                  <a:lnTo>
                    <a:pt x="2559" y="900"/>
                  </a:lnTo>
                  <a:lnTo>
                    <a:pt x="1419" y="1505"/>
                  </a:lnTo>
                  <a:lnTo>
                    <a:pt x="3124" y="2405"/>
                  </a:lnTo>
                  <a:lnTo>
                    <a:pt x="4830" y="2708"/>
                  </a:lnTo>
                  <a:lnTo>
                    <a:pt x="8529" y="2405"/>
                  </a:lnTo>
                  <a:lnTo>
                    <a:pt x="13924" y="2708"/>
                  </a:lnTo>
                  <a:lnTo>
                    <a:pt x="19616" y="3002"/>
                  </a:lnTo>
                  <a:lnTo>
                    <a:pt x="19329" y="6306"/>
                  </a:lnTo>
                  <a:lnTo>
                    <a:pt x="19616" y="9602"/>
                  </a:lnTo>
                  <a:lnTo>
                    <a:pt x="19616" y="14100"/>
                  </a:lnTo>
                  <a:lnTo>
                    <a:pt x="19894" y="16496"/>
                  </a:lnTo>
                  <a:lnTo>
                    <a:pt x="20181" y="18598"/>
                  </a:lnTo>
                  <a:lnTo>
                    <a:pt x="19894" y="18598"/>
                  </a:lnTo>
                  <a:lnTo>
                    <a:pt x="11366" y="18901"/>
                  </a:lnTo>
                  <a:lnTo>
                    <a:pt x="6823" y="19195"/>
                  </a:lnTo>
                  <a:lnTo>
                    <a:pt x="4543" y="19498"/>
                  </a:lnTo>
                  <a:lnTo>
                    <a:pt x="2559" y="19801"/>
                  </a:lnTo>
                  <a:lnTo>
                    <a:pt x="1984" y="10804"/>
                  </a:lnTo>
                  <a:lnTo>
                    <a:pt x="2271" y="6306"/>
                  </a:lnTo>
                  <a:lnTo>
                    <a:pt x="1984" y="3901"/>
                  </a:lnTo>
                  <a:lnTo>
                    <a:pt x="1706" y="2708"/>
                  </a:lnTo>
                  <a:lnTo>
                    <a:pt x="1419" y="1505"/>
                  </a:lnTo>
                  <a:lnTo>
                    <a:pt x="1132" y="1808"/>
                  </a:lnTo>
                  <a:lnTo>
                    <a:pt x="566" y="3002"/>
                  </a:lnTo>
                  <a:lnTo>
                    <a:pt x="279" y="4507"/>
                  </a:lnTo>
                  <a:lnTo>
                    <a:pt x="0" y="7803"/>
                  </a:lnTo>
                  <a:lnTo>
                    <a:pt x="279" y="14100"/>
                  </a:lnTo>
                  <a:lnTo>
                    <a:pt x="279" y="19498"/>
                  </a:lnTo>
                  <a:lnTo>
                    <a:pt x="853" y="20398"/>
                  </a:lnTo>
                  <a:lnTo>
                    <a:pt x="1419" y="21297"/>
                  </a:lnTo>
                  <a:lnTo>
                    <a:pt x="2271" y="21600"/>
                  </a:lnTo>
                  <a:lnTo>
                    <a:pt x="2559" y="21600"/>
                  </a:lnTo>
                  <a:lnTo>
                    <a:pt x="2837" y="21297"/>
                  </a:lnTo>
                  <a:lnTo>
                    <a:pt x="2837" y="20994"/>
                  </a:lnTo>
                  <a:lnTo>
                    <a:pt x="6823" y="21600"/>
                  </a:lnTo>
                  <a:lnTo>
                    <a:pt x="11366" y="21297"/>
                  </a:lnTo>
                  <a:lnTo>
                    <a:pt x="20181" y="20700"/>
                  </a:lnTo>
                  <a:lnTo>
                    <a:pt x="20747" y="20398"/>
                  </a:lnTo>
                  <a:lnTo>
                    <a:pt x="21034" y="20700"/>
                  </a:lnTo>
                  <a:lnTo>
                    <a:pt x="21321" y="20700"/>
                  </a:lnTo>
                  <a:lnTo>
                    <a:pt x="21321" y="20398"/>
                  </a:lnTo>
                  <a:lnTo>
                    <a:pt x="21600" y="18001"/>
                  </a:lnTo>
                  <a:lnTo>
                    <a:pt x="21600" y="15597"/>
                  </a:lnTo>
                  <a:lnTo>
                    <a:pt x="21321" y="11098"/>
                  </a:lnTo>
                  <a:lnTo>
                    <a:pt x="21321" y="5701"/>
                  </a:lnTo>
                  <a:lnTo>
                    <a:pt x="20747" y="303"/>
                  </a:lnTo>
                  <a:lnTo>
                    <a:pt x="20468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184" name="Shape 730"/>
            <p:cNvSpPr/>
            <p:nvPr/>
          </p:nvSpPr>
          <p:spPr>
            <a:xfrm>
              <a:off x="1849401" y="401065"/>
              <a:ext cx="46962" cy="5592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6171" y="0"/>
                  </a:moveTo>
                  <a:lnTo>
                    <a:pt x="3086" y="872"/>
                  </a:lnTo>
                  <a:lnTo>
                    <a:pt x="2078" y="3463"/>
                  </a:lnTo>
                  <a:lnTo>
                    <a:pt x="0" y="8645"/>
                  </a:lnTo>
                  <a:lnTo>
                    <a:pt x="0" y="19009"/>
                  </a:lnTo>
                  <a:lnTo>
                    <a:pt x="1039" y="20728"/>
                  </a:lnTo>
                  <a:lnTo>
                    <a:pt x="2078" y="21600"/>
                  </a:lnTo>
                  <a:lnTo>
                    <a:pt x="3086" y="21600"/>
                  </a:lnTo>
                  <a:lnTo>
                    <a:pt x="12343" y="20728"/>
                  </a:lnTo>
                  <a:lnTo>
                    <a:pt x="17506" y="19856"/>
                  </a:lnTo>
                  <a:lnTo>
                    <a:pt x="21600" y="18137"/>
                  </a:lnTo>
                  <a:lnTo>
                    <a:pt x="21600" y="16418"/>
                  </a:lnTo>
                  <a:lnTo>
                    <a:pt x="20592" y="14674"/>
                  </a:lnTo>
                  <a:lnTo>
                    <a:pt x="13382" y="14674"/>
                  </a:lnTo>
                  <a:lnTo>
                    <a:pt x="6171" y="15546"/>
                  </a:lnTo>
                  <a:lnTo>
                    <a:pt x="7210" y="7773"/>
                  </a:lnTo>
                  <a:lnTo>
                    <a:pt x="8249" y="4310"/>
                  </a:lnTo>
                  <a:lnTo>
                    <a:pt x="8249" y="1719"/>
                  </a:lnTo>
                  <a:lnTo>
                    <a:pt x="7210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185" name="Shape 731"/>
            <p:cNvSpPr/>
            <p:nvPr/>
          </p:nvSpPr>
          <p:spPr>
            <a:xfrm>
              <a:off x="1194143" y="597875"/>
              <a:ext cx="49220" cy="6037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703" y="3992"/>
                  </a:moveTo>
                  <a:lnTo>
                    <a:pt x="15712" y="5584"/>
                  </a:lnTo>
                  <a:lnTo>
                    <a:pt x="14721" y="7200"/>
                  </a:lnTo>
                  <a:lnTo>
                    <a:pt x="13759" y="7200"/>
                  </a:lnTo>
                  <a:lnTo>
                    <a:pt x="10815" y="7984"/>
                  </a:lnTo>
                  <a:lnTo>
                    <a:pt x="7870" y="8792"/>
                  </a:lnTo>
                  <a:lnTo>
                    <a:pt x="5888" y="3992"/>
                  </a:lnTo>
                  <a:close/>
                  <a:moveTo>
                    <a:pt x="15712" y="12000"/>
                  </a:moveTo>
                  <a:lnTo>
                    <a:pt x="16703" y="13592"/>
                  </a:lnTo>
                  <a:lnTo>
                    <a:pt x="14721" y="15992"/>
                  </a:lnTo>
                  <a:lnTo>
                    <a:pt x="13759" y="16800"/>
                  </a:lnTo>
                  <a:lnTo>
                    <a:pt x="7870" y="16800"/>
                  </a:lnTo>
                  <a:lnTo>
                    <a:pt x="7870" y="12784"/>
                  </a:lnTo>
                  <a:lnTo>
                    <a:pt x="8832" y="12784"/>
                  </a:lnTo>
                  <a:lnTo>
                    <a:pt x="13759" y="12000"/>
                  </a:lnTo>
                  <a:close/>
                  <a:moveTo>
                    <a:pt x="13759" y="0"/>
                  </a:moveTo>
                  <a:lnTo>
                    <a:pt x="7870" y="1592"/>
                  </a:lnTo>
                  <a:lnTo>
                    <a:pt x="2944" y="3184"/>
                  </a:lnTo>
                  <a:lnTo>
                    <a:pt x="1982" y="3992"/>
                  </a:lnTo>
                  <a:lnTo>
                    <a:pt x="1982" y="4800"/>
                  </a:lnTo>
                  <a:lnTo>
                    <a:pt x="2944" y="12000"/>
                  </a:lnTo>
                  <a:lnTo>
                    <a:pt x="2944" y="15992"/>
                  </a:lnTo>
                  <a:lnTo>
                    <a:pt x="991" y="15992"/>
                  </a:lnTo>
                  <a:lnTo>
                    <a:pt x="0" y="17584"/>
                  </a:lnTo>
                  <a:lnTo>
                    <a:pt x="0" y="19200"/>
                  </a:lnTo>
                  <a:lnTo>
                    <a:pt x="1982" y="20792"/>
                  </a:lnTo>
                  <a:lnTo>
                    <a:pt x="7870" y="21600"/>
                  </a:lnTo>
                  <a:lnTo>
                    <a:pt x="13759" y="21600"/>
                  </a:lnTo>
                  <a:lnTo>
                    <a:pt x="16703" y="20792"/>
                  </a:lnTo>
                  <a:lnTo>
                    <a:pt x="18656" y="19200"/>
                  </a:lnTo>
                  <a:lnTo>
                    <a:pt x="20609" y="17584"/>
                  </a:lnTo>
                  <a:lnTo>
                    <a:pt x="21600" y="15184"/>
                  </a:lnTo>
                  <a:lnTo>
                    <a:pt x="21600" y="12000"/>
                  </a:lnTo>
                  <a:lnTo>
                    <a:pt x="20609" y="10384"/>
                  </a:lnTo>
                  <a:lnTo>
                    <a:pt x="19647" y="8792"/>
                  </a:lnTo>
                  <a:lnTo>
                    <a:pt x="20609" y="7200"/>
                  </a:lnTo>
                  <a:lnTo>
                    <a:pt x="20609" y="1592"/>
                  </a:lnTo>
                  <a:lnTo>
                    <a:pt x="18656" y="784"/>
                  </a:lnTo>
                  <a:lnTo>
                    <a:pt x="15712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186" name="Shape 732"/>
            <p:cNvSpPr/>
            <p:nvPr/>
          </p:nvSpPr>
          <p:spPr>
            <a:xfrm>
              <a:off x="778206" y="564332"/>
              <a:ext cx="154300" cy="1587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087" y="0"/>
                  </a:moveTo>
                  <a:lnTo>
                    <a:pt x="8452" y="298"/>
                  </a:lnTo>
                  <a:lnTo>
                    <a:pt x="1878" y="298"/>
                  </a:lnTo>
                  <a:lnTo>
                    <a:pt x="0" y="913"/>
                  </a:lnTo>
                  <a:lnTo>
                    <a:pt x="0" y="1211"/>
                  </a:lnTo>
                  <a:lnTo>
                    <a:pt x="632" y="1826"/>
                  </a:lnTo>
                  <a:lnTo>
                    <a:pt x="1571" y="2124"/>
                  </a:lnTo>
                  <a:lnTo>
                    <a:pt x="3450" y="2431"/>
                  </a:lnTo>
                  <a:lnTo>
                    <a:pt x="13148" y="2431"/>
                  </a:lnTo>
                  <a:lnTo>
                    <a:pt x="18783" y="2124"/>
                  </a:lnTo>
                  <a:lnTo>
                    <a:pt x="18476" y="3949"/>
                  </a:lnTo>
                  <a:lnTo>
                    <a:pt x="18783" y="5775"/>
                  </a:lnTo>
                  <a:lnTo>
                    <a:pt x="19099" y="9734"/>
                  </a:lnTo>
                  <a:lnTo>
                    <a:pt x="19099" y="16729"/>
                  </a:lnTo>
                  <a:lnTo>
                    <a:pt x="19415" y="19169"/>
                  </a:lnTo>
                  <a:lnTo>
                    <a:pt x="9084" y="19467"/>
                  </a:lnTo>
                  <a:lnTo>
                    <a:pt x="5012" y="19467"/>
                  </a:lnTo>
                  <a:lnTo>
                    <a:pt x="3450" y="19774"/>
                  </a:lnTo>
                  <a:lnTo>
                    <a:pt x="2511" y="20082"/>
                  </a:lnTo>
                  <a:lnTo>
                    <a:pt x="1878" y="20687"/>
                  </a:lnTo>
                  <a:lnTo>
                    <a:pt x="2511" y="21302"/>
                  </a:lnTo>
                  <a:lnTo>
                    <a:pt x="3450" y="21600"/>
                  </a:lnTo>
                  <a:lnTo>
                    <a:pt x="14719" y="21600"/>
                  </a:lnTo>
                  <a:lnTo>
                    <a:pt x="20661" y="21302"/>
                  </a:lnTo>
                  <a:lnTo>
                    <a:pt x="21293" y="20994"/>
                  </a:lnTo>
                  <a:lnTo>
                    <a:pt x="21600" y="20687"/>
                  </a:lnTo>
                  <a:lnTo>
                    <a:pt x="21600" y="20082"/>
                  </a:lnTo>
                  <a:lnTo>
                    <a:pt x="21293" y="19467"/>
                  </a:lnTo>
                  <a:lnTo>
                    <a:pt x="21293" y="14605"/>
                  </a:lnTo>
                  <a:lnTo>
                    <a:pt x="20977" y="9734"/>
                  </a:lnTo>
                  <a:lnTo>
                    <a:pt x="20977" y="5477"/>
                  </a:lnTo>
                  <a:lnTo>
                    <a:pt x="20661" y="3651"/>
                  </a:lnTo>
                  <a:lnTo>
                    <a:pt x="20354" y="1826"/>
                  </a:lnTo>
                  <a:lnTo>
                    <a:pt x="20661" y="1211"/>
                  </a:lnTo>
                  <a:lnTo>
                    <a:pt x="20661" y="606"/>
                  </a:lnTo>
                  <a:lnTo>
                    <a:pt x="20354" y="298"/>
                  </a:lnTo>
                  <a:lnTo>
                    <a:pt x="19722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187" name="Shape 733"/>
            <p:cNvSpPr/>
            <p:nvPr/>
          </p:nvSpPr>
          <p:spPr>
            <a:xfrm>
              <a:off x="1015267" y="609034"/>
              <a:ext cx="49221" cy="4251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53" y="0"/>
                  </a:moveTo>
                  <a:lnTo>
                    <a:pt x="0" y="2261"/>
                  </a:lnTo>
                  <a:lnTo>
                    <a:pt x="0" y="4556"/>
                  </a:lnTo>
                  <a:lnTo>
                    <a:pt x="991" y="5670"/>
                  </a:lnTo>
                  <a:lnTo>
                    <a:pt x="1953" y="6817"/>
                  </a:lnTo>
                  <a:lnTo>
                    <a:pt x="2944" y="10226"/>
                  </a:lnTo>
                  <a:lnTo>
                    <a:pt x="3935" y="14782"/>
                  </a:lnTo>
                  <a:lnTo>
                    <a:pt x="5888" y="18191"/>
                  </a:lnTo>
                  <a:lnTo>
                    <a:pt x="8832" y="21600"/>
                  </a:lnTo>
                  <a:lnTo>
                    <a:pt x="12768" y="21600"/>
                  </a:lnTo>
                  <a:lnTo>
                    <a:pt x="13730" y="20452"/>
                  </a:lnTo>
                  <a:lnTo>
                    <a:pt x="17665" y="11374"/>
                  </a:lnTo>
                  <a:lnTo>
                    <a:pt x="20609" y="7965"/>
                  </a:lnTo>
                  <a:lnTo>
                    <a:pt x="21600" y="5670"/>
                  </a:lnTo>
                  <a:lnTo>
                    <a:pt x="21600" y="2261"/>
                  </a:lnTo>
                  <a:lnTo>
                    <a:pt x="20609" y="1148"/>
                  </a:lnTo>
                  <a:lnTo>
                    <a:pt x="17665" y="2261"/>
                  </a:lnTo>
                  <a:lnTo>
                    <a:pt x="14721" y="4556"/>
                  </a:lnTo>
                  <a:lnTo>
                    <a:pt x="11777" y="9079"/>
                  </a:lnTo>
                  <a:lnTo>
                    <a:pt x="9823" y="12487"/>
                  </a:lnTo>
                  <a:lnTo>
                    <a:pt x="7841" y="7965"/>
                  </a:lnTo>
                  <a:lnTo>
                    <a:pt x="6879" y="2261"/>
                  </a:lnTo>
                  <a:lnTo>
                    <a:pt x="5888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188" name="Shape 734"/>
            <p:cNvSpPr/>
            <p:nvPr/>
          </p:nvSpPr>
          <p:spPr>
            <a:xfrm>
              <a:off x="579204" y="568782"/>
              <a:ext cx="169976" cy="16100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174" y="0"/>
                  </a:moveTo>
                  <a:lnTo>
                    <a:pt x="19895" y="303"/>
                  </a:lnTo>
                  <a:lnTo>
                    <a:pt x="19608" y="1203"/>
                  </a:lnTo>
                  <a:lnTo>
                    <a:pt x="14771" y="597"/>
                  </a:lnTo>
                  <a:lnTo>
                    <a:pt x="9943" y="597"/>
                  </a:lnTo>
                  <a:lnTo>
                    <a:pt x="5394" y="303"/>
                  </a:lnTo>
                  <a:lnTo>
                    <a:pt x="3410" y="597"/>
                  </a:lnTo>
                  <a:lnTo>
                    <a:pt x="2271" y="900"/>
                  </a:lnTo>
                  <a:lnTo>
                    <a:pt x="1418" y="1497"/>
                  </a:lnTo>
                  <a:lnTo>
                    <a:pt x="1418" y="1800"/>
                  </a:lnTo>
                  <a:lnTo>
                    <a:pt x="3123" y="2397"/>
                  </a:lnTo>
                  <a:lnTo>
                    <a:pt x="4828" y="2700"/>
                  </a:lnTo>
                  <a:lnTo>
                    <a:pt x="8525" y="2397"/>
                  </a:lnTo>
                  <a:lnTo>
                    <a:pt x="13919" y="2700"/>
                  </a:lnTo>
                  <a:lnTo>
                    <a:pt x="19608" y="3003"/>
                  </a:lnTo>
                  <a:lnTo>
                    <a:pt x="19321" y="6300"/>
                  </a:lnTo>
                  <a:lnTo>
                    <a:pt x="19608" y="9597"/>
                  </a:lnTo>
                  <a:lnTo>
                    <a:pt x="19608" y="14097"/>
                  </a:lnTo>
                  <a:lnTo>
                    <a:pt x="19895" y="16503"/>
                  </a:lnTo>
                  <a:lnTo>
                    <a:pt x="20174" y="18597"/>
                  </a:lnTo>
                  <a:lnTo>
                    <a:pt x="19895" y="18597"/>
                  </a:lnTo>
                  <a:lnTo>
                    <a:pt x="11083" y="18900"/>
                  </a:lnTo>
                  <a:lnTo>
                    <a:pt x="6820" y="19203"/>
                  </a:lnTo>
                  <a:lnTo>
                    <a:pt x="4541" y="19506"/>
                  </a:lnTo>
                  <a:lnTo>
                    <a:pt x="2558" y="20103"/>
                  </a:lnTo>
                  <a:lnTo>
                    <a:pt x="1984" y="11103"/>
                  </a:lnTo>
                  <a:lnTo>
                    <a:pt x="2271" y="6300"/>
                  </a:lnTo>
                  <a:lnTo>
                    <a:pt x="1984" y="3903"/>
                  </a:lnTo>
                  <a:lnTo>
                    <a:pt x="1705" y="2700"/>
                  </a:lnTo>
                  <a:lnTo>
                    <a:pt x="1418" y="1800"/>
                  </a:lnTo>
                  <a:lnTo>
                    <a:pt x="1131" y="1800"/>
                  </a:lnTo>
                  <a:lnTo>
                    <a:pt x="566" y="3003"/>
                  </a:lnTo>
                  <a:lnTo>
                    <a:pt x="279" y="4500"/>
                  </a:lnTo>
                  <a:lnTo>
                    <a:pt x="0" y="7797"/>
                  </a:lnTo>
                  <a:lnTo>
                    <a:pt x="279" y="14097"/>
                  </a:lnTo>
                  <a:lnTo>
                    <a:pt x="279" y="19506"/>
                  </a:lnTo>
                  <a:lnTo>
                    <a:pt x="853" y="20406"/>
                  </a:lnTo>
                  <a:lnTo>
                    <a:pt x="1418" y="21306"/>
                  </a:lnTo>
                  <a:lnTo>
                    <a:pt x="2271" y="21600"/>
                  </a:lnTo>
                  <a:lnTo>
                    <a:pt x="2558" y="21600"/>
                  </a:lnTo>
                  <a:lnTo>
                    <a:pt x="2836" y="21306"/>
                  </a:lnTo>
                  <a:lnTo>
                    <a:pt x="2836" y="21003"/>
                  </a:lnTo>
                  <a:lnTo>
                    <a:pt x="4828" y="21306"/>
                  </a:lnTo>
                  <a:lnTo>
                    <a:pt x="6820" y="21600"/>
                  </a:lnTo>
                  <a:lnTo>
                    <a:pt x="11361" y="21306"/>
                  </a:lnTo>
                  <a:lnTo>
                    <a:pt x="20174" y="20700"/>
                  </a:lnTo>
                  <a:lnTo>
                    <a:pt x="20747" y="20406"/>
                  </a:lnTo>
                  <a:lnTo>
                    <a:pt x="21026" y="20700"/>
                  </a:lnTo>
                  <a:lnTo>
                    <a:pt x="21313" y="20700"/>
                  </a:lnTo>
                  <a:lnTo>
                    <a:pt x="21313" y="20406"/>
                  </a:lnTo>
                  <a:lnTo>
                    <a:pt x="21600" y="18000"/>
                  </a:lnTo>
                  <a:lnTo>
                    <a:pt x="21600" y="15897"/>
                  </a:lnTo>
                  <a:lnTo>
                    <a:pt x="21313" y="11103"/>
                  </a:lnTo>
                  <a:lnTo>
                    <a:pt x="21313" y="5703"/>
                  </a:lnTo>
                  <a:lnTo>
                    <a:pt x="21026" y="3003"/>
                  </a:lnTo>
                  <a:lnTo>
                    <a:pt x="20747" y="303"/>
                  </a:lnTo>
                  <a:lnTo>
                    <a:pt x="20460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189" name="Shape 735"/>
            <p:cNvSpPr/>
            <p:nvPr/>
          </p:nvSpPr>
          <p:spPr>
            <a:xfrm>
              <a:off x="831875" y="620193"/>
              <a:ext cx="40253" cy="4025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412" y="0"/>
                  </a:moveTo>
                  <a:lnTo>
                    <a:pt x="4812" y="2424"/>
                  </a:lnTo>
                  <a:lnTo>
                    <a:pt x="2424" y="4812"/>
                  </a:lnTo>
                  <a:lnTo>
                    <a:pt x="0" y="7200"/>
                  </a:lnTo>
                  <a:lnTo>
                    <a:pt x="0" y="14400"/>
                  </a:lnTo>
                  <a:lnTo>
                    <a:pt x="2424" y="18000"/>
                  </a:lnTo>
                  <a:lnTo>
                    <a:pt x="4812" y="20424"/>
                  </a:lnTo>
                  <a:lnTo>
                    <a:pt x="8412" y="21600"/>
                  </a:lnTo>
                  <a:lnTo>
                    <a:pt x="13224" y="21600"/>
                  </a:lnTo>
                  <a:lnTo>
                    <a:pt x="15612" y="20424"/>
                  </a:lnTo>
                  <a:lnTo>
                    <a:pt x="19212" y="19212"/>
                  </a:lnTo>
                  <a:lnTo>
                    <a:pt x="20424" y="15612"/>
                  </a:lnTo>
                  <a:lnTo>
                    <a:pt x="19212" y="14400"/>
                  </a:lnTo>
                  <a:lnTo>
                    <a:pt x="18000" y="13224"/>
                  </a:lnTo>
                  <a:lnTo>
                    <a:pt x="15612" y="12012"/>
                  </a:lnTo>
                  <a:lnTo>
                    <a:pt x="13224" y="13224"/>
                  </a:lnTo>
                  <a:lnTo>
                    <a:pt x="10800" y="14400"/>
                  </a:lnTo>
                  <a:lnTo>
                    <a:pt x="7200" y="13224"/>
                  </a:lnTo>
                  <a:lnTo>
                    <a:pt x="7200" y="8412"/>
                  </a:lnTo>
                  <a:lnTo>
                    <a:pt x="8412" y="7200"/>
                  </a:lnTo>
                  <a:lnTo>
                    <a:pt x="12012" y="6024"/>
                  </a:lnTo>
                  <a:lnTo>
                    <a:pt x="16824" y="6024"/>
                  </a:lnTo>
                  <a:lnTo>
                    <a:pt x="21600" y="4812"/>
                  </a:lnTo>
                  <a:lnTo>
                    <a:pt x="21600" y="2424"/>
                  </a:lnTo>
                  <a:lnTo>
                    <a:pt x="19212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190" name="Shape 736"/>
            <p:cNvSpPr/>
            <p:nvPr/>
          </p:nvSpPr>
          <p:spPr>
            <a:xfrm>
              <a:off x="1967965" y="333979"/>
              <a:ext cx="147592" cy="16326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012" y="0"/>
                  </a:moveTo>
                  <a:lnTo>
                    <a:pt x="12433" y="589"/>
                  </a:lnTo>
                  <a:lnTo>
                    <a:pt x="6542" y="589"/>
                  </a:lnTo>
                  <a:lnTo>
                    <a:pt x="651" y="888"/>
                  </a:lnTo>
                  <a:lnTo>
                    <a:pt x="0" y="1186"/>
                  </a:lnTo>
                  <a:lnTo>
                    <a:pt x="0" y="2074"/>
                  </a:lnTo>
                  <a:lnTo>
                    <a:pt x="321" y="2663"/>
                  </a:lnTo>
                  <a:lnTo>
                    <a:pt x="0" y="4438"/>
                  </a:lnTo>
                  <a:lnTo>
                    <a:pt x="0" y="6512"/>
                  </a:lnTo>
                  <a:lnTo>
                    <a:pt x="321" y="10352"/>
                  </a:lnTo>
                  <a:lnTo>
                    <a:pt x="321" y="17751"/>
                  </a:lnTo>
                  <a:lnTo>
                    <a:pt x="651" y="20115"/>
                  </a:lnTo>
                  <a:lnTo>
                    <a:pt x="651" y="21002"/>
                  </a:lnTo>
                  <a:lnTo>
                    <a:pt x="982" y="21600"/>
                  </a:lnTo>
                  <a:lnTo>
                    <a:pt x="1633" y="21600"/>
                  </a:lnTo>
                  <a:lnTo>
                    <a:pt x="7855" y="21301"/>
                  </a:lnTo>
                  <a:lnTo>
                    <a:pt x="13745" y="21002"/>
                  </a:lnTo>
                  <a:lnTo>
                    <a:pt x="17673" y="21002"/>
                  </a:lnTo>
                  <a:lnTo>
                    <a:pt x="19636" y="20414"/>
                  </a:lnTo>
                  <a:lnTo>
                    <a:pt x="20618" y="20115"/>
                  </a:lnTo>
                  <a:lnTo>
                    <a:pt x="21269" y="19526"/>
                  </a:lnTo>
                  <a:lnTo>
                    <a:pt x="20288" y="18937"/>
                  </a:lnTo>
                  <a:lnTo>
                    <a:pt x="19636" y="18639"/>
                  </a:lnTo>
                  <a:lnTo>
                    <a:pt x="17673" y="18639"/>
                  </a:lnTo>
                  <a:lnTo>
                    <a:pt x="13745" y="18937"/>
                  </a:lnTo>
                  <a:lnTo>
                    <a:pt x="2615" y="19526"/>
                  </a:lnTo>
                  <a:lnTo>
                    <a:pt x="2615" y="14790"/>
                  </a:lnTo>
                  <a:lnTo>
                    <a:pt x="2284" y="10352"/>
                  </a:lnTo>
                  <a:lnTo>
                    <a:pt x="2284" y="4737"/>
                  </a:lnTo>
                  <a:lnTo>
                    <a:pt x="1964" y="2663"/>
                  </a:lnTo>
                  <a:lnTo>
                    <a:pt x="7855" y="2663"/>
                  </a:lnTo>
                  <a:lnTo>
                    <a:pt x="14066" y="2364"/>
                  </a:lnTo>
                  <a:lnTo>
                    <a:pt x="17994" y="2074"/>
                  </a:lnTo>
                  <a:lnTo>
                    <a:pt x="19957" y="1476"/>
                  </a:lnTo>
                  <a:lnTo>
                    <a:pt x="20618" y="1186"/>
                  </a:lnTo>
                  <a:lnTo>
                    <a:pt x="21600" y="589"/>
                  </a:lnTo>
                  <a:lnTo>
                    <a:pt x="21600" y="299"/>
                  </a:lnTo>
                  <a:lnTo>
                    <a:pt x="19306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191" name="Shape 737"/>
            <p:cNvSpPr/>
            <p:nvPr/>
          </p:nvSpPr>
          <p:spPr>
            <a:xfrm>
              <a:off x="2475566" y="130460"/>
              <a:ext cx="181135" cy="33769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939" y="858"/>
                  </a:moveTo>
                  <a:lnTo>
                    <a:pt x="18669" y="2001"/>
                  </a:lnTo>
                  <a:lnTo>
                    <a:pt x="18400" y="3148"/>
                  </a:lnTo>
                  <a:lnTo>
                    <a:pt x="18669" y="5578"/>
                  </a:lnTo>
                  <a:lnTo>
                    <a:pt x="18939" y="8013"/>
                  </a:lnTo>
                  <a:lnTo>
                    <a:pt x="19200" y="10299"/>
                  </a:lnTo>
                  <a:lnTo>
                    <a:pt x="19469" y="15448"/>
                  </a:lnTo>
                  <a:lnTo>
                    <a:pt x="19200" y="20597"/>
                  </a:lnTo>
                  <a:lnTo>
                    <a:pt x="14139" y="20597"/>
                  </a:lnTo>
                  <a:lnTo>
                    <a:pt x="11469" y="20457"/>
                  </a:lnTo>
                  <a:lnTo>
                    <a:pt x="10139" y="20597"/>
                  </a:lnTo>
                  <a:lnTo>
                    <a:pt x="8800" y="20742"/>
                  </a:lnTo>
                  <a:lnTo>
                    <a:pt x="8800" y="18023"/>
                  </a:lnTo>
                  <a:lnTo>
                    <a:pt x="8539" y="15448"/>
                  </a:lnTo>
                  <a:lnTo>
                    <a:pt x="7469" y="10158"/>
                  </a:lnTo>
                  <a:lnTo>
                    <a:pt x="7739" y="9870"/>
                  </a:lnTo>
                  <a:lnTo>
                    <a:pt x="7739" y="9585"/>
                  </a:lnTo>
                  <a:lnTo>
                    <a:pt x="7469" y="9440"/>
                  </a:lnTo>
                  <a:lnTo>
                    <a:pt x="6669" y="9300"/>
                  </a:lnTo>
                  <a:lnTo>
                    <a:pt x="2669" y="9870"/>
                  </a:lnTo>
                  <a:lnTo>
                    <a:pt x="2400" y="7439"/>
                  </a:lnTo>
                  <a:lnTo>
                    <a:pt x="1869" y="5149"/>
                  </a:lnTo>
                  <a:lnTo>
                    <a:pt x="1869" y="3148"/>
                  </a:lnTo>
                  <a:lnTo>
                    <a:pt x="1600" y="2146"/>
                  </a:lnTo>
                  <a:lnTo>
                    <a:pt x="1339" y="1143"/>
                  </a:lnTo>
                  <a:lnTo>
                    <a:pt x="5869" y="1287"/>
                  </a:lnTo>
                  <a:lnTo>
                    <a:pt x="10139" y="1143"/>
                  </a:lnTo>
                  <a:lnTo>
                    <a:pt x="18939" y="858"/>
                  </a:lnTo>
                  <a:close/>
                  <a:moveTo>
                    <a:pt x="18939" y="0"/>
                  </a:moveTo>
                  <a:lnTo>
                    <a:pt x="10139" y="144"/>
                  </a:lnTo>
                  <a:lnTo>
                    <a:pt x="5600" y="285"/>
                  </a:lnTo>
                  <a:lnTo>
                    <a:pt x="1339" y="574"/>
                  </a:lnTo>
                  <a:lnTo>
                    <a:pt x="1069" y="714"/>
                  </a:lnTo>
                  <a:lnTo>
                    <a:pt x="800" y="714"/>
                  </a:lnTo>
                  <a:lnTo>
                    <a:pt x="539" y="858"/>
                  </a:lnTo>
                  <a:lnTo>
                    <a:pt x="0" y="1861"/>
                  </a:lnTo>
                  <a:lnTo>
                    <a:pt x="0" y="5149"/>
                  </a:lnTo>
                  <a:lnTo>
                    <a:pt x="269" y="7724"/>
                  </a:lnTo>
                  <a:lnTo>
                    <a:pt x="539" y="9011"/>
                  </a:lnTo>
                  <a:lnTo>
                    <a:pt x="1069" y="10299"/>
                  </a:lnTo>
                  <a:lnTo>
                    <a:pt x="1069" y="10443"/>
                  </a:lnTo>
                  <a:lnTo>
                    <a:pt x="1600" y="10588"/>
                  </a:lnTo>
                  <a:lnTo>
                    <a:pt x="2400" y="10588"/>
                  </a:lnTo>
                  <a:lnTo>
                    <a:pt x="6400" y="10299"/>
                  </a:lnTo>
                  <a:lnTo>
                    <a:pt x="6669" y="15737"/>
                  </a:lnTo>
                  <a:lnTo>
                    <a:pt x="6939" y="18596"/>
                  </a:lnTo>
                  <a:lnTo>
                    <a:pt x="7469" y="21315"/>
                  </a:lnTo>
                  <a:lnTo>
                    <a:pt x="7739" y="21456"/>
                  </a:lnTo>
                  <a:lnTo>
                    <a:pt x="8269" y="21600"/>
                  </a:lnTo>
                  <a:lnTo>
                    <a:pt x="8539" y="21456"/>
                  </a:lnTo>
                  <a:lnTo>
                    <a:pt x="8800" y="21171"/>
                  </a:lnTo>
                  <a:lnTo>
                    <a:pt x="9869" y="21315"/>
                  </a:lnTo>
                  <a:lnTo>
                    <a:pt x="10939" y="21456"/>
                  </a:lnTo>
                  <a:lnTo>
                    <a:pt x="13339" y="21456"/>
                  </a:lnTo>
                  <a:lnTo>
                    <a:pt x="16539" y="21600"/>
                  </a:lnTo>
                  <a:lnTo>
                    <a:pt x="19469" y="21456"/>
                  </a:lnTo>
                  <a:lnTo>
                    <a:pt x="20269" y="21600"/>
                  </a:lnTo>
                  <a:lnTo>
                    <a:pt x="20800" y="21456"/>
                  </a:lnTo>
                  <a:lnTo>
                    <a:pt x="21339" y="21315"/>
                  </a:lnTo>
                  <a:lnTo>
                    <a:pt x="21600" y="21026"/>
                  </a:lnTo>
                  <a:lnTo>
                    <a:pt x="21600" y="20742"/>
                  </a:lnTo>
                  <a:lnTo>
                    <a:pt x="21069" y="20597"/>
                  </a:lnTo>
                  <a:lnTo>
                    <a:pt x="21069" y="15448"/>
                  </a:lnTo>
                  <a:lnTo>
                    <a:pt x="20800" y="10299"/>
                  </a:lnTo>
                  <a:lnTo>
                    <a:pt x="20800" y="5438"/>
                  </a:lnTo>
                  <a:lnTo>
                    <a:pt x="20539" y="3004"/>
                  </a:lnTo>
                  <a:lnTo>
                    <a:pt x="20000" y="1861"/>
                  </a:lnTo>
                  <a:lnTo>
                    <a:pt x="19469" y="714"/>
                  </a:lnTo>
                  <a:lnTo>
                    <a:pt x="19469" y="285"/>
                  </a:lnTo>
                  <a:lnTo>
                    <a:pt x="19200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192" name="Shape 738"/>
            <p:cNvSpPr/>
            <p:nvPr/>
          </p:nvSpPr>
          <p:spPr>
            <a:xfrm>
              <a:off x="0" y="4357123"/>
              <a:ext cx="905671" cy="91463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000" y="9559"/>
                  </a:moveTo>
                  <a:lnTo>
                    <a:pt x="20428" y="9664"/>
                  </a:lnTo>
                  <a:lnTo>
                    <a:pt x="20588" y="9718"/>
                  </a:lnTo>
                  <a:lnTo>
                    <a:pt x="20748" y="9823"/>
                  </a:lnTo>
                  <a:lnTo>
                    <a:pt x="21068" y="10140"/>
                  </a:lnTo>
                  <a:lnTo>
                    <a:pt x="21174" y="10351"/>
                  </a:lnTo>
                  <a:lnTo>
                    <a:pt x="21228" y="10615"/>
                  </a:lnTo>
                  <a:lnTo>
                    <a:pt x="21280" y="10827"/>
                  </a:lnTo>
                  <a:lnTo>
                    <a:pt x="21280" y="11090"/>
                  </a:lnTo>
                  <a:lnTo>
                    <a:pt x="21174" y="11302"/>
                  </a:lnTo>
                  <a:lnTo>
                    <a:pt x="21120" y="11512"/>
                  </a:lnTo>
                  <a:lnTo>
                    <a:pt x="20960" y="11724"/>
                  </a:lnTo>
                  <a:lnTo>
                    <a:pt x="20800" y="11882"/>
                  </a:lnTo>
                  <a:lnTo>
                    <a:pt x="20374" y="12094"/>
                  </a:lnTo>
                  <a:lnTo>
                    <a:pt x="19894" y="12253"/>
                  </a:lnTo>
                  <a:lnTo>
                    <a:pt x="19360" y="12304"/>
                  </a:lnTo>
                  <a:lnTo>
                    <a:pt x="18774" y="12304"/>
                  </a:lnTo>
                  <a:lnTo>
                    <a:pt x="17654" y="12253"/>
                  </a:lnTo>
                  <a:lnTo>
                    <a:pt x="16640" y="12199"/>
                  </a:lnTo>
                  <a:lnTo>
                    <a:pt x="16640" y="11460"/>
                  </a:lnTo>
                  <a:lnTo>
                    <a:pt x="16694" y="10562"/>
                  </a:lnTo>
                  <a:lnTo>
                    <a:pt x="16694" y="9718"/>
                  </a:lnTo>
                  <a:lnTo>
                    <a:pt x="17388" y="9611"/>
                  </a:lnTo>
                  <a:lnTo>
                    <a:pt x="18134" y="9559"/>
                  </a:lnTo>
                  <a:close/>
                  <a:moveTo>
                    <a:pt x="5494" y="0"/>
                  </a:moveTo>
                  <a:lnTo>
                    <a:pt x="4426" y="105"/>
                  </a:lnTo>
                  <a:lnTo>
                    <a:pt x="3360" y="317"/>
                  </a:lnTo>
                  <a:lnTo>
                    <a:pt x="2346" y="634"/>
                  </a:lnTo>
                  <a:lnTo>
                    <a:pt x="1332" y="1002"/>
                  </a:lnTo>
                  <a:lnTo>
                    <a:pt x="426" y="1478"/>
                  </a:lnTo>
                  <a:lnTo>
                    <a:pt x="0" y="1743"/>
                  </a:lnTo>
                  <a:lnTo>
                    <a:pt x="0" y="2218"/>
                  </a:lnTo>
                  <a:lnTo>
                    <a:pt x="906" y="1636"/>
                  </a:lnTo>
                  <a:lnTo>
                    <a:pt x="1812" y="1161"/>
                  </a:lnTo>
                  <a:lnTo>
                    <a:pt x="2772" y="844"/>
                  </a:lnTo>
                  <a:lnTo>
                    <a:pt x="3732" y="580"/>
                  </a:lnTo>
                  <a:lnTo>
                    <a:pt x="4746" y="422"/>
                  </a:lnTo>
                  <a:lnTo>
                    <a:pt x="5814" y="369"/>
                  </a:lnTo>
                  <a:lnTo>
                    <a:pt x="6826" y="369"/>
                  </a:lnTo>
                  <a:lnTo>
                    <a:pt x="7840" y="475"/>
                  </a:lnTo>
                  <a:lnTo>
                    <a:pt x="8854" y="685"/>
                  </a:lnTo>
                  <a:lnTo>
                    <a:pt x="9706" y="951"/>
                  </a:lnTo>
                  <a:lnTo>
                    <a:pt x="10506" y="1267"/>
                  </a:lnTo>
                  <a:lnTo>
                    <a:pt x="11306" y="1689"/>
                  </a:lnTo>
                  <a:lnTo>
                    <a:pt x="12054" y="2165"/>
                  </a:lnTo>
                  <a:lnTo>
                    <a:pt x="12746" y="2747"/>
                  </a:lnTo>
                  <a:lnTo>
                    <a:pt x="13386" y="3327"/>
                  </a:lnTo>
                  <a:lnTo>
                    <a:pt x="13974" y="4014"/>
                  </a:lnTo>
                  <a:lnTo>
                    <a:pt x="14560" y="4700"/>
                  </a:lnTo>
                  <a:lnTo>
                    <a:pt x="15040" y="5545"/>
                  </a:lnTo>
                  <a:lnTo>
                    <a:pt x="15466" y="6391"/>
                  </a:lnTo>
                  <a:lnTo>
                    <a:pt x="15786" y="7288"/>
                  </a:lnTo>
                  <a:lnTo>
                    <a:pt x="16054" y="8185"/>
                  </a:lnTo>
                  <a:lnTo>
                    <a:pt x="16160" y="9084"/>
                  </a:lnTo>
                  <a:lnTo>
                    <a:pt x="16266" y="10035"/>
                  </a:lnTo>
                  <a:lnTo>
                    <a:pt x="16266" y="10985"/>
                  </a:lnTo>
                  <a:lnTo>
                    <a:pt x="16214" y="11936"/>
                  </a:lnTo>
                  <a:lnTo>
                    <a:pt x="16214" y="12041"/>
                  </a:lnTo>
                  <a:lnTo>
                    <a:pt x="16320" y="12094"/>
                  </a:lnTo>
                  <a:lnTo>
                    <a:pt x="16320" y="12199"/>
                  </a:lnTo>
                  <a:lnTo>
                    <a:pt x="16266" y="12304"/>
                  </a:lnTo>
                  <a:lnTo>
                    <a:pt x="16266" y="12411"/>
                  </a:lnTo>
                  <a:lnTo>
                    <a:pt x="16160" y="13150"/>
                  </a:lnTo>
                  <a:lnTo>
                    <a:pt x="15946" y="13837"/>
                  </a:lnTo>
                  <a:lnTo>
                    <a:pt x="15520" y="15158"/>
                  </a:lnTo>
                  <a:lnTo>
                    <a:pt x="15360" y="15633"/>
                  </a:lnTo>
                  <a:lnTo>
                    <a:pt x="15094" y="16108"/>
                  </a:lnTo>
                  <a:lnTo>
                    <a:pt x="14880" y="16584"/>
                  </a:lnTo>
                  <a:lnTo>
                    <a:pt x="14560" y="17005"/>
                  </a:lnTo>
                  <a:lnTo>
                    <a:pt x="13866" y="17851"/>
                  </a:lnTo>
                  <a:lnTo>
                    <a:pt x="13120" y="18590"/>
                  </a:lnTo>
                  <a:lnTo>
                    <a:pt x="12694" y="18960"/>
                  </a:lnTo>
                  <a:lnTo>
                    <a:pt x="12214" y="19329"/>
                  </a:lnTo>
                  <a:lnTo>
                    <a:pt x="11786" y="19645"/>
                  </a:lnTo>
                  <a:lnTo>
                    <a:pt x="11306" y="19911"/>
                  </a:lnTo>
                  <a:lnTo>
                    <a:pt x="10346" y="20333"/>
                  </a:lnTo>
                  <a:lnTo>
                    <a:pt x="9440" y="20649"/>
                  </a:lnTo>
                  <a:lnTo>
                    <a:pt x="8534" y="20861"/>
                  </a:lnTo>
                  <a:lnTo>
                    <a:pt x="7680" y="21020"/>
                  </a:lnTo>
                  <a:lnTo>
                    <a:pt x="6186" y="21230"/>
                  </a:lnTo>
                  <a:lnTo>
                    <a:pt x="4534" y="21230"/>
                  </a:lnTo>
                  <a:lnTo>
                    <a:pt x="3732" y="21125"/>
                  </a:lnTo>
                  <a:lnTo>
                    <a:pt x="2932" y="20966"/>
                  </a:lnTo>
                  <a:lnTo>
                    <a:pt x="2186" y="20755"/>
                  </a:lnTo>
                  <a:lnTo>
                    <a:pt x="1440" y="20491"/>
                  </a:lnTo>
                  <a:lnTo>
                    <a:pt x="692" y="20121"/>
                  </a:lnTo>
                  <a:lnTo>
                    <a:pt x="0" y="19752"/>
                  </a:lnTo>
                  <a:lnTo>
                    <a:pt x="0" y="20121"/>
                  </a:lnTo>
                  <a:lnTo>
                    <a:pt x="692" y="20491"/>
                  </a:lnTo>
                  <a:lnTo>
                    <a:pt x="1440" y="20861"/>
                  </a:lnTo>
                  <a:lnTo>
                    <a:pt x="2186" y="21125"/>
                  </a:lnTo>
                  <a:lnTo>
                    <a:pt x="2932" y="21336"/>
                  </a:lnTo>
                  <a:lnTo>
                    <a:pt x="3732" y="21495"/>
                  </a:lnTo>
                  <a:lnTo>
                    <a:pt x="4534" y="21547"/>
                  </a:lnTo>
                  <a:lnTo>
                    <a:pt x="5334" y="21600"/>
                  </a:lnTo>
                  <a:lnTo>
                    <a:pt x="6186" y="21547"/>
                  </a:lnTo>
                  <a:lnTo>
                    <a:pt x="6986" y="21495"/>
                  </a:lnTo>
                  <a:lnTo>
                    <a:pt x="7894" y="21388"/>
                  </a:lnTo>
                  <a:lnTo>
                    <a:pt x="8800" y="21178"/>
                  </a:lnTo>
                  <a:lnTo>
                    <a:pt x="9706" y="20913"/>
                  </a:lnTo>
                  <a:lnTo>
                    <a:pt x="10666" y="20544"/>
                  </a:lnTo>
                  <a:lnTo>
                    <a:pt x="11680" y="20069"/>
                  </a:lnTo>
                  <a:lnTo>
                    <a:pt x="12160" y="19804"/>
                  </a:lnTo>
                  <a:lnTo>
                    <a:pt x="12640" y="19435"/>
                  </a:lnTo>
                  <a:lnTo>
                    <a:pt x="13120" y="19065"/>
                  </a:lnTo>
                  <a:lnTo>
                    <a:pt x="13600" y="18643"/>
                  </a:lnTo>
                  <a:lnTo>
                    <a:pt x="14294" y="17903"/>
                  </a:lnTo>
                  <a:lnTo>
                    <a:pt x="14934" y="17059"/>
                  </a:lnTo>
                  <a:lnTo>
                    <a:pt x="15466" y="16160"/>
                  </a:lnTo>
                  <a:lnTo>
                    <a:pt x="15680" y="15685"/>
                  </a:lnTo>
                  <a:lnTo>
                    <a:pt x="15840" y="15209"/>
                  </a:lnTo>
                  <a:lnTo>
                    <a:pt x="16000" y="14681"/>
                  </a:lnTo>
                  <a:lnTo>
                    <a:pt x="16160" y="14154"/>
                  </a:lnTo>
                  <a:lnTo>
                    <a:pt x="16426" y="13045"/>
                  </a:lnTo>
                  <a:lnTo>
                    <a:pt x="16586" y="12516"/>
                  </a:lnTo>
                  <a:lnTo>
                    <a:pt x="17920" y="12621"/>
                  </a:lnTo>
                  <a:lnTo>
                    <a:pt x="19414" y="12621"/>
                  </a:lnTo>
                  <a:lnTo>
                    <a:pt x="20108" y="12516"/>
                  </a:lnTo>
                  <a:lnTo>
                    <a:pt x="20428" y="12411"/>
                  </a:lnTo>
                  <a:lnTo>
                    <a:pt x="20748" y="12304"/>
                  </a:lnTo>
                  <a:lnTo>
                    <a:pt x="21014" y="12094"/>
                  </a:lnTo>
                  <a:lnTo>
                    <a:pt x="21228" y="11882"/>
                  </a:lnTo>
                  <a:lnTo>
                    <a:pt x="21388" y="11619"/>
                  </a:lnTo>
                  <a:lnTo>
                    <a:pt x="21548" y="11354"/>
                  </a:lnTo>
                  <a:lnTo>
                    <a:pt x="21600" y="10985"/>
                  </a:lnTo>
                  <a:lnTo>
                    <a:pt x="21600" y="10615"/>
                  </a:lnTo>
                  <a:lnTo>
                    <a:pt x="21548" y="10298"/>
                  </a:lnTo>
                  <a:lnTo>
                    <a:pt x="21388" y="10035"/>
                  </a:lnTo>
                  <a:lnTo>
                    <a:pt x="21174" y="9769"/>
                  </a:lnTo>
                  <a:lnTo>
                    <a:pt x="20908" y="9506"/>
                  </a:lnTo>
                  <a:lnTo>
                    <a:pt x="20640" y="9347"/>
                  </a:lnTo>
                  <a:lnTo>
                    <a:pt x="20268" y="9242"/>
                  </a:lnTo>
                  <a:lnTo>
                    <a:pt x="19840" y="9189"/>
                  </a:lnTo>
                  <a:lnTo>
                    <a:pt x="19360" y="9189"/>
                  </a:lnTo>
                  <a:lnTo>
                    <a:pt x="18400" y="9294"/>
                  </a:lnTo>
                  <a:lnTo>
                    <a:pt x="17120" y="9294"/>
                  </a:lnTo>
                  <a:lnTo>
                    <a:pt x="16694" y="9401"/>
                  </a:lnTo>
                  <a:lnTo>
                    <a:pt x="16586" y="8609"/>
                  </a:lnTo>
                  <a:lnTo>
                    <a:pt x="16426" y="7816"/>
                  </a:lnTo>
                  <a:lnTo>
                    <a:pt x="16160" y="7076"/>
                  </a:lnTo>
                  <a:lnTo>
                    <a:pt x="15894" y="6337"/>
                  </a:lnTo>
                  <a:lnTo>
                    <a:pt x="15520" y="5598"/>
                  </a:lnTo>
                  <a:lnTo>
                    <a:pt x="15094" y="4911"/>
                  </a:lnTo>
                  <a:lnTo>
                    <a:pt x="14666" y="4224"/>
                  </a:lnTo>
                  <a:lnTo>
                    <a:pt x="14134" y="3644"/>
                  </a:lnTo>
                  <a:lnTo>
                    <a:pt x="13600" y="3010"/>
                  </a:lnTo>
                  <a:lnTo>
                    <a:pt x="12960" y="2482"/>
                  </a:lnTo>
                  <a:lnTo>
                    <a:pt x="11680" y="1531"/>
                  </a:lnTo>
                  <a:lnTo>
                    <a:pt x="10934" y="1109"/>
                  </a:lnTo>
                  <a:lnTo>
                    <a:pt x="10186" y="792"/>
                  </a:lnTo>
                  <a:lnTo>
                    <a:pt x="9440" y="475"/>
                  </a:lnTo>
                  <a:lnTo>
                    <a:pt x="8640" y="264"/>
                  </a:lnTo>
                  <a:lnTo>
                    <a:pt x="7626" y="105"/>
                  </a:lnTo>
                  <a:lnTo>
                    <a:pt x="6560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193" name="Shape 739"/>
            <p:cNvSpPr/>
            <p:nvPr/>
          </p:nvSpPr>
          <p:spPr>
            <a:xfrm>
              <a:off x="2341393" y="318303"/>
              <a:ext cx="163267" cy="16100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25" y="1800"/>
                  </a:moveTo>
                  <a:lnTo>
                    <a:pt x="19526" y="5703"/>
                  </a:lnTo>
                  <a:lnTo>
                    <a:pt x="19526" y="14400"/>
                  </a:lnTo>
                  <a:lnTo>
                    <a:pt x="19236" y="19203"/>
                  </a:lnTo>
                  <a:lnTo>
                    <a:pt x="16863" y="18900"/>
                  </a:lnTo>
                  <a:lnTo>
                    <a:pt x="14500" y="18606"/>
                  </a:lnTo>
                  <a:lnTo>
                    <a:pt x="9763" y="18900"/>
                  </a:lnTo>
                  <a:lnTo>
                    <a:pt x="5923" y="19203"/>
                  </a:lnTo>
                  <a:lnTo>
                    <a:pt x="4148" y="19203"/>
                  </a:lnTo>
                  <a:lnTo>
                    <a:pt x="2373" y="19800"/>
                  </a:lnTo>
                  <a:lnTo>
                    <a:pt x="2074" y="15006"/>
                  </a:lnTo>
                  <a:lnTo>
                    <a:pt x="1775" y="10506"/>
                  </a:lnTo>
                  <a:lnTo>
                    <a:pt x="1775" y="6603"/>
                  </a:lnTo>
                  <a:lnTo>
                    <a:pt x="1485" y="2700"/>
                  </a:lnTo>
                  <a:lnTo>
                    <a:pt x="10651" y="2406"/>
                  </a:lnTo>
                  <a:lnTo>
                    <a:pt x="15387" y="2103"/>
                  </a:lnTo>
                  <a:lnTo>
                    <a:pt x="19825" y="1800"/>
                  </a:lnTo>
                  <a:close/>
                  <a:moveTo>
                    <a:pt x="15387" y="0"/>
                  </a:moveTo>
                  <a:lnTo>
                    <a:pt x="10651" y="303"/>
                  </a:lnTo>
                  <a:lnTo>
                    <a:pt x="1485" y="900"/>
                  </a:lnTo>
                  <a:lnTo>
                    <a:pt x="888" y="900"/>
                  </a:lnTo>
                  <a:lnTo>
                    <a:pt x="589" y="1203"/>
                  </a:lnTo>
                  <a:lnTo>
                    <a:pt x="299" y="1506"/>
                  </a:lnTo>
                  <a:lnTo>
                    <a:pt x="0" y="4206"/>
                  </a:lnTo>
                  <a:lnTo>
                    <a:pt x="0" y="12003"/>
                  </a:lnTo>
                  <a:lnTo>
                    <a:pt x="299" y="16503"/>
                  </a:lnTo>
                  <a:lnTo>
                    <a:pt x="299" y="18900"/>
                  </a:lnTo>
                  <a:lnTo>
                    <a:pt x="888" y="21003"/>
                  </a:lnTo>
                  <a:lnTo>
                    <a:pt x="888" y="21306"/>
                  </a:lnTo>
                  <a:lnTo>
                    <a:pt x="1485" y="21600"/>
                  </a:lnTo>
                  <a:lnTo>
                    <a:pt x="1775" y="21600"/>
                  </a:lnTo>
                  <a:lnTo>
                    <a:pt x="2074" y="21306"/>
                  </a:lnTo>
                  <a:lnTo>
                    <a:pt x="6512" y="21306"/>
                  </a:lnTo>
                  <a:lnTo>
                    <a:pt x="11248" y="21003"/>
                  </a:lnTo>
                  <a:lnTo>
                    <a:pt x="15387" y="21003"/>
                  </a:lnTo>
                  <a:lnTo>
                    <a:pt x="17461" y="20700"/>
                  </a:lnTo>
                  <a:lnTo>
                    <a:pt x="19526" y="20406"/>
                  </a:lnTo>
                  <a:lnTo>
                    <a:pt x="20414" y="20406"/>
                  </a:lnTo>
                  <a:lnTo>
                    <a:pt x="20712" y="20103"/>
                  </a:lnTo>
                  <a:lnTo>
                    <a:pt x="20712" y="19800"/>
                  </a:lnTo>
                  <a:lnTo>
                    <a:pt x="21301" y="17403"/>
                  </a:lnTo>
                  <a:lnTo>
                    <a:pt x="21600" y="14703"/>
                  </a:lnTo>
                  <a:lnTo>
                    <a:pt x="21600" y="9303"/>
                  </a:lnTo>
                  <a:lnTo>
                    <a:pt x="21301" y="5106"/>
                  </a:lnTo>
                  <a:lnTo>
                    <a:pt x="21301" y="3003"/>
                  </a:lnTo>
                  <a:lnTo>
                    <a:pt x="20712" y="900"/>
                  </a:lnTo>
                  <a:lnTo>
                    <a:pt x="20414" y="303"/>
                  </a:lnTo>
                  <a:lnTo>
                    <a:pt x="19825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194" name="Shape 740"/>
            <p:cNvSpPr/>
            <p:nvPr/>
          </p:nvSpPr>
          <p:spPr>
            <a:xfrm>
              <a:off x="2187093" y="5254"/>
              <a:ext cx="172235" cy="11849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83" y="0"/>
                  </a:moveTo>
                  <a:lnTo>
                    <a:pt x="0" y="2845"/>
                  </a:lnTo>
                  <a:lnTo>
                    <a:pt x="283" y="5703"/>
                  </a:lnTo>
                  <a:lnTo>
                    <a:pt x="283" y="17120"/>
                  </a:lnTo>
                  <a:lnTo>
                    <a:pt x="558" y="18343"/>
                  </a:lnTo>
                  <a:lnTo>
                    <a:pt x="841" y="19965"/>
                  </a:lnTo>
                  <a:lnTo>
                    <a:pt x="1399" y="20789"/>
                  </a:lnTo>
                  <a:lnTo>
                    <a:pt x="2241" y="21600"/>
                  </a:lnTo>
                  <a:lnTo>
                    <a:pt x="2524" y="21188"/>
                  </a:lnTo>
                  <a:lnTo>
                    <a:pt x="2807" y="20789"/>
                  </a:lnTo>
                  <a:lnTo>
                    <a:pt x="4765" y="21188"/>
                  </a:lnTo>
                  <a:lnTo>
                    <a:pt x="11221" y="21188"/>
                  </a:lnTo>
                  <a:lnTo>
                    <a:pt x="19909" y="19965"/>
                  </a:lnTo>
                  <a:lnTo>
                    <a:pt x="21034" y="19965"/>
                  </a:lnTo>
                  <a:lnTo>
                    <a:pt x="21317" y="19566"/>
                  </a:lnTo>
                  <a:lnTo>
                    <a:pt x="21600" y="16709"/>
                  </a:lnTo>
                  <a:lnTo>
                    <a:pt x="21317" y="13452"/>
                  </a:lnTo>
                  <a:lnTo>
                    <a:pt x="21034" y="7337"/>
                  </a:lnTo>
                  <a:lnTo>
                    <a:pt x="21034" y="0"/>
                  </a:lnTo>
                  <a:lnTo>
                    <a:pt x="19351" y="0"/>
                  </a:lnTo>
                  <a:lnTo>
                    <a:pt x="19351" y="11405"/>
                  </a:lnTo>
                  <a:lnTo>
                    <a:pt x="19634" y="14263"/>
                  </a:lnTo>
                  <a:lnTo>
                    <a:pt x="19909" y="17520"/>
                  </a:lnTo>
                  <a:lnTo>
                    <a:pt x="11221" y="17520"/>
                  </a:lnTo>
                  <a:lnTo>
                    <a:pt x="6731" y="17931"/>
                  </a:lnTo>
                  <a:lnTo>
                    <a:pt x="4765" y="18343"/>
                  </a:lnTo>
                  <a:lnTo>
                    <a:pt x="2524" y="19154"/>
                  </a:lnTo>
                  <a:lnTo>
                    <a:pt x="2241" y="13040"/>
                  </a:lnTo>
                  <a:lnTo>
                    <a:pt x="1966" y="6926"/>
                  </a:lnTo>
                  <a:lnTo>
                    <a:pt x="2241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195" name="Shape 741"/>
            <p:cNvSpPr/>
            <p:nvPr/>
          </p:nvSpPr>
          <p:spPr>
            <a:xfrm>
              <a:off x="0" y="1718223"/>
              <a:ext cx="606039" cy="101978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200" y="0"/>
                  </a:moveTo>
                  <a:lnTo>
                    <a:pt x="21041" y="48"/>
                  </a:lnTo>
                  <a:lnTo>
                    <a:pt x="20961" y="96"/>
                  </a:lnTo>
                  <a:lnTo>
                    <a:pt x="20961" y="1517"/>
                  </a:lnTo>
                  <a:lnTo>
                    <a:pt x="20802" y="2890"/>
                  </a:lnTo>
                  <a:lnTo>
                    <a:pt x="20563" y="4216"/>
                  </a:lnTo>
                  <a:lnTo>
                    <a:pt x="20243" y="5543"/>
                  </a:lnTo>
                  <a:lnTo>
                    <a:pt x="19448" y="8243"/>
                  </a:lnTo>
                  <a:lnTo>
                    <a:pt x="19048" y="9568"/>
                  </a:lnTo>
                  <a:lnTo>
                    <a:pt x="18650" y="10943"/>
                  </a:lnTo>
                  <a:lnTo>
                    <a:pt x="18411" y="12174"/>
                  </a:lnTo>
                  <a:lnTo>
                    <a:pt x="18172" y="13453"/>
                  </a:lnTo>
                  <a:lnTo>
                    <a:pt x="17852" y="16010"/>
                  </a:lnTo>
                  <a:lnTo>
                    <a:pt x="17613" y="17289"/>
                  </a:lnTo>
                  <a:lnTo>
                    <a:pt x="17374" y="18522"/>
                  </a:lnTo>
                  <a:lnTo>
                    <a:pt x="16977" y="19801"/>
                  </a:lnTo>
                  <a:lnTo>
                    <a:pt x="16418" y="21032"/>
                  </a:lnTo>
                  <a:lnTo>
                    <a:pt x="12275" y="20842"/>
                  </a:lnTo>
                  <a:lnTo>
                    <a:pt x="8210" y="20605"/>
                  </a:lnTo>
                  <a:lnTo>
                    <a:pt x="4065" y="20321"/>
                  </a:lnTo>
                  <a:lnTo>
                    <a:pt x="0" y="20037"/>
                  </a:lnTo>
                  <a:lnTo>
                    <a:pt x="0" y="20415"/>
                  </a:lnTo>
                  <a:lnTo>
                    <a:pt x="8130" y="20984"/>
                  </a:lnTo>
                  <a:lnTo>
                    <a:pt x="12194" y="21222"/>
                  </a:lnTo>
                  <a:lnTo>
                    <a:pt x="16259" y="21410"/>
                  </a:lnTo>
                  <a:lnTo>
                    <a:pt x="16259" y="21458"/>
                  </a:lnTo>
                  <a:lnTo>
                    <a:pt x="16340" y="21552"/>
                  </a:lnTo>
                  <a:lnTo>
                    <a:pt x="16498" y="21600"/>
                  </a:lnTo>
                  <a:lnTo>
                    <a:pt x="16737" y="21600"/>
                  </a:lnTo>
                  <a:lnTo>
                    <a:pt x="16818" y="21552"/>
                  </a:lnTo>
                  <a:lnTo>
                    <a:pt x="16896" y="21458"/>
                  </a:lnTo>
                  <a:lnTo>
                    <a:pt x="17455" y="20131"/>
                  </a:lnTo>
                  <a:lnTo>
                    <a:pt x="17933" y="18806"/>
                  </a:lnTo>
                  <a:lnTo>
                    <a:pt x="18253" y="17479"/>
                  </a:lnTo>
                  <a:lnTo>
                    <a:pt x="18492" y="16106"/>
                  </a:lnTo>
                  <a:lnTo>
                    <a:pt x="18889" y="13406"/>
                  </a:lnTo>
                  <a:lnTo>
                    <a:pt x="19048" y="12032"/>
                  </a:lnTo>
                  <a:lnTo>
                    <a:pt x="19368" y="10659"/>
                  </a:lnTo>
                  <a:lnTo>
                    <a:pt x="19687" y="9380"/>
                  </a:lnTo>
                  <a:lnTo>
                    <a:pt x="20085" y="8053"/>
                  </a:lnTo>
                  <a:lnTo>
                    <a:pt x="20883" y="5447"/>
                  </a:lnTo>
                  <a:lnTo>
                    <a:pt x="21200" y="4122"/>
                  </a:lnTo>
                  <a:lnTo>
                    <a:pt x="21439" y="2843"/>
                  </a:lnTo>
                  <a:lnTo>
                    <a:pt x="21600" y="1517"/>
                  </a:lnTo>
                  <a:lnTo>
                    <a:pt x="21520" y="142"/>
                  </a:lnTo>
                  <a:lnTo>
                    <a:pt x="21520" y="96"/>
                  </a:lnTo>
                  <a:lnTo>
                    <a:pt x="21439" y="48"/>
                  </a:lnTo>
                  <a:lnTo>
                    <a:pt x="21200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196" name="Shape 742"/>
            <p:cNvSpPr/>
            <p:nvPr/>
          </p:nvSpPr>
          <p:spPr>
            <a:xfrm>
              <a:off x="2547170" y="222189"/>
              <a:ext cx="69279" cy="6037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121" y="0"/>
                  </a:moveTo>
                  <a:lnTo>
                    <a:pt x="17417" y="784"/>
                  </a:lnTo>
                  <a:lnTo>
                    <a:pt x="17417" y="5584"/>
                  </a:lnTo>
                  <a:lnTo>
                    <a:pt x="16733" y="7984"/>
                  </a:lnTo>
                  <a:lnTo>
                    <a:pt x="15325" y="9600"/>
                  </a:lnTo>
                  <a:lnTo>
                    <a:pt x="12550" y="11192"/>
                  </a:lnTo>
                  <a:lnTo>
                    <a:pt x="7663" y="11192"/>
                  </a:lnTo>
                  <a:lnTo>
                    <a:pt x="7663" y="7984"/>
                  </a:lnTo>
                  <a:lnTo>
                    <a:pt x="8367" y="6392"/>
                  </a:lnTo>
                  <a:lnTo>
                    <a:pt x="8367" y="5584"/>
                  </a:lnTo>
                  <a:lnTo>
                    <a:pt x="7663" y="4800"/>
                  </a:lnTo>
                  <a:lnTo>
                    <a:pt x="6958" y="5584"/>
                  </a:lnTo>
                  <a:lnTo>
                    <a:pt x="4183" y="7200"/>
                  </a:lnTo>
                  <a:lnTo>
                    <a:pt x="1388" y="8792"/>
                  </a:lnTo>
                  <a:lnTo>
                    <a:pt x="0" y="9600"/>
                  </a:lnTo>
                  <a:lnTo>
                    <a:pt x="0" y="11192"/>
                  </a:lnTo>
                  <a:lnTo>
                    <a:pt x="3479" y="19984"/>
                  </a:lnTo>
                  <a:lnTo>
                    <a:pt x="4183" y="20792"/>
                  </a:lnTo>
                  <a:lnTo>
                    <a:pt x="5571" y="21600"/>
                  </a:lnTo>
                  <a:lnTo>
                    <a:pt x="6958" y="20792"/>
                  </a:lnTo>
                  <a:lnTo>
                    <a:pt x="7663" y="20792"/>
                  </a:lnTo>
                  <a:lnTo>
                    <a:pt x="7663" y="15992"/>
                  </a:lnTo>
                  <a:lnTo>
                    <a:pt x="12550" y="15992"/>
                  </a:lnTo>
                  <a:lnTo>
                    <a:pt x="16029" y="14400"/>
                  </a:lnTo>
                  <a:lnTo>
                    <a:pt x="18825" y="12000"/>
                  </a:lnTo>
                  <a:lnTo>
                    <a:pt x="20917" y="8792"/>
                  </a:lnTo>
                  <a:lnTo>
                    <a:pt x="21600" y="4800"/>
                  </a:lnTo>
                  <a:lnTo>
                    <a:pt x="20917" y="784"/>
                  </a:lnTo>
                  <a:lnTo>
                    <a:pt x="20212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197" name="Shape 743"/>
            <p:cNvSpPr/>
            <p:nvPr/>
          </p:nvSpPr>
          <p:spPr>
            <a:xfrm>
              <a:off x="0" y="4424210"/>
              <a:ext cx="621649" cy="77375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256" y="686"/>
                  </a:moveTo>
                  <a:lnTo>
                    <a:pt x="11655" y="810"/>
                  </a:lnTo>
                  <a:lnTo>
                    <a:pt x="12975" y="1124"/>
                  </a:lnTo>
                  <a:lnTo>
                    <a:pt x="14298" y="1561"/>
                  </a:lnTo>
                  <a:lnTo>
                    <a:pt x="15463" y="2060"/>
                  </a:lnTo>
                  <a:lnTo>
                    <a:pt x="14764" y="2247"/>
                  </a:lnTo>
                  <a:lnTo>
                    <a:pt x="14764" y="2123"/>
                  </a:lnTo>
                  <a:lnTo>
                    <a:pt x="14607" y="2060"/>
                  </a:lnTo>
                  <a:lnTo>
                    <a:pt x="13287" y="1936"/>
                  </a:lnTo>
                  <a:lnTo>
                    <a:pt x="12043" y="1936"/>
                  </a:lnTo>
                  <a:lnTo>
                    <a:pt x="12509" y="1810"/>
                  </a:lnTo>
                  <a:lnTo>
                    <a:pt x="12899" y="1561"/>
                  </a:lnTo>
                  <a:lnTo>
                    <a:pt x="13054" y="1498"/>
                  </a:lnTo>
                  <a:lnTo>
                    <a:pt x="13054" y="1374"/>
                  </a:lnTo>
                  <a:lnTo>
                    <a:pt x="12975" y="1248"/>
                  </a:lnTo>
                  <a:lnTo>
                    <a:pt x="12899" y="1187"/>
                  </a:lnTo>
                  <a:lnTo>
                    <a:pt x="12200" y="1061"/>
                  </a:lnTo>
                  <a:lnTo>
                    <a:pt x="11422" y="1061"/>
                  </a:lnTo>
                  <a:lnTo>
                    <a:pt x="10644" y="1124"/>
                  </a:lnTo>
                  <a:lnTo>
                    <a:pt x="9869" y="1248"/>
                  </a:lnTo>
                  <a:lnTo>
                    <a:pt x="8313" y="1498"/>
                  </a:lnTo>
                  <a:lnTo>
                    <a:pt x="6915" y="1810"/>
                  </a:lnTo>
                  <a:lnTo>
                    <a:pt x="5892" y="2069"/>
                  </a:lnTo>
                  <a:lnTo>
                    <a:pt x="7148" y="1686"/>
                  </a:lnTo>
                  <a:lnTo>
                    <a:pt x="8779" y="1248"/>
                  </a:lnTo>
                  <a:lnTo>
                    <a:pt x="10256" y="686"/>
                  </a:lnTo>
                  <a:close/>
                  <a:moveTo>
                    <a:pt x="15772" y="2498"/>
                  </a:moveTo>
                  <a:lnTo>
                    <a:pt x="15306" y="2746"/>
                  </a:lnTo>
                  <a:lnTo>
                    <a:pt x="14685" y="2996"/>
                  </a:lnTo>
                  <a:lnTo>
                    <a:pt x="13520" y="3371"/>
                  </a:lnTo>
                  <a:lnTo>
                    <a:pt x="11189" y="4057"/>
                  </a:lnTo>
                  <a:lnTo>
                    <a:pt x="8392" y="4932"/>
                  </a:lnTo>
                  <a:lnTo>
                    <a:pt x="11577" y="3870"/>
                  </a:lnTo>
                  <a:lnTo>
                    <a:pt x="13598" y="3121"/>
                  </a:lnTo>
                  <a:lnTo>
                    <a:pt x="14685" y="2746"/>
                  </a:lnTo>
                  <a:lnTo>
                    <a:pt x="15772" y="2498"/>
                  </a:lnTo>
                  <a:close/>
                  <a:moveTo>
                    <a:pt x="13753" y="10237"/>
                  </a:moveTo>
                  <a:lnTo>
                    <a:pt x="12742" y="10675"/>
                  </a:lnTo>
                  <a:lnTo>
                    <a:pt x="11734" y="11049"/>
                  </a:lnTo>
                  <a:lnTo>
                    <a:pt x="9636" y="11674"/>
                  </a:lnTo>
                  <a:lnTo>
                    <a:pt x="10644" y="11300"/>
                  </a:lnTo>
                  <a:lnTo>
                    <a:pt x="11655" y="10925"/>
                  </a:lnTo>
                  <a:lnTo>
                    <a:pt x="13753" y="10237"/>
                  </a:lnTo>
                  <a:close/>
                  <a:moveTo>
                    <a:pt x="19581" y="5494"/>
                  </a:moveTo>
                  <a:lnTo>
                    <a:pt x="19892" y="5993"/>
                  </a:lnTo>
                  <a:lnTo>
                    <a:pt x="19659" y="5993"/>
                  </a:lnTo>
                  <a:lnTo>
                    <a:pt x="18182" y="6492"/>
                  </a:lnTo>
                  <a:lnTo>
                    <a:pt x="16705" y="6992"/>
                  </a:lnTo>
                  <a:lnTo>
                    <a:pt x="13753" y="8116"/>
                  </a:lnTo>
                  <a:lnTo>
                    <a:pt x="10877" y="9301"/>
                  </a:lnTo>
                  <a:lnTo>
                    <a:pt x="9403" y="9863"/>
                  </a:lnTo>
                  <a:lnTo>
                    <a:pt x="7925" y="10425"/>
                  </a:lnTo>
                  <a:lnTo>
                    <a:pt x="1708" y="12672"/>
                  </a:lnTo>
                  <a:lnTo>
                    <a:pt x="233" y="13234"/>
                  </a:lnTo>
                  <a:lnTo>
                    <a:pt x="1865" y="12423"/>
                  </a:lnTo>
                  <a:lnTo>
                    <a:pt x="3497" y="11674"/>
                  </a:lnTo>
                  <a:lnTo>
                    <a:pt x="5204" y="10986"/>
                  </a:lnTo>
                  <a:lnTo>
                    <a:pt x="6993" y="10363"/>
                  </a:lnTo>
                  <a:lnTo>
                    <a:pt x="9712" y="9364"/>
                  </a:lnTo>
                  <a:lnTo>
                    <a:pt x="12433" y="8177"/>
                  </a:lnTo>
                  <a:lnTo>
                    <a:pt x="13598" y="7615"/>
                  </a:lnTo>
                  <a:lnTo>
                    <a:pt x="15073" y="7117"/>
                  </a:lnTo>
                  <a:lnTo>
                    <a:pt x="16550" y="6618"/>
                  </a:lnTo>
                  <a:lnTo>
                    <a:pt x="17949" y="6180"/>
                  </a:lnTo>
                  <a:lnTo>
                    <a:pt x="19426" y="5681"/>
                  </a:lnTo>
                  <a:lnTo>
                    <a:pt x="19502" y="5555"/>
                  </a:lnTo>
                  <a:lnTo>
                    <a:pt x="19581" y="5494"/>
                  </a:lnTo>
                  <a:close/>
                  <a:moveTo>
                    <a:pt x="20047" y="6304"/>
                  </a:moveTo>
                  <a:lnTo>
                    <a:pt x="20513" y="7241"/>
                  </a:lnTo>
                  <a:lnTo>
                    <a:pt x="20825" y="8303"/>
                  </a:lnTo>
                  <a:lnTo>
                    <a:pt x="20979" y="9301"/>
                  </a:lnTo>
                  <a:lnTo>
                    <a:pt x="21058" y="10363"/>
                  </a:lnTo>
                  <a:lnTo>
                    <a:pt x="19735" y="10799"/>
                  </a:lnTo>
                  <a:lnTo>
                    <a:pt x="17483" y="11487"/>
                  </a:lnTo>
                  <a:lnTo>
                    <a:pt x="15306" y="12236"/>
                  </a:lnTo>
                  <a:lnTo>
                    <a:pt x="13132" y="12985"/>
                  </a:lnTo>
                  <a:lnTo>
                    <a:pt x="11034" y="13796"/>
                  </a:lnTo>
                  <a:lnTo>
                    <a:pt x="8625" y="14919"/>
                  </a:lnTo>
                  <a:lnTo>
                    <a:pt x="6139" y="15982"/>
                  </a:lnTo>
                  <a:lnTo>
                    <a:pt x="5438" y="16293"/>
                  </a:lnTo>
                  <a:lnTo>
                    <a:pt x="4662" y="16543"/>
                  </a:lnTo>
                  <a:lnTo>
                    <a:pt x="3106" y="16981"/>
                  </a:lnTo>
                  <a:lnTo>
                    <a:pt x="7771" y="14545"/>
                  </a:lnTo>
                  <a:lnTo>
                    <a:pt x="8858" y="14109"/>
                  </a:lnTo>
                  <a:lnTo>
                    <a:pt x="14374" y="11923"/>
                  </a:lnTo>
                  <a:lnTo>
                    <a:pt x="17171" y="10862"/>
                  </a:lnTo>
                  <a:lnTo>
                    <a:pt x="18648" y="10425"/>
                  </a:lnTo>
                  <a:lnTo>
                    <a:pt x="20125" y="9989"/>
                  </a:lnTo>
                  <a:lnTo>
                    <a:pt x="20201" y="9926"/>
                  </a:lnTo>
                  <a:lnTo>
                    <a:pt x="20280" y="9863"/>
                  </a:lnTo>
                  <a:lnTo>
                    <a:pt x="20280" y="9675"/>
                  </a:lnTo>
                  <a:lnTo>
                    <a:pt x="20201" y="9551"/>
                  </a:lnTo>
                  <a:lnTo>
                    <a:pt x="20047" y="9488"/>
                  </a:lnTo>
                  <a:lnTo>
                    <a:pt x="19892" y="9488"/>
                  </a:lnTo>
                  <a:lnTo>
                    <a:pt x="18570" y="9801"/>
                  </a:lnTo>
                  <a:lnTo>
                    <a:pt x="17328" y="10176"/>
                  </a:lnTo>
                  <a:lnTo>
                    <a:pt x="14764" y="11112"/>
                  </a:lnTo>
                  <a:lnTo>
                    <a:pt x="12433" y="11923"/>
                  </a:lnTo>
                  <a:lnTo>
                    <a:pt x="10102" y="12798"/>
                  </a:lnTo>
                  <a:lnTo>
                    <a:pt x="7148" y="14170"/>
                  </a:lnTo>
                  <a:lnTo>
                    <a:pt x="4817" y="14982"/>
                  </a:lnTo>
                  <a:lnTo>
                    <a:pt x="2407" y="15731"/>
                  </a:lnTo>
                  <a:lnTo>
                    <a:pt x="4817" y="14296"/>
                  </a:lnTo>
                  <a:lnTo>
                    <a:pt x="7148" y="12859"/>
                  </a:lnTo>
                  <a:lnTo>
                    <a:pt x="9479" y="12236"/>
                  </a:lnTo>
                  <a:lnTo>
                    <a:pt x="11810" y="11548"/>
                  </a:lnTo>
                  <a:lnTo>
                    <a:pt x="12899" y="11174"/>
                  </a:lnTo>
                  <a:lnTo>
                    <a:pt x="13986" y="10738"/>
                  </a:lnTo>
                  <a:lnTo>
                    <a:pt x="15696" y="9926"/>
                  </a:lnTo>
                  <a:lnTo>
                    <a:pt x="16472" y="9551"/>
                  </a:lnTo>
                  <a:lnTo>
                    <a:pt x="17328" y="9240"/>
                  </a:lnTo>
                  <a:lnTo>
                    <a:pt x="19193" y="8678"/>
                  </a:lnTo>
                  <a:lnTo>
                    <a:pt x="19269" y="8615"/>
                  </a:lnTo>
                  <a:lnTo>
                    <a:pt x="19347" y="8491"/>
                  </a:lnTo>
                  <a:lnTo>
                    <a:pt x="19347" y="8303"/>
                  </a:lnTo>
                  <a:lnTo>
                    <a:pt x="19269" y="8177"/>
                  </a:lnTo>
                  <a:lnTo>
                    <a:pt x="19036" y="8177"/>
                  </a:lnTo>
                  <a:lnTo>
                    <a:pt x="17949" y="8428"/>
                  </a:lnTo>
                  <a:lnTo>
                    <a:pt x="17016" y="8802"/>
                  </a:lnTo>
                  <a:lnTo>
                    <a:pt x="14607" y="9488"/>
                  </a:lnTo>
                  <a:lnTo>
                    <a:pt x="12354" y="10176"/>
                  </a:lnTo>
                  <a:lnTo>
                    <a:pt x="10023" y="10925"/>
                  </a:lnTo>
                  <a:lnTo>
                    <a:pt x="8936" y="11424"/>
                  </a:lnTo>
                  <a:lnTo>
                    <a:pt x="7847" y="11923"/>
                  </a:lnTo>
                  <a:lnTo>
                    <a:pt x="6760" y="12485"/>
                  </a:lnTo>
                  <a:lnTo>
                    <a:pt x="4971" y="12985"/>
                  </a:lnTo>
                  <a:lnTo>
                    <a:pt x="3185" y="13608"/>
                  </a:lnTo>
                  <a:lnTo>
                    <a:pt x="2640" y="13859"/>
                  </a:lnTo>
                  <a:lnTo>
                    <a:pt x="3497" y="13360"/>
                  </a:lnTo>
                  <a:lnTo>
                    <a:pt x="4895" y="12735"/>
                  </a:lnTo>
                  <a:lnTo>
                    <a:pt x="6294" y="12173"/>
                  </a:lnTo>
                  <a:lnTo>
                    <a:pt x="9169" y="11049"/>
                  </a:lnTo>
                  <a:lnTo>
                    <a:pt x="11810" y="9926"/>
                  </a:lnTo>
                  <a:lnTo>
                    <a:pt x="14298" y="8739"/>
                  </a:lnTo>
                  <a:lnTo>
                    <a:pt x="15696" y="8116"/>
                  </a:lnTo>
                  <a:lnTo>
                    <a:pt x="17095" y="7554"/>
                  </a:lnTo>
                  <a:lnTo>
                    <a:pt x="19968" y="6430"/>
                  </a:lnTo>
                  <a:lnTo>
                    <a:pt x="20047" y="6367"/>
                  </a:lnTo>
                  <a:lnTo>
                    <a:pt x="20047" y="6304"/>
                  </a:lnTo>
                  <a:close/>
                  <a:moveTo>
                    <a:pt x="17637" y="16419"/>
                  </a:moveTo>
                  <a:lnTo>
                    <a:pt x="17250" y="16668"/>
                  </a:lnTo>
                  <a:lnTo>
                    <a:pt x="16317" y="17105"/>
                  </a:lnTo>
                  <a:lnTo>
                    <a:pt x="16629" y="16918"/>
                  </a:lnTo>
                  <a:lnTo>
                    <a:pt x="17483" y="16480"/>
                  </a:lnTo>
                  <a:lnTo>
                    <a:pt x="17637" y="16419"/>
                  </a:lnTo>
                  <a:close/>
                  <a:moveTo>
                    <a:pt x="11888" y="17293"/>
                  </a:moveTo>
                  <a:lnTo>
                    <a:pt x="10723" y="17917"/>
                  </a:lnTo>
                  <a:lnTo>
                    <a:pt x="9557" y="18479"/>
                  </a:lnTo>
                  <a:lnTo>
                    <a:pt x="8703" y="18854"/>
                  </a:lnTo>
                  <a:lnTo>
                    <a:pt x="9479" y="18416"/>
                  </a:lnTo>
                  <a:lnTo>
                    <a:pt x="10644" y="17854"/>
                  </a:lnTo>
                  <a:lnTo>
                    <a:pt x="11888" y="17293"/>
                  </a:lnTo>
                  <a:close/>
                  <a:moveTo>
                    <a:pt x="15618" y="17979"/>
                  </a:moveTo>
                  <a:lnTo>
                    <a:pt x="15306" y="18229"/>
                  </a:lnTo>
                  <a:lnTo>
                    <a:pt x="14374" y="18915"/>
                  </a:lnTo>
                  <a:lnTo>
                    <a:pt x="13908" y="19165"/>
                  </a:lnTo>
                  <a:lnTo>
                    <a:pt x="13441" y="19477"/>
                  </a:lnTo>
                  <a:lnTo>
                    <a:pt x="12587" y="19790"/>
                  </a:lnTo>
                  <a:lnTo>
                    <a:pt x="11655" y="20039"/>
                  </a:lnTo>
                  <a:lnTo>
                    <a:pt x="11888" y="19914"/>
                  </a:lnTo>
                  <a:lnTo>
                    <a:pt x="12742" y="19416"/>
                  </a:lnTo>
                  <a:lnTo>
                    <a:pt x="13598" y="18915"/>
                  </a:lnTo>
                  <a:lnTo>
                    <a:pt x="15618" y="17979"/>
                  </a:lnTo>
                  <a:close/>
                  <a:moveTo>
                    <a:pt x="21058" y="10925"/>
                  </a:moveTo>
                  <a:lnTo>
                    <a:pt x="20979" y="11735"/>
                  </a:lnTo>
                  <a:lnTo>
                    <a:pt x="20825" y="12548"/>
                  </a:lnTo>
                  <a:lnTo>
                    <a:pt x="20513" y="14046"/>
                  </a:lnTo>
                  <a:lnTo>
                    <a:pt x="20201" y="14795"/>
                  </a:lnTo>
                  <a:lnTo>
                    <a:pt x="19892" y="15544"/>
                  </a:lnTo>
                  <a:lnTo>
                    <a:pt x="19502" y="16232"/>
                  </a:lnTo>
                  <a:lnTo>
                    <a:pt x="19036" y="16855"/>
                  </a:lnTo>
                  <a:lnTo>
                    <a:pt x="18494" y="17480"/>
                  </a:lnTo>
                  <a:lnTo>
                    <a:pt x="17949" y="18042"/>
                  </a:lnTo>
                  <a:lnTo>
                    <a:pt x="16705" y="19041"/>
                  </a:lnTo>
                  <a:lnTo>
                    <a:pt x="16550" y="18915"/>
                  </a:lnTo>
                  <a:lnTo>
                    <a:pt x="16396" y="18854"/>
                  </a:lnTo>
                  <a:lnTo>
                    <a:pt x="16239" y="18915"/>
                  </a:lnTo>
                  <a:lnTo>
                    <a:pt x="15463" y="19290"/>
                  </a:lnTo>
                  <a:lnTo>
                    <a:pt x="15073" y="19477"/>
                  </a:lnTo>
                  <a:lnTo>
                    <a:pt x="14685" y="19603"/>
                  </a:lnTo>
                  <a:lnTo>
                    <a:pt x="15539" y="19041"/>
                  </a:lnTo>
                  <a:lnTo>
                    <a:pt x="16472" y="18479"/>
                  </a:lnTo>
                  <a:lnTo>
                    <a:pt x="17483" y="17979"/>
                  </a:lnTo>
                  <a:lnTo>
                    <a:pt x="18415" y="17480"/>
                  </a:lnTo>
                  <a:lnTo>
                    <a:pt x="18494" y="17356"/>
                  </a:lnTo>
                  <a:lnTo>
                    <a:pt x="18494" y="17168"/>
                  </a:lnTo>
                  <a:lnTo>
                    <a:pt x="18337" y="17042"/>
                  </a:lnTo>
                  <a:lnTo>
                    <a:pt x="17637" y="17042"/>
                  </a:lnTo>
                  <a:lnTo>
                    <a:pt x="18103" y="16794"/>
                  </a:lnTo>
                  <a:lnTo>
                    <a:pt x="18415" y="16419"/>
                  </a:lnTo>
                  <a:lnTo>
                    <a:pt x="18494" y="16293"/>
                  </a:lnTo>
                  <a:lnTo>
                    <a:pt x="18494" y="16106"/>
                  </a:lnTo>
                  <a:lnTo>
                    <a:pt x="18415" y="15982"/>
                  </a:lnTo>
                  <a:lnTo>
                    <a:pt x="18182" y="15857"/>
                  </a:lnTo>
                  <a:lnTo>
                    <a:pt x="18027" y="15794"/>
                  </a:lnTo>
                  <a:lnTo>
                    <a:pt x="17794" y="15794"/>
                  </a:lnTo>
                  <a:lnTo>
                    <a:pt x="17404" y="15857"/>
                  </a:lnTo>
                  <a:lnTo>
                    <a:pt x="16862" y="16045"/>
                  </a:lnTo>
                  <a:lnTo>
                    <a:pt x="16396" y="16293"/>
                  </a:lnTo>
                  <a:lnTo>
                    <a:pt x="15539" y="16918"/>
                  </a:lnTo>
                  <a:lnTo>
                    <a:pt x="14919" y="17417"/>
                  </a:lnTo>
                  <a:lnTo>
                    <a:pt x="13753" y="18229"/>
                  </a:lnTo>
                  <a:lnTo>
                    <a:pt x="12509" y="18854"/>
                  </a:lnTo>
                  <a:lnTo>
                    <a:pt x="11344" y="19540"/>
                  </a:lnTo>
                  <a:lnTo>
                    <a:pt x="10411" y="19851"/>
                  </a:lnTo>
                  <a:lnTo>
                    <a:pt x="9403" y="20102"/>
                  </a:lnTo>
                  <a:lnTo>
                    <a:pt x="10490" y="19540"/>
                  </a:lnTo>
                  <a:lnTo>
                    <a:pt x="11577" y="18915"/>
                  </a:lnTo>
                  <a:lnTo>
                    <a:pt x="13831" y="17791"/>
                  </a:lnTo>
                  <a:lnTo>
                    <a:pt x="16006" y="16419"/>
                  </a:lnTo>
                  <a:lnTo>
                    <a:pt x="16629" y="16106"/>
                  </a:lnTo>
                  <a:lnTo>
                    <a:pt x="17171" y="15794"/>
                  </a:lnTo>
                  <a:lnTo>
                    <a:pt x="17794" y="15544"/>
                  </a:lnTo>
                  <a:lnTo>
                    <a:pt x="19193" y="15170"/>
                  </a:lnTo>
                  <a:lnTo>
                    <a:pt x="19347" y="15170"/>
                  </a:lnTo>
                  <a:lnTo>
                    <a:pt x="19426" y="15045"/>
                  </a:lnTo>
                  <a:lnTo>
                    <a:pt x="19426" y="14919"/>
                  </a:lnTo>
                  <a:lnTo>
                    <a:pt x="19347" y="14732"/>
                  </a:lnTo>
                  <a:lnTo>
                    <a:pt x="19036" y="14732"/>
                  </a:lnTo>
                  <a:lnTo>
                    <a:pt x="18260" y="14858"/>
                  </a:lnTo>
                  <a:lnTo>
                    <a:pt x="17095" y="14982"/>
                  </a:lnTo>
                  <a:lnTo>
                    <a:pt x="16472" y="15106"/>
                  </a:lnTo>
                  <a:lnTo>
                    <a:pt x="15851" y="15294"/>
                  </a:lnTo>
                  <a:lnTo>
                    <a:pt x="16550" y="14858"/>
                  </a:lnTo>
                  <a:lnTo>
                    <a:pt x="17483" y="14357"/>
                  </a:lnTo>
                  <a:lnTo>
                    <a:pt x="18494" y="13983"/>
                  </a:lnTo>
                  <a:lnTo>
                    <a:pt x="20513" y="13234"/>
                  </a:lnTo>
                  <a:lnTo>
                    <a:pt x="20668" y="13109"/>
                  </a:lnTo>
                  <a:lnTo>
                    <a:pt x="20668" y="12922"/>
                  </a:lnTo>
                  <a:lnTo>
                    <a:pt x="20513" y="12798"/>
                  </a:lnTo>
                  <a:lnTo>
                    <a:pt x="20358" y="12735"/>
                  </a:lnTo>
                  <a:lnTo>
                    <a:pt x="19892" y="12798"/>
                  </a:lnTo>
                  <a:lnTo>
                    <a:pt x="19426" y="12859"/>
                  </a:lnTo>
                  <a:lnTo>
                    <a:pt x="18648" y="13109"/>
                  </a:lnTo>
                  <a:lnTo>
                    <a:pt x="17870" y="13484"/>
                  </a:lnTo>
                  <a:lnTo>
                    <a:pt x="17095" y="13859"/>
                  </a:lnTo>
                  <a:lnTo>
                    <a:pt x="14607" y="14982"/>
                  </a:lnTo>
                  <a:lnTo>
                    <a:pt x="12200" y="16106"/>
                  </a:lnTo>
                  <a:lnTo>
                    <a:pt x="11734" y="16293"/>
                  </a:lnTo>
                  <a:lnTo>
                    <a:pt x="12587" y="15857"/>
                  </a:lnTo>
                  <a:lnTo>
                    <a:pt x="14219" y="14795"/>
                  </a:lnTo>
                  <a:lnTo>
                    <a:pt x="15851" y="13796"/>
                  </a:lnTo>
                  <a:lnTo>
                    <a:pt x="16705" y="13360"/>
                  </a:lnTo>
                  <a:lnTo>
                    <a:pt x="17561" y="12922"/>
                  </a:lnTo>
                  <a:lnTo>
                    <a:pt x="18494" y="12611"/>
                  </a:lnTo>
                  <a:lnTo>
                    <a:pt x="19502" y="12360"/>
                  </a:lnTo>
                  <a:lnTo>
                    <a:pt x="19659" y="12297"/>
                  </a:lnTo>
                  <a:lnTo>
                    <a:pt x="19735" y="12236"/>
                  </a:lnTo>
                  <a:lnTo>
                    <a:pt x="19735" y="12110"/>
                  </a:lnTo>
                  <a:lnTo>
                    <a:pt x="19659" y="11923"/>
                  </a:lnTo>
                  <a:lnTo>
                    <a:pt x="19581" y="11862"/>
                  </a:lnTo>
                  <a:lnTo>
                    <a:pt x="19426" y="11862"/>
                  </a:lnTo>
                  <a:lnTo>
                    <a:pt x="18648" y="11923"/>
                  </a:lnTo>
                  <a:lnTo>
                    <a:pt x="17870" y="12049"/>
                  </a:lnTo>
                  <a:lnTo>
                    <a:pt x="18960" y="11674"/>
                  </a:lnTo>
                  <a:lnTo>
                    <a:pt x="20047" y="11237"/>
                  </a:lnTo>
                  <a:lnTo>
                    <a:pt x="21058" y="10925"/>
                  </a:lnTo>
                  <a:close/>
                  <a:moveTo>
                    <a:pt x="15539" y="13297"/>
                  </a:moveTo>
                  <a:lnTo>
                    <a:pt x="14452" y="13983"/>
                  </a:lnTo>
                  <a:lnTo>
                    <a:pt x="13287" y="14732"/>
                  </a:lnTo>
                  <a:lnTo>
                    <a:pt x="11967" y="15607"/>
                  </a:lnTo>
                  <a:lnTo>
                    <a:pt x="10644" y="16356"/>
                  </a:lnTo>
                  <a:lnTo>
                    <a:pt x="7847" y="17791"/>
                  </a:lnTo>
                  <a:lnTo>
                    <a:pt x="6915" y="18166"/>
                  </a:lnTo>
                  <a:lnTo>
                    <a:pt x="6061" y="18604"/>
                  </a:lnTo>
                  <a:lnTo>
                    <a:pt x="5204" y="19041"/>
                  </a:lnTo>
                  <a:lnTo>
                    <a:pt x="4350" y="19540"/>
                  </a:lnTo>
                  <a:lnTo>
                    <a:pt x="4272" y="19603"/>
                  </a:lnTo>
                  <a:lnTo>
                    <a:pt x="4272" y="19727"/>
                  </a:lnTo>
                  <a:lnTo>
                    <a:pt x="4350" y="19851"/>
                  </a:lnTo>
                  <a:lnTo>
                    <a:pt x="4505" y="19978"/>
                  </a:lnTo>
                  <a:lnTo>
                    <a:pt x="4738" y="19978"/>
                  </a:lnTo>
                  <a:lnTo>
                    <a:pt x="8080" y="18229"/>
                  </a:lnTo>
                  <a:lnTo>
                    <a:pt x="10411" y="17356"/>
                  </a:lnTo>
                  <a:lnTo>
                    <a:pt x="9557" y="17730"/>
                  </a:lnTo>
                  <a:lnTo>
                    <a:pt x="8625" y="18229"/>
                  </a:lnTo>
                  <a:lnTo>
                    <a:pt x="7692" y="18791"/>
                  </a:lnTo>
                  <a:lnTo>
                    <a:pt x="6838" y="19353"/>
                  </a:lnTo>
                  <a:lnTo>
                    <a:pt x="5906" y="19914"/>
                  </a:lnTo>
                  <a:lnTo>
                    <a:pt x="5749" y="19978"/>
                  </a:lnTo>
                  <a:lnTo>
                    <a:pt x="5749" y="20226"/>
                  </a:lnTo>
                  <a:lnTo>
                    <a:pt x="5906" y="20352"/>
                  </a:lnTo>
                  <a:lnTo>
                    <a:pt x="6215" y="20352"/>
                  </a:lnTo>
                  <a:lnTo>
                    <a:pt x="6915" y="19978"/>
                  </a:lnTo>
                  <a:lnTo>
                    <a:pt x="7771" y="19727"/>
                  </a:lnTo>
                  <a:lnTo>
                    <a:pt x="8546" y="19416"/>
                  </a:lnTo>
                  <a:lnTo>
                    <a:pt x="9324" y="19102"/>
                  </a:lnTo>
                  <a:lnTo>
                    <a:pt x="11034" y="18353"/>
                  </a:lnTo>
                  <a:lnTo>
                    <a:pt x="12666" y="17480"/>
                  </a:lnTo>
                  <a:lnTo>
                    <a:pt x="14141" y="16668"/>
                  </a:lnTo>
                  <a:lnTo>
                    <a:pt x="15696" y="15919"/>
                  </a:lnTo>
                  <a:lnTo>
                    <a:pt x="16006" y="15794"/>
                  </a:lnTo>
                  <a:lnTo>
                    <a:pt x="14919" y="16419"/>
                  </a:lnTo>
                  <a:lnTo>
                    <a:pt x="13831" y="17105"/>
                  </a:lnTo>
                  <a:lnTo>
                    <a:pt x="12433" y="17917"/>
                  </a:lnTo>
                  <a:lnTo>
                    <a:pt x="10956" y="18728"/>
                  </a:lnTo>
                  <a:lnTo>
                    <a:pt x="9479" y="19477"/>
                  </a:lnTo>
                  <a:lnTo>
                    <a:pt x="8080" y="20352"/>
                  </a:lnTo>
                  <a:lnTo>
                    <a:pt x="7925" y="20476"/>
                  </a:lnTo>
                  <a:lnTo>
                    <a:pt x="8004" y="20601"/>
                  </a:lnTo>
                  <a:lnTo>
                    <a:pt x="8080" y="20727"/>
                  </a:lnTo>
                  <a:lnTo>
                    <a:pt x="8313" y="20788"/>
                  </a:lnTo>
                  <a:lnTo>
                    <a:pt x="9169" y="20727"/>
                  </a:lnTo>
                  <a:lnTo>
                    <a:pt x="9945" y="20539"/>
                  </a:lnTo>
                  <a:lnTo>
                    <a:pt x="9945" y="20664"/>
                  </a:lnTo>
                  <a:lnTo>
                    <a:pt x="10023" y="20851"/>
                  </a:lnTo>
                  <a:lnTo>
                    <a:pt x="10102" y="20914"/>
                  </a:lnTo>
                  <a:lnTo>
                    <a:pt x="10335" y="20914"/>
                  </a:lnTo>
                  <a:lnTo>
                    <a:pt x="11888" y="20476"/>
                  </a:lnTo>
                  <a:lnTo>
                    <a:pt x="12666" y="20289"/>
                  </a:lnTo>
                  <a:lnTo>
                    <a:pt x="13441" y="20039"/>
                  </a:lnTo>
                  <a:lnTo>
                    <a:pt x="13520" y="20165"/>
                  </a:lnTo>
                  <a:lnTo>
                    <a:pt x="13675" y="20226"/>
                  </a:lnTo>
                  <a:lnTo>
                    <a:pt x="14141" y="20226"/>
                  </a:lnTo>
                  <a:lnTo>
                    <a:pt x="14452" y="20165"/>
                  </a:lnTo>
                  <a:lnTo>
                    <a:pt x="13520" y="20476"/>
                  </a:lnTo>
                  <a:lnTo>
                    <a:pt x="12509" y="20788"/>
                  </a:lnTo>
                  <a:lnTo>
                    <a:pt x="11500" y="20975"/>
                  </a:lnTo>
                  <a:lnTo>
                    <a:pt x="10411" y="21101"/>
                  </a:lnTo>
                  <a:lnTo>
                    <a:pt x="9324" y="21162"/>
                  </a:lnTo>
                  <a:lnTo>
                    <a:pt x="8237" y="21101"/>
                  </a:lnTo>
                  <a:lnTo>
                    <a:pt x="7148" y="21038"/>
                  </a:lnTo>
                  <a:lnTo>
                    <a:pt x="5982" y="20851"/>
                  </a:lnTo>
                  <a:lnTo>
                    <a:pt x="4817" y="20601"/>
                  </a:lnTo>
                  <a:lnTo>
                    <a:pt x="3730" y="20289"/>
                  </a:lnTo>
                  <a:lnTo>
                    <a:pt x="2719" y="19914"/>
                  </a:lnTo>
                  <a:lnTo>
                    <a:pt x="1708" y="19477"/>
                  </a:lnTo>
                  <a:lnTo>
                    <a:pt x="1786" y="19477"/>
                  </a:lnTo>
                  <a:lnTo>
                    <a:pt x="2873" y="18978"/>
                  </a:lnTo>
                  <a:lnTo>
                    <a:pt x="3963" y="18604"/>
                  </a:lnTo>
                  <a:lnTo>
                    <a:pt x="5050" y="18229"/>
                  </a:lnTo>
                  <a:lnTo>
                    <a:pt x="6215" y="17854"/>
                  </a:lnTo>
                  <a:lnTo>
                    <a:pt x="7305" y="17417"/>
                  </a:lnTo>
                  <a:lnTo>
                    <a:pt x="8392" y="16918"/>
                  </a:lnTo>
                  <a:lnTo>
                    <a:pt x="10490" y="15919"/>
                  </a:lnTo>
                  <a:lnTo>
                    <a:pt x="12975" y="14545"/>
                  </a:lnTo>
                  <a:lnTo>
                    <a:pt x="14298" y="13859"/>
                  </a:lnTo>
                  <a:lnTo>
                    <a:pt x="15539" y="13297"/>
                  </a:lnTo>
                  <a:close/>
                  <a:moveTo>
                    <a:pt x="8392" y="0"/>
                  </a:moveTo>
                  <a:lnTo>
                    <a:pt x="6993" y="124"/>
                  </a:lnTo>
                  <a:lnTo>
                    <a:pt x="5749" y="375"/>
                  </a:lnTo>
                  <a:lnTo>
                    <a:pt x="4429" y="686"/>
                  </a:lnTo>
                  <a:lnTo>
                    <a:pt x="3263" y="1061"/>
                  </a:lnTo>
                  <a:lnTo>
                    <a:pt x="2098" y="1561"/>
                  </a:lnTo>
                  <a:lnTo>
                    <a:pt x="1009" y="2123"/>
                  </a:lnTo>
                  <a:lnTo>
                    <a:pt x="0" y="2809"/>
                  </a:lnTo>
                  <a:lnTo>
                    <a:pt x="0" y="3434"/>
                  </a:lnTo>
                  <a:lnTo>
                    <a:pt x="1242" y="2559"/>
                  </a:lnTo>
                  <a:lnTo>
                    <a:pt x="1941" y="2184"/>
                  </a:lnTo>
                  <a:lnTo>
                    <a:pt x="3340" y="1561"/>
                  </a:lnTo>
                  <a:lnTo>
                    <a:pt x="4117" y="1248"/>
                  </a:lnTo>
                  <a:lnTo>
                    <a:pt x="4895" y="1061"/>
                  </a:lnTo>
                  <a:lnTo>
                    <a:pt x="4505" y="1187"/>
                  </a:lnTo>
                  <a:lnTo>
                    <a:pt x="3340" y="1622"/>
                  </a:lnTo>
                  <a:lnTo>
                    <a:pt x="2253" y="2123"/>
                  </a:lnTo>
                  <a:lnTo>
                    <a:pt x="1242" y="2685"/>
                  </a:lnTo>
                  <a:lnTo>
                    <a:pt x="1166" y="2809"/>
                  </a:lnTo>
                  <a:lnTo>
                    <a:pt x="1166" y="2933"/>
                  </a:lnTo>
                  <a:lnTo>
                    <a:pt x="1242" y="2996"/>
                  </a:lnTo>
                  <a:lnTo>
                    <a:pt x="1475" y="2996"/>
                  </a:lnTo>
                  <a:lnTo>
                    <a:pt x="3030" y="2247"/>
                  </a:lnTo>
                  <a:lnTo>
                    <a:pt x="4662" y="1561"/>
                  </a:lnTo>
                  <a:lnTo>
                    <a:pt x="5749" y="1248"/>
                  </a:lnTo>
                  <a:lnTo>
                    <a:pt x="6760" y="999"/>
                  </a:lnTo>
                  <a:lnTo>
                    <a:pt x="7847" y="810"/>
                  </a:lnTo>
                  <a:lnTo>
                    <a:pt x="8936" y="749"/>
                  </a:lnTo>
                  <a:lnTo>
                    <a:pt x="6605" y="1435"/>
                  </a:lnTo>
                  <a:lnTo>
                    <a:pt x="4272" y="2123"/>
                  </a:lnTo>
                  <a:lnTo>
                    <a:pt x="3106" y="2498"/>
                  </a:lnTo>
                  <a:lnTo>
                    <a:pt x="2019" y="2933"/>
                  </a:lnTo>
                  <a:lnTo>
                    <a:pt x="932" y="3434"/>
                  </a:lnTo>
                  <a:lnTo>
                    <a:pt x="0" y="3996"/>
                  </a:lnTo>
                  <a:lnTo>
                    <a:pt x="0" y="4619"/>
                  </a:lnTo>
                  <a:lnTo>
                    <a:pt x="1475" y="4057"/>
                  </a:lnTo>
                  <a:lnTo>
                    <a:pt x="2952" y="3495"/>
                  </a:lnTo>
                  <a:lnTo>
                    <a:pt x="4505" y="2996"/>
                  </a:lnTo>
                  <a:lnTo>
                    <a:pt x="6061" y="2498"/>
                  </a:lnTo>
                  <a:lnTo>
                    <a:pt x="7614" y="2123"/>
                  </a:lnTo>
                  <a:lnTo>
                    <a:pt x="9246" y="1873"/>
                  </a:lnTo>
                  <a:lnTo>
                    <a:pt x="10490" y="1622"/>
                  </a:lnTo>
                  <a:lnTo>
                    <a:pt x="11189" y="1561"/>
                  </a:lnTo>
                  <a:lnTo>
                    <a:pt x="11888" y="1498"/>
                  </a:lnTo>
                  <a:lnTo>
                    <a:pt x="11110" y="1749"/>
                  </a:lnTo>
                  <a:lnTo>
                    <a:pt x="10411" y="1873"/>
                  </a:lnTo>
                  <a:lnTo>
                    <a:pt x="8936" y="2184"/>
                  </a:lnTo>
                  <a:lnTo>
                    <a:pt x="7148" y="2622"/>
                  </a:lnTo>
                  <a:lnTo>
                    <a:pt x="5361" y="3121"/>
                  </a:lnTo>
                  <a:lnTo>
                    <a:pt x="3806" y="3558"/>
                  </a:lnTo>
                  <a:lnTo>
                    <a:pt x="1941" y="4057"/>
                  </a:lnTo>
                  <a:lnTo>
                    <a:pt x="1009" y="4307"/>
                  </a:lnTo>
                  <a:lnTo>
                    <a:pt x="0" y="4682"/>
                  </a:lnTo>
                  <a:lnTo>
                    <a:pt x="0" y="5244"/>
                  </a:lnTo>
                  <a:lnTo>
                    <a:pt x="542" y="5057"/>
                  </a:lnTo>
                  <a:lnTo>
                    <a:pt x="0" y="5307"/>
                  </a:lnTo>
                  <a:lnTo>
                    <a:pt x="0" y="5806"/>
                  </a:lnTo>
                  <a:lnTo>
                    <a:pt x="2019" y="4869"/>
                  </a:lnTo>
                  <a:lnTo>
                    <a:pt x="3030" y="4432"/>
                  </a:lnTo>
                  <a:lnTo>
                    <a:pt x="4117" y="4057"/>
                  </a:lnTo>
                  <a:lnTo>
                    <a:pt x="6372" y="3371"/>
                  </a:lnTo>
                  <a:lnTo>
                    <a:pt x="7538" y="3059"/>
                  </a:lnTo>
                  <a:lnTo>
                    <a:pt x="8703" y="2809"/>
                  </a:lnTo>
                  <a:lnTo>
                    <a:pt x="9945" y="2622"/>
                  </a:lnTo>
                  <a:lnTo>
                    <a:pt x="11110" y="2435"/>
                  </a:lnTo>
                  <a:lnTo>
                    <a:pt x="12354" y="2372"/>
                  </a:lnTo>
                  <a:lnTo>
                    <a:pt x="13520" y="2435"/>
                  </a:lnTo>
                  <a:lnTo>
                    <a:pt x="11734" y="2872"/>
                  </a:lnTo>
                  <a:lnTo>
                    <a:pt x="8858" y="3683"/>
                  </a:lnTo>
                  <a:lnTo>
                    <a:pt x="3963" y="5181"/>
                  </a:lnTo>
                  <a:lnTo>
                    <a:pt x="1941" y="5869"/>
                  </a:lnTo>
                  <a:lnTo>
                    <a:pt x="932" y="6243"/>
                  </a:lnTo>
                  <a:lnTo>
                    <a:pt x="0" y="6679"/>
                  </a:lnTo>
                  <a:lnTo>
                    <a:pt x="0" y="7241"/>
                  </a:lnTo>
                  <a:lnTo>
                    <a:pt x="1242" y="6618"/>
                  </a:lnTo>
                  <a:lnTo>
                    <a:pt x="2640" y="6117"/>
                  </a:lnTo>
                  <a:lnTo>
                    <a:pt x="3963" y="5681"/>
                  </a:lnTo>
                  <a:lnTo>
                    <a:pt x="5283" y="5244"/>
                  </a:lnTo>
                  <a:lnTo>
                    <a:pt x="10178" y="3809"/>
                  </a:lnTo>
                  <a:lnTo>
                    <a:pt x="10411" y="3746"/>
                  </a:lnTo>
                  <a:lnTo>
                    <a:pt x="7614" y="4682"/>
                  </a:lnTo>
                  <a:lnTo>
                    <a:pt x="4971" y="5555"/>
                  </a:lnTo>
                  <a:lnTo>
                    <a:pt x="2253" y="6492"/>
                  </a:lnTo>
                  <a:lnTo>
                    <a:pt x="1166" y="6992"/>
                  </a:lnTo>
                  <a:lnTo>
                    <a:pt x="0" y="7554"/>
                  </a:lnTo>
                  <a:lnTo>
                    <a:pt x="0" y="7990"/>
                  </a:lnTo>
                  <a:lnTo>
                    <a:pt x="1009" y="7491"/>
                  </a:lnTo>
                  <a:lnTo>
                    <a:pt x="2253" y="6992"/>
                  </a:lnTo>
                  <a:lnTo>
                    <a:pt x="3497" y="6555"/>
                  </a:lnTo>
                  <a:lnTo>
                    <a:pt x="1708" y="7428"/>
                  </a:lnTo>
                  <a:lnTo>
                    <a:pt x="0" y="8364"/>
                  </a:lnTo>
                  <a:lnTo>
                    <a:pt x="0" y="8865"/>
                  </a:lnTo>
                  <a:lnTo>
                    <a:pt x="542" y="8552"/>
                  </a:lnTo>
                  <a:lnTo>
                    <a:pt x="2019" y="7803"/>
                  </a:lnTo>
                  <a:lnTo>
                    <a:pt x="3497" y="7117"/>
                  </a:lnTo>
                  <a:lnTo>
                    <a:pt x="5050" y="6492"/>
                  </a:lnTo>
                  <a:lnTo>
                    <a:pt x="6605" y="5930"/>
                  </a:lnTo>
                  <a:lnTo>
                    <a:pt x="9790" y="4993"/>
                  </a:lnTo>
                  <a:lnTo>
                    <a:pt x="12899" y="4057"/>
                  </a:lnTo>
                  <a:lnTo>
                    <a:pt x="14764" y="3434"/>
                  </a:lnTo>
                  <a:lnTo>
                    <a:pt x="15696" y="3121"/>
                  </a:lnTo>
                  <a:lnTo>
                    <a:pt x="16472" y="2622"/>
                  </a:lnTo>
                  <a:lnTo>
                    <a:pt x="17250" y="3184"/>
                  </a:lnTo>
                  <a:lnTo>
                    <a:pt x="18027" y="3809"/>
                  </a:lnTo>
                  <a:lnTo>
                    <a:pt x="18727" y="4495"/>
                  </a:lnTo>
                  <a:lnTo>
                    <a:pt x="19347" y="5181"/>
                  </a:lnTo>
                  <a:lnTo>
                    <a:pt x="19269" y="5181"/>
                  </a:lnTo>
                  <a:lnTo>
                    <a:pt x="18494" y="5244"/>
                  </a:lnTo>
                  <a:lnTo>
                    <a:pt x="17794" y="5368"/>
                  </a:lnTo>
                  <a:lnTo>
                    <a:pt x="17095" y="5618"/>
                  </a:lnTo>
                  <a:lnTo>
                    <a:pt x="16317" y="5869"/>
                  </a:lnTo>
                  <a:lnTo>
                    <a:pt x="14997" y="6430"/>
                  </a:lnTo>
                  <a:lnTo>
                    <a:pt x="13675" y="7054"/>
                  </a:lnTo>
                  <a:lnTo>
                    <a:pt x="13598" y="7054"/>
                  </a:lnTo>
                  <a:lnTo>
                    <a:pt x="7148" y="9488"/>
                  </a:lnTo>
                  <a:lnTo>
                    <a:pt x="5283" y="10113"/>
                  </a:lnTo>
                  <a:lnTo>
                    <a:pt x="6605" y="9488"/>
                  </a:lnTo>
                  <a:lnTo>
                    <a:pt x="10877" y="7428"/>
                  </a:lnTo>
                  <a:lnTo>
                    <a:pt x="12666" y="6992"/>
                  </a:lnTo>
                  <a:lnTo>
                    <a:pt x="14452" y="6430"/>
                  </a:lnTo>
                  <a:lnTo>
                    <a:pt x="16162" y="5869"/>
                  </a:lnTo>
                  <a:lnTo>
                    <a:pt x="17870" y="5120"/>
                  </a:lnTo>
                  <a:lnTo>
                    <a:pt x="17949" y="4993"/>
                  </a:lnTo>
                  <a:lnTo>
                    <a:pt x="18027" y="4869"/>
                  </a:lnTo>
                  <a:lnTo>
                    <a:pt x="17870" y="4745"/>
                  </a:lnTo>
                  <a:lnTo>
                    <a:pt x="17716" y="4682"/>
                  </a:lnTo>
                  <a:lnTo>
                    <a:pt x="16705" y="4806"/>
                  </a:lnTo>
                  <a:lnTo>
                    <a:pt x="15696" y="4993"/>
                  </a:lnTo>
                  <a:lnTo>
                    <a:pt x="14685" y="5244"/>
                  </a:lnTo>
                  <a:lnTo>
                    <a:pt x="13753" y="5618"/>
                  </a:lnTo>
                  <a:lnTo>
                    <a:pt x="12742" y="5930"/>
                  </a:lnTo>
                  <a:lnTo>
                    <a:pt x="11810" y="6367"/>
                  </a:lnTo>
                  <a:lnTo>
                    <a:pt x="9945" y="7241"/>
                  </a:lnTo>
                  <a:lnTo>
                    <a:pt x="8159" y="7741"/>
                  </a:lnTo>
                  <a:lnTo>
                    <a:pt x="6294" y="8240"/>
                  </a:lnTo>
                  <a:lnTo>
                    <a:pt x="10335" y="6492"/>
                  </a:lnTo>
                  <a:lnTo>
                    <a:pt x="12975" y="5368"/>
                  </a:lnTo>
                  <a:lnTo>
                    <a:pt x="14141" y="4869"/>
                  </a:lnTo>
                  <a:lnTo>
                    <a:pt x="15618" y="4495"/>
                  </a:lnTo>
                  <a:lnTo>
                    <a:pt x="16317" y="4244"/>
                  </a:lnTo>
                  <a:lnTo>
                    <a:pt x="17016" y="3996"/>
                  </a:lnTo>
                  <a:lnTo>
                    <a:pt x="17171" y="3933"/>
                  </a:lnTo>
                  <a:lnTo>
                    <a:pt x="17171" y="3746"/>
                  </a:lnTo>
                  <a:lnTo>
                    <a:pt x="17095" y="3621"/>
                  </a:lnTo>
                  <a:lnTo>
                    <a:pt x="16862" y="3558"/>
                  </a:lnTo>
                  <a:lnTo>
                    <a:pt x="16084" y="3683"/>
                  </a:lnTo>
                  <a:lnTo>
                    <a:pt x="15230" y="3870"/>
                  </a:lnTo>
                  <a:lnTo>
                    <a:pt x="14452" y="4183"/>
                  </a:lnTo>
                  <a:lnTo>
                    <a:pt x="13675" y="4495"/>
                  </a:lnTo>
                  <a:lnTo>
                    <a:pt x="12509" y="4806"/>
                  </a:lnTo>
                  <a:lnTo>
                    <a:pt x="11422" y="5120"/>
                  </a:lnTo>
                  <a:lnTo>
                    <a:pt x="8936" y="5930"/>
                  </a:lnTo>
                  <a:lnTo>
                    <a:pt x="6448" y="6805"/>
                  </a:lnTo>
                  <a:lnTo>
                    <a:pt x="1087" y="8865"/>
                  </a:lnTo>
                  <a:lnTo>
                    <a:pt x="0" y="9301"/>
                  </a:lnTo>
                  <a:lnTo>
                    <a:pt x="0" y="9863"/>
                  </a:lnTo>
                  <a:lnTo>
                    <a:pt x="388" y="9675"/>
                  </a:lnTo>
                  <a:lnTo>
                    <a:pt x="6215" y="7428"/>
                  </a:lnTo>
                  <a:lnTo>
                    <a:pt x="9712" y="6180"/>
                  </a:lnTo>
                  <a:lnTo>
                    <a:pt x="6294" y="7678"/>
                  </a:lnTo>
                  <a:lnTo>
                    <a:pt x="3806" y="8678"/>
                  </a:lnTo>
                  <a:lnTo>
                    <a:pt x="1242" y="9675"/>
                  </a:lnTo>
                  <a:lnTo>
                    <a:pt x="0" y="10300"/>
                  </a:lnTo>
                  <a:lnTo>
                    <a:pt x="0" y="11049"/>
                  </a:lnTo>
                  <a:lnTo>
                    <a:pt x="1786" y="10363"/>
                  </a:lnTo>
                  <a:lnTo>
                    <a:pt x="3263" y="9801"/>
                  </a:lnTo>
                  <a:lnTo>
                    <a:pt x="4817" y="9240"/>
                  </a:lnTo>
                  <a:lnTo>
                    <a:pt x="7925" y="8240"/>
                  </a:lnTo>
                  <a:lnTo>
                    <a:pt x="6294" y="9052"/>
                  </a:lnTo>
                  <a:lnTo>
                    <a:pt x="4817" y="9738"/>
                  </a:lnTo>
                  <a:lnTo>
                    <a:pt x="3340" y="10363"/>
                  </a:lnTo>
                  <a:lnTo>
                    <a:pt x="309" y="11611"/>
                  </a:lnTo>
                  <a:lnTo>
                    <a:pt x="0" y="11735"/>
                  </a:lnTo>
                  <a:lnTo>
                    <a:pt x="0" y="12548"/>
                  </a:lnTo>
                  <a:lnTo>
                    <a:pt x="854" y="12173"/>
                  </a:lnTo>
                  <a:lnTo>
                    <a:pt x="1941" y="11799"/>
                  </a:lnTo>
                  <a:lnTo>
                    <a:pt x="932" y="12236"/>
                  </a:lnTo>
                  <a:lnTo>
                    <a:pt x="0" y="12798"/>
                  </a:lnTo>
                  <a:lnTo>
                    <a:pt x="0" y="13922"/>
                  </a:lnTo>
                  <a:lnTo>
                    <a:pt x="2564" y="12922"/>
                  </a:lnTo>
                  <a:lnTo>
                    <a:pt x="5283" y="11862"/>
                  </a:lnTo>
                  <a:lnTo>
                    <a:pt x="7614" y="11081"/>
                  </a:lnTo>
                  <a:lnTo>
                    <a:pt x="5050" y="12110"/>
                  </a:lnTo>
                  <a:lnTo>
                    <a:pt x="3730" y="12672"/>
                  </a:lnTo>
                  <a:lnTo>
                    <a:pt x="2331" y="13360"/>
                  </a:lnTo>
                  <a:lnTo>
                    <a:pt x="1320" y="13983"/>
                  </a:lnTo>
                  <a:lnTo>
                    <a:pt x="233" y="14608"/>
                  </a:lnTo>
                  <a:lnTo>
                    <a:pt x="0" y="14732"/>
                  </a:lnTo>
                  <a:lnTo>
                    <a:pt x="0" y="15731"/>
                  </a:lnTo>
                  <a:lnTo>
                    <a:pt x="1475" y="14982"/>
                  </a:lnTo>
                  <a:lnTo>
                    <a:pt x="3030" y="14233"/>
                  </a:lnTo>
                  <a:lnTo>
                    <a:pt x="3963" y="13859"/>
                  </a:lnTo>
                  <a:lnTo>
                    <a:pt x="4895" y="13547"/>
                  </a:lnTo>
                  <a:lnTo>
                    <a:pt x="76" y="16543"/>
                  </a:lnTo>
                  <a:lnTo>
                    <a:pt x="0" y="16543"/>
                  </a:lnTo>
                  <a:lnTo>
                    <a:pt x="0" y="17230"/>
                  </a:lnTo>
                  <a:lnTo>
                    <a:pt x="542" y="16918"/>
                  </a:lnTo>
                  <a:lnTo>
                    <a:pt x="2019" y="16419"/>
                  </a:lnTo>
                  <a:lnTo>
                    <a:pt x="3340" y="15982"/>
                  </a:lnTo>
                  <a:lnTo>
                    <a:pt x="4350" y="15668"/>
                  </a:lnTo>
                  <a:lnTo>
                    <a:pt x="2331" y="16731"/>
                  </a:lnTo>
                  <a:lnTo>
                    <a:pt x="309" y="17730"/>
                  </a:lnTo>
                  <a:lnTo>
                    <a:pt x="155" y="17854"/>
                  </a:lnTo>
                  <a:lnTo>
                    <a:pt x="233" y="18042"/>
                  </a:lnTo>
                  <a:lnTo>
                    <a:pt x="309" y="18166"/>
                  </a:lnTo>
                  <a:lnTo>
                    <a:pt x="542" y="18166"/>
                  </a:lnTo>
                  <a:lnTo>
                    <a:pt x="2797" y="17604"/>
                  </a:lnTo>
                  <a:lnTo>
                    <a:pt x="4971" y="16981"/>
                  </a:lnTo>
                  <a:lnTo>
                    <a:pt x="6215" y="16480"/>
                  </a:lnTo>
                  <a:lnTo>
                    <a:pt x="7459" y="15982"/>
                  </a:lnTo>
                  <a:lnTo>
                    <a:pt x="9869" y="14919"/>
                  </a:lnTo>
                  <a:lnTo>
                    <a:pt x="12043" y="13983"/>
                  </a:lnTo>
                  <a:lnTo>
                    <a:pt x="14219" y="13172"/>
                  </a:lnTo>
                  <a:lnTo>
                    <a:pt x="11734" y="14357"/>
                  </a:lnTo>
                  <a:lnTo>
                    <a:pt x="6605" y="16668"/>
                  </a:lnTo>
                  <a:lnTo>
                    <a:pt x="1475" y="18978"/>
                  </a:lnTo>
                  <a:lnTo>
                    <a:pt x="1320" y="19102"/>
                  </a:lnTo>
                  <a:lnTo>
                    <a:pt x="1320" y="19290"/>
                  </a:lnTo>
                  <a:lnTo>
                    <a:pt x="621" y="18854"/>
                  </a:lnTo>
                  <a:lnTo>
                    <a:pt x="0" y="18479"/>
                  </a:lnTo>
                  <a:lnTo>
                    <a:pt x="0" y="19041"/>
                  </a:lnTo>
                  <a:lnTo>
                    <a:pt x="854" y="19603"/>
                  </a:lnTo>
                  <a:lnTo>
                    <a:pt x="1865" y="20039"/>
                  </a:lnTo>
                  <a:lnTo>
                    <a:pt x="2719" y="20413"/>
                  </a:lnTo>
                  <a:lnTo>
                    <a:pt x="3651" y="20788"/>
                  </a:lnTo>
                  <a:lnTo>
                    <a:pt x="4584" y="21038"/>
                  </a:lnTo>
                  <a:lnTo>
                    <a:pt x="5594" y="21288"/>
                  </a:lnTo>
                  <a:lnTo>
                    <a:pt x="6605" y="21413"/>
                  </a:lnTo>
                  <a:lnTo>
                    <a:pt x="7538" y="21537"/>
                  </a:lnTo>
                  <a:lnTo>
                    <a:pt x="8546" y="21600"/>
                  </a:lnTo>
                  <a:lnTo>
                    <a:pt x="9557" y="21600"/>
                  </a:lnTo>
                  <a:lnTo>
                    <a:pt x="10568" y="21537"/>
                  </a:lnTo>
                  <a:lnTo>
                    <a:pt x="11577" y="21413"/>
                  </a:lnTo>
                  <a:lnTo>
                    <a:pt x="13441" y="21038"/>
                  </a:lnTo>
                  <a:lnTo>
                    <a:pt x="14374" y="20727"/>
                  </a:lnTo>
                  <a:lnTo>
                    <a:pt x="15306" y="20352"/>
                  </a:lnTo>
                  <a:lnTo>
                    <a:pt x="16162" y="19914"/>
                  </a:lnTo>
                  <a:lnTo>
                    <a:pt x="17016" y="19477"/>
                  </a:lnTo>
                  <a:lnTo>
                    <a:pt x="17870" y="18791"/>
                  </a:lnTo>
                  <a:lnTo>
                    <a:pt x="18648" y="18042"/>
                  </a:lnTo>
                  <a:lnTo>
                    <a:pt x="19426" y="17230"/>
                  </a:lnTo>
                  <a:lnTo>
                    <a:pt x="19968" y="16419"/>
                  </a:lnTo>
                  <a:lnTo>
                    <a:pt x="20513" y="15481"/>
                  </a:lnTo>
                  <a:lnTo>
                    <a:pt x="20901" y="14483"/>
                  </a:lnTo>
                  <a:lnTo>
                    <a:pt x="21291" y="13484"/>
                  </a:lnTo>
                  <a:lnTo>
                    <a:pt x="21445" y="12485"/>
                  </a:lnTo>
                  <a:lnTo>
                    <a:pt x="21600" y="11487"/>
                  </a:lnTo>
                  <a:lnTo>
                    <a:pt x="21600" y="10425"/>
                  </a:lnTo>
                  <a:lnTo>
                    <a:pt x="21524" y="9427"/>
                  </a:lnTo>
                  <a:lnTo>
                    <a:pt x="21367" y="8428"/>
                  </a:lnTo>
                  <a:lnTo>
                    <a:pt x="21134" y="7428"/>
                  </a:lnTo>
                  <a:lnTo>
                    <a:pt x="20746" y="6492"/>
                  </a:lnTo>
                  <a:lnTo>
                    <a:pt x="20280" y="5618"/>
                  </a:lnTo>
                  <a:lnTo>
                    <a:pt x="19659" y="4745"/>
                  </a:lnTo>
                  <a:lnTo>
                    <a:pt x="19114" y="4057"/>
                  </a:lnTo>
                  <a:lnTo>
                    <a:pt x="18415" y="3434"/>
                  </a:lnTo>
                  <a:lnTo>
                    <a:pt x="17716" y="2872"/>
                  </a:lnTo>
                  <a:lnTo>
                    <a:pt x="16938" y="2310"/>
                  </a:lnTo>
                  <a:lnTo>
                    <a:pt x="17016" y="2184"/>
                  </a:lnTo>
                  <a:lnTo>
                    <a:pt x="17016" y="2060"/>
                  </a:lnTo>
                  <a:lnTo>
                    <a:pt x="16862" y="1936"/>
                  </a:lnTo>
                  <a:lnTo>
                    <a:pt x="16317" y="1936"/>
                  </a:lnTo>
                  <a:lnTo>
                    <a:pt x="15618" y="1561"/>
                  </a:lnTo>
                  <a:lnTo>
                    <a:pt x="14840" y="1248"/>
                  </a:lnTo>
                  <a:lnTo>
                    <a:pt x="14065" y="936"/>
                  </a:lnTo>
                  <a:lnTo>
                    <a:pt x="13287" y="686"/>
                  </a:lnTo>
                  <a:lnTo>
                    <a:pt x="12433" y="499"/>
                  </a:lnTo>
                  <a:lnTo>
                    <a:pt x="11655" y="375"/>
                  </a:lnTo>
                  <a:lnTo>
                    <a:pt x="10801" y="248"/>
                  </a:lnTo>
                  <a:lnTo>
                    <a:pt x="9945" y="187"/>
                  </a:lnTo>
                  <a:lnTo>
                    <a:pt x="9869" y="61"/>
                  </a:lnTo>
                  <a:lnTo>
                    <a:pt x="9712" y="61"/>
                  </a:lnTo>
                  <a:lnTo>
                    <a:pt x="8392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198" name="Shape 744"/>
            <p:cNvSpPr/>
            <p:nvPr/>
          </p:nvSpPr>
          <p:spPr>
            <a:xfrm>
              <a:off x="2294432" y="139427"/>
              <a:ext cx="167718" cy="1587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299" y="2124"/>
                  </a:moveTo>
                  <a:lnTo>
                    <a:pt x="19299" y="6082"/>
                  </a:lnTo>
                  <a:lnTo>
                    <a:pt x="19590" y="9734"/>
                  </a:lnTo>
                  <a:lnTo>
                    <a:pt x="19590" y="14605"/>
                  </a:lnTo>
                  <a:lnTo>
                    <a:pt x="19872" y="19169"/>
                  </a:lnTo>
                  <a:lnTo>
                    <a:pt x="18144" y="18862"/>
                  </a:lnTo>
                  <a:lnTo>
                    <a:pt x="16134" y="18862"/>
                  </a:lnTo>
                  <a:lnTo>
                    <a:pt x="12387" y="19169"/>
                  </a:lnTo>
                  <a:lnTo>
                    <a:pt x="7776" y="19169"/>
                  </a:lnTo>
                  <a:lnTo>
                    <a:pt x="5475" y="19476"/>
                  </a:lnTo>
                  <a:lnTo>
                    <a:pt x="3165" y="20082"/>
                  </a:lnTo>
                  <a:lnTo>
                    <a:pt x="2883" y="15210"/>
                  </a:lnTo>
                  <a:lnTo>
                    <a:pt x="2301" y="10348"/>
                  </a:lnTo>
                  <a:lnTo>
                    <a:pt x="2019" y="6390"/>
                  </a:lnTo>
                  <a:lnTo>
                    <a:pt x="1437" y="2431"/>
                  </a:lnTo>
                  <a:lnTo>
                    <a:pt x="5757" y="2738"/>
                  </a:lnTo>
                  <a:lnTo>
                    <a:pt x="10368" y="2431"/>
                  </a:lnTo>
                  <a:lnTo>
                    <a:pt x="19299" y="2124"/>
                  </a:lnTo>
                  <a:close/>
                  <a:moveTo>
                    <a:pt x="19299" y="0"/>
                  </a:moveTo>
                  <a:lnTo>
                    <a:pt x="10368" y="298"/>
                  </a:lnTo>
                  <a:lnTo>
                    <a:pt x="5757" y="298"/>
                  </a:lnTo>
                  <a:lnTo>
                    <a:pt x="1155" y="913"/>
                  </a:lnTo>
                  <a:lnTo>
                    <a:pt x="573" y="1211"/>
                  </a:lnTo>
                  <a:lnTo>
                    <a:pt x="573" y="1826"/>
                  </a:lnTo>
                  <a:lnTo>
                    <a:pt x="291" y="3949"/>
                  </a:lnTo>
                  <a:lnTo>
                    <a:pt x="0" y="6082"/>
                  </a:lnTo>
                  <a:lnTo>
                    <a:pt x="291" y="10348"/>
                  </a:lnTo>
                  <a:lnTo>
                    <a:pt x="864" y="15825"/>
                  </a:lnTo>
                  <a:lnTo>
                    <a:pt x="1155" y="18256"/>
                  </a:lnTo>
                  <a:lnTo>
                    <a:pt x="2019" y="20994"/>
                  </a:lnTo>
                  <a:lnTo>
                    <a:pt x="2019" y="21302"/>
                  </a:lnTo>
                  <a:lnTo>
                    <a:pt x="3165" y="21302"/>
                  </a:lnTo>
                  <a:lnTo>
                    <a:pt x="5184" y="21600"/>
                  </a:lnTo>
                  <a:lnTo>
                    <a:pt x="7203" y="21600"/>
                  </a:lnTo>
                  <a:lnTo>
                    <a:pt x="11232" y="21302"/>
                  </a:lnTo>
                  <a:lnTo>
                    <a:pt x="17862" y="21302"/>
                  </a:lnTo>
                  <a:lnTo>
                    <a:pt x="20163" y="20687"/>
                  </a:lnTo>
                  <a:lnTo>
                    <a:pt x="20454" y="20994"/>
                  </a:lnTo>
                  <a:lnTo>
                    <a:pt x="21318" y="20994"/>
                  </a:lnTo>
                  <a:lnTo>
                    <a:pt x="21318" y="20687"/>
                  </a:lnTo>
                  <a:lnTo>
                    <a:pt x="21600" y="18256"/>
                  </a:lnTo>
                  <a:lnTo>
                    <a:pt x="21600" y="15825"/>
                  </a:lnTo>
                  <a:lnTo>
                    <a:pt x="21318" y="11261"/>
                  </a:lnTo>
                  <a:lnTo>
                    <a:pt x="21027" y="5784"/>
                  </a:lnTo>
                  <a:lnTo>
                    <a:pt x="20736" y="3344"/>
                  </a:lnTo>
                  <a:lnTo>
                    <a:pt x="20163" y="606"/>
                  </a:lnTo>
                  <a:lnTo>
                    <a:pt x="19590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199" name="Shape 745"/>
            <p:cNvSpPr/>
            <p:nvPr/>
          </p:nvSpPr>
          <p:spPr>
            <a:xfrm>
              <a:off x="2108848" y="141619"/>
              <a:ext cx="165459" cy="18120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48" y="1869"/>
                  </a:moveTo>
                  <a:lnTo>
                    <a:pt x="19267" y="5867"/>
                  </a:lnTo>
                  <a:lnTo>
                    <a:pt x="19267" y="14403"/>
                  </a:lnTo>
                  <a:lnTo>
                    <a:pt x="19848" y="18401"/>
                  </a:lnTo>
                  <a:lnTo>
                    <a:pt x="20143" y="18932"/>
                  </a:lnTo>
                  <a:lnTo>
                    <a:pt x="19848" y="18662"/>
                  </a:lnTo>
                  <a:lnTo>
                    <a:pt x="15764" y="18662"/>
                  </a:lnTo>
                  <a:lnTo>
                    <a:pt x="11671" y="18932"/>
                  </a:lnTo>
                  <a:lnTo>
                    <a:pt x="3208" y="18932"/>
                  </a:lnTo>
                  <a:lnTo>
                    <a:pt x="2333" y="10404"/>
                  </a:lnTo>
                  <a:lnTo>
                    <a:pt x="1752" y="2138"/>
                  </a:lnTo>
                  <a:lnTo>
                    <a:pt x="6131" y="2399"/>
                  </a:lnTo>
                  <a:lnTo>
                    <a:pt x="10796" y="2399"/>
                  </a:lnTo>
                  <a:lnTo>
                    <a:pt x="19848" y="1869"/>
                  </a:lnTo>
                  <a:close/>
                  <a:moveTo>
                    <a:pt x="20143" y="0"/>
                  </a:moveTo>
                  <a:lnTo>
                    <a:pt x="10796" y="538"/>
                  </a:lnTo>
                  <a:lnTo>
                    <a:pt x="6131" y="538"/>
                  </a:lnTo>
                  <a:lnTo>
                    <a:pt x="1457" y="800"/>
                  </a:lnTo>
                  <a:lnTo>
                    <a:pt x="876" y="1069"/>
                  </a:lnTo>
                  <a:lnTo>
                    <a:pt x="876" y="1338"/>
                  </a:lnTo>
                  <a:lnTo>
                    <a:pt x="581" y="1599"/>
                  </a:lnTo>
                  <a:lnTo>
                    <a:pt x="286" y="1869"/>
                  </a:lnTo>
                  <a:lnTo>
                    <a:pt x="0" y="6667"/>
                  </a:lnTo>
                  <a:lnTo>
                    <a:pt x="286" y="11465"/>
                  </a:lnTo>
                  <a:lnTo>
                    <a:pt x="876" y="16263"/>
                  </a:lnTo>
                  <a:lnTo>
                    <a:pt x="1752" y="20800"/>
                  </a:lnTo>
                  <a:lnTo>
                    <a:pt x="2038" y="21331"/>
                  </a:lnTo>
                  <a:lnTo>
                    <a:pt x="2627" y="21600"/>
                  </a:lnTo>
                  <a:lnTo>
                    <a:pt x="3208" y="21062"/>
                  </a:lnTo>
                  <a:lnTo>
                    <a:pt x="3503" y="20531"/>
                  </a:lnTo>
                  <a:lnTo>
                    <a:pt x="3503" y="20001"/>
                  </a:lnTo>
                  <a:lnTo>
                    <a:pt x="7587" y="20531"/>
                  </a:lnTo>
                  <a:lnTo>
                    <a:pt x="11671" y="20800"/>
                  </a:lnTo>
                  <a:lnTo>
                    <a:pt x="16050" y="20800"/>
                  </a:lnTo>
                  <a:lnTo>
                    <a:pt x="18097" y="20262"/>
                  </a:lnTo>
                  <a:lnTo>
                    <a:pt x="19848" y="20001"/>
                  </a:lnTo>
                  <a:lnTo>
                    <a:pt x="20429" y="19462"/>
                  </a:lnTo>
                  <a:lnTo>
                    <a:pt x="20143" y="18932"/>
                  </a:lnTo>
                  <a:lnTo>
                    <a:pt x="20724" y="19201"/>
                  </a:lnTo>
                  <a:lnTo>
                    <a:pt x="21019" y="19201"/>
                  </a:lnTo>
                  <a:lnTo>
                    <a:pt x="21305" y="18932"/>
                  </a:lnTo>
                  <a:lnTo>
                    <a:pt x="21305" y="18401"/>
                  </a:lnTo>
                  <a:lnTo>
                    <a:pt x="21600" y="14403"/>
                  </a:lnTo>
                  <a:lnTo>
                    <a:pt x="21600" y="10135"/>
                  </a:lnTo>
                  <a:lnTo>
                    <a:pt x="21305" y="5606"/>
                  </a:lnTo>
                  <a:lnTo>
                    <a:pt x="20724" y="1599"/>
                  </a:lnTo>
                  <a:lnTo>
                    <a:pt x="21019" y="1069"/>
                  </a:lnTo>
                  <a:lnTo>
                    <a:pt x="21019" y="538"/>
                  </a:lnTo>
                  <a:lnTo>
                    <a:pt x="20724" y="269"/>
                  </a:lnTo>
                  <a:lnTo>
                    <a:pt x="20143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200" name="Shape 746"/>
            <p:cNvSpPr/>
            <p:nvPr/>
          </p:nvSpPr>
          <p:spPr>
            <a:xfrm>
              <a:off x="2149100" y="325011"/>
              <a:ext cx="172168" cy="16101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150" y="0"/>
                  </a:moveTo>
                  <a:lnTo>
                    <a:pt x="10658" y="606"/>
                  </a:lnTo>
                  <a:lnTo>
                    <a:pt x="5892" y="900"/>
                  </a:lnTo>
                  <a:lnTo>
                    <a:pt x="1117" y="1800"/>
                  </a:lnTo>
                  <a:lnTo>
                    <a:pt x="1117" y="1203"/>
                  </a:lnTo>
                  <a:lnTo>
                    <a:pt x="842" y="900"/>
                  </a:lnTo>
                  <a:lnTo>
                    <a:pt x="275" y="900"/>
                  </a:lnTo>
                  <a:lnTo>
                    <a:pt x="0" y="1203"/>
                  </a:lnTo>
                  <a:lnTo>
                    <a:pt x="0" y="6603"/>
                  </a:lnTo>
                  <a:lnTo>
                    <a:pt x="275" y="12003"/>
                  </a:lnTo>
                  <a:lnTo>
                    <a:pt x="275" y="16503"/>
                  </a:lnTo>
                  <a:lnTo>
                    <a:pt x="558" y="18900"/>
                  </a:lnTo>
                  <a:lnTo>
                    <a:pt x="842" y="21306"/>
                  </a:lnTo>
                  <a:lnTo>
                    <a:pt x="1117" y="21306"/>
                  </a:lnTo>
                  <a:lnTo>
                    <a:pt x="1400" y="21600"/>
                  </a:lnTo>
                  <a:lnTo>
                    <a:pt x="1683" y="21306"/>
                  </a:lnTo>
                  <a:lnTo>
                    <a:pt x="10942" y="21306"/>
                  </a:lnTo>
                  <a:lnTo>
                    <a:pt x="15150" y="21003"/>
                  </a:lnTo>
                  <a:lnTo>
                    <a:pt x="17392" y="20700"/>
                  </a:lnTo>
                  <a:lnTo>
                    <a:pt x="19358" y="20406"/>
                  </a:lnTo>
                  <a:lnTo>
                    <a:pt x="19633" y="20700"/>
                  </a:lnTo>
                  <a:lnTo>
                    <a:pt x="19917" y="20700"/>
                  </a:lnTo>
                  <a:lnTo>
                    <a:pt x="20758" y="20406"/>
                  </a:lnTo>
                  <a:lnTo>
                    <a:pt x="21317" y="19506"/>
                  </a:lnTo>
                  <a:lnTo>
                    <a:pt x="21600" y="18606"/>
                  </a:lnTo>
                  <a:lnTo>
                    <a:pt x="21600" y="17403"/>
                  </a:lnTo>
                  <a:lnTo>
                    <a:pt x="21317" y="15300"/>
                  </a:lnTo>
                  <a:lnTo>
                    <a:pt x="21317" y="13206"/>
                  </a:lnTo>
                  <a:lnTo>
                    <a:pt x="21042" y="6906"/>
                  </a:lnTo>
                  <a:lnTo>
                    <a:pt x="20475" y="3600"/>
                  </a:lnTo>
                  <a:lnTo>
                    <a:pt x="20200" y="2103"/>
                  </a:lnTo>
                  <a:lnTo>
                    <a:pt x="19358" y="900"/>
                  </a:lnTo>
                  <a:lnTo>
                    <a:pt x="18792" y="1800"/>
                  </a:lnTo>
                  <a:lnTo>
                    <a:pt x="18792" y="5400"/>
                  </a:lnTo>
                  <a:lnTo>
                    <a:pt x="19358" y="10203"/>
                  </a:lnTo>
                  <a:lnTo>
                    <a:pt x="19358" y="19203"/>
                  </a:lnTo>
                  <a:lnTo>
                    <a:pt x="17392" y="18900"/>
                  </a:lnTo>
                  <a:lnTo>
                    <a:pt x="15150" y="18606"/>
                  </a:lnTo>
                  <a:lnTo>
                    <a:pt x="10942" y="18900"/>
                  </a:lnTo>
                  <a:lnTo>
                    <a:pt x="2242" y="19506"/>
                  </a:lnTo>
                  <a:lnTo>
                    <a:pt x="1958" y="19506"/>
                  </a:lnTo>
                  <a:lnTo>
                    <a:pt x="2242" y="17100"/>
                  </a:lnTo>
                  <a:lnTo>
                    <a:pt x="2242" y="15006"/>
                  </a:lnTo>
                  <a:lnTo>
                    <a:pt x="1958" y="10506"/>
                  </a:lnTo>
                  <a:lnTo>
                    <a:pt x="1683" y="6906"/>
                  </a:lnTo>
                  <a:lnTo>
                    <a:pt x="1400" y="3600"/>
                  </a:lnTo>
                  <a:lnTo>
                    <a:pt x="6733" y="3003"/>
                  </a:lnTo>
                  <a:lnTo>
                    <a:pt x="12058" y="2406"/>
                  </a:lnTo>
                  <a:lnTo>
                    <a:pt x="15708" y="2103"/>
                  </a:lnTo>
                  <a:lnTo>
                    <a:pt x="17392" y="1800"/>
                  </a:lnTo>
                  <a:lnTo>
                    <a:pt x="19075" y="900"/>
                  </a:lnTo>
                  <a:lnTo>
                    <a:pt x="19075" y="606"/>
                  </a:lnTo>
                  <a:lnTo>
                    <a:pt x="18233" y="303"/>
                  </a:lnTo>
                  <a:lnTo>
                    <a:pt x="17108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201" name="Shape 747"/>
            <p:cNvSpPr/>
            <p:nvPr/>
          </p:nvSpPr>
          <p:spPr>
            <a:xfrm>
              <a:off x="2374936" y="803586"/>
              <a:ext cx="58187" cy="3354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433" y="0"/>
                  </a:moveTo>
                  <a:lnTo>
                    <a:pt x="13290" y="7229"/>
                  </a:lnTo>
                  <a:lnTo>
                    <a:pt x="9962" y="12960"/>
                  </a:lnTo>
                  <a:lnTo>
                    <a:pt x="6658" y="7229"/>
                  </a:lnTo>
                  <a:lnTo>
                    <a:pt x="4167" y="1454"/>
                  </a:lnTo>
                  <a:lnTo>
                    <a:pt x="838" y="1454"/>
                  </a:lnTo>
                  <a:lnTo>
                    <a:pt x="0" y="4320"/>
                  </a:lnTo>
                  <a:lnTo>
                    <a:pt x="838" y="7229"/>
                  </a:lnTo>
                  <a:lnTo>
                    <a:pt x="3329" y="12960"/>
                  </a:lnTo>
                  <a:lnTo>
                    <a:pt x="6658" y="20189"/>
                  </a:lnTo>
                  <a:lnTo>
                    <a:pt x="7471" y="21600"/>
                  </a:lnTo>
                  <a:lnTo>
                    <a:pt x="8310" y="21600"/>
                  </a:lnTo>
                  <a:lnTo>
                    <a:pt x="9962" y="20189"/>
                  </a:lnTo>
                  <a:lnTo>
                    <a:pt x="10800" y="20189"/>
                  </a:lnTo>
                  <a:lnTo>
                    <a:pt x="11638" y="18734"/>
                  </a:lnTo>
                  <a:lnTo>
                    <a:pt x="16619" y="12960"/>
                  </a:lnTo>
                  <a:lnTo>
                    <a:pt x="20762" y="7229"/>
                  </a:lnTo>
                  <a:lnTo>
                    <a:pt x="21600" y="4320"/>
                  </a:lnTo>
                  <a:lnTo>
                    <a:pt x="20762" y="1454"/>
                  </a:lnTo>
                  <a:lnTo>
                    <a:pt x="19110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202" name="Shape 748"/>
            <p:cNvSpPr/>
            <p:nvPr/>
          </p:nvSpPr>
          <p:spPr>
            <a:xfrm>
              <a:off x="1657108" y="410032"/>
              <a:ext cx="53670" cy="5586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82" y="0"/>
                  </a:moveTo>
                  <a:lnTo>
                    <a:pt x="0" y="3442"/>
                  </a:lnTo>
                  <a:lnTo>
                    <a:pt x="0" y="16412"/>
                  </a:lnTo>
                  <a:lnTo>
                    <a:pt x="882" y="18158"/>
                  </a:lnTo>
                  <a:lnTo>
                    <a:pt x="1791" y="19006"/>
                  </a:lnTo>
                  <a:lnTo>
                    <a:pt x="3582" y="19006"/>
                  </a:lnTo>
                  <a:lnTo>
                    <a:pt x="4491" y="18158"/>
                  </a:lnTo>
                  <a:lnTo>
                    <a:pt x="9891" y="12970"/>
                  </a:lnTo>
                  <a:lnTo>
                    <a:pt x="9891" y="13818"/>
                  </a:lnTo>
                  <a:lnTo>
                    <a:pt x="10800" y="15564"/>
                  </a:lnTo>
                  <a:lnTo>
                    <a:pt x="12591" y="18158"/>
                  </a:lnTo>
                  <a:lnTo>
                    <a:pt x="15291" y="20752"/>
                  </a:lnTo>
                  <a:lnTo>
                    <a:pt x="16200" y="21600"/>
                  </a:lnTo>
                  <a:lnTo>
                    <a:pt x="17991" y="21600"/>
                  </a:lnTo>
                  <a:lnTo>
                    <a:pt x="18900" y="19879"/>
                  </a:lnTo>
                  <a:lnTo>
                    <a:pt x="18900" y="19006"/>
                  </a:lnTo>
                  <a:lnTo>
                    <a:pt x="17082" y="16412"/>
                  </a:lnTo>
                  <a:lnTo>
                    <a:pt x="14382" y="12970"/>
                  </a:lnTo>
                  <a:lnTo>
                    <a:pt x="12591" y="12097"/>
                  </a:lnTo>
                  <a:lnTo>
                    <a:pt x="11682" y="12097"/>
                  </a:lnTo>
                  <a:lnTo>
                    <a:pt x="13500" y="10376"/>
                  </a:lnTo>
                  <a:lnTo>
                    <a:pt x="17082" y="6909"/>
                  </a:lnTo>
                  <a:lnTo>
                    <a:pt x="17991" y="7782"/>
                  </a:lnTo>
                  <a:lnTo>
                    <a:pt x="19782" y="6909"/>
                  </a:lnTo>
                  <a:lnTo>
                    <a:pt x="21600" y="5188"/>
                  </a:lnTo>
                  <a:lnTo>
                    <a:pt x="21600" y="4315"/>
                  </a:lnTo>
                  <a:lnTo>
                    <a:pt x="20691" y="2594"/>
                  </a:lnTo>
                  <a:lnTo>
                    <a:pt x="19782" y="1721"/>
                  </a:lnTo>
                  <a:lnTo>
                    <a:pt x="15291" y="1721"/>
                  </a:lnTo>
                  <a:lnTo>
                    <a:pt x="11682" y="4315"/>
                  </a:lnTo>
                  <a:lnTo>
                    <a:pt x="8982" y="7782"/>
                  </a:lnTo>
                  <a:lnTo>
                    <a:pt x="4491" y="12097"/>
                  </a:lnTo>
                  <a:lnTo>
                    <a:pt x="3582" y="7782"/>
                  </a:lnTo>
                  <a:lnTo>
                    <a:pt x="3582" y="3442"/>
                  </a:lnTo>
                  <a:lnTo>
                    <a:pt x="2700" y="1721"/>
                  </a:lnTo>
                  <a:lnTo>
                    <a:pt x="1791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203" name="Shape 749"/>
            <p:cNvSpPr/>
            <p:nvPr/>
          </p:nvSpPr>
          <p:spPr>
            <a:xfrm>
              <a:off x="1594472" y="345137"/>
              <a:ext cx="165459" cy="1744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267" y="1110"/>
                  </a:moveTo>
                  <a:lnTo>
                    <a:pt x="19267" y="9969"/>
                  </a:lnTo>
                  <a:lnTo>
                    <a:pt x="18973" y="18836"/>
                  </a:lnTo>
                  <a:lnTo>
                    <a:pt x="14888" y="19108"/>
                  </a:lnTo>
                  <a:lnTo>
                    <a:pt x="10510" y="19387"/>
                  </a:lnTo>
                  <a:lnTo>
                    <a:pt x="6712" y="19387"/>
                  </a:lnTo>
                  <a:lnTo>
                    <a:pt x="4674" y="19667"/>
                  </a:lnTo>
                  <a:lnTo>
                    <a:pt x="2627" y="19938"/>
                  </a:lnTo>
                  <a:lnTo>
                    <a:pt x="2333" y="19938"/>
                  </a:lnTo>
                  <a:lnTo>
                    <a:pt x="2333" y="19667"/>
                  </a:lnTo>
                  <a:lnTo>
                    <a:pt x="2627" y="15513"/>
                  </a:lnTo>
                  <a:lnTo>
                    <a:pt x="2333" y="11080"/>
                  </a:lnTo>
                  <a:lnTo>
                    <a:pt x="2046" y="6646"/>
                  </a:lnTo>
                  <a:lnTo>
                    <a:pt x="1171" y="2221"/>
                  </a:lnTo>
                  <a:lnTo>
                    <a:pt x="10215" y="2221"/>
                  </a:lnTo>
                  <a:lnTo>
                    <a:pt x="14594" y="1941"/>
                  </a:lnTo>
                  <a:lnTo>
                    <a:pt x="19267" y="1110"/>
                  </a:lnTo>
                  <a:close/>
                  <a:moveTo>
                    <a:pt x="14594" y="0"/>
                  </a:moveTo>
                  <a:lnTo>
                    <a:pt x="9929" y="280"/>
                  </a:lnTo>
                  <a:lnTo>
                    <a:pt x="5255" y="559"/>
                  </a:lnTo>
                  <a:lnTo>
                    <a:pt x="581" y="559"/>
                  </a:lnTo>
                  <a:lnTo>
                    <a:pt x="0" y="831"/>
                  </a:lnTo>
                  <a:lnTo>
                    <a:pt x="0" y="1662"/>
                  </a:lnTo>
                  <a:lnTo>
                    <a:pt x="295" y="2221"/>
                  </a:lnTo>
                  <a:lnTo>
                    <a:pt x="0" y="6375"/>
                  </a:lnTo>
                  <a:lnTo>
                    <a:pt x="295" y="11080"/>
                  </a:lnTo>
                  <a:lnTo>
                    <a:pt x="581" y="15513"/>
                  </a:lnTo>
                  <a:lnTo>
                    <a:pt x="876" y="19667"/>
                  </a:lnTo>
                  <a:lnTo>
                    <a:pt x="1171" y="20218"/>
                  </a:lnTo>
                  <a:lnTo>
                    <a:pt x="1457" y="20218"/>
                  </a:lnTo>
                  <a:lnTo>
                    <a:pt x="1752" y="20498"/>
                  </a:lnTo>
                  <a:lnTo>
                    <a:pt x="2046" y="20218"/>
                  </a:lnTo>
                  <a:lnTo>
                    <a:pt x="2046" y="20769"/>
                  </a:lnTo>
                  <a:lnTo>
                    <a:pt x="2627" y="21049"/>
                  </a:lnTo>
                  <a:lnTo>
                    <a:pt x="4674" y="21329"/>
                  </a:lnTo>
                  <a:lnTo>
                    <a:pt x="6712" y="21600"/>
                  </a:lnTo>
                  <a:lnTo>
                    <a:pt x="10804" y="21600"/>
                  </a:lnTo>
                  <a:lnTo>
                    <a:pt x="15183" y="20769"/>
                  </a:lnTo>
                  <a:lnTo>
                    <a:pt x="18973" y="19938"/>
                  </a:lnTo>
                  <a:lnTo>
                    <a:pt x="18973" y="20498"/>
                  </a:lnTo>
                  <a:lnTo>
                    <a:pt x="19267" y="21049"/>
                  </a:lnTo>
                  <a:lnTo>
                    <a:pt x="19848" y="21329"/>
                  </a:lnTo>
                  <a:lnTo>
                    <a:pt x="20438" y="21329"/>
                  </a:lnTo>
                  <a:lnTo>
                    <a:pt x="21019" y="20769"/>
                  </a:lnTo>
                  <a:lnTo>
                    <a:pt x="21314" y="15785"/>
                  </a:lnTo>
                  <a:lnTo>
                    <a:pt x="21600" y="10800"/>
                  </a:lnTo>
                  <a:lnTo>
                    <a:pt x="21314" y="5815"/>
                  </a:lnTo>
                  <a:lnTo>
                    <a:pt x="20438" y="831"/>
                  </a:lnTo>
                  <a:lnTo>
                    <a:pt x="20438" y="559"/>
                  </a:lnTo>
                  <a:lnTo>
                    <a:pt x="20143" y="559"/>
                  </a:lnTo>
                  <a:lnTo>
                    <a:pt x="19848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204" name="Shape 750"/>
            <p:cNvSpPr/>
            <p:nvPr/>
          </p:nvSpPr>
          <p:spPr>
            <a:xfrm>
              <a:off x="1560928" y="586650"/>
              <a:ext cx="60379" cy="514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92" y="0"/>
                  </a:moveTo>
                  <a:lnTo>
                    <a:pt x="0" y="948"/>
                  </a:lnTo>
                  <a:lnTo>
                    <a:pt x="0" y="18785"/>
                  </a:lnTo>
                  <a:lnTo>
                    <a:pt x="808" y="20652"/>
                  </a:lnTo>
                  <a:lnTo>
                    <a:pt x="3992" y="20652"/>
                  </a:lnTo>
                  <a:lnTo>
                    <a:pt x="4800" y="18785"/>
                  </a:lnTo>
                  <a:lnTo>
                    <a:pt x="4800" y="12207"/>
                  </a:lnTo>
                  <a:lnTo>
                    <a:pt x="7200" y="16890"/>
                  </a:lnTo>
                  <a:lnTo>
                    <a:pt x="8792" y="17837"/>
                  </a:lnTo>
                  <a:lnTo>
                    <a:pt x="9600" y="17837"/>
                  </a:lnTo>
                  <a:lnTo>
                    <a:pt x="15208" y="11260"/>
                  </a:lnTo>
                  <a:lnTo>
                    <a:pt x="15992" y="15970"/>
                  </a:lnTo>
                  <a:lnTo>
                    <a:pt x="17608" y="20652"/>
                  </a:lnTo>
                  <a:lnTo>
                    <a:pt x="19200" y="21600"/>
                  </a:lnTo>
                  <a:lnTo>
                    <a:pt x="20792" y="20652"/>
                  </a:lnTo>
                  <a:lnTo>
                    <a:pt x="21600" y="19705"/>
                  </a:lnTo>
                  <a:lnTo>
                    <a:pt x="21600" y="17837"/>
                  </a:lnTo>
                  <a:lnTo>
                    <a:pt x="20008" y="11260"/>
                  </a:lnTo>
                  <a:lnTo>
                    <a:pt x="20008" y="1895"/>
                  </a:lnTo>
                  <a:lnTo>
                    <a:pt x="19200" y="948"/>
                  </a:lnTo>
                  <a:lnTo>
                    <a:pt x="17608" y="948"/>
                  </a:lnTo>
                  <a:lnTo>
                    <a:pt x="15992" y="1895"/>
                  </a:lnTo>
                  <a:lnTo>
                    <a:pt x="9600" y="10340"/>
                  </a:lnTo>
                  <a:lnTo>
                    <a:pt x="3992" y="948"/>
                  </a:lnTo>
                  <a:lnTo>
                    <a:pt x="2400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205" name="Shape 751"/>
            <p:cNvSpPr/>
            <p:nvPr/>
          </p:nvSpPr>
          <p:spPr>
            <a:xfrm>
              <a:off x="1882945" y="519563"/>
              <a:ext cx="169976" cy="15881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53" y="0"/>
                  </a:moveTo>
                  <a:lnTo>
                    <a:pt x="853" y="307"/>
                  </a:lnTo>
                  <a:lnTo>
                    <a:pt x="287" y="2737"/>
                  </a:lnTo>
                  <a:lnTo>
                    <a:pt x="0" y="4869"/>
                  </a:lnTo>
                  <a:lnTo>
                    <a:pt x="287" y="9739"/>
                  </a:lnTo>
                  <a:lnTo>
                    <a:pt x="574" y="15213"/>
                  </a:lnTo>
                  <a:lnTo>
                    <a:pt x="853" y="17950"/>
                  </a:lnTo>
                  <a:lnTo>
                    <a:pt x="1426" y="20688"/>
                  </a:lnTo>
                  <a:lnTo>
                    <a:pt x="1705" y="20986"/>
                  </a:lnTo>
                  <a:lnTo>
                    <a:pt x="2279" y="21293"/>
                  </a:lnTo>
                  <a:lnTo>
                    <a:pt x="2558" y="20986"/>
                  </a:lnTo>
                  <a:lnTo>
                    <a:pt x="2845" y="20380"/>
                  </a:lnTo>
                  <a:lnTo>
                    <a:pt x="2845" y="17643"/>
                  </a:lnTo>
                  <a:lnTo>
                    <a:pt x="2558" y="14906"/>
                  </a:lnTo>
                  <a:lnTo>
                    <a:pt x="1992" y="9739"/>
                  </a:lnTo>
                  <a:lnTo>
                    <a:pt x="1992" y="5782"/>
                  </a:lnTo>
                  <a:lnTo>
                    <a:pt x="1705" y="1825"/>
                  </a:lnTo>
                  <a:lnTo>
                    <a:pt x="3697" y="2132"/>
                  </a:lnTo>
                  <a:lnTo>
                    <a:pt x="9665" y="2132"/>
                  </a:lnTo>
                  <a:lnTo>
                    <a:pt x="18755" y="1527"/>
                  </a:lnTo>
                  <a:lnTo>
                    <a:pt x="19042" y="2132"/>
                  </a:lnTo>
                  <a:lnTo>
                    <a:pt x="19895" y="2132"/>
                  </a:lnTo>
                  <a:lnTo>
                    <a:pt x="19608" y="5176"/>
                  </a:lnTo>
                  <a:lnTo>
                    <a:pt x="19608" y="7914"/>
                  </a:lnTo>
                  <a:lnTo>
                    <a:pt x="19895" y="18556"/>
                  </a:lnTo>
                  <a:lnTo>
                    <a:pt x="15919" y="18556"/>
                  </a:lnTo>
                  <a:lnTo>
                    <a:pt x="11935" y="18863"/>
                  </a:lnTo>
                  <a:lnTo>
                    <a:pt x="5968" y="18863"/>
                  </a:lnTo>
                  <a:lnTo>
                    <a:pt x="4550" y="19161"/>
                  </a:lnTo>
                  <a:lnTo>
                    <a:pt x="3697" y="19775"/>
                  </a:lnTo>
                  <a:lnTo>
                    <a:pt x="2845" y="20380"/>
                  </a:lnTo>
                  <a:lnTo>
                    <a:pt x="3697" y="20986"/>
                  </a:lnTo>
                  <a:lnTo>
                    <a:pt x="4550" y="21293"/>
                  </a:lnTo>
                  <a:lnTo>
                    <a:pt x="6542" y="21600"/>
                  </a:lnTo>
                  <a:lnTo>
                    <a:pt x="10804" y="21293"/>
                  </a:lnTo>
                  <a:lnTo>
                    <a:pt x="15345" y="21293"/>
                  </a:lnTo>
                  <a:lnTo>
                    <a:pt x="17903" y="20986"/>
                  </a:lnTo>
                  <a:lnTo>
                    <a:pt x="20182" y="20380"/>
                  </a:lnTo>
                  <a:lnTo>
                    <a:pt x="20460" y="20986"/>
                  </a:lnTo>
                  <a:lnTo>
                    <a:pt x="21034" y="20986"/>
                  </a:lnTo>
                  <a:lnTo>
                    <a:pt x="21600" y="20688"/>
                  </a:lnTo>
                  <a:lnTo>
                    <a:pt x="21600" y="20073"/>
                  </a:lnTo>
                  <a:lnTo>
                    <a:pt x="21313" y="9431"/>
                  </a:lnTo>
                  <a:lnTo>
                    <a:pt x="21313" y="4869"/>
                  </a:lnTo>
                  <a:lnTo>
                    <a:pt x="21034" y="2439"/>
                  </a:lnTo>
                  <a:lnTo>
                    <a:pt x="20747" y="307"/>
                  </a:lnTo>
                  <a:lnTo>
                    <a:pt x="20460" y="307"/>
                  </a:lnTo>
                  <a:lnTo>
                    <a:pt x="20182" y="614"/>
                  </a:lnTo>
                  <a:lnTo>
                    <a:pt x="19608" y="307"/>
                  </a:lnTo>
                  <a:lnTo>
                    <a:pt x="18755" y="0"/>
                  </a:lnTo>
                  <a:lnTo>
                    <a:pt x="17050" y="0"/>
                  </a:lnTo>
                  <a:lnTo>
                    <a:pt x="13640" y="307"/>
                  </a:lnTo>
                  <a:lnTo>
                    <a:pt x="7673" y="307"/>
                  </a:lnTo>
                  <a:lnTo>
                    <a:pt x="4550" y="614"/>
                  </a:lnTo>
                  <a:lnTo>
                    <a:pt x="1705" y="912"/>
                  </a:lnTo>
                  <a:lnTo>
                    <a:pt x="1705" y="307"/>
                  </a:lnTo>
                  <a:lnTo>
                    <a:pt x="1426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206" name="Shape 752"/>
            <p:cNvSpPr/>
            <p:nvPr/>
          </p:nvSpPr>
          <p:spPr>
            <a:xfrm>
              <a:off x="1972416" y="213222"/>
              <a:ext cx="60379" cy="4696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400" y="5133"/>
                  </a:moveTo>
                  <a:lnTo>
                    <a:pt x="17608" y="6171"/>
                  </a:lnTo>
                  <a:lnTo>
                    <a:pt x="15208" y="9257"/>
                  </a:lnTo>
                  <a:lnTo>
                    <a:pt x="12808" y="11304"/>
                  </a:lnTo>
                  <a:lnTo>
                    <a:pt x="6392" y="11304"/>
                  </a:lnTo>
                  <a:lnTo>
                    <a:pt x="6392" y="6171"/>
                  </a:lnTo>
                  <a:lnTo>
                    <a:pt x="8792" y="5133"/>
                  </a:lnTo>
                  <a:close/>
                  <a:moveTo>
                    <a:pt x="12000" y="0"/>
                  </a:moveTo>
                  <a:lnTo>
                    <a:pt x="8792" y="1039"/>
                  </a:lnTo>
                  <a:lnTo>
                    <a:pt x="6392" y="3086"/>
                  </a:lnTo>
                  <a:lnTo>
                    <a:pt x="4800" y="2047"/>
                  </a:lnTo>
                  <a:lnTo>
                    <a:pt x="3992" y="2047"/>
                  </a:lnTo>
                  <a:lnTo>
                    <a:pt x="3208" y="3086"/>
                  </a:lnTo>
                  <a:lnTo>
                    <a:pt x="2400" y="6171"/>
                  </a:lnTo>
                  <a:lnTo>
                    <a:pt x="2400" y="10296"/>
                  </a:lnTo>
                  <a:lnTo>
                    <a:pt x="808" y="11304"/>
                  </a:lnTo>
                  <a:lnTo>
                    <a:pt x="0" y="13382"/>
                  </a:lnTo>
                  <a:lnTo>
                    <a:pt x="808" y="15429"/>
                  </a:lnTo>
                  <a:lnTo>
                    <a:pt x="2400" y="16467"/>
                  </a:lnTo>
                  <a:lnTo>
                    <a:pt x="2400" y="18514"/>
                  </a:lnTo>
                  <a:lnTo>
                    <a:pt x="3208" y="20561"/>
                  </a:lnTo>
                  <a:lnTo>
                    <a:pt x="3992" y="21600"/>
                  </a:lnTo>
                  <a:lnTo>
                    <a:pt x="4800" y="21600"/>
                  </a:lnTo>
                  <a:lnTo>
                    <a:pt x="7200" y="18514"/>
                  </a:lnTo>
                  <a:lnTo>
                    <a:pt x="6392" y="16467"/>
                  </a:lnTo>
                  <a:lnTo>
                    <a:pt x="12000" y="16467"/>
                  </a:lnTo>
                  <a:lnTo>
                    <a:pt x="16800" y="14390"/>
                  </a:lnTo>
                  <a:lnTo>
                    <a:pt x="18392" y="13382"/>
                  </a:lnTo>
                  <a:lnTo>
                    <a:pt x="20008" y="11304"/>
                  </a:lnTo>
                  <a:lnTo>
                    <a:pt x="20792" y="8218"/>
                  </a:lnTo>
                  <a:lnTo>
                    <a:pt x="21600" y="5133"/>
                  </a:lnTo>
                  <a:lnTo>
                    <a:pt x="21600" y="3086"/>
                  </a:lnTo>
                  <a:lnTo>
                    <a:pt x="20792" y="3086"/>
                  </a:lnTo>
                  <a:lnTo>
                    <a:pt x="15992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207" name="Shape 753"/>
            <p:cNvSpPr/>
            <p:nvPr/>
          </p:nvSpPr>
          <p:spPr>
            <a:xfrm>
              <a:off x="1923197" y="716373"/>
              <a:ext cx="15676" cy="1744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6224" y="0"/>
                  </a:moveTo>
                  <a:lnTo>
                    <a:pt x="0" y="1941"/>
                  </a:lnTo>
                  <a:lnTo>
                    <a:pt x="0" y="17726"/>
                  </a:lnTo>
                  <a:lnTo>
                    <a:pt x="3112" y="21049"/>
                  </a:lnTo>
                  <a:lnTo>
                    <a:pt x="9244" y="21600"/>
                  </a:lnTo>
                  <a:lnTo>
                    <a:pt x="15468" y="21600"/>
                  </a:lnTo>
                  <a:lnTo>
                    <a:pt x="18488" y="21049"/>
                  </a:lnTo>
                  <a:lnTo>
                    <a:pt x="18488" y="18557"/>
                  </a:lnTo>
                  <a:lnTo>
                    <a:pt x="21600" y="16064"/>
                  </a:lnTo>
                  <a:lnTo>
                    <a:pt x="18488" y="11359"/>
                  </a:lnTo>
                  <a:lnTo>
                    <a:pt x="18488" y="2772"/>
                  </a:lnTo>
                  <a:lnTo>
                    <a:pt x="15468" y="1390"/>
                  </a:lnTo>
                  <a:lnTo>
                    <a:pt x="9244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208" name="Shape 754"/>
            <p:cNvSpPr/>
            <p:nvPr/>
          </p:nvSpPr>
          <p:spPr>
            <a:xfrm>
              <a:off x="2196060" y="805844"/>
              <a:ext cx="29028" cy="4470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296" y="0"/>
                  </a:moveTo>
                  <a:lnTo>
                    <a:pt x="1631" y="7574"/>
                  </a:lnTo>
                  <a:lnTo>
                    <a:pt x="0" y="11875"/>
                  </a:lnTo>
                  <a:lnTo>
                    <a:pt x="1631" y="12966"/>
                  </a:lnTo>
                  <a:lnTo>
                    <a:pt x="1631" y="14058"/>
                  </a:lnTo>
                  <a:lnTo>
                    <a:pt x="6623" y="14058"/>
                  </a:lnTo>
                  <a:lnTo>
                    <a:pt x="8304" y="16208"/>
                  </a:lnTo>
                  <a:lnTo>
                    <a:pt x="14977" y="20541"/>
                  </a:lnTo>
                  <a:lnTo>
                    <a:pt x="18288" y="21600"/>
                  </a:lnTo>
                  <a:lnTo>
                    <a:pt x="21600" y="20541"/>
                  </a:lnTo>
                  <a:lnTo>
                    <a:pt x="21600" y="17299"/>
                  </a:lnTo>
                  <a:lnTo>
                    <a:pt x="11616" y="10816"/>
                  </a:lnTo>
                  <a:lnTo>
                    <a:pt x="21600" y="4333"/>
                  </a:lnTo>
                  <a:lnTo>
                    <a:pt x="21600" y="2150"/>
                  </a:lnTo>
                  <a:lnTo>
                    <a:pt x="19969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209" name="Shape 755"/>
            <p:cNvSpPr/>
            <p:nvPr/>
          </p:nvSpPr>
          <p:spPr>
            <a:xfrm>
              <a:off x="2070787" y="506146"/>
              <a:ext cx="165526" cy="17894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49" y="1620"/>
                  </a:moveTo>
                  <a:lnTo>
                    <a:pt x="19260" y="5669"/>
                  </a:lnTo>
                  <a:lnTo>
                    <a:pt x="19260" y="9990"/>
                  </a:lnTo>
                  <a:lnTo>
                    <a:pt x="19554" y="14312"/>
                  </a:lnTo>
                  <a:lnTo>
                    <a:pt x="19849" y="18625"/>
                  </a:lnTo>
                  <a:lnTo>
                    <a:pt x="20135" y="18898"/>
                  </a:lnTo>
                  <a:lnTo>
                    <a:pt x="19849" y="18898"/>
                  </a:lnTo>
                  <a:lnTo>
                    <a:pt x="17804" y="18625"/>
                  </a:lnTo>
                  <a:lnTo>
                    <a:pt x="15758" y="18625"/>
                  </a:lnTo>
                  <a:lnTo>
                    <a:pt x="11675" y="18898"/>
                  </a:lnTo>
                  <a:lnTo>
                    <a:pt x="3216" y="18898"/>
                  </a:lnTo>
                  <a:lnTo>
                    <a:pt x="2340" y="10527"/>
                  </a:lnTo>
                  <a:lnTo>
                    <a:pt x="1751" y="1892"/>
                  </a:lnTo>
                  <a:lnTo>
                    <a:pt x="6128" y="2165"/>
                  </a:lnTo>
                  <a:lnTo>
                    <a:pt x="10800" y="2165"/>
                  </a:lnTo>
                  <a:lnTo>
                    <a:pt x="19849" y="1620"/>
                  </a:lnTo>
                  <a:close/>
                  <a:moveTo>
                    <a:pt x="20135" y="0"/>
                  </a:moveTo>
                  <a:lnTo>
                    <a:pt x="15472" y="273"/>
                  </a:lnTo>
                  <a:lnTo>
                    <a:pt x="6128" y="273"/>
                  </a:lnTo>
                  <a:lnTo>
                    <a:pt x="1465" y="545"/>
                  </a:lnTo>
                  <a:lnTo>
                    <a:pt x="875" y="810"/>
                  </a:lnTo>
                  <a:lnTo>
                    <a:pt x="875" y="1355"/>
                  </a:lnTo>
                  <a:lnTo>
                    <a:pt x="589" y="1355"/>
                  </a:lnTo>
                  <a:lnTo>
                    <a:pt x="295" y="1620"/>
                  </a:lnTo>
                  <a:lnTo>
                    <a:pt x="0" y="6478"/>
                  </a:lnTo>
                  <a:lnTo>
                    <a:pt x="295" y="11337"/>
                  </a:lnTo>
                  <a:lnTo>
                    <a:pt x="875" y="16196"/>
                  </a:lnTo>
                  <a:lnTo>
                    <a:pt x="1751" y="21055"/>
                  </a:lnTo>
                  <a:lnTo>
                    <a:pt x="2046" y="21327"/>
                  </a:lnTo>
                  <a:lnTo>
                    <a:pt x="2626" y="21600"/>
                  </a:lnTo>
                  <a:lnTo>
                    <a:pt x="3502" y="21327"/>
                  </a:lnTo>
                  <a:lnTo>
                    <a:pt x="3502" y="19980"/>
                  </a:lnTo>
                  <a:lnTo>
                    <a:pt x="7593" y="20790"/>
                  </a:lnTo>
                  <a:lnTo>
                    <a:pt x="16053" y="20790"/>
                  </a:lnTo>
                  <a:lnTo>
                    <a:pt x="18098" y="20518"/>
                  </a:lnTo>
                  <a:lnTo>
                    <a:pt x="19849" y="19980"/>
                  </a:lnTo>
                  <a:lnTo>
                    <a:pt x="20430" y="19708"/>
                  </a:lnTo>
                  <a:lnTo>
                    <a:pt x="20430" y="19171"/>
                  </a:lnTo>
                  <a:lnTo>
                    <a:pt x="21011" y="19171"/>
                  </a:lnTo>
                  <a:lnTo>
                    <a:pt x="21600" y="18625"/>
                  </a:lnTo>
                  <a:lnTo>
                    <a:pt x="21600" y="9990"/>
                  </a:lnTo>
                  <a:lnTo>
                    <a:pt x="21305" y="5669"/>
                  </a:lnTo>
                  <a:lnTo>
                    <a:pt x="20725" y="1355"/>
                  </a:lnTo>
                  <a:lnTo>
                    <a:pt x="21011" y="810"/>
                  </a:lnTo>
                  <a:lnTo>
                    <a:pt x="21011" y="545"/>
                  </a:lnTo>
                  <a:lnTo>
                    <a:pt x="20725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210" name="Shape 756"/>
            <p:cNvSpPr/>
            <p:nvPr/>
          </p:nvSpPr>
          <p:spPr>
            <a:xfrm>
              <a:off x="7925466" y="4460012"/>
              <a:ext cx="791691" cy="77820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89" y="12041"/>
                  </a:moveTo>
                  <a:lnTo>
                    <a:pt x="549" y="12413"/>
                  </a:lnTo>
                  <a:lnTo>
                    <a:pt x="672" y="12786"/>
                  </a:lnTo>
                  <a:lnTo>
                    <a:pt x="1038" y="13407"/>
                  </a:lnTo>
                  <a:lnTo>
                    <a:pt x="1464" y="14026"/>
                  </a:lnTo>
                  <a:lnTo>
                    <a:pt x="1771" y="14275"/>
                  </a:lnTo>
                  <a:lnTo>
                    <a:pt x="2013" y="14461"/>
                  </a:lnTo>
                  <a:lnTo>
                    <a:pt x="1954" y="15020"/>
                  </a:lnTo>
                  <a:lnTo>
                    <a:pt x="1954" y="15579"/>
                  </a:lnTo>
                  <a:lnTo>
                    <a:pt x="2013" y="16076"/>
                  </a:lnTo>
                  <a:lnTo>
                    <a:pt x="2075" y="16635"/>
                  </a:lnTo>
                  <a:lnTo>
                    <a:pt x="2196" y="16882"/>
                  </a:lnTo>
                  <a:lnTo>
                    <a:pt x="1709" y="16510"/>
                  </a:lnTo>
                  <a:lnTo>
                    <a:pt x="1281" y="16014"/>
                  </a:lnTo>
                  <a:lnTo>
                    <a:pt x="915" y="15518"/>
                  </a:lnTo>
                  <a:lnTo>
                    <a:pt x="672" y="14959"/>
                  </a:lnTo>
                  <a:lnTo>
                    <a:pt x="489" y="14399"/>
                  </a:lnTo>
                  <a:lnTo>
                    <a:pt x="366" y="13282"/>
                  </a:lnTo>
                  <a:lnTo>
                    <a:pt x="428" y="12662"/>
                  </a:lnTo>
                  <a:lnTo>
                    <a:pt x="489" y="12041"/>
                  </a:lnTo>
                  <a:close/>
                  <a:moveTo>
                    <a:pt x="4699" y="0"/>
                  </a:moveTo>
                  <a:lnTo>
                    <a:pt x="4638" y="61"/>
                  </a:lnTo>
                  <a:lnTo>
                    <a:pt x="4027" y="1117"/>
                  </a:lnTo>
                  <a:lnTo>
                    <a:pt x="3539" y="2172"/>
                  </a:lnTo>
                  <a:lnTo>
                    <a:pt x="2990" y="3289"/>
                  </a:lnTo>
                  <a:lnTo>
                    <a:pt x="2562" y="4406"/>
                  </a:lnTo>
                  <a:lnTo>
                    <a:pt x="1709" y="6703"/>
                  </a:lnTo>
                  <a:lnTo>
                    <a:pt x="977" y="8938"/>
                  </a:lnTo>
                  <a:lnTo>
                    <a:pt x="428" y="10737"/>
                  </a:lnTo>
                  <a:lnTo>
                    <a:pt x="183" y="11731"/>
                  </a:lnTo>
                  <a:lnTo>
                    <a:pt x="0" y="12662"/>
                  </a:lnTo>
                  <a:lnTo>
                    <a:pt x="0" y="14089"/>
                  </a:lnTo>
                  <a:lnTo>
                    <a:pt x="123" y="14524"/>
                  </a:lnTo>
                  <a:lnTo>
                    <a:pt x="245" y="15020"/>
                  </a:lnTo>
                  <a:lnTo>
                    <a:pt x="428" y="15455"/>
                  </a:lnTo>
                  <a:lnTo>
                    <a:pt x="672" y="15828"/>
                  </a:lnTo>
                  <a:lnTo>
                    <a:pt x="977" y="16263"/>
                  </a:lnTo>
                  <a:lnTo>
                    <a:pt x="1647" y="16945"/>
                  </a:lnTo>
                  <a:lnTo>
                    <a:pt x="2441" y="17627"/>
                  </a:lnTo>
                  <a:lnTo>
                    <a:pt x="3295" y="18186"/>
                  </a:lnTo>
                  <a:lnTo>
                    <a:pt x="4210" y="18683"/>
                  </a:lnTo>
                  <a:lnTo>
                    <a:pt x="5125" y="19117"/>
                  </a:lnTo>
                  <a:lnTo>
                    <a:pt x="6102" y="19489"/>
                  </a:lnTo>
                  <a:lnTo>
                    <a:pt x="7994" y="20110"/>
                  </a:lnTo>
                  <a:lnTo>
                    <a:pt x="9152" y="20420"/>
                  </a:lnTo>
                  <a:lnTo>
                    <a:pt x="10312" y="20669"/>
                  </a:lnTo>
                  <a:lnTo>
                    <a:pt x="12631" y="21041"/>
                  </a:lnTo>
                  <a:lnTo>
                    <a:pt x="14949" y="21351"/>
                  </a:lnTo>
                  <a:lnTo>
                    <a:pt x="17267" y="21600"/>
                  </a:lnTo>
                  <a:lnTo>
                    <a:pt x="17390" y="21600"/>
                  </a:lnTo>
                  <a:lnTo>
                    <a:pt x="17450" y="21476"/>
                  </a:lnTo>
                  <a:lnTo>
                    <a:pt x="17390" y="21290"/>
                  </a:lnTo>
                  <a:lnTo>
                    <a:pt x="17267" y="21228"/>
                  </a:lnTo>
                  <a:lnTo>
                    <a:pt x="13729" y="20855"/>
                  </a:lnTo>
                  <a:lnTo>
                    <a:pt x="11899" y="20606"/>
                  </a:lnTo>
                  <a:lnTo>
                    <a:pt x="10067" y="20297"/>
                  </a:lnTo>
                  <a:lnTo>
                    <a:pt x="8298" y="19861"/>
                  </a:lnTo>
                  <a:lnTo>
                    <a:pt x="7383" y="19614"/>
                  </a:lnTo>
                  <a:lnTo>
                    <a:pt x="6529" y="19303"/>
                  </a:lnTo>
                  <a:lnTo>
                    <a:pt x="5674" y="18993"/>
                  </a:lnTo>
                  <a:lnTo>
                    <a:pt x="4821" y="18558"/>
                  </a:lnTo>
                  <a:lnTo>
                    <a:pt x="4027" y="18186"/>
                  </a:lnTo>
                  <a:lnTo>
                    <a:pt x="3295" y="17690"/>
                  </a:lnTo>
                  <a:lnTo>
                    <a:pt x="2807" y="17008"/>
                  </a:lnTo>
                  <a:lnTo>
                    <a:pt x="2624" y="16696"/>
                  </a:lnTo>
                  <a:lnTo>
                    <a:pt x="2441" y="16263"/>
                  </a:lnTo>
                  <a:lnTo>
                    <a:pt x="2379" y="15890"/>
                  </a:lnTo>
                  <a:lnTo>
                    <a:pt x="2379" y="15455"/>
                  </a:lnTo>
                  <a:lnTo>
                    <a:pt x="2320" y="15020"/>
                  </a:lnTo>
                  <a:lnTo>
                    <a:pt x="2258" y="14585"/>
                  </a:lnTo>
                  <a:lnTo>
                    <a:pt x="2379" y="14524"/>
                  </a:lnTo>
                  <a:lnTo>
                    <a:pt x="2441" y="14399"/>
                  </a:lnTo>
                  <a:lnTo>
                    <a:pt x="2379" y="14275"/>
                  </a:lnTo>
                  <a:lnTo>
                    <a:pt x="2320" y="14213"/>
                  </a:lnTo>
                  <a:lnTo>
                    <a:pt x="1892" y="13903"/>
                  </a:lnTo>
                  <a:lnTo>
                    <a:pt x="1588" y="13530"/>
                  </a:lnTo>
                  <a:lnTo>
                    <a:pt x="1281" y="13095"/>
                  </a:lnTo>
                  <a:lnTo>
                    <a:pt x="977" y="12662"/>
                  </a:lnTo>
                  <a:lnTo>
                    <a:pt x="855" y="12227"/>
                  </a:lnTo>
                  <a:lnTo>
                    <a:pt x="732" y="11855"/>
                  </a:lnTo>
                  <a:lnTo>
                    <a:pt x="732" y="10986"/>
                  </a:lnTo>
                  <a:lnTo>
                    <a:pt x="1160" y="9557"/>
                  </a:lnTo>
                  <a:lnTo>
                    <a:pt x="1647" y="8193"/>
                  </a:lnTo>
                  <a:lnTo>
                    <a:pt x="2379" y="6206"/>
                  </a:lnTo>
                  <a:lnTo>
                    <a:pt x="3173" y="4220"/>
                  </a:lnTo>
                  <a:lnTo>
                    <a:pt x="3967" y="2295"/>
                  </a:lnTo>
                  <a:lnTo>
                    <a:pt x="4699" y="310"/>
                  </a:lnTo>
                  <a:lnTo>
                    <a:pt x="4942" y="559"/>
                  </a:lnTo>
                  <a:lnTo>
                    <a:pt x="5248" y="745"/>
                  </a:lnTo>
                  <a:lnTo>
                    <a:pt x="5614" y="931"/>
                  </a:lnTo>
                  <a:lnTo>
                    <a:pt x="5919" y="1055"/>
                  </a:lnTo>
                  <a:lnTo>
                    <a:pt x="6651" y="1178"/>
                  </a:lnTo>
                  <a:lnTo>
                    <a:pt x="7383" y="1303"/>
                  </a:lnTo>
                  <a:lnTo>
                    <a:pt x="8543" y="1550"/>
                  </a:lnTo>
                  <a:lnTo>
                    <a:pt x="9701" y="1862"/>
                  </a:lnTo>
                  <a:lnTo>
                    <a:pt x="11959" y="2607"/>
                  </a:lnTo>
                  <a:lnTo>
                    <a:pt x="14279" y="3289"/>
                  </a:lnTo>
                  <a:lnTo>
                    <a:pt x="16658" y="3848"/>
                  </a:lnTo>
                  <a:lnTo>
                    <a:pt x="19038" y="4283"/>
                  </a:lnTo>
                  <a:lnTo>
                    <a:pt x="21417" y="4592"/>
                  </a:lnTo>
                  <a:lnTo>
                    <a:pt x="21538" y="4592"/>
                  </a:lnTo>
                  <a:lnTo>
                    <a:pt x="21600" y="4469"/>
                  </a:lnTo>
                  <a:lnTo>
                    <a:pt x="21538" y="4283"/>
                  </a:lnTo>
                  <a:lnTo>
                    <a:pt x="21417" y="4220"/>
                  </a:lnTo>
                  <a:lnTo>
                    <a:pt x="19159" y="3910"/>
                  </a:lnTo>
                  <a:lnTo>
                    <a:pt x="16901" y="3538"/>
                  </a:lnTo>
                  <a:lnTo>
                    <a:pt x="14704" y="3040"/>
                  </a:lnTo>
                  <a:lnTo>
                    <a:pt x="12508" y="2421"/>
                  </a:lnTo>
                  <a:lnTo>
                    <a:pt x="10556" y="1799"/>
                  </a:lnTo>
                  <a:lnTo>
                    <a:pt x="8664" y="1241"/>
                  </a:lnTo>
                  <a:lnTo>
                    <a:pt x="7687" y="992"/>
                  </a:lnTo>
                  <a:lnTo>
                    <a:pt x="6651" y="806"/>
                  </a:lnTo>
                  <a:lnTo>
                    <a:pt x="5736" y="559"/>
                  </a:lnTo>
                  <a:lnTo>
                    <a:pt x="5248" y="433"/>
                  </a:lnTo>
                  <a:lnTo>
                    <a:pt x="4759" y="186"/>
                  </a:lnTo>
                  <a:lnTo>
                    <a:pt x="4759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211" name="Shape 757"/>
            <p:cNvSpPr/>
            <p:nvPr/>
          </p:nvSpPr>
          <p:spPr>
            <a:xfrm>
              <a:off x="1929905" y="691797"/>
              <a:ext cx="172235" cy="20126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192" y="0"/>
                  </a:moveTo>
                  <a:lnTo>
                    <a:pt x="19634" y="478"/>
                  </a:lnTo>
                  <a:lnTo>
                    <a:pt x="17110" y="478"/>
                  </a:lnTo>
                  <a:lnTo>
                    <a:pt x="14869" y="720"/>
                  </a:lnTo>
                  <a:lnTo>
                    <a:pt x="10096" y="1440"/>
                  </a:lnTo>
                  <a:lnTo>
                    <a:pt x="7572" y="1440"/>
                  </a:lnTo>
                  <a:lnTo>
                    <a:pt x="5048" y="955"/>
                  </a:lnTo>
                  <a:lnTo>
                    <a:pt x="2524" y="955"/>
                  </a:lnTo>
                  <a:lnTo>
                    <a:pt x="1408" y="1198"/>
                  </a:lnTo>
                  <a:lnTo>
                    <a:pt x="283" y="1675"/>
                  </a:lnTo>
                  <a:lnTo>
                    <a:pt x="0" y="1918"/>
                  </a:lnTo>
                  <a:lnTo>
                    <a:pt x="0" y="2160"/>
                  </a:lnTo>
                  <a:lnTo>
                    <a:pt x="566" y="2402"/>
                  </a:lnTo>
                  <a:lnTo>
                    <a:pt x="2524" y="2638"/>
                  </a:lnTo>
                  <a:lnTo>
                    <a:pt x="4490" y="2880"/>
                  </a:lnTo>
                  <a:lnTo>
                    <a:pt x="8697" y="3122"/>
                  </a:lnTo>
                  <a:lnTo>
                    <a:pt x="11504" y="3122"/>
                  </a:lnTo>
                  <a:lnTo>
                    <a:pt x="14028" y="2638"/>
                  </a:lnTo>
                  <a:lnTo>
                    <a:pt x="16827" y="2160"/>
                  </a:lnTo>
                  <a:lnTo>
                    <a:pt x="19634" y="2160"/>
                  </a:lnTo>
                  <a:lnTo>
                    <a:pt x="19351" y="5760"/>
                  </a:lnTo>
                  <a:lnTo>
                    <a:pt x="19634" y="9360"/>
                  </a:lnTo>
                  <a:lnTo>
                    <a:pt x="19634" y="16318"/>
                  </a:lnTo>
                  <a:lnTo>
                    <a:pt x="20192" y="18720"/>
                  </a:lnTo>
                  <a:lnTo>
                    <a:pt x="19634" y="18478"/>
                  </a:lnTo>
                  <a:lnTo>
                    <a:pt x="14586" y="18962"/>
                  </a:lnTo>
                  <a:lnTo>
                    <a:pt x="9255" y="19440"/>
                  </a:lnTo>
                  <a:lnTo>
                    <a:pt x="5048" y="19918"/>
                  </a:lnTo>
                  <a:lnTo>
                    <a:pt x="2807" y="20402"/>
                  </a:lnTo>
                  <a:lnTo>
                    <a:pt x="841" y="21122"/>
                  </a:lnTo>
                  <a:lnTo>
                    <a:pt x="3090" y="21600"/>
                  </a:lnTo>
                  <a:lnTo>
                    <a:pt x="5048" y="21358"/>
                  </a:lnTo>
                  <a:lnTo>
                    <a:pt x="9255" y="20880"/>
                  </a:lnTo>
                  <a:lnTo>
                    <a:pt x="14586" y="20402"/>
                  </a:lnTo>
                  <a:lnTo>
                    <a:pt x="19634" y="19918"/>
                  </a:lnTo>
                  <a:lnTo>
                    <a:pt x="20192" y="19682"/>
                  </a:lnTo>
                  <a:lnTo>
                    <a:pt x="20475" y="19440"/>
                  </a:lnTo>
                  <a:lnTo>
                    <a:pt x="20475" y="19682"/>
                  </a:lnTo>
                  <a:lnTo>
                    <a:pt x="21034" y="19682"/>
                  </a:lnTo>
                  <a:lnTo>
                    <a:pt x="21317" y="19440"/>
                  </a:lnTo>
                  <a:lnTo>
                    <a:pt x="21600" y="17280"/>
                  </a:lnTo>
                  <a:lnTo>
                    <a:pt x="21600" y="10800"/>
                  </a:lnTo>
                  <a:lnTo>
                    <a:pt x="21317" y="5518"/>
                  </a:lnTo>
                  <a:lnTo>
                    <a:pt x="21317" y="3122"/>
                  </a:lnTo>
                  <a:lnTo>
                    <a:pt x="20759" y="478"/>
                  </a:lnTo>
                  <a:lnTo>
                    <a:pt x="20759" y="235"/>
                  </a:lnTo>
                  <a:lnTo>
                    <a:pt x="20192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212" name="Shape 758"/>
            <p:cNvSpPr/>
            <p:nvPr/>
          </p:nvSpPr>
          <p:spPr>
            <a:xfrm>
              <a:off x="771497" y="720890"/>
              <a:ext cx="910188" cy="2191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069" y="2200"/>
                  </a:moveTo>
                  <a:lnTo>
                    <a:pt x="21069" y="6613"/>
                  </a:lnTo>
                  <a:lnTo>
                    <a:pt x="21176" y="16971"/>
                  </a:lnTo>
                  <a:lnTo>
                    <a:pt x="21122" y="16748"/>
                  </a:lnTo>
                  <a:lnTo>
                    <a:pt x="20539" y="16310"/>
                  </a:lnTo>
                  <a:lnTo>
                    <a:pt x="19954" y="16087"/>
                  </a:lnTo>
                  <a:lnTo>
                    <a:pt x="18893" y="16087"/>
                  </a:lnTo>
                  <a:lnTo>
                    <a:pt x="17779" y="16532"/>
                  </a:lnTo>
                  <a:lnTo>
                    <a:pt x="16665" y="17194"/>
                  </a:lnTo>
                  <a:lnTo>
                    <a:pt x="15285" y="17855"/>
                  </a:lnTo>
                  <a:lnTo>
                    <a:pt x="13958" y="18294"/>
                  </a:lnTo>
                  <a:lnTo>
                    <a:pt x="11304" y="18732"/>
                  </a:lnTo>
                  <a:lnTo>
                    <a:pt x="5998" y="19177"/>
                  </a:lnTo>
                  <a:lnTo>
                    <a:pt x="3291" y="19394"/>
                  </a:lnTo>
                  <a:lnTo>
                    <a:pt x="1964" y="19616"/>
                  </a:lnTo>
                  <a:lnTo>
                    <a:pt x="690" y="20055"/>
                  </a:lnTo>
                  <a:lnTo>
                    <a:pt x="637" y="18071"/>
                  </a:lnTo>
                  <a:lnTo>
                    <a:pt x="585" y="15871"/>
                  </a:lnTo>
                  <a:lnTo>
                    <a:pt x="426" y="11458"/>
                  </a:lnTo>
                  <a:lnTo>
                    <a:pt x="318" y="7490"/>
                  </a:lnTo>
                  <a:lnTo>
                    <a:pt x="213" y="5506"/>
                  </a:lnTo>
                  <a:lnTo>
                    <a:pt x="107" y="3745"/>
                  </a:lnTo>
                  <a:lnTo>
                    <a:pt x="2760" y="3745"/>
                  </a:lnTo>
                  <a:lnTo>
                    <a:pt x="5413" y="3523"/>
                  </a:lnTo>
                  <a:lnTo>
                    <a:pt x="10720" y="2861"/>
                  </a:lnTo>
                  <a:lnTo>
                    <a:pt x="21069" y="2200"/>
                  </a:lnTo>
                  <a:close/>
                  <a:moveTo>
                    <a:pt x="21228" y="0"/>
                  </a:moveTo>
                  <a:lnTo>
                    <a:pt x="21122" y="439"/>
                  </a:lnTo>
                  <a:lnTo>
                    <a:pt x="10720" y="1539"/>
                  </a:lnTo>
                  <a:lnTo>
                    <a:pt x="5413" y="1761"/>
                  </a:lnTo>
                  <a:lnTo>
                    <a:pt x="2760" y="1984"/>
                  </a:lnTo>
                  <a:lnTo>
                    <a:pt x="107" y="2423"/>
                  </a:lnTo>
                  <a:lnTo>
                    <a:pt x="54" y="2645"/>
                  </a:lnTo>
                  <a:lnTo>
                    <a:pt x="0" y="2861"/>
                  </a:lnTo>
                  <a:lnTo>
                    <a:pt x="0" y="7490"/>
                  </a:lnTo>
                  <a:lnTo>
                    <a:pt x="107" y="11458"/>
                  </a:lnTo>
                  <a:lnTo>
                    <a:pt x="213" y="16532"/>
                  </a:lnTo>
                  <a:lnTo>
                    <a:pt x="266" y="18955"/>
                  </a:lnTo>
                  <a:lnTo>
                    <a:pt x="426" y="21377"/>
                  </a:lnTo>
                  <a:lnTo>
                    <a:pt x="478" y="21600"/>
                  </a:lnTo>
                  <a:lnTo>
                    <a:pt x="531" y="21600"/>
                  </a:lnTo>
                  <a:lnTo>
                    <a:pt x="637" y="21377"/>
                  </a:lnTo>
                  <a:lnTo>
                    <a:pt x="637" y="21161"/>
                  </a:lnTo>
                  <a:lnTo>
                    <a:pt x="1910" y="21377"/>
                  </a:lnTo>
                  <a:lnTo>
                    <a:pt x="3238" y="21377"/>
                  </a:lnTo>
                  <a:lnTo>
                    <a:pt x="5785" y="21161"/>
                  </a:lnTo>
                  <a:lnTo>
                    <a:pt x="10933" y="20277"/>
                  </a:lnTo>
                  <a:lnTo>
                    <a:pt x="13427" y="19839"/>
                  </a:lnTo>
                  <a:lnTo>
                    <a:pt x="14701" y="19616"/>
                  </a:lnTo>
                  <a:lnTo>
                    <a:pt x="15922" y="19177"/>
                  </a:lnTo>
                  <a:lnTo>
                    <a:pt x="18469" y="17855"/>
                  </a:lnTo>
                  <a:lnTo>
                    <a:pt x="19743" y="17855"/>
                  </a:lnTo>
                  <a:lnTo>
                    <a:pt x="20380" y="18071"/>
                  </a:lnTo>
                  <a:lnTo>
                    <a:pt x="21017" y="18294"/>
                  </a:lnTo>
                  <a:lnTo>
                    <a:pt x="21176" y="18294"/>
                  </a:lnTo>
                  <a:lnTo>
                    <a:pt x="21228" y="17632"/>
                  </a:lnTo>
                  <a:lnTo>
                    <a:pt x="21335" y="17855"/>
                  </a:lnTo>
                  <a:lnTo>
                    <a:pt x="21441" y="17855"/>
                  </a:lnTo>
                  <a:lnTo>
                    <a:pt x="21546" y="17410"/>
                  </a:lnTo>
                  <a:lnTo>
                    <a:pt x="21600" y="16971"/>
                  </a:lnTo>
                  <a:lnTo>
                    <a:pt x="21494" y="7713"/>
                  </a:lnTo>
                  <a:lnTo>
                    <a:pt x="21494" y="3523"/>
                  </a:lnTo>
                  <a:lnTo>
                    <a:pt x="21441" y="1984"/>
                  </a:lnTo>
                  <a:lnTo>
                    <a:pt x="21494" y="1761"/>
                  </a:lnTo>
                  <a:lnTo>
                    <a:pt x="21546" y="1100"/>
                  </a:lnTo>
                  <a:lnTo>
                    <a:pt x="21441" y="661"/>
                  </a:lnTo>
                  <a:lnTo>
                    <a:pt x="21335" y="439"/>
                  </a:lnTo>
                  <a:lnTo>
                    <a:pt x="21282" y="439"/>
                  </a:lnTo>
                  <a:lnTo>
                    <a:pt x="21228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213" name="Shape 759"/>
            <p:cNvSpPr/>
            <p:nvPr/>
          </p:nvSpPr>
          <p:spPr>
            <a:xfrm>
              <a:off x="1938872" y="550914"/>
              <a:ext cx="46962" cy="4244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47" y="0"/>
                  </a:moveTo>
                  <a:lnTo>
                    <a:pt x="0" y="1115"/>
                  </a:lnTo>
                  <a:lnTo>
                    <a:pt x="0" y="2265"/>
                  </a:lnTo>
                  <a:lnTo>
                    <a:pt x="1039" y="3414"/>
                  </a:lnTo>
                  <a:lnTo>
                    <a:pt x="5133" y="6828"/>
                  </a:lnTo>
                  <a:lnTo>
                    <a:pt x="11304" y="9093"/>
                  </a:lnTo>
                  <a:lnTo>
                    <a:pt x="3086" y="15921"/>
                  </a:lnTo>
                  <a:lnTo>
                    <a:pt x="2047" y="18186"/>
                  </a:lnTo>
                  <a:lnTo>
                    <a:pt x="3086" y="20485"/>
                  </a:lnTo>
                  <a:lnTo>
                    <a:pt x="5133" y="21600"/>
                  </a:lnTo>
                  <a:lnTo>
                    <a:pt x="7210" y="21600"/>
                  </a:lnTo>
                  <a:lnTo>
                    <a:pt x="19553" y="10242"/>
                  </a:lnTo>
                  <a:lnTo>
                    <a:pt x="20561" y="9093"/>
                  </a:lnTo>
                  <a:lnTo>
                    <a:pt x="21600" y="6828"/>
                  </a:lnTo>
                  <a:lnTo>
                    <a:pt x="20561" y="5679"/>
                  </a:lnTo>
                  <a:lnTo>
                    <a:pt x="18514" y="4530"/>
                  </a:lnTo>
                  <a:lnTo>
                    <a:pt x="10296" y="1115"/>
                  </a:lnTo>
                  <a:lnTo>
                    <a:pt x="6171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214" name="Shape 760"/>
            <p:cNvSpPr/>
            <p:nvPr/>
          </p:nvSpPr>
          <p:spPr>
            <a:xfrm>
              <a:off x="0" y="591166"/>
              <a:ext cx="185585" cy="1744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301" y="0"/>
                  </a:moveTo>
                  <a:lnTo>
                    <a:pt x="20038" y="271"/>
                  </a:lnTo>
                  <a:lnTo>
                    <a:pt x="19783" y="551"/>
                  </a:lnTo>
                  <a:lnTo>
                    <a:pt x="19258" y="1933"/>
                  </a:lnTo>
                  <a:lnTo>
                    <a:pt x="14055" y="1382"/>
                  </a:lnTo>
                  <a:lnTo>
                    <a:pt x="8844" y="1102"/>
                  </a:lnTo>
                  <a:lnTo>
                    <a:pt x="4422" y="1102"/>
                  </a:lnTo>
                  <a:lnTo>
                    <a:pt x="0" y="1382"/>
                  </a:lnTo>
                  <a:lnTo>
                    <a:pt x="0" y="3043"/>
                  </a:lnTo>
                  <a:lnTo>
                    <a:pt x="13011" y="3043"/>
                  </a:lnTo>
                  <a:lnTo>
                    <a:pt x="18995" y="3323"/>
                  </a:lnTo>
                  <a:lnTo>
                    <a:pt x="18740" y="7197"/>
                  </a:lnTo>
                  <a:lnTo>
                    <a:pt x="18995" y="11071"/>
                  </a:lnTo>
                  <a:lnTo>
                    <a:pt x="19520" y="18557"/>
                  </a:lnTo>
                  <a:lnTo>
                    <a:pt x="15091" y="19108"/>
                  </a:lnTo>
                  <a:lnTo>
                    <a:pt x="9107" y="19387"/>
                  </a:lnTo>
                  <a:lnTo>
                    <a:pt x="3641" y="19659"/>
                  </a:lnTo>
                  <a:lnTo>
                    <a:pt x="1299" y="19387"/>
                  </a:lnTo>
                  <a:lnTo>
                    <a:pt x="0" y="19108"/>
                  </a:lnTo>
                  <a:lnTo>
                    <a:pt x="0" y="20490"/>
                  </a:lnTo>
                  <a:lnTo>
                    <a:pt x="4940" y="21320"/>
                  </a:lnTo>
                  <a:lnTo>
                    <a:pt x="10151" y="21600"/>
                  </a:lnTo>
                  <a:lnTo>
                    <a:pt x="15353" y="21049"/>
                  </a:lnTo>
                  <a:lnTo>
                    <a:pt x="20301" y="20218"/>
                  </a:lnTo>
                  <a:lnTo>
                    <a:pt x="21082" y="20218"/>
                  </a:lnTo>
                  <a:lnTo>
                    <a:pt x="21600" y="19659"/>
                  </a:lnTo>
                  <a:lnTo>
                    <a:pt x="21600" y="19108"/>
                  </a:lnTo>
                  <a:lnTo>
                    <a:pt x="21082" y="14123"/>
                  </a:lnTo>
                  <a:lnTo>
                    <a:pt x="20819" y="9138"/>
                  </a:lnTo>
                  <a:lnTo>
                    <a:pt x="21082" y="4705"/>
                  </a:lnTo>
                  <a:lnTo>
                    <a:pt x="21082" y="2764"/>
                  </a:lnTo>
                  <a:lnTo>
                    <a:pt x="20819" y="551"/>
                  </a:lnTo>
                  <a:lnTo>
                    <a:pt x="20564" y="271"/>
                  </a:lnTo>
                  <a:lnTo>
                    <a:pt x="20301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215" name="Shape 761"/>
            <p:cNvSpPr/>
            <p:nvPr/>
          </p:nvSpPr>
          <p:spPr>
            <a:xfrm>
              <a:off x="348850" y="5254"/>
              <a:ext cx="161010" cy="2683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497" y="0"/>
                  </a:moveTo>
                  <a:lnTo>
                    <a:pt x="19800" y="8982"/>
                  </a:lnTo>
                  <a:lnTo>
                    <a:pt x="14997" y="8982"/>
                  </a:lnTo>
                  <a:lnTo>
                    <a:pt x="9900" y="10800"/>
                  </a:lnTo>
                  <a:lnTo>
                    <a:pt x="4803" y="8982"/>
                  </a:lnTo>
                  <a:lnTo>
                    <a:pt x="2397" y="8982"/>
                  </a:lnTo>
                  <a:lnTo>
                    <a:pt x="0" y="12564"/>
                  </a:lnTo>
                  <a:lnTo>
                    <a:pt x="2103" y="16200"/>
                  </a:lnTo>
                  <a:lnTo>
                    <a:pt x="4197" y="17964"/>
                  </a:lnTo>
                  <a:lnTo>
                    <a:pt x="8697" y="19782"/>
                  </a:lnTo>
                  <a:lnTo>
                    <a:pt x="14703" y="21600"/>
                  </a:lnTo>
                  <a:lnTo>
                    <a:pt x="17403" y="19782"/>
                  </a:lnTo>
                  <a:lnTo>
                    <a:pt x="20397" y="14382"/>
                  </a:lnTo>
                  <a:lnTo>
                    <a:pt x="21003" y="14382"/>
                  </a:lnTo>
                  <a:lnTo>
                    <a:pt x="21297" y="12564"/>
                  </a:lnTo>
                  <a:lnTo>
                    <a:pt x="21600" y="10800"/>
                  </a:lnTo>
                  <a:lnTo>
                    <a:pt x="21297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216" name="Shape 762"/>
            <p:cNvSpPr/>
            <p:nvPr/>
          </p:nvSpPr>
          <p:spPr>
            <a:xfrm>
              <a:off x="0" y="776751"/>
              <a:ext cx="143075" cy="18565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864" y="0"/>
                  </a:moveTo>
                  <a:lnTo>
                    <a:pt x="11813" y="263"/>
                  </a:lnTo>
                  <a:lnTo>
                    <a:pt x="6077" y="526"/>
                  </a:lnTo>
                  <a:lnTo>
                    <a:pt x="3038" y="526"/>
                  </a:lnTo>
                  <a:lnTo>
                    <a:pt x="0" y="781"/>
                  </a:lnTo>
                  <a:lnTo>
                    <a:pt x="0" y="2087"/>
                  </a:lnTo>
                  <a:lnTo>
                    <a:pt x="7421" y="2087"/>
                  </a:lnTo>
                  <a:lnTo>
                    <a:pt x="17890" y="1561"/>
                  </a:lnTo>
                  <a:lnTo>
                    <a:pt x="18231" y="1824"/>
                  </a:lnTo>
                  <a:lnTo>
                    <a:pt x="18903" y="1824"/>
                  </a:lnTo>
                  <a:lnTo>
                    <a:pt x="18903" y="2087"/>
                  </a:lnTo>
                  <a:lnTo>
                    <a:pt x="19243" y="1824"/>
                  </a:lnTo>
                  <a:lnTo>
                    <a:pt x="18903" y="4428"/>
                  </a:lnTo>
                  <a:lnTo>
                    <a:pt x="18903" y="7025"/>
                  </a:lnTo>
                  <a:lnTo>
                    <a:pt x="19243" y="13014"/>
                  </a:lnTo>
                  <a:lnTo>
                    <a:pt x="19574" y="18996"/>
                  </a:lnTo>
                  <a:lnTo>
                    <a:pt x="14851" y="18996"/>
                  </a:lnTo>
                  <a:lnTo>
                    <a:pt x="10128" y="19258"/>
                  </a:lnTo>
                  <a:lnTo>
                    <a:pt x="5064" y="19258"/>
                  </a:lnTo>
                  <a:lnTo>
                    <a:pt x="2357" y="19513"/>
                  </a:lnTo>
                  <a:lnTo>
                    <a:pt x="1013" y="19776"/>
                  </a:lnTo>
                  <a:lnTo>
                    <a:pt x="0" y="20039"/>
                  </a:lnTo>
                  <a:lnTo>
                    <a:pt x="0" y="21074"/>
                  </a:lnTo>
                  <a:lnTo>
                    <a:pt x="2026" y="21600"/>
                  </a:lnTo>
                  <a:lnTo>
                    <a:pt x="4382" y="21600"/>
                  </a:lnTo>
                  <a:lnTo>
                    <a:pt x="8774" y="21337"/>
                  </a:lnTo>
                  <a:lnTo>
                    <a:pt x="14179" y="21337"/>
                  </a:lnTo>
                  <a:lnTo>
                    <a:pt x="17218" y="21074"/>
                  </a:lnTo>
                  <a:lnTo>
                    <a:pt x="19915" y="20819"/>
                  </a:lnTo>
                  <a:lnTo>
                    <a:pt x="20256" y="21074"/>
                  </a:lnTo>
                  <a:lnTo>
                    <a:pt x="20928" y="21074"/>
                  </a:lnTo>
                  <a:lnTo>
                    <a:pt x="21600" y="20819"/>
                  </a:lnTo>
                  <a:lnTo>
                    <a:pt x="21600" y="20294"/>
                  </a:lnTo>
                  <a:lnTo>
                    <a:pt x="20928" y="8331"/>
                  </a:lnTo>
                  <a:lnTo>
                    <a:pt x="20928" y="2342"/>
                  </a:lnTo>
                  <a:lnTo>
                    <a:pt x="20256" y="526"/>
                  </a:lnTo>
                  <a:lnTo>
                    <a:pt x="20256" y="263"/>
                  </a:lnTo>
                  <a:lnTo>
                    <a:pt x="19915" y="526"/>
                  </a:lnTo>
                  <a:lnTo>
                    <a:pt x="19915" y="781"/>
                  </a:lnTo>
                  <a:lnTo>
                    <a:pt x="19574" y="526"/>
                  </a:lnTo>
                  <a:lnTo>
                    <a:pt x="18903" y="263"/>
                  </a:lnTo>
                  <a:lnTo>
                    <a:pt x="17890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217" name="Shape 763"/>
            <p:cNvSpPr/>
            <p:nvPr/>
          </p:nvSpPr>
          <p:spPr>
            <a:xfrm>
              <a:off x="205710" y="582199"/>
              <a:ext cx="165526" cy="17894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49" y="1620"/>
                  </a:moveTo>
                  <a:lnTo>
                    <a:pt x="19260" y="5669"/>
                  </a:lnTo>
                  <a:lnTo>
                    <a:pt x="18974" y="9990"/>
                  </a:lnTo>
                  <a:lnTo>
                    <a:pt x="19260" y="14304"/>
                  </a:lnTo>
                  <a:lnTo>
                    <a:pt x="19849" y="18625"/>
                  </a:lnTo>
                  <a:lnTo>
                    <a:pt x="15758" y="18625"/>
                  </a:lnTo>
                  <a:lnTo>
                    <a:pt x="11675" y="18898"/>
                  </a:lnTo>
                  <a:lnTo>
                    <a:pt x="3216" y="18898"/>
                  </a:lnTo>
                  <a:lnTo>
                    <a:pt x="2340" y="10255"/>
                  </a:lnTo>
                  <a:lnTo>
                    <a:pt x="1465" y="1892"/>
                  </a:lnTo>
                  <a:lnTo>
                    <a:pt x="6128" y="2157"/>
                  </a:lnTo>
                  <a:lnTo>
                    <a:pt x="10800" y="2157"/>
                  </a:lnTo>
                  <a:lnTo>
                    <a:pt x="19849" y="1620"/>
                  </a:lnTo>
                  <a:close/>
                  <a:moveTo>
                    <a:pt x="15177" y="0"/>
                  </a:moveTo>
                  <a:lnTo>
                    <a:pt x="10505" y="273"/>
                  </a:lnTo>
                  <a:lnTo>
                    <a:pt x="5842" y="273"/>
                  </a:lnTo>
                  <a:lnTo>
                    <a:pt x="1170" y="537"/>
                  </a:lnTo>
                  <a:lnTo>
                    <a:pt x="875" y="810"/>
                  </a:lnTo>
                  <a:lnTo>
                    <a:pt x="589" y="1082"/>
                  </a:lnTo>
                  <a:lnTo>
                    <a:pt x="295" y="1347"/>
                  </a:lnTo>
                  <a:lnTo>
                    <a:pt x="295" y="1620"/>
                  </a:lnTo>
                  <a:lnTo>
                    <a:pt x="0" y="6478"/>
                  </a:lnTo>
                  <a:lnTo>
                    <a:pt x="0" y="11337"/>
                  </a:lnTo>
                  <a:lnTo>
                    <a:pt x="589" y="16196"/>
                  </a:lnTo>
                  <a:lnTo>
                    <a:pt x="1465" y="21055"/>
                  </a:lnTo>
                  <a:lnTo>
                    <a:pt x="2626" y="21600"/>
                  </a:lnTo>
                  <a:lnTo>
                    <a:pt x="3216" y="21327"/>
                  </a:lnTo>
                  <a:lnTo>
                    <a:pt x="3502" y="20518"/>
                  </a:lnTo>
                  <a:lnTo>
                    <a:pt x="3216" y="19980"/>
                  </a:lnTo>
                  <a:lnTo>
                    <a:pt x="7298" y="20518"/>
                  </a:lnTo>
                  <a:lnTo>
                    <a:pt x="11675" y="20790"/>
                  </a:lnTo>
                  <a:lnTo>
                    <a:pt x="15758" y="20790"/>
                  </a:lnTo>
                  <a:lnTo>
                    <a:pt x="17804" y="20518"/>
                  </a:lnTo>
                  <a:lnTo>
                    <a:pt x="19849" y="19980"/>
                  </a:lnTo>
                  <a:lnTo>
                    <a:pt x="20135" y="19708"/>
                  </a:lnTo>
                  <a:lnTo>
                    <a:pt x="20135" y="19171"/>
                  </a:lnTo>
                  <a:lnTo>
                    <a:pt x="21011" y="19171"/>
                  </a:lnTo>
                  <a:lnTo>
                    <a:pt x="21305" y="18898"/>
                  </a:lnTo>
                  <a:lnTo>
                    <a:pt x="21305" y="18361"/>
                  </a:lnTo>
                  <a:lnTo>
                    <a:pt x="21600" y="14304"/>
                  </a:lnTo>
                  <a:lnTo>
                    <a:pt x="21305" y="9990"/>
                  </a:lnTo>
                  <a:lnTo>
                    <a:pt x="21011" y="5669"/>
                  </a:lnTo>
                  <a:lnTo>
                    <a:pt x="20430" y="1347"/>
                  </a:lnTo>
                  <a:lnTo>
                    <a:pt x="20725" y="810"/>
                  </a:lnTo>
                  <a:lnTo>
                    <a:pt x="20725" y="537"/>
                  </a:lnTo>
                  <a:lnTo>
                    <a:pt x="20430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218" name="Shape 764"/>
            <p:cNvSpPr/>
            <p:nvPr/>
          </p:nvSpPr>
          <p:spPr>
            <a:xfrm>
              <a:off x="2113298" y="336237"/>
              <a:ext cx="17868" cy="1543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380" y="0"/>
                  </a:moveTo>
                  <a:lnTo>
                    <a:pt x="2730" y="307"/>
                  </a:lnTo>
                  <a:lnTo>
                    <a:pt x="2730" y="10014"/>
                  </a:lnTo>
                  <a:lnTo>
                    <a:pt x="0" y="15649"/>
                  </a:lnTo>
                  <a:lnTo>
                    <a:pt x="0" y="18466"/>
                  </a:lnTo>
                  <a:lnTo>
                    <a:pt x="2730" y="20968"/>
                  </a:lnTo>
                  <a:lnTo>
                    <a:pt x="5380" y="21600"/>
                  </a:lnTo>
                  <a:lnTo>
                    <a:pt x="13490" y="21600"/>
                  </a:lnTo>
                  <a:lnTo>
                    <a:pt x="16220" y="21284"/>
                  </a:lnTo>
                  <a:lnTo>
                    <a:pt x="18950" y="18466"/>
                  </a:lnTo>
                  <a:lnTo>
                    <a:pt x="21600" y="15649"/>
                  </a:lnTo>
                  <a:lnTo>
                    <a:pt x="18950" y="10014"/>
                  </a:lnTo>
                  <a:lnTo>
                    <a:pt x="18950" y="5002"/>
                  </a:lnTo>
                  <a:lnTo>
                    <a:pt x="16220" y="2501"/>
                  </a:lnTo>
                  <a:lnTo>
                    <a:pt x="10840" y="307"/>
                  </a:lnTo>
                  <a:lnTo>
                    <a:pt x="10840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219" name="Shape 765"/>
            <p:cNvSpPr/>
            <p:nvPr/>
          </p:nvSpPr>
          <p:spPr>
            <a:xfrm>
              <a:off x="717827" y="439059"/>
              <a:ext cx="49221" cy="693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768" y="5586"/>
                  </a:moveTo>
                  <a:lnTo>
                    <a:pt x="15712" y="6269"/>
                  </a:lnTo>
                  <a:lnTo>
                    <a:pt x="16703" y="7676"/>
                  </a:lnTo>
                  <a:lnTo>
                    <a:pt x="17665" y="9062"/>
                  </a:lnTo>
                  <a:lnTo>
                    <a:pt x="17665" y="12538"/>
                  </a:lnTo>
                  <a:lnTo>
                    <a:pt x="15712" y="13945"/>
                  </a:lnTo>
                  <a:lnTo>
                    <a:pt x="14721" y="15331"/>
                  </a:lnTo>
                  <a:lnTo>
                    <a:pt x="9823" y="17421"/>
                  </a:lnTo>
                  <a:lnTo>
                    <a:pt x="8832" y="17421"/>
                  </a:lnTo>
                  <a:lnTo>
                    <a:pt x="7870" y="9766"/>
                  </a:lnTo>
                  <a:lnTo>
                    <a:pt x="8832" y="5586"/>
                  </a:lnTo>
                  <a:lnTo>
                    <a:pt x="9823" y="6269"/>
                  </a:lnTo>
                  <a:lnTo>
                    <a:pt x="12768" y="5586"/>
                  </a:lnTo>
                  <a:close/>
                  <a:moveTo>
                    <a:pt x="7870" y="0"/>
                  </a:moveTo>
                  <a:lnTo>
                    <a:pt x="7870" y="703"/>
                  </a:lnTo>
                  <a:lnTo>
                    <a:pt x="5888" y="2090"/>
                  </a:lnTo>
                  <a:lnTo>
                    <a:pt x="3935" y="4179"/>
                  </a:lnTo>
                  <a:lnTo>
                    <a:pt x="2944" y="8359"/>
                  </a:lnTo>
                  <a:lnTo>
                    <a:pt x="2944" y="13241"/>
                  </a:lnTo>
                  <a:lnTo>
                    <a:pt x="3935" y="18124"/>
                  </a:lnTo>
                  <a:lnTo>
                    <a:pt x="991" y="18124"/>
                  </a:lnTo>
                  <a:lnTo>
                    <a:pt x="0" y="18807"/>
                  </a:lnTo>
                  <a:lnTo>
                    <a:pt x="0" y="20897"/>
                  </a:lnTo>
                  <a:lnTo>
                    <a:pt x="991" y="20897"/>
                  </a:lnTo>
                  <a:lnTo>
                    <a:pt x="3935" y="21600"/>
                  </a:lnTo>
                  <a:lnTo>
                    <a:pt x="6879" y="21600"/>
                  </a:lnTo>
                  <a:lnTo>
                    <a:pt x="9823" y="20897"/>
                  </a:lnTo>
                  <a:lnTo>
                    <a:pt x="12768" y="20214"/>
                  </a:lnTo>
                  <a:lnTo>
                    <a:pt x="17665" y="16717"/>
                  </a:lnTo>
                  <a:lnTo>
                    <a:pt x="21600" y="13241"/>
                  </a:lnTo>
                  <a:lnTo>
                    <a:pt x="21600" y="9062"/>
                  </a:lnTo>
                  <a:lnTo>
                    <a:pt x="20609" y="6972"/>
                  </a:lnTo>
                  <a:lnTo>
                    <a:pt x="19647" y="4883"/>
                  </a:lnTo>
                  <a:lnTo>
                    <a:pt x="17665" y="3497"/>
                  </a:lnTo>
                  <a:lnTo>
                    <a:pt x="8832" y="3497"/>
                  </a:lnTo>
                  <a:lnTo>
                    <a:pt x="8832" y="703"/>
                  </a:lnTo>
                  <a:lnTo>
                    <a:pt x="7870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220" name="Shape 766"/>
            <p:cNvSpPr/>
            <p:nvPr/>
          </p:nvSpPr>
          <p:spPr>
            <a:xfrm>
              <a:off x="346592" y="761142"/>
              <a:ext cx="167718" cy="1833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299" y="1839"/>
                  </a:moveTo>
                  <a:lnTo>
                    <a:pt x="19299" y="5001"/>
                  </a:lnTo>
                  <a:lnTo>
                    <a:pt x="19590" y="8429"/>
                  </a:lnTo>
                  <a:lnTo>
                    <a:pt x="19590" y="13962"/>
                  </a:lnTo>
                  <a:lnTo>
                    <a:pt x="19872" y="19495"/>
                  </a:lnTo>
                  <a:lnTo>
                    <a:pt x="12387" y="19495"/>
                  </a:lnTo>
                  <a:lnTo>
                    <a:pt x="7776" y="19761"/>
                  </a:lnTo>
                  <a:lnTo>
                    <a:pt x="5475" y="20019"/>
                  </a:lnTo>
                  <a:lnTo>
                    <a:pt x="3174" y="20285"/>
                  </a:lnTo>
                  <a:lnTo>
                    <a:pt x="2883" y="14752"/>
                  </a:lnTo>
                  <a:lnTo>
                    <a:pt x="2019" y="8953"/>
                  </a:lnTo>
                  <a:lnTo>
                    <a:pt x="1728" y="5533"/>
                  </a:lnTo>
                  <a:lnTo>
                    <a:pt x="1155" y="2105"/>
                  </a:lnTo>
                  <a:lnTo>
                    <a:pt x="10086" y="2105"/>
                  </a:lnTo>
                  <a:lnTo>
                    <a:pt x="19299" y="1839"/>
                  </a:lnTo>
                  <a:close/>
                  <a:moveTo>
                    <a:pt x="19008" y="0"/>
                  </a:moveTo>
                  <a:lnTo>
                    <a:pt x="10086" y="258"/>
                  </a:lnTo>
                  <a:lnTo>
                    <a:pt x="5475" y="258"/>
                  </a:lnTo>
                  <a:lnTo>
                    <a:pt x="1155" y="524"/>
                  </a:lnTo>
                  <a:lnTo>
                    <a:pt x="582" y="1049"/>
                  </a:lnTo>
                  <a:lnTo>
                    <a:pt x="291" y="1581"/>
                  </a:lnTo>
                  <a:lnTo>
                    <a:pt x="0" y="3420"/>
                  </a:lnTo>
                  <a:lnTo>
                    <a:pt x="0" y="5267"/>
                  </a:lnTo>
                  <a:lnTo>
                    <a:pt x="291" y="8953"/>
                  </a:lnTo>
                  <a:lnTo>
                    <a:pt x="864" y="15018"/>
                  </a:lnTo>
                  <a:lnTo>
                    <a:pt x="1155" y="18438"/>
                  </a:lnTo>
                  <a:lnTo>
                    <a:pt x="2019" y="21076"/>
                  </a:lnTo>
                  <a:lnTo>
                    <a:pt x="2019" y="21342"/>
                  </a:lnTo>
                  <a:lnTo>
                    <a:pt x="2310" y="21600"/>
                  </a:lnTo>
                  <a:lnTo>
                    <a:pt x="2883" y="21342"/>
                  </a:lnTo>
                  <a:lnTo>
                    <a:pt x="3174" y="21342"/>
                  </a:lnTo>
                  <a:lnTo>
                    <a:pt x="5184" y="21600"/>
                  </a:lnTo>
                  <a:lnTo>
                    <a:pt x="7203" y="21600"/>
                  </a:lnTo>
                  <a:lnTo>
                    <a:pt x="11232" y="21342"/>
                  </a:lnTo>
                  <a:lnTo>
                    <a:pt x="17862" y="21342"/>
                  </a:lnTo>
                  <a:lnTo>
                    <a:pt x="20163" y="21076"/>
                  </a:lnTo>
                  <a:lnTo>
                    <a:pt x="21318" y="21076"/>
                  </a:lnTo>
                  <a:lnTo>
                    <a:pt x="21318" y="20810"/>
                  </a:lnTo>
                  <a:lnTo>
                    <a:pt x="21600" y="18180"/>
                  </a:lnTo>
                  <a:lnTo>
                    <a:pt x="21600" y="15277"/>
                  </a:lnTo>
                  <a:lnTo>
                    <a:pt x="21318" y="9743"/>
                  </a:lnTo>
                  <a:lnTo>
                    <a:pt x="21027" y="5001"/>
                  </a:lnTo>
                  <a:lnTo>
                    <a:pt x="20736" y="2630"/>
                  </a:lnTo>
                  <a:lnTo>
                    <a:pt x="20163" y="524"/>
                  </a:lnTo>
                  <a:lnTo>
                    <a:pt x="19590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221" name="Shape 767"/>
            <p:cNvSpPr/>
            <p:nvPr/>
          </p:nvSpPr>
          <p:spPr>
            <a:xfrm>
              <a:off x="659708" y="383198"/>
              <a:ext cx="165459" cy="1744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267" y="1102"/>
                  </a:moveTo>
                  <a:lnTo>
                    <a:pt x="19562" y="9969"/>
                  </a:lnTo>
                  <a:lnTo>
                    <a:pt x="19267" y="18828"/>
                  </a:lnTo>
                  <a:lnTo>
                    <a:pt x="15183" y="19108"/>
                  </a:lnTo>
                  <a:lnTo>
                    <a:pt x="10804" y="19379"/>
                  </a:lnTo>
                  <a:lnTo>
                    <a:pt x="6712" y="19379"/>
                  </a:lnTo>
                  <a:lnTo>
                    <a:pt x="4665" y="19659"/>
                  </a:lnTo>
                  <a:lnTo>
                    <a:pt x="2914" y="19938"/>
                  </a:lnTo>
                  <a:lnTo>
                    <a:pt x="2627" y="19938"/>
                  </a:lnTo>
                  <a:lnTo>
                    <a:pt x="2627" y="19659"/>
                  </a:lnTo>
                  <a:lnTo>
                    <a:pt x="2914" y="15505"/>
                  </a:lnTo>
                  <a:lnTo>
                    <a:pt x="2627" y="11071"/>
                  </a:lnTo>
                  <a:lnTo>
                    <a:pt x="2038" y="6646"/>
                  </a:lnTo>
                  <a:lnTo>
                    <a:pt x="1162" y="2213"/>
                  </a:lnTo>
                  <a:lnTo>
                    <a:pt x="10510" y="2213"/>
                  </a:lnTo>
                  <a:lnTo>
                    <a:pt x="14888" y="1933"/>
                  </a:lnTo>
                  <a:lnTo>
                    <a:pt x="19267" y="1102"/>
                  </a:lnTo>
                  <a:close/>
                  <a:moveTo>
                    <a:pt x="14888" y="0"/>
                  </a:moveTo>
                  <a:lnTo>
                    <a:pt x="10215" y="271"/>
                  </a:lnTo>
                  <a:lnTo>
                    <a:pt x="5541" y="551"/>
                  </a:lnTo>
                  <a:lnTo>
                    <a:pt x="876" y="551"/>
                  </a:lnTo>
                  <a:lnTo>
                    <a:pt x="286" y="831"/>
                  </a:lnTo>
                  <a:lnTo>
                    <a:pt x="0" y="1102"/>
                  </a:lnTo>
                  <a:lnTo>
                    <a:pt x="0" y="1662"/>
                  </a:lnTo>
                  <a:lnTo>
                    <a:pt x="286" y="2213"/>
                  </a:lnTo>
                  <a:lnTo>
                    <a:pt x="286" y="11071"/>
                  </a:lnTo>
                  <a:lnTo>
                    <a:pt x="581" y="15505"/>
                  </a:lnTo>
                  <a:lnTo>
                    <a:pt x="1162" y="19659"/>
                  </a:lnTo>
                  <a:lnTo>
                    <a:pt x="1457" y="20210"/>
                  </a:lnTo>
                  <a:lnTo>
                    <a:pt x="1752" y="20210"/>
                  </a:lnTo>
                  <a:lnTo>
                    <a:pt x="2038" y="20490"/>
                  </a:lnTo>
                  <a:lnTo>
                    <a:pt x="2333" y="20210"/>
                  </a:lnTo>
                  <a:lnTo>
                    <a:pt x="2333" y="20769"/>
                  </a:lnTo>
                  <a:lnTo>
                    <a:pt x="2914" y="21041"/>
                  </a:lnTo>
                  <a:lnTo>
                    <a:pt x="4665" y="21320"/>
                  </a:lnTo>
                  <a:lnTo>
                    <a:pt x="6712" y="21600"/>
                  </a:lnTo>
                  <a:lnTo>
                    <a:pt x="11090" y="21320"/>
                  </a:lnTo>
                  <a:lnTo>
                    <a:pt x="15183" y="20769"/>
                  </a:lnTo>
                  <a:lnTo>
                    <a:pt x="19267" y="19938"/>
                  </a:lnTo>
                  <a:lnTo>
                    <a:pt x="19267" y="20490"/>
                  </a:lnTo>
                  <a:lnTo>
                    <a:pt x="19562" y="21041"/>
                  </a:lnTo>
                  <a:lnTo>
                    <a:pt x="20143" y="21320"/>
                  </a:lnTo>
                  <a:lnTo>
                    <a:pt x="20724" y="21320"/>
                  </a:lnTo>
                  <a:lnTo>
                    <a:pt x="21019" y="20769"/>
                  </a:lnTo>
                  <a:lnTo>
                    <a:pt x="21600" y="15785"/>
                  </a:lnTo>
                  <a:lnTo>
                    <a:pt x="21600" y="5815"/>
                  </a:lnTo>
                  <a:lnTo>
                    <a:pt x="20724" y="831"/>
                  </a:lnTo>
                  <a:lnTo>
                    <a:pt x="20724" y="551"/>
                  </a:lnTo>
                  <a:lnTo>
                    <a:pt x="20143" y="551"/>
                  </a:lnTo>
                  <a:lnTo>
                    <a:pt x="20143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222" name="Shape 768"/>
            <p:cNvSpPr/>
            <p:nvPr/>
          </p:nvSpPr>
          <p:spPr>
            <a:xfrm>
              <a:off x="767047" y="571040"/>
              <a:ext cx="22385" cy="1543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294" y="0"/>
                  </a:moveTo>
                  <a:lnTo>
                    <a:pt x="2179" y="307"/>
                  </a:lnTo>
                  <a:lnTo>
                    <a:pt x="0" y="2817"/>
                  </a:lnTo>
                  <a:lnTo>
                    <a:pt x="0" y="5319"/>
                  </a:lnTo>
                  <a:lnTo>
                    <a:pt x="2179" y="10014"/>
                  </a:lnTo>
                  <a:lnTo>
                    <a:pt x="4294" y="15649"/>
                  </a:lnTo>
                  <a:lnTo>
                    <a:pt x="6474" y="18466"/>
                  </a:lnTo>
                  <a:lnTo>
                    <a:pt x="10768" y="21284"/>
                  </a:lnTo>
                  <a:lnTo>
                    <a:pt x="12947" y="21600"/>
                  </a:lnTo>
                  <a:lnTo>
                    <a:pt x="19421" y="21600"/>
                  </a:lnTo>
                  <a:lnTo>
                    <a:pt x="19421" y="20977"/>
                  </a:lnTo>
                  <a:lnTo>
                    <a:pt x="21600" y="18466"/>
                  </a:lnTo>
                  <a:lnTo>
                    <a:pt x="19421" y="15649"/>
                  </a:lnTo>
                  <a:lnTo>
                    <a:pt x="15126" y="10014"/>
                  </a:lnTo>
                  <a:lnTo>
                    <a:pt x="12947" y="5002"/>
                  </a:lnTo>
                  <a:lnTo>
                    <a:pt x="10768" y="2817"/>
                  </a:lnTo>
                  <a:lnTo>
                    <a:pt x="8653" y="307"/>
                  </a:lnTo>
                  <a:lnTo>
                    <a:pt x="8653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223" name="Shape 769"/>
            <p:cNvSpPr/>
            <p:nvPr/>
          </p:nvSpPr>
          <p:spPr>
            <a:xfrm>
              <a:off x="456189" y="631418"/>
              <a:ext cx="49220" cy="581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944" y="0"/>
                  </a:moveTo>
                  <a:lnTo>
                    <a:pt x="991" y="815"/>
                  </a:lnTo>
                  <a:lnTo>
                    <a:pt x="0" y="1654"/>
                  </a:lnTo>
                  <a:lnTo>
                    <a:pt x="0" y="2493"/>
                  </a:lnTo>
                  <a:lnTo>
                    <a:pt x="991" y="4147"/>
                  </a:lnTo>
                  <a:lnTo>
                    <a:pt x="3935" y="4987"/>
                  </a:lnTo>
                  <a:lnTo>
                    <a:pt x="9823" y="6640"/>
                  </a:lnTo>
                  <a:lnTo>
                    <a:pt x="4897" y="11627"/>
                  </a:lnTo>
                  <a:lnTo>
                    <a:pt x="991" y="17453"/>
                  </a:lnTo>
                  <a:lnTo>
                    <a:pt x="0" y="19107"/>
                  </a:lnTo>
                  <a:lnTo>
                    <a:pt x="991" y="20761"/>
                  </a:lnTo>
                  <a:lnTo>
                    <a:pt x="2944" y="21600"/>
                  </a:lnTo>
                  <a:lnTo>
                    <a:pt x="4897" y="21600"/>
                  </a:lnTo>
                  <a:lnTo>
                    <a:pt x="14721" y="19107"/>
                  </a:lnTo>
                  <a:lnTo>
                    <a:pt x="19618" y="18267"/>
                  </a:lnTo>
                  <a:lnTo>
                    <a:pt x="20609" y="17453"/>
                  </a:lnTo>
                  <a:lnTo>
                    <a:pt x="21600" y="15774"/>
                  </a:lnTo>
                  <a:lnTo>
                    <a:pt x="21600" y="14120"/>
                  </a:lnTo>
                  <a:lnTo>
                    <a:pt x="19618" y="13281"/>
                  </a:lnTo>
                  <a:lnTo>
                    <a:pt x="18656" y="13281"/>
                  </a:lnTo>
                  <a:lnTo>
                    <a:pt x="10785" y="14960"/>
                  </a:lnTo>
                  <a:lnTo>
                    <a:pt x="18656" y="5801"/>
                  </a:lnTo>
                  <a:lnTo>
                    <a:pt x="19618" y="4147"/>
                  </a:lnTo>
                  <a:lnTo>
                    <a:pt x="18656" y="3308"/>
                  </a:lnTo>
                  <a:lnTo>
                    <a:pt x="17665" y="2493"/>
                  </a:lnTo>
                  <a:lnTo>
                    <a:pt x="15712" y="1654"/>
                  </a:lnTo>
                  <a:lnTo>
                    <a:pt x="6879" y="815"/>
                  </a:lnTo>
                  <a:lnTo>
                    <a:pt x="2944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224" name="Shape 770"/>
            <p:cNvSpPr/>
            <p:nvPr/>
          </p:nvSpPr>
          <p:spPr>
            <a:xfrm>
              <a:off x="391361" y="577749"/>
              <a:ext cx="167718" cy="1587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290" y="2124"/>
                  </a:moveTo>
                  <a:lnTo>
                    <a:pt x="19290" y="6082"/>
                  </a:lnTo>
                  <a:lnTo>
                    <a:pt x="19581" y="10041"/>
                  </a:lnTo>
                  <a:lnTo>
                    <a:pt x="19581" y="14605"/>
                  </a:lnTo>
                  <a:lnTo>
                    <a:pt x="19872" y="19169"/>
                  </a:lnTo>
                  <a:lnTo>
                    <a:pt x="12378" y="19169"/>
                  </a:lnTo>
                  <a:lnTo>
                    <a:pt x="7776" y="19476"/>
                  </a:lnTo>
                  <a:lnTo>
                    <a:pt x="5466" y="19476"/>
                  </a:lnTo>
                  <a:lnTo>
                    <a:pt x="3165" y="20082"/>
                  </a:lnTo>
                  <a:lnTo>
                    <a:pt x="2592" y="15210"/>
                  </a:lnTo>
                  <a:lnTo>
                    <a:pt x="2010" y="10339"/>
                  </a:lnTo>
                  <a:lnTo>
                    <a:pt x="1728" y="6390"/>
                  </a:lnTo>
                  <a:lnTo>
                    <a:pt x="1437" y="2431"/>
                  </a:lnTo>
                  <a:lnTo>
                    <a:pt x="5757" y="2738"/>
                  </a:lnTo>
                  <a:lnTo>
                    <a:pt x="10368" y="2431"/>
                  </a:lnTo>
                  <a:lnTo>
                    <a:pt x="19290" y="2124"/>
                  </a:lnTo>
                  <a:close/>
                  <a:moveTo>
                    <a:pt x="19290" y="0"/>
                  </a:moveTo>
                  <a:lnTo>
                    <a:pt x="10077" y="298"/>
                  </a:lnTo>
                  <a:lnTo>
                    <a:pt x="5757" y="606"/>
                  </a:lnTo>
                  <a:lnTo>
                    <a:pt x="1146" y="913"/>
                  </a:lnTo>
                  <a:lnTo>
                    <a:pt x="573" y="1211"/>
                  </a:lnTo>
                  <a:lnTo>
                    <a:pt x="282" y="1826"/>
                  </a:lnTo>
                  <a:lnTo>
                    <a:pt x="0" y="3949"/>
                  </a:lnTo>
                  <a:lnTo>
                    <a:pt x="0" y="6082"/>
                  </a:lnTo>
                  <a:lnTo>
                    <a:pt x="282" y="10646"/>
                  </a:lnTo>
                  <a:lnTo>
                    <a:pt x="864" y="15816"/>
                  </a:lnTo>
                  <a:lnTo>
                    <a:pt x="1146" y="18563"/>
                  </a:lnTo>
                  <a:lnTo>
                    <a:pt x="1728" y="20994"/>
                  </a:lnTo>
                  <a:lnTo>
                    <a:pt x="2010" y="21302"/>
                  </a:lnTo>
                  <a:lnTo>
                    <a:pt x="3165" y="21302"/>
                  </a:lnTo>
                  <a:lnTo>
                    <a:pt x="4893" y="21600"/>
                  </a:lnTo>
                  <a:lnTo>
                    <a:pt x="7194" y="21600"/>
                  </a:lnTo>
                  <a:lnTo>
                    <a:pt x="11232" y="21302"/>
                  </a:lnTo>
                  <a:lnTo>
                    <a:pt x="17853" y="21302"/>
                  </a:lnTo>
                  <a:lnTo>
                    <a:pt x="20154" y="20994"/>
                  </a:lnTo>
                  <a:lnTo>
                    <a:pt x="21018" y="20994"/>
                  </a:lnTo>
                  <a:lnTo>
                    <a:pt x="21309" y="20687"/>
                  </a:lnTo>
                  <a:lnTo>
                    <a:pt x="21600" y="18256"/>
                  </a:lnTo>
                  <a:lnTo>
                    <a:pt x="21600" y="16123"/>
                  </a:lnTo>
                  <a:lnTo>
                    <a:pt x="21309" y="11252"/>
                  </a:lnTo>
                  <a:lnTo>
                    <a:pt x="21018" y="6082"/>
                  </a:lnTo>
                  <a:lnTo>
                    <a:pt x="20736" y="3344"/>
                  </a:lnTo>
                  <a:lnTo>
                    <a:pt x="20154" y="606"/>
                  </a:lnTo>
                  <a:lnTo>
                    <a:pt x="19872" y="298"/>
                  </a:lnTo>
                  <a:lnTo>
                    <a:pt x="19581" y="298"/>
                  </a:lnTo>
                  <a:lnTo>
                    <a:pt x="19290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225" name="Shape 771"/>
            <p:cNvSpPr/>
            <p:nvPr/>
          </p:nvSpPr>
          <p:spPr>
            <a:xfrm>
              <a:off x="1511709" y="530788"/>
              <a:ext cx="172235" cy="16101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917" y="0"/>
                  </a:moveTo>
                  <a:lnTo>
                    <a:pt x="19634" y="294"/>
                  </a:lnTo>
                  <a:lnTo>
                    <a:pt x="19351" y="1194"/>
                  </a:lnTo>
                  <a:lnTo>
                    <a:pt x="14586" y="900"/>
                  </a:lnTo>
                  <a:lnTo>
                    <a:pt x="9821" y="597"/>
                  </a:lnTo>
                  <a:lnTo>
                    <a:pt x="5615" y="294"/>
                  </a:lnTo>
                  <a:lnTo>
                    <a:pt x="3365" y="597"/>
                  </a:lnTo>
                  <a:lnTo>
                    <a:pt x="2524" y="1194"/>
                  </a:lnTo>
                  <a:lnTo>
                    <a:pt x="1683" y="1497"/>
                  </a:lnTo>
                  <a:lnTo>
                    <a:pt x="1683" y="1800"/>
                  </a:lnTo>
                  <a:lnTo>
                    <a:pt x="3090" y="2397"/>
                  </a:lnTo>
                  <a:lnTo>
                    <a:pt x="4773" y="2700"/>
                  </a:lnTo>
                  <a:lnTo>
                    <a:pt x="14028" y="2700"/>
                  </a:lnTo>
                  <a:lnTo>
                    <a:pt x="19351" y="2994"/>
                  </a:lnTo>
                  <a:lnTo>
                    <a:pt x="19351" y="14097"/>
                  </a:lnTo>
                  <a:lnTo>
                    <a:pt x="19634" y="16494"/>
                  </a:lnTo>
                  <a:lnTo>
                    <a:pt x="19884" y="18597"/>
                  </a:lnTo>
                  <a:lnTo>
                    <a:pt x="11221" y="18900"/>
                  </a:lnTo>
                  <a:lnTo>
                    <a:pt x="6731" y="19194"/>
                  </a:lnTo>
                  <a:lnTo>
                    <a:pt x="4490" y="19497"/>
                  </a:lnTo>
                  <a:lnTo>
                    <a:pt x="2524" y="20094"/>
                  </a:lnTo>
                  <a:lnTo>
                    <a:pt x="2249" y="15594"/>
                  </a:lnTo>
                  <a:lnTo>
                    <a:pt x="1966" y="11094"/>
                  </a:lnTo>
                  <a:lnTo>
                    <a:pt x="2249" y="6300"/>
                  </a:lnTo>
                  <a:lnTo>
                    <a:pt x="1966" y="3894"/>
                  </a:lnTo>
                  <a:lnTo>
                    <a:pt x="1683" y="2700"/>
                  </a:lnTo>
                  <a:lnTo>
                    <a:pt x="1408" y="1800"/>
                  </a:lnTo>
                  <a:lnTo>
                    <a:pt x="566" y="2994"/>
                  </a:lnTo>
                  <a:lnTo>
                    <a:pt x="283" y="4500"/>
                  </a:lnTo>
                  <a:lnTo>
                    <a:pt x="0" y="7797"/>
                  </a:lnTo>
                  <a:lnTo>
                    <a:pt x="283" y="14097"/>
                  </a:lnTo>
                  <a:lnTo>
                    <a:pt x="283" y="18597"/>
                  </a:lnTo>
                  <a:lnTo>
                    <a:pt x="566" y="19497"/>
                  </a:lnTo>
                  <a:lnTo>
                    <a:pt x="841" y="20397"/>
                  </a:lnTo>
                  <a:lnTo>
                    <a:pt x="1408" y="21297"/>
                  </a:lnTo>
                  <a:lnTo>
                    <a:pt x="2249" y="21600"/>
                  </a:lnTo>
                  <a:lnTo>
                    <a:pt x="2524" y="21600"/>
                  </a:lnTo>
                  <a:lnTo>
                    <a:pt x="2807" y="21297"/>
                  </a:lnTo>
                  <a:lnTo>
                    <a:pt x="2807" y="20994"/>
                  </a:lnTo>
                  <a:lnTo>
                    <a:pt x="4773" y="21297"/>
                  </a:lnTo>
                  <a:lnTo>
                    <a:pt x="7014" y="21600"/>
                  </a:lnTo>
                  <a:lnTo>
                    <a:pt x="11221" y="21297"/>
                  </a:lnTo>
                  <a:lnTo>
                    <a:pt x="19917" y="20700"/>
                  </a:lnTo>
                  <a:lnTo>
                    <a:pt x="20475" y="20397"/>
                  </a:lnTo>
                  <a:lnTo>
                    <a:pt x="20759" y="20700"/>
                  </a:lnTo>
                  <a:lnTo>
                    <a:pt x="21034" y="20700"/>
                  </a:lnTo>
                  <a:lnTo>
                    <a:pt x="21317" y="20397"/>
                  </a:lnTo>
                  <a:lnTo>
                    <a:pt x="21600" y="18000"/>
                  </a:lnTo>
                  <a:lnTo>
                    <a:pt x="21317" y="15897"/>
                  </a:lnTo>
                  <a:lnTo>
                    <a:pt x="21034" y="11094"/>
                  </a:lnTo>
                  <a:lnTo>
                    <a:pt x="21034" y="5694"/>
                  </a:lnTo>
                  <a:lnTo>
                    <a:pt x="20759" y="2994"/>
                  </a:lnTo>
                  <a:lnTo>
                    <a:pt x="20475" y="294"/>
                  </a:lnTo>
                  <a:lnTo>
                    <a:pt x="20192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226" name="Shape 772"/>
            <p:cNvSpPr/>
            <p:nvPr/>
          </p:nvSpPr>
          <p:spPr>
            <a:xfrm>
              <a:off x="8372755" y="2847605"/>
              <a:ext cx="787174" cy="120092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893" y="0"/>
                  </a:moveTo>
                  <a:lnTo>
                    <a:pt x="11720" y="603"/>
                  </a:lnTo>
                  <a:lnTo>
                    <a:pt x="7548" y="1247"/>
                  </a:lnTo>
                  <a:lnTo>
                    <a:pt x="3436" y="1971"/>
                  </a:lnTo>
                  <a:lnTo>
                    <a:pt x="1779" y="2252"/>
                  </a:lnTo>
                  <a:lnTo>
                    <a:pt x="1351" y="2333"/>
                  </a:lnTo>
                  <a:lnTo>
                    <a:pt x="614" y="2575"/>
                  </a:lnTo>
                  <a:lnTo>
                    <a:pt x="306" y="2735"/>
                  </a:lnTo>
                  <a:lnTo>
                    <a:pt x="306" y="2775"/>
                  </a:lnTo>
                  <a:lnTo>
                    <a:pt x="246" y="2695"/>
                  </a:lnTo>
                  <a:lnTo>
                    <a:pt x="122" y="2655"/>
                  </a:lnTo>
                  <a:lnTo>
                    <a:pt x="0" y="2655"/>
                  </a:lnTo>
                  <a:lnTo>
                    <a:pt x="0" y="2735"/>
                  </a:lnTo>
                  <a:lnTo>
                    <a:pt x="62" y="3299"/>
                  </a:lnTo>
                  <a:lnTo>
                    <a:pt x="246" y="3861"/>
                  </a:lnTo>
                  <a:lnTo>
                    <a:pt x="674" y="4988"/>
                  </a:lnTo>
                  <a:lnTo>
                    <a:pt x="1166" y="6113"/>
                  </a:lnTo>
                  <a:lnTo>
                    <a:pt x="1595" y="7240"/>
                  </a:lnTo>
                  <a:lnTo>
                    <a:pt x="3252" y="12027"/>
                  </a:lnTo>
                  <a:lnTo>
                    <a:pt x="4050" y="14400"/>
                  </a:lnTo>
                  <a:lnTo>
                    <a:pt x="4970" y="16772"/>
                  </a:lnTo>
                  <a:lnTo>
                    <a:pt x="5953" y="19146"/>
                  </a:lnTo>
                  <a:lnTo>
                    <a:pt x="6443" y="20353"/>
                  </a:lnTo>
                  <a:lnTo>
                    <a:pt x="7057" y="21479"/>
                  </a:lnTo>
                  <a:lnTo>
                    <a:pt x="7179" y="21600"/>
                  </a:lnTo>
                  <a:lnTo>
                    <a:pt x="7301" y="21600"/>
                  </a:lnTo>
                  <a:lnTo>
                    <a:pt x="7425" y="21559"/>
                  </a:lnTo>
                  <a:lnTo>
                    <a:pt x="7548" y="21479"/>
                  </a:lnTo>
                  <a:lnTo>
                    <a:pt x="8530" y="21359"/>
                  </a:lnTo>
                  <a:lnTo>
                    <a:pt x="9572" y="21157"/>
                  </a:lnTo>
                  <a:lnTo>
                    <a:pt x="11535" y="20755"/>
                  </a:lnTo>
                  <a:lnTo>
                    <a:pt x="13806" y="20312"/>
                  </a:lnTo>
                  <a:lnTo>
                    <a:pt x="16139" y="19911"/>
                  </a:lnTo>
                  <a:lnTo>
                    <a:pt x="18839" y="19467"/>
                  </a:lnTo>
                  <a:lnTo>
                    <a:pt x="20249" y="19267"/>
                  </a:lnTo>
                  <a:lnTo>
                    <a:pt x="21600" y="18985"/>
                  </a:lnTo>
                  <a:lnTo>
                    <a:pt x="21600" y="18703"/>
                  </a:lnTo>
                  <a:lnTo>
                    <a:pt x="20127" y="18985"/>
                  </a:lnTo>
                  <a:lnTo>
                    <a:pt x="18593" y="19226"/>
                  </a:lnTo>
                  <a:lnTo>
                    <a:pt x="15525" y="19749"/>
                  </a:lnTo>
                  <a:lnTo>
                    <a:pt x="11413" y="20514"/>
                  </a:lnTo>
                  <a:lnTo>
                    <a:pt x="9388" y="20876"/>
                  </a:lnTo>
                  <a:lnTo>
                    <a:pt x="8406" y="21077"/>
                  </a:lnTo>
                  <a:lnTo>
                    <a:pt x="7486" y="21359"/>
                  </a:lnTo>
                  <a:lnTo>
                    <a:pt x="6443" y="19025"/>
                  </a:lnTo>
                  <a:lnTo>
                    <a:pt x="5461" y="16652"/>
                  </a:lnTo>
                  <a:lnTo>
                    <a:pt x="4602" y="14320"/>
                  </a:lnTo>
                  <a:lnTo>
                    <a:pt x="3744" y="11906"/>
                  </a:lnTo>
                  <a:lnTo>
                    <a:pt x="2087" y="7119"/>
                  </a:lnTo>
                  <a:lnTo>
                    <a:pt x="1351" y="4907"/>
                  </a:lnTo>
                  <a:lnTo>
                    <a:pt x="920" y="3821"/>
                  </a:lnTo>
                  <a:lnTo>
                    <a:pt x="614" y="3299"/>
                  </a:lnTo>
                  <a:lnTo>
                    <a:pt x="330" y="2816"/>
                  </a:lnTo>
                  <a:lnTo>
                    <a:pt x="736" y="2816"/>
                  </a:lnTo>
                  <a:lnTo>
                    <a:pt x="1166" y="2775"/>
                  </a:lnTo>
                  <a:lnTo>
                    <a:pt x="1963" y="2655"/>
                  </a:lnTo>
                  <a:lnTo>
                    <a:pt x="3560" y="2293"/>
                  </a:lnTo>
                  <a:lnTo>
                    <a:pt x="7670" y="1569"/>
                  </a:lnTo>
                  <a:lnTo>
                    <a:pt x="11781" y="925"/>
                  </a:lnTo>
                  <a:lnTo>
                    <a:pt x="15955" y="362"/>
                  </a:lnTo>
                  <a:lnTo>
                    <a:pt x="16200" y="1166"/>
                  </a:lnTo>
                  <a:lnTo>
                    <a:pt x="16446" y="1971"/>
                  </a:lnTo>
                  <a:lnTo>
                    <a:pt x="17120" y="3620"/>
                  </a:lnTo>
                  <a:lnTo>
                    <a:pt x="18777" y="7561"/>
                  </a:lnTo>
                  <a:lnTo>
                    <a:pt x="20557" y="11544"/>
                  </a:lnTo>
                  <a:lnTo>
                    <a:pt x="21048" y="12751"/>
                  </a:lnTo>
                  <a:lnTo>
                    <a:pt x="21600" y="13997"/>
                  </a:lnTo>
                  <a:lnTo>
                    <a:pt x="21600" y="12710"/>
                  </a:lnTo>
                  <a:lnTo>
                    <a:pt x="21110" y="11745"/>
                  </a:lnTo>
                  <a:lnTo>
                    <a:pt x="19391" y="7803"/>
                  </a:lnTo>
                  <a:lnTo>
                    <a:pt x="17856" y="4143"/>
                  </a:lnTo>
                  <a:lnTo>
                    <a:pt x="17120" y="2131"/>
                  </a:lnTo>
                  <a:lnTo>
                    <a:pt x="16692" y="1127"/>
                  </a:lnTo>
                  <a:lnTo>
                    <a:pt x="16262" y="161"/>
                  </a:lnTo>
                  <a:lnTo>
                    <a:pt x="16015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227" name="Shape 773"/>
            <p:cNvSpPr/>
            <p:nvPr/>
          </p:nvSpPr>
          <p:spPr>
            <a:xfrm>
              <a:off x="5349269" y="5254"/>
              <a:ext cx="3365630" cy="101301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630" y="7390"/>
                  </a:moveTo>
                  <a:lnTo>
                    <a:pt x="9616" y="8297"/>
                  </a:lnTo>
                  <a:lnTo>
                    <a:pt x="9444" y="8345"/>
                  </a:lnTo>
                  <a:lnTo>
                    <a:pt x="9458" y="8249"/>
                  </a:lnTo>
                  <a:lnTo>
                    <a:pt x="9458" y="8154"/>
                  </a:lnTo>
                  <a:lnTo>
                    <a:pt x="9444" y="7962"/>
                  </a:lnTo>
                  <a:lnTo>
                    <a:pt x="9429" y="7676"/>
                  </a:lnTo>
                  <a:lnTo>
                    <a:pt x="9415" y="7438"/>
                  </a:lnTo>
                  <a:lnTo>
                    <a:pt x="9616" y="7390"/>
                  </a:lnTo>
                  <a:close/>
                  <a:moveTo>
                    <a:pt x="9343" y="7438"/>
                  </a:moveTo>
                  <a:lnTo>
                    <a:pt x="9343" y="7916"/>
                  </a:lnTo>
                  <a:lnTo>
                    <a:pt x="9357" y="8154"/>
                  </a:lnTo>
                  <a:lnTo>
                    <a:pt x="9357" y="8297"/>
                  </a:lnTo>
                  <a:lnTo>
                    <a:pt x="9372" y="8392"/>
                  </a:lnTo>
                  <a:lnTo>
                    <a:pt x="9271" y="8440"/>
                  </a:lnTo>
                  <a:lnTo>
                    <a:pt x="9257" y="8202"/>
                  </a:lnTo>
                  <a:lnTo>
                    <a:pt x="9228" y="7962"/>
                  </a:lnTo>
                  <a:lnTo>
                    <a:pt x="9214" y="7725"/>
                  </a:lnTo>
                  <a:lnTo>
                    <a:pt x="9171" y="7487"/>
                  </a:lnTo>
                  <a:lnTo>
                    <a:pt x="9343" y="7438"/>
                  </a:lnTo>
                  <a:close/>
                  <a:moveTo>
                    <a:pt x="9142" y="7487"/>
                  </a:moveTo>
                  <a:lnTo>
                    <a:pt x="9142" y="7725"/>
                  </a:lnTo>
                  <a:lnTo>
                    <a:pt x="9157" y="7962"/>
                  </a:lnTo>
                  <a:lnTo>
                    <a:pt x="9171" y="8202"/>
                  </a:lnTo>
                  <a:lnTo>
                    <a:pt x="9185" y="8440"/>
                  </a:lnTo>
                  <a:lnTo>
                    <a:pt x="9085" y="8488"/>
                  </a:lnTo>
                  <a:lnTo>
                    <a:pt x="9085" y="8297"/>
                  </a:lnTo>
                  <a:lnTo>
                    <a:pt x="9071" y="8105"/>
                  </a:lnTo>
                  <a:lnTo>
                    <a:pt x="9027" y="7487"/>
                  </a:lnTo>
                  <a:close/>
                  <a:moveTo>
                    <a:pt x="8999" y="7487"/>
                  </a:moveTo>
                  <a:lnTo>
                    <a:pt x="9013" y="8059"/>
                  </a:lnTo>
                  <a:lnTo>
                    <a:pt x="9027" y="8297"/>
                  </a:lnTo>
                  <a:lnTo>
                    <a:pt x="9042" y="8488"/>
                  </a:lnTo>
                  <a:lnTo>
                    <a:pt x="8913" y="8535"/>
                  </a:lnTo>
                  <a:lnTo>
                    <a:pt x="8913" y="8297"/>
                  </a:lnTo>
                  <a:lnTo>
                    <a:pt x="8884" y="8105"/>
                  </a:lnTo>
                  <a:lnTo>
                    <a:pt x="8855" y="7533"/>
                  </a:lnTo>
                  <a:lnTo>
                    <a:pt x="8999" y="7487"/>
                  </a:lnTo>
                  <a:close/>
                  <a:moveTo>
                    <a:pt x="8812" y="7533"/>
                  </a:moveTo>
                  <a:lnTo>
                    <a:pt x="8812" y="8345"/>
                  </a:lnTo>
                  <a:lnTo>
                    <a:pt x="8827" y="8488"/>
                  </a:lnTo>
                  <a:lnTo>
                    <a:pt x="8841" y="8583"/>
                  </a:lnTo>
                  <a:lnTo>
                    <a:pt x="8726" y="8583"/>
                  </a:lnTo>
                  <a:lnTo>
                    <a:pt x="8726" y="8392"/>
                  </a:lnTo>
                  <a:lnTo>
                    <a:pt x="8712" y="8154"/>
                  </a:lnTo>
                  <a:lnTo>
                    <a:pt x="8698" y="7819"/>
                  </a:lnTo>
                  <a:lnTo>
                    <a:pt x="8683" y="7533"/>
                  </a:lnTo>
                  <a:close/>
                  <a:moveTo>
                    <a:pt x="8611" y="7533"/>
                  </a:moveTo>
                  <a:lnTo>
                    <a:pt x="8611" y="7819"/>
                  </a:lnTo>
                  <a:lnTo>
                    <a:pt x="8626" y="8059"/>
                  </a:lnTo>
                  <a:lnTo>
                    <a:pt x="8640" y="8345"/>
                  </a:lnTo>
                  <a:lnTo>
                    <a:pt x="8640" y="8488"/>
                  </a:lnTo>
                  <a:lnTo>
                    <a:pt x="8654" y="8631"/>
                  </a:lnTo>
                  <a:lnTo>
                    <a:pt x="8539" y="8678"/>
                  </a:lnTo>
                  <a:lnTo>
                    <a:pt x="8525" y="8345"/>
                  </a:lnTo>
                  <a:lnTo>
                    <a:pt x="8511" y="7962"/>
                  </a:lnTo>
                  <a:lnTo>
                    <a:pt x="8482" y="7581"/>
                  </a:lnTo>
                  <a:lnTo>
                    <a:pt x="8611" y="7533"/>
                  </a:lnTo>
                  <a:close/>
                  <a:moveTo>
                    <a:pt x="8410" y="7581"/>
                  </a:moveTo>
                  <a:lnTo>
                    <a:pt x="8425" y="7962"/>
                  </a:lnTo>
                  <a:lnTo>
                    <a:pt x="8425" y="8297"/>
                  </a:lnTo>
                  <a:lnTo>
                    <a:pt x="8439" y="8488"/>
                  </a:lnTo>
                  <a:lnTo>
                    <a:pt x="8453" y="8726"/>
                  </a:lnTo>
                  <a:lnTo>
                    <a:pt x="8324" y="8774"/>
                  </a:lnTo>
                  <a:lnTo>
                    <a:pt x="8310" y="8488"/>
                  </a:lnTo>
                  <a:lnTo>
                    <a:pt x="8296" y="8249"/>
                  </a:lnTo>
                  <a:lnTo>
                    <a:pt x="8281" y="7916"/>
                  </a:lnTo>
                  <a:lnTo>
                    <a:pt x="8253" y="7630"/>
                  </a:lnTo>
                  <a:lnTo>
                    <a:pt x="8410" y="7581"/>
                  </a:lnTo>
                  <a:close/>
                  <a:moveTo>
                    <a:pt x="9630" y="8631"/>
                  </a:moveTo>
                  <a:lnTo>
                    <a:pt x="9645" y="10013"/>
                  </a:lnTo>
                  <a:lnTo>
                    <a:pt x="9673" y="11015"/>
                  </a:lnTo>
                  <a:lnTo>
                    <a:pt x="9429" y="11015"/>
                  </a:lnTo>
                  <a:lnTo>
                    <a:pt x="9200" y="11109"/>
                  </a:lnTo>
                  <a:lnTo>
                    <a:pt x="8741" y="11349"/>
                  </a:lnTo>
                  <a:lnTo>
                    <a:pt x="8281" y="11492"/>
                  </a:lnTo>
                  <a:lnTo>
                    <a:pt x="8051" y="11587"/>
                  </a:lnTo>
                  <a:lnTo>
                    <a:pt x="7822" y="11778"/>
                  </a:lnTo>
                  <a:lnTo>
                    <a:pt x="7779" y="10537"/>
                  </a:lnTo>
                  <a:lnTo>
                    <a:pt x="7750" y="9965"/>
                  </a:lnTo>
                  <a:lnTo>
                    <a:pt x="7721" y="9393"/>
                  </a:lnTo>
                  <a:lnTo>
                    <a:pt x="7951" y="9346"/>
                  </a:lnTo>
                  <a:lnTo>
                    <a:pt x="8195" y="9250"/>
                  </a:lnTo>
                  <a:lnTo>
                    <a:pt x="8669" y="9060"/>
                  </a:lnTo>
                  <a:lnTo>
                    <a:pt x="9157" y="8821"/>
                  </a:lnTo>
                  <a:lnTo>
                    <a:pt x="9630" y="8631"/>
                  </a:lnTo>
                  <a:close/>
                  <a:moveTo>
                    <a:pt x="9673" y="11253"/>
                  </a:moveTo>
                  <a:lnTo>
                    <a:pt x="9702" y="11730"/>
                  </a:lnTo>
                  <a:lnTo>
                    <a:pt x="9731" y="12254"/>
                  </a:lnTo>
                  <a:lnTo>
                    <a:pt x="9530" y="12350"/>
                  </a:lnTo>
                  <a:lnTo>
                    <a:pt x="9501" y="12016"/>
                  </a:lnTo>
                  <a:lnTo>
                    <a:pt x="9473" y="11396"/>
                  </a:lnTo>
                  <a:lnTo>
                    <a:pt x="9673" y="11253"/>
                  </a:lnTo>
                  <a:close/>
                  <a:moveTo>
                    <a:pt x="9429" y="11396"/>
                  </a:moveTo>
                  <a:lnTo>
                    <a:pt x="9429" y="11968"/>
                  </a:lnTo>
                  <a:lnTo>
                    <a:pt x="9444" y="12350"/>
                  </a:lnTo>
                  <a:lnTo>
                    <a:pt x="9286" y="12445"/>
                  </a:lnTo>
                  <a:lnTo>
                    <a:pt x="9271" y="12159"/>
                  </a:lnTo>
                  <a:lnTo>
                    <a:pt x="9257" y="11921"/>
                  </a:lnTo>
                  <a:lnTo>
                    <a:pt x="9243" y="11682"/>
                  </a:lnTo>
                  <a:lnTo>
                    <a:pt x="9214" y="11492"/>
                  </a:lnTo>
                  <a:lnTo>
                    <a:pt x="9429" y="11396"/>
                  </a:lnTo>
                  <a:close/>
                  <a:moveTo>
                    <a:pt x="9157" y="11492"/>
                  </a:moveTo>
                  <a:lnTo>
                    <a:pt x="9157" y="11730"/>
                  </a:lnTo>
                  <a:lnTo>
                    <a:pt x="9171" y="11921"/>
                  </a:lnTo>
                  <a:lnTo>
                    <a:pt x="9185" y="12207"/>
                  </a:lnTo>
                  <a:lnTo>
                    <a:pt x="9200" y="12445"/>
                  </a:lnTo>
                  <a:lnTo>
                    <a:pt x="9085" y="12493"/>
                  </a:lnTo>
                  <a:lnTo>
                    <a:pt x="9056" y="11825"/>
                  </a:lnTo>
                  <a:lnTo>
                    <a:pt x="9027" y="11539"/>
                  </a:lnTo>
                  <a:lnTo>
                    <a:pt x="9157" y="11492"/>
                  </a:lnTo>
                  <a:close/>
                  <a:moveTo>
                    <a:pt x="8941" y="11587"/>
                  </a:moveTo>
                  <a:lnTo>
                    <a:pt x="8956" y="11873"/>
                  </a:lnTo>
                  <a:lnTo>
                    <a:pt x="8984" y="12540"/>
                  </a:lnTo>
                  <a:lnTo>
                    <a:pt x="8855" y="12588"/>
                  </a:lnTo>
                  <a:lnTo>
                    <a:pt x="8855" y="12350"/>
                  </a:lnTo>
                  <a:lnTo>
                    <a:pt x="8841" y="12111"/>
                  </a:lnTo>
                  <a:lnTo>
                    <a:pt x="8827" y="11873"/>
                  </a:lnTo>
                  <a:lnTo>
                    <a:pt x="8798" y="11635"/>
                  </a:lnTo>
                  <a:lnTo>
                    <a:pt x="8941" y="11587"/>
                  </a:lnTo>
                  <a:close/>
                  <a:moveTo>
                    <a:pt x="8741" y="11635"/>
                  </a:moveTo>
                  <a:lnTo>
                    <a:pt x="8741" y="11921"/>
                  </a:lnTo>
                  <a:lnTo>
                    <a:pt x="8755" y="12159"/>
                  </a:lnTo>
                  <a:lnTo>
                    <a:pt x="8755" y="12397"/>
                  </a:lnTo>
                  <a:lnTo>
                    <a:pt x="8784" y="12636"/>
                  </a:lnTo>
                  <a:lnTo>
                    <a:pt x="8669" y="12683"/>
                  </a:lnTo>
                  <a:lnTo>
                    <a:pt x="8669" y="12445"/>
                  </a:lnTo>
                  <a:lnTo>
                    <a:pt x="8654" y="12254"/>
                  </a:lnTo>
                  <a:lnTo>
                    <a:pt x="8626" y="11682"/>
                  </a:lnTo>
                  <a:lnTo>
                    <a:pt x="8741" y="11635"/>
                  </a:lnTo>
                  <a:close/>
                  <a:moveTo>
                    <a:pt x="8582" y="11730"/>
                  </a:moveTo>
                  <a:lnTo>
                    <a:pt x="8568" y="11968"/>
                  </a:lnTo>
                  <a:lnTo>
                    <a:pt x="8568" y="12207"/>
                  </a:lnTo>
                  <a:lnTo>
                    <a:pt x="8582" y="12493"/>
                  </a:lnTo>
                  <a:lnTo>
                    <a:pt x="8597" y="12588"/>
                  </a:lnTo>
                  <a:lnTo>
                    <a:pt x="8626" y="12683"/>
                  </a:lnTo>
                  <a:lnTo>
                    <a:pt x="8468" y="12731"/>
                  </a:lnTo>
                  <a:lnTo>
                    <a:pt x="8453" y="12445"/>
                  </a:lnTo>
                  <a:lnTo>
                    <a:pt x="8425" y="12111"/>
                  </a:lnTo>
                  <a:lnTo>
                    <a:pt x="8410" y="11825"/>
                  </a:lnTo>
                  <a:lnTo>
                    <a:pt x="8582" y="11730"/>
                  </a:lnTo>
                  <a:close/>
                  <a:moveTo>
                    <a:pt x="8367" y="11825"/>
                  </a:moveTo>
                  <a:lnTo>
                    <a:pt x="8353" y="12111"/>
                  </a:lnTo>
                  <a:lnTo>
                    <a:pt x="8353" y="12397"/>
                  </a:lnTo>
                  <a:lnTo>
                    <a:pt x="8367" y="12779"/>
                  </a:lnTo>
                  <a:lnTo>
                    <a:pt x="8224" y="12779"/>
                  </a:lnTo>
                  <a:lnTo>
                    <a:pt x="8238" y="12683"/>
                  </a:lnTo>
                  <a:lnTo>
                    <a:pt x="8238" y="12588"/>
                  </a:lnTo>
                  <a:lnTo>
                    <a:pt x="8224" y="12397"/>
                  </a:lnTo>
                  <a:lnTo>
                    <a:pt x="8209" y="12159"/>
                  </a:lnTo>
                  <a:lnTo>
                    <a:pt x="8180" y="11921"/>
                  </a:lnTo>
                  <a:lnTo>
                    <a:pt x="8367" y="11825"/>
                  </a:lnTo>
                  <a:close/>
                  <a:moveTo>
                    <a:pt x="344" y="12540"/>
                  </a:moveTo>
                  <a:lnTo>
                    <a:pt x="359" y="12779"/>
                  </a:lnTo>
                  <a:lnTo>
                    <a:pt x="359" y="13065"/>
                  </a:lnTo>
                  <a:lnTo>
                    <a:pt x="272" y="13112"/>
                  </a:lnTo>
                  <a:lnTo>
                    <a:pt x="186" y="13208"/>
                  </a:lnTo>
                  <a:lnTo>
                    <a:pt x="143" y="12874"/>
                  </a:lnTo>
                  <a:lnTo>
                    <a:pt x="86" y="12540"/>
                  </a:lnTo>
                  <a:lnTo>
                    <a:pt x="172" y="12540"/>
                  </a:lnTo>
                  <a:lnTo>
                    <a:pt x="258" y="12588"/>
                  </a:lnTo>
                  <a:lnTo>
                    <a:pt x="301" y="12588"/>
                  </a:lnTo>
                  <a:lnTo>
                    <a:pt x="344" y="12540"/>
                  </a:lnTo>
                  <a:close/>
                  <a:moveTo>
                    <a:pt x="373" y="12159"/>
                  </a:moveTo>
                  <a:lnTo>
                    <a:pt x="459" y="12207"/>
                  </a:lnTo>
                  <a:lnTo>
                    <a:pt x="617" y="12207"/>
                  </a:lnTo>
                  <a:lnTo>
                    <a:pt x="631" y="12540"/>
                  </a:lnTo>
                  <a:lnTo>
                    <a:pt x="646" y="12874"/>
                  </a:lnTo>
                  <a:lnTo>
                    <a:pt x="646" y="13160"/>
                  </a:lnTo>
                  <a:lnTo>
                    <a:pt x="517" y="13255"/>
                  </a:lnTo>
                  <a:lnTo>
                    <a:pt x="445" y="13255"/>
                  </a:lnTo>
                  <a:lnTo>
                    <a:pt x="445" y="13065"/>
                  </a:lnTo>
                  <a:lnTo>
                    <a:pt x="431" y="12779"/>
                  </a:lnTo>
                  <a:lnTo>
                    <a:pt x="416" y="12445"/>
                  </a:lnTo>
                  <a:lnTo>
                    <a:pt x="373" y="12159"/>
                  </a:lnTo>
                  <a:close/>
                  <a:moveTo>
                    <a:pt x="8180" y="7630"/>
                  </a:moveTo>
                  <a:lnTo>
                    <a:pt x="8180" y="7916"/>
                  </a:lnTo>
                  <a:lnTo>
                    <a:pt x="8195" y="8249"/>
                  </a:lnTo>
                  <a:lnTo>
                    <a:pt x="8209" y="8535"/>
                  </a:lnTo>
                  <a:lnTo>
                    <a:pt x="8238" y="8821"/>
                  </a:lnTo>
                  <a:lnTo>
                    <a:pt x="7965" y="8964"/>
                  </a:lnTo>
                  <a:lnTo>
                    <a:pt x="7693" y="9155"/>
                  </a:lnTo>
                  <a:lnTo>
                    <a:pt x="7678" y="9155"/>
                  </a:lnTo>
                  <a:lnTo>
                    <a:pt x="7650" y="9250"/>
                  </a:lnTo>
                  <a:lnTo>
                    <a:pt x="7650" y="9298"/>
                  </a:lnTo>
                  <a:lnTo>
                    <a:pt x="7664" y="9346"/>
                  </a:lnTo>
                  <a:lnTo>
                    <a:pt x="7664" y="10061"/>
                  </a:lnTo>
                  <a:lnTo>
                    <a:pt x="7678" y="10728"/>
                  </a:lnTo>
                  <a:lnTo>
                    <a:pt x="7750" y="12111"/>
                  </a:lnTo>
                  <a:lnTo>
                    <a:pt x="7779" y="12207"/>
                  </a:lnTo>
                  <a:lnTo>
                    <a:pt x="7807" y="12207"/>
                  </a:lnTo>
                  <a:lnTo>
                    <a:pt x="7836" y="12159"/>
                  </a:lnTo>
                  <a:lnTo>
                    <a:pt x="7836" y="11921"/>
                  </a:lnTo>
                  <a:lnTo>
                    <a:pt x="7994" y="11968"/>
                  </a:lnTo>
                  <a:lnTo>
                    <a:pt x="8152" y="11921"/>
                  </a:lnTo>
                  <a:lnTo>
                    <a:pt x="8152" y="12588"/>
                  </a:lnTo>
                  <a:lnTo>
                    <a:pt x="8166" y="12731"/>
                  </a:lnTo>
                  <a:lnTo>
                    <a:pt x="8180" y="12826"/>
                  </a:lnTo>
                  <a:lnTo>
                    <a:pt x="8037" y="12874"/>
                  </a:lnTo>
                  <a:lnTo>
                    <a:pt x="7908" y="12969"/>
                  </a:lnTo>
                  <a:lnTo>
                    <a:pt x="7779" y="13065"/>
                  </a:lnTo>
                  <a:lnTo>
                    <a:pt x="7664" y="13255"/>
                  </a:lnTo>
                  <a:lnTo>
                    <a:pt x="7650" y="13208"/>
                  </a:lnTo>
                  <a:lnTo>
                    <a:pt x="7564" y="11587"/>
                  </a:lnTo>
                  <a:lnTo>
                    <a:pt x="7535" y="10728"/>
                  </a:lnTo>
                  <a:lnTo>
                    <a:pt x="7521" y="9918"/>
                  </a:lnTo>
                  <a:lnTo>
                    <a:pt x="7521" y="8345"/>
                  </a:lnTo>
                  <a:lnTo>
                    <a:pt x="7492" y="7868"/>
                  </a:lnTo>
                  <a:lnTo>
                    <a:pt x="7764" y="7773"/>
                  </a:lnTo>
                  <a:lnTo>
                    <a:pt x="8023" y="7676"/>
                  </a:lnTo>
                  <a:lnTo>
                    <a:pt x="8023" y="8774"/>
                  </a:lnTo>
                  <a:lnTo>
                    <a:pt x="8051" y="8821"/>
                  </a:lnTo>
                  <a:lnTo>
                    <a:pt x="8066" y="8869"/>
                  </a:lnTo>
                  <a:lnTo>
                    <a:pt x="8094" y="8821"/>
                  </a:lnTo>
                  <a:lnTo>
                    <a:pt x="8109" y="8774"/>
                  </a:lnTo>
                  <a:lnTo>
                    <a:pt x="8109" y="8202"/>
                  </a:lnTo>
                  <a:lnTo>
                    <a:pt x="8094" y="7676"/>
                  </a:lnTo>
                  <a:lnTo>
                    <a:pt x="8180" y="7630"/>
                  </a:lnTo>
                  <a:close/>
                  <a:moveTo>
                    <a:pt x="1449" y="10537"/>
                  </a:moveTo>
                  <a:lnTo>
                    <a:pt x="1435" y="10966"/>
                  </a:lnTo>
                  <a:lnTo>
                    <a:pt x="1421" y="11396"/>
                  </a:lnTo>
                  <a:lnTo>
                    <a:pt x="1406" y="12302"/>
                  </a:lnTo>
                  <a:lnTo>
                    <a:pt x="1421" y="13255"/>
                  </a:lnTo>
                  <a:lnTo>
                    <a:pt x="1449" y="14162"/>
                  </a:lnTo>
                  <a:lnTo>
                    <a:pt x="1220" y="13970"/>
                  </a:lnTo>
                  <a:lnTo>
                    <a:pt x="1119" y="13827"/>
                  </a:lnTo>
                  <a:lnTo>
                    <a:pt x="1019" y="13684"/>
                  </a:lnTo>
                  <a:lnTo>
                    <a:pt x="933" y="13495"/>
                  </a:lnTo>
                  <a:lnTo>
                    <a:pt x="832" y="13303"/>
                  </a:lnTo>
                  <a:lnTo>
                    <a:pt x="760" y="13255"/>
                  </a:lnTo>
                  <a:lnTo>
                    <a:pt x="760" y="13208"/>
                  </a:lnTo>
                  <a:lnTo>
                    <a:pt x="746" y="13160"/>
                  </a:lnTo>
                  <a:lnTo>
                    <a:pt x="732" y="12874"/>
                  </a:lnTo>
                  <a:lnTo>
                    <a:pt x="732" y="12636"/>
                  </a:lnTo>
                  <a:lnTo>
                    <a:pt x="717" y="12159"/>
                  </a:lnTo>
                  <a:lnTo>
                    <a:pt x="760" y="12159"/>
                  </a:lnTo>
                  <a:lnTo>
                    <a:pt x="789" y="12111"/>
                  </a:lnTo>
                  <a:lnTo>
                    <a:pt x="789" y="12016"/>
                  </a:lnTo>
                  <a:lnTo>
                    <a:pt x="775" y="11968"/>
                  </a:lnTo>
                  <a:lnTo>
                    <a:pt x="760" y="11921"/>
                  </a:lnTo>
                  <a:lnTo>
                    <a:pt x="689" y="11968"/>
                  </a:lnTo>
                  <a:lnTo>
                    <a:pt x="789" y="11778"/>
                  </a:lnTo>
                  <a:lnTo>
                    <a:pt x="875" y="11635"/>
                  </a:lnTo>
                  <a:lnTo>
                    <a:pt x="1047" y="11253"/>
                  </a:lnTo>
                  <a:lnTo>
                    <a:pt x="1449" y="10537"/>
                  </a:lnTo>
                  <a:close/>
                  <a:moveTo>
                    <a:pt x="1780" y="9870"/>
                  </a:moveTo>
                  <a:lnTo>
                    <a:pt x="1780" y="11109"/>
                  </a:lnTo>
                  <a:lnTo>
                    <a:pt x="1794" y="12350"/>
                  </a:lnTo>
                  <a:lnTo>
                    <a:pt x="1794" y="13303"/>
                  </a:lnTo>
                  <a:lnTo>
                    <a:pt x="1808" y="13781"/>
                  </a:lnTo>
                  <a:lnTo>
                    <a:pt x="1823" y="14256"/>
                  </a:lnTo>
                  <a:lnTo>
                    <a:pt x="1780" y="14113"/>
                  </a:lnTo>
                  <a:lnTo>
                    <a:pt x="1751" y="13638"/>
                  </a:lnTo>
                  <a:lnTo>
                    <a:pt x="1751" y="12350"/>
                  </a:lnTo>
                  <a:lnTo>
                    <a:pt x="1737" y="11349"/>
                  </a:lnTo>
                  <a:lnTo>
                    <a:pt x="1722" y="10347"/>
                  </a:lnTo>
                  <a:lnTo>
                    <a:pt x="1737" y="10347"/>
                  </a:lnTo>
                  <a:lnTo>
                    <a:pt x="1751" y="10299"/>
                  </a:lnTo>
                  <a:lnTo>
                    <a:pt x="1737" y="10251"/>
                  </a:lnTo>
                  <a:lnTo>
                    <a:pt x="1722" y="10156"/>
                  </a:lnTo>
                  <a:lnTo>
                    <a:pt x="1708" y="9870"/>
                  </a:lnTo>
                  <a:close/>
                  <a:moveTo>
                    <a:pt x="1550" y="10347"/>
                  </a:moveTo>
                  <a:lnTo>
                    <a:pt x="1650" y="10394"/>
                  </a:lnTo>
                  <a:lnTo>
                    <a:pt x="1636" y="11349"/>
                  </a:lnTo>
                  <a:lnTo>
                    <a:pt x="1650" y="12350"/>
                  </a:lnTo>
                  <a:lnTo>
                    <a:pt x="1694" y="14353"/>
                  </a:lnTo>
                  <a:lnTo>
                    <a:pt x="1622" y="14400"/>
                  </a:lnTo>
                  <a:lnTo>
                    <a:pt x="1607" y="14400"/>
                  </a:lnTo>
                  <a:lnTo>
                    <a:pt x="1607" y="14305"/>
                  </a:lnTo>
                  <a:lnTo>
                    <a:pt x="1593" y="14256"/>
                  </a:lnTo>
                  <a:lnTo>
                    <a:pt x="1579" y="14210"/>
                  </a:lnTo>
                  <a:lnTo>
                    <a:pt x="1550" y="14210"/>
                  </a:lnTo>
                  <a:lnTo>
                    <a:pt x="1535" y="13255"/>
                  </a:lnTo>
                  <a:lnTo>
                    <a:pt x="1521" y="12302"/>
                  </a:lnTo>
                  <a:lnTo>
                    <a:pt x="1521" y="11349"/>
                  </a:lnTo>
                  <a:lnTo>
                    <a:pt x="1507" y="10442"/>
                  </a:lnTo>
                  <a:lnTo>
                    <a:pt x="1521" y="10394"/>
                  </a:lnTo>
                  <a:lnTo>
                    <a:pt x="1535" y="10347"/>
                  </a:lnTo>
                  <a:close/>
                  <a:moveTo>
                    <a:pt x="7391" y="7868"/>
                  </a:moveTo>
                  <a:lnTo>
                    <a:pt x="7391" y="9250"/>
                  </a:lnTo>
                  <a:lnTo>
                    <a:pt x="7405" y="10585"/>
                  </a:lnTo>
                  <a:lnTo>
                    <a:pt x="7463" y="11921"/>
                  </a:lnTo>
                  <a:lnTo>
                    <a:pt x="7535" y="13255"/>
                  </a:lnTo>
                  <a:lnTo>
                    <a:pt x="6832" y="13589"/>
                  </a:lnTo>
                  <a:lnTo>
                    <a:pt x="6128" y="13827"/>
                  </a:lnTo>
                  <a:lnTo>
                    <a:pt x="5425" y="14019"/>
                  </a:lnTo>
                  <a:lnTo>
                    <a:pt x="4722" y="14162"/>
                  </a:lnTo>
                  <a:lnTo>
                    <a:pt x="3244" y="14496"/>
                  </a:lnTo>
                  <a:lnTo>
                    <a:pt x="2928" y="14496"/>
                  </a:lnTo>
                  <a:lnTo>
                    <a:pt x="2598" y="14543"/>
                  </a:lnTo>
                  <a:lnTo>
                    <a:pt x="2267" y="14591"/>
                  </a:lnTo>
                  <a:lnTo>
                    <a:pt x="2095" y="14686"/>
                  </a:lnTo>
                  <a:lnTo>
                    <a:pt x="1937" y="14782"/>
                  </a:lnTo>
                  <a:lnTo>
                    <a:pt x="1937" y="14591"/>
                  </a:lnTo>
                  <a:lnTo>
                    <a:pt x="1952" y="14496"/>
                  </a:lnTo>
                  <a:lnTo>
                    <a:pt x="1937" y="14400"/>
                  </a:lnTo>
                  <a:lnTo>
                    <a:pt x="1909" y="13255"/>
                  </a:lnTo>
                  <a:lnTo>
                    <a:pt x="1880" y="10966"/>
                  </a:lnTo>
                  <a:lnTo>
                    <a:pt x="1851" y="9822"/>
                  </a:lnTo>
                  <a:lnTo>
                    <a:pt x="1866" y="9822"/>
                  </a:lnTo>
                  <a:lnTo>
                    <a:pt x="1880" y="9775"/>
                  </a:lnTo>
                  <a:lnTo>
                    <a:pt x="1880" y="9632"/>
                  </a:lnTo>
                  <a:lnTo>
                    <a:pt x="2196" y="9536"/>
                  </a:lnTo>
                  <a:lnTo>
                    <a:pt x="2497" y="9441"/>
                  </a:lnTo>
                  <a:lnTo>
                    <a:pt x="3114" y="9155"/>
                  </a:lnTo>
                  <a:lnTo>
                    <a:pt x="3846" y="8821"/>
                  </a:lnTo>
                  <a:lnTo>
                    <a:pt x="4578" y="8583"/>
                  </a:lnTo>
                  <a:lnTo>
                    <a:pt x="5282" y="8345"/>
                  </a:lnTo>
                  <a:lnTo>
                    <a:pt x="5985" y="8154"/>
                  </a:lnTo>
                  <a:lnTo>
                    <a:pt x="7391" y="7868"/>
                  </a:lnTo>
                  <a:close/>
                  <a:moveTo>
                    <a:pt x="4521" y="0"/>
                  </a:moveTo>
                  <a:lnTo>
                    <a:pt x="4463" y="953"/>
                  </a:lnTo>
                  <a:lnTo>
                    <a:pt x="4420" y="1906"/>
                  </a:lnTo>
                  <a:lnTo>
                    <a:pt x="4349" y="3767"/>
                  </a:lnTo>
                  <a:lnTo>
                    <a:pt x="4291" y="5198"/>
                  </a:lnTo>
                  <a:lnTo>
                    <a:pt x="4234" y="6580"/>
                  </a:lnTo>
                  <a:lnTo>
                    <a:pt x="4176" y="7487"/>
                  </a:lnTo>
                  <a:lnTo>
                    <a:pt x="4148" y="7962"/>
                  </a:lnTo>
                  <a:lnTo>
                    <a:pt x="4133" y="8440"/>
                  </a:lnTo>
                  <a:lnTo>
                    <a:pt x="3559" y="8631"/>
                  </a:lnTo>
                  <a:lnTo>
                    <a:pt x="2985" y="8821"/>
                  </a:lnTo>
                  <a:lnTo>
                    <a:pt x="2411" y="9107"/>
                  </a:lnTo>
                  <a:lnTo>
                    <a:pt x="2124" y="9298"/>
                  </a:lnTo>
                  <a:lnTo>
                    <a:pt x="1851" y="9489"/>
                  </a:lnTo>
                  <a:lnTo>
                    <a:pt x="1837" y="9441"/>
                  </a:lnTo>
                  <a:lnTo>
                    <a:pt x="1837" y="9393"/>
                  </a:lnTo>
                  <a:lnTo>
                    <a:pt x="1808" y="9346"/>
                  </a:lnTo>
                  <a:lnTo>
                    <a:pt x="1794" y="9393"/>
                  </a:lnTo>
                  <a:lnTo>
                    <a:pt x="1794" y="9536"/>
                  </a:lnTo>
                  <a:lnTo>
                    <a:pt x="1765" y="9536"/>
                  </a:lnTo>
                  <a:lnTo>
                    <a:pt x="1751" y="9584"/>
                  </a:lnTo>
                  <a:lnTo>
                    <a:pt x="1751" y="9632"/>
                  </a:lnTo>
                  <a:lnTo>
                    <a:pt x="1708" y="9679"/>
                  </a:lnTo>
                  <a:lnTo>
                    <a:pt x="1679" y="9775"/>
                  </a:lnTo>
                  <a:lnTo>
                    <a:pt x="1665" y="9822"/>
                  </a:lnTo>
                  <a:lnTo>
                    <a:pt x="1679" y="9870"/>
                  </a:lnTo>
                  <a:lnTo>
                    <a:pt x="1665" y="10108"/>
                  </a:lnTo>
                  <a:lnTo>
                    <a:pt x="1492" y="10108"/>
                  </a:lnTo>
                  <a:lnTo>
                    <a:pt x="1464" y="10156"/>
                  </a:lnTo>
                  <a:lnTo>
                    <a:pt x="1464" y="10204"/>
                  </a:lnTo>
                  <a:lnTo>
                    <a:pt x="1004" y="11015"/>
                  </a:lnTo>
                  <a:lnTo>
                    <a:pt x="818" y="11396"/>
                  </a:lnTo>
                  <a:lnTo>
                    <a:pt x="732" y="11635"/>
                  </a:lnTo>
                  <a:lnTo>
                    <a:pt x="660" y="11921"/>
                  </a:lnTo>
                  <a:lnTo>
                    <a:pt x="631" y="11968"/>
                  </a:lnTo>
                  <a:lnTo>
                    <a:pt x="545" y="12016"/>
                  </a:lnTo>
                  <a:lnTo>
                    <a:pt x="459" y="12016"/>
                  </a:lnTo>
                  <a:lnTo>
                    <a:pt x="416" y="12064"/>
                  </a:lnTo>
                  <a:lnTo>
                    <a:pt x="373" y="12111"/>
                  </a:lnTo>
                  <a:lnTo>
                    <a:pt x="359" y="12064"/>
                  </a:lnTo>
                  <a:lnTo>
                    <a:pt x="344" y="12064"/>
                  </a:lnTo>
                  <a:lnTo>
                    <a:pt x="344" y="12350"/>
                  </a:lnTo>
                  <a:lnTo>
                    <a:pt x="201" y="12350"/>
                  </a:lnTo>
                  <a:lnTo>
                    <a:pt x="115" y="12302"/>
                  </a:lnTo>
                  <a:lnTo>
                    <a:pt x="29" y="12350"/>
                  </a:lnTo>
                  <a:lnTo>
                    <a:pt x="29" y="12302"/>
                  </a:lnTo>
                  <a:lnTo>
                    <a:pt x="14" y="12350"/>
                  </a:lnTo>
                  <a:lnTo>
                    <a:pt x="0" y="12350"/>
                  </a:lnTo>
                  <a:lnTo>
                    <a:pt x="0" y="12397"/>
                  </a:lnTo>
                  <a:lnTo>
                    <a:pt x="14" y="12445"/>
                  </a:lnTo>
                  <a:lnTo>
                    <a:pt x="29" y="12683"/>
                  </a:lnTo>
                  <a:lnTo>
                    <a:pt x="57" y="12969"/>
                  </a:lnTo>
                  <a:lnTo>
                    <a:pt x="129" y="13446"/>
                  </a:lnTo>
                  <a:lnTo>
                    <a:pt x="158" y="13495"/>
                  </a:lnTo>
                  <a:lnTo>
                    <a:pt x="172" y="13495"/>
                  </a:lnTo>
                  <a:lnTo>
                    <a:pt x="272" y="13398"/>
                  </a:lnTo>
                  <a:lnTo>
                    <a:pt x="373" y="13303"/>
                  </a:lnTo>
                  <a:lnTo>
                    <a:pt x="387" y="13351"/>
                  </a:lnTo>
                  <a:lnTo>
                    <a:pt x="373" y="13398"/>
                  </a:lnTo>
                  <a:lnTo>
                    <a:pt x="402" y="13495"/>
                  </a:lnTo>
                  <a:lnTo>
                    <a:pt x="431" y="13541"/>
                  </a:lnTo>
                  <a:lnTo>
                    <a:pt x="531" y="13589"/>
                  </a:lnTo>
                  <a:lnTo>
                    <a:pt x="617" y="13541"/>
                  </a:lnTo>
                  <a:lnTo>
                    <a:pt x="703" y="13446"/>
                  </a:lnTo>
                  <a:lnTo>
                    <a:pt x="732" y="13446"/>
                  </a:lnTo>
                  <a:lnTo>
                    <a:pt x="904" y="13781"/>
                  </a:lnTo>
                  <a:lnTo>
                    <a:pt x="1090" y="14067"/>
                  </a:lnTo>
                  <a:lnTo>
                    <a:pt x="1277" y="14305"/>
                  </a:lnTo>
                  <a:lnTo>
                    <a:pt x="1464" y="14448"/>
                  </a:lnTo>
                  <a:lnTo>
                    <a:pt x="1478" y="14686"/>
                  </a:lnTo>
                  <a:lnTo>
                    <a:pt x="1492" y="14782"/>
                  </a:lnTo>
                  <a:lnTo>
                    <a:pt x="1535" y="14782"/>
                  </a:lnTo>
                  <a:lnTo>
                    <a:pt x="1550" y="14686"/>
                  </a:lnTo>
                  <a:lnTo>
                    <a:pt x="1593" y="14734"/>
                  </a:lnTo>
                  <a:lnTo>
                    <a:pt x="1650" y="14734"/>
                  </a:lnTo>
                  <a:lnTo>
                    <a:pt x="1737" y="14686"/>
                  </a:lnTo>
                  <a:lnTo>
                    <a:pt x="1837" y="14639"/>
                  </a:lnTo>
                  <a:lnTo>
                    <a:pt x="1851" y="14782"/>
                  </a:lnTo>
                  <a:lnTo>
                    <a:pt x="1866" y="14829"/>
                  </a:lnTo>
                  <a:lnTo>
                    <a:pt x="1866" y="14877"/>
                  </a:lnTo>
                  <a:lnTo>
                    <a:pt x="1880" y="14925"/>
                  </a:lnTo>
                  <a:lnTo>
                    <a:pt x="2038" y="14972"/>
                  </a:lnTo>
                  <a:lnTo>
                    <a:pt x="2210" y="15020"/>
                  </a:lnTo>
                  <a:lnTo>
                    <a:pt x="2555" y="14972"/>
                  </a:lnTo>
                  <a:lnTo>
                    <a:pt x="3244" y="14782"/>
                  </a:lnTo>
                  <a:lnTo>
                    <a:pt x="4722" y="14448"/>
                  </a:lnTo>
                  <a:lnTo>
                    <a:pt x="5468" y="14305"/>
                  </a:lnTo>
                  <a:lnTo>
                    <a:pt x="6200" y="14113"/>
                  </a:lnTo>
                  <a:lnTo>
                    <a:pt x="6214" y="14113"/>
                  </a:lnTo>
                  <a:lnTo>
                    <a:pt x="6372" y="14353"/>
                  </a:lnTo>
                  <a:lnTo>
                    <a:pt x="6559" y="14591"/>
                  </a:lnTo>
                  <a:lnTo>
                    <a:pt x="6731" y="14782"/>
                  </a:lnTo>
                  <a:lnTo>
                    <a:pt x="6918" y="14925"/>
                  </a:lnTo>
                  <a:lnTo>
                    <a:pt x="7291" y="15163"/>
                  </a:lnTo>
                  <a:lnTo>
                    <a:pt x="7678" y="15306"/>
                  </a:lnTo>
                  <a:lnTo>
                    <a:pt x="8066" y="15402"/>
                  </a:lnTo>
                  <a:lnTo>
                    <a:pt x="8453" y="15497"/>
                  </a:lnTo>
                  <a:lnTo>
                    <a:pt x="8827" y="15592"/>
                  </a:lnTo>
                  <a:lnTo>
                    <a:pt x="9200" y="15688"/>
                  </a:lnTo>
                  <a:lnTo>
                    <a:pt x="9645" y="15878"/>
                  </a:lnTo>
                  <a:lnTo>
                    <a:pt x="10075" y="16069"/>
                  </a:lnTo>
                  <a:lnTo>
                    <a:pt x="10950" y="16547"/>
                  </a:lnTo>
                  <a:lnTo>
                    <a:pt x="11826" y="17071"/>
                  </a:lnTo>
                  <a:lnTo>
                    <a:pt x="12702" y="17548"/>
                  </a:lnTo>
                  <a:lnTo>
                    <a:pt x="12544" y="21076"/>
                  </a:lnTo>
                  <a:lnTo>
                    <a:pt x="12558" y="21171"/>
                  </a:lnTo>
                  <a:lnTo>
                    <a:pt x="12558" y="21219"/>
                  </a:lnTo>
                  <a:lnTo>
                    <a:pt x="12587" y="21267"/>
                  </a:lnTo>
                  <a:lnTo>
                    <a:pt x="12630" y="21219"/>
                  </a:lnTo>
                  <a:lnTo>
                    <a:pt x="12630" y="21171"/>
                  </a:lnTo>
                  <a:lnTo>
                    <a:pt x="12644" y="21124"/>
                  </a:lnTo>
                  <a:lnTo>
                    <a:pt x="12702" y="20981"/>
                  </a:lnTo>
                  <a:lnTo>
                    <a:pt x="12759" y="20790"/>
                  </a:lnTo>
                  <a:lnTo>
                    <a:pt x="12816" y="20599"/>
                  </a:lnTo>
                  <a:lnTo>
                    <a:pt x="12874" y="20456"/>
                  </a:lnTo>
                  <a:lnTo>
                    <a:pt x="12902" y="20695"/>
                  </a:lnTo>
                  <a:lnTo>
                    <a:pt x="12946" y="20885"/>
                  </a:lnTo>
                  <a:lnTo>
                    <a:pt x="12989" y="21076"/>
                  </a:lnTo>
                  <a:lnTo>
                    <a:pt x="13046" y="21267"/>
                  </a:lnTo>
                  <a:lnTo>
                    <a:pt x="13032" y="21457"/>
                  </a:lnTo>
                  <a:lnTo>
                    <a:pt x="13032" y="21553"/>
                  </a:lnTo>
                  <a:lnTo>
                    <a:pt x="13046" y="21600"/>
                  </a:lnTo>
                  <a:lnTo>
                    <a:pt x="13104" y="21600"/>
                  </a:lnTo>
                  <a:lnTo>
                    <a:pt x="13118" y="21553"/>
                  </a:lnTo>
                  <a:lnTo>
                    <a:pt x="13132" y="21457"/>
                  </a:lnTo>
                  <a:lnTo>
                    <a:pt x="13132" y="21171"/>
                  </a:lnTo>
                  <a:lnTo>
                    <a:pt x="13247" y="17691"/>
                  </a:lnTo>
                  <a:lnTo>
                    <a:pt x="13764" y="17977"/>
                  </a:lnTo>
                  <a:lnTo>
                    <a:pt x="14266" y="18120"/>
                  </a:lnTo>
                  <a:lnTo>
                    <a:pt x="14596" y="18263"/>
                  </a:lnTo>
                  <a:lnTo>
                    <a:pt x="14754" y="18358"/>
                  </a:lnTo>
                  <a:lnTo>
                    <a:pt x="14912" y="18501"/>
                  </a:lnTo>
                  <a:lnTo>
                    <a:pt x="15027" y="18596"/>
                  </a:lnTo>
                  <a:lnTo>
                    <a:pt x="15141" y="18644"/>
                  </a:lnTo>
                  <a:lnTo>
                    <a:pt x="15242" y="18692"/>
                  </a:lnTo>
                  <a:lnTo>
                    <a:pt x="15357" y="18644"/>
                  </a:lnTo>
                  <a:lnTo>
                    <a:pt x="15629" y="18644"/>
                  </a:lnTo>
                  <a:lnTo>
                    <a:pt x="15759" y="18739"/>
                  </a:lnTo>
                  <a:lnTo>
                    <a:pt x="15874" y="18835"/>
                  </a:lnTo>
                  <a:lnTo>
                    <a:pt x="16132" y="19025"/>
                  </a:lnTo>
                  <a:lnTo>
                    <a:pt x="16261" y="19121"/>
                  </a:lnTo>
                  <a:lnTo>
                    <a:pt x="16390" y="19121"/>
                  </a:lnTo>
                  <a:lnTo>
                    <a:pt x="16706" y="19216"/>
                  </a:lnTo>
                  <a:lnTo>
                    <a:pt x="17036" y="19359"/>
                  </a:lnTo>
                  <a:lnTo>
                    <a:pt x="17667" y="19646"/>
                  </a:lnTo>
                  <a:lnTo>
                    <a:pt x="18873" y="20361"/>
                  </a:lnTo>
                  <a:lnTo>
                    <a:pt x="19404" y="20742"/>
                  </a:lnTo>
                  <a:lnTo>
                    <a:pt x="19677" y="20838"/>
                  </a:lnTo>
                  <a:lnTo>
                    <a:pt x="19949" y="20885"/>
                  </a:lnTo>
                  <a:lnTo>
                    <a:pt x="20065" y="20838"/>
                  </a:lnTo>
                  <a:lnTo>
                    <a:pt x="20179" y="20742"/>
                  </a:lnTo>
                  <a:lnTo>
                    <a:pt x="20265" y="20647"/>
                  </a:lnTo>
                  <a:lnTo>
                    <a:pt x="20351" y="20456"/>
                  </a:lnTo>
                  <a:lnTo>
                    <a:pt x="20423" y="20266"/>
                  </a:lnTo>
                  <a:lnTo>
                    <a:pt x="20495" y="20026"/>
                  </a:lnTo>
                  <a:lnTo>
                    <a:pt x="20552" y="19740"/>
                  </a:lnTo>
                  <a:lnTo>
                    <a:pt x="20595" y="19454"/>
                  </a:lnTo>
                  <a:lnTo>
                    <a:pt x="20624" y="19168"/>
                  </a:lnTo>
                  <a:lnTo>
                    <a:pt x="20653" y="18835"/>
                  </a:lnTo>
                  <a:lnTo>
                    <a:pt x="20696" y="18167"/>
                  </a:lnTo>
                  <a:lnTo>
                    <a:pt x="20710" y="17452"/>
                  </a:lnTo>
                  <a:lnTo>
                    <a:pt x="20710" y="16785"/>
                  </a:lnTo>
                  <a:lnTo>
                    <a:pt x="20782" y="15735"/>
                  </a:lnTo>
                  <a:lnTo>
                    <a:pt x="20840" y="14734"/>
                  </a:lnTo>
                  <a:lnTo>
                    <a:pt x="20940" y="12683"/>
                  </a:lnTo>
                  <a:lnTo>
                    <a:pt x="21184" y="7819"/>
                  </a:lnTo>
                  <a:lnTo>
                    <a:pt x="21600" y="0"/>
                  </a:lnTo>
                  <a:lnTo>
                    <a:pt x="21485" y="0"/>
                  </a:lnTo>
                  <a:lnTo>
                    <a:pt x="21069" y="7725"/>
                  </a:lnTo>
                  <a:lnTo>
                    <a:pt x="20825" y="12540"/>
                  </a:lnTo>
                  <a:lnTo>
                    <a:pt x="20739" y="14543"/>
                  </a:lnTo>
                  <a:lnTo>
                    <a:pt x="20696" y="15545"/>
                  </a:lnTo>
                  <a:lnTo>
                    <a:pt x="20667" y="16547"/>
                  </a:lnTo>
                  <a:lnTo>
                    <a:pt x="20638" y="16547"/>
                  </a:lnTo>
                  <a:lnTo>
                    <a:pt x="20624" y="16690"/>
                  </a:lnTo>
                  <a:lnTo>
                    <a:pt x="20624" y="17691"/>
                  </a:lnTo>
                  <a:lnTo>
                    <a:pt x="20610" y="18167"/>
                  </a:lnTo>
                  <a:lnTo>
                    <a:pt x="20581" y="18692"/>
                  </a:lnTo>
                  <a:lnTo>
                    <a:pt x="20538" y="19121"/>
                  </a:lnTo>
                  <a:lnTo>
                    <a:pt x="20466" y="19551"/>
                  </a:lnTo>
                  <a:lnTo>
                    <a:pt x="20366" y="19932"/>
                  </a:lnTo>
                  <a:lnTo>
                    <a:pt x="20308" y="20123"/>
                  </a:lnTo>
                  <a:lnTo>
                    <a:pt x="20237" y="20266"/>
                  </a:lnTo>
                  <a:lnTo>
                    <a:pt x="20122" y="20456"/>
                  </a:lnTo>
                  <a:lnTo>
                    <a:pt x="19978" y="20552"/>
                  </a:lnTo>
                  <a:lnTo>
                    <a:pt x="19835" y="20552"/>
                  </a:lnTo>
                  <a:lnTo>
                    <a:pt x="19677" y="20504"/>
                  </a:lnTo>
                  <a:lnTo>
                    <a:pt x="19390" y="20361"/>
                  </a:lnTo>
                  <a:lnTo>
                    <a:pt x="19117" y="20170"/>
                  </a:lnTo>
                  <a:lnTo>
                    <a:pt x="18026" y="19502"/>
                  </a:lnTo>
                  <a:lnTo>
                    <a:pt x="16936" y="18930"/>
                  </a:lnTo>
                  <a:lnTo>
                    <a:pt x="16720" y="18835"/>
                  </a:lnTo>
                  <a:lnTo>
                    <a:pt x="16491" y="18787"/>
                  </a:lnTo>
                  <a:lnTo>
                    <a:pt x="16275" y="18739"/>
                  </a:lnTo>
                  <a:lnTo>
                    <a:pt x="16161" y="18692"/>
                  </a:lnTo>
                  <a:lnTo>
                    <a:pt x="16046" y="18549"/>
                  </a:lnTo>
                  <a:lnTo>
                    <a:pt x="15945" y="18453"/>
                  </a:lnTo>
                  <a:lnTo>
                    <a:pt x="15845" y="18406"/>
                  </a:lnTo>
                  <a:lnTo>
                    <a:pt x="15629" y="18358"/>
                  </a:lnTo>
                  <a:lnTo>
                    <a:pt x="15414" y="18358"/>
                  </a:lnTo>
                  <a:lnTo>
                    <a:pt x="15199" y="18406"/>
                  </a:lnTo>
                  <a:lnTo>
                    <a:pt x="15127" y="18406"/>
                  </a:lnTo>
                  <a:lnTo>
                    <a:pt x="15070" y="18358"/>
                  </a:lnTo>
                  <a:lnTo>
                    <a:pt x="14926" y="18215"/>
                  </a:lnTo>
                  <a:lnTo>
                    <a:pt x="14797" y="18072"/>
                  </a:lnTo>
                  <a:lnTo>
                    <a:pt x="14668" y="17977"/>
                  </a:lnTo>
                  <a:lnTo>
                    <a:pt x="14467" y="17881"/>
                  </a:lnTo>
                  <a:lnTo>
                    <a:pt x="14266" y="17786"/>
                  </a:lnTo>
                  <a:lnTo>
                    <a:pt x="13764" y="17595"/>
                  </a:lnTo>
                  <a:lnTo>
                    <a:pt x="13505" y="17548"/>
                  </a:lnTo>
                  <a:lnTo>
                    <a:pt x="13261" y="17500"/>
                  </a:lnTo>
                  <a:lnTo>
                    <a:pt x="13304" y="16261"/>
                  </a:lnTo>
                  <a:lnTo>
                    <a:pt x="13548" y="16498"/>
                  </a:lnTo>
                  <a:lnTo>
                    <a:pt x="13807" y="16690"/>
                  </a:lnTo>
                  <a:lnTo>
                    <a:pt x="14323" y="17023"/>
                  </a:lnTo>
                  <a:lnTo>
                    <a:pt x="15357" y="17595"/>
                  </a:lnTo>
                  <a:lnTo>
                    <a:pt x="16404" y="18167"/>
                  </a:lnTo>
                  <a:lnTo>
                    <a:pt x="17452" y="18644"/>
                  </a:lnTo>
                  <a:lnTo>
                    <a:pt x="18557" y="19121"/>
                  </a:lnTo>
                  <a:lnTo>
                    <a:pt x="19031" y="19265"/>
                  </a:lnTo>
                  <a:lnTo>
                    <a:pt x="19275" y="19311"/>
                  </a:lnTo>
                  <a:lnTo>
                    <a:pt x="19390" y="19311"/>
                  </a:lnTo>
                  <a:lnTo>
                    <a:pt x="19519" y="19265"/>
                  </a:lnTo>
                  <a:lnTo>
                    <a:pt x="19691" y="19121"/>
                  </a:lnTo>
                  <a:lnTo>
                    <a:pt x="19835" y="18882"/>
                  </a:lnTo>
                  <a:lnTo>
                    <a:pt x="19964" y="18596"/>
                  </a:lnTo>
                  <a:lnTo>
                    <a:pt x="20065" y="18263"/>
                  </a:lnTo>
                  <a:lnTo>
                    <a:pt x="20151" y="17834"/>
                  </a:lnTo>
                  <a:lnTo>
                    <a:pt x="20208" y="17357"/>
                  </a:lnTo>
                  <a:lnTo>
                    <a:pt x="20237" y="16833"/>
                  </a:lnTo>
                  <a:lnTo>
                    <a:pt x="20251" y="16212"/>
                  </a:lnTo>
                  <a:lnTo>
                    <a:pt x="20237" y="16164"/>
                  </a:lnTo>
                  <a:lnTo>
                    <a:pt x="20337" y="15163"/>
                  </a:lnTo>
                  <a:lnTo>
                    <a:pt x="20394" y="14162"/>
                  </a:lnTo>
                  <a:lnTo>
                    <a:pt x="20509" y="12111"/>
                  </a:lnTo>
                  <a:lnTo>
                    <a:pt x="20624" y="9870"/>
                  </a:lnTo>
                  <a:lnTo>
                    <a:pt x="20724" y="7630"/>
                  </a:lnTo>
                  <a:lnTo>
                    <a:pt x="20868" y="3814"/>
                  </a:lnTo>
                  <a:lnTo>
                    <a:pt x="20997" y="0"/>
                  </a:lnTo>
                  <a:lnTo>
                    <a:pt x="20883" y="0"/>
                  </a:lnTo>
                  <a:lnTo>
                    <a:pt x="20753" y="3957"/>
                  </a:lnTo>
                  <a:lnTo>
                    <a:pt x="20595" y="7916"/>
                  </a:lnTo>
                  <a:lnTo>
                    <a:pt x="20495" y="10156"/>
                  </a:lnTo>
                  <a:lnTo>
                    <a:pt x="20394" y="12350"/>
                  </a:lnTo>
                  <a:lnTo>
                    <a:pt x="20280" y="14210"/>
                  </a:lnTo>
                  <a:lnTo>
                    <a:pt x="20237" y="15163"/>
                  </a:lnTo>
                  <a:lnTo>
                    <a:pt x="20208" y="16118"/>
                  </a:lnTo>
                  <a:lnTo>
                    <a:pt x="20179" y="16118"/>
                  </a:lnTo>
                  <a:lnTo>
                    <a:pt x="20165" y="16212"/>
                  </a:lnTo>
                  <a:lnTo>
                    <a:pt x="20165" y="16690"/>
                  </a:lnTo>
                  <a:lnTo>
                    <a:pt x="20136" y="17119"/>
                  </a:lnTo>
                  <a:lnTo>
                    <a:pt x="20108" y="17500"/>
                  </a:lnTo>
                  <a:lnTo>
                    <a:pt x="20050" y="17834"/>
                  </a:lnTo>
                  <a:lnTo>
                    <a:pt x="19992" y="18167"/>
                  </a:lnTo>
                  <a:lnTo>
                    <a:pt x="19906" y="18406"/>
                  </a:lnTo>
                  <a:lnTo>
                    <a:pt x="19792" y="18644"/>
                  </a:lnTo>
                  <a:lnTo>
                    <a:pt x="19663" y="18835"/>
                  </a:lnTo>
                  <a:lnTo>
                    <a:pt x="19562" y="18930"/>
                  </a:lnTo>
                  <a:lnTo>
                    <a:pt x="19447" y="19025"/>
                  </a:lnTo>
                  <a:lnTo>
                    <a:pt x="19232" y="19025"/>
                  </a:lnTo>
                  <a:lnTo>
                    <a:pt x="19002" y="18978"/>
                  </a:lnTo>
                  <a:lnTo>
                    <a:pt x="18787" y="18882"/>
                  </a:lnTo>
                  <a:lnTo>
                    <a:pt x="17797" y="18501"/>
                  </a:lnTo>
                  <a:lnTo>
                    <a:pt x="16806" y="18072"/>
                  </a:lnTo>
                  <a:lnTo>
                    <a:pt x="15917" y="17643"/>
                  </a:lnTo>
                  <a:lnTo>
                    <a:pt x="15041" y="17166"/>
                  </a:lnTo>
                  <a:lnTo>
                    <a:pt x="14180" y="16593"/>
                  </a:lnTo>
                  <a:lnTo>
                    <a:pt x="13735" y="16307"/>
                  </a:lnTo>
                  <a:lnTo>
                    <a:pt x="13304" y="16069"/>
                  </a:lnTo>
                  <a:lnTo>
                    <a:pt x="13419" y="13017"/>
                  </a:lnTo>
                  <a:lnTo>
                    <a:pt x="13534" y="9965"/>
                  </a:lnTo>
                  <a:lnTo>
                    <a:pt x="13778" y="4434"/>
                  </a:lnTo>
                  <a:lnTo>
                    <a:pt x="13836" y="3337"/>
                  </a:lnTo>
                  <a:lnTo>
                    <a:pt x="13893" y="2241"/>
                  </a:lnTo>
                  <a:lnTo>
                    <a:pt x="13950" y="1096"/>
                  </a:lnTo>
                  <a:lnTo>
                    <a:pt x="13993" y="0"/>
                  </a:lnTo>
                  <a:lnTo>
                    <a:pt x="13907" y="0"/>
                  </a:lnTo>
                  <a:lnTo>
                    <a:pt x="13836" y="1144"/>
                  </a:lnTo>
                  <a:lnTo>
                    <a:pt x="13778" y="2335"/>
                  </a:lnTo>
                  <a:lnTo>
                    <a:pt x="13677" y="4721"/>
                  </a:lnTo>
                  <a:lnTo>
                    <a:pt x="13548" y="7487"/>
                  </a:lnTo>
                  <a:lnTo>
                    <a:pt x="13434" y="10299"/>
                  </a:lnTo>
                  <a:lnTo>
                    <a:pt x="13233" y="15545"/>
                  </a:lnTo>
                  <a:lnTo>
                    <a:pt x="13061" y="20790"/>
                  </a:lnTo>
                  <a:lnTo>
                    <a:pt x="13003" y="20504"/>
                  </a:lnTo>
                  <a:lnTo>
                    <a:pt x="12960" y="20170"/>
                  </a:lnTo>
                  <a:lnTo>
                    <a:pt x="12931" y="20075"/>
                  </a:lnTo>
                  <a:lnTo>
                    <a:pt x="12888" y="20075"/>
                  </a:lnTo>
                  <a:lnTo>
                    <a:pt x="12845" y="20123"/>
                  </a:lnTo>
                  <a:lnTo>
                    <a:pt x="12802" y="20218"/>
                  </a:lnTo>
                  <a:lnTo>
                    <a:pt x="12716" y="20456"/>
                  </a:lnTo>
                  <a:lnTo>
                    <a:pt x="12659" y="20695"/>
                  </a:lnTo>
                  <a:lnTo>
                    <a:pt x="12788" y="17595"/>
                  </a:lnTo>
                  <a:lnTo>
                    <a:pt x="12816" y="17548"/>
                  </a:lnTo>
                  <a:lnTo>
                    <a:pt x="12816" y="17357"/>
                  </a:lnTo>
                  <a:lnTo>
                    <a:pt x="12802" y="17309"/>
                  </a:lnTo>
                  <a:lnTo>
                    <a:pt x="13104" y="10204"/>
                  </a:lnTo>
                  <a:lnTo>
                    <a:pt x="13218" y="7676"/>
                  </a:lnTo>
                  <a:lnTo>
                    <a:pt x="13347" y="5102"/>
                  </a:lnTo>
                  <a:lnTo>
                    <a:pt x="13462" y="2575"/>
                  </a:lnTo>
                  <a:lnTo>
                    <a:pt x="13548" y="0"/>
                  </a:lnTo>
                  <a:lnTo>
                    <a:pt x="13477" y="0"/>
                  </a:lnTo>
                  <a:lnTo>
                    <a:pt x="13391" y="1239"/>
                  </a:lnTo>
                  <a:lnTo>
                    <a:pt x="13333" y="2527"/>
                  </a:lnTo>
                  <a:lnTo>
                    <a:pt x="13218" y="5055"/>
                  </a:lnTo>
                  <a:lnTo>
                    <a:pt x="13118" y="7581"/>
                  </a:lnTo>
                  <a:lnTo>
                    <a:pt x="13018" y="10108"/>
                  </a:lnTo>
                  <a:lnTo>
                    <a:pt x="12773" y="15783"/>
                  </a:lnTo>
                  <a:lnTo>
                    <a:pt x="12544" y="15735"/>
                  </a:lnTo>
                  <a:lnTo>
                    <a:pt x="12802" y="7676"/>
                  </a:lnTo>
                  <a:lnTo>
                    <a:pt x="12874" y="5770"/>
                  </a:lnTo>
                  <a:lnTo>
                    <a:pt x="12946" y="3862"/>
                  </a:lnTo>
                  <a:lnTo>
                    <a:pt x="13032" y="1906"/>
                  </a:lnTo>
                  <a:lnTo>
                    <a:pt x="13089" y="0"/>
                  </a:lnTo>
                  <a:lnTo>
                    <a:pt x="12989" y="0"/>
                  </a:lnTo>
                  <a:lnTo>
                    <a:pt x="12902" y="1811"/>
                  </a:lnTo>
                  <a:lnTo>
                    <a:pt x="12831" y="3671"/>
                  </a:lnTo>
                  <a:lnTo>
                    <a:pt x="12773" y="5484"/>
                  </a:lnTo>
                  <a:lnTo>
                    <a:pt x="12716" y="7295"/>
                  </a:lnTo>
                  <a:lnTo>
                    <a:pt x="12573" y="11492"/>
                  </a:lnTo>
                  <a:lnTo>
                    <a:pt x="12429" y="15735"/>
                  </a:lnTo>
                  <a:lnTo>
                    <a:pt x="11812" y="15592"/>
                  </a:lnTo>
                  <a:lnTo>
                    <a:pt x="11180" y="15449"/>
                  </a:lnTo>
                  <a:lnTo>
                    <a:pt x="10864" y="15306"/>
                  </a:lnTo>
                  <a:lnTo>
                    <a:pt x="10563" y="15211"/>
                  </a:lnTo>
                  <a:lnTo>
                    <a:pt x="10248" y="15020"/>
                  </a:lnTo>
                  <a:lnTo>
                    <a:pt x="9946" y="14782"/>
                  </a:lnTo>
                  <a:lnTo>
                    <a:pt x="9271" y="14305"/>
                  </a:lnTo>
                  <a:lnTo>
                    <a:pt x="8927" y="14067"/>
                  </a:lnTo>
                  <a:lnTo>
                    <a:pt x="8582" y="13875"/>
                  </a:lnTo>
                  <a:lnTo>
                    <a:pt x="8339" y="13781"/>
                  </a:lnTo>
                  <a:lnTo>
                    <a:pt x="8209" y="13732"/>
                  </a:lnTo>
                  <a:lnTo>
                    <a:pt x="8094" y="13589"/>
                  </a:lnTo>
                  <a:lnTo>
                    <a:pt x="7994" y="13495"/>
                  </a:lnTo>
                  <a:lnTo>
                    <a:pt x="7894" y="13446"/>
                  </a:lnTo>
                  <a:lnTo>
                    <a:pt x="7793" y="13446"/>
                  </a:lnTo>
                  <a:lnTo>
                    <a:pt x="7693" y="13541"/>
                  </a:lnTo>
                  <a:lnTo>
                    <a:pt x="7678" y="13589"/>
                  </a:lnTo>
                  <a:lnTo>
                    <a:pt x="7664" y="13684"/>
                  </a:lnTo>
                  <a:lnTo>
                    <a:pt x="7678" y="13732"/>
                  </a:lnTo>
                  <a:lnTo>
                    <a:pt x="7851" y="13732"/>
                  </a:lnTo>
                  <a:lnTo>
                    <a:pt x="7994" y="13781"/>
                  </a:lnTo>
                  <a:lnTo>
                    <a:pt x="8066" y="13924"/>
                  </a:lnTo>
                  <a:lnTo>
                    <a:pt x="8109" y="13970"/>
                  </a:lnTo>
                  <a:lnTo>
                    <a:pt x="8152" y="14019"/>
                  </a:lnTo>
                  <a:lnTo>
                    <a:pt x="8511" y="14210"/>
                  </a:lnTo>
                  <a:lnTo>
                    <a:pt x="8884" y="14353"/>
                  </a:lnTo>
                  <a:lnTo>
                    <a:pt x="9214" y="14591"/>
                  </a:lnTo>
                  <a:lnTo>
                    <a:pt x="9559" y="14829"/>
                  </a:lnTo>
                  <a:lnTo>
                    <a:pt x="10219" y="15354"/>
                  </a:lnTo>
                  <a:lnTo>
                    <a:pt x="10491" y="15545"/>
                  </a:lnTo>
                  <a:lnTo>
                    <a:pt x="10764" y="15688"/>
                  </a:lnTo>
                  <a:lnTo>
                    <a:pt x="11309" y="15878"/>
                  </a:lnTo>
                  <a:lnTo>
                    <a:pt x="11869" y="15974"/>
                  </a:lnTo>
                  <a:lnTo>
                    <a:pt x="12415" y="16069"/>
                  </a:lnTo>
                  <a:lnTo>
                    <a:pt x="12415" y="16355"/>
                  </a:lnTo>
                  <a:lnTo>
                    <a:pt x="12429" y="16404"/>
                  </a:lnTo>
                  <a:lnTo>
                    <a:pt x="12458" y="16450"/>
                  </a:lnTo>
                  <a:lnTo>
                    <a:pt x="12501" y="16404"/>
                  </a:lnTo>
                  <a:lnTo>
                    <a:pt x="12515" y="16355"/>
                  </a:lnTo>
                  <a:lnTo>
                    <a:pt x="12515" y="16261"/>
                  </a:lnTo>
                  <a:lnTo>
                    <a:pt x="12529" y="16118"/>
                  </a:lnTo>
                  <a:lnTo>
                    <a:pt x="12759" y="16164"/>
                  </a:lnTo>
                  <a:lnTo>
                    <a:pt x="12702" y="17262"/>
                  </a:lnTo>
                  <a:lnTo>
                    <a:pt x="11912" y="16736"/>
                  </a:lnTo>
                  <a:lnTo>
                    <a:pt x="11123" y="16307"/>
                  </a:lnTo>
                  <a:lnTo>
                    <a:pt x="10334" y="15926"/>
                  </a:lnTo>
                  <a:lnTo>
                    <a:pt x="9530" y="15545"/>
                  </a:lnTo>
                  <a:lnTo>
                    <a:pt x="9128" y="15402"/>
                  </a:lnTo>
                  <a:lnTo>
                    <a:pt x="8726" y="15259"/>
                  </a:lnTo>
                  <a:lnTo>
                    <a:pt x="7922" y="15020"/>
                  </a:lnTo>
                  <a:lnTo>
                    <a:pt x="7521" y="14877"/>
                  </a:lnTo>
                  <a:lnTo>
                    <a:pt x="7133" y="14639"/>
                  </a:lnTo>
                  <a:lnTo>
                    <a:pt x="6746" y="14400"/>
                  </a:lnTo>
                  <a:lnTo>
                    <a:pt x="6358" y="14067"/>
                  </a:lnTo>
                  <a:lnTo>
                    <a:pt x="6961" y="13827"/>
                  </a:lnTo>
                  <a:lnTo>
                    <a:pt x="7564" y="13541"/>
                  </a:lnTo>
                  <a:lnTo>
                    <a:pt x="7578" y="13589"/>
                  </a:lnTo>
                  <a:lnTo>
                    <a:pt x="7607" y="13638"/>
                  </a:lnTo>
                  <a:lnTo>
                    <a:pt x="7635" y="13589"/>
                  </a:lnTo>
                  <a:lnTo>
                    <a:pt x="7650" y="13495"/>
                  </a:lnTo>
                  <a:lnTo>
                    <a:pt x="7664" y="13495"/>
                  </a:lnTo>
                  <a:lnTo>
                    <a:pt x="7693" y="13398"/>
                  </a:lnTo>
                  <a:lnTo>
                    <a:pt x="7793" y="13351"/>
                  </a:lnTo>
                  <a:lnTo>
                    <a:pt x="7908" y="13303"/>
                  </a:lnTo>
                  <a:lnTo>
                    <a:pt x="8109" y="13208"/>
                  </a:lnTo>
                  <a:lnTo>
                    <a:pt x="8741" y="12969"/>
                  </a:lnTo>
                  <a:lnTo>
                    <a:pt x="9501" y="12683"/>
                  </a:lnTo>
                  <a:lnTo>
                    <a:pt x="9516" y="12683"/>
                  </a:lnTo>
                  <a:lnTo>
                    <a:pt x="9530" y="12636"/>
                  </a:lnTo>
                  <a:lnTo>
                    <a:pt x="9817" y="12540"/>
                  </a:lnTo>
                  <a:lnTo>
                    <a:pt x="9846" y="12493"/>
                  </a:lnTo>
                  <a:lnTo>
                    <a:pt x="9846" y="12350"/>
                  </a:lnTo>
                  <a:lnTo>
                    <a:pt x="9831" y="12254"/>
                  </a:lnTo>
                  <a:lnTo>
                    <a:pt x="9788" y="11635"/>
                  </a:lnTo>
                  <a:lnTo>
                    <a:pt x="9759" y="10966"/>
                  </a:lnTo>
                  <a:lnTo>
                    <a:pt x="9731" y="9679"/>
                  </a:lnTo>
                  <a:lnTo>
                    <a:pt x="9716" y="8345"/>
                  </a:lnTo>
                  <a:lnTo>
                    <a:pt x="9702" y="7676"/>
                  </a:lnTo>
                  <a:lnTo>
                    <a:pt x="9659" y="7057"/>
                  </a:lnTo>
                  <a:lnTo>
                    <a:pt x="9659" y="7009"/>
                  </a:lnTo>
                  <a:lnTo>
                    <a:pt x="9645" y="7009"/>
                  </a:lnTo>
                  <a:lnTo>
                    <a:pt x="9630" y="7057"/>
                  </a:lnTo>
                  <a:lnTo>
                    <a:pt x="9630" y="7104"/>
                  </a:lnTo>
                  <a:lnTo>
                    <a:pt x="9616" y="7104"/>
                  </a:lnTo>
                  <a:lnTo>
                    <a:pt x="8425" y="7295"/>
                  </a:lnTo>
                  <a:lnTo>
                    <a:pt x="8180" y="7295"/>
                  </a:lnTo>
                  <a:lnTo>
                    <a:pt x="7951" y="7344"/>
                  </a:lnTo>
                  <a:lnTo>
                    <a:pt x="7707" y="7487"/>
                  </a:lnTo>
                  <a:lnTo>
                    <a:pt x="7592" y="7581"/>
                  </a:lnTo>
                  <a:lnTo>
                    <a:pt x="7478" y="7725"/>
                  </a:lnTo>
                  <a:lnTo>
                    <a:pt x="7478" y="7676"/>
                  </a:lnTo>
                  <a:lnTo>
                    <a:pt x="7463" y="7630"/>
                  </a:lnTo>
                  <a:lnTo>
                    <a:pt x="7449" y="7630"/>
                  </a:lnTo>
                  <a:lnTo>
                    <a:pt x="7434" y="7581"/>
                  </a:lnTo>
                  <a:lnTo>
                    <a:pt x="7405" y="7581"/>
                  </a:lnTo>
                  <a:lnTo>
                    <a:pt x="5985" y="7868"/>
                  </a:lnTo>
                  <a:lnTo>
                    <a:pt x="5282" y="8059"/>
                  </a:lnTo>
                  <a:lnTo>
                    <a:pt x="4578" y="8297"/>
                  </a:lnTo>
                  <a:lnTo>
                    <a:pt x="4205" y="8392"/>
                  </a:lnTo>
                  <a:lnTo>
                    <a:pt x="4262" y="8011"/>
                  </a:lnTo>
                  <a:lnTo>
                    <a:pt x="4291" y="7533"/>
                  </a:lnTo>
                  <a:lnTo>
                    <a:pt x="4334" y="6675"/>
                  </a:lnTo>
                  <a:lnTo>
                    <a:pt x="4392" y="5579"/>
                  </a:lnTo>
                  <a:lnTo>
                    <a:pt x="4435" y="4483"/>
                  </a:lnTo>
                  <a:lnTo>
                    <a:pt x="4478" y="3385"/>
                  </a:lnTo>
                  <a:lnTo>
                    <a:pt x="4535" y="2241"/>
                  </a:lnTo>
                  <a:lnTo>
                    <a:pt x="4592" y="1144"/>
                  </a:lnTo>
                  <a:lnTo>
                    <a:pt x="4650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228" name="Shape 774"/>
            <p:cNvSpPr/>
            <p:nvPr/>
          </p:nvSpPr>
          <p:spPr>
            <a:xfrm>
              <a:off x="8721607" y="4064134"/>
              <a:ext cx="87213" cy="6263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513" y="0"/>
                  </a:moveTo>
                  <a:lnTo>
                    <a:pt x="7748" y="3871"/>
                  </a:lnTo>
                  <a:lnTo>
                    <a:pt x="3882" y="5406"/>
                  </a:lnTo>
                  <a:lnTo>
                    <a:pt x="2764" y="6185"/>
                  </a:lnTo>
                  <a:lnTo>
                    <a:pt x="1662" y="6185"/>
                  </a:lnTo>
                  <a:lnTo>
                    <a:pt x="1662" y="5406"/>
                  </a:lnTo>
                  <a:lnTo>
                    <a:pt x="559" y="5406"/>
                  </a:lnTo>
                  <a:lnTo>
                    <a:pt x="559" y="6185"/>
                  </a:lnTo>
                  <a:lnTo>
                    <a:pt x="0" y="6185"/>
                  </a:lnTo>
                  <a:lnTo>
                    <a:pt x="559" y="7719"/>
                  </a:lnTo>
                  <a:lnTo>
                    <a:pt x="1102" y="9254"/>
                  </a:lnTo>
                  <a:lnTo>
                    <a:pt x="1662" y="9254"/>
                  </a:lnTo>
                  <a:lnTo>
                    <a:pt x="2764" y="10033"/>
                  </a:lnTo>
                  <a:lnTo>
                    <a:pt x="4425" y="10033"/>
                  </a:lnTo>
                  <a:lnTo>
                    <a:pt x="9410" y="9254"/>
                  </a:lnTo>
                  <a:lnTo>
                    <a:pt x="14395" y="6940"/>
                  </a:lnTo>
                  <a:lnTo>
                    <a:pt x="14954" y="10811"/>
                  </a:lnTo>
                  <a:lnTo>
                    <a:pt x="16056" y="13881"/>
                  </a:lnTo>
                  <a:lnTo>
                    <a:pt x="14395" y="13881"/>
                  </a:lnTo>
                  <a:lnTo>
                    <a:pt x="13292" y="15438"/>
                  </a:lnTo>
                  <a:lnTo>
                    <a:pt x="10529" y="16973"/>
                  </a:lnTo>
                  <a:lnTo>
                    <a:pt x="9410" y="17752"/>
                  </a:lnTo>
                  <a:lnTo>
                    <a:pt x="8867" y="17752"/>
                  </a:lnTo>
                  <a:lnTo>
                    <a:pt x="9410" y="16973"/>
                  </a:lnTo>
                  <a:lnTo>
                    <a:pt x="11631" y="15438"/>
                  </a:lnTo>
                  <a:lnTo>
                    <a:pt x="13852" y="13125"/>
                  </a:lnTo>
                  <a:lnTo>
                    <a:pt x="13852" y="11567"/>
                  </a:lnTo>
                  <a:lnTo>
                    <a:pt x="13292" y="10811"/>
                  </a:lnTo>
                  <a:lnTo>
                    <a:pt x="12190" y="10033"/>
                  </a:lnTo>
                  <a:lnTo>
                    <a:pt x="9410" y="12346"/>
                  </a:lnTo>
                  <a:lnTo>
                    <a:pt x="6087" y="14660"/>
                  </a:lnTo>
                  <a:lnTo>
                    <a:pt x="4425" y="16973"/>
                  </a:lnTo>
                  <a:lnTo>
                    <a:pt x="3882" y="17752"/>
                  </a:lnTo>
                  <a:lnTo>
                    <a:pt x="4425" y="19287"/>
                  </a:lnTo>
                  <a:lnTo>
                    <a:pt x="4985" y="20065"/>
                  </a:lnTo>
                  <a:lnTo>
                    <a:pt x="5544" y="20065"/>
                  </a:lnTo>
                  <a:lnTo>
                    <a:pt x="7205" y="18508"/>
                  </a:lnTo>
                  <a:lnTo>
                    <a:pt x="7205" y="20065"/>
                  </a:lnTo>
                  <a:lnTo>
                    <a:pt x="7748" y="20821"/>
                  </a:lnTo>
                  <a:lnTo>
                    <a:pt x="8867" y="21600"/>
                  </a:lnTo>
                  <a:lnTo>
                    <a:pt x="11631" y="20821"/>
                  </a:lnTo>
                  <a:lnTo>
                    <a:pt x="14395" y="18508"/>
                  </a:lnTo>
                  <a:lnTo>
                    <a:pt x="16056" y="16973"/>
                  </a:lnTo>
                  <a:lnTo>
                    <a:pt x="17175" y="15438"/>
                  </a:lnTo>
                  <a:lnTo>
                    <a:pt x="18277" y="16973"/>
                  </a:lnTo>
                  <a:lnTo>
                    <a:pt x="19938" y="16973"/>
                  </a:lnTo>
                  <a:lnTo>
                    <a:pt x="21041" y="16194"/>
                  </a:lnTo>
                  <a:lnTo>
                    <a:pt x="21600" y="14660"/>
                  </a:lnTo>
                  <a:lnTo>
                    <a:pt x="21041" y="13125"/>
                  </a:lnTo>
                  <a:lnTo>
                    <a:pt x="20498" y="11567"/>
                  </a:lnTo>
                  <a:lnTo>
                    <a:pt x="18836" y="6940"/>
                  </a:lnTo>
                  <a:lnTo>
                    <a:pt x="18277" y="3092"/>
                  </a:lnTo>
                  <a:lnTo>
                    <a:pt x="18277" y="1558"/>
                  </a:lnTo>
                  <a:lnTo>
                    <a:pt x="17718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229" name="Shape 775"/>
            <p:cNvSpPr/>
            <p:nvPr/>
          </p:nvSpPr>
          <p:spPr>
            <a:xfrm>
              <a:off x="8388431" y="2856572"/>
              <a:ext cx="46962" cy="4696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351" y="6171"/>
                  </a:moveTo>
                  <a:lnTo>
                    <a:pt x="15429" y="7180"/>
                  </a:lnTo>
                  <a:lnTo>
                    <a:pt x="16437" y="9257"/>
                  </a:lnTo>
                  <a:lnTo>
                    <a:pt x="16437" y="12343"/>
                  </a:lnTo>
                  <a:lnTo>
                    <a:pt x="15429" y="14390"/>
                  </a:lnTo>
                  <a:lnTo>
                    <a:pt x="13351" y="16437"/>
                  </a:lnTo>
                  <a:lnTo>
                    <a:pt x="8218" y="16437"/>
                  </a:lnTo>
                  <a:lnTo>
                    <a:pt x="6171" y="15429"/>
                  </a:lnTo>
                  <a:lnTo>
                    <a:pt x="5133" y="12343"/>
                  </a:lnTo>
                  <a:lnTo>
                    <a:pt x="7180" y="9257"/>
                  </a:lnTo>
                  <a:lnTo>
                    <a:pt x="8218" y="8218"/>
                  </a:lnTo>
                  <a:lnTo>
                    <a:pt x="10265" y="7180"/>
                  </a:lnTo>
                  <a:lnTo>
                    <a:pt x="11304" y="6171"/>
                  </a:lnTo>
                  <a:close/>
                  <a:moveTo>
                    <a:pt x="10265" y="0"/>
                  </a:moveTo>
                  <a:lnTo>
                    <a:pt x="8218" y="1008"/>
                  </a:lnTo>
                  <a:lnTo>
                    <a:pt x="6171" y="2047"/>
                  </a:lnTo>
                  <a:lnTo>
                    <a:pt x="4094" y="4094"/>
                  </a:lnTo>
                  <a:lnTo>
                    <a:pt x="3086" y="6171"/>
                  </a:lnTo>
                  <a:lnTo>
                    <a:pt x="3086" y="7180"/>
                  </a:lnTo>
                  <a:lnTo>
                    <a:pt x="1008" y="10265"/>
                  </a:lnTo>
                  <a:lnTo>
                    <a:pt x="0" y="13351"/>
                  </a:lnTo>
                  <a:lnTo>
                    <a:pt x="1008" y="16437"/>
                  </a:lnTo>
                  <a:lnTo>
                    <a:pt x="2047" y="18514"/>
                  </a:lnTo>
                  <a:lnTo>
                    <a:pt x="4094" y="20561"/>
                  </a:lnTo>
                  <a:lnTo>
                    <a:pt x="6171" y="21600"/>
                  </a:lnTo>
                  <a:lnTo>
                    <a:pt x="11304" y="21600"/>
                  </a:lnTo>
                  <a:lnTo>
                    <a:pt x="15429" y="20561"/>
                  </a:lnTo>
                  <a:lnTo>
                    <a:pt x="18514" y="19522"/>
                  </a:lnTo>
                  <a:lnTo>
                    <a:pt x="19522" y="17476"/>
                  </a:lnTo>
                  <a:lnTo>
                    <a:pt x="21600" y="13351"/>
                  </a:lnTo>
                  <a:lnTo>
                    <a:pt x="21600" y="8218"/>
                  </a:lnTo>
                  <a:lnTo>
                    <a:pt x="20561" y="5133"/>
                  </a:lnTo>
                  <a:lnTo>
                    <a:pt x="19522" y="3086"/>
                  </a:lnTo>
                  <a:lnTo>
                    <a:pt x="15429" y="1008"/>
                  </a:lnTo>
                  <a:lnTo>
                    <a:pt x="10265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230" name="Shape 776"/>
            <p:cNvSpPr/>
            <p:nvPr/>
          </p:nvSpPr>
          <p:spPr>
            <a:xfrm>
              <a:off x="8717156" y="4093226"/>
              <a:ext cx="22319" cy="4025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21" y="0"/>
                  </a:moveTo>
                  <a:lnTo>
                    <a:pt x="0" y="1212"/>
                  </a:lnTo>
                  <a:lnTo>
                    <a:pt x="0" y="16788"/>
                  </a:lnTo>
                  <a:lnTo>
                    <a:pt x="2121" y="19212"/>
                  </a:lnTo>
                  <a:lnTo>
                    <a:pt x="6493" y="21600"/>
                  </a:lnTo>
                  <a:lnTo>
                    <a:pt x="19479" y="21600"/>
                  </a:lnTo>
                  <a:lnTo>
                    <a:pt x="21600" y="19212"/>
                  </a:lnTo>
                  <a:lnTo>
                    <a:pt x="21600" y="16788"/>
                  </a:lnTo>
                  <a:lnTo>
                    <a:pt x="17293" y="14400"/>
                  </a:lnTo>
                  <a:lnTo>
                    <a:pt x="15107" y="14400"/>
                  </a:lnTo>
                  <a:lnTo>
                    <a:pt x="12986" y="5988"/>
                  </a:lnTo>
                  <a:lnTo>
                    <a:pt x="8614" y="3600"/>
                  </a:lnTo>
                  <a:lnTo>
                    <a:pt x="4307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231" name="Shape 777"/>
            <p:cNvSpPr/>
            <p:nvPr/>
          </p:nvSpPr>
          <p:spPr>
            <a:xfrm>
              <a:off x="8122276" y="222189"/>
              <a:ext cx="156559" cy="245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270" y="0"/>
                  </a:moveTo>
                  <a:lnTo>
                    <a:pt x="6791" y="1926"/>
                  </a:lnTo>
                  <a:lnTo>
                    <a:pt x="3391" y="3911"/>
                  </a:lnTo>
                  <a:lnTo>
                    <a:pt x="312" y="7823"/>
                  </a:lnTo>
                  <a:lnTo>
                    <a:pt x="0" y="9808"/>
                  </a:lnTo>
                  <a:lnTo>
                    <a:pt x="312" y="9808"/>
                  </a:lnTo>
                  <a:lnTo>
                    <a:pt x="2777" y="11792"/>
                  </a:lnTo>
                  <a:lnTo>
                    <a:pt x="5554" y="11792"/>
                  </a:lnTo>
                  <a:lnTo>
                    <a:pt x="10795" y="9808"/>
                  </a:lnTo>
                  <a:lnTo>
                    <a:pt x="13270" y="9808"/>
                  </a:lnTo>
                  <a:lnTo>
                    <a:pt x="15735" y="11792"/>
                  </a:lnTo>
                  <a:lnTo>
                    <a:pt x="18200" y="13719"/>
                  </a:lnTo>
                  <a:lnTo>
                    <a:pt x="20674" y="21600"/>
                  </a:lnTo>
                  <a:lnTo>
                    <a:pt x="21288" y="21600"/>
                  </a:lnTo>
                  <a:lnTo>
                    <a:pt x="21600" y="19615"/>
                  </a:lnTo>
                  <a:lnTo>
                    <a:pt x="21600" y="13719"/>
                  </a:lnTo>
                  <a:lnTo>
                    <a:pt x="19749" y="5896"/>
                  </a:lnTo>
                  <a:lnTo>
                    <a:pt x="17586" y="1926"/>
                  </a:lnTo>
                  <a:lnTo>
                    <a:pt x="15423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232" name="Shape 778"/>
            <p:cNvSpPr/>
            <p:nvPr/>
          </p:nvSpPr>
          <p:spPr>
            <a:xfrm>
              <a:off x="7717497" y="488278"/>
              <a:ext cx="284024" cy="9618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751" y="0"/>
                  </a:moveTo>
                  <a:lnTo>
                    <a:pt x="19559" y="999"/>
                  </a:lnTo>
                  <a:lnTo>
                    <a:pt x="17690" y="2506"/>
                  </a:lnTo>
                  <a:lnTo>
                    <a:pt x="15816" y="4520"/>
                  </a:lnTo>
                  <a:lnTo>
                    <a:pt x="12245" y="8040"/>
                  </a:lnTo>
                  <a:lnTo>
                    <a:pt x="3061" y="17080"/>
                  </a:lnTo>
                  <a:lnTo>
                    <a:pt x="172" y="20586"/>
                  </a:lnTo>
                  <a:lnTo>
                    <a:pt x="0" y="21093"/>
                  </a:lnTo>
                  <a:lnTo>
                    <a:pt x="0" y="21600"/>
                  </a:lnTo>
                  <a:lnTo>
                    <a:pt x="172" y="21600"/>
                  </a:lnTo>
                  <a:lnTo>
                    <a:pt x="3061" y="20093"/>
                  </a:lnTo>
                  <a:lnTo>
                    <a:pt x="5784" y="17572"/>
                  </a:lnTo>
                  <a:lnTo>
                    <a:pt x="11224" y="12560"/>
                  </a:lnTo>
                  <a:lnTo>
                    <a:pt x="16498" y="8040"/>
                  </a:lnTo>
                  <a:lnTo>
                    <a:pt x="19221" y="5027"/>
                  </a:lnTo>
                  <a:lnTo>
                    <a:pt x="20408" y="3520"/>
                  </a:lnTo>
                  <a:lnTo>
                    <a:pt x="21428" y="1507"/>
                  </a:lnTo>
                  <a:lnTo>
                    <a:pt x="21600" y="999"/>
                  </a:lnTo>
                  <a:lnTo>
                    <a:pt x="21428" y="507"/>
                  </a:lnTo>
                  <a:lnTo>
                    <a:pt x="21090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233" name="Shape 779"/>
            <p:cNvSpPr/>
            <p:nvPr/>
          </p:nvSpPr>
          <p:spPr>
            <a:xfrm>
              <a:off x="8560598" y="2793936"/>
              <a:ext cx="140883" cy="5367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543" y="0"/>
                  </a:moveTo>
                  <a:lnTo>
                    <a:pt x="18861" y="882"/>
                  </a:lnTo>
                  <a:lnTo>
                    <a:pt x="16457" y="2700"/>
                  </a:lnTo>
                  <a:lnTo>
                    <a:pt x="14054" y="4491"/>
                  </a:lnTo>
                  <a:lnTo>
                    <a:pt x="9603" y="7191"/>
                  </a:lnTo>
                  <a:lnTo>
                    <a:pt x="4797" y="9891"/>
                  </a:lnTo>
                  <a:lnTo>
                    <a:pt x="2739" y="12591"/>
                  </a:lnTo>
                  <a:lnTo>
                    <a:pt x="346" y="15291"/>
                  </a:lnTo>
                  <a:lnTo>
                    <a:pt x="0" y="17991"/>
                  </a:lnTo>
                  <a:lnTo>
                    <a:pt x="0" y="19782"/>
                  </a:lnTo>
                  <a:lnTo>
                    <a:pt x="682" y="21600"/>
                  </a:lnTo>
                  <a:lnTo>
                    <a:pt x="1375" y="21600"/>
                  </a:lnTo>
                  <a:lnTo>
                    <a:pt x="11314" y="17082"/>
                  </a:lnTo>
                  <a:lnTo>
                    <a:pt x="16111" y="13500"/>
                  </a:lnTo>
                  <a:lnTo>
                    <a:pt x="20571" y="8982"/>
                  </a:lnTo>
                  <a:lnTo>
                    <a:pt x="21254" y="8100"/>
                  </a:lnTo>
                  <a:lnTo>
                    <a:pt x="21600" y="6282"/>
                  </a:lnTo>
                  <a:lnTo>
                    <a:pt x="21600" y="4491"/>
                  </a:lnTo>
                  <a:lnTo>
                    <a:pt x="21254" y="2700"/>
                  </a:lnTo>
                  <a:lnTo>
                    <a:pt x="20918" y="1791"/>
                  </a:lnTo>
                  <a:lnTo>
                    <a:pt x="20225" y="882"/>
                  </a:lnTo>
                  <a:lnTo>
                    <a:pt x="19543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234" name="Shape 780"/>
            <p:cNvSpPr/>
            <p:nvPr/>
          </p:nvSpPr>
          <p:spPr>
            <a:xfrm>
              <a:off x="2131166" y="767850"/>
              <a:ext cx="172234" cy="11179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510" y="3889"/>
                  </a:moveTo>
                  <a:lnTo>
                    <a:pt x="19076" y="11666"/>
                  </a:lnTo>
                  <a:lnTo>
                    <a:pt x="19634" y="17711"/>
                  </a:lnTo>
                  <a:lnTo>
                    <a:pt x="17668" y="17275"/>
                  </a:lnTo>
                  <a:lnTo>
                    <a:pt x="15711" y="17275"/>
                  </a:lnTo>
                  <a:lnTo>
                    <a:pt x="11779" y="17711"/>
                  </a:lnTo>
                  <a:lnTo>
                    <a:pt x="6731" y="17711"/>
                  </a:lnTo>
                  <a:lnTo>
                    <a:pt x="4490" y="18148"/>
                  </a:lnTo>
                  <a:lnTo>
                    <a:pt x="2249" y="19007"/>
                  </a:lnTo>
                  <a:lnTo>
                    <a:pt x="1966" y="11230"/>
                  </a:lnTo>
                  <a:lnTo>
                    <a:pt x="1683" y="7341"/>
                  </a:lnTo>
                  <a:lnTo>
                    <a:pt x="1683" y="5609"/>
                  </a:lnTo>
                  <a:lnTo>
                    <a:pt x="1408" y="3889"/>
                  </a:lnTo>
                  <a:lnTo>
                    <a:pt x="3365" y="4749"/>
                  </a:lnTo>
                  <a:lnTo>
                    <a:pt x="5615" y="5185"/>
                  </a:lnTo>
                  <a:lnTo>
                    <a:pt x="14028" y="5185"/>
                  </a:lnTo>
                  <a:lnTo>
                    <a:pt x="16269" y="4749"/>
                  </a:lnTo>
                  <a:lnTo>
                    <a:pt x="18510" y="3889"/>
                  </a:lnTo>
                  <a:close/>
                  <a:moveTo>
                    <a:pt x="18793" y="0"/>
                  </a:moveTo>
                  <a:lnTo>
                    <a:pt x="18510" y="424"/>
                  </a:lnTo>
                  <a:lnTo>
                    <a:pt x="18510" y="2156"/>
                  </a:lnTo>
                  <a:lnTo>
                    <a:pt x="14869" y="2156"/>
                  </a:lnTo>
                  <a:lnTo>
                    <a:pt x="11221" y="2593"/>
                  </a:lnTo>
                  <a:lnTo>
                    <a:pt x="3649" y="2593"/>
                  </a:lnTo>
                  <a:lnTo>
                    <a:pt x="1125" y="3016"/>
                  </a:lnTo>
                  <a:lnTo>
                    <a:pt x="841" y="3016"/>
                  </a:lnTo>
                  <a:lnTo>
                    <a:pt x="566" y="3452"/>
                  </a:lnTo>
                  <a:lnTo>
                    <a:pt x="283" y="4749"/>
                  </a:lnTo>
                  <a:lnTo>
                    <a:pt x="0" y="6481"/>
                  </a:lnTo>
                  <a:lnTo>
                    <a:pt x="283" y="9934"/>
                  </a:lnTo>
                  <a:lnTo>
                    <a:pt x="283" y="19867"/>
                  </a:lnTo>
                  <a:lnTo>
                    <a:pt x="566" y="20740"/>
                  </a:lnTo>
                  <a:lnTo>
                    <a:pt x="1125" y="21164"/>
                  </a:lnTo>
                  <a:lnTo>
                    <a:pt x="1683" y="20740"/>
                  </a:lnTo>
                  <a:lnTo>
                    <a:pt x="1966" y="20304"/>
                  </a:lnTo>
                  <a:lnTo>
                    <a:pt x="4207" y="20740"/>
                  </a:lnTo>
                  <a:lnTo>
                    <a:pt x="6173" y="20740"/>
                  </a:lnTo>
                  <a:lnTo>
                    <a:pt x="10379" y="20304"/>
                  </a:lnTo>
                  <a:lnTo>
                    <a:pt x="15144" y="20304"/>
                  </a:lnTo>
                  <a:lnTo>
                    <a:pt x="17668" y="19867"/>
                  </a:lnTo>
                  <a:lnTo>
                    <a:pt x="19917" y="19007"/>
                  </a:lnTo>
                  <a:lnTo>
                    <a:pt x="20475" y="21600"/>
                  </a:lnTo>
                  <a:lnTo>
                    <a:pt x="21034" y="21600"/>
                  </a:lnTo>
                  <a:lnTo>
                    <a:pt x="21317" y="21164"/>
                  </a:lnTo>
                  <a:lnTo>
                    <a:pt x="21600" y="19007"/>
                  </a:lnTo>
                  <a:lnTo>
                    <a:pt x="21317" y="16415"/>
                  </a:lnTo>
                  <a:lnTo>
                    <a:pt x="20759" y="11666"/>
                  </a:lnTo>
                  <a:lnTo>
                    <a:pt x="19917" y="3452"/>
                  </a:lnTo>
                  <a:lnTo>
                    <a:pt x="20192" y="3016"/>
                  </a:lnTo>
                  <a:lnTo>
                    <a:pt x="20192" y="2593"/>
                  </a:lnTo>
                  <a:lnTo>
                    <a:pt x="19917" y="2156"/>
                  </a:lnTo>
                  <a:lnTo>
                    <a:pt x="19634" y="2156"/>
                  </a:lnTo>
                  <a:lnTo>
                    <a:pt x="19351" y="424"/>
                  </a:lnTo>
                  <a:lnTo>
                    <a:pt x="19076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235" name="Shape 781"/>
            <p:cNvSpPr/>
            <p:nvPr/>
          </p:nvSpPr>
          <p:spPr>
            <a:xfrm>
              <a:off x="7717497" y="582199"/>
              <a:ext cx="194553" cy="6708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106" y="0"/>
                  </a:moveTo>
                  <a:lnTo>
                    <a:pt x="18377" y="1433"/>
                  </a:lnTo>
                  <a:lnTo>
                    <a:pt x="15641" y="3593"/>
                  </a:lnTo>
                  <a:lnTo>
                    <a:pt x="5214" y="13687"/>
                  </a:lnTo>
                  <a:lnTo>
                    <a:pt x="2485" y="16553"/>
                  </a:lnTo>
                  <a:lnTo>
                    <a:pt x="251" y="20873"/>
                  </a:lnTo>
                  <a:lnTo>
                    <a:pt x="0" y="21600"/>
                  </a:lnTo>
                  <a:lnTo>
                    <a:pt x="251" y="21600"/>
                  </a:lnTo>
                  <a:lnTo>
                    <a:pt x="2979" y="20167"/>
                  </a:lnTo>
                  <a:lnTo>
                    <a:pt x="5708" y="18007"/>
                  </a:lnTo>
                  <a:lnTo>
                    <a:pt x="10678" y="12233"/>
                  </a:lnTo>
                  <a:lnTo>
                    <a:pt x="16143" y="7913"/>
                  </a:lnTo>
                  <a:lnTo>
                    <a:pt x="18871" y="5753"/>
                  </a:lnTo>
                  <a:lnTo>
                    <a:pt x="21357" y="2887"/>
                  </a:lnTo>
                  <a:lnTo>
                    <a:pt x="21357" y="2160"/>
                  </a:lnTo>
                  <a:lnTo>
                    <a:pt x="21600" y="1433"/>
                  </a:lnTo>
                  <a:lnTo>
                    <a:pt x="21106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236" name="Shape 782"/>
            <p:cNvSpPr/>
            <p:nvPr/>
          </p:nvSpPr>
          <p:spPr>
            <a:xfrm>
              <a:off x="7704080" y="454735"/>
              <a:ext cx="248222" cy="5812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878" y="0"/>
                  </a:moveTo>
                  <a:lnTo>
                    <a:pt x="17907" y="839"/>
                  </a:lnTo>
                  <a:lnTo>
                    <a:pt x="16155" y="4147"/>
                  </a:lnTo>
                  <a:lnTo>
                    <a:pt x="10901" y="11627"/>
                  </a:lnTo>
                  <a:lnTo>
                    <a:pt x="7398" y="14120"/>
                  </a:lnTo>
                  <a:lnTo>
                    <a:pt x="197" y="18292"/>
                  </a:lnTo>
                  <a:lnTo>
                    <a:pt x="0" y="19107"/>
                  </a:lnTo>
                  <a:lnTo>
                    <a:pt x="197" y="19946"/>
                  </a:lnTo>
                  <a:lnTo>
                    <a:pt x="1555" y="20785"/>
                  </a:lnTo>
                  <a:lnTo>
                    <a:pt x="2919" y="21600"/>
                  </a:lnTo>
                  <a:lnTo>
                    <a:pt x="5641" y="21600"/>
                  </a:lnTo>
                  <a:lnTo>
                    <a:pt x="8173" y="19107"/>
                  </a:lnTo>
                  <a:lnTo>
                    <a:pt x="10901" y="15799"/>
                  </a:lnTo>
                  <a:lnTo>
                    <a:pt x="15959" y="8319"/>
                  </a:lnTo>
                  <a:lnTo>
                    <a:pt x="18681" y="5826"/>
                  </a:lnTo>
                  <a:lnTo>
                    <a:pt x="21409" y="4987"/>
                  </a:lnTo>
                  <a:lnTo>
                    <a:pt x="21600" y="4147"/>
                  </a:lnTo>
                  <a:lnTo>
                    <a:pt x="21600" y="3333"/>
                  </a:lnTo>
                  <a:lnTo>
                    <a:pt x="21409" y="2493"/>
                  </a:lnTo>
                  <a:lnTo>
                    <a:pt x="20629" y="839"/>
                  </a:lnTo>
                  <a:lnTo>
                    <a:pt x="19658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237" name="Shape 783"/>
            <p:cNvSpPr/>
            <p:nvPr/>
          </p:nvSpPr>
          <p:spPr>
            <a:xfrm>
              <a:off x="8871456" y="3994855"/>
              <a:ext cx="203519" cy="10734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409" y="0"/>
                  </a:moveTo>
                  <a:lnTo>
                    <a:pt x="10440" y="4946"/>
                  </a:lnTo>
                  <a:lnTo>
                    <a:pt x="472" y="10800"/>
                  </a:lnTo>
                  <a:lnTo>
                    <a:pt x="0" y="11241"/>
                  </a:lnTo>
                  <a:lnTo>
                    <a:pt x="0" y="12150"/>
                  </a:lnTo>
                  <a:lnTo>
                    <a:pt x="240" y="13046"/>
                  </a:lnTo>
                  <a:lnTo>
                    <a:pt x="712" y="13046"/>
                  </a:lnTo>
                  <a:lnTo>
                    <a:pt x="5456" y="11241"/>
                  </a:lnTo>
                  <a:lnTo>
                    <a:pt x="10208" y="8996"/>
                  </a:lnTo>
                  <a:lnTo>
                    <a:pt x="19464" y="4050"/>
                  </a:lnTo>
                  <a:lnTo>
                    <a:pt x="19464" y="6750"/>
                  </a:lnTo>
                  <a:lnTo>
                    <a:pt x="18985" y="9450"/>
                  </a:lnTo>
                  <a:lnTo>
                    <a:pt x="17800" y="11241"/>
                  </a:lnTo>
                  <a:lnTo>
                    <a:pt x="16137" y="13046"/>
                  </a:lnTo>
                  <a:lnTo>
                    <a:pt x="14240" y="14396"/>
                  </a:lnTo>
                  <a:lnTo>
                    <a:pt x="12577" y="15291"/>
                  </a:lnTo>
                  <a:lnTo>
                    <a:pt x="9496" y="16641"/>
                  </a:lnTo>
                  <a:lnTo>
                    <a:pt x="4032" y="18446"/>
                  </a:lnTo>
                  <a:lnTo>
                    <a:pt x="3088" y="17991"/>
                  </a:lnTo>
                  <a:lnTo>
                    <a:pt x="1664" y="16200"/>
                  </a:lnTo>
                  <a:lnTo>
                    <a:pt x="952" y="15291"/>
                  </a:lnTo>
                  <a:lnTo>
                    <a:pt x="712" y="15746"/>
                  </a:lnTo>
                  <a:lnTo>
                    <a:pt x="952" y="17096"/>
                  </a:lnTo>
                  <a:lnTo>
                    <a:pt x="1184" y="18446"/>
                  </a:lnTo>
                  <a:lnTo>
                    <a:pt x="2136" y="21146"/>
                  </a:lnTo>
                  <a:lnTo>
                    <a:pt x="2608" y="21600"/>
                  </a:lnTo>
                  <a:lnTo>
                    <a:pt x="3088" y="21600"/>
                  </a:lnTo>
                  <a:lnTo>
                    <a:pt x="10920" y="19341"/>
                  </a:lnTo>
                  <a:lnTo>
                    <a:pt x="14713" y="17550"/>
                  </a:lnTo>
                  <a:lnTo>
                    <a:pt x="16616" y="16200"/>
                  </a:lnTo>
                  <a:lnTo>
                    <a:pt x="18512" y="14850"/>
                  </a:lnTo>
                  <a:lnTo>
                    <a:pt x="19224" y="13941"/>
                  </a:lnTo>
                  <a:lnTo>
                    <a:pt x="19697" y="12591"/>
                  </a:lnTo>
                  <a:lnTo>
                    <a:pt x="20648" y="9891"/>
                  </a:lnTo>
                  <a:lnTo>
                    <a:pt x="21121" y="6296"/>
                  </a:lnTo>
                  <a:lnTo>
                    <a:pt x="21121" y="4491"/>
                  </a:lnTo>
                  <a:lnTo>
                    <a:pt x="20888" y="3141"/>
                  </a:lnTo>
                  <a:lnTo>
                    <a:pt x="21360" y="2700"/>
                  </a:lnTo>
                  <a:lnTo>
                    <a:pt x="21600" y="2246"/>
                  </a:lnTo>
                  <a:lnTo>
                    <a:pt x="21600" y="896"/>
                  </a:lnTo>
                  <a:lnTo>
                    <a:pt x="21121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238" name="Shape 784"/>
            <p:cNvSpPr/>
            <p:nvPr/>
          </p:nvSpPr>
          <p:spPr>
            <a:xfrm>
              <a:off x="6089482" y="5254"/>
              <a:ext cx="71538" cy="38684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867" y="0"/>
                  </a:moveTo>
                  <a:lnTo>
                    <a:pt x="8103" y="10737"/>
                  </a:lnTo>
                  <a:lnTo>
                    <a:pt x="2687" y="16608"/>
                  </a:lnTo>
                  <a:lnTo>
                    <a:pt x="662" y="19104"/>
                  </a:lnTo>
                  <a:lnTo>
                    <a:pt x="0" y="20354"/>
                  </a:lnTo>
                  <a:lnTo>
                    <a:pt x="662" y="21478"/>
                  </a:lnTo>
                  <a:lnTo>
                    <a:pt x="1344" y="21600"/>
                  </a:lnTo>
                  <a:lnTo>
                    <a:pt x="4051" y="20476"/>
                  </a:lnTo>
                  <a:lnTo>
                    <a:pt x="5395" y="19230"/>
                  </a:lnTo>
                  <a:lnTo>
                    <a:pt x="7421" y="16856"/>
                  </a:lnTo>
                  <a:lnTo>
                    <a:pt x="12816" y="10989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239" name="Shape 785"/>
            <p:cNvSpPr/>
            <p:nvPr/>
          </p:nvSpPr>
          <p:spPr>
            <a:xfrm>
              <a:off x="0" y="5254"/>
              <a:ext cx="2732755" cy="103094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317" y="0"/>
                  </a:moveTo>
                  <a:lnTo>
                    <a:pt x="21370" y="3373"/>
                  </a:lnTo>
                  <a:lnTo>
                    <a:pt x="21406" y="6747"/>
                  </a:lnTo>
                  <a:lnTo>
                    <a:pt x="21423" y="10261"/>
                  </a:lnTo>
                  <a:lnTo>
                    <a:pt x="21423" y="13775"/>
                  </a:lnTo>
                  <a:lnTo>
                    <a:pt x="21406" y="15415"/>
                  </a:lnTo>
                  <a:lnTo>
                    <a:pt x="21370" y="17055"/>
                  </a:lnTo>
                  <a:lnTo>
                    <a:pt x="21370" y="17570"/>
                  </a:lnTo>
                  <a:lnTo>
                    <a:pt x="21335" y="18086"/>
                  </a:lnTo>
                  <a:lnTo>
                    <a:pt x="21317" y="18367"/>
                  </a:lnTo>
                  <a:lnTo>
                    <a:pt x="21264" y="18601"/>
                  </a:lnTo>
                  <a:lnTo>
                    <a:pt x="21194" y="18742"/>
                  </a:lnTo>
                  <a:lnTo>
                    <a:pt x="21105" y="18835"/>
                  </a:lnTo>
                  <a:lnTo>
                    <a:pt x="20999" y="18882"/>
                  </a:lnTo>
                  <a:lnTo>
                    <a:pt x="20911" y="18929"/>
                  </a:lnTo>
                  <a:lnTo>
                    <a:pt x="15555" y="19397"/>
                  </a:lnTo>
                  <a:lnTo>
                    <a:pt x="10217" y="19866"/>
                  </a:lnTo>
                  <a:lnTo>
                    <a:pt x="7495" y="20147"/>
                  </a:lnTo>
                  <a:lnTo>
                    <a:pt x="4772" y="20476"/>
                  </a:lnTo>
                  <a:lnTo>
                    <a:pt x="3412" y="20709"/>
                  </a:lnTo>
                  <a:lnTo>
                    <a:pt x="2068" y="20943"/>
                  </a:lnTo>
                  <a:lnTo>
                    <a:pt x="618" y="21224"/>
                  </a:lnTo>
                  <a:lnTo>
                    <a:pt x="318" y="21272"/>
                  </a:lnTo>
                  <a:lnTo>
                    <a:pt x="159" y="21319"/>
                  </a:lnTo>
                  <a:lnTo>
                    <a:pt x="0" y="21272"/>
                  </a:lnTo>
                  <a:lnTo>
                    <a:pt x="0" y="21600"/>
                  </a:lnTo>
                  <a:lnTo>
                    <a:pt x="477" y="21600"/>
                  </a:lnTo>
                  <a:lnTo>
                    <a:pt x="1927" y="21319"/>
                  </a:lnTo>
                  <a:lnTo>
                    <a:pt x="3358" y="21038"/>
                  </a:lnTo>
                  <a:lnTo>
                    <a:pt x="4843" y="20803"/>
                  </a:lnTo>
                  <a:lnTo>
                    <a:pt x="6310" y="20616"/>
                  </a:lnTo>
                  <a:lnTo>
                    <a:pt x="9280" y="20288"/>
                  </a:lnTo>
                  <a:lnTo>
                    <a:pt x="12161" y="20007"/>
                  </a:lnTo>
                  <a:lnTo>
                    <a:pt x="15025" y="19773"/>
                  </a:lnTo>
                  <a:lnTo>
                    <a:pt x="20787" y="19304"/>
                  </a:lnTo>
                  <a:lnTo>
                    <a:pt x="20822" y="19397"/>
                  </a:lnTo>
                  <a:lnTo>
                    <a:pt x="20858" y="19444"/>
                  </a:lnTo>
                  <a:lnTo>
                    <a:pt x="20875" y="19397"/>
                  </a:lnTo>
                  <a:lnTo>
                    <a:pt x="20946" y="19351"/>
                  </a:lnTo>
                  <a:lnTo>
                    <a:pt x="21035" y="19304"/>
                  </a:lnTo>
                  <a:lnTo>
                    <a:pt x="21088" y="19304"/>
                  </a:lnTo>
                  <a:lnTo>
                    <a:pt x="21123" y="19256"/>
                  </a:lnTo>
                  <a:lnTo>
                    <a:pt x="21211" y="19211"/>
                  </a:lnTo>
                  <a:lnTo>
                    <a:pt x="21300" y="19116"/>
                  </a:lnTo>
                  <a:lnTo>
                    <a:pt x="21370" y="18975"/>
                  </a:lnTo>
                  <a:lnTo>
                    <a:pt x="21423" y="18742"/>
                  </a:lnTo>
                  <a:lnTo>
                    <a:pt x="21476" y="18413"/>
                  </a:lnTo>
                  <a:lnTo>
                    <a:pt x="21512" y="18086"/>
                  </a:lnTo>
                  <a:lnTo>
                    <a:pt x="21547" y="17336"/>
                  </a:lnTo>
                  <a:lnTo>
                    <a:pt x="21565" y="15883"/>
                  </a:lnTo>
                  <a:lnTo>
                    <a:pt x="21582" y="13915"/>
                  </a:lnTo>
                  <a:lnTo>
                    <a:pt x="21600" y="11947"/>
                  </a:lnTo>
                  <a:lnTo>
                    <a:pt x="21582" y="8012"/>
                  </a:lnTo>
                  <a:lnTo>
                    <a:pt x="21547" y="4264"/>
                  </a:lnTo>
                  <a:lnTo>
                    <a:pt x="21476" y="468"/>
                  </a:lnTo>
                  <a:lnTo>
                    <a:pt x="21476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240" name="Shape 786"/>
            <p:cNvSpPr/>
            <p:nvPr/>
          </p:nvSpPr>
          <p:spPr>
            <a:xfrm>
              <a:off x="7279175" y="5428319"/>
              <a:ext cx="1880755" cy="115840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234" y="1251"/>
                  </a:moveTo>
                  <a:lnTo>
                    <a:pt x="2286" y="1376"/>
                  </a:lnTo>
                  <a:lnTo>
                    <a:pt x="2337" y="1417"/>
                  </a:lnTo>
                  <a:lnTo>
                    <a:pt x="2363" y="1459"/>
                  </a:lnTo>
                  <a:lnTo>
                    <a:pt x="2440" y="1417"/>
                  </a:lnTo>
                  <a:lnTo>
                    <a:pt x="2440" y="1501"/>
                  </a:lnTo>
                  <a:lnTo>
                    <a:pt x="2466" y="1584"/>
                  </a:lnTo>
                  <a:lnTo>
                    <a:pt x="2363" y="1501"/>
                  </a:lnTo>
                  <a:lnTo>
                    <a:pt x="2286" y="1417"/>
                  </a:lnTo>
                  <a:lnTo>
                    <a:pt x="2234" y="1251"/>
                  </a:lnTo>
                  <a:close/>
                  <a:moveTo>
                    <a:pt x="1593" y="291"/>
                  </a:moveTo>
                  <a:lnTo>
                    <a:pt x="1901" y="375"/>
                  </a:lnTo>
                  <a:lnTo>
                    <a:pt x="1901" y="458"/>
                  </a:lnTo>
                  <a:lnTo>
                    <a:pt x="1875" y="583"/>
                  </a:lnTo>
                  <a:lnTo>
                    <a:pt x="1875" y="708"/>
                  </a:lnTo>
                  <a:lnTo>
                    <a:pt x="1901" y="1042"/>
                  </a:lnTo>
                  <a:lnTo>
                    <a:pt x="1978" y="1292"/>
                  </a:lnTo>
                  <a:lnTo>
                    <a:pt x="2080" y="1542"/>
                  </a:lnTo>
                  <a:lnTo>
                    <a:pt x="2209" y="1751"/>
                  </a:lnTo>
                  <a:lnTo>
                    <a:pt x="2286" y="1834"/>
                  </a:lnTo>
                  <a:lnTo>
                    <a:pt x="2363" y="1918"/>
                  </a:lnTo>
                  <a:lnTo>
                    <a:pt x="2440" y="1918"/>
                  </a:lnTo>
                  <a:lnTo>
                    <a:pt x="2543" y="1959"/>
                  </a:lnTo>
                  <a:lnTo>
                    <a:pt x="2620" y="1918"/>
                  </a:lnTo>
                  <a:lnTo>
                    <a:pt x="2671" y="1834"/>
                  </a:lnTo>
                  <a:lnTo>
                    <a:pt x="2646" y="2335"/>
                  </a:lnTo>
                  <a:lnTo>
                    <a:pt x="2569" y="2794"/>
                  </a:lnTo>
                  <a:lnTo>
                    <a:pt x="2311" y="2669"/>
                  </a:lnTo>
                  <a:lnTo>
                    <a:pt x="2080" y="2544"/>
                  </a:lnTo>
                  <a:lnTo>
                    <a:pt x="1875" y="2294"/>
                  </a:lnTo>
                  <a:lnTo>
                    <a:pt x="1670" y="2001"/>
                  </a:lnTo>
                  <a:lnTo>
                    <a:pt x="1593" y="1834"/>
                  </a:lnTo>
                  <a:lnTo>
                    <a:pt x="1516" y="1626"/>
                  </a:lnTo>
                  <a:lnTo>
                    <a:pt x="1413" y="1209"/>
                  </a:lnTo>
                  <a:lnTo>
                    <a:pt x="1336" y="791"/>
                  </a:lnTo>
                  <a:lnTo>
                    <a:pt x="1285" y="333"/>
                  </a:lnTo>
                  <a:lnTo>
                    <a:pt x="1593" y="291"/>
                  </a:lnTo>
                  <a:close/>
                  <a:moveTo>
                    <a:pt x="1208" y="375"/>
                  </a:moveTo>
                  <a:lnTo>
                    <a:pt x="1208" y="834"/>
                  </a:lnTo>
                  <a:lnTo>
                    <a:pt x="1259" y="1334"/>
                  </a:lnTo>
                  <a:lnTo>
                    <a:pt x="1387" y="1793"/>
                  </a:lnTo>
                  <a:lnTo>
                    <a:pt x="1541" y="2210"/>
                  </a:lnTo>
                  <a:lnTo>
                    <a:pt x="1747" y="2544"/>
                  </a:lnTo>
                  <a:lnTo>
                    <a:pt x="2003" y="2877"/>
                  </a:lnTo>
                  <a:lnTo>
                    <a:pt x="2106" y="2960"/>
                  </a:lnTo>
                  <a:lnTo>
                    <a:pt x="2234" y="3002"/>
                  </a:lnTo>
                  <a:lnTo>
                    <a:pt x="2466" y="3044"/>
                  </a:lnTo>
                  <a:lnTo>
                    <a:pt x="2337" y="3377"/>
                  </a:lnTo>
                  <a:lnTo>
                    <a:pt x="2209" y="3586"/>
                  </a:lnTo>
                  <a:lnTo>
                    <a:pt x="2080" y="3711"/>
                  </a:lnTo>
                  <a:lnTo>
                    <a:pt x="1926" y="3795"/>
                  </a:lnTo>
                  <a:lnTo>
                    <a:pt x="1747" y="3878"/>
                  </a:lnTo>
                  <a:lnTo>
                    <a:pt x="1516" y="3920"/>
                  </a:lnTo>
                  <a:lnTo>
                    <a:pt x="1362" y="3920"/>
                  </a:lnTo>
                  <a:lnTo>
                    <a:pt x="1285" y="3878"/>
                  </a:lnTo>
                  <a:lnTo>
                    <a:pt x="1259" y="3836"/>
                  </a:lnTo>
                  <a:lnTo>
                    <a:pt x="1233" y="3836"/>
                  </a:lnTo>
                  <a:lnTo>
                    <a:pt x="1233" y="3961"/>
                  </a:lnTo>
                  <a:lnTo>
                    <a:pt x="1259" y="4045"/>
                  </a:lnTo>
                  <a:lnTo>
                    <a:pt x="1336" y="4128"/>
                  </a:lnTo>
                  <a:lnTo>
                    <a:pt x="1670" y="4128"/>
                  </a:lnTo>
                  <a:lnTo>
                    <a:pt x="1926" y="4045"/>
                  </a:lnTo>
                  <a:lnTo>
                    <a:pt x="1926" y="4086"/>
                  </a:lnTo>
                  <a:lnTo>
                    <a:pt x="2055" y="4336"/>
                  </a:lnTo>
                  <a:lnTo>
                    <a:pt x="2209" y="4628"/>
                  </a:lnTo>
                  <a:lnTo>
                    <a:pt x="2569" y="5087"/>
                  </a:lnTo>
                  <a:lnTo>
                    <a:pt x="2877" y="5546"/>
                  </a:lnTo>
                  <a:lnTo>
                    <a:pt x="3031" y="5796"/>
                  </a:lnTo>
                  <a:lnTo>
                    <a:pt x="3159" y="6129"/>
                  </a:lnTo>
                  <a:lnTo>
                    <a:pt x="3262" y="6380"/>
                  </a:lnTo>
                  <a:lnTo>
                    <a:pt x="3390" y="6630"/>
                  </a:lnTo>
                  <a:lnTo>
                    <a:pt x="3647" y="7130"/>
                  </a:lnTo>
                  <a:lnTo>
                    <a:pt x="3955" y="7588"/>
                  </a:lnTo>
                  <a:lnTo>
                    <a:pt x="4264" y="8048"/>
                  </a:lnTo>
                  <a:lnTo>
                    <a:pt x="4135" y="8298"/>
                  </a:lnTo>
                  <a:lnTo>
                    <a:pt x="4006" y="8589"/>
                  </a:lnTo>
                  <a:lnTo>
                    <a:pt x="3904" y="8839"/>
                  </a:lnTo>
                  <a:lnTo>
                    <a:pt x="2517" y="6672"/>
                  </a:lnTo>
                  <a:lnTo>
                    <a:pt x="1849" y="5629"/>
                  </a:lnTo>
                  <a:lnTo>
                    <a:pt x="1490" y="5129"/>
                  </a:lnTo>
                  <a:lnTo>
                    <a:pt x="1131" y="4711"/>
                  </a:lnTo>
                  <a:lnTo>
                    <a:pt x="693" y="4295"/>
                  </a:lnTo>
                  <a:lnTo>
                    <a:pt x="514" y="4045"/>
                  </a:lnTo>
                  <a:lnTo>
                    <a:pt x="360" y="3711"/>
                  </a:lnTo>
                  <a:lnTo>
                    <a:pt x="283" y="3503"/>
                  </a:lnTo>
                  <a:lnTo>
                    <a:pt x="257" y="3294"/>
                  </a:lnTo>
                  <a:lnTo>
                    <a:pt x="206" y="2835"/>
                  </a:lnTo>
                  <a:lnTo>
                    <a:pt x="206" y="2419"/>
                  </a:lnTo>
                  <a:lnTo>
                    <a:pt x="231" y="1959"/>
                  </a:lnTo>
                  <a:lnTo>
                    <a:pt x="283" y="1626"/>
                  </a:lnTo>
                  <a:lnTo>
                    <a:pt x="360" y="1334"/>
                  </a:lnTo>
                  <a:lnTo>
                    <a:pt x="462" y="1084"/>
                  </a:lnTo>
                  <a:lnTo>
                    <a:pt x="591" y="876"/>
                  </a:lnTo>
                  <a:lnTo>
                    <a:pt x="719" y="708"/>
                  </a:lnTo>
                  <a:lnTo>
                    <a:pt x="873" y="541"/>
                  </a:lnTo>
                  <a:lnTo>
                    <a:pt x="1028" y="416"/>
                  </a:lnTo>
                  <a:lnTo>
                    <a:pt x="1208" y="375"/>
                  </a:lnTo>
                  <a:close/>
                  <a:moveTo>
                    <a:pt x="16438" y="8298"/>
                  </a:moveTo>
                  <a:lnTo>
                    <a:pt x="16540" y="8548"/>
                  </a:lnTo>
                  <a:lnTo>
                    <a:pt x="16438" y="8714"/>
                  </a:lnTo>
                  <a:lnTo>
                    <a:pt x="16361" y="8924"/>
                  </a:lnTo>
                  <a:lnTo>
                    <a:pt x="16284" y="8756"/>
                  </a:lnTo>
                  <a:lnTo>
                    <a:pt x="16232" y="8673"/>
                  </a:lnTo>
                  <a:lnTo>
                    <a:pt x="16386" y="8423"/>
                  </a:lnTo>
                  <a:lnTo>
                    <a:pt x="16412" y="8339"/>
                  </a:lnTo>
                  <a:lnTo>
                    <a:pt x="16438" y="8298"/>
                  </a:lnTo>
                  <a:close/>
                  <a:moveTo>
                    <a:pt x="16848" y="8673"/>
                  </a:moveTo>
                  <a:lnTo>
                    <a:pt x="17002" y="8714"/>
                  </a:lnTo>
                  <a:lnTo>
                    <a:pt x="17156" y="8799"/>
                  </a:lnTo>
                  <a:lnTo>
                    <a:pt x="17465" y="9049"/>
                  </a:lnTo>
                  <a:lnTo>
                    <a:pt x="17594" y="9257"/>
                  </a:lnTo>
                  <a:lnTo>
                    <a:pt x="18133" y="10049"/>
                  </a:lnTo>
                  <a:lnTo>
                    <a:pt x="18672" y="10841"/>
                  </a:lnTo>
                  <a:lnTo>
                    <a:pt x="19160" y="11676"/>
                  </a:lnTo>
                  <a:lnTo>
                    <a:pt x="19623" y="12509"/>
                  </a:lnTo>
                  <a:lnTo>
                    <a:pt x="20059" y="13427"/>
                  </a:lnTo>
                  <a:lnTo>
                    <a:pt x="20444" y="14303"/>
                  </a:lnTo>
                  <a:lnTo>
                    <a:pt x="20393" y="14345"/>
                  </a:lnTo>
                  <a:lnTo>
                    <a:pt x="20367" y="14386"/>
                  </a:lnTo>
                  <a:lnTo>
                    <a:pt x="20341" y="14470"/>
                  </a:lnTo>
                  <a:lnTo>
                    <a:pt x="20341" y="14553"/>
                  </a:lnTo>
                  <a:lnTo>
                    <a:pt x="20367" y="14595"/>
                  </a:lnTo>
                  <a:lnTo>
                    <a:pt x="20393" y="14678"/>
                  </a:lnTo>
                  <a:lnTo>
                    <a:pt x="20444" y="14845"/>
                  </a:lnTo>
                  <a:lnTo>
                    <a:pt x="20264" y="15220"/>
                  </a:lnTo>
                  <a:lnTo>
                    <a:pt x="20239" y="15303"/>
                  </a:lnTo>
                  <a:lnTo>
                    <a:pt x="20187" y="15345"/>
                  </a:lnTo>
                  <a:lnTo>
                    <a:pt x="20085" y="15345"/>
                  </a:lnTo>
                  <a:lnTo>
                    <a:pt x="19956" y="15303"/>
                  </a:lnTo>
                  <a:lnTo>
                    <a:pt x="19828" y="15178"/>
                  </a:lnTo>
                  <a:lnTo>
                    <a:pt x="19571" y="14886"/>
                  </a:lnTo>
                  <a:lnTo>
                    <a:pt x="19417" y="14678"/>
                  </a:lnTo>
                  <a:lnTo>
                    <a:pt x="19134" y="14303"/>
                  </a:lnTo>
                  <a:lnTo>
                    <a:pt x="18877" y="13927"/>
                  </a:lnTo>
                  <a:lnTo>
                    <a:pt x="18390" y="13094"/>
                  </a:lnTo>
                  <a:lnTo>
                    <a:pt x="17876" y="12176"/>
                  </a:lnTo>
                  <a:lnTo>
                    <a:pt x="17388" y="11216"/>
                  </a:lnTo>
                  <a:lnTo>
                    <a:pt x="16874" y="10300"/>
                  </a:lnTo>
                  <a:lnTo>
                    <a:pt x="16617" y="9840"/>
                  </a:lnTo>
                  <a:lnTo>
                    <a:pt x="16335" y="9424"/>
                  </a:lnTo>
                  <a:lnTo>
                    <a:pt x="16438" y="9174"/>
                  </a:lnTo>
                  <a:lnTo>
                    <a:pt x="16566" y="8924"/>
                  </a:lnTo>
                  <a:lnTo>
                    <a:pt x="16694" y="8756"/>
                  </a:lnTo>
                  <a:lnTo>
                    <a:pt x="16848" y="8673"/>
                  </a:lnTo>
                  <a:close/>
                  <a:moveTo>
                    <a:pt x="20547" y="14970"/>
                  </a:moveTo>
                  <a:lnTo>
                    <a:pt x="20804" y="15136"/>
                  </a:lnTo>
                  <a:lnTo>
                    <a:pt x="20907" y="15261"/>
                  </a:lnTo>
                  <a:lnTo>
                    <a:pt x="20984" y="15386"/>
                  </a:lnTo>
                  <a:lnTo>
                    <a:pt x="20855" y="15721"/>
                  </a:lnTo>
                  <a:lnTo>
                    <a:pt x="20701" y="15971"/>
                  </a:lnTo>
                  <a:lnTo>
                    <a:pt x="20444" y="15386"/>
                  </a:lnTo>
                  <a:lnTo>
                    <a:pt x="20495" y="15178"/>
                  </a:lnTo>
                  <a:lnTo>
                    <a:pt x="20547" y="14970"/>
                  </a:lnTo>
                  <a:close/>
                  <a:moveTo>
                    <a:pt x="1259" y="0"/>
                  </a:moveTo>
                  <a:lnTo>
                    <a:pt x="1079" y="83"/>
                  </a:lnTo>
                  <a:lnTo>
                    <a:pt x="899" y="166"/>
                  </a:lnTo>
                  <a:lnTo>
                    <a:pt x="745" y="291"/>
                  </a:lnTo>
                  <a:lnTo>
                    <a:pt x="591" y="458"/>
                  </a:lnTo>
                  <a:lnTo>
                    <a:pt x="411" y="751"/>
                  </a:lnTo>
                  <a:lnTo>
                    <a:pt x="283" y="1042"/>
                  </a:lnTo>
                  <a:lnTo>
                    <a:pt x="180" y="1334"/>
                  </a:lnTo>
                  <a:lnTo>
                    <a:pt x="77" y="1667"/>
                  </a:lnTo>
                  <a:lnTo>
                    <a:pt x="26" y="2044"/>
                  </a:lnTo>
                  <a:lnTo>
                    <a:pt x="0" y="2377"/>
                  </a:lnTo>
                  <a:lnTo>
                    <a:pt x="0" y="2752"/>
                  </a:lnTo>
                  <a:lnTo>
                    <a:pt x="26" y="3127"/>
                  </a:lnTo>
                  <a:lnTo>
                    <a:pt x="77" y="3377"/>
                  </a:lnTo>
                  <a:lnTo>
                    <a:pt x="103" y="3628"/>
                  </a:lnTo>
                  <a:lnTo>
                    <a:pt x="180" y="3836"/>
                  </a:lnTo>
                  <a:lnTo>
                    <a:pt x="257" y="4003"/>
                  </a:lnTo>
                  <a:lnTo>
                    <a:pt x="437" y="4336"/>
                  </a:lnTo>
                  <a:lnTo>
                    <a:pt x="642" y="4628"/>
                  </a:lnTo>
                  <a:lnTo>
                    <a:pt x="1131" y="5129"/>
                  </a:lnTo>
                  <a:lnTo>
                    <a:pt x="1362" y="5421"/>
                  </a:lnTo>
                  <a:lnTo>
                    <a:pt x="1593" y="5712"/>
                  </a:lnTo>
                  <a:lnTo>
                    <a:pt x="2697" y="7423"/>
                  </a:lnTo>
                  <a:lnTo>
                    <a:pt x="3775" y="9132"/>
                  </a:lnTo>
                  <a:lnTo>
                    <a:pt x="3827" y="9174"/>
                  </a:lnTo>
                  <a:lnTo>
                    <a:pt x="3878" y="9174"/>
                  </a:lnTo>
                  <a:lnTo>
                    <a:pt x="3929" y="9090"/>
                  </a:lnTo>
                  <a:lnTo>
                    <a:pt x="3955" y="9049"/>
                  </a:lnTo>
                  <a:lnTo>
                    <a:pt x="4058" y="8882"/>
                  </a:lnTo>
                  <a:lnTo>
                    <a:pt x="4135" y="8714"/>
                  </a:lnTo>
                  <a:lnTo>
                    <a:pt x="4187" y="8714"/>
                  </a:lnTo>
                  <a:lnTo>
                    <a:pt x="4392" y="9132"/>
                  </a:lnTo>
                  <a:lnTo>
                    <a:pt x="4572" y="9465"/>
                  </a:lnTo>
                  <a:lnTo>
                    <a:pt x="4854" y="9924"/>
                  </a:lnTo>
                  <a:lnTo>
                    <a:pt x="5188" y="10383"/>
                  </a:lnTo>
                  <a:lnTo>
                    <a:pt x="5496" y="10758"/>
                  </a:lnTo>
                  <a:lnTo>
                    <a:pt x="5830" y="11091"/>
                  </a:lnTo>
                  <a:lnTo>
                    <a:pt x="6190" y="11383"/>
                  </a:lnTo>
                  <a:lnTo>
                    <a:pt x="6575" y="11591"/>
                  </a:lnTo>
                  <a:lnTo>
                    <a:pt x="6806" y="11676"/>
                  </a:lnTo>
                  <a:lnTo>
                    <a:pt x="7063" y="11717"/>
                  </a:lnTo>
                  <a:lnTo>
                    <a:pt x="7551" y="11801"/>
                  </a:lnTo>
                  <a:lnTo>
                    <a:pt x="7783" y="11843"/>
                  </a:lnTo>
                  <a:lnTo>
                    <a:pt x="8014" y="11968"/>
                  </a:lnTo>
                  <a:lnTo>
                    <a:pt x="8219" y="12176"/>
                  </a:lnTo>
                  <a:lnTo>
                    <a:pt x="8424" y="12426"/>
                  </a:lnTo>
                  <a:lnTo>
                    <a:pt x="8578" y="12759"/>
                  </a:lnTo>
                  <a:lnTo>
                    <a:pt x="8707" y="13135"/>
                  </a:lnTo>
                  <a:lnTo>
                    <a:pt x="8784" y="13594"/>
                  </a:lnTo>
                  <a:lnTo>
                    <a:pt x="8861" y="14052"/>
                  </a:lnTo>
                  <a:lnTo>
                    <a:pt x="8938" y="14970"/>
                  </a:lnTo>
                  <a:lnTo>
                    <a:pt x="8989" y="15804"/>
                  </a:lnTo>
                  <a:lnTo>
                    <a:pt x="9066" y="17097"/>
                  </a:lnTo>
                  <a:lnTo>
                    <a:pt x="9092" y="17722"/>
                  </a:lnTo>
                  <a:lnTo>
                    <a:pt x="9143" y="18306"/>
                  </a:lnTo>
                  <a:lnTo>
                    <a:pt x="9246" y="18889"/>
                  </a:lnTo>
                  <a:lnTo>
                    <a:pt x="9298" y="19181"/>
                  </a:lnTo>
                  <a:lnTo>
                    <a:pt x="9375" y="19431"/>
                  </a:lnTo>
                  <a:lnTo>
                    <a:pt x="9478" y="19682"/>
                  </a:lnTo>
                  <a:lnTo>
                    <a:pt x="9734" y="20182"/>
                  </a:lnTo>
                  <a:lnTo>
                    <a:pt x="9888" y="20390"/>
                  </a:lnTo>
                  <a:lnTo>
                    <a:pt x="10042" y="20557"/>
                  </a:lnTo>
                  <a:lnTo>
                    <a:pt x="10222" y="20724"/>
                  </a:lnTo>
                  <a:lnTo>
                    <a:pt x="10556" y="20975"/>
                  </a:lnTo>
                  <a:lnTo>
                    <a:pt x="10916" y="21141"/>
                  </a:lnTo>
                  <a:lnTo>
                    <a:pt x="11275" y="21308"/>
                  </a:lnTo>
                  <a:lnTo>
                    <a:pt x="11635" y="21433"/>
                  </a:lnTo>
                  <a:lnTo>
                    <a:pt x="12020" y="21516"/>
                  </a:lnTo>
                  <a:lnTo>
                    <a:pt x="12431" y="21600"/>
                  </a:lnTo>
                  <a:lnTo>
                    <a:pt x="12611" y="21558"/>
                  </a:lnTo>
                  <a:lnTo>
                    <a:pt x="12791" y="21558"/>
                  </a:lnTo>
                  <a:lnTo>
                    <a:pt x="13125" y="21475"/>
                  </a:lnTo>
                  <a:lnTo>
                    <a:pt x="13433" y="21350"/>
                  </a:lnTo>
                  <a:lnTo>
                    <a:pt x="13741" y="21141"/>
                  </a:lnTo>
                  <a:lnTo>
                    <a:pt x="14023" y="20932"/>
                  </a:lnTo>
                  <a:lnTo>
                    <a:pt x="14306" y="20682"/>
                  </a:lnTo>
                  <a:lnTo>
                    <a:pt x="14563" y="20390"/>
                  </a:lnTo>
                  <a:lnTo>
                    <a:pt x="14794" y="20015"/>
                  </a:lnTo>
                  <a:lnTo>
                    <a:pt x="14974" y="19556"/>
                  </a:lnTo>
                  <a:lnTo>
                    <a:pt x="15076" y="19264"/>
                  </a:lnTo>
                  <a:lnTo>
                    <a:pt x="15128" y="18973"/>
                  </a:lnTo>
                  <a:lnTo>
                    <a:pt x="15179" y="18681"/>
                  </a:lnTo>
                  <a:lnTo>
                    <a:pt x="15179" y="18055"/>
                  </a:lnTo>
                  <a:lnTo>
                    <a:pt x="15128" y="17763"/>
                  </a:lnTo>
                  <a:lnTo>
                    <a:pt x="15076" y="17472"/>
                  </a:lnTo>
                  <a:lnTo>
                    <a:pt x="15025" y="17180"/>
                  </a:lnTo>
                  <a:lnTo>
                    <a:pt x="14845" y="16554"/>
                  </a:lnTo>
                  <a:lnTo>
                    <a:pt x="14666" y="16012"/>
                  </a:lnTo>
                  <a:lnTo>
                    <a:pt x="14435" y="15471"/>
                  </a:lnTo>
                  <a:lnTo>
                    <a:pt x="14229" y="15011"/>
                  </a:lnTo>
                  <a:lnTo>
                    <a:pt x="13920" y="14303"/>
                  </a:lnTo>
                  <a:lnTo>
                    <a:pt x="13638" y="13510"/>
                  </a:lnTo>
                  <a:lnTo>
                    <a:pt x="13407" y="12634"/>
                  </a:lnTo>
                  <a:lnTo>
                    <a:pt x="13227" y="11801"/>
                  </a:lnTo>
                  <a:lnTo>
                    <a:pt x="13150" y="11341"/>
                  </a:lnTo>
                  <a:lnTo>
                    <a:pt x="13048" y="10425"/>
                  </a:lnTo>
                  <a:lnTo>
                    <a:pt x="13022" y="9965"/>
                  </a:lnTo>
                  <a:lnTo>
                    <a:pt x="13022" y="9549"/>
                  </a:lnTo>
                  <a:lnTo>
                    <a:pt x="13048" y="9090"/>
                  </a:lnTo>
                  <a:lnTo>
                    <a:pt x="13073" y="8631"/>
                  </a:lnTo>
                  <a:lnTo>
                    <a:pt x="13150" y="8214"/>
                  </a:lnTo>
                  <a:lnTo>
                    <a:pt x="13227" y="7798"/>
                  </a:lnTo>
                  <a:lnTo>
                    <a:pt x="13381" y="7380"/>
                  </a:lnTo>
                  <a:lnTo>
                    <a:pt x="13561" y="7047"/>
                  </a:lnTo>
                  <a:lnTo>
                    <a:pt x="13766" y="6755"/>
                  </a:lnTo>
                  <a:lnTo>
                    <a:pt x="13997" y="6505"/>
                  </a:lnTo>
                  <a:lnTo>
                    <a:pt x="14255" y="6380"/>
                  </a:lnTo>
                  <a:lnTo>
                    <a:pt x="14512" y="6297"/>
                  </a:lnTo>
                  <a:lnTo>
                    <a:pt x="14794" y="6297"/>
                  </a:lnTo>
                  <a:lnTo>
                    <a:pt x="15025" y="6422"/>
                  </a:lnTo>
                  <a:lnTo>
                    <a:pt x="15230" y="6588"/>
                  </a:lnTo>
                  <a:lnTo>
                    <a:pt x="15436" y="6797"/>
                  </a:lnTo>
                  <a:lnTo>
                    <a:pt x="15615" y="7088"/>
                  </a:lnTo>
                  <a:lnTo>
                    <a:pt x="15924" y="7673"/>
                  </a:lnTo>
                  <a:lnTo>
                    <a:pt x="16181" y="8339"/>
                  </a:lnTo>
                  <a:lnTo>
                    <a:pt x="16078" y="8589"/>
                  </a:lnTo>
                  <a:lnTo>
                    <a:pt x="16053" y="8589"/>
                  </a:lnTo>
                  <a:lnTo>
                    <a:pt x="16053" y="8714"/>
                  </a:lnTo>
                  <a:lnTo>
                    <a:pt x="16078" y="8756"/>
                  </a:lnTo>
                  <a:lnTo>
                    <a:pt x="16130" y="8756"/>
                  </a:lnTo>
                  <a:lnTo>
                    <a:pt x="16155" y="8839"/>
                  </a:lnTo>
                  <a:lnTo>
                    <a:pt x="16207" y="9007"/>
                  </a:lnTo>
                  <a:lnTo>
                    <a:pt x="16232" y="9090"/>
                  </a:lnTo>
                  <a:lnTo>
                    <a:pt x="16284" y="9132"/>
                  </a:lnTo>
                  <a:lnTo>
                    <a:pt x="16258" y="9340"/>
                  </a:lnTo>
                  <a:lnTo>
                    <a:pt x="16207" y="9382"/>
                  </a:lnTo>
                  <a:lnTo>
                    <a:pt x="16181" y="9465"/>
                  </a:lnTo>
                  <a:lnTo>
                    <a:pt x="16207" y="9507"/>
                  </a:lnTo>
                  <a:lnTo>
                    <a:pt x="16515" y="10175"/>
                  </a:lnTo>
                  <a:lnTo>
                    <a:pt x="16848" y="10800"/>
                  </a:lnTo>
                  <a:lnTo>
                    <a:pt x="17516" y="12009"/>
                  </a:lnTo>
                  <a:lnTo>
                    <a:pt x="18184" y="13219"/>
                  </a:lnTo>
                  <a:lnTo>
                    <a:pt x="18518" y="13802"/>
                  </a:lnTo>
                  <a:lnTo>
                    <a:pt x="18877" y="14345"/>
                  </a:lnTo>
                  <a:lnTo>
                    <a:pt x="19109" y="14720"/>
                  </a:lnTo>
                  <a:lnTo>
                    <a:pt x="19417" y="15178"/>
                  </a:lnTo>
                  <a:lnTo>
                    <a:pt x="19597" y="15386"/>
                  </a:lnTo>
                  <a:lnTo>
                    <a:pt x="19777" y="15596"/>
                  </a:lnTo>
                  <a:lnTo>
                    <a:pt x="19931" y="15679"/>
                  </a:lnTo>
                  <a:lnTo>
                    <a:pt x="20059" y="15721"/>
                  </a:lnTo>
                  <a:lnTo>
                    <a:pt x="20213" y="15679"/>
                  </a:lnTo>
                  <a:lnTo>
                    <a:pt x="20341" y="15596"/>
                  </a:lnTo>
                  <a:lnTo>
                    <a:pt x="20367" y="15553"/>
                  </a:lnTo>
                  <a:lnTo>
                    <a:pt x="20624" y="16179"/>
                  </a:lnTo>
                  <a:lnTo>
                    <a:pt x="20675" y="16221"/>
                  </a:lnTo>
                  <a:lnTo>
                    <a:pt x="20727" y="16221"/>
                  </a:lnTo>
                  <a:lnTo>
                    <a:pt x="20933" y="15929"/>
                  </a:lnTo>
                  <a:lnTo>
                    <a:pt x="21061" y="16137"/>
                  </a:lnTo>
                  <a:lnTo>
                    <a:pt x="21215" y="16304"/>
                  </a:lnTo>
                  <a:lnTo>
                    <a:pt x="21395" y="16387"/>
                  </a:lnTo>
                  <a:lnTo>
                    <a:pt x="21600" y="16429"/>
                  </a:lnTo>
                  <a:lnTo>
                    <a:pt x="21600" y="15929"/>
                  </a:lnTo>
                  <a:lnTo>
                    <a:pt x="21343" y="15846"/>
                  </a:lnTo>
                  <a:lnTo>
                    <a:pt x="21061" y="15679"/>
                  </a:lnTo>
                  <a:lnTo>
                    <a:pt x="21138" y="15511"/>
                  </a:lnTo>
                  <a:lnTo>
                    <a:pt x="21164" y="15428"/>
                  </a:lnTo>
                  <a:lnTo>
                    <a:pt x="21138" y="15303"/>
                  </a:lnTo>
                  <a:lnTo>
                    <a:pt x="21035" y="15095"/>
                  </a:lnTo>
                  <a:lnTo>
                    <a:pt x="20881" y="14886"/>
                  </a:lnTo>
                  <a:lnTo>
                    <a:pt x="20727" y="14761"/>
                  </a:lnTo>
                  <a:lnTo>
                    <a:pt x="20752" y="14678"/>
                  </a:lnTo>
                  <a:lnTo>
                    <a:pt x="20752" y="14553"/>
                  </a:lnTo>
                  <a:lnTo>
                    <a:pt x="20701" y="14428"/>
                  </a:lnTo>
                  <a:lnTo>
                    <a:pt x="20701" y="14303"/>
                  </a:lnTo>
                  <a:lnTo>
                    <a:pt x="20649" y="14303"/>
                  </a:lnTo>
                  <a:lnTo>
                    <a:pt x="20393" y="13594"/>
                  </a:lnTo>
                  <a:lnTo>
                    <a:pt x="20110" y="12927"/>
                  </a:lnTo>
                  <a:lnTo>
                    <a:pt x="19802" y="12301"/>
                  </a:lnTo>
                  <a:lnTo>
                    <a:pt x="19469" y="11676"/>
                  </a:lnTo>
                  <a:lnTo>
                    <a:pt x="19109" y="11091"/>
                  </a:lnTo>
                  <a:lnTo>
                    <a:pt x="18749" y="10550"/>
                  </a:lnTo>
                  <a:lnTo>
                    <a:pt x="18004" y="9424"/>
                  </a:lnTo>
                  <a:lnTo>
                    <a:pt x="17773" y="9049"/>
                  </a:lnTo>
                  <a:lnTo>
                    <a:pt x="17491" y="8631"/>
                  </a:lnTo>
                  <a:lnTo>
                    <a:pt x="17336" y="8464"/>
                  </a:lnTo>
                  <a:lnTo>
                    <a:pt x="17182" y="8339"/>
                  </a:lnTo>
                  <a:lnTo>
                    <a:pt x="17002" y="8256"/>
                  </a:lnTo>
                  <a:lnTo>
                    <a:pt x="16848" y="8298"/>
                  </a:lnTo>
                  <a:lnTo>
                    <a:pt x="16694" y="8381"/>
                  </a:lnTo>
                  <a:lnTo>
                    <a:pt x="16617" y="8173"/>
                  </a:lnTo>
                  <a:lnTo>
                    <a:pt x="16540" y="7964"/>
                  </a:lnTo>
                  <a:lnTo>
                    <a:pt x="16515" y="7923"/>
                  </a:lnTo>
                  <a:lnTo>
                    <a:pt x="16463" y="7881"/>
                  </a:lnTo>
                  <a:lnTo>
                    <a:pt x="16412" y="7881"/>
                  </a:lnTo>
                  <a:lnTo>
                    <a:pt x="16386" y="7923"/>
                  </a:lnTo>
                  <a:lnTo>
                    <a:pt x="16335" y="8048"/>
                  </a:lnTo>
                  <a:lnTo>
                    <a:pt x="16155" y="7631"/>
                  </a:lnTo>
                  <a:lnTo>
                    <a:pt x="15976" y="7213"/>
                  </a:lnTo>
                  <a:lnTo>
                    <a:pt x="15513" y="6463"/>
                  </a:lnTo>
                  <a:lnTo>
                    <a:pt x="15256" y="6172"/>
                  </a:lnTo>
                  <a:lnTo>
                    <a:pt x="15128" y="6087"/>
                  </a:lnTo>
                  <a:lnTo>
                    <a:pt x="14999" y="6004"/>
                  </a:lnTo>
                  <a:lnTo>
                    <a:pt x="14845" y="5921"/>
                  </a:lnTo>
                  <a:lnTo>
                    <a:pt x="14691" y="5879"/>
                  </a:lnTo>
                  <a:lnTo>
                    <a:pt x="14537" y="5879"/>
                  </a:lnTo>
                  <a:lnTo>
                    <a:pt x="14383" y="5921"/>
                  </a:lnTo>
                  <a:lnTo>
                    <a:pt x="14178" y="6004"/>
                  </a:lnTo>
                  <a:lnTo>
                    <a:pt x="14023" y="6087"/>
                  </a:lnTo>
                  <a:lnTo>
                    <a:pt x="13843" y="6212"/>
                  </a:lnTo>
                  <a:lnTo>
                    <a:pt x="13689" y="6380"/>
                  </a:lnTo>
                  <a:lnTo>
                    <a:pt x="13561" y="6547"/>
                  </a:lnTo>
                  <a:lnTo>
                    <a:pt x="13433" y="6713"/>
                  </a:lnTo>
                  <a:lnTo>
                    <a:pt x="13330" y="6922"/>
                  </a:lnTo>
                  <a:lnTo>
                    <a:pt x="13227" y="7172"/>
                  </a:lnTo>
                  <a:lnTo>
                    <a:pt x="13048" y="7631"/>
                  </a:lnTo>
                  <a:lnTo>
                    <a:pt x="12919" y="8173"/>
                  </a:lnTo>
                  <a:lnTo>
                    <a:pt x="12842" y="8756"/>
                  </a:lnTo>
                  <a:lnTo>
                    <a:pt x="12791" y="9340"/>
                  </a:lnTo>
                  <a:lnTo>
                    <a:pt x="12791" y="10090"/>
                  </a:lnTo>
                  <a:lnTo>
                    <a:pt x="12842" y="10841"/>
                  </a:lnTo>
                  <a:lnTo>
                    <a:pt x="12945" y="11591"/>
                  </a:lnTo>
                  <a:lnTo>
                    <a:pt x="13073" y="12301"/>
                  </a:lnTo>
                  <a:lnTo>
                    <a:pt x="13227" y="13010"/>
                  </a:lnTo>
                  <a:lnTo>
                    <a:pt x="13433" y="13719"/>
                  </a:lnTo>
                  <a:lnTo>
                    <a:pt x="13664" y="14386"/>
                  </a:lnTo>
                  <a:lnTo>
                    <a:pt x="13920" y="14970"/>
                  </a:lnTo>
                  <a:lnTo>
                    <a:pt x="14229" y="15636"/>
                  </a:lnTo>
                  <a:lnTo>
                    <a:pt x="14486" y="16304"/>
                  </a:lnTo>
                  <a:lnTo>
                    <a:pt x="14614" y="16637"/>
                  </a:lnTo>
                  <a:lnTo>
                    <a:pt x="14820" y="17388"/>
                  </a:lnTo>
                  <a:lnTo>
                    <a:pt x="14897" y="17805"/>
                  </a:lnTo>
                  <a:lnTo>
                    <a:pt x="14922" y="18055"/>
                  </a:lnTo>
                  <a:lnTo>
                    <a:pt x="14948" y="18306"/>
                  </a:lnTo>
                  <a:lnTo>
                    <a:pt x="14922" y="18556"/>
                  </a:lnTo>
                  <a:lnTo>
                    <a:pt x="14897" y="18806"/>
                  </a:lnTo>
                  <a:lnTo>
                    <a:pt x="14871" y="19014"/>
                  </a:lnTo>
                  <a:lnTo>
                    <a:pt x="14820" y="19223"/>
                  </a:lnTo>
                  <a:lnTo>
                    <a:pt x="14666" y="19639"/>
                  </a:lnTo>
                  <a:lnTo>
                    <a:pt x="14460" y="20015"/>
                  </a:lnTo>
                  <a:lnTo>
                    <a:pt x="14229" y="20307"/>
                  </a:lnTo>
                  <a:lnTo>
                    <a:pt x="13972" y="20557"/>
                  </a:lnTo>
                  <a:lnTo>
                    <a:pt x="13689" y="20765"/>
                  </a:lnTo>
                  <a:lnTo>
                    <a:pt x="13484" y="20932"/>
                  </a:lnTo>
                  <a:lnTo>
                    <a:pt x="13253" y="21015"/>
                  </a:lnTo>
                  <a:lnTo>
                    <a:pt x="13022" y="21100"/>
                  </a:lnTo>
                  <a:lnTo>
                    <a:pt x="12765" y="21141"/>
                  </a:lnTo>
                  <a:lnTo>
                    <a:pt x="12277" y="21183"/>
                  </a:lnTo>
                  <a:lnTo>
                    <a:pt x="11763" y="21141"/>
                  </a:lnTo>
                  <a:lnTo>
                    <a:pt x="11250" y="20975"/>
                  </a:lnTo>
                  <a:lnTo>
                    <a:pt x="11019" y="20890"/>
                  </a:lnTo>
                  <a:lnTo>
                    <a:pt x="10787" y="20724"/>
                  </a:lnTo>
                  <a:lnTo>
                    <a:pt x="10556" y="20599"/>
                  </a:lnTo>
                  <a:lnTo>
                    <a:pt x="10325" y="20390"/>
                  </a:lnTo>
                  <a:lnTo>
                    <a:pt x="10145" y="20224"/>
                  </a:lnTo>
                  <a:lnTo>
                    <a:pt x="9940" y="19974"/>
                  </a:lnTo>
                  <a:lnTo>
                    <a:pt x="9734" y="19682"/>
                  </a:lnTo>
                  <a:lnTo>
                    <a:pt x="9580" y="19306"/>
                  </a:lnTo>
                  <a:lnTo>
                    <a:pt x="9452" y="18931"/>
                  </a:lnTo>
                  <a:lnTo>
                    <a:pt x="9401" y="18514"/>
                  </a:lnTo>
                  <a:lnTo>
                    <a:pt x="9349" y="18097"/>
                  </a:lnTo>
                  <a:lnTo>
                    <a:pt x="9298" y="17680"/>
                  </a:lnTo>
                  <a:lnTo>
                    <a:pt x="9272" y="16762"/>
                  </a:lnTo>
                  <a:lnTo>
                    <a:pt x="9221" y="15929"/>
                  </a:lnTo>
                  <a:lnTo>
                    <a:pt x="9169" y="15136"/>
                  </a:lnTo>
                  <a:lnTo>
                    <a:pt x="9092" y="14303"/>
                  </a:lnTo>
                  <a:lnTo>
                    <a:pt x="8989" y="13510"/>
                  </a:lnTo>
                  <a:lnTo>
                    <a:pt x="8886" y="13052"/>
                  </a:lnTo>
                  <a:lnTo>
                    <a:pt x="8758" y="12551"/>
                  </a:lnTo>
                  <a:lnTo>
                    <a:pt x="8681" y="12343"/>
                  </a:lnTo>
                  <a:lnTo>
                    <a:pt x="8578" y="12134"/>
                  </a:lnTo>
                  <a:lnTo>
                    <a:pt x="8476" y="11968"/>
                  </a:lnTo>
                  <a:lnTo>
                    <a:pt x="8347" y="11843"/>
                  </a:lnTo>
                  <a:lnTo>
                    <a:pt x="8142" y="11676"/>
                  </a:lnTo>
                  <a:lnTo>
                    <a:pt x="7937" y="11551"/>
                  </a:lnTo>
                  <a:lnTo>
                    <a:pt x="7731" y="11466"/>
                  </a:lnTo>
                  <a:lnTo>
                    <a:pt x="7500" y="11383"/>
                  </a:lnTo>
                  <a:lnTo>
                    <a:pt x="7063" y="11341"/>
                  </a:lnTo>
                  <a:lnTo>
                    <a:pt x="6627" y="11216"/>
                  </a:lnTo>
                  <a:lnTo>
                    <a:pt x="6370" y="11133"/>
                  </a:lnTo>
                  <a:lnTo>
                    <a:pt x="6113" y="10966"/>
                  </a:lnTo>
                  <a:lnTo>
                    <a:pt x="5882" y="10758"/>
                  </a:lnTo>
                  <a:lnTo>
                    <a:pt x="5650" y="10508"/>
                  </a:lnTo>
                  <a:lnTo>
                    <a:pt x="5214" y="9965"/>
                  </a:lnTo>
                  <a:lnTo>
                    <a:pt x="4803" y="9382"/>
                  </a:lnTo>
                  <a:lnTo>
                    <a:pt x="4675" y="9174"/>
                  </a:lnTo>
                  <a:lnTo>
                    <a:pt x="4572" y="8924"/>
                  </a:lnTo>
                  <a:lnTo>
                    <a:pt x="4444" y="8673"/>
                  </a:lnTo>
                  <a:lnTo>
                    <a:pt x="4315" y="8506"/>
                  </a:lnTo>
                  <a:lnTo>
                    <a:pt x="4264" y="8464"/>
                  </a:lnTo>
                  <a:lnTo>
                    <a:pt x="4367" y="8256"/>
                  </a:lnTo>
                  <a:lnTo>
                    <a:pt x="4392" y="8173"/>
                  </a:lnTo>
                  <a:lnTo>
                    <a:pt x="4444" y="8173"/>
                  </a:lnTo>
                  <a:lnTo>
                    <a:pt x="4495" y="8131"/>
                  </a:lnTo>
                  <a:lnTo>
                    <a:pt x="4495" y="8048"/>
                  </a:lnTo>
                  <a:lnTo>
                    <a:pt x="4469" y="7964"/>
                  </a:lnTo>
                  <a:lnTo>
                    <a:pt x="3801" y="6922"/>
                  </a:lnTo>
                  <a:lnTo>
                    <a:pt x="3493" y="6380"/>
                  </a:lnTo>
                  <a:lnTo>
                    <a:pt x="3365" y="6087"/>
                  </a:lnTo>
                  <a:lnTo>
                    <a:pt x="3236" y="5796"/>
                  </a:lnTo>
                  <a:lnTo>
                    <a:pt x="3134" y="5504"/>
                  </a:lnTo>
                  <a:lnTo>
                    <a:pt x="3005" y="5254"/>
                  </a:lnTo>
                  <a:lnTo>
                    <a:pt x="2851" y="5004"/>
                  </a:lnTo>
                  <a:lnTo>
                    <a:pt x="2671" y="4796"/>
                  </a:lnTo>
                  <a:lnTo>
                    <a:pt x="2337" y="4378"/>
                  </a:lnTo>
                  <a:lnTo>
                    <a:pt x="2003" y="4003"/>
                  </a:lnTo>
                  <a:lnTo>
                    <a:pt x="2209" y="3878"/>
                  </a:lnTo>
                  <a:lnTo>
                    <a:pt x="2311" y="3795"/>
                  </a:lnTo>
                  <a:lnTo>
                    <a:pt x="2414" y="3670"/>
                  </a:lnTo>
                  <a:lnTo>
                    <a:pt x="2569" y="3377"/>
                  </a:lnTo>
                  <a:lnTo>
                    <a:pt x="2671" y="3044"/>
                  </a:lnTo>
                  <a:lnTo>
                    <a:pt x="2774" y="2669"/>
                  </a:lnTo>
                  <a:lnTo>
                    <a:pt x="2826" y="2252"/>
                  </a:lnTo>
                  <a:lnTo>
                    <a:pt x="2851" y="1876"/>
                  </a:lnTo>
                  <a:lnTo>
                    <a:pt x="2851" y="1459"/>
                  </a:lnTo>
                  <a:lnTo>
                    <a:pt x="2826" y="1084"/>
                  </a:lnTo>
                  <a:lnTo>
                    <a:pt x="2800" y="959"/>
                  </a:lnTo>
                  <a:lnTo>
                    <a:pt x="2697" y="959"/>
                  </a:lnTo>
                  <a:lnTo>
                    <a:pt x="2671" y="1001"/>
                  </a:lnTo>
                  <a:lnTo>
                    <a:pt x="2671" y="1417"/>
                  </a:lnTo>
                  <a:lnTo>
                    <a:pt x="2594" y="1084"/>
                  </a:lnTo>
                  <a:lnTo>
                    <a:pt x="2466" y="834"/>
                  </a:lnTo>
                  <a:lnTo>
                    <a:pt x="2311" y="666"/>
                  </a:lnTo>
                  <a:lnTo>
                    <a:pt x="2260" y="583"/>
                  </a:lnTo>
                  <a:lnTo>
                    <a:pt x="2209" y="416"/>
                  </a:lnTo>
                  <a:lnTo>
                    <a:pt x="2183" y="291"/>
                  </a:lnTo>
                  <a:lnTo>
                    <a:pt x="2106" y="250"/>
                  </a:lnTo>
                  <a:lnTo>
                    <a:pt x="2055" y="208"/>
                  </a:lnTo>
                  <a:lnTo>
                    <a:pt x="1978" y="208"/>
                  </a:lnTo>
                  <a:lnTo>
                    <a:pt x="1952" y="250"/>
                  </a:lnTo>
                  <a:lnTo>
                    <a:pt x="1798" y="125"/>
                  </a:lnTo>
                  <a:lnTo>
                    <a:pt x="1618" y="41"/>
                  </a:lnTo>
                  <a:lnTo>
                    <a:pt x="1439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241" name="Shape 787"/>
            <p:cNvSpPr/>
            <p:nvPr/>
          </p:nvSpPr>
          <p:spPr>
            <a:xfrm>
              <a:off x="2495692" y="781268"/>
              <a:ext cx="13419" cy="8940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3636" y="1621"/>
                  </a:lnTo>
                  <a:lnTo>
                    <a:pt x="0" y="3771"/>
                  </a:lnTo>
                  <a:lnTo>
                    <a:pt x="3636" y="8104"/>
                  </a:lnTo>
                  <a:lnTo>
                    <a:pt x="3636" y="20525"/>
                  </a:lnTo>
                  <a:lnTo>
                    <a:pt x="7271" y="21600"/>
                  </a:lnTo>
                  <a:lnTo>
                    <a:pt x="14436" y="21600"/>
                  </a:lnTo>
                  <a:lnTo>
                    <a:pt x="18071" y="21070"/>
                  </a:lnTo>
                  <a:lnTo>
                    <a:pt x="21600" y="20525"/>
                  </a:lnTo>
                  <a:lnTo>
                    <a:pt x="18071" y="7558"/>
                  </a:lnTo>
                  <a:lnTo>
                    <a:pt x="18071" y="1621"/>
                  </a:lnTo>
                  <a:lnTo>
                    <a:pt x="10800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242" name="Shape 788"/>
            <p:cNvSpPr/>
            <p:nvPr/>
          </p:nvSpPr>
          <p:spPr>
            <a:xfrm>
              <a:off x="2368227" y="5254"/>
              <a:ext cx="266156" cy="11179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12963"/>
                  </a:lnTo>
                  <a:lnTo>
                    <a:pt x="367" y="15979"/>
                  </a:lnTo>
                  <a:lnTo>
                    <a:pt x="728" y="18571"/>
                  </a:lnTo>
                  <a:lnTo>
                    <a:pt x="1089" y="19007"/>
                  </a:lnTo>
                  <a:lnTo>
                    <a:pt x="1089" y="19444"/>
                  </a:lnTo>
                  <a:lnTo>
                    <a:pt x="1272" y="19867"/>
                  </a:lnTo>
                  <a:lnTo>
                    <a:pt x="3633" y="20740"/>
                  </a:lnTo>
                  <a:lnTo>
                    <a:pt x="5989" y="21164"/>
                  </a:lnTo>
                  <a:lnTo>
                    <a:pt x="10889" y="21600"/>
                  </a:lnTo>
                  <a:lnTo>
                    <a:pt x="15789" y="21164"/>
                  </a:lnTo>
                  <a:lnTo>
                    <a:pt x="20511" y="19867"/>
                  </a:lnTo>
                  <a:lnTo>
                    <a:pt x="20872" y="20304"/>
                  </a:lnTo>
                  <a:lnTo>
                    <a:pt x="21056" y="20304"/>
                  </a:lnTo>
                  <a:lnTo>
                    <a:pt x="21417" y="19867"/>
                  </a:lnTo>
                  <a:lnTo>
                    <a:pt x="21600" y="19007"/>
                  </a:lnTo>
                  <a:lnTo>
                    <a:pt x="21056" y="0"/>
                  </a:lnTo>
                  <a:lnTo>
                    <a:pt x="19967" y="0"/>
                  </a:lnTo>
                  <a:lnTo>
                    <a:pt x="20328" y="17275"/>
                  </a:lnTo>
                  <a:lnTo>
                    <a:pt x="10889" y="17711"/>
                  </a:lnTo>
                  <a:lnTo>
                    <a:pt x="5989" y="17711"/>
                  </a:lnTo>
                  <a:lnTo>
                    <a:pt x="1272" y="18571"/>
                  </a:lnTo>
                  <a:lnTo>
                    <a:pt x="1272" y="18148"/>
                  </a:lnTo>
                  <a:lnTo>
                    <a:pt x="1455" y="15555"/>
                  </a:lnTo>
                  <a:lnTo>
                    <a:pt x="1272" y="12526"/>
                  </a:lnTo>
                  <a:lnTo>
                    <a:pt x="911" y="6905"/>
                  </a:lnTo>
                  <a:lnTo>
                    <a:pt x="911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243" name="Shape 789"/>
            <p:cNvSpPr/>
            <p:nvPr/>
          </p:nvSpPr>
          <p:spPr>
            <a:xfrm>
              <a:off x="7357488" y="5540108"/>
              <a:ext cx="37994" cy="4025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256" y="0"/>
                  </a:moveTo>
                  <a:lnTo>
                    <a:pt x="12688" y="1212"/>
                  </a:lnTo>
                  <a:lnTo>
                    <a:pt x="10158" y="2424"/>
                  </a:lnTo>
                  <a:lnTo>
                    <a:pt x="3814" y="10800"/>
                  </a:lnTo>
                  <a:lnTo>
                    <a:pt x="1246" y="15612"/>
                  </a:lnTo>
                  <a:lnTo>
                    <a:pt x="0" y="20424"/>
                  </a:lnTo>
                  <a:lnTo>
                    <a:pt x="1246" y="21600"/>
                  </a:lnTo>
                  <a:lnTo>
                    <a:pt x="6344" y="20424"/>
                  </a:lnTo>
                  <a:lnTo>
                    <a:pt x="11442" y="18000"/>
                  </a:lnTo>
                  <a:lnTo>
                    <a:pt x="19070" y="10800"/>
                  </a:lnTo>
                  <a:lnTo>
                    <a:pt x="20316" y="8412"/>
                  </a:lnTo>
                  <a:lnTo>
                    <a:pt x="21600" y="6024"/>
                  </a:lnTo>
                  <a:lnTo>
                    <a:pt x="20316" y="4812"/>
                  </a:lnTo>
                  <a:lnTo>
                    <a:pt x="19070" y="2424"/>
                  </a:lnTo>
                  <a:lnTo>
                    <a:pt x="16502" y="1212"/>
                  </a:lnTo>
                  <a:lnTo>
                    <a:pt x="15256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244" name="Shape 790"/>
            <p:cNvSpPr/>
            <p:nvPr/>
          </p:nvSpPr>
          <p:spPr>
            <a:xfrm>
              <a:off x="8310119" y="2700015"/>
              <a:ext cx="849810" cy="150726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190" y="3173"/>
                  </a:moveTo>
                  <a:lnTo>
                    <a:pt x="18303" y="3205"/>
                  </a:lnTo>
                  <a:lnTo>
                    <a:pt x="18872" y="4006"/>
                  </a:lnTo>
                  <a:lnTo>
                    <a:pt x="18985" y="4166"/>
                  </a:lnTo>
                  <a:lnTo>
                    <a:pt x="19155" y="4359"/>
                  </a:lnTo>
                  <a:lnTo>
                    <a:pt x="19155" y="4519"/>
                  </a:lnTo>
                  <a:lnTo>
                    <a:pt x="19100" y="4582"/>
                  </a:lnTo>
                  <a:lnTo>
                    <a:pt x="18929" y="4615"/>
                  </a:lnTo>
                  <a:lnTo>
                    <a:pt x="18759" y="4326"/>
                  </a:lnTo>
                  <a:lnTo>
                    <a:pt x="18190" y="3173"/>
                  </a:lnTo>
                  <a:close/>
                  <a:moveTo>
                    <a:pt x="11595" y="0"/>
                  </a:moveTo>
                  <a:lnTo>
                    <a:pt x="10743" y="31"/>
                  </a:lnTo>
                  <a:lnTo>
                    <a:pt x="9947" y="96"/>
                  </a:lnTo>
                  <a:lnTo>
                    <a:pt x="9095" y="160"/>
                  </a:lnTo>
                  <a:lnTo>
                    <a:pt x="8242" y="256"/>
                  </a:lnTo>
                  <a:lnTo>
                    <a:pt x="6650" y="481"/>
                  </a:lnTo>
                  <a:lnTo>
                    <a:pt x="5002" y="769"/>
                  </a:lnTo>
                  <a:lnTo>
                    <a:pt x="4207" y="929"/>
                  </a:lnTo>
                  <a:lnTo>
                    <a:pt x="3410" y="1089"/>
                  </a:lnTo>
                  <a:lnTo>
                    <a:pt x="2673" y="1314"/>
                  </a:lnTo>
                  <a:lnTo>
                    <a:pt x="1933" y="1538"/>
                  </a:lnTo>
                  <a:lnTo>
                    <a:pt x="1479" y="1731"/>
                  </a:lnTo>
                  <a:lnTo>
                    <a:pt x="1081" y="1923"/>
                  </a:lnTo>
                  <a:lnTo>
                    <a:pt x="739" y="2147"/>
                  </a:lnTo>
                  <a:lnTo>
                    <a:pt x="398" y="2436"/>
                  </a:lnTo>
                  <a:lnTo>
                    <a:pt x="171" y="2692"/>
                  </a:lnTo>
                  <a:lnTo>
                    <a:pt x="0" y="2980"/>
                  </a:lnTo>
                  <a:lnTo>
                    <a:pt x="0" y="3301"/>
                  </a:lnTo>
                  <a:lnTo>
                    <a:pt x="57" y="3590"/>
                  </a:lnTo>
                  <a:lnTo>
                    <a:pt x="57" y="3653"/>
                  </a:lnTo>
                  <a:lnTo>
                    <a:pt x="171" y="4166"/>
                  </a:lnTo>
                  <a:lnTo>
                    <a:pt x="398" y="4647"/>
                  </a:lnTo>
                  <a:lnTo>
                    <a:pt x="853" y="5608"/>
                  </a:lnTo>
                  <a:lnTo>
                    <a:pt x="1364" y="6570"/>
                  </a:lnTo>
                  <a:lnTo>
                    <a:pt x="1876" y="7563"/>
                  </a:lnTo>
                  <a:lnTo>
                    <a:pt x="2673" y="9614"/>
                  </a:lnTo>
                  <a:lnTo>
                    <a:pt x="3410" y="11665"/>
                  </a:lnTo>
                  <a:lnTo>
                    <a:pt x="4320" y="13780"/>
                  </a:lnTo>
                  <a:lnTo>
                    <a:pt x="5286" y="15895"/>
                  </a:lnTo>
                  <a:lnTo>
                    <a:pt x="6253" y="17979"/>
                  </a:lnTo>
                  <a:lnTo>
                    <a:pt x="7390" y="20062"/>
                  </a:lnTo>
                  <a:lnTo>
                    <a:pt x="7447" y="20126"/>
                  </a:lnTo>
                  <a:lnTo>
                    <a:pt x="7447" y="20318"/>
                  </a:lnTo>
                  <a:lnTo>
                    <a:pt x="7560" y="20446"/>
                  </a:lnTo>
                  <a:lnTo>
                    <a:pt x="7788" y="20606"/>
                  </a:lnTo>
                  <a:lnTo>
                    <a:pt x="8014" y="20767"/>
                  </a:lnTo>
                  <a:lnTo>
                    <a:pt x="8583" y="21023"/>
                  </a:lnTo>
                  <a:lnTo>
                    <a:pt x="9152" y="21183"/>
                  </a:lnTo>
                  <a:lnTo>
                    <a:pt x="9664" y="21344"/>
                  </a:lnTo>
                  <a:lnTo>
                    <a:pt x="10175" y="21440"/>
                  </a:lnTo>
                  <a:lnTo>
                    <a:pt x="10743" y="21536"/>
                  </a:lnTo>
                  <a:lnTo>
                    <a:pt x="11369" y="21568"/>
                  </a:lnTo>
                  <a:lnTo>
                    <a:pt x="11936" y="21600"/>
                  </a:lnTo>
                  <a:lnTo>
                    <a:pt x="12505" y="21600"/>
                  </a:lnTo>
                  <a:lnTo>
                    <a:pt x="13699" y="21568"/>
                  </a:lnTo>
                  <a:lnTo>
                    <a:pt x="14722" y="21504"/>
                  </a:lnTo>
                  <a:lnTo>
                    <a:pt x="15689" y="21408"/>
                  </a:lnTo>
                  <a:lnTo>
                    <a:pt x="16712" y="21312"/>
                  </a:lnTo>
                  <a:lnTo>
                    <a:pt x="17678" y="21183"/>
                  </a:lnTo>
                  <a:lnTo>
                    <a:pt x="19667" y="20863"/>
                  </a:lnTo>
                  <a:lnTo>
                    <a:pt x="21600" y="20479"/>
                  </a:lnTo>
                  <a:lnTo>
                    <a:pt x="21600" y="20190"/>
                  </a:lnTo>
                  <a:lnTo>
                    <a:pt x="19100" y="20671"/>
                  </a:lnTo>
                  <a:lnTo>
                    <a:pt x="17791" y="20863"/>
                  </a:lnTo>
                  <a:lnTo>
                    <a:pt x="16542" y="21056"/>
                  </a:lnTo>
                  <a:lnTo>
                    <a:pt x="15404" y="21183"/>
                  </a:lnTo>
                  <a:lnTo>
                    <a:pt x="14325" y="21312"/>
                  </a:lnTo>
                  <a:lnTo>
                    <a:pt x="13187" y="21344"/>
                  </a:lnTo>
                  <a:lnTo>
                    <a:pt x="12051" y="21375"/>
                  </a:lnTo>
                  <a:lnTo>
                    <a:pt x="11482" y="21344"/>
                  </a:lnTo>
                  <a:lnTo>
                    <a:pt x="10971" y="21312"/>
                  </a:lnTo>
                  <a:lnTo>
                    <a:pt x="10459" y="21215"/>
                  </a:lnTo>
                  <a:lnTo>
                    <a:pt x="9890" y="21119"/>
                  </a:lnTo>
                  <a:lnTo>
                    <a:pt x="9323" y="20991"/>
                  </a:lnTo>
                  <a:lnTo>
                    <a:pt x="8982" y="20863"/>
                  </a:lnTo>
                  <a:lnTo>
                    <a:pt x="8583" y="20735"/>
                  </a:lnTo>
                  <a:lnTo>
                    <a:pt x="8014" y="20414"/>
                  </a:lnTo>
                  <a:lnTo>
                    <a:pt x="7844" y="20254"/>
                  </a:lnTo>
                  <a:lnTo>
                    <a:pt x="7788" y="20062"/>
                  </a:lnTo>
                  <a:lnTo>
                    <a:pt x="7788" y="20029"/>
                  </a:lnTo>
                  <a:lnTo>
                    <a:pt x="6765" y="17979"/>
                  </a:lnTo>
                  <a:lnTo>
                    <a:pt x="5798" y="15928"/>
                  </a:lnTo>
                  <a:lnTo>
                    <a:pt x="4832" y="13876"/>
                  </a:lnTo>
                  <a:lnTo>
                    <a:pt x="3922" y="11825"/>
                  </a:lnTo>
                  <a:lnTo>
                    <a:pt x="3127" y="9774"/>
                  </a:lnTo>
                  <a:lnTo>
                    <a:pt x="2387" y="7724"/>
                  </a:lnTo>
                  <a:lnTo>
                    <a:pt x="2161" y="7210"/>
                  </a:lnTo>
                  <a:lnTo>
                    <a:pt x="1933" y="6697"/>
                  </a:lnTo>
                  <a:lnTo>
                    <a:pt x="1364" y="5672"/>
                  </a:lnTo>
                  <a:lnTo>
                    <a:pt x="797" y="4647"/>
                  </a:lnTo>
                  <a:lnTo>
                    <a:pt x="512" y="4134"/>
                  </a:lnTo>
                  <a:lnTo>
                    <a:pt x="285" y="3621"/>
                  </a:lnTo>
                  <a:lnTo>
                    <a:pt x="228" y="3590"/>
                  </a:lnTo>
                  <a:lnTo>
                    <a:pt x="341" y="3205"/>
                  </a:lnTo>
                  <a:lnTo>
                    <a:pt x="512" y="2852"/>
                  </a:lnTo>
                  <a:lnTo>
                    <a:pt x="797" y="2563"/>
                  </a:lnTo>
                  <a:lnTo>
                    <a:pt x="1138" y="2275"/>
                  </a:lnTo>
                  <a:lnTo>
                    <a:pt x="1535" y="2019"/>
                  </a:lnTo>
                  <a:lnTo>
                    <a:pt x="1990" y="1827"/>
                  </a:lnTo>
                  <a:lnTo>
                    <a:pt x="2502" y="1602"/>
                  </a:lnTo>
                  <a:lnTo>
                    <a:pt x="3069" y="1442"/>
                  </a:lnTo>
                  <a:lnTo>
                    <a:pt x="3638" y="1281"/>
                  </a:lnTo>
                  <a:lnTo>
                    <a:pt x="4263" y="1154"/>
                  </a:lnTo>
                  <a:lnTo>
                    <a:pt x="5514" y="897"/>
                  </a:lnTo>
                  <a:lnTo>
                    <a:pt x="6765" y="704"/>
                  </a:lnTo>
                  <a:lnTo>
                    <a:pt x="7959" y="544"/>
                  </a:lnTo>
                  <a:lnTo>
                    <a:pt x="9378" y="385"/>
                  </a:lnTo>
                  <a:lnTo>
                    <a:pt x="10061" y="320"/>
                  </a:lnTo>
                  <a:lnTo>
                    <a:pt x="10800" y="288"/>
                  </a:lnTo>
                  <a:lnTo>
                    <a:pt x="11482" y="256"/>
                  </a:lnTo>
                  <a:lnTo>
                    <a:pt x="12222" y="288"/>
                  </a:lnTo>
                  <a:lnTo>
                    <a:pt x="12904" y="288"/>
                  </a:lnTo>
                  <a:lnTo>
                    <a:pt x="13641" y="352"/>
                  </a:lnTo>
                  <a:lnTo>
                    <a:pt x="14381" y="448"/>
                  </a:lnTo>
                  <a:lnTo>
                    <a:pt x="15063" y="577"/>
                  </a:lnTo>
                  <a:lnTo>
                    <a:pt x="15745" y="769"/>
                  </a:lnTo>
                  <a:lnTo>
                    <a:pt x="16030" y="897"/>
                  </a:lnTo>
                  <a:lnTo>
                    <a:pt x="16371" y="1025"/>
                  </a:lnTo>
                  <a:lnTo>
                    <a:pt x="16598" y="1185"/>
                  </a:lnTo>
                  <a:lnTo>
                    <a:pt x="17053" y="1570"/>
                  </a:lnTo>
                  <a:lnTo>
                    <a:pt x="17224" y="1762"/>
                  </a:lnTo>
                  <a:lnTo>
                    <a:pt x="17167" y="1794"/>
                  </a:lnTo>
                  <a:lnTo>
                    <a:pt x="17167" y="1987"/>
                  </a:lnTo>
                  <a:lnTo>
                    <a:pt x="17224" y="2115"/>
                  </a:lnTo>
                  <a:lnTo>
                    <a:pt x="17394" y="2467"/>
                  </a:lnTo>
                  <a:lnTo>
                    <a:pt x="18077" y="3909"/>
                  </a:lnTo>
                  <a:lnTo>
                    <a:pt x="19611" y="6794"/>
                  </a:lnTo>
                  <a:lnTo>
                    <a:pt x="21088" y="9678"/>
                  </a:lnTo>
                  <a:lnTo>
                    <a:pt x="21600" y="10800"/>
                  </a:lnTo>
                  <a:lnTo>
                    <a:pt x="21600" y="9839"/>
                  </a:lnTo>
                  <a:lnTo>
                    <a:pt x="21487" y="9614"/>
                  </a:lnTo>
                  <a:lnTo>
                    <a:pt x="20123" y="6986"/>
                  </a:lnTo>
                  <a:lnTo>
                    <a:pt x="19554" y="5897"/>
                  </a:lnTo>
                  <a:lnTo>
                    <a:pt x="19042" y="4839"/>
                  </a:lnTo>
                  <a:lnTo>
                    <a:pt x="19155" y="4839"/>
                  </a:lnTo>
                  <a:lnTo>
                    <a:pt x="19270" y="4807"/>
                  </a:lnTo>
                  <a:lnTo>
                    <a:pt x="19326" y="4775"/>
                  </a:lnTo>
                  <a:lnTo>
                    <a:pt x="19441" y="4678"/>
                  </a:lnTo>
                  <a:lnTo>
                    <a:pt x="19611" y="4582"/>
                  </a:lnTo>
                  <a:lnTo>
                    <a:pt x="19611" y="4519"/>
                  </a:lnTo>
                  <a:lnTo>
                    <a:pt x="19155" y="3782"/>
                  </a:lnTo>
                  <a:lnTo>
                    <a:pt x="18644" y="3076"/>
                  </a:lnTo>
                  <a:lnTo>
                    <a:pt x="18531" y="3013"/>
                  </a:lnTo>
                  <a:lnTo>
                    <a:pt x="18077" y="3013"/>
                  </a:lnTo>
                  <a:lnTo>
                    <a:pt x="17678" y="2436"/>
                  </a:lnTo>
                  <a:lnTo>
                    <a:pt x="17962" y="2436"/>
                  </a:lnTo>
                  <a:lnTo>
                    <a:pt x="18019" y="2371"/>
                  </a:lnTo>
                  <a:lnTo>
                    <a:pt x="18019" y="2307"/>
                  </a:lnTo>
                  <a:lnTo>
                    <a:pt x="17791" y="1954"/>
                  </a:lnTo>
                  <a:lnTo>
                    <a:pt x="17565" y="1634"/>
                  </a:lnTo>
                  <a:lnTo>
                    <a:pt x="17280" y="1346"/>
                  </a:lnTo>
                  <a:lnTo>
                    <a:pt x="16939" y="1058"/>
                  </a:lnTo>
                  <a:lnTo>
                    <a:pt x="16542" y="833"/>
                  </a:lnTo>
                  <a:lnTo>
                    <a:pt x="16086" y="608"/>
                  </a:lnTo>
                  <a:lnTo>
                    <a:pt x="15574" y="448"/>
                  </a:lnTo>
                  <a:lnTo>
                    <a:pt x="14950" y="288"/>
                  </a:lnTo>
                  <a:lnTo>
                    <a:pt x="14155" y="160"/>
                  </a:lnTo>
                  <a:lnTo>
                    <a:pt x="13300" y="64"/>
                  </a:lnTo>
                  <a:lnTo>
                    <a:pt x="12448" y="31"/>
                  </a:lnTo>
                  <a:lnTo>
                    <a:pt x="11595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245" name="Shape 791"/>
            <p:cNvSpPr/>
            <p:nvPr/>
          </p:nvSpPr>
          <p:spPr>
            <a:xfrm>
              <a:off x="8811077" y="2762585"/>
              <a:ext cx="29028" cy="2683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6623" y="0"/>
                  </a:moveTo>
                  <a:lnTo>
                    <a:pt x="1631" y="5400"/>
                  </a:lnTo>
                  <a:lnTo>
                    <a:pt x="1631" y="9036"/>
                  </a:lnTo>
                  <a:lnTo>
                    <a:pt x="0" y="12618"/>
                  </a:lnTo>
                  <a:lnTo>
                    <a:pt x="1631" y="18018"/>
                  </a:lnTo>
                  <a:lnTo>
                    <a:pt x="3312" y="19836"/>
                  </a:lnTo>
                  <a:lnTo>
                    <a:pt x="6623" y="21600"/>
                  </a:lnTo>
                  <a:lnTo>
                    <a:pt x="9984" y="21600"/>
                  </a:lnTo>
                  <a:lnTo>
                    <a:pt x="13296" y="19836"/>
                  </a:lnTo>
                  <a:lnTo>
                    <a:pt x="18288" y="18018"/>
                  </a:lnTo>
                  <a:lnTo>
                    <a:pt x="19969" y="14436"/>
                  </a:lnTo>
                  <a:lnTo>
                    <a:pt x="21600" y="9036"/>
                  </a:lnTo>
                  <a:lnTo>
                    <a:pt x="19969" y="5400"/>
                  </a:lnTo>
                  <a:lnTo>
                    <a:pt x="16608" y="1818"/>
                  </a:lnTo>
                  <a:lnTo>
                    <a:pt x="11616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246" name="Shape 792"/>
            <p:cNvSpPr/>
            <p:nvPr/>
          </p:nvSpPr>
          <p:spPr>
            <a:xfrm>
              <a:off x="8806560" y="5978430"/>
              <a:ext cx="178944" cy="1744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049" y="2772"/>
                  </a:moveTo>
                  <a:lnTo>
                    <a:pt x="6214" y="4434"/>
                  </a:lnTo>
                  <a:lnTo>
                    <a:pt x="8371" y="6095"/>
                  </a:lnTo>
                  <a:lnTo>
                    <a:pt x="7296" y="7757"/>
                  </a:lnTo>
                  <a:lnTo>
                    <a:pt x="6751" y="8859"/>
                  </a:lnTo>
                  <a:lnTo>
                    <a:pt x="4859" y="6926"/>
                  </a:lnTo>
                  <a:lnTo>
                    <a:pt x="5404" y="6095"/>
                  </a:lnTo>
                  <a:lnTo>
                    <a:pt x="5669" y="4434"/>
                  </a:lnTo>
                  <a:lnTo>
                    <a:pt x="5669" y="4154"/>
                  </a:lnTo>
                  <a:lnTo>
                    <a:pt x="4594" y="5264"/>
                  </a:lnTo>
                  <a:lnTo>
                    <a:pt x="4049" y="6366"/>
                  </a:lnTo>
                  <a:lnTo>
                    <a:pt x="1082" y="3874"/>
                  </a:lnTo>
                  <a:lnTo>
                    <a:pt x="2702" y="3043"/>
                  </a:lnTo>
                  <a:lnTo>
                    <a:pt x="3512" y="2772"/>
                  </a:lnTo>
                  <a:close/>
                  <a:moveTo>
                    <a:pt x="9453" y="7197"/>
                  </a:moveTo>
                  <a:lnTo>
                    <a:pt x="11345" y="8859"/>
                  </a:lnTo>
                  <a:lnTo>
                    <a:pt x="11882" y="9690"/>
                  </a:lnTo>
                  <a:lnTo>
                    <a:pt x="11073" y="10800"/>
                  </a:lnTo>
                  <a:lnTo>
                    <a:pt x="10263" y="12462"/>
                  </a:lnTo>
                  <a:lnTo>
                    <a:pt x="9180" y="11359"/>
                  </a:lnTo>
                  <a:lnTo>
                    <a:pt x="7833" y="9969"/>
                  </a:lnTo>
                  <a:lnTo>
                    <a:pt x="8371" y="9138"/>
                  </a:lnTo>
                  <a:lnTo>
                    <a:pt x="8916" y="8028"/>
                  </a:lnTo>
                  <a:lnTo>
                    <a:pt x="9453" y="7197"/>
                  </a:lnTo>
                  <a:close/>
                  <a:moveTo>
                    <a:pt x="12692" y="10249"/>
                  </a:moveTo>
                  <a:lnTo>
                    <a:pt x="14849" y="13021"/>
                  </a:lnTo>
                  <a:lnTo>
                    <a:pt x="14039" y="14123"/>
                  </a:lnTo>
                  <a:lnTo>
                    <a:pt x="13502" y="15513"/>
                  </a:lnTo>
                  <a:lnTo>
                    <a:pt x="11610" y="13572"/>
                  </a:lnTo>
                  <a:lnTo>
                    <a:pt x="12155" y="11631"/>
                  </a:lnTo>
                  <a:lnTo>
                    <a:pt x="12692" y="10249"/>
                  </a:lnTo>
                  <a:close/>
                  <a:moveTo>
                    <a:pt x="15394" y="13852"/>
                  </a:moveTo>
                  <a:lnTo>
                    <a:pt x="17014" y="15785"/>
                  </a:lnTo>
                  <a:lnTo>
                    <a:pt x="16204" y="16615"/>
                  </a:lnTo>
                  <a:lnTo>
                    <a:pt x="16204" y="17726"/>
                  </a:lnTo>
                  <a:lnTo>
                    <a:pt x="14584" y="16344"/>
                  </a:lnTo>
                  <a:lnTo>
                    <a:pt x="14849" y="15785"/>
                  </a:lnTo>
                  <a:lnTo>
                    <a:pt x="15122" y="14954"/>
                  </a:lnTo>
                  <a:lnTo>
                    <a:pt x="15394" y="13852"/>
                  </a:lnTo>
                  <a:close/>
                  <a:moveTo>
                    <a:pt x="17014" y="16064"/>
                  </a:moveTo>
                  <a:lnTo>
                    <a:pt x="18633" y="17726"/>
                  </a:lnTo>
                  <a:lnTo>
                    <a:pt x="17824" y="19387"/>
                  </a:lnTo>
                  <a:lnTo>
                    <a:pt x="16469" y="18005"/>
                  </a:lnTo>
                  <a:lnTo>
                    <a:pt x="16469" y="16895"/>
                  </a:lnTo>
                  <a:lnTo>
                    <a:pt x="16741" y="16344"/>
                  </a:lnTo>
                  <a:lnTo>
                    <a:pt x="17014" y="16064"/>
                  </a:lnTo>
                  <a:close/>
                  <a:moveTo>
                    <a:pt x="3239" y="0"/>
                  </a:moveTo>
                  <a:lnTo>
                    <a:pt x="2429" y="280"/>
                  </a:lnTo>
                  <a:lnTo>
                    <a:pt x="1082" y="1662"/>
                  </a:lnTo>
                  <a:lnTo>
                    <a:pt x="545" y="2772"/>
                  </a:lnTo>
                  <a:lnTo>
                    <a:pt x="273" y="3603"/>
                  </a:lnTo>
                  <a:lnTo>
                    <a:pt x="0" y="3874"/>
                  </a:lnTo>
                  <a:lnTo>
                    <a:pt x="273" y="4154"/>
                  </a:lnTo>
                  <a:lnTo>
                    <a:pt x="1892" y="6646"/>
                  </a:lnTo>
                  <a:lnTo>
                    <a:pt x="3784" y="8859"/>
                  </a:lnTo>
                  <a:lnTo>
                    <a:pt x="8106" y="13292"/>
                  </a:lnTo>
                  <a:lnTo>
                    <a:pt x="12965" y="17446"/>
                  </a:lnTo>
                  <a:lnTo>
                    <a:pt x="17551" y="21329"/>
                  </a:lnTo>
                  <a:lnTo>
                    <a:pt x="17824" y="21600"/>
                  </a:lnTo>
                  <a:lnTo>
                    <a:pt x="18361" y="21600"/>
                  </a:lnTo>
                  <a:lnTo>
                    <a:pt x="18633" y="21329"/>
                  </a:lnTo>
                  <a:lnTo>
                    <a:pt x="18898" y="21049"/>
                  </a:lnTo>
                  <a:lnTo>
                    <a:pt x="19708" y="18836"/>
                  </a:lnTo>
                  <a:lnTo>
                    <a:pt x="20790" y="19667"/>
                  </a:lnTo>
                  <a:lnTo>
                    <a:pt x="21063" y="19938"/>
                  </a:lnTo>
                  <a:lnTo>
                    <a:pt x="21600" y="19667"/>
                  </a:lnTo>
                  <a:lnTo>
                    <a:pt x="21600" y="18836"/>
                  </a:lnTo>
                  <a:lnTo>
                    <a:pt x="20518" y="16344"/>
                  </a:lnTo>
                  <a:lnTo>
                    <a:pt x="18633" y="14123"/>
                  </a:lnTo>
                  <a:lnTo>
                    <a:pt x="14849" y="9418"/>
                  </a:lnTo>
                  <a:lnTo>
                    <a:pt x="12692" y="7197"/>
                  </a:lnTo>
                  <a:lnTo>
                    <a:pt x="10263" y="4985"/>
                  </a:lnTo>
                  <a:lnTo>
                    <a:pt x="10263" y="4434"/>
                  </a:lnTo>
                  <a:lnTo>
                    <a:pt x="9990" y="4434"/>
                  </a:lnTo>
                  <a:lnTo>
                    <a:pt x="9726" y="4705"/>
                  </a:lnTo>
                  <a:lnTo>
                    <a:pt x="6751" y="2213"/>
                  </a:lnTo>
                  <a:lnTo>
                    <a:pt x="3784" y="280"/>
                  </a:lnTo>
                  <a:lnTo>
                    <a:pt x="3239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247" name="Shape 793"/>
            <p:cNvSpPr/>
            <p:nvPr/>
          </p:nvSpPr>
          <p:spPr>
            <a:xfrm>
              <a:off x="7422315" y="5672089"/>
              <a:ext cx="131917" cy="13191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70" y="0"/>
                  </a:moveTo>
                  <a:lnTo>
                    <a:pt x="0" y="359"/>
                  </a:lnTo>
                  <a:lnTo>
                    <a:pt x="729" y="2197"/>
                  </a:lnTo>
                  <a:lnTo>
                    <a:pt x="1827" y="4024"/>
                  </a:lnTo>
                  <a:lnTo>
                    <a:pt x="4764" y="6950"/>
                  </a:lnTo>
                  <a:lnTo>
                    <a:pt x="12083" y="14280"/>
                  </a:lnTo>
                  <a:lnTo>
                    <a:pt x="14650" y="17206"/>
                  </a:lnTo>
                  <a:lnTo>
                    <a:pt x="17206" y="20132"/>
                  </a:lnTo>
                  <a:lnTo>
                    <a:pt x="17946" y="20871"/>
                  </a:lnTo>
                  <a:lnTo>
                    <a:pt x="19044" y="21230"/>
                  </a:lnTo>
                  <a:lnTo>
                    <a:pt x="19773" y="21600"/>
                  </a:lnTo>
                  <a:lnTo>
                    <a:pt x="20871" y="21230"/>
                  </a:lnTo>
                  <a:lnTo>
                    <a:pt x="21600" y="20502"/>
                  </a:lnTo>
                  <a:lnTo>
                    <a:pt x="21241" y="19773"/>
                  </a:lnTo>
                  <a:lnTo>
                    <a:pt x="21241" y="19403"/>
                  </a:lnTo>
                  <a:lnTo>
                    <a:pt x="18674" y="17206"/>
                  </a:lnTo>
                  <a:lnTo>
                    <a:pt x="16477" y="15009"/>
                  </a:lnTo>
                  <a:lnTo>
                    <a:pt x="12083" y="10245"/>
                  </a:lnTo>
                  <a:lnTo>
                    <a:pt x="3295" y="1457"/>
                  </a:lnTo>
                  <a:lnTo>
                    <a:pt x="1827" y="729"/>
                  </a:lnTo>
                  <a:lnTo>
                    <a:pt x="370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248" name="Shape 794"/>
            <p:cNvSpPr/>
            <p:nvPr/>
          </p:nvSpPr>
          <p:spPr>
            <a:xfrm>
              <a:off x="8708189" y="4828989"/>
              <a:ext cx="451740" cy="111815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675" y="604"/>
                  </a:moveTo>
                  <a:lnTo>
                    <a:pt x="18713" y="1209"/>
                  </a:lnTo>
                  <a:lnTo>
                    <a:pt x="18500" y="1166"/>
                  </a:lnTo>
                  <a:lnTo>
                    <a:pt x="18392" y="1079"/>
                  </a:lnTo>
                  <a:lnTo>
                    <a:pt x="18284" y="1037"/>
                  </a:lnTo>
                  <a:lnTo>
                    <a:pt x="19675" y="604"/>
                  </a:lnTo>
                  <a:close/>
                  <a:moveTo>
                    <a:pt x="17751" y="1252"/>
                  </a:moveTo>
                  <a:lnTo>
                    <a:pt x="17963" y="1382"/>
                  </a:lnTo>
                  <a:lnTo>
                    <a:pt x="18179" y="1468"/>
                  </a:lnTo>
                  <a:lnTo>
                    <a:pt x="17751" y="1771"/>
                  </a:lnTo>
                  <a:lnTo>
                    <a:pt x="17109" y="1597"/>
                  </a:lnTo>
                  <a:lnTo>
                    <a:pt x="17430" y="1426"/>
                  </a:lnTo>
                  <a:lnTo>
                    <a:pt x="17751" y="1252"/>
                  </a:lnTo>
                  <a:close/>
                  <a:moveTo>
                    <a:pt x="16680" y="1771"/>
                  </a:moveTo>
                  <a:lnTo>
                    <a:pt x="17001" y="1900"/>
                  </a:lnTo>
                  <a:lnTo>
                    <a:pt x="17322" y="1986"/>
                  </a:lnTo>
                  <a:lnTo>
                    <a:pt x="16896" y="2333"/>
                  </a:lnTo>
                  <a:lnTo>
                    <a:pt x="16788" y="2289"/>
                  </a:lnTo>
                  <a:lnTo>
                    <a:pt x="16147" y="2159"/>
                  </a:lnTo>
                  <a:lnTo>
                    <a:pt x="16039" y="2159"/>
                  </a:lnTo>
                  <a:lnTo>
                    <a:pt x="16680" y="1771"/>
                  </a:lnTo>
                  <a:close/>
                  <a:moveTo>
                    <a:pt x="15718" y="2419"/>
                  </a:moveTo>
                  <a:lnTo>
                    <a:pt x="16147" y="2462"/>
                  </a:lnTo>
                  <a:lnTo>
                    <a:pt x="16576" y="2548"/>
                  </a:lnTo>
                  <a:lnTo>
                    <a:pt x="16147" y="2851"/>
                  </a:lnTo>
                  <a:lnTo>
                    <a:pt x="15292" y="2548"/>
                  </a:lnTo>
                  <a:lnTo>
                    <a:pt x="15505" y="2419"/>
                  </a:lnTo>
                  <a:close/>
                  <a:moveTo>
                    <a:pt x="14009" y="2462"/>
                  </a:moveTo>
                  <a:lnTo>
                    <a:pt x="15292" y="2981"/>
                  </a:lnTo>
                  <a:lnTo>
                    <a:pt x="15826" y="3154"/>
                  </a:lnTo>
                  <a:lnTo>
                    <a:pt x="15718" y="3154"/>
                  </a:lnTo>
                  <a:lnTo>
                    <a:pt x="15718" y="3240"/>
                  </a:lnTo>
                  <a:lnTo>
                    <a:pt x="15826" y="3326"/>
                  </a:lnTo>
                  <a:lnTo>
                    <a:pt x="16039" y="3326"/>
                  </a:lnTo>
                  <a:lnTo>
                    <a:pt x="16147" y="3283"/>
                  </a:lnTo>
                  <a:lnTo>
                    <a:pt x="16255" y="3240"/>
                  </a:lnTo>
                  <a:lnTo>
                    <a:pt x="12831" y="4751"/>
                  </a:lnTo>
                  <a:lnTo>
                    <a:pt x="12618" y="4925"/>
                  </a:lnTo>
                  <a:lnTo>
                    <a:pt x="12297" y="5184"/>
                  </a:lnTo>
                  <a:lnTo>
                    <a:pt x="11869" y="5357"/>
                  </a:lnTo>
                  <a:lnTo>
                    <a:pt x="11656" y="5399"/>
                  </a:lnTo>
                  <a:lnTo>
                    <a:pt x="11443" y="5399"/>
                  </a:lnTo>
                  <a:lnTo>
                    <a:pt x="10373" y="5054"/>
                  </a:lnTo>
                  <a:lnTo>
                    <a:pt x="9090" y="4579"/>
                  </a:lnTo>
                  <a:lnTo>
                    <a:pt x="9839" y="4363"/>
                  </a:lnTo>
                  <a:lnTo>
                    <a:pt x="10481" y="4103"/>
                  </a:lnTo>
                  <a:lnTo>
                    <a:pt x="11764" y="3543"/>
                  </a:lnTo>
                  <a:lnTo>
                    <a:pt x="12939" y="3023"/>
                  </a:lnTo>
                  <a:lnTo>
                    <a:pt x="13473" y="2764"/>
                  </a:lnTo>
                  <a:lnTo>
                    <a:pt x="14009" y="2462"/>
                  </a:lnTo>
                  <a:close/>
                  <a:moveTo>
                    <a:pt x="9410" y="5184"/>
                  </a:moveTo>
                  <a:lnTo>
                    <a:pt x="9623" y="5270"/>
                  </a:lnTo>
                  <a:lnTo>
                    <a:pt x="9518" y="5313"/>
                  </a:lnTo>
                  <a:lnTo>
                    <a:pt x="9090" y="5487"/>
                  </a:lnTo>
                  <a:lnTo>
                    <a:pt x="8556" y="5746"/>
                  </a:lnTo>
                  <a:lnTo>
                    <a:pt x="8235" y="5961"/>
                  </a:lnTo>
                  <a:lnTo>
                    <a:pt x="8127" y="6135"/>
                  </a:lnTo>
                  <a:lnTo>
                    <a:pt x="8019" y="6264"/>
                  </a:lnTo>
                  <a:lnTo>
                    <a:pt x="7594" y="6091"/>
                  </a:lnTo>
                  <a:lnTo>
                    <a:pt x="7165" y="5961"/>
                  </a:lnTo>
                  <a:lnTo>
                    <a:pt x="7699" y="5788"/>
                  </a:lnTo>
                  <a:lnTo>
                    <a:pt x="8127" y="5573"/>
                  </a:lnTo>
                  <a:lnTo>
                    <a:pt x="8769" y="5357"/>
                  </a:lnTo>
                  <a:lnTo>
                    <a:pt x="9410" y="5184"/>
                  </a:lnTo>
                  <a:close/>
                  <a:moveTo>
                    <a:pt x="20850" y="0"/>
                  </a:moveTo>
                  <a:lnTo>
                    <a:pt x="20638" y="42"/>
                  </a:lnTo>
                  <a:lnTo>
                    <a:pt x="18926" y="475"/>
                  </a:lnTo>
                  <a:lnTo>
                    <a:pt x="18071" y="734"/>
                  </a:lnTo>
                  <a:lnTo>
                    <a:pt x="17322" y="1037"/>
                  </a:lnTo>
                  <a:lnTo>
                    <a:pt x="16576" y="1382"/>
                  </a:lnTo>
                  <a:lnTo>
                    <a:pt x="15934" y="1727"/>
                  </a:lnTo>
                  <a:lnTo>
                    <a:pt x="15397" y="2116"/>
                  </a:lnTo>
                  <a:lnTo>
                    <a:pt x="15076" y="2505"/>
                  </a:lnTo>
                  <a:lnTo>
                    <a:pt x="14651" y="2289"/>
                  </a:lnTo>
                  <a:lnTo>
                    <a:pt x="14114" y="2116"/>
                  </a:lnTo>
                  <a:lnTo>
                    <a:pt x="13901" y="2074"/>
                  </a:lnTo>
                  <a:lnTo>
                    <a:pt x="13793" y="2116"/>
                  </a:lnTo>
                  <a:lnTo>
                    <a:pt x="13581" y="2159"/>
                  </a:lnTo>
                  <a:lnTo>
                    <a:pt x="13047" y="2505"/>
                  </a:lnTo>
                  <a:lnTo>
                    <a:pt x="12510" y="2807"/>
                  </a:lnTo>
                  <a:lnTo>
                    <a:pt x="11227" y="3369"/>
                  </a:lnTo>
                  <a:lnTo>
                    <a:pt x="9944" y="3888"/>
                  </a:lnTo>
                  <a:lnTo>
                    <a:pt x="9303" y="4191"/>
                  </a:lnTo>
                  <a:lnTo>
                    <a:pt x="8877" y="4536"/>
                  </a:lnTo>
                  <a:lnTo>
                    <a:pt x="8769" y="4536"/>
                  </a:lnTo>
                  <a:lnTo>
                    <a:pt x="8769" y="4579"/>
                  </a:lnTo>
                  <a:lnTo>
                    <a:pt x="8877" y="4751"/>
                  </a:lnTo>
                  <a:lnTo>
                    <a:pt x="9090" y="4925"/>
                  </a:lnTo>
                  <a:lnTo>
                    <a:pt x="8340" y="5098"/>
                  </a:lnTo>
                  <a:lnTo>
                    <a:pt x="7057" y="5616"/>
                  </a:lnTo>
                  <a:lnTo>
                    <a:pt x="6844" y="5746"/>
                  </a:lnTo>
                  <a:lnTo>
                    <a:pt x="6628" y="5918"/>
                  </a:lnTo>
                  <a:lnTo>
                    <a:pt x="6628" y="6005"/>
                  </a:lnTo>
                  <a:lnTo>
                    <a:pt x="6736" y="6047"/>
                  </a:lnTo>
                  <a:lnTo>
                    <a:pt x="6949" y="6221"/>
                  </a:lnTo>
                  <a:lnTo>
                    <a:pt x="7165" y="6394"/>
                  </a:lnTo>
                  <a:lnTo>
                    <a:pt x="6949" y="6436"/>
                  </a:lnTo>
                  <a:lnTo>
                    <a:pt x="6203" y="6653"/>
                  </a:lnTo>
                  <a:lnTo>
                    <a:pt x="5453" y="6912"/>
                  </a:lnTo>
                  <a:lnTo>
                    <a:pt x="4170" y="7431"/>
                  </a:lnTo>
                  <a:lnTo>
                    <a:pt x="3100" y="8035"/>
                  </a:lnTo>
                  <a:lnTo>
                    <a:pt x="2245" y="8683"/>
                  </a:lnTo>
                  <a:lnTo>
                    <a:pt x="1604" y="9374"/>
                  </a:lnTo>
                  <a:lnTo>
                    <a:pt x="1070" y="10108"/>
                  </a:lnTo>
                  <a:lnTo>
                    <a:pt x="642" y="10842"/>
                  </a:lnTo>
                  <a:lnTo>
                    <a:pt x="321" y="11578"/>
                  </a:lnTo>
                  <a:lnTo>
                    <a:pt x="108" y="12397"/>
                  </a:lnTo>
                  <a:lnTo>
                    <a:pt x="0" y="13219"/>
                  </a:lnTo>
                  <a:lnTo>
                    <a:pt x="0" y="14040"/>
                  </a:lnTo>
                  <a:lnTo>
                    <a:pt x="108" y="14861"/>
                  </a:lnTo>
                  <a:lnTo>
                    <a:pt x="429" y="15639"/>
                  </a:lnTo>
                  <a:lnTo>
                    <a:pt x="642" y="16027"/>
                  </a:lnTo>
                  <a:lnTo>
                    <a:pt x="962" y="16416"/>
                  </a:lnTo>
                  <a:lnTo>
                    <a:pt x="1283" y="16761"/>
                  </a:lnTo>
                  <a:lnTo>
                    <a:pt x="1817" y="17150"/>
                  </a:lnTo>
                  <a:lnTo>
                    <a:pt x="2353" y="17495"/>
                  </a:lnTo>
                  <a:lnTo>
                    <a:pt x="2887" y="17842"/>
                  </a:lnTo>
                  <a:lnTo>
                    <a:pt x="4278" y="18446"/>
                  </a:lnTo>
                  <a:lnTo>
                    <a:pt x="5666" y="19050"/>
                  </a:lnTo>
                  <a:lnTo>
                    <a:pt x="7270" y="19612"/>
                  </a:lnTo>
                  <a:lnTo>
                    <a:pt x="8769" y="20131"/>
                  </a:lnTo>
                  <a:lnTo>
                    <a:pt x="10373" y="20563"/>
                  </a:lnTo>
                  <a:lnTo>
                    <a:pt x="11227" y="20735"/>
                  </a:lnTo>
                  <a:lnTo>
                    <a:pt x="12085" y="20908"/>
                  </a:lnTo>
                  <a:lnTo>
                    <a:pt x="13047" y="20994"/>
                  </a:lnTo>
                  <a:lnTo>
                    <a:pt x="13901" y="21082"/>
                  </a:lnTo>
                  <a:lnTo>
                    <a:pt x="14864" y="21038"/>
                  </a:lnTo>
                  <a:lnTo>
                    <a:pt x="15826" y="20952"/>
                  </a:lnTo>
                  <a:lnTo>
                    <a:pt x="16360" y="20865"/>
                  </a:lnTo>
                  <a:lnTo>
                    <a:pt x="16896" y="20779"/>
                  </a:lnTo>
                  <a:lnTo>
                    <a:pt x="17859" y="20434"/>
                  </a:lnTo>
                  <a:lnTo>
                    <a:pt x="19783" y="21211"/>
                  </a:lnTo>
                  <a:lnTo>
                    <a:pt x="20425" y="21341"/>
                  </a:lnTo>
                  <a:lnTo>
                    <a:pt x="21600" y="21600"/>
                  </a:lnTo>
                  <a:lnTo>
                    <a:pt x="21600" y="21211"/>
                  </a:lnTo>
                  <a:lnTo>
                    <a:pt x="20746" y="20952"/>
                  </a:lnTo>
                  <a:lnTo>
                    <a:pt x="19247" y="20434"/>
                  </a:lnTo>
                  <a:lnTo>
                    <a:pt x="18605" y="20131"/>
                  </a:lnTo>
                  <a:lnTo>
                    <a:pt x="19888" y="19439"/>
                  </a:lnTo>
                  <a:lnTo>
                    <a:pt x="20958" y="18879"/>
                  </a:lnTo>
                  <a:lnTo>
                    <a:pt x="21600" y="18490"/>
                  </a:lnTo>
                  <a:lnTo>
                    <a:pt x="21600" y="17842"/>
                  </a:lnTo>
                  <a:lnTo>
                    <a:pt x="19783" y="18835"/>
                  </a:lnTo>
                  <a:lnTo>
                    <a:pt x="17859" y="19742"/>
                  </a:lnTo>
                  <a:lnTo>
                    <a:pt x="16680" y="19008"/>
                  </a:lnTo>
                  <a:lnTo>
                    <a:pt x="15505" y="18187"/>
                  </a:lnTo>
                  <a:lnTo>
                    <a:pt x="14651" y="17495"/>
                  </a:lnTo>
                  <a:lnTo>
                    <a:pt x="13793" y="16761"/>
                  </a:lnTo>
                  <a:lnTo>
                    <a:pt x="13152" y="16070"/>
                  </a:lnTo>
                  <a:lnTo>
                    <a:pt x="12618" y="15379"/>
                  </a:lnTo>
                  <a:lnTo>
                    <a:pt x="12190" y="14644"/>
                  </a:lnTo>
                  <a:lnTo>
                    <a:pt x="11977" y="13910"/>
                  </a:lnTo>
                  <a:lnTo>
                    <a:pt x="11977" y="13133"/>
                  </a:lnTo>
                  <a:lnTo>
                    <a:pt x="12190" y="12355"/>
                  </a:lnTo>
                  <a:lnTo>
                    <a:pt x="12510" y="11620"/>
                  </a:lnTo>
                  <a:lnTo>
                    <a:pt x="12726" y="11231"/>
                  </a:lnTo>
                  <a:lnTo>
                    <a:pt x="13047" y="10930"/>
                  </a:lnTo>
                  <a:lnTo>
                    <a:pt x="13473" y="10583"/>
                  </a:lnTo>
                  <a:lnTo>
                    <a:pt x="14009" y="10324"/>
                  </a:lnTo>
                  <a:lnTo>
                    <a:pt x="14651" y="10065"/>
                  </a:lnTo>
                  <a:lnTo>
                    <a:pt x="15505" y="9849"/>
                  </a:lnTo>
                  <a:lnTo>
                    <a:pt x="16147" y="9720"/>
                  </a:lnTo>
                  <a:lnTo>
                    <a:pt x="16896" y="9634"/>
                  </a:lnTo>
                  <a:lnTo>
                    <a:pt x="17643" y="9546"/>
                  </a:lnTo>
                  <a:lnTo>
                    <a:pt x="18392" y="9504"/>
                  </a:lnTo>
                  <a:lnTo>
                    <a:pt x="19888" y="9460"/>
                  </a:lnTo>
                  <a:lnTo>
                    <a:pt x="21387" y="9460"/>
                  </a:lnTo>
                  <a:lnTo>
                    <a:pt x="21600" y="9504"/>
                  </a:lnTo>
                  <a:lnTo>
                    <a:pt x="21600" y="8986"/>
                  </a:lnTo>
                  <a:lnTo>
                    <a:pt x="19463" y="8986"/>
                  </a:lnTo>
                  <a:lnTo>
                    <a:pt x="18392" y="9028"/>
                  </a:lnTo>
                  <a:lnTo>
                    <a:pt x="17322" y="9115"/>
                  </a:lnTo>
                  <a:lnTo>
                    <a:pt x="16360" y="9245"/>
                  </a:lnTo>
                  <a:lnTo>
                    <a:pt x="15397" y="9417"/>
                  </a:lnTo>
                  <a:lnTo>
                    <a:pt x="14543" y="9590"/>
                  </a:lnTo>
                  <a:lnTo>
                    <a:pt x="13901" y="9763"/>
                  </a:lnTo>
                  <a:lnTo>
                    <a:pt x="13260" y="10022"/>
                  </a:lnTo>
                  <a:lnTo>
                    <a:pt x="12726" y="10282"/>
                  </a:lnTo>
                  <a:lnTo>
                    <a:pt x="12297" y="10583"/>
                  </a:lnTo>
                  <a:lnTo>
                    <a:pt x="11977" y="10886"/>
                  </a:lnTo>
                  <a:lnTo>
                    <a:pt x="11764" y="11189"/>
                  </a:lnTo>
                  <a:lnTo>
                    <a:pt x="11548" y="11534"/>
                  </a:lnTo>
                  <a:lnTo>
                    <a:pt x="11122" y="12226"/>
                  </a:lnTo>
                  <a:lnTo>
                    <a:pt x="10906" y="13089"/>
                  </a:lnTo>
                  <a:lnTo>
                    <a:pt x="10906" y="14385"/>
                  </a:lnTo>
                  <a:lnTo>
                    <a:pt x="11122" y="14817"/>
                  </a:lnTo>
                  <a:lnTo>
                    <a:pt x="11335" y="15250"/>
                  </a:lnTo>
                  <a:lnTo>
                    <a:pt x="11548" y="15681"/>
                  </a:lnTo>
                  <a:lnTo>
                    <a:pt x="12297" y="16416"/>
                  </a:lnTo>
                  <a:lnTo>
                    <a:pt x="13047" y="17194"/>
                  </a:lnTo>
                  <a:lnTo>
                    <a:pt x="14972" y="18619"/>
                  </a:lnTo>
                  <a:lnTo>
                    <a:pt x="15934" y="19353"/>
                  </a:lnTo>
                  <a:lnTo>
                    <a:pt x="17109" y="20045"/>
                  </a:lnTo>
                  <a:lnTo>
                    <a:pt x="16147" y="20434"/>
                  </a:lnTo>
                  <a:lnTo>
                    <a:pt x="15292" y="20563"/>
                  </a:lnTo>
                  <a:lnTo>
                    <a:pt x="14435" y="20649"/>
                  </a:lnTo>
                  <a:lnTo>
                    <a:pt x="13581" y="20649"/>
                  </a:lnTo>
                  <a:lnTo>
                    <a:pt x="12618" y="20563"/>
                  </a:lnTo>
                  <a:lnTo>
                    <a:pt x="11656" y="20390"/>
                  </a:lnTo>
                  <a:lnTo>
                    <a:pt x="10694" y="20174"/>
                  </a:lnTo>
                  <a:lnTo>
                    <a:pt x="9839" y="19915"/>
                  </a:lnTo>
                  <a:lnTo>
                    <a:pt x="8877" y="19612"/>
                  </a:lnTo>
                  <a:lnTo>
                    <a:pt x="8019" y="19310"/>
                  </a:lnTo>
                  <a:lnTo>
                    <a:pt x="6308" y="18662"/>
                  </a:lnTo>
                  <a:lnTo>
                    <a:pt x="4920" y="18014"/>
                  </a:lnTo>
                  <a:lnTo>
                    <a:pt x="3741" y="17495"/>
                  </a:lnTo>
                  <a:lnTo>
                    <a:pt x="3208" y="17194"/>
                  </a:lnTo>
                  <a:lnTo>
                    <a:pt x="2674" y="16891"/>
                  </a:lnTo>
                  <a:lnTo>
                    <a:pt x="2353" y="16588"/>
                  </a:lnTo>
                  <a:lnTo>
                    <a:pt x="1925" y="16243"/>
                  </a:lnTo>
                  <a:lnTo>
                    <a:pt x="1712" y="15898"/>
                  </a:lnTo>
                  <a:lnTo>
                    <a:pt x="1496" y="15551"/>
                  </a:lnTo>
                  <a:lnTo>
                    <a:pt x="1175" y="14817"/>
                  </a:lnTo>
                  <a:lnTo>
                    <a:pt x="1070" y="14083"/>
                  </a:lnTo>
                  <a:lnTo>
                    <a:pt x="1175" y="13348"/>
                  </a:lnTo>
                  <a:lnTo>
                    <a:pt x="1496" y="11879"/>
                  </a:lnTo>
                  <a:lnTo>
                    <a:pt x="1712" y="11145"/>
                  </a:lnTo>
                  <a:lnTo>
                    <a:pt x="2033" y="10454"/>
                  </a:lnTo>
                  <a:lnTo>
                    <a:pt x="2566" y="9763"/>
                  </a:lnTo>
                  <a:lnTo>
                    <a:pt x="3100" y="9072"/>
                  </a:lnTo>
                  <a:lnTo>
                    <a:pt x="3957" y="8424"/>
                  </a:lnTo>
                  <a:lnTo>
                    <a:pt x="4920" y="7819"/>
                  </a:lnTo>
                  <a:lnTo>
                    <a:pt x="5453" y="7560"/>
                  </a:lnTo>
                  <a:lnTo>
                    <a:pt x="6095" y="7301"/>
                  </a:lnTo>
                  <a:lnTo>
                    <a:pt x="6844" y="7042"/>
                  </a:lnTo>
                  <a:lnTo>
                    <a:pt x="7594" y="6825"/>
                  </a:lnTo>
                  <a:lnTo>
                    <a:pt x="7807" y="6739"/>
                  </a:lnTo>
                  <a:lnTo>
                    <a:pt x="7807" y="6653"/>
                  </a:lnTo>
                  <a:lnTo>
                    <a:pt x="8235" y="6783"/>
                  </a:lnTo>
                  <a:lnTo>
                    <a:pt x="8340" y="6825"/>
                  </a:lnTo>
                  <a:lnTo>
                    <a:pt x="8448" y="6825"/>
                  </a:lnTo>
                  <a:lnTo>
                    <a:pt x="8661" y="6783"/>
                  </a:lnTo>
                  <a:lnTo>
                    <a:pt x="10160" y="6264"/>
                  </a:lnTo>
                  <a:lnTo>
                    <a:pt x="10586" y="6091"/>
                  </a:lnTo>
                  <a:lnTo>
                    <a:pt x="10802" y="6005"/>
                  </a:lnTo>
                  <a:lnTo>
                    <a:pt x="10906" y="5875"/>
                  </a:lnTo>
                  <a:lnTo>
                    <a:pt x="10802" y="5788"/>
                  </a:lnTo>
                  <a:lnTo>
                    <a:pt x="10373" y="5788"/>
                  </a:lnTo>
                  <a:lnTo>
                    <a:pt x="10052" y="5875"/>
                  </a:lnTo>
                  <a:lnTo>
                    <a:pt x="9623" y="6047"/>
                  </a:lnTo>
                  <a:lnTo>
                    <a:pt x="8448" y="6480"/>
                  </a:lnTo>
                  <a:lnTo>
                    <a:pt x="8127" y="6307"/>
                  </a:lnTo>
                  <a:lnTo>
                    <a:pt x="8661" y="6135"/>
                  </a:lnTo>
                  <a:lnTo>
                    <a:pt x="8982" y="5918"/>
                  </a:lnTo>
                  <a:lnTo>
                    <a:pt x="9518" y="5702"/>
                  </a:lnTo>
                  <a:lnTo>
                    <a:pt x="9944" y="5487"/>
                  </a:lnTo>
                  <a:lnTo>
                    <a:pt x="10052" y="5443"/>
                  </a:lnTo>
                  <a:lnTo>
                    <a:pt x="10586" y="5659"/>
                  </a:lnTo>
                  <a:lnTo>
                    <a:pt x="11122" y="5788"/>
                  </a:lnTo>
                  <a:lnTo>
                    <a:pt x="11656" y="5832"/>
                  </a:lnTo>
                  <a:lnTo>
                    <a:pt x="12190" y="5832"/>
                  </a:lnTo>
                  <a:lnTo>
                    <a:pt x="12510" y="5746"/>
                  </a:lnTo>
                  <a:lnTo>
                    <a:pt x="12726" y="5659"/>
                  </a:lnTo>
                  <a:lnTo>
                    <a:pt x="13047" y="5357"/>
                  </a:lnTo>
                  <a:lnTo>
                    <a:pt x="13473" y="5098"/>
                  </a:lnTo>
                  <a:lnTo>
                    <a:pt x="14009" y="4839"/>
                  </a:lnTo>
                  <a:lnTo>
                    <a:pt x="14651" y="4622"/>
                  </a:lnTo>
                  <a:lnTo>
                    <a:pt x="15505" y="4277"/>
                  </a:lnTo>
                  <a:lnTo>
                    <a:pt x="16255" y="3888"/>
                  </a:lnTo>
                  <a:lnTo>
                    <a:pt x="17001" y="3543"/>
                  </a:lnTo>
                  <a:lnTo>
                    <a:pt x="17643" y="3110"/>
                  </a:lnTo>
                  <a:lnTo>
                    <a:pt x="17751" y="2981"/>
                  </a:lnTo>
                  <a:lnTo>
                    <a:pt x="17538" y="2893"/>
                  </a:lnTo>
                  <a:lnTo>
                    <a:pt x="17322" y="2893"/>
                  </a:lnTo>
                  <a:lnTo>
                    <a:pt x="17109" y="2937"/>
                  </a:lnTo>
                  <a:lnTo>
                    <a:pt x="16788" y="3067"/>
                  </a:lnTo>
                  <a:lnTo>
                    <a:pt x="16680" y="3023"/>
                  </a:lnTo>
                  <a:lnTo>
                    <a:pt x="17859" y="2375"/>
                  </a:lnTo>
                  <a:lnTo>
                    <a:pt x="19034" y="1641"/>
                  </a:lnTo>
                  <a:lnTo>
                    <a:pt x="21171" y="216"/>
                  </a:lnTo>
                  <a:lnTo>
                    <a:pt x="21171" y="130"/>
                  </a:lnTo>
                  <a:lnTo>
                    <a:pt x="21066" y="42"/>
                  </a:lnTo>
                  <a:lnTo>
                    <a:pt x="20850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249" name="Shape 795"/>
            <p:cNvSpPr/>
            <p:nvPr/>
          </p:nvSpPr>
          <p:spPr>
            <a:xfrm>
              <a:off x="487474" y="278051"/>
              <a:ext cx="62638" cy="4477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065" y="0"/>
                  </a:moveTo>
                  <a:lnTo>
                    <a:pt x="18508" y="1090"/>
                  </a:lnTo>
                  <a:lnTo>
                    <a:pt x="16973" y="4326"/>
                  </a:lnTo>
                  <a:lnTo>
                    <a:pt x="16194" y="7563"/>
                  </a:lnTo>
                  <a:lnTo>
                    <a:pt x="14660" y="16184"/>
                  </a:lnTo>
                  <a:lnTo>
                    <a:pt x="12346" y="11890"/>
                  </a:lnTo>
                  <a:lnTo>
                    <a:pt x="10811" y="8653"/>
                  </a:lnTo>
                  <a:lnTo>
                    <a:pt x="12346" y="5416"/>
                  </a:lnTo>
                  <a:lnTo>
                    <a:pt x="12346" y="3237"/>
                  </a:lnTo>
                  <a:lnTo>
                    <a:pt x="11567" y="2179"/>
                  </a:lnTo>
                  <a:lnTo>
                    <a:pt x="10033" y="2179"/>
                  </a:lnTo>
                  <a:lnTo>
                    <a:pt x="8498" y="3237"/>
                  </a:lnTo>
                  <a:lnTo>
                    <a:pt x="4627" y="12947"/>
                  </a:lnTo>
                  <a:lnTo>
                    <a:pt x="4627" y="11890"/>
                  </a:lnTo>
                  <a:lnTo>
                    <a:pt x="3871" y="7563"/>
                  </a:lnTo>
                  <a:lnTo>
                    <a:pt x="3092" y="6474"/>
                  </a:lnTo>
                  <a:lnTo>
                    <a:pt x="2313" y="5416"/>
                  </a:lnTo>
                  <a:lnTo>
                    <a:pt x="1558" y="4326"/>
                  </a:lnTo>
                  <a:lnTo>
                    <a:pt x="1558" y="5416"/>
                  </a:lnTo>
                  <a:lnTo>
                    <a:pt x="779" y="6474"/>
                  </a:lnTo>
                  <a:lnTo>
                    <a:pt x="0" y="8653"/>
                  </a:lnTo>
                  <a:lnTo>
                    <a:pt x="779" y="11890"/>
                  </a:lnTo>
                  <a:lnTo>
                    <a:pt x="2313" y="19421"/>
                  </a:lnTo>
                  <a:lnTo>
                    <a:pt x="3092" y="21600"/>
                  </a:lnTo>
                  <a:lnTo>
                    <a:pt x="4627" y="21600"/>
                  </a:lnTo>
                  <a:lnTo>
                    <a:pt x="6185" y="20510"/>
                  </a:lnTo>
                  <a:lnTo>
                    <a:pt x="9254" y="12947"/>
                  </a:lnTo>
                  <a:lnTo>
                    <a:pt x="11567" y="19421"/>
                  </a:lnTo>
                  <a:lnTo>
                    <a:pt x="14660" y="21600"/>
                  </a:lnTo>
                  <a:lnTo>
                    <a:pt x="16194" y="21600"/>
                  </a:lnTo>
                  <a:lnTo>
                    <a:pt x="16973" y="20510"/>
                  </a:lnTo>
                  <a:lnTo>
                    <a:pt x="19287" y="11890"/>
                  </a:lnTo>
                  <a:lnTo>
                    <a:pt x="21600" y="3237"/>
                  </a:lnTo>
                  <a:lnTo>
                    <a:pt x="21600" y="1090"/>
                  </a:lnTo>
                  <a:lnTo>
                    <a:pt x="20821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250" name="Shape 796"/>
            <p:cNvSpPr/>
            <p:nvPr/>
          </p:nvSpPr>
          <p:spPr>
            <a:xfrm>
              <a:off x="429355" y="215481"/>
              <a:ext cx="167717" cy="1587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299" y="2124"/>
                  </a:moveTo>
                  <a:lnTo>
                    <a:pt x="19299" y="9734"/>
                  </a:lnTo>
                  <a:lnTo>
                    <a:pt x="19581" y="14605"/>
                  </a:lnTo>
                  <a:lnTo>
                    <a:pt x="19872" y="19169"/>
                  </a:lnTo>
                  <a:lnTo>
                    <a:pt x="17853" y="18862"/>
                  </a:lnTo>
                  <a:lnTo>
                    <a:pt x="16125" y="18862"/>
                  </a:lnTo>
                  <a:lnTo>
                    <a:pt x="12387" y="19169"/>
                  </a:lnTo>
                  <a:lnTo>
                    <a:pt x="7776" y="19169"/>
                  </a:lnTo>
                  <a:lnTo>
                    <a:pt x="5475" y="19467"/>
                  </a:lnTo>
                  <a:lnTo>
                    <a:pt x="3165" y="20082"/>
                  </a:lnTo>
                  <a:lnTo>
                    <a:pt x="2019" y="10339"/>
                  </a:lnTo>
                  <a:lnTo>
                    <a:pt x="1728" y="6390"/>
                  </a:lnTo>
                  <a:lnTo>
                    <a:pt x="1155" y="2431"/>
                  </a:lnTo>
                  <a:lnTo>
                    <a:pt x="10077" y="2431"/>
                  </a:lnTo>
                  <a:lnTo>
                    <a:pt x="19299" y="2124"/>
                  </a:lnTo>
                  <a:close/>
                  <a:moveTo>
                    <a:pt x="19008" y="0"/>
                  </a:moveTo>
                  <a:lnTo>
                    <a:pt x="10077" y="298"/>
                  </a:lnTo>
                  <a:lnTo>
                    <a:pt x="5475" y="298"/>
                  </a:lnTo>
                  <a:lnTo>
                    <a:pt x="1155" y="913"/>
                  </a:lnTo>
                  <a:lnTo>
                    <a:pt x="573" y="1211"/>
                  </a:lnTo>
                  <a:lnTo>
                    <a:pt x="291" y="1826"/>
                  </a:lnTo>
                  <a:lnTo>
                    <a:pt x="0" y="3949"/>
                  </a:lnTo>
                  <a:lnTo>
                    <a:pt x="0" y="6082"/>
                  </a:lnTo>
                  <a:lnTo>
                    <a:pt x="291" y="10339"/>
                  </a:lnTo>
                  <a:lnTo>
                    <a:pt x="573" y="15816"/>
                  </a:lnTo>
                  <a:lnTo>
                    <a:pt x="1155" y="18256"/>
                  </a:lnTo>
                  <a:lnTo>
                    <a:pt x="1728" y="20994"/>
                  </a:lnTo>
                  <a:lnTo>
                    <a:pt x="2019" y="21293"/>
                  </a:lnTo>
                  <a:lnTo>
                    <a:pt x="2883" y="21293"/>
                  </a:lnTo>
                  <a:lnTo>
                    <a:pt x="4893" y="21600"/>
                  </a:lnTo>
                  <a:lnTo>
                    <a:pt x="6912" y="21600"/>
                  </a:lnTo>
                  <a:lnTo>
                    <a:pt x="10941" y="21293"/>
                  </a:lnTo>
                  <a:lnTo>
                    <a:pt x="17853" y="21293"/>
                  </a:lnTo>
                  <a:lnTo>
                    <a:pt x="20163" y="20687"/>
                  </a:lnTo>
                  <a:lnTo>
                    <a:pt x="20445" y="20994"/>
                  </a:lnTo>
                  <a:lnTo>
                    <a:pt x="21027" y="20994"/>
                  </a:lnTo>
                  <a:lnTo>
                    <a:pt x="21309" y="20380"/>
                  </a:lnTo>
                  <a:lnTo>
                    <a:pt x="21600" y="18256"/>
                  </a:lnTo>
                  <a:lnTo>
                    <a:pt x="21600" y="15816"/>
                  </a:lnTo>
                  <a:lnTo>
                    <a:pt x="21309" y="11252"/>
                  </a:lnTo>
                  <a:lnTo>
                    <a:pt x="21027" y="5775"/>
                  </a:lnTo>
                  <a:lnTo>
                    <a:pt x="20736" y="3344"/>
                  </a:lnTo>
                  <a:lnTo>
                    <a:pt x="20163" y="606"/>
                  </a:lnTo>
                  <a:lnTo>
                    <a:pt x="19872" y="298"/>
                  </a:lnTo>
                  <a:lnTo>
                    <a:pt x="19581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251" name="Shape 797"/>
            <p:cNvSpPr/>
            <p:nvPr/>
          </p:nvSpPr>
          <p:spPr>
            <a:xfrm>
              <a:off x="2989942" y="287018"/>
              <a:ext cx="44703" cy="2683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50" y="0"/>
                  </a:moveTo>
                  <a:lnTo>
                    <a:pt x="1091" y="1818"/>
                  </a:lnTo>
                  <a:lnTo>
                    <a:pt x="0" y="3582"/>
                  </a:lnTo>
                  <a:lnTo>
                    <a:pt x="0" y="5400"/>
                  </a:lnTo>
                  <a:lnTo>
                    <a:pt x="1091" y="7218"/>
                  </a:lnTo>
                  <a:lnTo>
                    <a:pt x="3242" y="12618"/>
                  </a:lnTo>
                  <a:lnTo>
                    <a:pt x="7574" y="16200"/>
                  </a:lnTo>
                  <a:lnTo>
                    <a:pt x="11875" y="19782"/>
                  </a:lnTo>
                  <a:lnTo>
                    <a:pt x="16208" y="21600"/>
                  </a:lnTo>
                  <a:lnTo>
                    <a:pt x="19450" y="21600"/>
                  </a:lnTo>
                  <a:lnTo>
                    <a:pt x="21600" y="18018"/>
                  </a:lnTo>
                  <a:lnTo>
                    <a:pt x="21600" y="12618"/>
                  </a:lnTo>
                  <a:lnTo>
                    <a:pt x="19450" y="7218"/>
                  </a:lnTo>
                  <a:lnTo>
                    <a:pt x="15117" y="3582"/>
                  </a:lnTo>
                  <a:lnTo>
                    <a:pt x="10816" y="1818"/>
                  </a:lnTo>
                  <a:lnTo>
                    <a:pt x="6483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252" name="Shape 798"/>
            <p:cNvSpPr/>
            <p:nvPr/>
          </p:nvSpPr>
          <p:spPr>
            <a:xfrm>
              <a:off x="360009" y="452476"/>
              <a:ext cx="40254" cy="5818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8412" y="838"/>
                  </a:lnTo>
                  <a:lnTo>
                    <a:pt x="7200" y="1677"/>
                  </a:lnTo>
                  <a:lnTo>
                    <a:pt x="3600" y="11638"/>
                  </a:lnTo>
                  <a:lnTo>
                    <a:pt x="1212" y="15781"/>
                  </a:lnTo>
                  <a:lnTo>
                    <a:pt x="0" y="18271"/>
                  </a:lnTo>
                  <a:lnTo>
                    <a:pt x="0" y="19923"/>
                  </a:lnTo>
                  <a:lnTo>
                    <a:pt x="1212" y="20762"/>
                  </a:lnTo>
                  <a:lnTo>
                    <a:pt x="2424" y="20762"/>
                  </a:lnTo>
                  <a:lnTo>
                    <a:pt x="6024" y="19110"/>
                  </a:lnTo>
                  <a:lnTo>
                    <a:pt x="7200" y="17433"/>
                  </a:lnTo>
                  <a:lnTo>
                    <a:pt x="13224" y="17433"/>
                  </a:lnTo>
                  <a:lnTo>
                    <a:pt x="15612" y="20762"/>
                  </a:lnTo>
                  <a:lnTo>
                    <a:pt x="16824" y="21600"/>
                  </a:lnTo>
                  <a:lnTo>
                    <a:pt x="18000" y="21600"/>
                  </a:lnTo>
                  <a:lnTo>
                    <a:pt x="20424" y="20762"/>
                  </a:lnTo>
                  <a:lnTo>
                    <a:pt x="20424" y="15781"/>
                  </a:lnTo>
                  <a:lnTo>
                    <a:pt x="21600" y="14942"/>
                  </a:lnTo>
                  <a:lnTo>
                    <a:pt x="20424" y="14129"/>
                  </a:lnTo>
                  <a:lnTo>
                    <a:pt x="19212" y="14129"/>
                  </a:lnTo>
                  <a:lnTo>
                    <a:pt x="18000" y="10800"/>
                  </a:lnTo>
                  <a:lnTo>
                    <a:pt x="13224" y="1677"/>
                  </a:lnTo>
                  <a:lnTo>
                    <a:pt x="12012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253" name="Shape 799"/>
            <p:cNvSpPr/>
            <p:nvPr/>
          </p:nvSpPr>
          <p:spPr>
            <a:xfrm>
              <a:off x="243770" y="217673"/>
              <a:ext cx="163201" cy="17894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123" y="1892"/>
                  </a:moveTo>
                  <a:lnTo>
                    <a:pt x="19534" y="5941"/>
                  </a:lnTo>
                  <a:lnTo>
                    <a:pt x="19235" y="10263"/>
                  </a:lnTo>
                  <a:lnTo>
                    <a:pt x="19534" y="14576"/>
                  </a:lnTo>
                  <a:lnTo>
                    <a:pt x="20123" y="18625"/>
                  </a:lnTo>
                  <a:lnTo>
                    <a:pt x="20123" y="18898"/>
                  </a:lnTo>
                  <a:lnTo>
                    <a:pt x="15982" y="18898"/>
                  </a:lnTo>
                  <a:lnTo>
                    <a:pt x="11833" y="19171"/>
                  </a:lnTo>
                  <a:lnTo>
                    <a:pt x="3253" y="19171"/>
                  </a:lnTo>
                  <a:lnTo>
                    <a:pt x="2365" y="10527"/>
                  </a:lnTo>
                  <a:lnTo>
                    <a:pt x="1477" y="2165"/>
                  </a:lnTo>
                  <a:lnTo>
                    <a:pt x="6215" y="2429"/>
                  </a:lnTo>
                  <a:lnTo>
                    <a:pt x="10655" y="2429"/>
                  </a:lnTo>
                  <a:lnTo>
                    <a:pt x="20123" y="1892"/>
                  </a:lnTo>
                  <a:close/>
                  <a:moveTo>
                    <a:pt x="20123" y="0"/>
                  </a:moveTo>
                  <a:lnTo>
                    <a:pt x="15385" y="273"/>
                  </a:lnTo>
                  <a:lnTo>
                    <a:pt x="10655" y="545"/>
                  </a:lnTo>
                  <a:lnTo>
                    <a:pt x="5916" y="545"/>
                  </a:lnTo>
                  <a:lnTo>
                    <a:pt x="1178" y="810"/>
                  </a:lnTo>
                  <a:lnTo>
                    <a:pt x="888" y="1082"/>
                  </a:lnTo>
                  <a:lnTo>
                    <a:pt x="589" y="1355"/>
                  </a:lnTo>
                  <a:lnTo>
                    <a:pt x="290" y="1620"/>
                  </a:lnTo>
                  <a:lnTo>
                    <a:pt x="0" y="1892"/>
                  </a:lnTo>
                  <a:lnTo>
                    <a:pt x="0" y="11610"/>
                  </a:lnTo>
                  <a:lnTo>
                    <a:pt x="589" y="16469"/>
                  </a:lnTo>
                  <a:lnTo>
                    <a:pt x="1477" y="21055"/>
                  </a:lnTo>
                  <a:lnTo>
                    <a:pt x="2066" y="21600"/>
                  </a:lnTo>
                  <a:lnTo>
                    <a:pt x="2664" y="21600"/>
                  </a:lnTo>
                  <a:lnTo>
                    <a:pt x="3253" y="21327"/>
                  </a:lnTo>
                  <a:lnTo>
                    <a:pt x="3552" y="20790"/>
                  </a:lnTo>
                  <a:lnTo>
                    <a:pt x="3253" y="20245"/>
                  </a:lnTo>
                  <a:lnTo>
                    <a:pt x="7393" y="20790"/>
                  </a:lnTo>
                  <a:lnTo>
                    <a:pt x="11833" y="21055"/>
                  </a:lnTo>
                  <a:lnTo>
                    <a:pt x="15982" y="20790"/>
                  </a:lnTo>
                  <a:lnTo>
                    <a:pt x="18048" y="20518"/>
                  </a:lnTo>
                  <a:lnTo>
                    <a:pt x="20123" y="20245"/>
                  </a:lnTo>
                  <a:lnTo>
                    <a:pt x="20422" y="19708"/>
                  </a:lnTo>
                  <a:lnTo>
                    <a:pt x="20422" y="19171"/>
                  </a:lnTo>
                  <a:lnTo>
                    <a:pt x="20712" y="19435"/>
                  </a:lnTo>
                  <a:lnTo>
                    <a:pt x="21011" y="19435"/>
                  </a:lnTo>
                  <a:lnTo>
                    <a:pt x="21310" y="19171"/>
                  </a:lnTo>
                  <a:lnTo>
                    <a:pt x="21600" y="18625"/>
                  </a:lnTo>
                  <a:lnTo>
                    <a:pt x="21600" y="9990"/>
                  </a:lnTo>
                  <a:lnTo>
                    <a:pt x="21310" y="5669"/>
                  </a:lnTo>
                  <a:lnTo>
                    <a:pt x="20712" y="1620"/>
                  </a:lnTo>
                  <a:lnTo>
                    <a:pt x="21011" y="1082"/>
                  </a:lnTo>
                  <a:lnTo>
                    <a:pt x="21011" y="545"/>
                  </a:lnTo>
                  <a:lnTo>
                    <a:pt x="20712" y="273"/>
                  </a:lnTo>
                  <a:lnTo>
                    <a:pt x="20123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254" name="Shape 800"/>
            <p:cNvSpPr/>
            <p:nvPr/>
          </p:nvSpPr>
          <p:spPr>
            <a:xfrm>
              <a:off x="641774" y="626902"/>
              <a:ext cx="51478" cy="514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785" y="0"/>
                  </a:moveTo>
                  <a:lnTo>
                    <a:pt x="14075" y="3763"/>
                  </a:lnTo>
                  <a:lnTo>
                    <a:pt x="10340" y="6578"/>
                  </a:lnTo>
                  <a:lnTo>
                    <a:pt x="4710" y="3763"/>
                  </a:lnTo>
                  <a:lnTo>
                    <a:pt x="3763" y="2815"/>
                  </a:lnTo>
                  <a:lnTo>
                    <a:pt x="2815" y="3763"/>
                  </a:lnTo>
                  <a:lnTo>
                    <a:pt x="1895" y="4710"/>
                  </a:lnTo>
                  <a:lnTo>
                    <a:pt x="2815" y="6578"/>
                  </a:lnTo>
                  <a:lnTo>
                    <a:pt x="6578" y="10340"/>
                  </a:lnTo>
                  <a:lnTo>
                    <a:pt x="3763" y="13155"/>
                  </a:lnTo>
                  <a:lnTo>
                    <a:pt x="1895" y="15970"/>
                  </a:lnTo>
                  <a:lnTo>
                    <a:pt x="948" y="16890"/>
                  </a:lnTo>
                  <a:lnTo>
                    <a:pt x="0" y="18785"/>
                  </a:lnTo>
                  <a:lnTo>
                    <a:pt x="948" y="20652"/>
                  </a:lnTo>
                  <a:lnTo>
                    <a:pt x="2815" y="21600"/>
                  </a:lnTo>
                  <a:lnTo>
                    <a:pt x="5630" y="19705"/>
                  </a:lnTo>
                  <a:lnTo>
                    <a:pt x="7525" y="17837"/>
                  </a:lnTo>
                  <a:lnTo>
                    <a:pt x="11260" y="13155"/>
                  </a:lnTo>
                  <a:lnTo>
                    <a:pt x="17837" y="15970"/>
                  </a:lnTo>
                  <a:lnTo>
                    <a:pt x="20652" y="15022"/>
                  </a:lnTo>
                  <a:lnTo>
                    <a:pt x="21600" y="13155"/>
                  </a:lnTo>
                  <a:lnTo>
                    <a:pt x="21600" y="11260"/>
                  </a:lnTo>
                  <a:lnTo>
                    <a:pt x="19705" y="10340"/>
                  </a:lnTo>
                  <a:lnTo>
                    <a:pt x="15022" y="9393"/>
                  </a:lnTo>
                  <a:lnTo>
                    <a:pt x="16890" y="7525"/>
                  </a:lnTo>
                  <a:lnTo>
                    <a:pt x="19705" y="948"/>
                  </a:lnTo>
                  <a:lnTo>
                    <a:pt x="19705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255" name="Shape 801"/>
            <p:cNvSpPr/>
            <p:nvPr/>
          </p:nvSpPr>
          <p:spPr>
            <a:xfrm>
              <a:off x="617197" y="206514"/>
              <a:ext cx="169977" cy="16100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18" y="1497"/>
                  </a:moveTo>
                  <a:lnTo>
                    <a:pt x="3123" y="2397"/>
                  </a:lnTo>
                  <a:lnTo>
                    <a:pt x="4828" y="2700"/>
                  </a:lnTo>
                  <a:lnTo>
                    <a:pt x="8525" y="2397"/>
                  </a:lnTo>
                  <a:lnTo>
                    <a:pt x="19329" y="3003"/>
                  </a:lnTo>
                  <a:lnTo>
                    <a:pt x="19329" y="6300"/>
                  </a:lnTo>
                  <a:lnTo>
                    <a:pt x="19608" y="9597"/>
                  </a:lnTo>
                  <a:lnTo>
                    <a:pt x="19608" y="16503"/>
                  </a:lnTo>
                  <a:lnTo>
                    <a:pt x="20182" y="18597"/>
                  </a:lnTo>
                  <a:lnTo>
                    <a:pt x="19895" y="18597"/>
                  </a:lnTo>
                  <a:lnTo>
                    <a:pt x="11083" y="18900"/>
                  </a:lnTo>
                  <a:lnTo>
                    <a:pt x="6820" y="19203"/>
                  </a:lnTo>
                  <a:lnTo>
                    <a:pt x="4550" y="19497"/>
                  </a:lnTo>
                  <a:lnTo>
                    <a:pt x="2558" y="19800"/>
                  </a:lnTo>
                  <a:lnTo>
                    <a:pt x="1992" y="15300"/>
                  </a:lnTo>
                  <a:lnTo>
                    <a:pt x="1992" y="10800"/>
                  </a:lnTo>
                  <a:lnTo>
                    <a:pt x="2271" y="6300"/>
                  </a:lnTo>
                  <a:lnTo>
                    <a:pt x="1992" y="3903"/>
                  </a:lnTo>
                  <a:lnTo>
                    <a:pt x="1418" y="1497"/>
                  </a:lnTo>
                  <a:close/>
                  <a:moveTo>
                    <a:pt x="19895" y="0"/>
                  </a:moveTo>
                  <a:lnTo>
                    <a:pt x="19895" y="303"/>
                  </a:lnTo>
                  <a:lnTo>
                    <a:pt x="19608" y="1203"/>
                  </a:lnTo>
                  <a:lnTo>
                    <a:pt x="14780" y="597"/>
                  </a:lnTo>
                  <a:lnTo>
                    <a:pt x="9943" y="597"/>
                  </a:lnTo>
                  <a:lnTo>
                    <a:pt x="5402" y="303"/>
                  </a:lnTo>
                  <a:lnTo>
                    <a:pt x="3410" y="597"/>
                  </a:lnTo>
                  <a:lnTo>
                    <a:pt x="2271" y="900"/>
                  </a:lnTo>
                  <a:lnTo>
                    <a:pt x="1418" y="1497"/>
                  </a:lnTo>
                  <a:lnTo>
                    <a:pt x="1140" y="1497"/>
                  </a:lnTo>
                  <a:lnTo>
                    <a:pt x="566" y="3003"/>
                  </a:lnTo>
                  <a:lnTo>
                    <a:pt x="287" y="4500"/>
                  </a:lnTo>
                  <a:lnTo>
                    <a:pt x="0" y="7797"/>
                  </a:lnTo>
                  <a:lnTo>
                    <a:pt x="287" y="14097"/>
                  </a:lnTo>
                  <a:lnTo>
                    <a:pt x="287" y="19497"/>
                  </a:lnTo>
                  <a:lnTo>
                    <a:pt x="566" y="20397"/>
                  </a:lnTo>
                  <a:lnTo>
                    <a:pt x="1140" y="21003"/>
                  </a:lnTo>
                  <a:lnTo>
                    <a:pt x="1992" y="21600"/>
                  </a:lnTo>
                  <a:lnTo>
                    <a:pt x="2558" y="21600"/>
                  </a:lnTo>
                  <a:lnTo>
                    <a:pt x="2558" y="21003"/>
                  </a:lnTo>
                  <a:lnTo>
                    <a:pt x="4828" y="21297"/>
                  </a:lnTo>
                  <a:lnTo>
                    <a:pt x="6820" y="21600"/>
                  </a:lnTo>
                  <a:lnTo>
                    <a:pt x="11370" y="21297"/>
                  </a:lnTo>
                  <a:lnTo>
                    <a:pt x="19895" y="20700"/>
                  </a:lnTo>
                  <a:lnTo>
                    <a:pt x="20460" y="20397"/>
                  </a:lnTo>
                  <a:lnTo>
                    <a:pt x="21034" y="20700"/>
                  </a:lnTo>
                  <a:lnTo>
                    <a:pt x="21313" y="20700"/>
                  </a:lnTo>
                  <a:lnTo>
                    <a:pt x="21313" y="20397"/>
                  </a:lnTo>
                  <a:lnTo>
                    <a:pt x="21600" y="18000"/>
                  </a:lnTo>
                  <a:lnTo>
                    <a:pt x="21600" y="15603"/>
                  </a:lnTo>
                  <a:lnTo>
                    <a:pt x="21313" y="11103"/>
                  </a:lnTo>
                  <a:lnTo>
                    <a:pt x="21034" y="5703"/>
                  </a:lnTo>
                  <a:lnTo>
                    <a:pt x="21034" y="3003"/>
                  </a:lnTo>
                  <a:lnTo>
                    <a:pt x="20747" y="303"/>
                  </a:lnTo>
                  <a:lnTo>
                    <a:pt x="20460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256" name="Shape 802"/>
            <p:cNvSpPr/>
            <p:nvPr/>
          </p:nvSpPr>
          <p:spPr>
            <a:xfrm>
              <a:off x="684284" y="271342"/>
              <a:ext cx="42512" cy="5147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409" y="0"/>
                  </a:moveTo>
                  <a:lnTo>
                    <a:pt x="2261" y="948"/>
                  </a:lnTo>
                  <a:lnTo>
                    <a:pt x="1148" y="9393"/>
                  </a:lnTo>
                  <a:lnTo>
                    <a:pt x="1148" y="16890"/>
                  </a:lnTo>
                  <a:lnTo>
                    <a:pt x="2261" y="17837"/>
                  </a:lnTo>
                  <a:lnTo>
                    <a:pt x="2261" y="18785"/>
                  </a:lnTo>
                  <a:lnTo>
                    <a:pt x="0" y="18785"/>
                  </a:lnTo>
                  <a:lnTo>
                    <a:pt x="0" y="19705"/>
                  </a:lnTo>
                  <a:lnTo>
                    <a:pt x="5670" y="21600"/>
                  </a:lnTo>
                  <a:lnTo>
                    <a:pt x="12487" y="21600"/>
                  </a:lnTo>
                  <a:lnTo>
                    <a:pt x="17044" y="20652"/>
                  </a:lnTo>
                  <a:lnTo>
                    <a:pt x="19339" y="19705"/>
                  </a:lnTo>
                  <a:lnTo>
                    <a:pt x="21600" y="18785"/>
                  </a:lnTo>
                  <a:lnTo>
                    <a:pt x="21600" y="17837"/>
                  </a:lnTo>
                  <a:lnTo>
                    <a:pt x="20452" y="16890"/>
                  </a:lnTo>
                  <a:lnTo>
                    <a:pt x="18191" y="15970"/>
                  </a:lnTo>
                  <a:lnTo>
                    <a:pt x="15930" y="16890"/>
                  </a:lnTo>
                  <a:lnTo>
                    <a:pt x="11374" y="17837"/>
                  </a:lnTo>
                  <a:lnTo>
                    <a:pt x="5670" y="18785"/>
                  </a:lnTo>
                  <a:lnTo>
                    <a:pt x="5670" y="10340"/>
                  </a:lnTo>
                  <a:lnTo>
                    <a:pt x="7965" y="11260"/>
                  </a:lnTo>
                  <a:lnTo>
                    <a:pt x="15930" y="11260"/>
                  </a:lnTo>
                  <a:lnTo>
                    <a:pt x="17044" y="9393"/>
                  </a:lnTo>
                  <a:lnTo>
                    <a:pt x="17044" y="8445"/>
                  </a:lnTo>
                  <a:lnTo>
                    <a:pt x="15930" y="6578"/>
                  </a:lnTo>
                  <a:lnTo>
                    <a:pt x="6817" y="6578"/>
                  </a:lnTo>
                  <a:lnTo>
                    <a:pt x="5670" y="7525"/>
                  </a:lnTo>
                  <a:lnTo>
                    <a:pt x="4556" y="948"/>
                  </a:lnTo>
                  <a:lnTo>
                    <a:pt x="3409" y="948"/>
                  </a:lnTo>
                  <a:lnTo>
                    <a:pt x="3409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257" name="Shape 803"/>
            <p:cNvSpPr/>
            <p:nvPr/>
          </p:nvSpPr>
          <p:spPr>
            <a:xfrm>
              <a:off x="538952" y="454735"/>
              <a:ext cx="40253" cy="5812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188" y="0"/>
                  </a:moveTo>
                  <a:lnTo>
                    <a:pt x="10800" y="839"/>
                  </a:lnTo>
                  <a:lnTo>
                    <a:pt x="5988" y="1654"/>
                  </a:lnTo>
                  <a:lnTo>
                    <a:pt x="3600" y="3333"/>
                  </a:lnTo>
                  <a:lnTo>
                    <a:pt x="3600" y="4147"/>
                  </a:lnTo>
                  <a:lnTo>
                    <a:pt x="2388" y="6640"/>
                  </a:lnTo>
                  <a:lnTo>
                    <a:pt x="2388" y="8319"/>
                  </a:lnTo>
                  <a:lnTo>
                    <a:pt x="4776" y="10812"/>
                  </a:lnTo>
                  <a:lnTo>
                    <a:pt x="9588" y="12466"/>
                  </a:lnTo>
                  <a:lnTo>
                    <a:pt x="14400" y="13306"/>
                  </a:lnTo>
                  <a:lnTo>
                    <a:pt x="14400" y="14960"/>
                  </a:lnTo>
                  <a:lnTo>
                    <a:pt x="11976" y="16613"/>
                  </a:lnTo>
                  <a:lnTo>
                    <a:pt x="10800" y="17453"/>
                  </a:lnTo>
                  <a:lnTo>
                    <a:pt x="8376" y="16613"/>
                  </a:lnTo>
                  <a:lnTo>
                    <a:pt x="4776" y="15799"/>
                  </a:lnTo>
                  <a:lnTo>
                    <a:pt x="1176" y="15799"/>
                  </a:lnTo>
                  <a:lnTo>
                    <a:pt x="0" y="16613"/>
                  </a:lnTo>
                  <a:lnTo>
                    <a:pt x="0" y="18292"/>
                  </a:lnTo>
                  <a:lnTo>
                    <a:pt x="1176" y="19107"/>
                  </a:lnTo>
                  <a:lnTo>
                    <a:pt x="4776" y="20785"/>
                  </a:lnTo>
                  <a:lnTo>
                    <a:pt x="8376" y="21600"/>
                  </a:lnTo>
                  <a:lnTo>
                    <a:pt x="11976" y="21600"/>
                  </a:lnTo>
                  <a:lnTo>
                    <a:pt x="19176" y="18292"/>
                  </a:lnTo>
                  <a:lnTo>
                    <a:pt x="21600" y="13306"/>
                  </a:lnTo>
                  <a:lnTo>
                    <a:pt x="20388" y="10812"/>
                  </a:lnTo>
                  <a:lnTo>
                    <a:pt x="19176" y="9973"/>
                  </a:lnTo>
                  <a:lnTo>
                    <a:pt x="16788" y="9134"/>
                  </a:lnTo>
                  <a:lnTo>
                    <a:pt x="11976" y="8319"/>
                  </a:lnTo>
                  <a:lnTo>
                    <a:pt x="10800" y="7480"/>
                  </a:lnTo>
                  <a:lnTo>
                    <a:pt x="9588" y="6640"/>
                  </a:lnTo>
                  <a:lnTo>
                    <a:pt x="9588" y="4987"/>
                  </a:lnTo>
                  <a:lnTo>
                    <a:pt x="11976" y="4147"/>
                  </a:lnTo>
                  <a:lnTo>
                    <a:pt x="18000" y="4147"/>
                  </a:lnTo>
                  <a:lnTo>
                    <a:pt x="18000" y="3333"/>
                  </a:lnTo>
                  <a:lnTo>
                    <a:pt x="16788" y="1654"/>
                  </a:lnTo>
                  <a:lnTo>
                    <a:pt x="15576" y="839"/>
                  </a:lnTo>
                  <a:lnTo>
                    <a:pt x="13188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258" name="Shape 804"/>
            <p:cNvSpPr/>
            <p:nvPr/>
          </p:nvSpPr>
          <p:spPr>
            <a:xfrm>
              <a:off x="474057" y="394357"/>
              <a:ext cx="163267" cy="16100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124" y="1800"/>
                  </a:moveTo>
                  <a:lnTo>
                    <a:pt x="19825" y="5703"/>
                  </a:lnTo>
                  <a:lnTo>
                    <a:pt x="19825" y="9597"/>
                  </a:lnTo>
                  <a:lnTo>
                    <a:pt x="19526" y="14400"/>
                  </a:lnTo>
                  <a:lnTo>
                    <a:pt x="19526" y="19203"/>
                  </a:lnTo>
                  <a:lnTo>
                    <a:pt x="14798" y="18597"/>
                  </a:lnTo>
                  <a:lnTo>
                    <a:pt x="10062" y="18900"/>
                  </a:lnTo>
                  <a:lnTo>
                    <a:pt x="6213" y="19203"/>
                  </a:lnTo>
                  <a:lnTo>
                    <a:pt x="4148" y="19203"/>
                  </a:lnTo>
                  <a:lnTo>
                    <a:pt x="2373" y="19800"/>
                  </a:lnTo>
                  <a:lnTo>
                    <a:pt x="2373" y="14997"/>
                  </a:lnTo>
                  <a:lnTo>
                    <a:pt x="2074" y="10497"/>
                  </a:lnTo>
                  <a:lnTo>
                    <a:pt x="1775" y="6603"/>
                  </a:lnTo>
                  <a:lnTo>
                    <a:pt x="1775" y="2700"/>
                  </a:lnTo>
                  <a:lnTo>
                    <a:pt x="10949" y="2397"/>
                  </a:lnTo>
                  <a:lnTo>
                    <a:pt x="15387" y="2103"/>
                  </a:lnTo>
                  <a:lnTo>
                    <a:pt x="20124" y="1800"/>
                  </a:lnTo>
                  <a:close/>
                  <a:moveTo>
                    <a:pt x="15387" y="0"/>
                  </a:moveTo>
                  <a:lnTo>
                    <a:pt x="10651" y="303"/>
                  </a:lnTo>
                  <a:lnTo>
                    <a:pt x="1485" y="900"/>
                  </a:lnTo>
                  <a:lnTo>
                    <a:pt x="1186" y="900"/>
                  </a:lnTo>
                  <a:lnTo>
                    <a:pt x="598" y="1497"/>
                  </a:lnTo>
                  <a:lnTo>
                    <a:pt x="0" y="3903"/>
                  </a:lnTo>
                  <a:lnTo>
                    <a:pt x="0" y="6603"/>
                  </a:lnTo>
                  <a:lnTo>
                    <a:pt x="299" y="12003"/>
                  </a:lnTo>
                  <a:lnTo>
                    <a:pt x="299" y="16503"/>
                  </a:lnTo>
                  <a:lnTo>
                    <a:pt x="598" y="18900"/>
                  </a:lnTo>
                  <a:lnTo>
                    <a:pt x="888" y="21003"/>
                  </a:lnTo>
                  <a:lnTo>
                    <a:pt x="1186" y="21297"/>
                  </a:lnTo>
                  <a:lnTo>
                    <a:pt x="1485" y="21600"/>
                  </a:lnTo>
                  <a:lnTo>
                    <a:pt x="1775" y="21600"/>
                  </a:lnTo>
                  <a:lnTo>
                    <a:pt x="2074" y="21297"/>
                  </a:lnTo>
                  <a:lnTo>
                    <a:pt x="6810" y="21297"/>
                  </a:lnTo>
                  <a:lnTo>
                    <a:pt x="11538" y="21003"/>
                  </a:lnTo>
                  <a:lnTo>
                    <a:pt x="15686" y="21003"/>
                  </a:lnTo>
                  <a:lnTo>
                    <a:pt x="17751" y="20700"/>
                  </a:lnTo>
                  <a:lnTo>
                    <a:pt x="19825" y="20397"/>
                  </a:lnTo>
                  <a:lnTo>
                    <a:pt x="19825" y="20103"/>
                  </a:lnTo>
                  <a:lnTo>
                    <a:pt x="20414" y="20397"/>
                  </a:lnTo>
                  <a:lnTo>
                    <a:pt x="20712" y="20103"/>
                  </a:lnTo>
                  <a:lnTo>
                    <a:pt x="21011" y="19800"/>
                  </a:lnTo>
                  <a:lnTo>
                    <a:pt x="21301" y="17403"/>
                  </a:lnTo>
                  <a:lnTo>
                    <a:pt x="21600" y="14703"/>
                  </a:lnTo>
                  <a:lnTo>
                    <a:pt x="21600" y="5097"/>
                  </a:lnTo>
                  <a:lnTo>
                    <a:pt x="21301" y="3003"/>
                  </a:lnTo>
                  <a:lnTo>
                    <a:pt x="20712" y="900"/>
                  </a:lnTo>
                  <a:lnTo>
                    <a:pt x="20712" y="303"/>
                  </a:lnTo>
                  <a:lnTo>
                    <a:pt x="20124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259" name="Shape 805"/>
            <p:cNvSpPr/>
            <p:nvPr/>
          </p:nvSpPr>
          <p:spPr>
            <a:xfrm>
              <a:off x="2998909" y="240057"/>
              <a:ext cx="46962" cy="2457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133" y="0"/>
                  </a:moveTo>
                  <a:lnTo>
                    <a:pt x="1008" y="1985"/>
                  </a:lnTo>
                  <a:lnTo>
                    <a:pt x="0" y="3911"/>
                  </a:lnTo>
                  <a:lnTo>
                    <a:pt x="0" y="5896"/>
                  </a:lnTo>
                  <a:lnTo>
                    <a:pt x="1008" y="11792"/>
                  </a:lnTo>
                  <a:lnTo>
                    <a:pt x="4094" y="15704"/>
                  </a:lnTo>
                  <a:lnTo>
                    <a:pt x="7180" y="17689"/>
                  </a:lnTo>
                  <a:lnTo>
                    <a:pt x="15429" y="21600"/>
                  </a:lnTo>
                  <a:lnTo>
                    <a:pt x="19522" y="21600"/>
                  </a:lnTo>
                  <a:lnTo>
                    <a:pt x="20561" y="19674"/>
                  </a:lnTo>
                  <a:lnTo>
                    <a:pt x="21600" y="15704"/>
                  </a:lnTo>
                  <a:lnTo>
                    <a:pt x="21600" y="11792"/>
                  </a:lnTo>
                  <a:lnTo>
                    <a:pt x="20561" y="9808"/>
                  </a:lnTo>
                  <a:lnTo>
                    <a:pt x="19522" y="5896"/>
                  </a:lnTo>
                  <a:lnTo>
                    <a:pt x="17476" y="3911"/>
                  </a:lnTo>
                  <a:lnTo>
                    <a:pt x="9257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260" name="Shape 806"/>
            <p:cNvSpPr/>
            <p:nvPr/>
          </p:nvSpPr>
          <p:spPr>
            <a:xfrm>
              <a:off x="2938531" y="146136"/>
              <a:ext cx="728988" cy="31530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60" y="3831"/>
                  </a:moveTo>
                  <a:lnTo>
                    <a:pt x="1325" y="4136"/>
                  </a:lnTo>
                  <a:lnTo>
                    <a:pt x="1722" y="4441"/>
                  </a:lnTo>
                  <a:lnTo>
                    <a:pt x="2252" y="4291"/>
                  </a:lnTo>
                  <a:lnTo>
                    <a:pt x="2783" y="4291"/>
                  </a:lnTo>
                  <a:lnTo>
                    <a:pt x="3312" y="4441"/>
                  </a:lnTo>
                  <a:lnTo>
                    <a:pt x="3777" y="4901"/>
                  </a:lnTo>
                  <a:lnTo>
                    <a:pt x="3643" y="7508"/>
                  </a:lnTo>
                  <a:lnTo>
                    <a:pt x="3379" y="12868"/>
                  </a:lnTo>
                  <a:lnTo>
                    <a:pt x="2915" y="12563"/>
                  </a:lnTo>
                  <a:lnTo>
                    <a:pt x="2517" y="12254"/>
                  </a:lnTo>
                  <a:lnTo>
                    <a:pt x="2053" y="11949"/>
                  </a:lnTo>
                  <a:lnTo>
                    <a:pt x="1590" y="11644"/>
                  </a:lnTo>
                  <a:lnTo>
                    <a:pt x="1126" y="11644"/>
                  </a:lnTo>
                  <a:lnTo>
                    <a:pt x="596" y="11489"/>
                  </a:lnTo>
                  <a:lnTo>
                    <a:pt x="463" y="11489"/>
                  </a:lnTo>
                  <a:lnTo>
                    <a:pt x="529" y="10265"/>
                  </a:lnTo>
                  <a:lnTo>
                    <a:pt x="596" y="9037"/>
                  </a:lnTo>
                  <a:lnTo>
                    <a:pt x="728" y="6589"/>
                  </a:lnTo>
                  <a:lnTo>
                    <a:pt x="860" y="5210"/>
                  </a:lnTo>
                  <a:lnTo>
                    <a:pt x="860" y="3831"/>
                  </a:lnTo>
                  <a:close/>
                  <a:moveTo>
                    <a:pt x="5963" y="1069"/>
                  </a:moveTo>
                  <a:lnTo>
                    <a:pt x="6625" y="1529"/>
                  </a:lnTo>
                  <a:lnTo>
                    <a:pt x="7288" y="1838"/>
                  </a:lnTo>
                  <a:lnTo>
                    <a:pt x="8612" y="1988"/>
                  </a:lnTo>
                  <a:lnTo>
                    <a:pt x="12257" y="2757"/>
                  </a:lnTo>
                  <a:lnTo>
                    <a:pt x="15704" y="3522"/>
                  </a:lnTo>
                  <a:lnTo>
                    <a:pt x="19083" y="4441"/>
                  </a:lnTo>
                  <a:lnTo>
                    <a:pt x="19215" y="4441"/>
                  </a:lnTo>
                  <a:lnTo>
                    <a:pt x="19547" y="4750"/>
                  </a:lnTo>
                  <a:lnTo>
                    <a:pt x="19811" y="5210"/>
                  </a:lnTo>
                  <a:lnTo>
                    <a:pt x="20275" y="6279"/>
                  </a:lnTo>
                  <a:lnTo>
                    <a:pt x="20606" y="7198"/>
                  </a:lnTo>
                  <a:lnTo>
                    <a:pt x="20805" y="7967"/>
                  </a:lnTo>
                  <a:lnTo>
                    <a:pt x="20939" y="8732"/>
                  </a:lnTo>
                  <a:lnTo>
                    <a:pt x="21071" y="9496"/>
                  </a:lnTo>
                  <a:lnTo>
                    <a:pt x="21137" y="10416"/>
                  </a:lnTo>
                  <a:lnTo>
                    <a:pt x="21137" y="11335"/>
                  </a:lnTo>
                  <a:lnTo>
                    <a:pt x="21004" y="13482"/>
                  </a:lnTo>
                  <a:lnTo>
                    <a:pt x="20939" y="14552"/>
                  </a:lnTo>
                  <a:lnTo>
                    <a:pt x="20805" y="15626"/>
                  </a:lnTo>
                  <a:lnTo>
                    <a:pt x="20606" y="16699"/>
                  </a:lnTo>
                  <a:lnTo>
                    <a:pt x="20342" y="17619"/>
                  </a:lnTo>
                  <a:lnTo>
                    <a:pt x="19811" y="19147"/>
                  </a:lnTo>
                  <a:lnTo>
                    <a:pt x="19413" y="19762"/>
                  </a:lnTo>
                  <a:lnTo>
                    <a:pt x="19016" y="20221"/>
                  </a:lnTo>
                  <a:lnTo>
                    <a:pt x="17095" y="20221"/>
                  </a:lnTo>
                  <a:lnTo>
                    <a:pt x="16233" y="19916"/>
                  </a:lnTo>
                  <a:lnTo>
                    <a:pt x="15306" y="19607"/>
                  </a:lnTo>
                  <a:lnTo>
                    <a:pt x="13582" y="18997"/>
                  </a:lnTo>
                  <a:lnTo>
                    <a:pt x="11793" y="18383"/>
                  </a:lnTo>
                  <a:lnTo>
                    <a:pt x="8349" y="17464"/>
                  </a:lnTo>
                  <a:lnTo>
                    <a:pt x="5698" y="17464"/>
                  </a:lnTo>
                  <a:lnTo>
                    <a:pt x="4903" y="17619"/>
                  </a:lnTo>
                  <a:lnTo>
                    <a:pt x="4836" y="17309"/>
                  </a:lnTo>
                  <a:lnTo>
                    <a:pt x="4704" y="16850"/>
                  </a:lnTo>
                  <a:lnTo>
                    <a:pt x="4438" y="16240"/>
                  </a:lnTo>
                  <a:lnTo>
                    <a:pt x="4107" y="15321"/>
                  </a:lnTo>
                  <a:lnTo>
                    <a:pt x="3909" y="14861"/>
                  </a:lnTo>
                  <a:lnTo>
                    <a:pt x="3777" y="14247"/>
                  </a:lnTo>
                  <a:lnTo>
                    <a:pt x="3710" y="14247"/>
                  </a:lnTo>
                  <a:lnTo>
                    <a:pt x="3976" y="8427"/>
                  </a:lnTo>
                  <a:lnTo>
                    <a:pt x="4041" y="6739"/>
                  </a:lnTo>
                  <a:lnTo>
                    <a:pt x="4174" y="4901"/>
                  </a:lnTo>
                  <a:lnTo>
                    <a:pt x="4174" y="4136"/>
                  </a:lnTo>
                  <a:lnTo>
                    <a:pt x="4107" y="3831"/>
                  </a:lnTo>
                  <a:lnTo>
                    <a:pt x="4438" y="3522"/>
                  </a:lnTo>
                  <a:lnTo>
                    <a:pt x="4704" y="3217"/>
                  </a:lnTo>
                  <a:lnTo>
                    <a:pt x="5233" y="2298"/>
                  </a:lnTo>
                  <a:lnTo>
                    <a:pt x="5963" y="1224"/>
                  </a:lnTo>
                  <a:lnTo>
                    <a:pt x="5963" y="1069"/>
                  </a:lnTo>
                  <a:close/>
                  <a:moveTo>
                    <a:pt x="5765" y="0"/>
                  </a:moveTo>
                  <a:lnTo>
                    <a:pt x="5631" y="150"/>
                  </a:lnTo>
                  <a:lnTo>
                    <a:pt x="4572" y="1838"/>
                  </a:lnTo>
                  <a:lnTo>
                    <a:pt x="4107" y="2603"/>
                  </a:lnTo>
                  <a:lnTo>
                    <a:pt x="3976" y="2912"/>
                  </a:lnTo>
                  <a:lnTo>
                    <a:pt x="3842" y="3522"/>
                  </a:lnTo>
                  <a:lnTo>
                    <a:pt x="3909" y="3677"/>
                  </a:lnTo>
                  <a:lnTo>
                    <a:pt x="3909" y="3831"/>
                  </a:lnTo>
                  <a:lnTo>
                    <a:pt x="3511" y="3372"/>
                  </a:lnTo>
                  <a:lnTo>
                    <a:pt x="3047" y="3217"/>
                  </a:lnTo>
                  <a:lnTo>
                    <a:pt x="1789" y="3217"/>
                  </a:lnTo>
                  <a:lnTo>
                    <a:pt x="1456" y="3062"/>
                  </a:lnTo>
                  <a:lnTo>
                    <a:pt x="1126" y="2912"/>
                  </a:lnTo>
                  <a:lnTo>
                    <a:pt x="795" y="3062"/>
                  </a:lnTo>
                  <a:lnTo>
                    <a:pt x="795" y="2912"/>
                  </a:lnTo>
                  <a:lnTo>
                    <a:pt x="728" y="2757"/>
                  </a:lnTo>
                  <a:lnTo>
                    <a:pt x="728" y="2912"/>
                  </a:lnTo>
                  <a:lnTo>
                    <a:pt x="529" y="3831"/>
                  </a:lnTo>
                  <a:lnTo>
                    <a:pt x="398" y="4901"/>
                  </a:lnTo>
                  <a:lnTo>
                    <a:pt x="199" y="6894"/>
                  </a:lnTo>
                  <a:lnTo>
                    <a:pt x="65" y="9191"/>
                  </a:lnTo>
                  <a:lnTo>
                    <a:pt x="0" y="10416"/>
                  </a:lnTo>
                  <a:lnTo>
                    <a:pt x="0" y="11644"/>
                  </a:lnTo>
                  <a:lnTo>
                    <a:pt x="132" y="11949"/>
                  </a:lnTo>
                  <a:lnTo>
                    <a:pt x="264" y="12104"/>
                  </a:lnTo>
                  <a:lnTo>
                    <a:pt x="398" y="12409"/>
                  </a:lnTo>
                  <a:lnTo>
                    <a:pt x="661" y="12563"/>
                  </a:lnTo>
                  <a:lnTo>
                    <a:pt x="1193" y="12713"/>
                  </a:lnTo>
                  <a:lnTo>
                    <a:pt x="1722" y="12868"/>
                  </a:lnTo>
                  <a:lnTo>
                    <a:pt x="2252" y="13328"/>
                  </a:lnTo>
                  <a:lnTo>
                    <a:pt x="2783" y="13633"/>
                  </a:lnTo>
                  <a:lnTo>
                    <a:pt x="3379" y="13942"/>
                  </a:lnTo>
                  <a:lnTo>
                    <a:pt x="3312" y="14861"/>
                  </a:lnTo>
                  <a:lnTo>
                    <a:pt x="3312" y="15166"/>
                  </a:lnTo>
                  <a:lnTo>
                    <a:pt x="3379" y="15166"/>
                  </a:lnTo>
                  <a:lnTo>
                    <a:pt x="3511" y="15321"/>
                  </a:lnTo>
                  <a:lnTo>
                    <a:pt x="3777" y="16085"/>
                  </a:lnTo>
                  <a:lnTo>
                    <a:pt x="4239" y="17464"/>
                  </a:lnTo>
                  <a:lnTo>
                    <a:pt x="4438" y="18078"/>
                  </a:lnTo>
                  <a:lnTo>
                    <a:pt x="4572" y="18228"/>
                  </a:lnTo>
                  <a:lnTo>
                    <a:pt x="4836" y="18228"/>
                  </a:lnTo>
                  <a:lnTo>
                    <a:pt x="5765" y="18538"/>
                  </a:lnTo>
                  <a:lnTo>
                    <a:pt x="6692" y="18843"/>
                  </a:lnTo>
                  <a:lnTo>
                    <a:pt x="8547" y="18997"/>
                  </a:lnTo>
                  <a:lnTo>
                    <a:pt x="10337" y="19147"/>
                  </a:lnTo>
                  <a:lnTo>
                    <a:pt x="12190" y="19457"/>
                  </a:lnTo>
                  <a:lnTo>
                    <a:pt x="15174" y="20681"/>
                  </a:lnTo>
                  <a:lnTo>
                    <a:pt x="16631" y="21140"/>
                  </a:lnTo>
                  <a:lnTo>
                    <a:pt x="18089" y="21295"/>
                  </a:lnTo>
                  <a:lnTo>
                    <a:pt x="18156" y="21600"/>
                  </a:lnTo>
                  <a:lnTo>
                    <a:pt x="18685" y="21600"/>
                  </a:lnTo>
                  <a:lnTo>
                    <a:pt x="19083" y="21445"/>
                  </a:lnTo>
                  <a:lnTo>
                    <a:pt x="19413" y="21140"/>
                  </a:lnTo>
                  <a:lnTo>
                    <a:pt x="19746" y="20836"/>
                  </a:lnTo>
                  <a:lnTo>
                    <a:pt x="20010" y="20221"/>
                  </a:lnTo>
                  <a:lnTo>
                    <a:pt x="20275" y="19762"/>
                  </a:lnTo>
                  <a:lnTo>
                    <a:pt x="20673" y="18228"/>
                  </a:lnTo>
                  <a:lnTo>
                    <a:pt x="21071" y="16699"/>
                  </a:lnTo>
                  <a:lnTo>
                    <a:pt x="21269" y="14861"/>
                  </a:lnTo>
                  <a:lnTo>
                    <a:pt x="21468" y="13173"/>
                  </a:lnTo>
                  <a:lnTo>
                    <a:pt x="21600" y="11644"/>
                  </a:lnTo>
                  <a:lnTo>
                    <a:pt x="21600" y="10416"/>
                  </a:lnTo>
                  <a:lnTo>
                    <a:pt x="21535" y="9191"/>
                  </a:lnTo>
                  <a:lnTo>
                    <a:pt x="21336" y="7967"/>
                  </a:lnTo>
                  <a:lnTo>
                    <a:pt x="21004" y="6739"/>
                  </a:lnTo>
                  <a:lnTo>
                    <a:pt x="20673" y="5515"/>
                  </a:lnTo>
                  <a:lnTo>
                    <a:pt x="20275" y="4750"/>
                  </a:lnTo>
                  <a:lnTo>
                    <a:pt x="20010" y="4291"/>
                  </a:lnTo>
                  <a:lnTo>
                    <a:pt x="19811" y="4136"/>
                  </a:lnTo>
                  <a:lnTo>
                    <a:pt x="19547" y="3981"/>
                  </a:lnTo>
                  <a:lnTo>
                    <a:pt x="19282" y="3981"/>
                  </a:lnTo>
                  <a:lnTo>
                    <a:pt x="19282" y="3522"/>
                  </a:lnTo>
                  <a:lnTo>
                    <a:pt x="19083" y="3372"/>
                  </a:lnTo>
                  <a:lnTo>
                    <a:pt x="12257" y="1838"/>
                  </a:lnTo>
                  <a:lnTo>
                    <a:pt x="10734" y="1379"/>
                  </a:lnTo>
                  <a:lnTo>
                    <a:pt x="9144" y="919"/>
                  </a:lnTo>
                  <a:lnTo>
                    <a:pt x="7554" y="610"/>
                  </a:lnTo>
                  <a:lnTo>
                    <a:pt x="6823" y="764"/>
                  </a:lnTo>
                  <a:lnTo>
                    <a:pt x="6095" y="919"/>
                  </a:lnTo>
                  <a:lnTo>
                    <a:pt x="6095" y="150"/>
                  </a:lnTo>
                  <a:lnTo>
                    <a:pt x="5963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261" name="Shape 807"/>
            <p:cNvSpPr/>
            <p:nvPr/>
          </p:nvSpPr>
          <p:spPr>
            <a:xfrm>
              <a:off x="333175" y="5254"/>
              <a:ext cx="13418" cy="2231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7271" y="17293"/>
                  </a:lnTo>
                  <a:lnTo>
                    <a:pt x="10800" y="19479"/>
                  </a:lnTo>
                  <a:lnTo>
                    <a:pt x="14436" y="21600"/>
                  </a:lnTo>
                  <a:lnTo>
                    <a:pt x="21600" y="19479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262" name="Shape 808"/>
            <p:cNvSpPr/>
            <p:nvPr/>
          </p:nvSpPr>
          <p:spPr>
            <a:xfrm>
              <a:off x="0" y="49956"/>
              <a:ext cx="111790" cy="1744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444" y="0"/>
                  </a:moveTo>
                  <a:lnTo>
                    <a:pt x="9934" y="280"/>
                  </a:lnTo>
                  <a:lnTo>
                    <a:pt x="0" y="551"/>
                  </a:lnTo>
                  <a:lnTo>
                    <a:pt x="0" y="2213"/>
                  </a:lnTo>
                  <a:lnTo>
                    <a:pt x="9497" y="2213"/>
                  </a:lnTo>
                  <a:lnTo>
                    <a:pt x="19444" y="1662"/>
                  </a:lnTo>
                  <a:lnTo>
                    <a:pt x="18571" y="6095"/>
                  </a:lnTo>
                  <a:lnTo>
                    <a:pt x="18148" y="10520"/>
                  </a:lnTo>
                  <a:lnTo>
                    <a:pt x="18571" y="14954"/>
                  </a:lnTo>
                  <a:lnTo>
                    <a:pt x="19444" y="19108"/>
                  </a:lnTo>
                  <a:lnTo>
                    <a:pt x="19444" y="19387"/>
                  </a:lnTo>
                  <a:lnTo>
                    <a:pt x="19007" y="19387"/>
                  </a:lnTo>
                  <a:lnTo>
                    <a:pt x="16415" y="19108"/>
                  </a:lnTo>
                  <a:lnTo>
                    <a:pt x="13386" y="19387"/>
                  </a:lnTo>
                  <a:lnTo>
                    <a:pt x="0" y="19387"/>
                  </a:lnTo>
                  <a:lnTo>
                    <a:pt x="0" y="21329"/>
                  </a:lnTo>
                  <a:lnTo>
                    <a:pt x="4749" y="21600"/>
                  </a:lnTo>
                  <a:lnTo>
                    <a:pt x="9934" y="21600"/>
                  </a:lnTo>
                  <a:lnTo>
                    <a:pt x="14682" y="21329"/>
                  </a:lnTo>
                  <a:lnTo>
                    <a:pt x="19444" y="20498"/>
                  </a:lnTo>
                  <a:lnTo>
                    <a:pt x="19867" y="20218"/>
                  </a:lnTo>
                  <a:lnTo>
                    <a:pt x="19867" y="19667"/>
                  </a:lnTo>
                  <a:lnTo>
                    <a:pt x="21164" y="19667"/>
                  </a:lnTo>
                  <a:lnTo>
                    <a:pt x="21600" y="19387"/>
                  </a:lnTo>
                  <a:lnTo>
                    <a:pt x="21600" y="10249"/>
                  </a:lnTo>
                  <a:lnTo>
                    <a:pt x="21164" y="5815"/>
                  </a:lnTo>
                  <a:lnTo>
                    <a:pt x="20304" y="1382"/>
                  </a:lnTo>
                  <a:lnTo>
                    <a:pt x="20740" y="1110"/>
                  </a:lnTo>
                  <a:lnTo>
                    <a:pt x="20740" y="551"/>
                  </a:lnTo>
                  <a:lnTo>
                    <a:pt x="20304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263" name="Shape 809"/>
            <p:cNvSpPr/>
            <p:nvPr/>
          </p:nvSpPr>
          <p:spPr>
            <a:xfrm>
              <a:off x="0" y="316111"/>
              <a:ext cx="71538" cy="581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892" y="0"/>
                  </a:moveTo>
                  <a:lnTo>
                    <a:pt x="18231" y="815"/>
                  </a:lnTo>
                  <a:lnTo>
                    <a:pt x="18231" y="11627"/>
                  </a:lnTo>
                  <a:lnTo>
                    <a:pt x="17549" y="10788"/>
                  </a:lnTo>
                  <a:lnTo>
                    <a:pt x="14179" y="8294"/>
                  </a:lnTo>
                  <a:lnTo>
                    <a:pt x="11472" y="4147"/>
                  </a:lnTo>
                  <a:lnTo>
                    <a:pt x="8764" y="4147"/>
                  </a:lnTo>
                  <a:lnTo>
                    <a:pt x="8103" y="5801"/>
                  </a:lnTo>
                  <a:lnTo>
                    <a:pt x="8103" y="7480"/>
                  </a:lnTo>
                  <a:lnTo>
                    <a:pt x="8764" y="8294"/>
                  </a:lnTo>
                  <a:lnTo>
                    <a:pt x="10790" y="11627"/>
                  </a:lnTo>
                  <a:lnTo>
                    <a:pt x="6739" y="10788"/>
                  </a:lnTo>
                  <a:lnTo>
                    <a:pt x="1344" y="10788"/>
                  </a:lnTo>
                  <a:lnTo>
                    <a:pt x="0" y="11627"/>
                  </a:lnTo>
                  <a:lnTo>
                    <a:pt x="0" y="13281"/>
                  </a:lnTo>
                  <a:lnTo>
                    <a:pt x="2687" y="14960"/>
                  </a:lnTo>
                  <a:lnTo>
                    <a:pt x="5395" y="14960"/>
                  </a:lnTo>
                  <a:lnTo>
                    <a:pt x="11472" y="15774"/>
                  </a:lnTo>
                  <a:lnTo>
                    <a:pt x="8764" y="17453"/>
                  </a:lnTo>
                  <a:lnTo>
                    <a:pt x="7421" y="18267"/>
                  </a:lnTo>
                  <a:lnTo>
                    <a:pt x="8103" y="19946"/>
                  </a:lnTo>
                  <a:lnTo>
                    <a:pt x="8764" y="21600"/>
                  </a:lnTo>
                  <a:lnTo>
                    <a:pt x="10128" y="21600"/>
                  </a:lnTo>
                  <a:lnTo>
                    <a:pt x="14179" y="19107"/>
                  </a:lnTo>
                  <a:lnTo>
                    <a:pt x="18231" y="14960"/>
                  </a:lnTo>
                  <a:lnTo>
                    <a:pt x="18231" y="19946"/>
                  </a:lnTo>
                  <a:lnTo>
                    <a:pt x="18892" y="20761"/>
                  </a:lnTo>
                  <a:lnTo>
                    <a:pt x="20256" y="21600"/>
                  </a:lnTo>
                  <a:lnTo>
                    <a:pt x="21600" y="20761"/>
                  </a:lnTo>
                  <a:lnTo>
                    <a:pt x="21600" y="9134"/>
                  </a:lnTo>
                  <a:lnTo>
                    <a:pt x="20918" y="4987"/>
                  </a:lnTo>
                  <a:lnTo>
                    <a:pt x="20256" y="815"/>
                  </a:lnTo>
                  <a:lnTo>
                    <a:pt x="20256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264" name="Shape 810"/>
            <p:cNvSpPr/>
            <p:nvPr/>
          </p:nvSpPr>
          <p:spPr>
            <a:xfrm>
              <a:off x="391361" y="112592"/>
              <a:ext cx="51412" cy="6037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326" y="0"/>
                  </a:moveTo>
                  <a:lnTo>
                    <a:pt x="7507" y="784"/>
                  </a:lnTo>
                  <a:lnTo>
                    <a:pt x="3740" y="2400"/>
                  </a:lnTo>
                  <a:lnTo>
                    <a:pt x="2819" y="3184"/>
                  </a:lnTo>
                  <a:lnTo>
                    <a:pt x="2819" y="6392"/>
                  </a:lnTo>
                  <a:lnTo>
                    <a:pt x="4688" y="6392"/>
                  </a:lnTo>
                  <a:lnTo>
                    <a:pt x="10326" y="4800"/>
                  </a:lnTo>
                  <a:lnTo>
                    <a:pt x="5637" y="11192"/>
                  </a:lnTo>
                  <a:lnTo>
                    <a:pt x="921" y="17584"/>
                  </a:lnTo>
                  <a:lnTo>
                    <a:pt x="0" y="18392"/>
                  </a:lnTo>
                  <a:lnTo>
                    <a:pt x="921" y="19984"/>
                  </a:lnTo>
                  <a:lnTo>
                    <a:pt x="2819" y="21600"/>
                  </a:lnTo>
                  <a:lnTo>
                    <a:pt x="12195" y="19984"/>
                  </a:lnTo>
                  <a:lnTo>
                    <a:pt x="15963" y="19984"/>
                  </a:lnTo>
                  <a:lnTo>
                    <a:pt x="20651" y="18392"/>
                  </a:lnTo>
                  <a:lnTo>
                    <a:pt x="21600" y="17584"/>
                  </a:lnTo>
                  <a:lnTo>
                    <a:pt x="21600" y="16800"/>
                  </a:lnTo>
                  <a:lnTo>
                    <a:pt x="20651" y="15992"/>
                  </a:lnTo>
                  <a:lnTo>
                    <a:pt x="19730" y="15184"/>
                  </a:lnTo>
                  <a:lnTo>
                    <a:pt x="15963" y="15184"/>
                  </a:lnTo>
                  <a:lnTo>
                    <a:pt x="11274" y="15992"/>
                  </a:lnTo>
                  <a:lnTo>
                    <a:pt x="8456" y="15992"/>
                  </a:lnTo>
                  <a:lnTo>
                    <a:pt x="13144" y="9600"/>
                  </a:lnTo>
                  <a:lnTo>
                    <a:pt x="15963" y="3184"/>
                  </a:lnTo>
                  <a:lnTo>
                    <a:pt x="15963" y="1592"/>
                  </a:lnTo>
                  <a:lnTo>
                    <a:pt x="14093" y="784"/>
                  </a:lnTo>
                  <a:lnTo>
                    <a:pt x="10326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265" name="Shape 811"/>
            <p:cNvSpPr/>
            <p:nvPr/>
          </p:nvSpPr>
          <p:spPr>
            <a:xfrm>
              <a:off x="322016" y="38797"/>
              <a:ext cx="169976" cy="16100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18" y="1497"/>
                  </a:moveTo>
                  <a:lnTo>
                    <a:pt x="3123" y="2094"/>
                  </a:lnTo>
                  <a:lnTo>
                    <a:pt x="4828" y="2397"/>
                  </a:lnTo>
                  <a:lnTo>
                    <a:pt x="8525" y="2397"/>
                  </a:lnTo>
                  <a:lnTo>
                    <a:pt x="13927" y="2700"/>
                  </a:lnTo>
                  <a:lnTo>
                    <a:pt x="19321" y="2700"/>
                  </a:lnTo>
                  <a:lnTo>
                    <a:pt x="19321" y="5997"/>
                  </a:lnTo>
                  <a:lnTo>
                    <a:pt x="19608" y="9597"/>
                  </a:lnTo>
                  <a:lnTo>
                    <a:pt x="19608" y="14097"/>
                  </a:lnTo>
                  <a:lnTo>
                    <a:pt x="19895" y="16200"/>
                  </a:lnTo>
                  <a:lnTo>
                    <a:pt x="20174" y="18597"/>
                  </a:lnTo>
                  <a:lnTo>
                    <a:pt x="11083" y="18597"/>
                  </a:lnTo>
                  <a:lnTo>
                    <a:pt x="6820" y="18900"/>
                  </a:lnTo>
                  <a:lnTo>
                    <a:pt x="4550" y="19203"/>
                  </a:lnTo>
                  <a:lnTo>
                    <a:pt x="2558" y="19800"/>
                  </a:lnTo>
                  <a:lnTo>
                    <a:pt x="2271" y="15300"/>
                  </a:lnTo>
                  <a:lnTo>
                    <a:pt x="1992" y="10800"/>
                  </a:lnTo>
                  <a:lnTo>
                    <a:pt x="2271" y="5997"/>
                  </a:lnTo>
                  <a:lnTo>
                    <a:pt x="1992" y="3600"/>
                  </a:lnTo>
                  <a:lnTo>
                    <a:pt x="1705" y="2700"/>
                  </a:lnTo>
                  <a:lnTo>
                    <a:pt x="1418" y="1497"/>
                  </a:lnTo>
                  <a:close/>
                  <a:moveTo>
                    <a:pt x="19895" y="0"/>
                  </a:moveTo>
                  <a:lnTo>
                    <a:pt x="19895" y="294"/>
                  </a:lnTo>
                  <a:lnTo>
                    <a:pt x="19608" y="900"/>
                  </a:lnTo>
                  <a:lnTo>
                    <a:pt x="14780" y="597"/>
                  </a:lnTo>
                  <a:lnTo>
                    <a:pt x="9943" y="294"/>
                  </a:lnTo>
                  <a:lnTo>
                    <a:pt x="5402" y="294"/>
                  </a:lnTo>
                  <a:lnTo>
                    <a:pt x="3410" y="597"/>
                  </a:lnTo>
                  <a:lnTo>
                    <a:pt x="2271" y="900"/>
                  </a:lnTo>
                  <a:lnTo>
                    <a:pt x="1418" y="1497"/>
                  </a:lnTo>
                  <a:lnTo>
                    <a:pt x="1140" y="1497"/>
                  </a:lnTo>
                  <a:lnTo>
                    <a:pt x="566" y="2700"/>
                  </a:lnTo>
                  <a:lnTo>
                    <a:pt x="287" y="4197"/>
                  </a:lnTo>
                  <a:lnTo>
                    <a:pt x="0" y="7494"/>
                  </a:lnTo>
                  <a:lnTo>
                    <a:pt x="287" y="14097"/>
                  </a:lnTo>
                  <a:lnTo>
                    <a:pt x="287" y="19203"/>
                  </a:lnTo>
                  <a:lnTo>
                    <a:pt x="566" y="20397"/>
                  </a:lnTo>
                  <a:lnTo>
                    <a:pt x="1140" y="21003"/>
                  </a:lnTo>
                  <a:lnTo>
                    <a:pt x="1992" y="21600"/>
                  </a:lnTo>
                  <a:lnTo>
                    <a:pt x="2558" y="21297"/>
                  </a:lnTo>
                  <a:lnTo>
                    <a:pt x="2558" y="21003"/>
                  </a:lnTo>
                  <a:lnTo>
                    <a:pt x="4828" y="21297"/>
                  </a:lnTo>
                  <a:lnTo>
                    <a:pt x="11370" y="21297"/>
                  </a:lnTo>
                  <a:lnTo>
                    <a:pt x="20174" y="20397"/>
                  </a:lnTo>
                  <a:lnTo>
                    <a:pt x="21313" y="20397"/>
                  </a:lnTo>
                  <a:lnTo>
                    <a:pt x="21313" y="20103"/>
                  </a:lnTo>
                  <a:lnTo>
                    <a:pt x="21600" y="18000"/>
                  </a:lnTo>
                  <a:lnTo>
                    <a:pt x="21600" y="15594"/>
                  </a:lnTo>
                  <a:lnTo>
                    <a:pt x="21313" y="10800"/>
                  </a:lnTo>
                  <a:lnTo>
                    <a:pt x="21026" y="5400"/>
                  </a:lnTo>
                  <a:lnTo>
                    <a:pt x="21026" y="2700"/>
                  </a:lnTo>
                  <a:lnTo>
                    <a:pt x="20747" y="294"/>
                  </a:lnTo>
                  <a:lnTo>
                    <a:pt x="20460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266" name="Shape 812"/>
            <p:cNvSpPr/>
            <p:nvPr/>
          </p:nvSpPr>
          <p:spPr>
            <a:xfrm>
              <a:off x="693251" y="266892"/>
              <a:ext cx="35803" cy="1341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190" y="0"/>
                  </a:moveTo>
                  <a:lnTo>
                    <a:pt x="13505" y="3636"/>
                  </a:lnTo>
                  <a:lnTo>
                    <a:pt x="2685" y="3636"/>
                  </a:lnTo>
                  <a:lnTo>
                    <a:pt x="1322" y="7164"/>
                  </a:lnTo>
                  <a:lnTo>
                    <a:pt x="0" y="10800"/>
                  </a:lnTo>
                  <a:lnTo>
                    <a:pt x="1322" y="14436"/>
                  </a:lnTo>
                  <a:lnTo>
                    <a:pt x="2685" y="17964"/>
                  </a:lnTo>
                  <a:lnTo>
                    <a:pt x="6732" y="21600"/>
                  </a:lnTo>
                  <a:lnTo>
                    <a:pt x="14827" y="21600"/>
                  </a:lnTo>
                  <a:lnTo>
                    <a:pt x="17553" y="17964"/>
                  </a:lnTo>
                  <a:lnTo>
                    <a:pt x="20237" y="14436"/>
                  </a:lnTo>
                  <a:lnTo>
                    <a:pt x="21600" y="10800"/>
                  </a:lnTo>
                  <a:lnTo>
                    <a:pt x="21600" y="3636"/>
                  </a:lnTo>
                  <a:lnTo>
                    <a:pt x="20237" y="3636"/>
                  </a:lnTo>
                  <a:lnTo>
                    <a:pt x="16190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267" name="Shape 813"/>
            <p:cNvSpPr/>
            <p:nvPr/>
          </p:nvSpPr>
          <p:spPr>
            <a:xfrm>
              <a:off x="0" y="5254"/>
              <a:ext cx="122949" cy="3573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461" y="0"/>
                  </a:moveTo>
                  <a:lnTo>
                    <a:pt x="18858" y="9435"/>
                  </a:lnTo>
                  <a:lnTo>
                    <a:pt x="0" y="12165"/>
                  </a:lnTo>
                  <a:lnTo>
                    <a:pt x="0" y="21600"/>
                  </a:lnTo>
                  <a:lnTo>
                    <a:pt x="9814" y="18910"/>
                  </a:lnTo>
                  <a:lnTo>
                    <a:pt x="19640" y="16220"/>
                  </a:lnTo>
                  <a:lnTo>
                    <a:pt x="20036" y="17545"/>
                  </a:lnTo>
                  <a:lnTo>
                    <a:pt x="20421" y="16220"/>
                  </a:lnTo>
                  <a:lnTo>
                    <a:pt x="21215" y="14855"/>
                  </a:lnTo>
                  <a:lnTo>
                    <a:pt x="21600" y="13490"/>
                  </a:lnTo>
                  <a:lnTo>
                    <a:pt x="21215" y="10800"/>
                  </a:lnTo>
                  <a:lnTo>
                    <a:pt x="20818" y="9435"/>
                  </a:lnTo>
                  <a:lnTo>
                    <a:pt x="20818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268" name="Shape 814"/>
            <p:cNvSpPr/>
            <p:nvPr/>
          </p:nvSpPr>
          <p:spPr>
            <a:xfrm>
              <a:off x="0" y="412224"/>
              <a:ext cx="270606" cy="16100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278" y="0"/>
                  </a:moveTo>
                  <a:lnTo>
                    <a:pt x="7672" y="303"/>
                  </a:lnTo>
                  <a:lnTo>
                    <a:pt x="1962" y="303"/>
                  </a:lnTo>
                  <a:lnTo>
                    <a:pt x="0" y="900"/>
                  </a:lnTo>
                  <a:lnTo>
                    <a:pt x="0" y="2700"/>
                  </a:lnTo>
                  <a:lnTo>
                    <a:pt x="4994" y="2406"/>
                  </a:lnTo>
                  <a:lnTo>
                    <a:pt x="10174" y="2406"/>
                  </a:lnTo>
                  <a:lnTo>
                    <a:pt x="20168" y="2103"/>
                  </a:lnTo>
                  <a:lnTo>
                    <a:pt x="19994" y="3600"/>
                  </a:lnTo>
                  <a:lnTo>
                    <a:pt x="19994" y="5400"/>
                  </a:lnTo>
                  <a:lnTo>
                    <a:pt x="20168" y="8706"/>
                  </a:lnTo>
                  <a:lnTo>
                    <a:pt x="20168" y="13500"/>
                  </a:lnTo>
                  <a:lnTo>
                    <a:pt x="20349" y="18606"/>
                  </a:lnTo>
                  <a:lnTo>
                    <a:pt x="9814" y="18606"/>
                  </a:lnTo>
                  <a:lnTo>
                    <a:pt x="4819" y="19203"/>
                  </a:lnTo>
                  <a:lnTo>
                    <a:pt x="2317" y="19506"/>
                  </a:lnTo>
                  <a:lnTo>
                    <a:pt x="0" y="20406"/>
                  </a:lnTo>
                  <a:lnTo>
                    <a:pt x="0" y="21306"/>
                  </a:lnTo>
                  <a:lnTo>
                    <a:pt x="2142" y="21600"/>
                  </a:lnTo>
                  <a:lnTo>
                    <a:pt x="4284" y="21306"/>
                  </a:lnTo>
                  <a:lnTo>
                    <a:pt x="8568" y="20700"/>
                  </a:lnTo>
                  <a:lnTo>
                    <a:pt x="14458" y="20406"/>
                  </a:lnTo>
                  <a:lnTo>
                    <a:pt x="20529" y="20406"/>
                  </a:lnTo>
                  <a:lnTo>
                    <a:pt x="20529" y="21003"/>
                  </a:lnTo>
                  <a:lnTo>
                    <a:pt x="20704" y="21600"/>
                  </a:lnTo>
                  <a:lnTo>
                    <a:pt x="21420" y="21600"/>
                  </a:lnTo>
                  <a:lnTo>
                    <a:pt x="21600" y="20700"/>
                  </a:lnTo>
                  <a:lnTo>
                    <a:pt x="21600" y="15603"/>
                  </a:lnTo>
                  <a:lnTo>
                    <a:pt x="21420" y="10203"/>
                  </a:lnTo>
                  <a:lnTo>
                    <a:pt x="21420" y="6006"/>
                  </a:lnTo>
                  <a:lnTo>
                    <a:pt x="21239" y="3903"/>
                  </a:lnTo>
                  <a:lnTo>
                    <a:pt x="21065" y="2103"/>
                  </a:lnTo>
                  <a:lnTo>
                    <a:pt x="21239" y="1800"/>
                  </a:lnTo>
                  <a:lnTo>
                    <a:pt x="21239" y="1203"/>
                  </a:lnTo>
                  <a:lnTo>
                    <a:pt x="21065" y="606"/>
                  </a:lnTo>
                  <a:lnTo>
                    <a:pt x="20704" y="303"/>
                  </a:lnTo>
                  <a:lnTo>
                    <a:pt x="17491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269" name="Shape 815"/>
            <p:cNvSpPr/>
            <p:nvPr/>
          </p:nvSpPr>
          <p:spPr>
            <a:xfrm>
              <a:off x="134173" y="47698"/>
              <a:ext cx="167718" cy="15655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299" y="1851"/>
                  </a:moveTo>
                  <a:lnTo>
                    <a:pt x="19299" y="5865"/>
                  </a:lnTo>
                  <a:lnTo>
                    <a:pt x="19581" y="9879"/>
                  </a:lnTo>
                  <a:lnTo>
                    <a:pt x="19581" y="14809"/>
                  </a:lnTo>
                  <a:lnTo>
                    <a:pt x="19872" y="19749"/>
                  </a:lnTo>
                  <a:lnTo>
                    <a:pt x="17853" y="19446"/>
                  </a:lnTo>
                  <a:lnTo>
                    <a:pt x="16125" y="19749"/>
                  </a:lnTo>
                  <a:lnTo>
                    <a:pt x="12387" y="20060"/>
                  </a:lnTo>
                  <a:lnTo>
                    <a:pt x="12387" y="15735"/>
                  </a:lnTo>
                  <a:lnTo>
                    <a:pt x="12096" y="12033"/>
                  </a:lnTo>
                  <a:lnTo>
                    <a:pt x="11805" y="11419"/>
                  </a:lnTo>
                  <a:lnTo>
                    <a:pt x="11523" y="11107"/>
                  </a:lnTo>
                  <a:lnTo>
                    <a:pt x="10941" y="11419"/>
                  </a:lnTo>
                  <a:lnTo>
                    <a:pt x="10659" y="12033"/>
                  </a:lnTo>
                  <a:lnTo>
                    <a:pt x="10659" y="17586"/>
                  </a:lnTo>
                  <a:lnTo>
                    <a:pt x="11232" y="19135"/>
                  </a:lnTo>
                  <a:lnTo>
                    <a:pt x="11523" y="19446"/>
                  </a:lnTo>
                  <a:lnTo>
                    <a:pt x="7203" y="19446"/>
                  </a:lnTo>
                  <a:lnTo>
                    <a:pt x="5184" y="19749"/>
                  </a:lnTo>
                  <a:lnTo>
                    <a:pt x="3165" y="20372"/>
                  </a:lnTo>
                  <a:lnTo>
                    <a:pt x="2592" y="15432"/>
                  </a:lnTo>
                  <a:lnTo>
                    <a:pt x="2010" y="10493"/>
                  </a:lnTo>
                  <a:lnTo>
                    <a:pt x="1728" y="6479"/>
                  </a:lnTo>
                  <a:lnTo>
                    <a:pt x="1146" y="2474"/>
                  </a:lnTo>
                  <a:lnTo>
                    <a:pt x="10077" y="2474"/>
                  </a:lnTo>
                  <a:lnTo>
                    <a:pt x="19299" y="1851"/>
                  </a:lnTo>
                  <a:close/>
                  <a:moveTo>
                    <a:pt x="10077" y="0"/>
                  </a:moveTo>
                  <a:lnTo>
                    <a:pt x="5475" y="312"/>
                  </a:lnTo>
                  <a:lnTo>
                    <a:pt x="1146" y="623"/>
                  </a:lnTo>
                  <a:lnTo>
                    <a:pt x="573" y="926"/>
                  </a:lnTo>
                  <a:lnTo>
                    <a:pt x="282" y="1549"/>
                  </a:lnTo>
                  <a:lnTo>
                    <a:pt x="0" y="4014"/>
                  </a:lnTo>
                  <a:lnTo>
                    <a:pt x="0" y="6177"/>
                  </a:lnTo>
                  <a:lnTo>
                    <a:pt x="282" y="10493"/>
                  </a:lnTo>
                  <a:lnTo>
                    <a:pt x="864" y="15735"/>
                  </a:lnTo>
                  <a:lnTo>
                    <a:pt x="1146" y="18521"/>
                  </a:lnTo>
                  <a:lnTo>
                    <a:pt x="1728" y="20986"/>
                  </a:lnTo>
                  <a:lnTo>
                    <a:pt x="2010" y="21298"/>
                  </a:lnTo>
                  <a:lnTo>
                    <a:pt x="2301" y="21600"/>
                  </a:lnTo>
                  <a:lnTo>
                    <a:pt x="2874" y="21298"/>
                  </a:lnTo>
                  <a:lnTo>
                    <a:pt x="2874" y="21600"/>
                  </a:lnTo>
                  <a:lnTo>
                    <a:pt x="11232" y="21600"/>
                  </a:lnTo>
                  <a:lnTo>
                    <a:pt x="15552" y="21298"/>
                  </a:lnTo>
                  <a:lnTo>
                    <a:pt x="17853" y="21298"/>
                  </a:lnTo>
                  <a:lnTo>
                    <a:pt x="20163" y="20986"/>
                  </a:lnTo>
                  <a:lnTo>
                    <a:pt x="20445" y="21298"/>
                  </a:lnTo>
                  <a:lnTo>
                    <a:pt x="20736" y="21298"/>
                  </a:lnTo>
                  <a:lnTo>
                    <a:pt x="21027" y="20986"/>
                  </a:lnTo>
                  <a:lnTo>
                    <a:pt x="21309" y="20674"/>
                  </a:lnTo>
                  <a:lnTo>
                    <a:pt x="21600" y="18209"/>
                  </a:lnTo>
                  <a:lnTo>
                    <a:pt x="21600" y="16047"/>
                  </a:lnTo>
                  <a:lnTo>
                    <a:pt x="21309" y="11419"/>
                  </a:lnTo>
                  <a:lnTo>
                    <a:pt x="21027" y="5865"/>
                  </a:lnTo>
                  <a:lnTo>
                    <a:pt x="20736" y="3088"/>
                  </a:lnTo>
                  <a:lnTo>
                    <a:pt x="20163" y="623"/>
                  </a:lnTo>
                  <a:lnTo>
                    <a:pt x="19581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270" name="Shape 816"/>
            <p:cNvSpPr/>
            <p:nvPr/>
          </p:nvSpPr>
          <p:spPr>
            <a:xfrm>
              <a:off x="301890" y="273600"/>
              <a:ext cx="53670" cy="6708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709" y="5047"/>
                  </a:moveTo>
                  <a:lnTo>
                    <a:pt x="12591" y="5753"/>
                  </a:lnTo>
                  <a:lnTo>
                    <a:pt x="12591" y="7207"/>
                  </a:lnTo>
                  <a:lnTo>
                    <a:pt x="11709" y="9367"/>
                  </a:lnTo>
                  <a:lnTo>
                    <a:pt x="9009" y="11527"/>
                  </a:lnTo>
                  <a:lnTo>
                    <a:pt x="5400" y="12233"/>
                  </a:lnTo>
                  <a:lnTo>
                    <a:pt x="6309" y="9367"/>
                  </a:lnTo>
                  <a:lnTo>
                    <a:pt x="7191" y="7207"/>
                  </a:lnTo>
                  <a:lnTo>
                    <a:pt x="9009" y="5753"/>
                  </a:lnTo>
                  <a:lnTo>
                    <a:pt x="9891" y="5753"/>
                  </a:lnTo>
                  <a:lnTo>
                    <a:pt x="11709" y="5047"/>
                  </a:lnTo>
                  <a:close/>
                  <a:moveTo>
                    <a:pt x="10800" y="0"/>
                  </a:moveTo>
                  <a:lnTo>
                    <a:pt x="8100" y="727"/>
                  </a:lnTo>
                  <a:lnTo>
                    <a:pt x="6309" y="2160"/>
                  </a:lnTo>
                  <a:lnTo>
                    <a:pt x="3609" y="3593"/>
                  </a:lnTo>
                  <a:lnTo>
                    <a:pt x="909" y="7207"/>
                  </a:lnTo>
                  <a:lnTo>
                    <a:pt x="0" y="10800"/>
                  </a:lnTo>
                  <a:lnTo>
                    <a:pt x="0" y="14393"/>
                  </a:lnTo>
                  <a:lnTo>
                    <a:pt x="1791" y="15847"/>
                  </a:lnTo>
                  <a:lnTo>
                    <a:pt x="3609" y="16553"/>
                  </a:lnTo>
                  <a:lnTo>
                    <a:pt x="8100" y="16553"/>
                  </a:lnTo>
                  <a:lnTo>
                    <a:pt x="11709" y="15847"/>
                  </a:lnTo>
                  <a:lnTo>
                    <a:pt x="11709" y="16553"/>
                  </a:lnTo>
                  <a:lnTo>
                    <a:pt x="13500" y="18007"/>
                  </a:lnTo>
                  <a:lnTo>
                    <a:pt x="14409" y="19440"/>
                  </a:lnTo>
                  <a:lnTo>
                    <a:pt x="18900" y="21600"/>
                  </a:lnTo>
                  <a:lnTo>
                    <a:pt x="19809" y="21600"/>
                  </a:lnTo>
                  <a:lnTo>
                    <a:pt x="20691" y="20873"/>
                  </a:lnTo>
                  <a:lnTo>
                    <a:pt x="21600" y="20167"/>
                  </a:lnTo>
                  <a:lnTo>
                    <a:pt x="20691" y="18713"/>
                  </a:lnTo>
                  <a:lnTo>
                    <a:pt x="17109" y="17280"/>
                  </a:lnTo>
                  <a:lnTo>
                    <a:pt x="16200" y="15847"/>
                  </a:lnTo>
                  <a:lnTo>
                    <a:pt x="14409" y="14393"/>
                  </a:lnTo>
                  <a:lnTo>
                    <a:pt x="17991" y="10073"/>
                  </a:lnTo>
                  <a:lnTo>
                    <a:pt x="18900" y="7913"/>
                  </a:lnTo>
                  <a:lnTo>
                    <a:pt x="18900" y="4320"/>
                  </a:lnTo>
                  <a:lnTo>
                    <a:pt x="17109" y="2160"/>
                  </a:lnTo>
                  <a:lnTo>
                    <a:pt x="16200" y="727"/>
                  </a:lnTo>
                  <a:lnTo>
                    <a:pt x="13500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271" name="Shape 817"/>
            <p:cNvSpPr/>
            <p:nvPr/>
          </p:nvSpPr>
          <p:spPr>
            <a:xfrm>
              <a:off x="0" y="224381"/>
              <a:ext cx="219128" cy="16997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277" y="0"/>
                  </a:moveTo>
                  <a:lnTo>
                    <a:pt x="19839" y="287"/>
                  </a:lnTo>
                  <a:lnTo>
                    <a:pt x="19616" y="853"/>
                  </a:lnTo>
                  <a:lnTo>
                    <a:pt x="19616" y="1426"/>
                  </a:lnTo>
                  <a:lnTo>
                    <a:pt x="14326" y="853"/>
                  </a:lnTo>
                  <a:lnTo>
                    <a:pt x="2200" y="853"/>
                  </a:lnTo>
                  <a:lnTo>
                    <a:pt x="0" y="1140"/>
                  </a:lnTo>
                  <a:lnTo>
                    <a:pt x="0" y="2845"/>
                  </a:lnTo>
                  <a:lnTo>
                    <a:pt x="3745" y="2558"/>
                  </a:lnTo>
                  <a:lnTo>
                    <a:pt x="13665" y="2558"/>
                  </a:lnTo>
                  <a:lnTo>
                    <a:pt x="19616" y="3132"/>
                  </a:lnTo>
                  <a:lnTo>
                    <a:pt x="20061" y="11657"/>
                  </a:lnTo>
                  <a:lnTo>
                    <a:pt x="19839" y="15345"/>
                  </a:lnTo>
                  <a:lnTo>
                    <a:pt x="19839" y="19042"/>
                  </a:lnTo>
                  <a:lnTo>
                    <a:pt x="19177" y="18755"/>
                  </a:lnTo>
                  <a:lnTo>
                    <a:pt x="18294" y="18190"/>
                  </a:lnTo>
                  <a:lnTo>
                    <a:pt x="14103" y="18190"/>
                  </a:lnTo>
                  <a:lnTo>
                    <a:pt x="12565" y="18477"/>
                  </a:lnTo>
                  <a:lnTo>
                    <a:pt x="9035" y="19042"/>
                  </a:lnTo>
                  <a:lnTo>
                    <a:pt x="5506" y="19895"/>
                  </a:lnTo>
                  <a:lnTo>
                    <a:pt x="0" y="19895"/>
                  </a:lnTo>
                  <a:lnTo>
                    <a:pt x="0" y="21313"/>
                  </a:lnTo>
                  <a:lnTo>
                    <a:pt x="1984" y="21600"/>
                  </a:lnTo>
                  <a:lnTo>
                    <a:pt x="4184" y="21600"/>
                  </a:lnTo>
                  <a:lnTo>
                    <a:pt x="8374" y="21034"/>
                  </a:lnTo>
                  <a:lnTo>
                    <a:pt x="11242" y="20747"/>
                  </a:lnTo>
                  <a:lnTo>
                    <a:pt x="14103" y="20460"/>
                  </a:lnTo>
                  <a:lnTo>
                    <a:pt x="16971" y="20747"/>
                  </a:lnTo>
                  <a:lnTo>
                    <a:pt x="20061" y="20747"/>
                  </a:lnTo>
                  <a:lnTo>
                    <a:pt x="20061" y="21034"/>
                  </a:lnTo>
                  <a:lnTo>
                    <a:pt x="20500" y="21600"/>
                  </a:lnTo>
                  <a:lnTo>
                    <a:pt x="20939" y="21313"/>
                  </a:lnTo>
                  <a:lnTo>
                    <a:pt x="21161" y="21034"/>
                  </a:lnTo>
                  <a:lnTo>
                    <a:pt x="21600" y="18755"/>
                  </a:lnTo>
                  <a:lnTo>
                    <a:pt x="21600" y="5968"/>
                  </a:lnTo>
                  <a:lnTo>
                    <a:pt x="21384" y="3410"/>
                  </a:lnTo>
                  <a:lnTo>
                    <a:pt x="21161" y="574"/>
                  </a:lnTo>
                  <a:lnTo>
                    <a:pt x="20723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272" name="Shape 818"/>
            <p:cNvSpPr/>
            <p:nvPr/>
          </p:nvSpPr>
          <p:spPr>
            <a:xfrm>
              <a:off x="1464749" y="414483"/>
              <a:ext cx="38061" cy="5141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229" y="0"/>
                  </a:moveTo>
                  <a:lnTo>
                    <a:pt x="16511" y="5637"/>
                  </a:lnTo>
                  <a:lnTo>
                    <a:pt x="16511" y="13144"/>
                  </a:lnTo>
                  <a:lnTo>
                    <a:pt x="13985" y="15042"/>
                  </a:lnTo>
                  <a:lnTo>
                    <a:pt x="11422" y="16912"/>
                  </a:lnTo>
                  <a:lnTo>
                    <a:pt x="8896" y="16912"/>
                  </a:lnTo>
                  <a:lnTo>
                    <a:pt x="8896" y="14093"/>
                  </a:lnTo>
                  <a:lnTo>
                    <a:pt x="6371" y="12223"/>
                  </a:lnTo>
                  <a:lnTo>
                    <a:pt x="3807" y="11274"/>
                  </a:lnTo>
                  <a:lnTo>
                    <a:pt x="2563" y="11274"/>
                  </a:lnTo>
                  <a:lnTo>
                    <a:pt x="0" y="13144"/>
                  </a:lnTo>
                  <a:lnTo>
                    <a:pt x="1282" y="15042"/>
                  </a:lnTo>
                  <a:lnTo>
                    <a:pt x="2563" y="15963"/>
                  </a:lnTo>
                  <a:lnTo>
                    <a:pt x="2563" y="19730"/>
                  </a:lnTo>
                  <a:lnTo>
                    <a:pt x="5089" y="20679"/>
                  </a:lnTo>
                  <a:lnTo>
                    <a:pt x="8896" y="21600"/>
                  </a:lnTo>
                  <a:lnTo>
                    <a:pt x="12704" y="20679"/>
                  </a:lnTo>
                  <a:lnTo>
                    <a:pt x="16511" y="18781"/>
                  </a:lnTo>
                  <a:lnTo>
                    <a:pt x="19037" y="15963"/>
                  </a:lnTo>
                  <a:lnTo>
                    <a:pt x="21600" y="12223"/>
                  </a:lnTo>
                  <a:lnTo>
                    <a:pt x="21600" y="7507"/>
                  </a:lnTo>
                  <a:lnTo>
                    <a:pt x="20318" y="3767"/>
                  </a:lnTo>
                  <a:lnTo>
                    <a:pt x="16511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273" name="Shape 819"/>
            <p:cNvSpPr/>
            <p:nvPr/>
          </p:nvSpPr>
          <p:spPr>
            <a:xfrm>
              <a:off x="1648141" y="5254"/>
              <a:ext cx="147592" cy="14088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306" y="0"/>
                  </a:moveTo>
                  <a:lnTo>
                    <a:pt x="19306" y="6507"/>
                  </a:lnTo>
                  <a:lnTo>
                    <a:pt x="19636" y="18514"/>
                  </a:lnTo>
                  <a:lnTo>
                    <a:pt x="17342" y="18168"/>
                  </a:lnTo>
                  <a:lnTo>
                    <a:pt x="15058" y="18168"/>
                  </a:lnTo>
                  <a:lnTo>
                    <a:pt x="10469" y="18514"/>
                  </a:lnTo>
                  <a:lnTo>
                    <a:pt x="4909" y="18514"/>
                  </a:lnTo>
                  <a:lnTo>
                    <a:pt x="3276" y="18850"/>
                  </a:lnTo>
                  <a:lnTo>
                    <a:pt x="1964" y="18850"/>
                  </a:lnTo>
                  <a:lnTo>
                    <a:pt x="982" y="19543"/>
                  </a:lnTo>
                  <a:lnTo>
                    <a:pt x="0" y="20225"/>
                  </a:lnTo>
                  <a:lnTo>
                    <a:pt x="0" y="20571"/>
                  </a:lnTo>
                  <a:lnTo>
                    <a:pt x="982" y="21254"/>
                  </a:lnTo>
                  <a:lnTo>
                    <a:pt x="1964" y="21600"/>
                  </a:lnTo>
                  <a:lnTo>
                    <a:pt x="4258" y="21600"/>
                  </a:lnTo>
                  <a:lnTo>
                    <a:pt x="9167" y="21254"/>
                  </a:lnTo>
                  <a:lnTo>
                    <a:pt x="17342" y="21254"/>
                  </a:lnTo>
                  <a:lnTo>
                    <a:pt x="19967" y="20571"/>
                  </a:lnTo>
                  <a:lnTo>
                    <a:pt x="20288" y="20907"/>
                  </a:lnTo>
                  <a:lnTo>
                    <a:pt x="20949" y="20907"/>
                  </a:lnTo>
                  <a:lnTo>
                    <a:pt x="21600" y="20571"/>
                  </a:lnTo>
                  <a:lnTo>
                    <a:pt x="21600" y="19879"/>
                  </a:lnTo>
                  <a:lnTo>
                    <a:pt x="21269" y="7882"/>
                  </a:lnTo>
                  <a:lnTo>
                    <a:pt x="21269" y="2057"/>
                  </a:lnTo>
                  <a:lnTo>
                    <a:pt x="20949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274" name="Shape 820"/>
            <p:cNvSpPr/>
            <p:nvPr/>
          </p:nvSpPr>
          <p:spPr>
            <a:xfrm>
              <a:off x="1616856" y="231090"/>
              <a:ext cx="15610" cy="4696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283" y="0"/>
                  </a:moveTo>
                  <a:lnTo>
                    <a:pt x="6158" y="1039"/>
                  </a:lnTo>
                  <a:lnTo>
                    <a:pt x="0" y="6171"/>
                  </a:lnTo>
                  <a:lnTo>
                    <a:pt x="0" y="19553"/>
                  </a:lnTo>
                  <a:lnTo>
                    <a:pt x="3033" y="20592"/>
                  </a:lnTo>
                  <a:lnTo>
                    <a:pt x="9283" y="21600"/>
                  </a:lnTo>
                  <a:lnTo>
                    <a:pt x="15442" y="21600"/>
                  </a:lnTo>
                  <a:lnTo>
                    <a:pt x="18567" y="19553"/>
                  </a:lnTo>
                  <a:lnTo>
                    <a:pt x="18567" y="10296"/>
                  </a:lnTo>
                  <a:lnTo>
                    <a:pt x="21600" y="2078"/>
                  </a:lnTo>
                  <a:lnTo>
                    <a:pt x="18567" y="1039"/>
                  </a:lnTo>
                  <a:lnTo>
                    <a:pt x="15442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275" name="Shape 821"/>
            <p:cNvSpPr/>
            <p:nvPr/>
          </p:nvSpPr>
          <p:spPr>
            <a:xfrm>
              <a:off x="1406629" y="356363"/>
              <a:ext cx="163267" cy="16100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115" y="1800"/>
                  </a:moveTo>
                  <a:lnTo>
                    <a:pt x="19825" y="5694"/>
                  </a:lnTo>
                  <a:lnTo>
                    <a:pt x="19825" y="9597"/>
                  </a:lnTo>
                  <a:lnTo>
                    <a:pt x="19526" y="14400"/>
                  </a:lnTo>
                  <a:lnTo>
                    <a:pt x="19526" y="19194"/>
                  </a:lnTo>
                  <a:lnTo>
                    <a:pt x="17162" y="18900"/>
                  </a:lnTo>
                  <a:lnTo>
                    <a:pt x="14790" y="18597"/>
                  </a:lnTo>
                  <a:lnTo>
                    <a:pt x="10062" y="18900"/>
                  </a:lnTo>
                  <a:lnTo>
                    <a:pt x="6213" y="19194"/>
                  </a:lnTo>
                  <a:lnTo>
                    <a:pt x="4438" y="19194"/>
                  </a:lnTo>
                  <a:lnTo>
                    <a:pt x="2364" y="19800"/>
                  </a:lnTo>
                  <a:lnTo>
                    <a:pt x="2364" y="14997"/>
                  </a:lnTo>
                  <a:lnTo>
                    <a:pt x="2074" y="10497"/>
                  </a:lnTo>
                  <a:lnTo>
                    <a:pt x="2074" y="6594"/>
                  </a:lnTo>
                  <a:lnTo>
                    <a:pt x="1775" y="2700"/>
                  </a:lnTo>
                  <a:lnTo>
                    <a:pt x="10949" y="2397"/>
                  </a:lnTo>
                  <a:lnTo>
                    <a:pt x="15387" y="2094"/>
                  </a:lnTo>
                  <a:lnTo>
                    <a:pt x="20115" y="1800"/>
                  </a:lnTo>
                  <a:close/>
                  <a:moveTo>
                    <a:pt x="15387" y="0"/>
                  </a:moveTo>
                  <a:lnTo>
                    <a:pt x="10949" y="294"/>
                  </a:lnTo>
                  <a:lnTo>
                    <a:pt x="1476" y="900"/>
                  </a:lnTo>
                  <a:lnTo>
                    <a:pt x="1186" y="900"/>
                  </a:lnTo>
                  <a:lnTo>
                    <a:pt x="888" y="1194"/>
                  </a:lnTo>
                  <a:lnTo>
                    <a:pt x="589" y="1497"/>
                  </a:lnTo>
                  <a:lnTo>
                    <a:pt x="299" y="4197"/>
                  </a:lnTo>
                  <a:lnTo>
                    <a:pt x="0" y="6594"/>
                  </a:lnTo>
                  <a:lnTo>
                    <a:pt x="299" y="11994"/>
                  </a:lnTo>
                  <a:lnTo>
                    <a:pt x="299" y="16494"/>
                  </a:lnTo>
                  <a:lnTo>
                    <a:pt x="589" y="18900"/>
                  </a:lnTo>
                  <a:lnTo>
                    <a:pt x="1186" y="20994"/>
                  </a:lnTo>
                  <a:lnTo>
                    <a:pt x="1186" y="21297"/>
                  </a:lnTo>
                  <a:lnTo>
                    <a:pt x="1476" y="21600"/>
                  </a:lnTo>
                  <a:lnTo>
                    <a:pt x="2074" y="21600"/>
                  </a:lnTo>
                  <a:lnTo>
                    <a:pt x="2364" y="21297"/>
                  </a:lnTo>
                  <a:lnTo>
                    <a:pt x="6802" y="21297"/>
                  </a:lnTo>
                  <a:lnTo>
                    <a:pt x="11538" y="20994"/>
                  </a:lnTo>
                  <a:lnTo>
                    <a:pt x="15677" y="20994"/>
                  </a:lnTo>
                  <a:lnTo>
                    <a:pt x="17751" y="20700"/>
                  </a:lnTo>
                  <a:lnTo>
                    <a:pt x="19825" y="20397"/>
                  </a:lnTo>
                  <a:lnTo>
                    <a:pt x="20414" y="20397"/>
                  </a:lnTo>
                  <a:lnTo>
                    <a:pt x="21002" y="19800"/>
                  </a:lnTo>
                  <a:lnTo>
                    <a:pt x="21600" y="17394"/>
                  </a:lnTo>
                  <a:lnTo>
                    <a:pt x="21600" y="5097"/>
                  </a:lnTo>
                  <a:lnTo>
                    <a:pt x="21301" y="2994"/>
                  </a:lnTo>
                  <a:lnTo>
                    <a:pt x="21002" y="900"/>
                  </a:lnTo>
                  <a:lnTo>
                    <a:pt x="20712" y="294"/>
                  </a:lnTo>
                  <a:lnTo>
                    <a:pt x="20115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276" name="Shape 822"/>
            <p:cNvSpPr/>
            <p:nvPr/>
          </p:nvSpPr>
          <p:spPr>
            <a:xfrm>
              <a:off x="8565049" y="4616503"/>
              <a:ext cx="158817" cy="6373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986" y="0"/>
                  </a:moveTo>
                  <a:lnTo>
                    <a:pt x="20986" y="77"/>
                  </a:lnTo>
                  <a:lnTo>
                    <a:pt x="19468" y="1364"/>
                  </a:lnTo>
                  <a:lnTo>
                    <a:pt x="17950" y="2654"/>
                  </a:lnTo>
                  <a:lnTo>
                    <a:pt x="15818" y="5229"/>
                  </a:lnTo>
                  <a:lnTo>
                    <a:pt x="13686" y="7883"/>
                  </a:lnTo>
                  <a:lnTo>
                    <a:pt x="11256" y="10458"/>
                  </a:lnTo>
                  <a:lnTo>
                    <a:pt x="5782" y="15916"/>
                  </a:lnTo>
                  <a:lnTo>
                    <a:pt x="0" y="21373"/>
                  </a:lnTo>
                  <a:lnTo>
                    <a:pt x="0" y="21523"/>
                  </a:lnTo>
                  <a:lnTo>
                    <a:pt x="614" y="21600"/>
                  </a:lnTo>
                  <a:lnTo>
                    <a:pt x="1220" y="21600"/>
                  </a:lnTo>
                  <a:lnTo>
                    <a:pt x="1527" y="21447"/>
                  </a:lnTo>
                  <a:lnTo>
                    <a:pt x="7607" y="16067"/>
                  </a:lnTo>
                  <a:lnTo>
                    <a:pt x="12774" y="10534"/>
                  </a:lnTo>
                  <a:lnTo>
                    <a:pt x="17950" y="5382"/>
                  </a:lnTo>
                  <a:lnTo>
                    <a:pt x="20380" y="2728"/>
                  </a:lnTo>
                  <a:lnTo>
                    <a:pt x="20986" y="1441"/>
                  </a:lnTo>
                  <a:lnTo>
                    <a:pt x="21600" y="77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277" name="Shape 823"/>
            <p:cNvSpPr/>
            <p:nvPr/>
          </p:nvSpPr>
          <p:spPr>
            <a:xfrm>
              <a:off x="1737612" y="170712"/>
              <a:ext cx="22319" cy="1543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307" y="0"/>
                  </a:moveTo>
                  <a:lnTo>
                    <a:pt x="2121" y="316"/>
                  </a:lnTo>
                  <a:lnTo>
                    <a:pt x="0" y="2817"/>
                  </a:lnTo>
                  <a:lnTo>
                    <a:pt x="0" y="5012"/>
                  </a:lnTo>
                  <a:lnTo>
                    <a:pt x="2121" y="10024"/>
                  </a:lnTo>
                  <a:lnTo>
                    <a:pt x="4307" y="15658"/>
                  </a:lnTo>
                  <a:lnTo>
                    <a:pt x="6493" y="18476"/>
                  </a:lnTo>
                  <a:lnTo>
                    <a:pt x="10800" y="21293"/>
                  </a:lnTo>
                  <a:lnTo>
                    <a:pt x="12986" y="21600"/>
                  </a:lnTo>
                  <a:lnTo>
                    <a:pt x="19479" y="21600"/>
                  </a:lnTo>
                  <a:lnTo>
                    <a:pt x="19479" y="20977"/>
                  </a:lnTo>
                  <a:lnTo>
                    <a:pt x="21600" y="18160"/>
                  </a:lnTo>
                  <a:lnTo>
                    <a:pt x="19479" y="15342"/>
                  </a:lnTo>
                  <a:lnTo>
                    <a:pt x="15107" y="10024"/>
                  </a:lnTo>
                  <a:lnTo>
                    <a:pt x="12986" y="5012"/>
                  </a:lnTo>
                  <a:lnTo>
                    <a:pt x="10800" y="2817"/>
                  </a:lnTo>
                  <a:lnTo>
                    <a:pt x="8614" y="316"/>
                  </a:lnTo>
                  <a:lnTo>
                    <a:pt x="8614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278" name="Shape 824"/>
            <p:cNvSpPr/>
            <p:nvPr/>
          </p:nvSpPr>
          <p:spPr>
            <a:xfrm>
              <a:off x="1710777" y="707406"/>
              <a:ext cx="181136" cy="2019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600" y="0"/>
                  </a:moveTo>
                  <a:lnTo>
                    <a:pt x="2661" y="2416"/>
                  </a:lnTo>
                  <a:lnTo>
                    <a:pt x="1331" y="4832"/>
                  </a:lnTo>
                  <a:lnTo>
                    <a:pt x="0" y="9592"/>
                  </a:lnTo>
                  <a:lnTo>
                    <a:pt x="0" y="12008"/>
                  </a:lnTo>
                  <a:lnTo>
                    <a:pt x="1061" y="16768"/>
                  </a:lnTo>
                  <a:lnTo>
                    <a:pt x="2400" y="19184"/>
                  </a:lnTo>
                  <a:lnTo>
                    <a:pt x="4800" y="21600"/>
                  </a:lnTo>
                  <a:lnTo>
                    <a:pt x="9861" y="19184"/>
                  </a:lnTo>
                  <a:lnTo>
                    <a:pt x="18669" y="19184"/>
                  </a:lnTo>
                  <a:lnTo>
                    <a:pt x="21331" y="12008"/>
                  </a:lnTo>
                  <a:lnTo>
                    <a:pt x="21600" y="9592"/>
                  </a:lnTo>
                  <a:lnTo>
                    <a:pt x="21331" y="7247"/>
                  </a:lnTo>
                  <a:lnTo>
                    <a:pt x="18931" y="2416"/>
                  </a:lnTo>
                  <a:lnTo>
                    <a:pt x="11200" y="2416"/>
                  </a:lnTo>
                  <a:lnTo>
                    <a:pt x="5600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279" name="Shape 825"/>
            <p:cNvSpPr/>
            <p:nvPr/>
          </p:nvSpPr>
          <p:spPr>
            <a:xfrm>
              <a:off x="1710777" y="526272"/>
              <a:ext cx="154301" cy="16100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722" y="0"/>
                  </a:moveTo>
                  <a:lnTo>
                    <a:pt x="14087" y="303"/>
                  </a:lnTo>
                  <a:lnTo>
                    <a:pt x="1878" y="303"/>
                  </a:lnTo>
                  <a:lnTo>
                    <a:pt x="0" y="1203"/>
                  </a:lnTo>
                  <a:lnTo>
                    <a:pt x="623" y="1800"/>
                  </a:lnTo>
                  <a:lnTo>
                    <a:pt x="1562" y="2103"/>
                  </a:lnTo>
                  <a:lnTo>
                    <a:pt x="3440" y="2406"/>
                  </a:lnTo>
                  <a:lnTo>
                    <a:pt x="13148" y="2406"/>
                  </a:lnTo>
                  <a:lnTo>
                    <a:pt x="18783" y="2103"/>
                  </a:lnTo>
                  <a:lnTo>
                    <a:pt x="18783" y="5703"/>
                  </a:lnTo>
                  <a:lnTo>
                    <a:pt x="19099" y="9606"/>
                  </a:lnTo>
                  <a:lnTo>
                    <a:pt x="19099" y="14400"/>
                  </a:lnTo>
                  <a:lnTo>
                    <a:pt x="19406" y="16503"/>
                  </a:lnTo>
                  <a:lnTo>
                    <a:pt x="19722" y="18900"/>
                  </a:lnTo>
                  <a:lnTo>
                    <a:pt x="9075" y="19203"/>
                  </a:lnTo>
                  <a:lnTo>
                    <a:pt x="5319" y="19203"/>
                  </a:lnTo>
                  <a:lnTo>
                    <a:pt x="3440" y="19506"/>
                  </a:lnTo>
                  <a:lnTo>
                    <a:pt x="2501" y="19800"/>
                  </a:lnTo>
                  <a:lnTo>
                    <a:pt x="1878" y="20406"/>
                  </a:lnTo>
                  <a:lnTo>
                    <a:pt x="2501" y="21003"/>
                  </a:lnTo>
                  <a:lnTo>
                    <a:pt x="3440" y="21306"/>
                  </a:lnTo>
                  <a:lnTo>
                    <a:pt x="5319" y="21600"/>
                  </a:lnTo>
                  <a:lnTo>
                    <a:pt x="9075" y="21306"/>
                  </a:lnTo>
                  <a:lnTo>
                    <a:pt x="15026" y="21306"/>
                  </a:lnTo>
                  <a:lnTo>
                    <a:pt x="20661" y="21003"/>
                  </a:lnTo>
                  <a:lnTo>
                    <a:pt x="21284" y="21003"/>
                  </a:lnTo>
                  <a:lnTo>
                    <a:pt x="21600" y="20406"/>
                  </a:lnTo>
                  <a:lnTo>
                    <a:pt x="21600" y="19800"/>
                  </a:lnTo>
                  <a:lnTo>
                    <a:pt x="21284" y="19203"/>
                  </a:lnTo>
                  <a:lnTo>
                    <a:pt x="21600" y="16806"/>
                  </a:lnTo>
                  <a:lnTo>
                    <a:pt x="21284" y="14400"/>
                  </a:lnTo>
                  <a:lnTo>
                    <a:pt x="20977" y="9606"/>
                  </a:lnTo>
                  <a:lnTo>
                    <a:pt x="20977" y="5703"/>
                  </a:lnTo>
                  <a:lnTo>
                    <a:pt x="20661" y="3600"/>
                  </a:lnTo>
                  <a:lnTo>
                    <a:pt x="20345" y="1800"/>
                  </a:lnTo>
                  <a:lnTo>
                    <a:pt x="20661" y="1203"/>
                  </a:lnTo>
                  <a:lnTo>
                    <a:pt x="20661" y="606"/>
                  </a:lnTo>
                  <a:lnTo>
                    <a:pt x="20345" y="303"/>
                  </a:lnTo>
                  <a:lnTo>
                    <a:pt x="19722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280" name="Shape 826"/>
            <p:cNvSpPr/>
            <p:nvPr/>
          </p:nvSpPr>
          <p:spPr>
            <a:xfrm>
              <a:off x="1323866" y="539689"/>
              <a:ext cx="167718" cy="15881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299" y="2132"/>
                  </a:moveTo>
                  <a:lnTo>
                    <a:pt x="19299" y="6089"/>
                  </a:lnTo>
                  <a:lnTo>
                    <a:pt x="19590" y="10037"/>
                  </a:lnTo>
                  <a:lnTo>
                    <a:pt x="19590" y="14599"/>
                  </a:lnTo>
                  <a:lnTo>
                    <a:pt x="19872" y="19161"/>
                  </a:lnTo>
                  <a:lnTo>
                    <a:pt x="12387" y="19161"/>
                  </a:lnTo>
                  <a:lnTo>
                    <a:pt x="7776" y="19468"/>
                  </a:lnTo>
                  <a:lnTo>
                    <a:pt x="5475" y="19775"/>
                  </a:lnTo>
                  <a:lnTo>
                    <a:pt x="3174" y="20073"/>
                  </a:lnTo>
                  <a:lnTo>
                    <a:pt x="2883" y="15213"/>
                  </a:lnTo>
                  <a:lnTo>
                    <a:pt x="2310" y="10344"/>
                  </a:lnTo>
                  <a:lnTo>
                    <a:pt x="1728" y="6387"/>
                  </a:lnTo>
                  <a:lnTo>
                    <a:pt x="1446" y="2737"/>
                  </a:lnTo>
                  <a:lnTo>
                    <a:pt x="5766" y="2737"/>
                  </a:lnTo>
                  <a:lnTo>
                    <a:pt x="10368" y="2439"/>
                  </a:lnTo>
                  <a:lnTo>
                    <a:pt x="19299" y="2132"/>
                  </a:lnTo>
                  <a:close/>
                  <a:moveTo>
                    <a:pt x="19299" y="0"/>
                  </a:moveTo>
                  <a:lnTo>
                    <a:pt x="10086" y="307"/>
                  </a:lnTo>
                  <a:lnTo>
                    <a:pt x="5766" y="614"/>
                  </a:lnTo>
                  <a:lnTo>
                    <a:pt x="1155" y="912"/>
                  </a:lnTo>
                  <a:lnTo>
                    <a:pt x="582" y="1220"/>
                  </a:lnTo>
                  <a:lnTo>
                    <a:pt x="582" y="1825"/>
                  </a:lnTo>
                  <a:lnTo>
                    <a:pt x="0" y="6089"/>
                  </a:lnTo>
                  <a:lnTo>
                    <a:pt x="291" y="10651"/>
                  </a:lnTo>
                  <a:lnTo>
                    <a:pt x="864" y="15818"/>
                  </a:lnTo>
                  <a:lnTo>
                    <a:pt x="1155" y="18556"/>
                  </a:lnTo>
                  <a:lnTo>
                    <a:pt x="2019" y="20986"/>
                  </a:lnTo>
                  <a:lnTo>
                    <a:pt x="2019" y="21293"/>
                  </a:lnTo>
                  <a:lnTo>
                    <a:pt x="3174" y="21293"/>
                  </a:lnTo>
                  <a:lnTo>
                    <a:pt x="5184" y="21600"/>
                  </a:lnTo>
                  <a:lnTo>
                    <a:pt x="7203" y="21600"/>
                  </a:lnTo>
                  <a:lnTo>
                    <a:pt x="11232" y="21293"/>
                  </a:lnTo>
                  <a:lnTo>
                    <a:pt x="17862" y="21293"/>
                  </a:lnTo>
                  <a:lnTo>
                    <a:pt x="20163" y="20986"/>
                  </a:lnTo>
                  <a:lnTo>
                    <a:pt x="21027" y="20986"/>
                  </a:lnTo>
                  <a:lnTo>
                    <a:pt x="21318" y="20688"/>
                  </a:lnTo>
                  <a:lnTo>
                    <a:pt x="21600" y="18248"/>
                  </a:lnTo>
                  <a:lnTo>
                    <a:pt x="21600" y="16125"/>
                  </a:lnTo>
                  <a:lnTo>
                    <a:pt x="21318" y="11256"/>
                  </a:lnTo>
                  <a:lnTo>
                    <a:pt x="21027" y="6089"/>
                  </a:lnTo>
                  <a:lnTo>
                    <a:pt x="20736" y="3352"/>
                  </a:lnTo>
                  <a:lnTo>
                    <a:pt x="20163" y="614"/>
                  </a:lnTo>
                  <a:lnTo>
                    <a:pt x="19872" y="307"/>
                  </a:lnTo>
                  <a:lnTo>
                    <a:pt x="19590" y="307"/>
                  </a:lnTo>
                  <a:lnTo>
                    <a:pt x="19299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281" name="Shape 827"/>
            <p:cNvSpPr/>
            <p:nvPr/>
          </p:nvSpPr>
          <p:spPr>
            <a:xfrm>
              <a:off x="1921005" y="155036"/>
              <a:ext cx="169909" cy="16107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057" y="0"/>
                  </a:moveTo>
                  <a:lnTo>
                    <a:pt x="13646" y="606"/>
                  </a:lnTo>
                  <a:lnTo>
                    <a:pt x="7676" y="606"/>
                  </a:lnTo>
                  <a:lnTo>
                    <a:pt x="4543" y="900"/>
                  </a:lnTo>
                  <a:lnTo>
                    <a:pt x="1706" y="1202"/>
                  </a:lnTo>
                  <a:lnTo>
                    <a:pt x="1419" y="606"/>
                  </a:lnTo>
                  <a:lnTo>
                    <a:pt x="1419" y="303"/>
                  </a:lnTo>
                  <a:lnTo>
                    <a:pt x="853" y="303"/>
                  </a:lnTo>
                  <a:lnTo>
                    <a:pt x="566" y="606"/>
                  </a:lnTo>
                  <a:lnTo>
                    <a:pt x="279" y="2699"/>
                  </a:lnTo>
                  <a:lnTo>
                    <a:pt x="0" y="5104"/>
                  </a:lnTo>
                  <a:lnTo>
                    <a:pt x="0" y="9905"/>
                  </a:lnTo>
                  <a:lnTo>
                    <a:pt x="279" y="15303"/>
                  </a:lnTo>
                  <a:lnTo>
                    <a:pt x="853" y="18001"/>
                  </a:lnTo>
                  <a:lnTo>
                    <a:pt x="1419" y="20700"/>
                  </a:lnTo>
                  <a:lnTo>
                    <a:pt x="1706" y="20994"/>
                  </a:lnTo>
                  <a:lnTo>
                    <a:pt x="2559" y="20994"/>
                  </a:lnTo>
                  <a:lnTo>
                    <a:pt x="2837" y="20398"/>
                  </a:lnTo>
                  <a:lnTo>
                    <a:pt x="2837" y="17699"/>
                  </a:lnTo>
                  <a:lnTo>
                    <a:pt x="2559" y="15000"/>
                  </a:lnTo>
                  <a:lnTo>
                    <a:pt x="1984" y="9602"/>
                  </a:lnTo>
                  <a:lnTo>
                    <a:pt x="1984" y="6003"/>
                  </a:lnTo>
                  <a:lnTo>
                    <a:pt x="1706" y="2102"/>
                  </a:lnTo>
                  <a:lnTo>
                    <a:pt x="3690" y="2405"/>
                  </a:lnTo>
                  <a:lnTo>
                    <a:pt x="9660" y="2405"/>
                  </a:lnTo>
                  <a:lnTo>
                    <a:pt x="18763" y="1799"/>
                  </a:lnTo>
                  <a:lnTo>
                    <a:pt x="19041" y="2102"/>
                  </a:lnTo>
                  <a:lnTo>
                    <a:pt x="19329" y="2405"/>
                  </a:lnTo>
                  <a:lnTo>
                    <a:pt x="19894" y="2405"/>
                  </a:lnTo>
                  <a:lnTo>
                    <a:pt x="19616" y="5104"/>
                  </a:lnTo>
                  <a:lnTo>
                    <a:pt x="19616" y="8106"/>
                  </a:lnTo>
                  <a:lnTo>
                    <a:pt x="19894" y="18598"/>
                  </a:lnTo>
                  <a:lnTo>
                    <a:pt x="17910" y="18295"/>
                  </a:lnTo>
                  <a:lnTo>
                    <a:pt x="15917" y="18598"/>
                  </a:lnTo>
                  <a:lnTo>
                    <a:pt x="11940" y="18901"/>
                  </a:lnTo>
                  <a:lnTo>
                    <a:pt x="5683" y="18901"/>
                  </a:lnTo>
                  <a:lnTo>
                    <a:pt x="4543" y="19195"/>
                  </a:lnTo>
                  <a:lnTo>
                    <a:pt x="3690" y="19498"/>
                  </a:lnTo>
                  <a:lnTo>
                    <a:pt x="2837" y="20398"/>
                  </a:lnTo>
                  <a:lnTo>
                    <a:pt x="3690" y="20994"/>
                  </a:lnTo>
                  <a:lnTo>
                    <a:pt x="4543" y="21297"/>
                  </a:lnTo>
                  <a:lnTo>
                    <a:pt x="6536" y="21600"/>
                  </a:lnTo>
                  <a:lnTo>
                    <a:pt x="10800" y="20994"/>
                  </a:lnTo>
                  <a:lnTo>
                    <a:pt x="17910" y="20994"/>
                  </a:lnTo>
                  <a:lnTo>
                    <a:pt x="20181" y="20398"/>
                  </a:lnTo>
                  <a:lnTo>
                    <a:pt x="20468" y="20700"/>
                  </a:lnTo>
                  <a:lnTo>
                    <a:pt x="21034" y="20994"/>
                  </a:lnTo>
                  <a:lnTo>
                    <a:pt x="21600" y="20700"/>
                  </a:lnTo>
                  <a:lnTo>
                    <a:pt x="21600" y="20095"/>
                  </a:lnTo>
                  <a:lnTo>
                    <a:pt x="21321" y="9602"/>
                  </a:lnTo>
                  <a:lnTo>
                    <a:pt x="21321" y="5104"/>
                  </a:lnTo>
                  <a:lnTo>
                    <a:pt x="21034" y="2699"/>
                  </a:lnTo>
                  <a:lnTo>
                    <a:pt x="20468" y="606"/>
                  </a:lnTo>
                  <a:lnTo>
                    <a:pt x="20181" y="606"/>
                  </a:lnTo>
                  <a:lnTo>
                    <a:pt x="20181" y="900"/>
                  </a:lnTo>
                  <a:lnTo>
                    <a:pt x="19616" y="303"/>
                  </a:lnTo>
                  <a:lnTo>
                    <a:pt x="18763" y="303"/>
                  </a:lnTo>
                  <a:lnTo>
                    <a:pt x="17057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282" name="Shape 828"/>
            <p:cNvSpPr/>
            <p:nvPr/>
          </p:nvSpPr>
          <p:spPr>
            <a:xfrm>
              <a:off x="1699552" y="532980"/>
              <a:ext cx="22386" cy="15655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358" y="0"/>
                  </a:moveTo>
                  <a:lnTo>
                    <a:pt x="2179" y="312"/>
                  </a:lnTo>
                  <a:lnTo>
                    <a:pt x="0" y="2777"/>
                  </a:lnTo>
                  <a:lnTo>
                    <a:pt x="0" y="5251"/>
                  </a:lnTo>
                  <a:lnTo>
                    <a:pt x="2179" y="9879"/>
                  </a:lnTo>
                  <a:lnTo>
                    <a:pt x="4358" y="15432"/>
                  </a:lnTo>
                  <a:lnTo>
                    <a:pt x="6474" y="18209"/>
                  </a:lnTo>
                  <a:lnTo>
                    <a:pt x="10832" y="20986"/>
                  </a:lnTo>
                  <a:lnTo>
                    <a:pt x="12947" y="21288"/>
                  </a:lnTo>
                  <a:lnTo>
                    <a:pt x="17306" y="21600"/>
                  </a:lnTo>
                  <a:lnTo>
                    <a:pt x="19421" y="21288"/>
                  </a:lnTo>
                  <a:lnTo>
                    <a:pt x="21600" y="20674"/>
                  </a:lnTo>
                  <a:lnTo>
                    <a:pt x="21600" y="18209"/>
                  </a:lnTo>
                  <a:lnTo>
                    <a:pt x="19421" y="15432"/>
                  </a:lnTo>
                  <a:lnTo>
                    <a:pt x="15126" y="9879"/>
                  </a:lnTo>
                  <a:lnTo>
                    <a:pt x="12947" y="4939"/>
                  </a:lnTo>
                  <a:lnTo>
                    <a:pt x="12947" y="2777"/>
                  </a:lnTo>
                  <a:lnTo>
                    <a:pt x="8653" y="312"/>
                  </a:lnTo>
                  <a:lnTo>
                    <a:pt x="8653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283" name="Shape 829"/>
            <p:cNvSpPr/>
            <p:nvPr/>
          </p:nvSpPr>
          <p:spPr>
            <a:xfrm>
              <a:off x="693251" y="25380"/>
              <a:ext cx="169976" cy="15875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31" y="0"/>
                  </a:moveTo>
                  <a:lnTo>
                    <a:pt x="853" y="298"/>
                  </a:lnTo>
                  <a:lnTo>
                    <a:pt x="566" y="298"/>
                  </a:lnTo>
                  <a:lnTo>
                    <a:pt x="279" y="2738"/>
                  </a:lnTo>
                  <a:lnTo>
                    <a:pt x="0" y="5170"/>
                  </a:lnTo>
                  <a:lnTo>
                    <a:pt x="0" y="9734"/>
                  </a:lnTo>
                  <a:lnTo>
                    <a:pt x="279" y="15210"/>
                  </a:lnTo>
                  <a:lnTo>
                    <a:pt x="566" y="18256"/>
                  </a:lnTo>
                  <a:lnTo>
                    <a:pt x="1418" y="20687"/>
                  </a:lnTo>
                  <a:lnTo>
                    <a:pt x="1705" y="21302"/>
                  </a:lnTo>
                  <a:lnTo>
                    <a:pt x="1984" y="21302"/>
                  </a:lnTo>
                  <a:lnTo>
                    <a:pt x="2558" y="20994"/>
                  </a:lnTo>
                  <a:lnTo>
                    <a:pt x="2845" y="20380"/>
                  </a:lnTo>
                  <a:lnTo>
                    <a:pt x="2558" y="17949"/>
                  </a:lnTo>
                  <a:lnTo>
                    <a:pt x="2558" y="15210"/>
                  </a:lnTo>
                  <a:lnTo>
                    <a:pt x="1984" y="9734"/>
                  </a:lnTo>
                  <a:lnTo>
                    <a:pt x="1984" y="5775"/>
                  </a:lnTo>
                  <a:lnTo>
                    <a:pt x="1705" y="2124"/>
                  </a:lnTo>
                  <a:lnTo>
                    <a:pt x="3697" y="2124"/>
                  </a:lnTo>
                  <a:lnTo>
                    <a:pt x="5681" y="2431"/>
                  </a:lnTo>
                  <a:lnTo>
                    <a:pt x="9665" y="2124"/>
                  </a:lnTo>
                  <a:lnTo>
                    <a:pt x="18755" y="1826"/>
                  </a:lnTo>
                  <a:lnTo>
                    <a:pt x="19042" y="2124"/>
                  </a:lnTo>
                  <a:lnTo>
                    <a:pt x="19608" y="2124"/>
                  </a:lnTo>
                  <a:lnTo>
                    <a:pt x="19321" y="5170"/>
                  </a:lnTo>
                  <a:lnTo>
                    <a:pt x="19608" y="8215"/>
                  </a:lnTo>
                  <a:lnTo>
                    <a:pt x="19895" y="18862"/>
                  </a:lnTo>
                  <a:lnTo>
                    <a:pt x="17903" y="18554"/>
                  </a:lnTo>
                  <a:lnTo>
                    <a:pt x="15911" y="18554"/>
                  </a:lnTo>
                  <a:lnTo>
                    <a:pt x="11935" y="18862"/>
                  </a:lnTo>
                  <a:lnTo>
                    <a:pt x="7107" y="18862"/>
                  </a:lnTo>
                  <a:lnTo>
                    <a:pt x="5681" y="19169"/>
                  </a:lnTo>
                  <a:lnTo>
                    <a:pt x="4550" y="19169"/>
                  </a:lnTo>
                  <a:lnTo>
                    <a:pt x="3410" y="19774"/>
                  </a:lnTo>
                  <a:lnTo>
                    <a:pt x="2845" y="20380"/>
                  </a:lnTo>
                  <a:lnTo>
                    <a:pt x="2845" y="20687"/>
                  </a:lnTo>
                  <a:lnTo>
                    <a:pt x="3410" y="21302"/>
                  </a:lnTo>
                  <a:lnTo>
                    <a:pt x="4550" y="21600"/>
                  </a:lnTo>
                  <a:lnTo>
                    <a:pt x="6533" y="21600"/>
                  </a:lnTo>
                  <a:lnTo>
                    <a:pt x="10796" y="21302"/>
                  </a:lnTo>
                  <a:lnTo>
                    <a:pt x="17616" y="21302"/>
                  </a:lnTo>
                  <a:lnTo>
                    <a:pt x="19895" y="20687"/>
                  </a:lnTo>
                  <a:lnTo>
                    <a:pt x="20460" y="20994"/>
                  </a:lnTo>
                  <a:lnTo>
                    <a:pt x="21026" y="20994"/>
                  </a:lnTo>
                  <a:lnTo>
                    <a:pt x="21313" y="20687"/>
                  </a:lnTo>
                  <a:lnTo>
                    <a:pt x="21600" y="20082"/>
                  </a:lnTo>
                  <a:lnTo>
                    <a:pt x="21313" y="9426"/>
                  </a:lnTo>
                  <a:lnTo>
                    <a:pt x="21313" y="4862"/>
                  </a:lnTo>
                  <a:lnTo>
                    <a:pt x="21026" y="2738"/>
                  </a:lnTo>
                  <a:lnTo>
                    <a:pt x="20460" y="606"/>
                  </a:lnTo>
                  <a:lnTo>
                    <a:pt x="20460" y="298"/>
                  </a:lnTo>
                  <a:lnTo>
                    <a:pt x="20174" y="298"/>
                  </a:lnTo>
                  <a:lnTo>
                    <a:pt x="20174" y="913"/>
                  </a:lnTo>
                  <a:lnTo>
                    <a:pt x="19895" y="606"/>
                  </a:lnTo>
                  <a:lnTo>
                    <a:pt x="19321" y="298"/>
                  </a:lnTo>
                  <a:lnTo>
                    <a:pt x="18755" y="0"/>
                  </a:lnTo>
                  <a:lnTo>
                    <a:pt x="16763" y="0"/>
                  </a:lnTo>
                  <a:lnTo>
                    <a:pt x="13640" y="298"/>
                  </a:lnTo>
                  <a:lnTo>
                    <a:pt x="7673" y="298"/>
                  </a:lnTo>
                  <a:lnTo>
                    <a:pt x="4550" y="606"/>
                  </a:lnTo>
                  <a:lnTo>
                    <a:pt x="1705" y="1211"/>
                  </a:lnTo>
                  <a:lnTo>
                    <a:pt x="1418" y="298"/>
                  </a:lnTo>
                  <a:lnTo>
                    <a:pt x="1418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284" name="Shape 830"/>
            <p:cNvSpPr/>
            <p:nvPr/>
          </p:nvSpPr>
          <p:spPr>
            <a:xfrm>
              <a:off x="1748771" y="559815"/>
              <a:ext cx="60379" cy="3354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592" y="0"/>
                  </a:moveTo>
                  <a:lnTo>
                    <a:pt x="9600" y="2909"/>
                  </a:lnTo>
                  <a:lnTo>
                    <a:pt x="2400" y="10094"/>
                  </a:lnTo>
                  <a:lnTo>
                    <a:pt x="808" y="11549"/>
                  </a:lnTo>
                  <a:lnTo>
                    <a:pt x="0" y="14414"/>
                  </a:lnTo>
                  <a:lnTo>
                    <a:pt x="808" y="15869"/>
                  </a:lnTo>
                  <a:lnTo>
                    <a:pt x="2400" y="17280"/>
                  </a:lnTo>
                  <a:lnTo>
                    <a:pt x="18392" y="21600"/>
                  </a:lnTo>
                  <a:lnTo>
                    <a:pt x="20008" y="20189"/>
                  </a:lnTo>
                  <a:lnTo>
                    <a:pt x="21600" y="17280"/>
                  </a:lnTo>
                  <a:lnTo>
                    <a:pt x="20816" y="14414"/>
                  </a:lnTo>
                  <a:lnTo>
                    <a:pt x="19200" y="12960"/>
                  </a:lnTo>
                  <a:lnTo>
                    <a:pt x="12000" y="11549"/>
                  </a:lnTo>
                  <a:lnTo>
                    <a:pt x="15208" y="7229"/>
                  </a:lnTo>
                  <a:lnTo>
                    <a:pt x="18392" y="2909"/>
                  </a:lnTo>
                  <a:lnTo>
                    <a:pt x="18392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285" name="Shape 831"/>
            <p:cNvSpPr/>
            <p:nvPr/>
          </p:nvSpPr>
          <p:spPr>
            <a:xfrm>
              <a:off x="3457357" y="237799"/>
              <a:ext cx="149784" cy="14985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609" y="1618"/>
                  </a:moveTo>
                  <a:lnTo>
                    <a:pt x="11284" y="1934"/>
                  </a:lnTo>
                  <a:lnTo>
                    <a:pt x="11284" y="2585"/>
                  </a:lnTo>
                  <a:lnTo>
                    <a:pt x="11609" y="3227"/>
                  </a:lnTo>
                  <a:lnTo>
                    <a:pt x="14512" y="3227"/>
                  </a:lnTo>
                  <a:lnTo>
                    <a:pt x="16121" y="3552"/>
                  </a:lnTo>
                  <a:lnTo>
                    <a:pt x="17414" y="4835"/>
                  </a:lnTo>
                  <a:lnTo>
                    <a:pt x="18382" y="6128"/>
                  </a:lnTo>
                  <a:lnTo>
                    <a:pt x="19023" y="8062"/>
                  </a:lnTo>
                  <a:lnTo>
                    <a:pt x="19349" y="9996"/>
                  </a:lnTo>
                  <a:lnTo>
                    <a:pt x="19349" y="11604"/>
                  </a:lnTo>
                  <a:lnTo>
                    <a:pt x="19023" y="13538"/>
                  </a:lnTo>
                  <a:lnTo>
                    <a:pt x="18382" y="15472"/>
                  </a:lnTo>
                  <a:lnTo>
                    <a:pt x="17414" y="17090"/>
                  </a:lnTo>
                  <a:lnTo>
                    <a:pt x="15795" y="18057"/>
                  </a:lnTo>
                  <a:lnTo>
                    <a:pt x="14186" y="19024"/>
                  </a:lnTo>
                  <a:lnTo>
                    <a:pt x="12577" y="19340"/>
                  </a:lnTo>
                  <a:lnTo>
                    <a:pt x="10642" y="19340"/>
                  </a:lnTo>
                  <a:lnTo>
                    <a:pt x="9023" y="19024"/>
                  </a:lnTo>
                  <a:lnTo>
                    <a:pt x="7088" y="18057"/>
                  </a:lnTo>
                  <a:lnTo>
                    <a:pt x="5479" y="16765"/>
                  </a:lnTo>
                  <a:lnTo>
                    <a:pt x="4186" y="15472"/>
                  </a:lnTo>
                  <a:lnTo>
                    <a:pt x="3218" y="13864"/>
                  </a:lnTo>
                  <a:lnTo>
                    <a:pt x="2577" y="12255"/>
                  </a:lnTo>
                  <a:lnTo>
                    <a:pt x="2251" y="10637"/>
                  </a:lnTo>
                  <a:lnTo>
                    <a:pt x="2577" y="8703"/>
                  </a:lnTo>
                  <a:lnTo>
                    <a:pt x="3218" y="7095"/>
                  </a:lnTo>
                  <a:lnTo>
                    <a:pt x="4512" y="5161"/>
                  </a:lnTo>
                  <a:lnTo>
                    <a:pt x="6121" y="3552"/>
                  </a:lnTo>
                  <a:lnTo>
                    <a:pt x="7740" y="2585"/>
                  </a:lnTo>
                  <a:lnTo>
                    <a:pt x="9675" y="1934"/>
                  </a:lnTo>
                  <a:lnTo>
                    <a:pt x="11609" y="1618"/>
                  </a:lnTo>
                  <a:close/>
                  <a:moveTo>
                    <a:pt x="11284" y="0"/>
                  </a:moveTo>
                  <a:lnTo>
                    <a:pt x="9675" y="326"/>
                  </a:lnTo>
                  <a:lnTo>
                    <a:pt x="8056" y="967"/>
                  </a:lnTo>
                  <a:lnTo>
                    <a:pt x="6446" y="1618"/>
                  </a:lnTo>
                  <a:lnTo>
                    <a:pt x="4837" y="2585"/>
                  </a:lnTo>
                  <a:lnTo>
                    <a:pt x="3544" y="3868"/>
                  </a:lnTo>
                  <a:lnTo>
                    <a:pt x="2577" y="5161"/>
                  </a:lnTo>
                  <a:lnTo>
                    <a:pt x="1284" y="7095"/>
                  </a:lnTo>
                  <a:lnTo>
                    <a:pt x="316" y="9029"/>
                  </a:lnTo>
                  <a:lnTo>
                    <a:pt x="0" y="11288"/>
                  </a:lnTo>
                  <a:lnTo>
                    <a:pt x="0" y="12571"/>
                  </a:lnTo>
                  <a:lnTo>
                    <a:pt x="642" y="13538"/>
                  </a:lnTo>
                  <a:lnTo>
                    <a:pt x="1935" y="15798"/>
                  </a:lnTo>
                  <a:lnTo>
                    <a:pt x="3544" y="18057"/>
                  </a:lnTo>
                  <a:lnTo>
                    <a:pt x="5805" y="19991"/>
                  </a:lnTo>
                  <a:lnTo>
                    <a:pt x="8381" y="21274"/>
                  </a:lnTo>
                  <a:lnTo>
                    <a:pt x="10642" y="21600"/>
                  </a:lnTo>
                  <a:lnTo>
                    <a:pt x="12893" y="21600"/>
                  </a:lnTo>
                  <a:lnTo>
                    <a:pt x="14828" y="21274"/>
                  </a:lnTo>
                  <a:lnTo>
                    <a:pt x="17088" y="20307"/>
                  </a:lnTo>
                  <a:lnTo>
                    <a:pt x="18698" y="18699"/>
                  </a:lnTo>
                  <a:lnTo>
                    <a:pt x="19991" y="17090"/>
                  </a:lnTo>
                  <a:lnTo>
                    <a:pt x="20958" y="15156"/>
                  </a:lnTo>
                  <a:lnTo>
                    <a:pt x="21600" y="12571"/>
                  </a:lnTo>
                  <a:lnTo>
                    <a:pt x="21600" y="10963"/>
                  </a:lnTo>
                  <a:lnTo>
                    <a:pt x="21284" y="9029"/>
                  </a:lnTo>
                  <a:lnTo>
                    <a:pt x="20958" y="6769"/>
                  </a:lnTo>
                  <a:lnTo>
                    <a:pt x="19023" y="2901"/>
                  </a:lnTo>
                  <a:lnTo>
                    <a:pt x="17730" y="1618"/>
                  </a:lnTo>
                  <a:lnTo>
                    <a:pt x="16121" y="651"/>
                  </a:lnTo>
                  <a:lnTo>
                    <a:pt x="14512" y="651"/>
                  </a:lnTo>
                  <a:lnTo>
                    <a:pt x="12893" y="326"/>
                  </a:lnTo>
                  <a:lnTo>
                    <a:pt x="11284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286" name="Shape 832"/>
            <p:cNvSpPr/>
            <p:nvPr/>
          </p:nvSpPr>
          <p:spPr>
            <a:xfrm>
              <a:off x="910187" y="436867"/>
              <a:ext cx="46962" cy="692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429" y="0"/>
                  </a:moveTo>
                  <a:lnTo>
                    <a:pt x="11304" y="683"/>
                  </a:lnTo>
                  <a:lnTo>
                    <a:pt x="4094" y="683"/>
                  </a:lnTo>
                  <a:lnTo>
                    <a:pt x="3086" y="1388"/>
                  </a:lnTo>
                  <a:lnTo>
                    <a:pt x="1008" y="1388"/>
                  </a:lnTo>
                  <a:lnTo>
                    <a:pt x="0" y="2775"/>
                  </a:lnTo>
                  <a:lnTo>
                    <a:pt x="0" y="3479"/>
                  </a:lnTo>
                  <a:lnTo>
                    <a:pt x="1008" y="4183"/>
                  </a:lnTo>
                  <a:lnTo>
                    <a:pt x="2047" y="4183"/>
                  </a:lnTo>
                  <a:lnTo>
                    <a:pt x="2047" y="12550"/>
                  </a:lnTo>
                  <a:lnTo>
                    <a:pt x="5133" y="20212"/>
                  </a:lnTo>
                  <a:lnTo>
                    <a:pt x="6171" y="21600"/>
                  </a:lnTo>
                  <a:lnTo>
                    <a:pt x="8218" y="21600"/>
                  </a:lnTo>
                  <a:lnTo>
                    <a:pt x="10265" y="20917"/>
                  </a:lnTo>
                  <a:lnTo>
                    <a:pt x="10265" y="19508"/>
                  </a:lnTo>
                  <a:lnTo>
                    <a:pt x="9257" y="11846"/>
                  </a:lnTo>
                  <a:lnTo>
                    <a:pt x="11304" y="12550"/>
                  </a:lnTo>
                  <a:lnTo>
                    <a:pt x="17476" y="11142"/>
                  </a:lnTo>
                  <a:lnTo>
                    <a:pt x="18514" y="10458"/>
                  </a:lnTo>
                  <a:lnTo>
                    <a:pt x="18514" y="9754"/>
                  </a:lnTo>
                  <a:lnTo>
                    <a:pt x="17476" y="8367"/>
                  </a:lnTo>
                  <a:lnTo>
                    <a:pt x="15429" y="8367"/>
                  </a:lnTo>
                  <a:lnTo>
                    <a:pt x="10265" y="9050"/>
                  </a:lnTo>
                  <a:lnTo>
                    <a:pt x="8218" y="9754"/>
                  </a:lnTo>
                  <a:lnTo>
                    <a:pt x="7180" y="4867"/>
                  </a:lnTo>
                  <a:lnTo>
                    <a:pt x="11304" y="4867"/>
                  </a:lnTo>
                  <a:lnTo>
                    <a:pt x="16437" y="4183"/>
                  </a:lnTo>
                  <a:lnTo>
                    <a:pt x="18514" y="3479"/>
                  </a:lnTo>
                  <a:lnTo>
                    <a:pt x="20561" y="2775"/>
                  </a:lnTo>
                  <a:lnTo>
                    <a:pt x="21600" y="2092"/>
                  </a:lnTo>
                  <a:lnTo>
                    <a:pt x="21600" y="1388"/>
                  </a:lnTo>
                  <a:lnTo>
                    <a:pt x="19522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287" name="Shape 833"/>
            <p:cNvSpPr/>
            <p:nvPr/>
          </p:nvSpPr>
          <p:spPr>
            <a:xfrm>
              <a:off x="753629" y="101367"/>
              <a:ext cx="51412" cy="5818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274" y="0"/>
                  </a:moveTo>
                  <a:lnTo>
                    <a:pt x="7507" y="3329"/>
                  </a:lnTo>
                  <a:lnTo>
                    <a:pt x="4688" y="6658"/>
                  </a:lnTo>
                  <a:lnTo>
                    <a:pt x="0" y="14942"/>
                  </a:lnTo>
                  <a:lnTo>
                    <a:pt x="0" y="16619"/>
                  </a:lnTo>
                  <a:lnTo>
                    <a:pt x="949" y="17433"/>
                  </a:lnTo>
                  <a:lnTo>
                    <a:pt x="2819" y="18271"/>
                  </a:lnTo>
                  <a:lnTo>
                    <a:pt x="9405" y="18271"/>
                  </a:lnTo>
                  <a:lnTo>
                    <a:pt x="15963" y="17433"/>
                  </a:lnTo>
                  <a:lnTo>
                    <a:pt x="15963" y="19923"/>
                  </a:lnTo>
                  <a:lnTo>
                    <a:pt x="16912" y="21600"/>
                  </a:lnTo>
                  <a:lnTo>
                    <a:pt x="19730" y="21600"/>
                  </a:lnTo>
                  <a:lnTo>
                    <a:pt x="19730" y="16619"/>
                  </a:lnTo>
                  <a:lnTo>
                    <a:pt x="21600" y="16619"/>
                  </a:lnTo>
                  <a:lnTo>
                    <a:pt x="21600" y="13290"/>
                  </a:lnTo>
                  <a:lnTo>
                    <a:pt x="19730" y="12452"/>
                  </a:lnTo>
                  <a:lnTo>
                    <a:pt x="20679" y="8310"/>
                  </a:lnTo>
                  <a:lnTo>
                    <a:pt x="20679" y="6658"/>
                  </a:lnTo>
                  <a:lnTo>
                    <a:pt x="19730" y="7471"/>
                  </a:lnTo>
                  <a:lnTo>
                    <a:pt x="16912" y="12452"/>
                  </a:lnTo>
                  <a:lnTo>
                    <a:pt x="6586" y="13290"/>
                  </a:lnTo>
                  <a:lnTo>
                    <a:pt x="10326" y="7471"/>
                  </a:lnTo>
                  <a:lnTo>
                    <a:pt x="13144" y="1677"/>
                  </a:lnTo>
                  <a:lnTo>
                    <a:pt x="13144" y="838"/>
                  </a:lnTo>
                  <a:lnTo>
                    <a:pt x="11274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288" name="Shape 834"/>
            <p:cNvSpPr/>
            <p:nvPr/>
          </p:nvSpPr>
          <p:spPr>
            <a:xfrm>
              <a:off x="1033135" y="371972"/>
              <a:ext cx="147592" cy="16326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352" y="0"/>
                  </a:moveTo>
                  <a:lnTo>
                    <a:pt x="12764" y="598"/>
                  </a:lnTo>
                  <a:lnTo>
                    <a:pt x="6873" y="598"/>
                  </a:lnTo>
                  <a:lnTo>
                    <a:pt x="982" y="888"/>
                  </a:lnTo>
                  <a:lnTo>
                    <a:pt x="331" y="1186"/>
                  </a:lnTo>
                  <a:lnTo>
                    <a:pt x="0" y="1775"/>
                  </a:lnTo>
                  <a:lnTo>
                    <a:pt x="331" y="2074"/>
                  </a:lnTo>
                  <a:lnTo>
                    <a:pt x="661" y="2663"/>
                  </a:lnTo>
                  <a:lnTo>
                    <a:pt x="331" y="4438"/>
                  </a:lnTo>
                  <a:lnTo>
                    <a:pt x="331" y="6512"/>
                  </a:lnTo>
                  <a:lnTo>
                    <a:pt x="661" y="10361"/>
                  </a:lnTo>
                  <a:lnTo>
                    <a:pt x="661" y="17751"/>
                  </a:lnTo>
                  <a:lnTo>
                    <a:pt x="982" y="20124"/>
                  </a:lnTo>
                  <a:lnTo>
                    <a:pt x="661" y="20414"/>
                  </a:lnTo>
                  <a:lnTo>
                    <a:pt x="982" y="21011"/>
                  </a:lnTo>
                  <a:lnTo>
                    <a:pt x="1312" y="21600"/>
                  </a:lnTo>
                  <a:lnTo>
                    <a:pt x="1964" y="21600"/>
                  </a:lnTo>
                  <a:lnTo>
                    <a:pt x="7855" y="21301"/>
                  </a:lnTo>
                  <a:lnTo>
                    <a:pt x="14076" y="21011"/>
                  </a:lnTo>
                  <a:lnTo>
                    <a:pt x="18003" y="21011"/>
                  </a:lnTo>
                  <a:lnTo>
                    <a:pt x="19967" y="20414"/>
                  </a:lnTo>
                  <a:lnTo>
                    <a:pt x="20618" y="20124"/>
                  </a:lnTo>
                  <a:lnTo>
                    <a:pt x="21600" y="19526"/>
                  </a:lnTo>
                  <a:lnTo>
                    <a:pt x="20618" y="18937"/>
                  </a:lnTo>
                  <a:lnTo>
                    <a:pt x="19636" y="18639"/>
                  </a:lnTo>
                  <a:lnTo>
                    <a:pt x="18003" y="18639"/>
                  </a:lnTo>
                  <a:lnTo>
                    <a:pt x="13745" y="18937"/>
                  </a:lnTo>
                  <a:lnTo>
                    <a:pt x="2945" y="19526"/>
                  </a:lnTo>
                  <a:lnTo>
                    <a:pt x="2945" y="14798"/>
                  </a:lnTo>
                  <a:lnTo>
                    <a:pt x="2625" y="10361"/>
                  </a:lnTo>
                  <a:lnTo>
                    <a:pt x="2625" y="4438"/>
                  </a:lnTo>
                  <a:lnTo>
                    <a:pt x="1964" y="2663"/>
                  </a:lnTo>
                  <a:lnTo>
                    <a:pt x="8185" y="2663"/>
                  </a:lnTo>
                  <a:lnTo>
                    <a:pt x="14406" y="2373"/>
                  </a:lnTo>
                  <a:lnTo>
                    <a:pt x="18334" y="2074"/>
                  </a:lnTo>
                  <a:lnTo>
                    <a:pt x="20297" y="1485"/>
                  </a:lnTo>
                  <a:lnTo>
                    <a:pt x="20949" y="1186"/>
                  </a:lnTo>
                  <a:lnTo>
                    <a:pt x="21600" y="598"/>
                  </a:lnTo>
                  <a:lnTo>
                    <a:pt x="21600" y="299"/>
                  </a:lnTo>
                  <a:lnTo>
                    <a:pt x="19636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289" name="Shape 835"/>
            <p:cNvSpPr/>
            <p:nvPr/>
          </p:nvSpPr>
          <p:spPr>
            <a:xfrm>
              <a:off x="805040" y="208772"/>
              <a:ext cx="20127" cy="1543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424" y="0"/>
                  </a:moveTo>
                  <a:lnTo>
                    <a:pt x="2424" y="307"/>
                  </a:lnTo>
                  <a:lnTo>
                    <a:pt x="0" y="2817"/>
                  </a:lnTo>
                  <a:lnTo>
                    <a:pt x="0" y="10014"/>
                  </a:lnTo>
                  <a:lnTo>
                    <a:pt x="2424" y="15649"/>
                  </a:lnTo>
                  <a:lnTo>
                    <a:pt x="7200" y="18466"/>
                  </a:lnTo>
                  <a:lnTo>
                    <a:pt x="12048" y="21284"/>
                  </a:lnTo>
                  <a:lnTo>
                    <a:pt x="14400" y="21600"/>
                  </a:lnTo>
                  <a:lnTo>
                    <a:pt x="21600" y="21600"/>
                  </a:lnTo>
                  <a:lnTo>
                    <a:pt x="21600" y="15333"/>
                  </a:lnTo>
                  <a:lnTo>
                    <a:pt x="16824" y="10014"/>
                  </a:lnTo>
                  <a:lnTo>
                    <a:pt x="14400" y="5002"/>
                  </a:lnTo>
                  <a:lnTo>
                    <a:pt x="12048" y="2501"/>
                  </a:lnTo>
                  <a:lnTo>
                    <a:pt x="9624" y="307"/>
                  </a:lnTo>
                  <a:lnTo>
                    <a:pt x="7200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290" name="Shape 836"/>
            <p:cNvSpPr/>
            <p:nvPr/>
          </p:nvSpPr>
          <p:spPr>
            <a:xfrm>
              <a:off x="843100" y="374231"/>
              <a:ext cx="172168" cy="16771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075" y="2019"/>
                  </a:moveTo>
                  <a:lnTo>
                    <a:pt x="19358" y="5757"/>
                  </a:lnTo>
                  <a:lnTo>
                    <a:pt x="19358" y="16989"/>
                  </a:lnTo>
                  <a:lnTo>
                    <a:pt x="19633" y="19581"/>
                  </a:lnTo>
                  <a:lnTo>
                    <a:pt x="18517" y="19008"/>
                  </a:lnTo>
                  <a:lnTo>
                    <a:pt x="17675" y="18435"/>
                  </a:lnTo>
                  <a:lnTo>
                    <a:pt x="15150" y="18435"/>
                  </a:lnTo>
                  <a:lnTo>
                    <a:pt x="10375" y="18717"/>
                  </a:lnTo>
                  <a:lnTo>
                    <a:pt x="6450" y="18717"/>
                  </a:lnTo>
                  <a:lnTo>
                    <a:pt x="4483" y="19008"/>
                  </a:lnTo>
                  <a:lnTo>
                    <a:pt x="2525" y="19299"/>
                  </a:lnTo>
                  <a:lnTo>
                    <a:pt x="1958" y="9213"/>
                  </a:lnTo>
                  <a:lnTo>
                    <a:pt x="1958" y="6339"/>
                  </a:lnTo>
                  <a:lnTo>
                    <a:pt x="1400" y="3747"/>
                  </a:lnTo>
                  <a:lnTo>
                    <a:pt x="1958" y="3747"/>
                  </a:lnTo>
                  <a:lnTo>
                    <a:pt x="2525" y="3165"/>
                  </a:lnTo>
                  <a:lnTo>
                    <a:pt x="11217" y="2883"/>
                  </a:lnTo>
                  <a:lnTo>
                    <a:pt x="15150" y="2592"/>
                  </a:lnTo>
                  <a:lnTo>
                    <a:pt x="17108" y="2301"/>
                  </a:lnTo>
                  <a:lnTo>
                    <a:pt x="19075" y="2019"/>
                  </a:lnTo>
                  <a:close/>
                  <a:moveTo>
                    <a:pt x="19633" y="0"/>
                  </a:moveTo>
                  <a:lnTo>
                    <a:pt x="19358" y="291"/>
                  </a:lnTo>
                  <a:lnTo>
                    <a:pt x="19075" y="291"/>
                  </a:lnTo>
                  <a:lnTo>
                    <a:pt x="19075" y="1155"/>
                  </a:lnTo>
                  <a:lnTo>
                    <a:pt x="16267" y="864"/>
                  </a:lnTo>
                  <a:lnTo>
                    <a:pt x="13183" y="864"/>
                  </a:lnTo>
                  <a:lnTo>
                    <a:pt x="7292" y="1437"/>
                  </a:lnTo>
                  <a:lnTo>
                    <a:pt x="2242" y="1437"/>
                  </a:lnTo>
                  <a:lnTo>
                    <a:pt x="1683" y="1728"/>
                  </a:lnTo>
                  <a:lnTo>
                    <a:pt x="1117" y="2301"/>
                  </a:lnTo>
                  <a:lnTo>
                    <a:pt x="842" y="2301"/>
                  </a:lnTo>
                  <a:lnTo>
                    <a:pt x="842" y="2019"/>
                  </a:lnTo>
                  <a:lnTo>
                    <a:pt x="558" y="2019"/>
                  </a:lnTo>
                  <a:lnTo>
                    <a:pt x="0" y="4320"/>
                  </a:lnTo>
                  <a:lnTo>
                    <a:pt x="0" y="6339"/>
                  </a:lnTo>
                  <a:lnTo>
                    <a:pt x="558" y="10659"/>
                  </a:lnTo>
                  <a:lnTo>
                    <a:pt x="842" y="20736"/>
                  </a:lnTo>
                  <a:lnTo>
                    <a:pt x="1117" y="21309"/>
                  </a:lnTo>
                  <a:lnTo>
                    <a:pt x="1683" y="21600"/>
                  </a:lnTo>
                  <a:lnTo>
                    <a:pt x="2242" y="21309"/>
                  </a:lnTo>
                  <a:lnTo>
                    <a:pt x="2525" y="21027"/>
                  </a:lnTo>
                  <a:lnTo>
                    <a:pt x="4767" y="21309"/>
                  </a:lnTo>
                  <a:lnTo>
                    <a:pt x="7008" y="21309"/>
                  </a:lnTo>
                  <a:lnTo>
                    <a:pt x="11783" y="21027"/>
                  </a:lnTo>
                  <a:lnTo>
                    <a:pt x="15992" y="21027"/>
                  </a:lnTo>
                  <a:lnTo>
                    <a:pt x="17950" y="20736"/>
                  </a:lnTo>
                  <a:lnTo>
                    <a:pt x="18792" y="20163"/>
                  </a:lnTo>
                  <a:lnTo>
                    <a:pt x="19633" y="19581"/>
                  </a:lnTo>
                  <a:lnTo>
                    <a:pt x="19633" y="19872"/>
                  </a:lnTo>
                  <a:lnTo>
                    <a:pt x="20200" y="20163"/>
                  </a:lnTo>
                  <a:lnTo>
                    <a:pt x="20758" y="20163"/>
                  </a:lnTo>
                  <a:lnTo>
                    <a:pt x="21042" y="19581"/>
                  </a:lnTo>
                  <a:lnTo>
                    <a:pt x="21317" y="16989"/>
                  </a:lnTo>
                  <a:lnTo>
                    <a:pt x="21600" y="14397"/>
                  </a:lnTo>
                  <a:lnTo>
                    <a:pt x="21317" y="9213"/>
                  </a:lnTo>
                  <a:lnTo>
                    <a:pt x="21042" y="4611"/>
                  </a:lnTo>
                  <a:lnTo>
                    <a:pt x="20758" y="2592"/>
                  </a:lnTo>
                  <a:lnTo>
                    <a:pt x="20200" y="291"/>
                  </a:lnTo>
                  <a:lnTo>
                    <a:pt x="19917" y="291"/>
                  </a:lnTo>
                  <a:lnTo>
                    <a:pt x="19633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291" name="Shape 837"/>
            <p:cNvSpPr/>
            <p:nvPr/>
          </p:nvSpPr>
          <p:spPr>
            <a:xfrm>
              <a:off x="1288131" y="430158"/>
              <a:ext cx="51412" cy="4696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963" y="0"/>
                  </a:moveTo>
                  <a:lnTo>
                    <a:pt x="14093" y="1008"/>
                  </a:lnTo>
                  <a:lnTo>
                    <a:pt x="13144" y="3086"/>
                  </a:lnTo>
                  <a:lnTo>
                    <a:pt x="12195" y="7180"/>
                  </a:lnTo>
                  <a:lnTo>
                    <a:pt x="12195" y="8218"/>
                  </a:lnTo>
                  <a:lnTo>
                    <a:pt x="5637" y="9257"/>
                  </a:lnTo>
                  <a:lnTo>
                    <a:pt x="4688" y="4094"/>
                  </a:lnTo>
                  <a:lnTo>
                    <a:pt x="3740" y="3086"/>
                  </a:lnTo>
                  <a:lnTo>
                    <a:pt x="1870" y="3086"/>
                  </a:lnTo>
                  <a:lnTo>
                    <a:pt x="1870" y="4094"/>
                  </a:lnTo>
                  <a:lnTo>
                    <a:pt x="921" y="10265"/>
                  </a:lnTo>
                  <a:lnTo>
                    <a:pt x="0" y="11304"/>
                  </a:lnTo>
                  <a:lnTo>
                    <a:pt x="921" y="13351"/>
                  </a:lnTo>
                  <a:lnTo>
                    <a:pt x="1870" y="19522"/>
                  </a:lnTo>
                  <a:lnTo>
                    <a:pt x="2819" y="20561"/>
                  </a:lnTo>
                  <a:lnTo>
                    <a:pt x="4688" y="20561"/>
                  </a:lnTo>
                  <a:lnTo>
                    <a:pt x="5637" y="19522"/>
                  </a:lnTo>
                  <a:lnTo>
                    <a:pt x="6558" y="17476"/>
                  </a:lnTo>
                  <a:lnTo>
                    <a:pt x="5637" y="14390"/>
                  </a:lnTo>
                  <a:lnTo>
                    <a:pt x="13144" y="14390"/>
                  </a:lnTo>
                  <a:lnTo>
                    <a:pt x="14093" y="18514"/>
                  </a:lnTo>
                  <a:lnTo>
                    <a:pt x="14093" y="19522"/>
                  </a:lnTo>
                  <a:lnTo>
                    <a:pt x="15963" y="21600"/>
                  </a:lnTo>
                  <a:lnTo>
                    <a:pt x="16912" y="21600"/>
                  </a:lnTo>
                  <a:lnTo>
                    <a:pt x="17833" y="20561"/>
                  </a:lnTo>
                  <a:lnTo>
                    <a:pt x="17833" y="19522"/>
                  </a:lnTo>
                  <a:lnTo>
                    <a:pt x="18781" y="17476"/>
                  </a:lnTo>
                  <a:lnTo>
                    <a:pt x="17833" y="13351"/>
                  </a:lnTo>
                  <a:lnTo>
                    <a:pt x="20651" y="11304"/>
                  </a:lnTo>
                  <a:lnTo>
                    <a:pt x="21600" y="9257"/>
                  </a:lnTo>
                  <a:lnTo>
                    <a:pt x="21600" y="8218"/>
                  </a:lnTo>
                  <a:lnTo>
                    <a:pt x="20651" y="7180"/>
                  </a:lnTo>
                  <a:lnTo>
                    <a:pt x="18781" y="6171"/>
                  </a:lnTo>
                  <a:lnTo>
                    <a:pt x="16912" y="7180"/>
                  </a:lnTo>
                  <a:lnTo>
                    <a:pt x="16912" y="4094"/>
                  </a:lnTo>
                  <a:lnTo>
                    <a:pt x="17833" y="2047"/>
                  </a:lnTo>
                  <a:lnTo>
                    <a:pt x="17833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292" name="Shape 838"/>
            <p:cNvSpPr/>
            <p:nvPr/>
          </p:nvSpPr>
          <p:spPr>
            <a:xfrm>
              <a:off x="1091321" y="430158"/>
              <a:ext cx="67088" cy="6037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913" y="0"/>
                  </a:moveTo>
                  <a:lnTo>
                    <a:pt x="5753" y="784"/>
                  </a:lnTo>
                  <a:lnTo>
                    <a:pt x="3593" y="3184"/>
                  </a:lnTo>
                  <a:lnTo>
                    <a:pt x="1433" y="4800"/>
                  </a:lnTo>
                  <a:lnTo>
                    <a:pt x="706" y="7984"/>
                  </a:lnTo>
                  <a:lnTo>
                    <a:pt x="0" y="11192"/>
                  </a:lnTo>
                  <a:lnTo>
                    <a:pt x="706" y="13592"/>
                  </a:lnTo>
                  <a:lnTo>
                    <a:pt x="1433" y="15992"/>
                  </a:lnTo>
                  <a:lnTo>
                    <a:pt x="4320" y="19200"/>
                  </a:lnTo>
                  <a:lnTo>
                    <a:pt x="6480" y="19984"/>
                  </a:lnTo>
                  <a:lnTo>
                    <a:pt x="8640" y="20792"/>
                  </a:lnTo>
                  <a:lnTo>
                    <a:pt x="10800" y="20792"/>
                  </a:lnTo>
                  <a:lnTo>
                    <a:pt x="12960" y="19200"/>
                  </a:lnTo>
                  <a:lnTo>
                    <a:pt x="12960" y="20792"/>
                  </a:lnTo>
                  <a:lnTo>
                    <a:pt x="13666" y="21600"/>
                  </a:lnTo>
                  <a:lnTo>
                    <a:pt x="14393" y="21600"/>
                  </a:lnTo>
                  <a:lnTo>
                    <a:pt x="15120" y="20792"/>
                  </a:lnTo>
                  <a:lnTo>
                    <a:pt x="15120" y="13592"/>
                  </a:lnTo>
                  <a:lnTo>
                    <a:pt x="20146" y="12784"/>
                  </a:lnTo>
                  <a:lnTo>
                    <a:pt x="20873" y="12000"/>
                  </a:lnTo>
                  <a:lnTo>
                    <a:pt x="21600" y="10384"/>
                  </a:lnTo>
                  <a:lnTo>
                    <a:pt x="20873" y="8792"/>
                  </a:lnTo>
                  <a:lnTo>
                    <a:pt x="19440" y="7984"/>
                  </a:lnTo>
                  <a:lnTo>
                    <a:pt x="14393" y="7984"/>
                  </a:lnTo>
                  <a:lnTo>
                    <a:pt x="11506" y="8792"/>
                  </a:lnTo>
                  <a:lnTo>
                    <a:pt x="9346" y="10384"/>
                  </a:lnTo>
                  <a:lnTo>
                    <a:pt x="8640" y="11192"/>
                  </a:lnTo>
                  <a:lnTo>
                    <a:pt x="9346" y="12000"/>
                  </a:lnTo>
                  <a:lnTo>
                    <a:pt x="12960" y="12784"/>
                  </a:lnTo>
                  <a:lnTo>
                    <a:pt x="12960" y="15184"/>
                  </a:lnTo>
                  <a:lnTo>
                    <a:pt x="10800" y="15992"/>
                  </a:lnTo>
                  <a:lnTo>
                    <a:pt x="8640" y="15992"/>
                  </a:lnTo>
                  <a:lnTo>
                    <a:pt x="6480" y="15184"/>
                  </a:lnTo>
                  <a:lnTo>
                    <a:pt x="5026" y="14400"/>
                  </a:lnTo>
                  <a:lnTo>
                    <a:pt x="4320" y="12784"/>
                  </a:lnTo>
                  <a:lnTo>
                    <a:pt x="4320" y="7984"/>
                  </a:lnTo>
                  <a:lnTo>
                    <a:pt x="7186" y="4800"/>
                  </a:lnTo>
                  <a:lnTo>
                    <a:pt x="11506" y="3184"/>
                  </a:lnTo>
                  <a:lnTo>
                    <a:pt x="15826" y="2400"/>
                  </a:lnTo>
                  <a:lnTo>
                    <a:pt x="15826" y="1592"/>
                  </a:lnTo>
                  <a:lnTo>
                    <a:pt x="12960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293" name="Shape 839"/>
            <p:cNvSpPr/>
            <p:nvPr/>
          </p:nvSpPr>
          <p:spPr>
            <a:xfrm>
              <a:off x="1386503" y="600067"/>
              <a:ext cx="51412" cy="4477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819" y="0"/>
                  </a:moveTo>
                  <a:lnTo>
                    <a:pt x="949" y="1090"/>
                  </a:lnTo>
                  <a:lnTo>
                    <a:pt x="949" y="4326"/>
                  </a:lnTo>
                  <a:lnTo>
                    <a:pt x="0" y="8653"/>
                  </a:lnTo>
                  <a:lnTo>
                    <a:pt x="0" y="18363"/>
                  </a:lnTo>
                  <a:lnTo>
                    <a:pt x="949" y="20510"/>
                  </a:lnTo>
                  <a:lnTo>
                    <a:pt x="2819" y="21600"/>
                  </a:lnTo>
                  <a:lnTo>
                    <a:pt x="3767" y="20510"/>
                  </a:lnTo>
                  <a:lnTo>
                    <a:pt x="5637" y="19421"/>
                  </a:lnTo>
                  <a:lnTo>
                    <a:pt x="5637" y="11890"/>
                  </a:lnTo>
                  <a:lnTo>
                    <a:pt x="11274" y="18363"/>
                  </a:lnTo>
                  <a:lnTo>
                    <a:pt x="13144" y="19421"/>
                  </a:lnTo>
                  <a:lnTo>
                    <a:pt x="15963" y="20510"/>
                  </a:lnTo>
                  <a:lnTo>
                    <a:pt x="18781" y="20510"/>
                  </a:lnTo>
                  <a:lnTo>
                    <a:pt x="20679" y="18363"/>
                  </a:lnTo>
                  <a:lnTo>
                    <a:pt x="21600" y="16184"/>
                  </a:lnTo>
                  <a:lnTo>
                    <a:pt x="21600" y="14037"/>
                  </a:lnTo>
                  <a:lnTo>
                    <a:pt x="20679" y="8653"/>
                  </a:lnTo>
                  <a:lnTo>
                    <a:pt x="19730" y="4326"/>
                  </a:lnTo>
                  <a:lnTo>
                    <a:pt x="19730" y="2179"/>
                  </a:lnTo>
                  <a:lnTo>
                    <a:pt x="17860" y="1090"/>
                  </a:lnTo>
                  <a:lnTo>
                    <a:pt x="16912" y="1090"/>
                  </a:lnTo>
                  <a:lnTo>
                    <a:pt x="15042" y="2179"/>
                  </a:lnTo>
                  <a:lnTo>
                    <a:pt x="14093" y="5416"/>
                  </a:lnTo>
                  <a:lnTo>
                    <a:pt x="14093" y="7563"/>
                  </a:lnTo>
                  <a:lnTo>
                    <a:pt x="15963" y="14037"/>
                  </a:lnTo>
                  <a:lnTo>
                    <a:pt x="14093" y="12947"/>
                  </a:lnTo>
                  <a:lnTo>
                    <a:pt x="12223" y="10800"/>
                  </a:lnTo>
                  <a:lnTo>
                    <a:pt x="5637" y="1090"/>
                  </a:lnTo>
                  <a:lnTo>
                    <a:pt x="4688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294" name="Shape 840"/>
            <p:cNvSpPr/>
            <p:nvPr/>
          </p:nvSpPr>
          <p:spPr>
            <a:xfrm>
              <a:off x="1216528" y="363072"/>
              <a:ext cx="172234" cy="16100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869" y="0"/>
                  </a:moveTo>
                  <a:lnTo>
                    <a:pt x="10663" y="597"/>
                  </a:lnTo>
                  <a:lnTo>
                    <a:pt x="5889" y="900"/>
                  </a:lnTo>
                  <a:lnTo>
                    <a:pt x="1125" y="1800"/>
                  </a:lnTo>
                  <a:lnTo>
                    <a:pt x="841" y="1194"/>
                  </a:lnTo>
                  <a:lnTo>
                    <a:pt x="841" y="900"/>
                  </a:lnTo>
                  <a:lnTo>
                    <a:pt x="283" y="900"/>
                  </a:lnTo>
                  <a:lnTo>
                    <a:pt x="0" y="1194"/>
                  </a:lnTo>
                  <a:lnTo>
                    <a:pt x="0" y="6594"/>
                  </a:lnTo>
                  <a:lnTo>
                    <a:pt x="283" y="11994"/>
                  </a:lnTo>
                  <a:lnTo>
                    <a:pt x="283" y="16494"/>
                  </a:lnTo>
                  <a:lnTo>
                    <a:pt x="558" y="18900"/>
                  </a:lnTo>
                  <a:lnTo>
                    <a:pt x="841" y="21297"/>
                  </a:lnTo>
                  <a:lnTo>
                    <a:pt x="1125" y="21297"/>
                  </a:lnTo>
                  <a:lnTo>
                    <a:pt x="1125" y="21600"/>
                  </a:lnTo>
                  <a:lnTo>
                    <a:pt x="1683" y="21297"/>
                  </a:lnTo>
                  <a:lnTo>
                    <a:pt x="10937" y="21297"/>
                  </a:lnTo>
                  <a:lnTo>
                    <a:pt x="15144" y="20994"/>
                  </a:lnTo>
                  <a:lnTo>
                    <a:pt x="17393" y="20700"/>
                  </a:lnTo>
                  <a:lnTo>
                    <a:pt x="19351" y="20397"/>
                  </a:lnTo>
                  <a:lnTo>
                    <a:pt x="19634" y="20700"/>
                  </a:lnTo>
                  <a:lnTo>
                    <a:pt x="19917" y="20700"/>
                  </a:lnTo>
                  <a:lnTo>
                    <a:pt x="20759" y="20397"/>
                  </a:lnTo>
                  <a:lnTo>
                    <a:pt x="21317" y="19497"/>
                  </a:lnTo>
                  <a:lnTo>
                    <a:pt x="21317" y="18597"/>
                  </a:lnTo>
                  <a:lnTo>
                    <a:pt x="21600" y="17394"/>
                  </a:lnTo>
                  <a:lnTo>
                    <a:pt x="21317" y="15300"/>
                  </a:lnTo>
                  <a:lnTo>
                    <a:pt x="21034" y="13197"/>
                  </a:lnTo>
                  <a:lnTo>
                    <a:pt x="21034" y="6594"/>
                  </a:lnTo>
                  <a:lnTo>
                    <a:pt x="20475" y="3600"/>
                  </a:lnTo>
                  <a:lnTo>
                    <a:pt x="19917" y="2094"/>
                  </a:lnTo>
                  <a:lnTo>
                    <a:pt x="19351" y="900"/>
                  </a:lnTo>
                  <a:lnTo>
                    <a:pt x="19076" y="900"/>
                  </a:lnTo>
                  <a:lnTo>
                    <a:pt x="18793" y="1800"/>
                  </a:lnTo>
                  <a:lnTo>
                    <a:pt x="18793" y="5400"/>
                  </a:lnTo>
                  <a:lnTo>
                    <a:pt x="19076" y="10194"/>
                  </a:lnTo>
                  <a:lnTo>
                    <a:pt x="19351" y="14694"/>
                  </a:lnTo>
                  <a:lnTo>
                    <a:pt x="19351" y="19194"/>
                  </a:lnTo>
                  <a:lnTo>
                    <a:pt x="17393" y="18900"/>
                  </a:lnTo>
                  <a:lnTo>
                    <a:pt x="15144" y="18597"/>
                  </a:lnTo>
                  <a:lnTo>
                    <a:pt x="10663" y="18597"/>
                  </a:lnTo>
                  <a:lnTo>
                    <a:pt x="2241" y="19497"/>
                  </a:lnTo>
                  <a:lnTo>
                    <a:pt x="1966" y="19497"/>
                  </a:lnTo>
                  <a:lnTo>
                    <a:pt x="2241" y="17100"/>
                  </a:lnTo>
                  <a:lnTo>
                    <a:pt x="2241" y="14997"/>
                  </a:lnTo>
                  <a:lnTo>
                    <a:pt x="1966" y="10194"/>
                  </a:lnTo>
                  <a:lnTo>
                    <a:pt x="1399" y="3600"/>
                  </a:lnTo>
                  <a:lnTo>
                    <a:pt x="6731" y="2994"/>
                  </a:lnTo>
                  <a:lnTo>
                    <a:pt x="12062" y="2397"/>
                  </a:lnTo>
                  <a:lnTo>
                    <a:pt x="15711" y="2094"/>
                  </a:lnTo>
                  <a:lnTo>
                    <a:pt x="17393" y="1800"/>
                  </a:lnTo>
                  <a:lnTo>
                    <a:pt x="19076" y="900"/>
                  </a:lnTo>
                  <a:lnTo>
                    <a:pt x="19076" y="597"/>
                  </a:lnTo>
                  <a:lnTo>
                    <a:pt x="17951" y="294"/>
                  </a:lnTo>
                  <a:lnTo>
                    <a:pt x="17110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</p:grpSp>
      <p:sp>
        <p:nvSpPr>
          <p:cNvPr id="1296" name="標題文字"/>
          <p:cNvSpPr txBox="1">
            <a:spLocks noGrp="1"/>
          </p:cNvSpPr>
          <p:nvPr>
            <p:ph type="title"/>
          </p:nvPr>
        </p:nvSpPr>
        <p:spPr>
          <a:xfrm>
            <a:off x="1131750" y="830699"/>
            <a:ext cx="6880501" cy="777001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t>標題文字</a:t>
            </a:r>
          </a:p>
        </p:txBody>
      </p:sp>
      <p:sp>
        <p:nvSpPr>
          <p:cNvPr id="1297" name="內文層級一…"/>
          <p:cNvSpPr txBox="1">
            <a:spLocks noGrp="1"/>
          </p:cNvSpPr>
          <p:nvPr>
            <p:ph type="body" idx="1"/>
          </p:nvPr>
        </p:nvSpPr>
        <p:spPr>
          <a:xfrm>
            <a:off x="1131750" y="1750399"/>
            <a:ext cx="6880501" cy="4665002"/>
          </a:xfrm>
          <a:prstGeom prst="rect">
            <a:avLst/>
          </a:prstGeom>
        </p:spPr>
        <p:txBody>
          <a:bodyPr>
            <a:normAutofit/>
          </a:bodyPr>
          <a:lstStyle>
            <a:lvl1pPr>
              <a:spcBef>
                <a:spcPts val="0"/>
              </a:spcBef>
            </a:lvl1pPr>
            <a:lvl2pPr>
              <a:spcBef>
                <a:spcPts val="0"/>
              </a:spcBef>
            </a:lvl2pPr>
            <a:lvl3pPr>
              <a:spcBef>
                <a:spcPts val="0"/>
              </a:spcBef>
            </a:lvl3pPr>
            <a:lvl4pPr>
              <a:spcBef>
                <a:spcPts val="0"/>
              </a:spcBef>
            </a:lvl4pPr>
            <a:lvl5pPr>
              <a:spcBef>
                <a:spcPts val="0"/>
              </a:spcBef>
            </a:lvl5pPr>
          </a:lstStyle>
          <a:p>
            <a:r>
              <a:t>內文層級一</a:t>
            </a:r>
          </a:p>
          <a:p>
            <a:pPr lvl="1"/>
            <a:r>
              <a:t>內文層級二</a:t>
            </a:r>
          </a:p>
          <a:p>
            <a:pPr lvl="2"/>
            <a:r>
              <a:t>內文層級三</a:t>
            </a:r>
          </a:p>
          <a:p>
            <a:pPr lvl="3"/>
            <a:r>
              <a:t>內文層級四</a:t>
            </a:r>
          </a:p>
          <a:p>
            <a:pPr lvl="4"/>
            <a:r>
              <a:t>內文層級五</a:t>
            </a:r>
          </a:p>
        </p:txBody>
      </p:sp>
      <p:sp>
        <p:nvSpPr>
          <p:cNvPr id="1298" name="幻燈片編號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val="4184326490"/>
      </p:ext>
    </p:extLst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itle +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58" name="Shape 844"/>
          <p:cNvGrpSpPr/>
          <p:nvPr/>
        </p:nvGrpSpPr>
        <p:grpSpPr>
          <a:xfrm>
            <a:off x="205" y="-5083"/>
            <a:ext cx="9159930" cy="6875202"/>
            <a:chOff x="0" y="0"/>
            <a:chExt cx="9159929" cy="6875201"/>
          </a:xfrm>
        </p:grpSpPr>
        <p:sp>
          <p:nvSpPr>
            <p:cNvPr id="382" name="Shape 845"/>
            <p:cNvSpPr/>
            <p:nvPr/>
          </p:nvSpPr>
          <p:spPr>
            <a:xfrm>
              <a:off x="8151369" y="141619"/>
              <a:ext cx="149784" cy="1341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902" y="0"/>
                  </a:moveTo>
                  <a:lnTo>
                    <a:pt x="316" y="7271"/>
                  </a:lnTo>
                  <a:lnTo>
                    <a:pt x="0" y="10800"/>
                  </a:lnTo>
                  <a:lnTo>
                    <a:pt x="316" y="14436"/>
                  </a:lnTo>
                  <a:lnTo>
                    <a:pt x="2577" y="21600"/>
                  </a:lnTo>
                  <a:lnTo>
                    <a:pt x="18382" y="21600"/>
                  </a:lnTo>
                  <a:lnTo>
                    <a:pt x="20958" y="18071"/>
                  </a:lnTo>
                  <a:lnTo>
                    <a:pt x="21284" y="14436"/>
                  </a:lnTo>
                  <a:lnTo>
                    <a:pt x="21600" y="10800"/>
                  </a:lnTo>
                  <a:lnTo>
                    <a:pt x="20958" y="3636"/>
                  </a:lnTo>
                  <a:lnTo>
                    <a:pt x="18698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383" name="Shape 846"/>
            <p:cNvSpPr/>
            <p:nvPr/>
          </p:nvSpPr>
          <p:spPr>
            <a:xfrm>
              <a:off x="1420046" y="240057"/>
              <a:ext cx="53671" cy="4696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109" y="0"/>
                  </a:moveTo>
                  <a:lnTo>
                    <a:pt x="15291" y="1039"/>
                  </a:lnTo>
                  <a:lnTo>
                    <a:pt x="15291" y="3086"/>
                  </a:lnTo>
                  <a:lnTo>
                    <a:pt x="16200" y="7210"/>
                  </a:lnTo>
                  <a:lnTo>
                    <a:pt x="15291" y="11304"/>
                  </a:lnTo>
                  <a:lnTo>
                    <a:pt x="14409" y="13382"/>
                  </a:lnTo>
                  <a:lnTo>
                    <a:pt x="12591" y="14390"/>
                  </a:lnTo>
                  <a:lnTo>
                    <a:pt x="9009" y="15429"/>
                  </a:lnTo>
                  <a:lnTo>
                    <a:pt x="7191" y="15429"/>
                  </a:lnTo>
                  <a:lnTo>
                    <a:pt x="6309" y="14390"/>
                  </a:lnTo>
                  <a:lnTo>
                    <a:pt x="5400" y="12343"/>
                  </a:lnTo>
                  <a:lnTo>
                    <a:pt x="4491" y="11304"/>
                  </a:lnTo>
                  <a:lnTo>
                    <a:pt x="4491" y="9257"/>
                  </a:lnTo>
                  <a:lnTo>
                    <a:pt x="5400" y="8218"/>
                  </a:lnTo>
                  <a:lnTo>
                    <a:pt x="6309" y="5133"/>
                  </a:lnTo>
                  <a:lnTo>
                    <a:pt x="6309" y="3086"/>
                  </a:lnTo>
                  <a:lnTo>
                    <a:pt x="2700" y="3086"/>
                  </a:lnTo>
                  <a:lnTo>
                    <a:pt x="909" y="5133"/>
                  </a:lnTo>
                  <a:lnTo>
                    <a:pt x="0" y="8218"/>
                  </a:lnTo>
                  <a:lnTo>
                    <a:pt x="0" y="14390"/>
                  </a:lnTo>
                  <a:lnTo>
                    <a:pt x="1791" y="17476"/>
                  </a:lnTo>
                  <a:lnTo>
                    <a:pt x="4491" y="19553"/>
                  </a:lnTo>
                  <a:lnTo>
                    <a:pt x="7191" y="20561"/>
                  </a:lnTo>
                  <a:lnTo>
                    <a:pt x="10800" y="21600"/>
                  </a:lnTo>
                  <a:lnTo>
                    <a:pt x="13500" y="20561"/>
                  </a:lnTo>
                  <a:lnTo>
                    <a:pt x="17109" y="18514"/>
                  </a:lnTo>
                  <a:lnTo>
                    <a:pt x="20691" y="12343"/>
                  </a:lnTo>
                  <a:lnTo>
                    <a:pt x="21600" y="8218"/>
                  </a:lnTo>
                  <a:lnTo>
                    <a:pt x="21600" y="4124"/>
                  </a:lnTo>
                  <a:lnTo>
                    <a:pt x="19809" y="1039"/>
                  </a:lnTo>
                  <a:lnTo>
                    <a:pt x="17991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384" name="Shape 847"/>
            <p:cNvSpPr/>
            <p:nvPr/>
          </p:nvSpPr>
          <p:spPr>
            <a:xfrm>
              <a:off x="1361927" y="177421"/>
              <a:ext cx="167717" cy="15881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290" y="2132"/>
                  </a:moveTo>
                  <a:lnTo>
                    <a:pt x="19290" y="6089"/>
                  </a:lnTo>
                  <a:lnTo>
                    <a:pt x="19581" y="9739"/>
                  </a:lnTo>
                  <a:lnTo>
                    <a:pt x="19581" y="14599"/>
                  </a:lnTo>
                  <a:lnTo>
                    <a:pt x="19872" y="19161"/>
                  </a:lnTo>
                  <a:lnTo>
                    <a:pt x="17853" y="18863"/>
                  </a:lnTo>
                  <a:lnTo>
                    <a:pt x="16125" y="18863"/>
                  </a:lnTo>
                  <a:lnTo>
                    <a:pt x="12378" y="19161"/>
                  </a:lnTo>
                  <a:lnTo>
                    <a:pt x="7776" y="19161"/>
                  </a:lnTo>
                  <a:lnTo>
                    <a:pt x="5466" y="19468"/>
                  </a:lnTo>
                  <a:lnTo>
                    <a:pt x="3165" y="20073"/>
                  </a:lnTo>
                  <a:lnTo>
                    <a:pt x="2592" y="15213"/>
                  </a:lnTo>
                  <a:lnTo>
                    <a:pt x="2010" y="10344"/>
                  </a:lnTo>
                  <a:lnTo>
                    <a:pt x="1728" y="6387"/>
                  </a:lnTo>
                  <a:lnTo>
                    <a:pt x="1437" y="2439"/>
                  </a:lnTo>
                  <a:lnTo>
                    <a:pt x="10368" y="2439"/>
                  </a:lnTo>
                  <a:lnTo>
                    <a:pt x="19290" y="2132"/>
                  </a:lnTo>
                  <a:close/>
                  <a:moveTo>
                    <a:pt x="19290" y="0"/>
                  </a:moveTo>
                  <a:lnTo>
                    <a:pt x="10077" y="307"/>
                  </a:lnTo>
                  <a:lnTo>
                    <a:pt x="5757" y="307"/>
                  </a:lnTo>
                  <a:lnTo>
                    <a:pt x="1146" y="912"/>
                  </a:lnTo>
                  <a:lnTo>
                    <a:pt x="573" y="1220"/>
                  </a:lnTo>
                  <a:lnTo>
                    <a:pt x="573" y="1825"/>
                  </a:lnTo>
                  <a:lnTo>
                    <a:pt x="0" y="3957"/>
                  </a:lnTo>
                  <a:lnTo>
                    <a:pt x="0" y="6089"/>
                  </a:lnTo>
                  <a:lnTo>
                    <a:pt x="282" y="10344"/>
                  </a:lnTo>
                  <a:lnTo>
                    <a:pt x="864" y="15818"/>
                  </a:lnTo>
                  <a:lnTo>
                    <a:pt x="1146" y="18248"/>
                  </a:lnTo>
                  <a:lnTo>
                    <a:pt x="1728" y="20986"/>
                  </a:lnTo>
                  <a:lnTo>
                    <a:pt x="2010" y="21293"/>
                  </a:lnTo>
                  <a:lnTo>
                    <a:pt x="3165" y="21293"/>
                  </a:lnTo>
                  <a:lnTo>
                    <a:pt x="5184" y="21600"/>
                  </a:lnTo>
                  <a:lnTo>
                    <a:pt x="7194" y="21600"/>
                  </a:lnTo>
                  <a:lnTo>
                    <a:pt x="11232" y="21293"/>
                  </a:lnTo>
                  <a:lnTo>
                    <a:pt x="17853" y="21293"/>
                  </a:lnTo>
                  <a:lnTo>
                    <a:pt x="20154" y="20688"/>
                  </a:lnTo>
                  <a:lnTo>
                    <a:pt x="20445" y="20986"/>
                  </a:lnTo>
                  <a:lnTo>
                    <a:pt x="21018" y="20986"/>
                  </a:lnTo>
                  <a:lnTo>
                    <a:pt x="21309" y="20380"/>
                  </a:lnTo>
                  <a:lnTo>
                    <a:pt x="21600" y="18248"/>
                  </a:lnTo>
                  <a:lnTo>
                    <a:pt x="21600" y="15818"/>
                  </a:lnTo>
                  <a:lnTo>
                    <a:pt x="21309" y="11256"/>
                  </a:lnTo>
                  <a:lnTo>
                    <a:pt x="21018" y="5782"/>
                  </a:lnTo>
                  <a:lnTo>
                    <a:pt x="20736" y="3352"/>
                  </a:lnTo>
                  <a:lnTo>
                    <a:pt x="20154" y="614"/>
                  </a:lnTo>
                  <a:lnTo>
                    <a:pt x="19872" y="307"/>
                  </a:lnTo>
                  <a:lnTo>
                    <a:pt x="19581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385" name="Shape 848"/>
            <p:cNvSpPr/>
            <p:nvPr/>
          </p:nvSpPr>
          <p:spPr>
            <a:xfrm>
              <a:off x="1793474" y="224381"/>
              <a:ext cx="49220" cy="5147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862" y="4710"/>
                  </a:moveTo>
                  <a:lnTo>
                    <a:pt x="10815" y="6578"/>
                  </a:lnTo>
                  <a:lnTo>
                    <a:pt x="14750" y="6578"/>
                  </a:lnTo>
                  <a:lnTo>
                    <a:pt x="15712" y="11260"/>
                  </a:lnTo>
                  <a:lnTo>
                    <a:pt x="14750" y="13155"/>
                  </a:lnTo>
                  <a:lnTo>
                    <a:pt x="13759" y="15022"/>
                  </a:lnTo>
                  <a:lnTo>
                    <a:pt x="12768" y="15970"/>
                  </a:lnTo>
                  <a:lnTo>
                    <a:pt x="10815" y="16890"/>
                  </a:lnTo>
                  <a:lnTo>
                    <a:pt x="8862" y="15970"/>
                  </a:lnTo>
                  <a:lnTo>
                    <a:pt x="6879" y="15022"/>
                  </a:lnTo>
                  <a:lnTo>
                    <a:pt x="5917" y="13155"/>
                  </a:lnTo>
                  <a:lnTo>
                    <a:pt x="4926" y="11260"/>
                  </a:lnTo>
                  <a:lnTo>
                    <a:pt x="5917" y="7525"/>
                  </a:lnTo>
                  <a:lnTo>
                    <a:pt x="8862" y="4710"/>
                  </a:lnTo>
                  <a:close/>
                  <a:moveTo>
                    <a:pt x="8862" y="0"/>
                  </a:moveTo>
                  <a:lnTo>
                    <a:pt x="4926" y="1895"/>
                  </a:lnTo>
                  <a:lnTo>
                    <a:pt x="1982" y="4710"/>
                  </a:lnTo>
                  <a:lnTo>
                    <a:pt x="0" y="8445"/>
                  </a:lnTo>
                  <a:lnTo>
                    <a:pt x="0" y="12207"/>
                  </a:lnTo>
                  <a:lnTo>
                    <a:pt x="991" y="15970"/>
                  </a:lnTo>
                  <a:lnTo>
                    <a:pt x="2944" y="19705"/>
                  </a:lnTo>
                  <a:lnTo>
                    <a:pt x="6879" y="21600"/>
                  </a:lnTo>
                  <a:lnTo>
                    <a:pt x="14750" y="21600"/>
                  </a:lnTo>
                  <a:lnTo>
                    <a:pt x="17694" y="19705"/>
                  </a:lnTo>
                  <a:lnTo>
                    <a:pt x="20638" y="15970"/>
                  </a:lnTo>
                  <a:lnTo>
                    <a:pt x="21600" y="11260"/>
                  </a:lnTo>
                  <a:lnTo>
                    <a:pt x="20638" y="6578"/>
                  </a:lnTo>
                  <a:lnTo>
                    <a:pt x="19647" y="2815"/>
                  </a:lnTo>
                  <a:lnTo>
                    <a:pt x="17694" y="1895"/>
                  </a:lnTo>
                  <a:lnTo>
                    <a:pt x="16703" y="948"/>
                  </a:lnTo>
                  <a:lnTo>
                    <a:pt x="12768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386" name="Shape 849"/>
            <p:cNvSpPr/>
            <p:nvPr/>
          </p:nvSpPr>
          <p:spPr>
            <a:xfrm>
              <a:off x="1442431" y="5254"/>
              <a:ext cx="22319" cy="15204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21" y="0"/>
                  </a:moveTo>
                  <a:lnTo>
                    <a:pt x="0" y="2538"/>
                  </a:lnTo>
                  <a:lnTo>
                    <a:pt x="0" y="4765"/>
                  </a:lnTo>
                  <a:lnTo>
                    <a:pt x="2121" y="9842"/>
                  </a:lnTo>
                  <a:lnTo>
                    <a:pt x="4307" y="15561"/>
                  </a:lnTo>
                  <a:lnTo>
                    <a:pt x="6493" y="18420"/>
                  </a:lnTo>
                  <a:lnTo>
                    <a:pt x="10800" y="20968"/>
                  </a:lnTo>
                  <a:lnTo>
                    <a:pt x="12986" y="21600"/>
                  </a:lnTo>
                  <a:lnTo>
                    <a:pt x="17293" y="21600"/>
                  </a:lnTo>
                  <a:lnTo>
                    <a:pt x="19479" y="21279"/>
                  </a:lnTo>
                  <a:lnTo>
                    <a:pt x="19479" y="20968"/>
                  </a:lnTo>
                  <a:lnTo>
                    <a:pt x="21600" y="18109"/>
                  </a:lnTo>
                  <a:lnTo>
                    <a:pt x="19479" y="15249"/>
                  </a:lnTo>
                  <a:lnTo>
                    <a:pt x="15107" y="9531"/>
                  </a:lnTo>
                  <a:lnTo>
                    <a:pt x="12986" y="4765"/>
                  </a:lnTo>
                  <a:lnTo>
                    <a:pt x="12986" y="2218"/>
                  </a:lnTo>
                  <a:lnTo>
                    <a:pt x="8614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387" name="Shape 850"/>
            <p:cNvSpPr/>
            <p:nvPr/>
          </p:nvSpPr>
          <p:spPr>
            <a:xfrm>
              <a:off x="1813666" y="5254"/>
              <a:ext cx="165459" cy="1475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5230"/>
                  </a:lnTo>
                  <a:lnTo>
                    <a:pt x="286" y="10469"/>
                  </a:lnTo>
                  <a:lnTo>
                    <a:pt x="876" y="15709"/>
                  </a:lnTo>
                  <a:lnTo>
                    <a:pt x="1752" y="20939"/>
                  </a:lnTo>
                  <a:lnTo>
                    <a:pt x="2038" y="21600"/>
                  </a:lnTo>
                  <a:lnTo>
                    <a:pt x="2627" y="21600"/>
                  </a:lnTo>
                  <a:lnTo>
                    <a:pt x="3208" y="21269"/>
                  </a:lnTo>
                  <a:lnTo>
                    <a:pt x="3503" y="20618"/>
                  </a:lnTo>
                  <a:lnTo>
                    <a:pt x="3503" y="19957"/>
                  </a:lnTo>
                  <a:lnTo>
                    <a:pt x="7587" y="20618"/>
                  </a:lnTo>
                  <a:lnTo>
                    <a:pt x="11671" y="20939"/>
                  </a:lnTo>
                  <a:lnTo>
                    <a:pt x="16050" y="20618"/>
                  </a:lnTo>
                  <a:lnTo>
                    <a:pt x="18097" y="20288"/>
                  </a:lnTo>
                  <a:lnTo>
                    <a:pt x="19848" y="19957"/>
                  </a:lnTo>
                  <a:lnTo>
                    <a:pt x="20429" y="19306"/>
                  </a:lnTo>
                  <a:lnTo>
                    <a:pt x="20429" y="18655"/>
                  </a:lnTo>
                  <a:lnTo>
                    <a:pt x="21019" y="18655"/>
                  </a:lnTo>
                  <a:lnTo>
                    <a:pt x="21305" y="18324"/>
                  </a:lnTo>
                  <a:lnTo>
                    <a:pt x="21305" y="17994"/>
                  </a:lnTo>
                  <a:lnTo>
                    <a:pt x="21600" y="9157"/>
                  </a:lnTo>
                  <a:lnTo>
                    <a:pt x="21019" y="0"/>
                  </a:lnTo>
                  <a:lnTo>
                    <a:pt x="19554" y="0"/>
                  </a:lnTo>
                  <a:lnTo>
                    <a:pt x="19267" y="4579"/>
                  </a:lnTo>
                  <a:lnTo>
                    <a:pt x="19267" y="9157"/>
                  </a:lnTo>
                  <a:lnTo>
                    <a:pt x="19554" y="13745"/>
                  </a:lnTo>
                  <a:lnTo>
                    <a:pt x="19848" y="17994"/>
                  </a:lnTo>
                  <a:lnTo>
                    <a:pt x="20143" y="18324"/>
                  </a:lnTo>
                  <a:lnTo>
                    <a:pt x="19848" y="18324"/>
                  </a:lnTo>
                  <a:lnTo>
                    <a:pt x="17802" y="17994"/>
                  </a:lnTo>
                  <a:lnTo>
                    <a:pt x="15764" y="18324"/>
                  </a:lnTo>
                  <a:lnTo>
                    <a:pt x="3208" y="18324"/>
                  </a:lnTo>
                  <a:lnTo>
                    <a:pt x="2333" y="9157"/>
                  </a:lnTo>
                  <a:lnTo>
                    <a:pt x="1752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388" name="Shape 851"/>
            <p:cNvSpPr/>
            <p:nvPr/>
          </p:nvSpPr>
          <p:spPr>
            <a:xfrm>
              <a:off x="140882" y="5254"/>
              <a:ext cx="165459" cy="3128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86" y="15409"/>
                  </a:lnTo>
                  <a:lnTo>
                    <a:pt x="581" y="18527"/>
                  </a:lnTo>
                  <a:lnTo>
                    <a:pt x="1457" y="18527"/>
                  </a:lnTo>
                  <a:lnTo>
                    <a:pt x="1752" y="16968"/>
                  </a:lnTo>
                  <a:lnTo>
                    <a:pt x="3798" y="20041"/>
                  </a:lnTo>
                  <a:lnTo>
                    <a:pt x="5836" y="21600"/>
                  </a:lnTo>
                  <a:lnTo>
                    <a:pt x="10510" y="21600"/>
                  </a:lnTo>
                  <a:lnTo>
                    <a:pt x="15183" y="18527"/>
                  </a:lnTo>
                  <a:lnTo>
                    <a:pt x="19562" y="13896"/>
                  </a:lnTo>
                  <a:lnTo>
                    <a:pt x="19562" y="15409"/>
                  </a:lnTo>
                  <a:lnTo>
                    <a:pt x="20143" y="18527"/>
                  </a:lnTo>
                  <a:lnTo>
                    <a:pt x="20724" y="20041"/>
                  </a:lnTo>
                  <a:lnTo>
                    <a:pt x="21314" y="18527"/>
                  </a:lnTo>
                  <a:lnTo>
                    <a:pt x="21600" y="16968"/>
                  </a:lnTo>
                  <a:lnTo>
                    <a:pt x="21600" y="13896"/>
                  </a:lnTo>
                  <a:lnTo>
                    <a:pt x="21019" y="0"/>
                  </a:lnTo>
                  <a:lnTo>
                    <a:pt x="19267" y="0"/>
                  </a:lnTo>
                  <a:lnTo>
                    <a:pt x="19562" y="6145"/>
                  </a:lnTo>
                  <a:lnTo>
                    <a:pt x="10215" y="10777"/>
                  </a:lnTo>
                  <a:lnTo>
                    <a:pt x="6131" y="12336"/>
                  </a:lnTo>
                  <a:lnTo>
                    <a:pt x="3798" y="12336"/>
                  </a:lnTo>
                  <a:lnTo>
                    <a:pt x="1752" y="13896"/>
                  </a:lnTo>
                  <a:lnTo>
                    <a:pt x="1457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389" name="Shape 852"/>
            <p:cNvSpPr/>
            <p:nvPr/>
          </p:nvSpPr>
          <p:spPr>
            <a:xfrm>
              <a:off x="1748771" y="164003"/>
              <a:ext cx="154301" cy="15881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087" y="0"/>
                  </a:moveTo>
                  <a:lnTo>
                    <a:pt x="8452" y="307"/>
                  </a:lnTo>
                  <a:lnTo>
                    <a:pt x="1878" y="307"/>
                  </a:lnTo>
                  <a:lnTo>
                    <a:pt x="0" y="912"/>
                  </a:lnTo>
                  <a:lnTo>
                    <a:pt x="0" y="1220"/>
                  </a:lnTo>
                  <a:lnTo>
                    <a:pt x="623" y="1825"/>
                  </a:lnTo>
                  <a:lnTo>
                    <a:pt x="1562" y="2132"/>
                  </a:lnTo>
                  <a:lnTo>
                    <a:pt x="3440" y="2439"/>
                  </a:lnTo>
                  <a:lnTo>
                    <a:pt x="13148" y="2439"/>
                  </a:lnTo>
                  <a:lnTo>
                    <a:pt x="18783" y="1825"/>
                  </a:lnTo>
                  <a:lnTo>
                    <a:pt x="18476" y="3957"/>
                  </a:lnTo>
                  <a:lnTo>
                    <a:pt x="18783" y="5782"/>
                  </a:lnTo>
                  <a:lnTo>
                    <a:pt x="19099" y="9739"/>
                  </a:lnTo>
                  <a:lnTo>
                    <a:pt x="19099" y="14301"/>
                  </a:lnTo>
                  <a:lnTo>
                    <a:pt x="19415" y="16731"/>
                  </a:lnTo>
                  <a:lnTo>
                    <a:pt x="19722" y="19161"/>
                  </a:lnTo>
                  <a:lnTo>
                    <a:pt x="9084" y="19468"/>
                  </a:lnTo>
                  <a:lnTo>
                    <a:pt x="5012" y="19161"/>
                  </a:lnTo>
                  <a:lnTo>
                    <a:pt x="3440" y="19468"/>
                  </a:lnTo>
                  <a:lnTo>
                    <a:pt x="2501" y="20073"/>
                  </a:lnTo>
                  <a:lnTo>
                    <a:pt x="1878" y="20380"/>
                  </a:lnTo>
                  <a:lnTo>
                    <a:pt x="1878" y="20688"/>
                  </a:lnTo>
                  <a:lnTo>
                    <a:pt x="2501" y="20986"/>
                  </a:lnTo>
                  <a:lnTo>
                    <a:pt x="3440" y="21293"/>
                  </a:lnTo>
                  <a:lnTo>
                    <a:pt x="5319" y="21600"/>
                  </a:lnTo>
                  <a:lnTo>
                    <a:pt x="14719" y="21600"/>
                  </a:lnTo>
                  <a:lnTo>
                    <a:pt x="20661" y="21293"/>
                  </a:lnTo>
                  <a:lnTo>
                    <a:pt x="21293" y="20986"/>
                  </a:lnTo>
                  <a:lnTo>
                    <a:pt x="21600" y="20688"/>
                  </a:lnTo>
                  <a:lnTo>
                    <a:pt x="21600" y="20073"/>
                  </a:lnTo>
                  <a:lnTo>
                    <a:pt x="21293" y="19468"/>
                  </a:lnTo>
                  <a:lnTo>
                    <a:pt x="21600" y="17038"/>
                  </a:lnTo>
                  <a:lnTo>
                    <a:pt x="21293" y="14599"/>
                  </a:lnTo>
                  <a:lnTo>
                    <a:pt x="20977" y="9431"/>
                  </a:lnTo>
                  <a:lnTo>
                    <a:pt x="20977" y="5475"/>
                  </a:lnTo>
                  <a:lnTo>
                    <a:pt x="20661" y="3650"/>
                  </a:lnTo>
                  <a:lnTo>
                    <a:pt x="20354" y="1825"/>
                  </a:lnTo>
                  <a:lnTo>
                    <a:pt x="20661" y="1220"/>
                  </a:lnTo>
                  <a:lnTo>
                    <a:pt x="20661" y="605"/>
                  </a:lnTo>
                  <a:lnTo>
                    <a:pt x="20354" y="307"/>
                  </a:lnTo>
                  <a:lnTo>
                    <a:pt x="19722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390" name="Shape 853"/>
            <p:cNvSpPr/>
            <p:nvPr/>
          </p:nvSpPr>
          <p:spPr>
            <a:xfrm>
              <a:off x="1701811" y="74532"/>
              <a:ext cx="40253" cy="4477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200" y="0"/>
                  </a:moveTo>
                  <a:lnTo>
                    <a:pt x="3600" y="1090"/>
                  </a:lnTo>
                  <a:lnTo>
                    <a:pt x="1212" y="3237"/>
                  </a:lnTo>
                  <a:lnTo>
                    <a:pt x="0" y="6474"/>
                  </a:lnTo>
                  <a:lnTo>
                    <a:pt x="0" y="8653"/>
                  </a:lnTo>
                  <a:lnTo>
                    <a:pt x="1212" y="10800"/>
                  </a:lnTo>
                  <a:lnTo>
                    <a:pt x="3600" y="11890"/>
                  </a:lnTo>
                  <a:lnTo>
                    <a:pt x="7200" y="12947"/>
                  </a:lnTo>
                  <a:lnTo>
                    <a:pt x="15612" y="12947"/>
                  </a:lnTo>
                  <a:lnTo>
                    <a:pt x="15612" y="15126"/>
                  </a:lnTo>
                  <a:lnTo>
                    <a:pt x="14400" y="18363"/>
                  </a:lnTo>
                  <a:lnTo>
                    <a:pt x="15612" y="20510"/>
                  </a:lnTo>
                  <a:lnTo>
                    <a:pt x="16788" y="21600"/>
                  </a:lnTo>
                  <a:lnTo>
                    <a:pt x="18000" y="21600"/>
                  </a:lnTo>
                  <a:lnTo>
                    <a:pt x="20388" y="18363"/>
                  </a:lnTo>
                  <a:lnTo>
                    <a:pt x="21600" y="15126"/>
                  </a:lnTo>
                  <a:lnTo>
                    <a:pt x="21600" y="6474"/>
                  </a:lnTo>
                  <a:lnTo>
                    <a:pt x="19212" y="5416"/>
                  </a:lnTo>
                  <a:lnTo>
                    <a:pt x="18000" y="6474"/>
                  </a:lnTo>
                  <a:lnTo>
                    <a:pt x="12012" y="8653"/>
                  </a:lnTo>
                  <a:lnTo>
                    <a:pt x="5988" y="8653"/>
                  </a:lnTo>
                  <a:lnTo>
                    <a:pt x="4812" y="7563"/>
                  </a:lnTo>
                  <a:lnTo>
                    <a:pt x="5988" y="5416"/>
                  </a:lnTo>
                  <a:lnTo>
                    <a:pt x="7200" y="4326"/>
                  </a:lnTo>
                  <a:lnTo>
                    <a:pt x="18000" y="4326"/>
                  </a:lnTo>
                  <a:lnTo>
                    <a:pt x="18000" y="5416"/>
                  </a:lnTo>
                  <a:lnTo>
                    <a:pt x="20388" y="5416"/>
                  </a:lnTo>
                  <a:lnTo>
                    <a:pt x="21600" y="4326"/>
                  </a:lnTo>
                  <a:lnTo>
                    <a:pt x="19212" y="2179"/>
                  </a:lnTo>
                  <a:lnTo>
                    <a:pt x="16788" y="1090"/>
                  </a:lnTo>
                  <a:lnTo>
                    <a:pt x="10800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391" name="Shape 854"/>
            <p:cNvSpPr/>
            <p:nvPr/>
          </p:nvSpPr>
          <p:spPr>
            <a:xfrm>
              <a:off x="1453590" y="5254"/>
              <a:ext cx="154300" cy="14978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1562" y="967"/>
                  </a:lnTo>
                  <a:lnTo>
                    <a:pt x="3440" y="1284"/>
                  </a:lnTo>
                  <a:lnTo>
                    <a:pt x="7197" y="1284"/>
                  </a:lnTo>
                  <a:lnTo>
                    <a:pt x="13148" y="967"/>
                  </a:lnTo>
                  <a:lnTo>
                    <a:pt x="18783" y="642"/>
                  </a:lnTo>
                  <a:lnTo>
                    <a:pt x="18466" y="2577"/>
                  </a:lnTo>
                  <a:lnTo>
                    <a:pt x="18783" y="4837"/>
                  </a:lnTo>
                  <a:lnTo>
                    <a:pt x="19099" y="8707"/>
                  </a:lnTo>
                  <a:lnTo>
                    <a:pt x="19099" y="13860"/>
                  </a:lnTo>
                  <a:lnTo>
                    <a:pt x="19406" y="16447"/>
                  </a:lnTo>
                  <a:lnTo>
                    <a:pt x="19722" y="19023"/>
                  </a:lnTo>
                  <a:lnTo>
                    <a:pt x="5319" y="19023"/>
                  </a:lnTo>
                  <a:lnTo>
                    <a:pt x="3440" y="19349"/>
                  </a:lnTo>
                  <a:lnTo>
                    <a:pt x="2501" y="19665"/>
                  </a:lnTo>
                  <a:lnTo>
                    <a:pt x="1878" y="20316"/>
                  </a:lnTo>
                  <a:lnTo>
                    <a:pt x="2501" y="20958"/>
                  </a:lnTo>
                  <a:lnTo>
                    <a:pt x="3440" y="21284"/>
                  </a:lnTo>
                  <a:lnTo>
                    <a:pt x="5319" y="21600"/>
                  </a:lnTo>
                  <a:lnTo>
                    <a:pt x="9075" y="21284"/>
                  </a:lnTo>
                  <a:lnTo>
                    <a:pt x="20661" y="21284"/>
                  </a:lnTo>
                  <a:lnTo>
                    <a:pt x="21284" y="20958"/>
                  </a:lnTo>
                  <a:lnTo>
                    <a:pt x="21600" y="20316"/>
                  </a:lnTo>
                  <a:lnTo>
                    <a:pt x="21600" y="19991"/>
                  </a:lnTo>
                  <a:lnTo>
                    <a:pt x="21284" y="19349"/>
                  </a:lnTo>
                  <a:lnTo>
                    <a:pt x="21600" y="16763"/>
                  </a:lnTo>
                  <a:lnTo>
                    <a:pt x="21284" y="13860"/>
                  </a:lnTo>
                  <a:lnTo>
                    <a:pt x="20977" y="8707"/>
                  </a:lnTo>
                  <a:lnTo>
                    <a:pt x="20977" y="4512"/>
                  </a:lnTo>
                  <a:lnTo>
                    <a:pt x="20661" y="2251"/>
                  </a:lnTo>
                  <a:lnTo>
                    <a:pt x="20345" y="316"/>
                  </a:lnTo>
                  <a:lnTo>
                    <a:pt x="20661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392" name="Shape 855"/>
            <p:cNvSpPr/>
            <p:nvPr/>
          </p:nvSpPr>
          <p:spPr>
            <a:xfrm>
              <a:off x="1625757" y="5254"/>
              <a:ext cx="22385" cy="13862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79" y="0"/>
                  </a:moveTo>
                  <a:lnTo>
                    <a:pt x="0" y="4181"/>
                  </a:lnTo>
                  <a:lnTo>
                    <a:pt x="0" y="8363"/>
                  </a:lnTo>
                  <a:lnTo>
                    <a:pt x="2179" y="14976"/>
                  </a:lnTo>
                  <a:lnTo>
                    <a:pt x="6474" y="18112"/>
                  </a:lnTo>
                  <a:lnTo>
                    <a:pt x="10832" y="20907"/>
                  </a:lnTo>
                  <a:lnTo>
                    <a:pt x="12947" y="21600"/>
                  </a:lnTo>
                  <a:lnTo>
                    <a:pt x="17306" y="21600"/>
                  </a:lnTo>
                  <a:lnTo>
                    <a:pt x="19421" y="21248"/>
                  </a:lnTo>
                  <a:lnTo>
                    <a:pt x="21600" y="20555"/>
                  </a:lnTo>
                  <a:lnTo>
                    <a:pt x="21600" y="17771"/>
                  </a:lnTo>
                  <a:lnTo>
                    <a:pt x="19421" y="14635"/>
                  </a:lnTo>
                  <a:lnTo>
                    <a:pt x="15126" y="8363"/>
                  </a:lnTo>
                  <a:lnTo>
                    <a:pt x="15126" y="4181"/>
                  </a:lnTo>
                  <a:lnTo>
                    <a:pt x="12947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393" name="Shape 856"/>
            <p:cNvSpPr/>
            <p:nvPr/>
          </p:nvSpPr>
          <p:spPr>
            <a:xfrm>
              <a:off x="2001509" y="5254"/>
              <a:ext cx="165459" cy="12520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7322"/>
                  </a:lnTo>
                  <a:lnTo>
                    <a:pt x="581" y="13888"/>
                  </a:lnTo>
                  <a:lnTo>
                    <a:pt x="876" y="17360"/>
                  </a:lnTo>
                  <a:lnTo>
                    <a:pt x="1752" y="20443"/>
                  </a:lnTo>
                  <a:lnTo>
                    <a:pt x="1752" y="20832"/>
                  </a:lnTo>
                  <a:lnTo>
                    <a:pt x="2038" y="21210"/>
                  </a:lnTo>
                  <a:lnTo>
                    <a:pt x="2627" y="20832"/>
                  </a:lnTo>
                  <a:lnTo>
                    <a:pt x="2914" y="21210"/>
                  </a:lnTo>
                  <a:lnTo>
                    <a:pt x="4960" y="21600"/>
                  </a:lnTo>
                  <a:lnTo>
                    <a:pt x="7006" y="21210"/>
                  </a:lnTo>
                  <a:lnTo>
                    <a:pt x="11090" y="21210"/>
                  </a:lnTo>
                  <a:lnTo>
                    <a:pt x="15764" y="20832"/>
                  </a:lnTo>
                  <a:lnTo>
                    <a:pt x="17802" y="20832"/>
                  </a:lnTo>
                  <a:lnTo>
                    <a:pt x="20143" y="20443"/>
                  </a:lnTo>
                  <a:lnTo>
                    <a:pt x="20429" y="20832"/>
                  </a:lnTo>
                  <a:lnTo>
                    <a:pt x="20724" y="20832"/>
                  </a:lnTo>
                  <a:lnTo>
                    <a:pt x="21305" y="20443"/>
                  </a:lnTo>
                  <a:lnTo>
                    <a:pt x="21305" y="20053"/>
                  </a:lnTo>
                  <a:lnTo>
                    <a:pt x="21600" y="17360"/>
                  </a:lnTo>
                  <a:lnTo>
                    <a:pt x="21600" y="14266"/>
                  </a:lnTo>
                  <a:lnTo>
                    <a:pt x="21305" y="8480"/>
                  </a:lnTo>
                  <a:lnTo>
                    <a:pt x="21019" y="0"/>
                  </a:lnTo>
                  <a:lnTo>
                    <a:pt x="19267" y="0"/>
                  </a:lnTo>
                  <a:lnTo>
                    <a:pt x="19554" y="6554"/>
                  </a:lnTo>
                  <a:lnTo>
                    <a:pt x="19554" y="12341"/>
                  </a:lnTo>
                  <a:lnTo>
                    <a:pt x="19848" y="18518"/>
                  </a:lnTo>
                  <a:lnTo>
                    <a:pt x="18097" y="18128"/>
                  </a:lnTo>
                  <a:lnTo>
                    <a:pt x="16050" y="18128"/>
                  </a:lnTo>
                  <a:lnTo>
                    <a:pt x="12261" y="18518"/>
                  </a:lnTo>
                  <a:lnTo>
                    <a:pt x="7587" y="18518"/>
                  </a:lnTo>
                  <a:lnTo>
                    <a:pt x="5255" y="18896"/>
                  </a:lnTo>
                  <a:lnTo>
                    <a:pt x="2914" y="19675"/>
                  </a:lnTo>
                  <a:lnTo>
                    <a:pt x="2627" y="13499"/>
                  </a:lnTo>
                  <a:lnTo>
                    <a:pt x="2038" y="7322"/>
                  </a:lnTo>
                  <a:lnTo>
                    <a:pt x="1457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394" name="Shape 857"/>
            <p:cNvSpPr/>
            <p:nvPr/>
          </p:nvSpPr>
          <p:spPr>
            <a:xfrm>
              <a:off x="1066678" y="9704"/>
              <a:ext cx="167718" cy="15655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299" y="1851"/>
                  </a:moveTo>
                  <a:lnTo>
                    <a:pt x="19299" y="5865"/>
                  </a:lnTo>
                  <a:lnTo>
                    <a:pt x="19590" y="9870"/>
                  </a:lnTo>
                  <a:lnTo>
                    <a:pt x="19590" y="14498"/>
                  </a:lnTo>
                  <a:lnTo>
                    <a:pt x="19872" y="19437"/>
                  </a:lnTo>
                  <a:lnTo>
                    <a:pt x="17862" y="19126"/>
                  </a:lnTo>
                  <a:lnTo>
                    <a:pt x="16134" y="19126"/>
                  </a:lnTo>
                  <a:lnTo>
                    <a:pt x="12387" y="19437"/>
                  </a:lnTo>
                  <a:lnTo>
                    <a:pt x="7776" y="19437"/>
                  </a:lnTo>
                  <a:lnTo>
                    <a:pt x="5475" y="19749"/>
                  </a:lnTo>
                  <a:lnTo>
                    <a:pt x="3174" y="20363"/>
                  </a:lnTo>
                  <a:lnTo>
                    <a:pt x="2883" y="15423"/>
                  </a:lnTo>
                  <a:lnTo>
                    <a:pt x="2019" y="10493"/>
                  </a:lnTo>
                  <a:lnTo>
                    <a:pt x="1728" y="6479"/>
                  </a:lnTo>
                  <a:lnTo>
                    <a:pt x="1446" y="2465"/>
                  </a:lnTo>
                  <a:lnTo>
                    <a:pt x="10368" y="2465"/>
                  </a:lnTo>
                  <a:lnTo>
                    <a:pt x="19299" y="1851"/>
                  </a:lnTo>
                  <a:close/>
                  <a:moveTo>
                    <a:pt x="10086" y="0"/>
                  </a:moveTo>
                  <a:lnTo>
                    <a:pt x="5766" y="312"/>
                  </a:lnTo>
                  <a:lnTo>
                    <a:pt x="1155" y="614"/>
                  </a:lnTo>
                  <a:lnTo>
                    <a:pt x="582" y="926"/>
                  </a:lnTo>
                  <a:lnTo>
                    <a:pt x="582" y="1540"/>
                  </a:lnTo>
                  <a:lnTo>
                    <a:pt x="291" y="4014"/>
                  </a:lnTo>
                  <a:lnTo>
                    <a:pt x="0" y="6168"/>
                  </a:lnTo>
                  <a:lnTo>
                    <a:pt x="291" y="10493"/>
                  </a:lnTo>
                  <a:lnTo>
                    <a:pt x="864" y="15735"/>
                  </a:lnTo>
                  <a:lnTo>
                    <a:pt x="1155" y="18512"/>
                  </a:lnTo>
                  <a:lnTo>
                    <a:pt x="1728" y="20977"/>
                  </a:lnTo>
                  <a:lnTo>
                    <a:pt x="2310" y="21600"/>
                  </a:lnTo>
                  <a:lnTo>
                    <a:pt x="2883" y="21288"/>
                  </a:lnTo>
                  <a:lnTo>
                    <a:pt x="3174" y="21600"/>
                  </a:lnTo>
                  <a:lnTo>
                    <a:pt x="11232" y="21600"/>
                  </a:lnTo>
                  <a:lnTo>
                    <a:pt x="15552" y="21288"/>
                  </a:lnTo>
                  <a:lnTo>
                    <a:pt x="17862" y="21288"/>
                  </a:lnTo>
                  <a:lnTo>
                    <a:pt x="20163" y="20977"/>
                  </a:lnTo>
                  <a:lnTo>
                    <a:pt x="20454" y="21288"/>
                  </a:lnTo>
                  <a:lnTo>
                    <a:pt x="20736" y="21288"/>
                  </a:lnTo>
                  <a:lnTo>
                    <a:pt x="21027" y="20977"/>
                  </a:lnTo>
                  <a:lnTo>
                    <a:pt x="21318" y="20674"/>
                  </a:lnTo>
                  <a:lnTo>
                    <a:pt x="21600" y="18512"/>
                  </a:lnTo>
                  <a:lnTo>
                    <a:pt x="21600" y="16046"/>
                  </a:lnTo>
                  <a:lnTo>
                    <a:pt x="21318" y="11419"/>
                  </a:lnTo>
                  <a:lnTo>
                    <a:pt x="21027" y="5865"/>
                  </a:lnTo>
                  <a:lnTo>
                    <a:pt x="20736" y="3088"/>
                  </a:lnTo>
                  <a:lnTo>
                    <a:pt x="20163" y="614"/>
                  </a:lnTo>
                  <a:lnTo>
                    <a:pt x="19872" y="312"/>
                  </a:lnTo>
                  <a:lnTo>
                    <a:pt x="19590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395" name="Shape 858"/>
            <p:cNvSpPr/>
            <p:nvPr/>
          </p:nvSpPr>
          <p:spPr>
            <a:xfrm>
              <a:off x="1323866" y="90208"/>
              <a:ext cx="29095" cy="4696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942" y="0"/>
                  </a:moveTo>
                  <a:lnTo>
                    <a:pt x="8334" y="1039"/>
                  </a:lnTo>
                  <a:lnTo>
                    <a:pt x="1677" y="3086"/>
                  </a:lnTo>
                  <a:lnTo>
                    <a:pt x="0" y="4124"/>
                  </a:lnTo>
                  <a:lnTo>
                    <a:pt x="0" y="6171"/>
                  </a:lnTo>
                  <a:lnTo>
                    <a:pt x="13315" y="6171"/>
                  </a:lnTo>
                  <a:lnTo>
                    <a:pt x="11638" y="12343"/>
                  </a:lnTo>
                  <a:lnTo>
                    <a:pt x="8334" y="17476"/>
                  </a:lnTo>
                  <a:lnTo>
                    <a:pt x="6658" y="19553"/>
                  </a:lnTo>
                  <a:lnTo>
                    <a:pt x="9962" y="21600"/>
                  </a:lnTo>
                  <a:lnTo>
                    <a:pt x="13315" y="21600"/>
                  </a:lnTo>
                  <a:lnTo>
                    <a:pt x="16619" y="20561"/>
                  </a:lnTo>
                  <a:lnTo>
                    <a:pt x="19923" y="16467"/>
                  </a:lnTo>
                  <a:lnTo>
                    <a:pt x="21600" y="11304"/>
                  </a:lnTo>
                  <a:lnTo>
                    <a:pt x="21600" y="2047"/>
                  </a:lnTo>
                  <a:lnTo>
                    <a:pt x="18296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396" name="Shape 859"/>
            <p:cNvSpPr/>
            <p:nvPr/>
          </p:nvSpPr>
          <p:spPr>
            <a:xfrm>
              <a:off x="1138282" y="99175"/>
              <a:ext cx="37995" cy="4696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688" y="0"/>
                  </a:moveTo>
                  <a:lnTo>
                    <a:pt x="10158" y="1008"/>
                  </a:lnTo>
                  <a:lnTo>
                    <a:pt x="6344" y="2047"/>
                  </a:lnTo>
                  <a:lnTo>
                    <a:pt x="2530" y="6171"/>
                  </a:lnTo>
                  <a:lnTo>
                    <a:pt x="1246" y="8218"/>
                  </a:lnTo>
                  <a:lnTo>
                    <a:pt x="0" y="11304"/>
                  </a:lnTo>
                  <a:lnTo>
                    <a:pt x="0" y="13351"/>
                  </a:lnTo>
                  <a:lnTo>
                    <a:pt x="1246" y="16437"/>
                  </a:lnTo>
                  <a:lnTo>
                    <a:pt x="5060" y="19522"/>
                  </a:lnTo>
                  <a:lnTo>
                    <a:pt x="10158" y="21600"/>
                  </a:lnTo>
                  <a:lnTo>
                    <a:pt x="13972" y="21600"/>
                  </a:lnTo>
                  <a:lnTo>
                    <a:pt x="16502" y="19522"/>
                  </a:lnTo>
                  <a:lnTo>
                    <a:pt x="21600" y="15429"/>
                  </a:lnTo>
                  <a:lnTo>
                    <a:pt x="21600" y="12343"/>
                  </a:lnTo>
                  <a:lnTo>
                    <a:pt x="20316" y="11304"/>
                  </a:lnTo>
                  <a:lnTo>
                    <a:pt x="5060" y="11304"/>
                  </a:lnTo>
                  <a:lnTo>
                    <a:pt x="6344" y="8218"/>
                  </a:lnTo>
                  <a:lnTo>
                    <a:pt x="11442" y="4094"/>
                  </a:lnTo>
                  <a:lnTo>
                    <a:pt x="13972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grpSp>
          <p:nvGrpSpPr>
            <p:cNvPr id="399" name="Shape 860"/>
            <p:cNvGrpSpPr/>
            <p:nvPr/>
          </p:nvGrpSpPr>
          <p:grpSpPr>
            <a:xfrm>
              <a:off x="746921" y="5254"/>
              <a:ext cx="26835" cy="1"/>
              <a:chOff x="0" y="0"/>
              <a:chExt cx="26834" cy="0"/>
            </a:xfrm>
          </p:grpSpPr>
          <p:sp>
            <p:nvSpPr>
              <p:cNvPr id="397" name="線條"/>
              <p:cNvSpPr/>
              <p:nvPr/>
            </p:nvSpPr>
            <p:spPr>
              <a:xfrm flipH="1" flipV="1">
                <a:off x="0" y="0"/>
                <a:ext cx="26835" cy="1"/>
              </a:xfrm>
              <a:prstGeom prst="line">
                <a:avLst/>
              </a:prstGeom>
              <a:noFill/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endParaRPr dirty="0"/>
              </a:p>
            </p:txBody>
          </p:sp>
          <p:sp>
            <p:nvSpPr>
              <p:cNvPr id="398" name="線條"/>
              <p:cNvSpPr/>
              <p:nvPr/>
            </p:nvSpPr>
            <p:spPr>
              <a:xfrm>
                <a:off x="0" y="0"/>
                <a:ext cx="26835" cy="1"/>
              </a:xfrm>
              <a:prstGeom prst="line">
                <a:avLst/>
              </a:prstGeom>
              <a:noFill/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endParaRPr dirty="0"/>
              </a:p>
            </p:txBody>
          </p:sp>
        </p:grpSp>
        <p:sp>
          <p:nvSpPr>
            <p:cNvPr id="400" name="Shape 861"/>
            <p:cNvSpPr/>
            <p:nvPr/>
          </p:nvSpPr>
          <p:spPr>
            <a:xfrm>
              <a:off x="0" y="1716032"/>
              <a:ext cx="521019" cy="8005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362"/>
                  </a:lnTo>
                  <a:lnTo>
                    <a:pt x="1112" y="543"/>
                  </a:lnTo>
                  <a:lnTo>
                    <a:pt x="2316" y="663"/>
                  </a:lnTo>
                  <a:lnTo>
                    <a:pt x="5375" y="783"/>
                  </a:lnTo>
                  <a:lnTo>
                    <a:pt x="8437" y="964"/>
                  </a:lnTo>
                  <a:lnTo>
                    <a:pt x="11588" y="1145"/>
                  </a:lnTo>
                  <a:lnTo>
                    <a:pt x="14741" y="1448"/>
                  </a:lnTo>
                  <a:lnTo>
                    <a:pt x="17894" y="1749"/>
                  </a:lnTo>
                  <a:lnTo>
                    <a:pt x="21044" y="2111"/>
                  </a:lnTo>
                  <a:lnTo>
                    <a:pt x="20766" y="3016"/>
                  </a:lnTo>
                  <a:lnTo>
                    <a:pt x="20488" y="3982"/>
                  </a:lnTo>
                  <a:lnTo>
                    <a:pt x="20209" y="5973"/>
                  </a:lnTo>
                  <a:lnTo>
                    <a:pt x="19006" y="11523"/>
                  </a:lnTo>
                  <a:lnTo>
                    <a:pt x="17984" y="16290"/>
                  </a:lnTo>
                  <a:lnTo>
                    <a:pt x="16872" y="21057"/>
                  </a:lnTo>
                  <a:lnTo>
                    <a:pt x="16781" y="21057"/>
                  </a:lnTo>
                  <a:lnTo>
                    <a:pt x="15669" y="20876"/>
                  </a:lnTo>
                  <a:lnTo>
                    <a:pt x="14647" y="20756"/>
                  </a:lnTo>
                  <a:lnTo>
                    <a:pt x="12516" y="20575"/>
                  </a:lnTo>
                  <a:lnTo>
                    <a:pt x="8159" y="20394"/>
                  </a:lnTo>
                  <a:lnTo>
                    <a:pt x="7138" y="20272"/>
                  </a:lnTo>
                  <a:lnTo>
                    <a:pt x="6119" y="20213"/>
                  </a:lnTo>
                  <a:lnTo>
                    <a:pt x="4078" y="19910"/>
                  </a:lnTo>
                  <a:lnTo>
                    <a:pt x="2038" y="19609"/>
                  </a:lnTo>
                  <a:lnTo>
                    <a:pt x="1019" y="19489"/>
                  </a:lnTo>
                  <a:lnTo>
                    <a:pt x="0" y="19428"/>
                  </a:lnTo>
                  <a:lnTo>
                    <a:pt x="0" y="19910"/>
                  </a:lnTo>
                  <a:lnTo>
                    <a:pt x="1669" y="20091"/>
                  </a:lnTo>
                  <a:lnTo>
                    <a:pt x="3428" y="20333"/>
                  </a:lnTo>
                  <a:lnTo>
                    <a:pt x="5097" y="20575"/>
                  </a:lnTo>
                  <a:lnTo>
                    <a:pt x="6766" y="20756"/>
                  </a:lnTo>
                  <a:lnTo>
                    <a:pt x="9272" y="20876"/>
                  </a:lnTo>
                  <a:lnTo>
                    <a:pt x="11681" y="20996"/>
                  </a:lnTo>
                  <a:lnTo>
                    <a:pt x="14184" y="21177"/>
                  </a:lnTo>
                  <a:lnTo>
                    <a:pt x="15390" y="21299"/>
                  </a:lnTo>
                  <a:lnTo>
                    <a:pt x="16594" y="21539"/>
                  </a:lnTo>
                  <a:lnTo>
                    <a:pt x="16781" y="21480"/>
                  </a:lnTo>
                  <a:lnTo>
                    <a:pt x="16966" y="21600"/>
                  </a:lnTo>
                  <a:lnTo>
                    <a:pt x="17150" y="21600"/>
                  </a:lnTo>
                  <a:lnTo>
                    <a:pt x="17244" y="21539"/>
                  </a:lnTo>
                  <a:lnTo>
                    <a:pt x="17337" y="21480"/>
                  </a:lnTo>
                  <a:lnTo>
                    <a:pt x="18541" y="16532"/>
                  </a:lnTo>
                  <a:lnTo>
                    <a:pt x="19653" y="11645"/>
                  </a:lnTo>
                  <a:lnTo>
                    <a:pt x="20581" y="6878"/>
                  </a:lnTo>
                  <a:lnTo>
                    <a:pt x="21137" y="4464"/>
                  </a:lnTo>
                  <a:lnTo>
                    <a:pt x="21416" y="3258"/>
                  </a:lnTo>
                  <a:lnTo>
                    <a:pt x="21416" y="2052"/>
                  </a:lnTo>
                  <a:lnTo>
                    <a:pt x="21509" y="1991"/>
                  </a:lnTo>
                  <a:lnTo>
                    <a:pt x="21600" y="1930"/>
                  </a:lnTo>
                  <a:lnTo>
                    <a:pt x="21509" y="1810"/>
                  </a:lnTo>
                  <a:lnTo>
                    <a:pt x="21416" y="1749"/>
                  </a:lnTo>
                  <a:lnTo>
                    <a:pt x="21416" y="1690"/>
                  </a:lnTo>
                  <a:lnTo>
                    <a:pt x="21322" y="1629"/>
                  </a:lnTo>
                  <a:lnTo>
                    <a:pt x="21231" y="1629"/>
                  </a:lnTo>
                  <a:lnTo>
                    <a:pt x="21231" y="1690"/>
                  </a:lnTo>
                  <a:lnTo>
                    <a:pt x="21137" y="1749"/>
                  </a:lnTo>
                  <a:lnTo>
                    <a:pt x="18541" y="1387"/>
                  </a:lnTo>
                  <a:lnTo>
                    <a:pt x="15947" y="1145"/>
                  </a:lnTo>
                  <a:lnTo>
                    <a:pt x="10662" y="724"/>
                  </a:lnTo>
                  <a:lnTo>
                    <a:pt x="7972" y="543"/>
                  </a:lnTo>
                  <a:lnTo>
                    <a:pt x="5284" y="482"/>
                  </a:lnTo>
                  <a:lnTo>
                    <a:pt x="2594" y="301"/>
                  </a:lnTo>
                  <a:lnTo>
                    <a:pt x="1297" y="18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401" name="Shape 862"/>
            <p:cNvSpPr/>
            <p:nvPr/>
          </p:nvSpPr>
          <p:spPr>
            <a:xfrm>
              <a:off x="509859" y="38797"/>
              <a:ext cx="20127" cy="15655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776" y="0"/>
                  </a:moveTo>
                  <a:lnTo>
                    <a:pt x="2424" y="302"/>
                  </a:lnTo>
                  <a:lnTo>
                    <a:pt x="2424" y="614"/>
                  </a:lnTo>
                  <a:lnTo>
                    <a:pt x="0" y="2777"/>
                  </a:lnTo>
                  <a:lnTo>
                    <a:pt x="0" y="9870"/>
                  </a:lnTo>
                  <a:lnTo>
                    <a:pt x="2424" y="15735"/>
                  </a:lnTo>
                  <a:lnTo>
                    <a:pt x="7200" y="18512"/>
                  </a:lnTo>
                  <a:lnTo>
                    <a:pt x="11976" y="20977"/>
                  </a:lnTo>
                  <a:lnTo>
                    <a:pt x="14400" y="21600"/>
                  </a:lnTo>
                  <a:lnTo>
                    <a:pt x="16824" y="21600"/>
                  </a:lnTo>
                  <a:lnTo>
                    <a:pt x="21600" y="21288"/>
                  </a:lnTo>
                  <a:lnTo>
                    <a:pt x="21600" y="15423"/>
                  </a:lnTo>
                  <a:lnTo>
                    <a:pt x="16824" y="9870"/>
                  </a:lnTo>
                  <a:lnTo>
                    <a:pt x="14400" y="5242"/>
                  </a:lnTo>
                  <a:lnTo>
                    <a:pt x="11976" y="2777"/>
                  </a:lnTo>
                  <a:lnTo>
                    <a:pt x="9624" y="302"/>
                  </a:lnTo>
                  <a:lnTo>
                    <a:pt x="7200" y="302"/>
                  </a:lnTo>
                  <a:lnTo>
                    <a:pt x="4776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402" name="Shape 863"/>
            <p:cNvSpPr/>
            <p:nvPr/>
          </p:nvSpPr>
          <p:spPr>
            <a:xfrm>
              <a:off x="1516226" y="83499"/>
              <a:ext cx="33544" cy="5141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506" y="4688"/>
                  </a:moveTo>
                  <a:lnTo>
                    <a:pt x="12960" y="5637"/>
                  </a:lnTo>
                  <a:lnTo>
                    <a:pt x="14371" y="7507"/>
                  </a:lnTo>
                  <a:lnTo>
                    <a:pt x="12960" y="10326"/>
                  </a:lnTo>
                  <a:lnTo>
                    <a:pt x="10051" y="8456"/>
                  </a:lnTo>
                  <a:lnTo>
                    <a:pt x="8640" y="6586"/>
                  </a:lnTo>
                  <a:lnTo>
                    <a:pt x="8640" y="5637"/>
                  </a:lnTo>
                  <a:lnTo>
                    <a:pt x="10051" y="4688"/>
                  </a:lnTo>
                  <a:close/>
                  <a:moveTo>
                    <a:pt x="8640" y="0"/>
                  </a:moveTo>
                  <a:lnTo>
                    <a:pt x="4320" y="1870"/>
                  </a:lnTo>
                  <a:lnTo>
                    <a:pt x="1411" y="3767"/>
                  </a:lnTo>
                  <a:lnTo>
                    <a:pt x="0" y="6586"/>
                  </a:lnTo>
                  <a:lnTo>
                    <a:pt x="1411" y="9405"/>
                  </a:lnTo>
                  <a:lnTo>
                    <a:pt x="4320" y="11274"/>
                  </a:lnTo>
                  <a:lnTo>
                    <a:pt x="7186" y="13144"/>
                  </a:lnTo>
                  <a:lnTo>
                    <a:pt x="2866" y="15042"/>
                  </a:lnTo>
                  <a:lnTo>
                    <a:pt x="1411" y="16912"/>
                  </a:lnTo>
                  <a:lnTo>
                    <a:pt x="2866" y="18781"/>
                  </a:lnTo>
                  <a:lnTo>
                    <a:pt x="5731" y="20679"/>
                  </a:lnTo>
                  <a:lnTo>
                    <a:pt x="8640" y="21600"/>
                  </a:lnTo>
                  <a:lnTo>
                    <a:pt x="12960" y="21600"/>
                  </a:lnTo>
                  <a:lnTo>
                    <a:pt x="15826" y="20679"/>
                  </a:lnTo>
                  <a:lnTo>
                    <a:pt x="18691" y="19730"/>
                  </a:lnTo>
                  <a:lnTo>
                    <a:pt x="21600" y="17860"/>
                  </a:lnTo>
                  <a:lnTo>
                    <a:pt x="21600" y="15963"/>
                  </a:lnTo>
                  <a:lnTo>
                    <a:pt x="18691" y="13144"/>
                  </a:lnTo>
                  <a:lnTo>
                    <a:pt x="20146" y="13144"/>
                  </a:lnTo>
                  <a:lnTo>
                    <a:pt x="20146" y="11274"/>
                  </a:lnTo>
                  <a:lnTo>
                    <a:pt x="18691" y="9405"/>
                  </a:lnTo>
                  <a:lnTo>
                    <a:pt x="20146" y="7507"/>
                  </a:lnTo>
                  <a:lnTo>
                    <a:pt x="20146" y="2819"/>
                  </a:lnTo>
                  <a:lnTo>
                    <a:pt x="15826" y="949"/>
                  </a:lnTo>
                  <a:lnTo>
                    <a:pt x="12960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403" name="Shape 864"/>
            <p:cNvSpPr/>
            <p:nvPr/>
          </p:nvSpPr>
          <p:spPr>
            <a:xfrm>
              <a:off x="545660" y="4483"/>
              <a:ext cx="149784" cy="127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902" y="0"/>
                  </a:moveTo>
                  <a:lnTo>
                    <a:pt x="0" y="8614"/>
                  </a:lnTo>
                  <a:lnTo>
                    <a:pt x="0" y="12986"/>
                  </a:lnTo>
                  <a:lnTo>
                    <a:pt x="2251" y="17229"/>
                  </a:lnTo>
                  <a:lnTo>
                    <a:pt x="4512" y="21600"/>
                  </a:lnTo>
                  <a:lnTo>
                    <a:pt x="9349" y="17229"/>
                  </a:lnTo>
                  <a:lnTo>
                    <a:pt x="14828" y="17229"/>
                  </a:lnTo>
                  <a:lnTo>
                    <a:pt x="19349" y="12986"/>
                  </a:lnTo>
                  <a:lnTo>
                    <a:pt x="19665" y="17229"/>
                  </a:lnTo>
                  <a:lnTo>
                    <a:pt x="20316" y="21600"/>
                  </a:lnTo>
                  <a:lnTo>
                    <a:pt x="20958" y="17229"/>
                  </a:lnTo>
                  <a:lnTo>
                    <a:pt x="21284" y="8614"/>
                  </a:lnTo>
                  <a:lnTo>
                    <a:pt x="21600" y="4243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404" name="Shape 865"/>
            <p:cNvSpPr/>
            <p:nvPr/>
          </p:nvSpPr>
          <p:spPr>
            <a:xfrm>
              <a:off x="881094" y="11962"/>
              <a:ext cx="165459" cy="17887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48" y="1620"/>
                  </a:moveTo>
                  <a:lnTo>
                    <a:pt x="19267" y="5935"/>
                  </a:lnTo>
                  <a:lnTo>
                    <a:pt x="19267" y="14582"/>
                  </a:lnTo>
                  <a:lnTo>
                    <a:pt x="19848" y="18632"/>
                  </a:lnTo>
                  <a:lnTo>
                    <a:pt x="19848" y="18897"/>
                  </a:lnTo>
                  <a:lnTo>
                    <a:pt x="17811" y="18632"/>
                  </a:lnTo>
                  <a:lnTo>
                    <a:pt x="15764" y="18897"/>
                  </a:lnTo>
                  <a:lnTo>
                    <a:pt x="3208" y="18897"/>
                  </a:lnTo>
                  <a:lnTo>
                    <a:pt x="2333" y="10531"/>
                  </a:lnTo>
                  <a:lnTo>
                    <a:pt x="1752" y="1885"/>
                  </a:lnTo>
                  <a:lnTo>
                    <a:pt x="6131" y="2158"/>
                  </a:lnTo>
                  <a:lnTo>
                    <a:pt x="10804" y="2158"/>
                  </a:lnTo>
                  <a:lnTo>
                    <a:pt x="19848" y="1620"/>
                  </a:lnTo>
                  <a:close/>
                  <a:moveTo>
                    <a:pt x="20143" y="0"/>
                  </a:moveTo>
                  <a:lnTo>
                    <a:pt x="15469" y="265"/>
                  </a:lnTo>
                  <a:lnTo>
                    <a:pt x="10510" y="265"/>
                  </a:lnTo>
                  <a:lnTo>
                    <a:pt x="5836" y="537"/>
                  </a:lnTo>
                  <a:lnTo>
                    <a:pt x="1457" y="810"/>
                  </a:lnTo>
                  <a:lnTo>
                    <a:pt x="876" y="810"/>
                  </a:lnTo>
                  <a:lnTo>
                    <a:pt x="581" y="1347"/>
                  </a:lnTo>
                  <a:lnTo>
                    <a:pt x="295" y="1347"/>
                  </a:lnTo>
                  <a:lnTo>
                    <a:pt x="295" y="1885"/>
                  </a:lnTo>
                  <a:lnTo>
                    <a:pt x="0" y="6481"/>
                  </a:lnTo>
                  <a:lnTo>
                    <a:pt x="0" y="11341"/>
                  </a:lnTo>
                  <a:lnTo>
                    <a:pt x="581" y="16202"/>
                  </a:lnTo>
                  <a:lnTo>
                    <a:pt x="1457" y="21063"/>
                  </a:lnTo>
                  <a:lnTo>
                    <a:pt x="2046" y="21600"/>
                  </a:lnTo>
                  <a:lnTo>
                    <a:pt x="2627" y="21600"/>
                  </a:lnTo>
                  <a:lnTo>
                    <a:pt x="3208" y="21335"/>
                  </a:lnTo>
                  <a:lnTo>
                    <a:pt x="3503" y="20790"/>
                  </a:lnTo>
                  <a:lnTo>
                    <a:pt x="3503" y="19980"/>
                  </a:lnTo>
                  <a:lnTo>
                    <a:pt x="7301" y="20790"/>
                  </a:lnTo>
                  <a:lnTo>
                    <a:pt x="11680" y="21063"/>
                  </a:lnTo>
                  <a:lnTo>
                    <a:pt x="16059" y="20790"/>
                  </a:lnTo>
                  <a:lnTo>
                    <a:pt x="17811" y="20525"/>
                  </a:lnTo>
                  <a:lnTo>
                    <a:pt x="19848" y="19980"/>
                  </a:lnTo>
                  <a:lnTo>
                    <a:pt x="20143" y="19707"/>
                  </a:lnTo>
                  <a:lnTo>
                    <a:pt x="20143" y="19170"/>
                  </a:lnTo>
                  <a:lnTo>
                    <a:pt x="21019" y="19170"/>
                  </a:lnTo>
                  <a:lnTo>
                    <a:pt x="21314" y="18897"/>
                  </a:lnTo>
                  <a:lnTo>
                    <a:pt x="21314" y="18632"/>
                  </a:lnTo>
                  <a:lnTo>
                    <a:pt x="21600" y="14309"/>
                  </a:lnTo>
                  <a:lnTo>
                    <a:pt x="21314" y="9986"/>
                  </a:lnTo>
                  <a:lnTo>
                    <a:pt x="21019" y="5671"/>
                  </a:lnTo>
                  <a:lnTo>
                    <a:pt x="20724" y="1347"/>
                  </a:lnTo>
                  <a:lnTo>
                    <a:pt x="21019" y="1075"/>
                  </a:lnTo>
                  <a:lnTo>
                    <a:pt x="20724" y="537"/>
                  </a:lnTo>
                  <a:lnTo>
                    <a:pt x="20438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405" name="Shape 866"/>
            <p:cNvSpPr/>
            <p:nvPr/>
          </p:nvSpPr>
          <p:spPr>
            <a:xfrm>
              <a:off x="576945" y="105884"/>
              <a:ext cx="46962" cy="6927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218" y="0"/>
                  </a:moveTo>
                  <a:lnTo>
                    <a:pt x="6171" y="1388"/>
                  </a:lnTo>
                  <a:lnTo>
                    <a:pt x="3086" y="2092"/>
                  </a:lnTo>
                  <a:lnTo>
                    <a:pt x="0" y="4183"/>
                  </a:lnTo>
                  <a:lnTo>
                    <a:pt x="0" y="6275"/>
                  </a:lnTo>
                  <a:lnTo>
                    <a:pt x="1039" y="6958"/>
                  </a:lnTo>
                  <a:lnTo>
                    <a:pt x="3086" y="6275"/>
                  </a:lnTo>
                  <a:lnTo>
                    <a:pt x="6171" y="4867"/>
                  </a:lnTo>
                  <a:lnTo>
                    <a:pt x="9257" y="3479"/>
                  </a:lnTo>
                  <a:lnTo>
                    <a:pt x="10296" y="3479"/>
                  </a:lnTo>
                  <a:lnTo>
                    <a:pt x="12343" y="4183"/>
                  </a:lnTo>
                  <a:lnTo>
                    <a:pt x="12343" y="4867"/>
                  </a:lnTo>
                  <a:lnTo>
                    <a:pt x="13382" y="5571"/>
                  </a:lnTo>
                  <a:lnTo>
                    <a:pt x="11304" y="7663"/>
                  </a:lnTo>
                  <a:lnTo>
                    <a:pt x="7210" y="10458"/>
                  </a:lnTo>
                  <a:lnTo>
                    <a:pt x="5133" y="13233"/>
                  </a:lnTo>
                  <a:lnTo>
                    <a:pt x="5133" y="15325"/>
                  </a:lnTo>
                  <a:lnTo>
                    <a:pt x="7210" y="16029"/>
                  </a:lnTo>
                  <a:lnTo>
                    <a:pt x="8218" y="16029"/>
                  </a:lnTo>
                  <a:lnTo>
                    <a:pt x="10296" y="15325"/>
                  </a:lnTo>
                  <a:lnTo>
                    <a:pt x="14390" y="15325"/>
                  </a:lnTo>
                  <a:lnTo>
                    <a:pt x="13382" y="17417"/>
                  </a:lnTo>
                  <a:lnTo>
                    <a:pt x="12343" y="18121"/>
                  </a:lnTo>
                  <a:lnTo>
                    <a:pt x="6171" y="18121"/>
                  </a:lnTo>
                  <a:lnTo>
                    <a:pt x="5133" y="18825"/>
                  </a:lnTo>
                  <a:lnTo>
                    <a:pt x="5133" y="20212"/>
                  </a:lnTo>
                  <a:lnTo>
                    <a:pt x="7210" y="20917"/>
                  </a:lnTo>
                  <a:lnTo>
                    <a:pt x="10296" y="21600"/>
                  </a:lnTo>
                  <a:lnTo>
                    <a:pt x="15429" y="20917"/>
                  </a:lnTo>
                  <a:lnTo>
                    <a:pt x="18514" y="20212"/>
                  </a:lnTo>
                  <a:lnTo>
                    <a:pt x="20561" y="19508"/>
                  </a:lnTo>
                  <a:lnTo>
                    <a:pt x="21600" y="18121"/>
                  </a:lnTo>
                  <a:lnTo>
                    <a:pt x="21600" y="16029"/>
                  </a:lnTo>
                  <a:lnTo>
                    <a:pt x="20561" y="13937"/>
                  </a:lnTo>
                  <a:lnTo>
                    <a:pt x="18514" y="12550"/>
                  </a:lnTo>
                  <a:lnTo>
                    <a:pt x="16467" y="11846"/>
                  </a:lnTo>
                  <a:lnTo>
                    <a:pt x="13382" y="11142"/>
                  </a:lnTo>
                  <a:lnTo>
                    <a:pt x="15429" y="9754"/>
                  </a:lnTo>
                  <a:lnTo>
                    <a:pt x="17476" y="7663"/>
                  </a:lnTo>
                  <a:lnTo>
                    <a:pt x="18514" y="4867"/>
                  </a:lnTo>
                  <a:lnTo>
                    <a:pt x="17476" y="2092"/>
                  </a:lnTo>
                  <a:lnTo>
                    <a:pt x="13382" y="683"/>
                  </a:lnTo>
                  <a:lnTo>
                    <a:pt x="11304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406" name="Shape 867"/>
            <p:cNvSpPr/>
            <p:nvPr/>
          </p:nvSpPr>
          <p:spPr>
            <a:xfrm>
              <a:off x="521018" y="32088"/>
              <a:ext cx="154300" cy="16100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722" y="0"/>
                  </a:moveTo>
                  <a:lnTo>
                    <a:pt x="14087" y="294"/>
                  </a:lnTo>
                  <a:lnTo>
                    <a:pt x="8452" y="597"/>
                  </a:lnTo>
                  <a:lnTo>
                    <a:pt x="4073" y="294"/>
                  </a:lnTo>
                  <a:lnTo>
                    <a:pt x="1878" y="597"/>
                  </a:lnTo>
                  <a:lnTo>
                    <a:pt x="0" y="1194"/>
                  </a:lnTo>
                  <a:lnTo>
                    <a:pt x="632" y="1800"/>
                  </a:lnTo>
                  <a:lnTo>
                    <a:pt x="1571" y="2094"/>
                  </a:lnTo>
                  <a:lnTo>
                    <a:pt x="3134" y="2700"/>
                  </a:lnTo>
                  <a:lnTo>
                    <a:pt x="7206" y="2700"/>
                  </a:lnTo>
                  <a:lnTo>
                    <a:pt x="12841" y="2397"/>
                  </a:lnTo>
                  <a:lnTo>
                    <a:pt x="18783" y="2094"/>
                  </a:lnTo>
                  <a:lnTo>
                    <a:pt x="18476" y="3894"/>
                  </a:lnTo>
                  <a:lnTo>
                    <a:pt x="18476" y="5997"/>
                  </a:lnTo>
                  <a:lnTo>
                    <a:pt x="18783" y="9597"/>
                  </a:lnTo>
                  <a:lnTo>
                    <a:pt x="19099" y="14400"/>
                  </a:lnTo>
                  <a:lnTo>
                    <a:pt x="19099" y="16797"/>
                  </a:lnTo>
                  <a:lnTo>
                    <a:pt x="19415" y="19194"/>
                  </a:lnTo>
                  <a:lnTo>
                    <a:pt x="5012" y="19194"/>
                  </a:lnTo>
                  <a:lnTo>
                    <a:pt x="3450" y="19497"/>
                  </a:lnTo>
                  <a:lnTo>
                    <a:pt x="2511" y="19800"/>
                  </a:lnTo>
                  <a:lnTo>
                    <a:pt x="1571" y="20397"/>
                  </a:lnTo>
                  <a:lnTo>
                    <a:pt x="1878" y="20397"/>
                  </a:lnTo>
                  <a:lnTo>
                    <a:pt x="2511" y="21003"/>
                  </a:lnTo>
                  <a:lnTo>
                    <a:pt x="3450" y="21297"/>
                  </a:lnTo>
                  <a:lnTo>
                    <a:pt x="5328" y="21600"/>
                  </a:lnTo>
                  <a:lnTo>
                    <a:pt x="9084" y="21297"/>
                  </a:lnTo>
                  <a:lnTo>
                    <a:pt x="20661" y="21297"/>
                  </a:lnTo>
                  <a:lnTo>
                    <a:pt x="21293" y="21003"/>
                  </a:lnTo>
                  <a:lnTo>
                    <a:pt x="21600" y="20397"/>
                  </a:lnTo>
                  <a:lnTo>
                    <a:pt x="21600" y="19800"/>
                  </a:lnTo>
                  <a:lnTo>
                    <a:pt x="21293" y="19497"/>
                  </a:lnTo>
                  <a:lnTo>
                    <a:pt x="21293" y="14400"/>
                  </a:lnTo>
                  <a:lnTo>
                    <a:pt x="20977" y="9597"/>
                  </a:lnTo>
                  <a:lnTo>
                    <a:pt x="20977" y="5694"/>
                  </a:lnTo>
                  <a:lnTo>
                    <a:pt x="20661" y="3600"/>
                  </a:lnTo>
                  <a:lnTo>
                    <a:pt x="20354" y="1800"/>
                  </a:lnTo>
                  <a:lnTo>
                    <a:pt x="20661" y="1497"/>
                  </a:lnTo>
                  <a:lnTo>
                    <a:pt x="20661" y="900"/>
                  </a:lnTo>
                  <a:lnTo>
                    <a:pt x="20354" y="294"/>
                  </a:lnTo>
                  <a:lnTo>
                    <a:pt x="19722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407" name="Shape 868"/>
            <p:cNvSpPr/>
            <p:nvPr/>
          </p:nvSpPr>
          <p:spPr>
            <a:xfrm>
              <a:off x="719315" y="0"/>
              <a:ext cx="12701" cy="127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4371" y="21600"/>
                  </a:lnTo>
                  <a:lnTo>
                    <a:pt x="17357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408" name="Shape 869"/>
            <p:cNvSpPr/>
            <p:nvPr/>
          </p:nvSpPr>
          <p:spPr>
            <a:xfrm>
              <a:off x="1176276" y="179679"/>
              <a:ext cx="165526" cy="17887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49" y="1893"/>
                  </a:moveTo>
                  <a:lnTo>
                    <a:pt x="19260" y="5943"/>
                  </a:lnTo>
                  <a:lnTo>
                    <a:pt x="18974" y="10259"/>
                  </a:lnTo>
                  <a:lnTo>
                    <a:pt x="19260" y="14582"/>
                  </a:lnTo>
                  <a:lnTo>
                    <a:pt x="19849" y="18632"/>
                  </a:lnTo>
                  <a:lnTo>
                    <a:pt x="19849" y="18905"/>
                  </a:lnTo>
                  <a:lnTo>
                    <a:pt x="15758" y="18905"/>
                  </a:lnTo>
                  <a:lnTo>
                    <a:pt x="11675" y="19170"/>
                  </a:lnTo>
                  <a:lnTo>
                    <a:pt x="3207" y="19170"/>
                  </a:lnTo>
                  <a:lnTo>
                    <a:pt x="2332" y="10531"/>
                  </a:lnTo>
                  <a:lnTo>
                    <a:pt x="1751" y="2158"/>
                  </a:lnTo>
                  <a:lnTo>
                    <a:pt x="6128" y="2430"/>
                  </a:lnTo>
                  <a:lnTo>
                    <a:pt x="10800" y="2430"/>
                  </a:lnTo>
                  <a:lnTo>
                    <a:pt x="19849" y="1893"/>
                  </a:lnTo>
                  <a:close/>
                  <a:moveTo>
                    <a:pt x="20135" y="0"/>
                  </a:moveTo>
                  <a:lnTo>
                    <a:pt x="15472" y="273"/>
                  </a:lnTo>
                  <a:lnTo>
                    <a:pt x="10505" y="537"/>
                  </a:lnTo>
                  <a:lnTo>
                    <a:pt x="5833" y="537"/>
                  </a:lnTo>
                  <a:lnTo>
                    <a:pt x="1170" y="810"/>
                  </a:lnTo>
                  <a:lnTo>
                    <a:pt x="875" y="1083"/>
                  </a:lnTo>
                  <a:lnTo>
                    <a:pt x="581" y="1347"/>
                  </a:lnTo>
                  <a:lnTo>
                    <a:pt x="295" y="1620"/>
                  </a:lnTo>
                  <a:lnTo>
                    <a:pt x="295" y="1893"/>
                  </a:lnTo>
                  <a:lnTo>
                    <a:pt x="0" y="6754"/>
                  </a:lnTo>
                  <a:lnTo>
                    <a:pt x="0" y="11614"/>
                  </a:lnTo>
                  <a:lnTo>
                    <a:pt x="581" y="16475"/>
                  </a:lnTo>
                  <a:lnTo>
                    <a:pt x="1456" y="21063"/>
                  </a:lnTo>
                  <a:lnTo>
                    <a:pt x="2046" y="21600"/>
                  </a:lnTo>
                  <a:lnTo>
                    <a:pt x="2626" y="21600"/>
                  </a:lnTo>
                  <a:lnTo>
                    <a:pt x="3207" y="21335"/>
                  </a:lnTo>
                  <a:lnTo>
                    <a:pt x="3502" y="20790"/>
                  </a:lnTo>
                  <a:lnTo>
                    <a:pt x="3502" y="20253"/>
                  </a:lnTo>
                  <a:lnTo>
                    <a:pt x="7298" y="20790"/>
                  </a:lnTo>
                  <a:lnTo>
                    <a:pt x="11675" y="21063"/>
                  </a:lnTo>
                  <a:lnTo>
                    <a:pt x="16053" y="21063"/>
                  </a:lnTo>
                  <a:lnTo>
                    <a:pt x="17804" y="20525"/>
                  </a:lnTo>
                  <a:lnTo>
                    <a:pt x="19849" y="20253"/>
                  </a:lnTo>
                  <a:lnTo>
                    <a:pt x="20135" y="19715"/>
                  </a:lnTo>
                  <a:lnTo>
                    <a:pt x="20135" y="19170"/>
                  </a:lnTo>
                  <a:lnTo>
                    <a:pt x="20430" y="19442"/>
                  </a:lnTo>
                  <a:lnTo>
                    <a:pt x="21011" y="19442"/>
                  </a:lnTo>
                  <a:lnTo>
                    <a:pt x="21305" y="19170"/>
                  </a:lnTo>
                  <a:lnTo>
                    <a:pt x="21305" y="18632"/>
                  </a:lnTo>
                  <a:lnTo>
                    <a:pt x="21600" y="14582"/>
                  </a:lnTo>
                  <a:lnTo>
                    <a:pt x="21305" y="10259"/>
                  </a:lnTo>
                  <a:lnTo>
                    <a:pt x="21011" y="5671"/>
                  </a:lnTo>
                  <a:lnTo>
                    <a:pt x="20725" y="1620"/>
                  </a:lnTo>
                  <a:lnTo>
                    <a:pt x="20725" y="537"/>
                  </a:lnTo>
                  <a:lnTo>
                    <a:pt x="20430" y="273"/>
                  </a:lnTo>
                  <a:lnTo>
                    <a:pt x="20135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409" name="Shape 870"/>
            <p:cNvSpPr/>
            <p:nvPr/>
          </p:nvSpPr>
          <p:spPr>
            <a:xfrm>
              <a:off x="1180726" y="374231"/>
              <a:ext cx="17935" cy="1543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440" y="0"/>
                  </a:moveTo>
                  <a:lnTo>
                    <a:pt x="2720" y="316"/>
                  </a:lnTo>
                  <a:lnTo>
                    <a:pt x="0" y="2817"/>
                  </a:lnTo>
                  <a:lnTo>
                    <a:pt x="0" y="5012"/>
                  </a:lnTo>
                  <a:lnTo>
                    <a:pt x="2720" y="10014"/>
                  </a:lnTo>
                  <a:lnTo>
                    <a:pt x="0" y="15649"/>
                  </a:lnTo>
                  <a:lnTo>
                    <a:pt x="0" y="18466"/>
                  </a:lnTo>
                  <a:lnTo>
                    <a:pt x="2720" y="20977"/>
                  </a:lnTo>
                  <a:lnTo>
                    <a:pt x="5440" y="21600"/>
                  </a:lnTo>
                  <a:lnTo>
                    <a:pt x="13520" y="21600"/>
                  </a:lnTo>
                  <a:lnTo>
                    <a:pt x="13520" y="21284"/>
                  </a:lnTo>
                  <a:lnTo>
                    <a:pt x="18880" y="18466"/>
                  </a:lnTo>
                  <a:lnTo>
                    <a:pt x="21600" y="15649"/>
                  </a:lnTo>
                  <a:lnTo>
                    <a:pt x="18880" y="10014"/>
                  </a:lnTo>
                  <a:lnTo>
                    <a:pt x="18880" y="5012"/>
                  </a:lnTo>
                  <a:lnTo>
                    <a:pt x="16160" y="2501"/>
                  </a:lnTo>
                  <a:lnTo>
                    <a:pt x="10800" y="316"/>
                  </a:lnTo>
                  <a:lnTo>
                    <a:pt x="8080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410" name="Shape 871"/>
            <p:cNvSpPr/>
            <p:nvPr/>
          </p:nvSpPr>
          <p:spPr>
            <a:xfrm>
              <a:off x="1245621" y="246766"/>
              <a:ext cx="40253" cy="4696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388" y="0"/>
                  </a:moveTo>
                  <a:lnTo>
                    <a:pt x="15612" y="3086"/>
                  </a:lnTo>
                  <a:lnTo>
                    <a:pt x="10800" y="6171"/>
                  </a:lnTo>
                  <a:lnTo>
                    <a:pt x="8412" y="5133"/>
                  </a:lnTo>
                  <a:lnTo>
                    <a:pt x="5988" y="3086"/>
                  </a:lnTo>
                  <a:lnTo>
                    <a:pt x="2388" y="1039"/>
                  </a:lnTo>
                  <a:lnTo>
                    <a:pt x="0" y="1039"/>
                  </a:lnTo>
                  <a:lnTo>
                    <a:pt x="0" y="2047"/>
                  </a:lnTo>
                  <a:lnTo>
                    <a:pt x="1176" y="5133"/>
                  </a:lnTo>
                  <a:lnTo>
                    <a:pt x="4776" y="9257"/>
                  </a:lnTo>
                  <a:lnTo>
                    <a:pt x="5988" y="10296"/>
                  </a:lnTo>
                  <a:lnTo>
                    <a:pt x="1176" y="17476"/>
                  </a:lnTo>
                  <a:lnTo>
                    <a:pt x="1176" y="19553"/>
                  </a:lnTo>
                  <a:lnTo>
                    <a:pt x="2388" y="21600"/>
                  </a:lnTo>
                  <a:lnTo>
                    <a:pt x="5988" y="21600"/>
                  </a:lnTo>
                  <a:lnTo>
                    <a:pt x="7200" y="20561"/>
                  </a:lnTo>
                  <a:lnTo>
                    <a:pt x="13188" y="11304"/>
                  </a:lnTo>
                  <a:lnTo>
                    <a:pt x="15612" y="11304"/>
                  </a:lnTo>
                  <a:lnTo>
                    <a:pt x="16788" y="10296"/>
                  </a:lnTo>
                  <a:lnTo>
                    <a:pt x="15612" y="8218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411" name="Shape 872"/>
            <p:cNvSpPr/>
            <p:nvPr/>
          </p:nvSpPr>
          <p:spPr>
            <a:xfrm>
              <a:off x="1254521" y="5254"/>
              <a:ext cx="169977" cy="15649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26" y="926"/>
                  </a:moveTo>
                  <a:lnTo>
                    <a:pt x="3132" y="1540"/>
                  </a:lnTo>
                  <a:lnTo>
                    <a:pt x="4837" y="1852"/>
                  </a:lnTo>
                  <a:lnTo>
                    <a:pt x="8534" y="1852"/>
                  </a:lnTo>
                  <a:lnTo>
                    <a:pt x="13927" y="2154"/>
                  </a:lnTo>
                  <a:lnTo>
                    <a:pt x="19616" y="2154"/>
                  </a:lnTo>
                  <a:lnTo>
                    <a:pt x="19616" y="13890"/>
                  </a:lnTo>
                  <a:lnTo>
                    <a:pt x="19895" y="16044"/>
                  </a:lnTo>
                  <a:lnTo>
                    <a:pt x="20182" y="18520"/>
                  </a:lnTo>
                  <a:lnTo>
                    <a:pt x="11370" y="18520"/>
                  </a:lnTo>
                  <a:lnTo>
                    <a:pt x="6829" y="18822"/>
                  </a:lnTo>
                  <a:lnTo>
                    <a:pt x="4550" y="19134"/>
                  </a:lnTo>
                  <a:lnTo>
                    <a:pt x="2566" y="19748"/>
                  </a:lnTo>
                  <a:lnTo>
                    <a:pt x="1992" y="10488"/>
                  </a:lnTo>
                  <a:lnTo>
                    <a:pt x="2279" y="5556"/>
                  </a:lnTo>
                  <a:lnTo>
                    <a:pt x="1992" y="3080"/>
                  </a:lnTo>
                  <a:lnTo>
                    <a:pt x="1713" y="2154"/>
                  </a:lnTo>
                  <a:lnTo>
                    <a:pt x="1426" y="926"/>
                  </a:lnTo>
                  <a:close/>
                  <a:moveTo>
                    <a:pt x="3132" y="0"/>
                  </a:moveTo>
                  <a:lnTo>
                    <a:pt x="2279" y="303"/>
                  </a:lnTo>
                  <a:lnTo>
                    <a:pt x="1426" y="926"/>
                  </a:lnTo>
                  <a:lnTo>
                    <a:pt x="1140" y="926"/>
                  </a:lnTo>
                  <a:lnTo>
                    <a:pt x="574" y="2466"/>
                  </a:lnTo>
                  <a:lnTo>
                    <a:pt x="287" y="3704"/>
                  </a:lnTo>
                  <a:lnTo>
                    <a:pt x="0" y="7096"/>
                  </a:lnTo>
                  <a:lnTo>
                    <a:pt x="287" y="13890"/>
                  </a:lnTo>
                  <a:lnTo>
                    <a:pt x="287" y="18208"/>
                  </a:lnTo>
                  <a:lnTo>
                    <a:pt x="574" y="19134"/>
                  </a:lnTo>
                  <a:lnTo>
                    <a:pt x="861" y="20371"/>
                  </a:lnTo>
                  <a:lnTo>
                    <a:pt x="1426" y="20986"/>
                  </a:lnTo>
                  <a:lnTo>
                    <a:pt x="2279" y="21600"/>
                  </a:lnTo>
                  <a:lnTo>
                    <a:pt x="2566" y="21297"/>
                  </a:lnTo>
                  <a:lnTo>
                    <a:pt x="2845" y="20986"/>
                  </a:lnTo>
                  <a:lnTo>
                    <a:pt x="4837" y="21297"/>
                  </a:lnTo>
                  <a:lnTo>
                    <a:pt x="11370" y="21297"/>
                  </a:lnTo>
                  <a:lnTo>
                    <a:pt x="20182" y="20371"/>
                  </a:lnTo>
                  <a:lnTo>
                    <a:pt x="21321" y="20371"/>
                  </a:lnTo>
                  <a:lnTo>
                    <a:pt x="21321" y="20060"/>
                  </a:lnTo>
                  <a:lnTo>
                    <a:pt x="21600" y="17896"/>
                  </a:lnTo>
                  <a:lnTo>
                    <a:pt x="21600" y="15430"/>
                  </a:lnTo>
                  <a:lnTo>
                    <a:pt x="21321" y="10800"/>
                  </a:lnTo>
                  <a:lnTo>
                    <a:pt x="21321" y="5244"/>
                  </a:lnTo>
                  <a:lnTo>
                    <a:pt x="21034" y="2778"/>
                  </a:lnTo>
                  <a:lnTo>
                    <a:pt x="20747" y="0"/>
                  </a:lnTo>
                  <a:lnTo>
                    <a:pt x="19895" y="0"/>
                  </a:lnTo>
                  <a:lnTo>
                    <a:pt x="19616" y="303"/>
                  </a:lnTo>
                  <a:lnTo>
                    <a:pt x="15354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412" name="Shape 873"/>
            <p:cNvSpPr/>
            <p:nvPr/>
          </p:nvSpPr>
          <p:spPr>
            <a:xfrm>
              <a:off x="1882945" y="70082"/>
              <a:ext cx="40253" cy="4696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224" y="11304"/>
                  </a:moveTo>
                  <a:lnTo>
                    <a:pt x="13224" y="13382"/>
                  </a:lnTo>
                  <a:lnTo>
                    <a:pt x="12012" y="14390"/>
                  </a:lnTo>
                  <a:lnTo>
                    <a:pt x="9624" y="15429"/>
                  </a:lnTo>
                  <a:lnTo>
                    <a:pt x="6024" y="15429"/>
                  </a:lnTo>
                  <a:lnTo>
                    <a:pt x="7200" y="13382"/>
                  </a:lnTo>
                  <a:lnTo>
                    <a:pt x="8412" y="12343"/>
                  </a:lnTo>
                  <a:lnTo>
                    <a:pt x="12012" y="11304"/>
                  </a:lnTo>
                  <a:close/>
                  <a:moveTo>
                    <a:pt x="13224" y="0"/>
                  </a:moveTo>
                  <a:lnTo>
                    <a:pt x="8412" y="1039"/>
                  </a:lnTo>
                  <a:lnTo>
                    <a:pt x="7200" y="2047"/>
                  </a:lnTo>
                  <a:lnTo>
                    <a:pt x="6024" y="4124"/>
                  </a:lnTo>
                  <a:lnTo>
                    <a:pt x="6024" y="7210"/>
                  </a:lnTo>
                  <a:lnTo>
                    <a:pt x="7200" y="7210"/>
                  </a:lnTo>
                  <a:lnTo>
                    <a:pt x="4812" y="8218"/>
                  </a:lnTo>
                  <a:lnTo>
                    <a:pt x="1212" y="10296"/>
                  </a:lnTo>
                  <a:lnTo>
                    <a:pt x="0" y="14390"/>
                  </a:lnTo>
                  <a:lnTo>
                    <a:pt x="0" y="17476"/>
                  </a:lnTo>
                  <a:lnTo>
                    <a:pt x="1212" y="20561"/>
                  </a:lnTo>
                  <a:lnTo>
                    <a:pt x="4812" y="21600"/>
                  </a:lnTo>
                  <a:lnTo>
                    <a:pt x="13224" y="21600"/>
                  </a:lnTo>
                  <a:lnTo>
                    <a:pt x="16824" y="19553"/>
                  </a:lnTo>
                  <a:lnTo>
                    <a:pt x="20424" y="15429"/>
                  </a:lnTo>
                  <a:lnTo>
                    <a:pt x="21600" y="11304"/>
                  </a:lnTo>
                  <a:lnTo>
                    <a:pt x="21600" y="7210"/>
                  </a:lnTo>
                  <a:lnTo>
                    <a:pt x="20424" y="3086"/>
                  </a:lnTo>
                  <a:lnTo>
                    <a:pt x="19212" y="1039"/>
                  </a:lnTo>
                  <a:lnTo>
                    <a:pt x="16824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413" name="Shape 874"/>
            <p:cNvSpPr/>
            <p:nvPr/>
          </p:nvSpPr>
          <p:spPr>
            <a:xfrm>
              <a:off x="872127" y="257925"/>
              <a:ext cx="38061" cy="559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985" y="5182"/>
                  </a:moveTo>
                  <a:lnTo>
                    <a:pt x="12704" y="8645"/>
                  </a:lnTo>
                  <a:lnTo>
                    <a:pt x="10178" y="9517"/>
                  </a:lnTo>
                  <a:lnTo>
                    <a:pt x="7615" y="10364"/>
                  </a:lnTo>
                  <a:lnTo>
                    <a:pt x="6371" y="12108"/>
                  </a:lnTo>
                  <a:lnTo>
                    <a:pt x="6371" y="9517"/>
                  </a:lnTo>
                  <a:lnTo>
                    <a:pt x="7615" y="7773"/>
                  </a:lnTo>
                  <a:lnTo>
                    <a:pt x="8896" y="6054"/>
                  </a:lnTo>
                  <a:lnTo>
                    <a:pt x="11422" y="5182"/>
                  </a:lnTo>
                  <a:close/>
                  <a:moveTo>
                    <a:pt x="13985" y="0"/>
                  </a:moveTo>
                  <a:lnTo>
                    <a:pt x="8896" y="1744"/>
                  </a:lnTo>
                  <a:lnTo>
                    <a:pt x="3807" y="3463"/>
                  </a:lnTo>
                  <a:lnTo>
                    <a:pt x="2563" y="4335"/>
                  </a:lnTo>
                  <a:lnTo>
                    <a:pt x="1282" y="4335"/>
                  </a:lnTo>
                  <a:lnTo>
                    <a:pt x="1282" y="6054"/>
                  </a:lnTo>
                  <a:lnTo>
                    <a:pt x="0" y="9517"/>
                  </a:lnTo>
                  <a:lnTo>
                    <a:pt x="0" y="12955"/>
                  </a:lnTo>
                  <a:lnTo>
                    <a:pt x="2563" y="19881"/>
                  </a:lnTo>
                  <a:lnTo>
                    <a:pt x="2563" y="20728"/>
                  </a:lnTo>
                  <a:lnTo>
                    <a:pt x="5089" y="20728"/>
                  </a:lnTo>
                  <a:lnTo>
                    <a:pt x="6371" y="19881"/>
                  </a:lnTo>
                  <a:lnTo>
                    <a:pt x="6371" y="15546"/>
                  </a:lnTo>
                  <a:lnTo>
                    <a:pt x="8896" y="17290"/>
                  </a:lnTo>
                  <a:lnTo>
                    <a:pt x="11422" y="19881"/>
                  </a:lnTo>
                  <a:lnTo>
                    <a:pt x="13985" y="20728"/>
                  </a:lnTo>
                  <a:lnTo>
                    <a:pt x="17793" y="21600"/>
                  </a:lnTo>
                  <a:lnTo>
                    <a:pt x="20318" y="21600"/>
                  </a:lnTo>
                  <a:lnTo>
                    <a:pt x="21600" y="19881"/>
                  </a:lnTo>
                  <a:lnTo>
                    <a:pt x="21600" y="19009"/>
                  </a:lnTo>
                  <a:lnTo>
                    <a:pt x="19037" y="17290"/>
                  </a:lnTo>
                  <a:lnTo>
                    <a:pt x="15229" y="16418"/>
                  </a:lnTo>
                  <a:lnTo>
                    <a:pt x="12704" y="13827"/>
                  </a:lnTo>
                  <a:lnTo>
                    <a:pt x="17793" y="11236"/>
                  </a:lnTo>
                  <a:lnTo>
                    <a:pt x="20318" y="6926"/>
                  </a:lnTo>
                  <a:lnTo>
                    <a:pt x="21600" y="4335"/>
                  </a:lnTo>
                  <a:lnTo>
                    <a:pt x="20318" y="2591"/>
                  </a:lnTo>
                  <a:lnTo>
                    <a:pt x="17793" y="872"/>
                  </a:lnTo>
                  <a:lnTo>
                    <a:pt x="13985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414" name="Shape 875"/>
            <p:cNvSpPr/>
            <p:nvPr/>
          </p:nvSpPr>
          <p:spPr>
            <a:xfrm>
              <a:off x="814007" y="202063"/>
              <a:ext cx="156559" cy="1587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195" y="0"/>
                  </a:moveTo>
                  <a:lnTo>
                    <a:pt x="8642" y="298"/>
                  </a:lnTo>
                  <a:lnTo>
                    <a:pt x="2163" y="298"/>
                  </a:lnTo>
                  <a:lnTo>
                    <a:pt x="312" y="913"/>
                  </a:lnTo>
                  <a:lnTo>
                    <a:pt x="0" y="1211"/>
                  </a:lnTo>
                  <a:lnTo>
                    <a:pt x="926" y="1826"/>
                  </a:lnTo>
                  <a:lnTo>
                    <a:pt x="1851" y="2124"/>
                  </a:lnTo>
                  <a:lnTo>
                    <a:pt x="3391" y="2431"/>
                  </a:lnTo>
                  <a:lnTo>
                    <a:pt x="12958" y="2431"/>
                  </a:lnTo>
                  <a:lnTo>
                    <a:pt x="18823" y="1826"/>
                  </a:lnTo>
                  <a:lnTo>
                    <a:pt x="18512" y="3949"/>
                  </a:lnTo>
                  <a:lnTo>
                    <a:pt x="18512" y="5775"/>
                  </a:lnTo>
                  <a:lnTo>
                    <a:pt x="18823" y="9734"/>
                  </a:lnTo>
                  <a:lnTo>
                    <a:pt x="19126" y="14298"/>
                  </a:lnTo>
                  <a:lnTo>
                    <a:pt x="19126" y="16729"/>
                  </a:lnTo>
                  <a:lnTo>
                    <a:pt x="19437" y="19169"/>
                  </a:lnTo>
                  <a:lnTo>
                    <a:pt x="8944" y="19467"/>
                  </a:lnTo>
                  <a:lnTo>
                    <a:pt x="5242" y="19169"/>
                  </a:lnTo>
                  <a:lnTo>
                    <a:pt x="3391" y="19467"/>
                  </a:lnTo>
                  <a:lnTo>
                    <a:pt x="2777" y="20082"/>
                  </a:lnTo>
                  <a:lnTo>
                    <a:pt x="1851" y="20380"/>
                  </a:lnTo>
                  <a:lnTo>
                    <a:pt x="1851" y="20687"/>
                  </a:lnTo>
                  <a:lnTo>
                    <a:pt x="2777" y="20994"/>
                  </a:lnTo>
                  <a:lnTo>
                    <a:pt x="3702" y="21293"/>
                  </a:lnTo>
                  <a:lnTo>
                    <a:pt x="5242" y="21600"/>
                  </a:lnTo>
                  <a:lnTo>
                    <a:pt x="14809" y="21600"/>
                  </a:lnTo>
                  <a:lnTo>
                    <a:pt x="20674" y="21293"/>
                  </a:lnTo>
                  <a:lnTo>
                    <a:pt x="21288" y="20994"/>
                  </a:lnTo>
                  <a:lnTo>
                    <a:pt x="21600" y="20687"/>
                  </a:lnTo>
                  <a:lnTo>
                    <a:pt x="21600" y="20082"/>
                  </a:lnTo>
                  <a:lnTo>
                    <a:pt x="21288" y="19467"/>
                  </a:lnTo>
                  <a:lnTo>
                    <a:pt x="21288" y="14605"/>
                  </a:lnTo>
                  <a:lnTo>
                    <a:pt x="20977" y="9426"/>
                  </a:lnTo>
                  <a:lnTo>
                    <a:pt x="20977" y="5477"/>
                  </a:lnTo>
                  <a:lnTo>
                    <a:pt x="20674" y="3651"/>
                  </a:lnTo>
                  <a:lnTo>
                    <a:pt x="20363" y="1518"/>
                  </a:lnTo>
                  <a:lnTo>
                    <a:pt x="20674" y="1211"/>
                  </a:lnTo>
                  <a:lnTo>
                    <a:pt x="20674" y="606"/>
                  </a:lnTo>
                  <a:lnTo>
                    <a:pt x="20363" y="298"/>
                  </a:lnTo>
                  <a:lnTo>
                    <a:pt x="19749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415" name="Shape 876"/>
            <p:cNvSpPr/>
            <p:nvPr/>
          </p:nvSpPr>
          <p:spPr>
            <a:xfrm>
              <a:off x="1048811" y="253474"/>
              <a:ext cx="55929" cy="492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72" y="0"/>
                  </a:moveTo>
                  <a:lnTo>
                    <a:pt x="0" y="991"/>
                  </a:lnTo>
                  <a:lnTo>
                    <a:pt x="0" y="2944"/>
                  </a:lnTo>
                  <a:lnTo>
                    <a:pt x="872" y="2944"/>
                  </a:lnTo>
                  <a:lnTo>
                    <a:pt x="3463" y="4897"/>
                  </a:lnTo>
                  <a:lnTo>
                    <a:pt x="6054" y="5888"/>
                  </a:lnTo>
                  <a:lnTo>
                    <a:pt x="4310" y="11777"/>
                  </a:lnTo>
                  <a:lnTo>
                    <a:pt x="3463" y="17665"/>
                  </a:lnTo>
                  <a:lnTo>
                    <a:pt x="4310" y="19618"/>
                  </a:lnTo>
                  <a:lnTo>
                    <a:pt x="6054" y="20609"/>
                  </a:lnTo>
                  <a:lnTo>
                    <a:pt x="6901" y="21600"/>
                  </a:lnTo>
                  <a:lnTo>
                    <a:pt x="7773" y="19618"/>
                  </a:lnTo>
                  <a:lnTo>
                    <a:pt x="8645" y="14721"/>
                  </a:lnTo>
                  <a:lnTo>
                    <a:pt x="9492" y="8832"/>
                  </a:lnTo>
                  <a:lnTo>
                    <a:pt x="15546" y="8832"/>
                  </a:lnTo>
                  <a:lnTo>
                    <a:pt x="19009" y="7841"/>
                  </a:lnTo>
                  <a:lnTo>
                    <a:pt x="21600" y="4897"/>
                  </a:lnTo>
                  <a:lnTo>
                    <a:pt x="21600" y="1953"/>
                  </a:lnTo>
                  <a:lnTo>
                    <a:pt x="20728" y="991"/>
                  </a:lnTo>
                  <a:lnTo>
                    <a:pt x="19009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416" name="Shape 877"/>
            <p:cNvSpPr/>
            <p:nvPr/>
          </p:nvSpPr>
          <p:spPr>
            <a:xfrm>
              <a:off x="945922" y="101367"/>
              <a:ext cx="46962" cy="6489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429" y="0"/>
                  </a:moveTo>
                  <a:lnTo>
                    <a:pt x="11335" y="752"/>
                  </a:lnTo>
                  <a:lnTo>
                    <a:pt x="2078" y="2985"/>
                  </a:lnTo>
                  <a:lnTo>
                    <a:pt x="1039" y="4466"/>
                  </a:lnTo>
                  <a:lnTo>
                    <a:pt x="1039" y="5218"/>
                  </a:lnTo>
                  <a:lnTo>
                    <a:pt x="4124" y="11916"/>
                  </a:lnTo>
                  <a:lnTo>
                    <a:pt x="6171" y="13398"/>
                  </a:lnTo>
                  <a:lnTo>
                    <a:pt x="8249" y="12668"/>
                  </a:lnTo>
                  <a:lnTo>
                    <a:pt x="12343" y="11916"/>
                  </a:lnTo>
                  <a:lnTo>
                    <a:pt x="15429" y="11916"/>
                  </a:lnTo>
                  <a:lnTo>
                    <a:pt x="17506" y="13398"/>
                  </a:lnTo>
                  <a:lnTo>
                    <a:pt x="16467" y="14149"/>
                  </a:lnTo>
                  <a:lnTo>
                    <a:pt x="13382" y="14901"/>
                  </a:lnTo>
                  <a:lnTo>
                    <a:pt x="7210" y="15631"/>
                  </a:lnTo>
                  <a:lnTo>
                    <a:pt x="3086" y="16382"/>
                  </a:lnTo>
                  <a:lnTo>
                    <a:pt x="1039" y="17864"/>
                  </a:lnTo>
                  <a:lnTo>
                    <a:pt x="0" y="19367"/>
                  </a:lnTo>
                  <a:lnTo>
                    <a:pt x="0" y="20097"/>
                  </a:lnTo>
                  <a:lnTo>
                    <a:pt x="2078" y="21600"/>
                  </a:lnTo>
                  <a:lnTo>
                    <a:pt x="3086" y="20848"/>
                  </a:lnTo>
                  <a:lnTo>
                    <a:pt x="5163" y="20097"/>
                  </a:lnTo>
                  <a:lnTo>
                    <a:pt x="8249" y="19367"/>
                  </a:lnTo>
                  <a:lnTo>
                    <a:pt x="13382" y="19367"/>
                  </a:lnTo>
                  <a:lnTo>
                    <a:pt x="17506" y="17864"/>
                  </a:lnTo>
                  <a:lnTo>
                    <a:pt x="19553" y="17134"/>
                  </a:lnTo>
                  <a:lnTo>
                    <a:pt x="21600" y="15631"/>
                  </a:lnTo>
                  <a:lnTo>
                    <a:pt x="21600" y="11916"/>
                  </a:lnTo>
                  <a:lnTo>
                    <a:pt x="20592" y="10435"/>
                  </a:lnTo>
                  <a:lnTo>
                    <a:pt x="18514" y="8932"/>
                  </a:lnTo>
                  <a:lnTo>
                    <a:pt x="16467" y="8202"/>
                  </a:lnTo>
                  <a:lnTo>
                    <a:pt x="13382" y="8202"/>
                  </a:lnTo>
                  <a:lnTo>
                    <a:pt x="8249" y="8932"/>
                  </a:lnTo>
                  <a:lnTo>
                    <a:pt x="7210" y="5969"/>
                  </a:lnTo>
                  <a:lnTo>
                    <a:pt x="14420" y="3736"/>
                  </a:lnTo>
                  <a:lnTo>
                    <a:pt x="20592" y="2233"/>
                  </a:lnTo>
                  <a:lnTo>
                    <a:pt x="20592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417" name="Shape 878"/>
            <p:cNvSpPr/>
            <p:nvPr/>
          </p:nvSpPr>
          <p:spPr>
            <a:xfrm>
              <a:off x="0" y="1648945"/>
              <a:ext cx="585913" cy="9166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4210"/>
                  </a:lnTo>
                  <a:lnTo>
                    <a:pt x="2637" y="7372"/>
                  </a:lnTo>
                  <a:lnTo>
                    <a:pt x="5275" y="9485"/>
                  </a:lnTo>
                  <a:lnTo>
                    <a:pt x="7914" y="11066"/>
                  </a:lnTo>
                  <a:lnTo>
                    <a:pt x="10635" y="12115"/>
                  </a:lnTo>
                  <a:lnTo>
                    <a:pt x="13272" y="13696"/>
                  </a:lnTo>
                  <a:lnTo>
                    <a:pt x="15912" y="15277"/>
                  </a:lnTo>
                  <a:lnTo>
                    <a:pt x="18549" y="17906"/>
                  </a:lnTo>
                  <a:lnTo>
                    <a:pt x="19869" y="19487"/>
                  </a:lnTo>
                  <a:lnTo>
                    <a:pt x="21186" y="21600"/>
                  </a:lnTo>
                  <a:lnTo>
                    <a:pt x="21433" y="21600"/>
                  </a:lnTo>
                  <a:lnTo>
                    <a:pt x="21600" y="20019"/>
                  </a:lnTo>
                  <a:lnTo>
                    <a:pt x="21517" y="18438"/>
                  </a:lnTo>
                  <a:lnTo>
                    <a:pt x="21353" y="17390"/>
                  </a:lnTo>
                  <a:lnTo>
                    <a:pt x="20033" y="15809"/>
                  </a:lnTo>
                  <a:lnTo>
                    <a:pt x="18713" y="13696"/>
                  </a:lnTo>
                  <a:lnTo>
                    <a:pt x="16076" y="11583"/>
                  </a:lnTo>
                  <a:lnTo>
                    <a:pt x="13355" y="9485"/>
                  </a:lnTo>
                  <a:lnTo>
                    <a:pt x="10718" y="8421"/>
                  </a:lnTo>
                  <a:lnTo>
                    <a:pt x="7997" y="6840"/>
                  </a:lnTo>
                  <a:lnTo>
                    <a:pt x="5275" y="5259"/>
                  </a:lnTo>
                  <a:lnTo>
                    <a:pt x="2637" y="3162"/>
                  </a:lnTo>
                  <a:lnTo>
                    <a:pt x="1317" y="158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418" name="Shape 879"/>
            <p:cNvSpPr/>
            <p:nvPr/>
          </p:nvSpPr>
          <p:spPr>
            <a:xfrm>
              <a:off x="988433" y="193096"/>
              <a:ext cx="169976" cy="16101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763" y="0"/>
                  </a:moveTo>
                  <a:lnTo>
                    <a:pt x="13640" y="597"/>
                  </a:lnTo>
                  <a:lnTo>
                    <a:pt x="7673" y="597"/>
                  </a:lnTo>
                  <a:lnTo>
                    <a:pt x="4550" y="900"/>
                  </a:lnTo>
                  <a:lnTo>
                    <a:pt x="1705" y="1203"/>
                  </a:lnTo>
                  <a:lnTo>
                    <a:pt x="1418" y="597"/>
                  </a:lnTo>
                  <a:lnTo>
                    <a:pt x="1418" y="303"/>
                  </a:lnTo>
                  <a:lnTo>
                    <a:pt x="853" y="303"/>
                  </a:lnTo>
                  <a:lnTo>
                    <a:pt x="566" y="597"/>
                  </a:lnTo>
                  <a:lnTo>
                    <a:pt x="287" y="2700"/>
                  </a:lnTo>
                  <a:lnTo>
                    <a:pt x="0" y="5097"/>
                  </a:lnTo>
                  <a:lnTo>
                    <a:pt x="0" y="9900"/>
                  </a:lnTo>
                  <a:lnTo>
                    <a:pt x="287" y="15300"/>
                  </a:lnTo>
                  <a:lnTo>
                    <a:pt x="566" y="18000"/>
                  </a:lnTo>
                  <a:lnTo>
                    <a:pt x="1418" y="20700"/>
                  </a:lnTo>
                  <a:lnTo>
                    <a:pt x="1705" y="21003"/>
                  </a:lnTo>
                  <a:lnTo>
                    <a:pt x="2558" y="21003"/>
                  </a:lnTo>
                  <a:lnTo>
                    <a:pt x="2845" y="20397"/>
                  </a:lnTo>
                  <a:lnTo>
                    <a:pt x="2558" y="17697"/>
                  </a:lnTo>
                  <a:lnTo>
                    <a:pt x="2558" y="14997"/>
                  </a:lnTo>
                  <a:lnTo>
                    <a:pt x="1992" y="9597"/>
                  </a:lnTo>
                  <a:lnTo>
                    <a:pt x="1992" y="5997"/>
                  </a:lnTo>
                  <a:lnTo>
                    <a:pt x="1705" y="2103"/>
                  </a:lnTo>
                  <a:lnTo>
                    <a:pt x="3697" y="2397"/>
                  </a:lnTo>
                  <a:lnTo>
                    <a:pt x="9665" y="2397"/>
                  </a:lnTo>
                  <a:lnTo>
                    <a:pt x="18755" y="1800"/>
                  </a:lnTo>
                  <a:lnTo>
                    <a:pt x="19321" y="2397"/>
                  </a:lnTo>
                  <a:lnTo>
                    <a:pt x="19608" y="2397"/>
                  </a:lnTo>
                  <a:lnTo>
                    <a:pt x="19321" y="5097"/>
                  </a:lnTo>
                  <a:lnTo>
                    <a:pt x="19608" y="8100"/>
                  </a:lnTo>
                  <a:lnTo>
                    <a:pt x="19895" y="18597"/>
                  </a:lnTo>
                  <a:lnTo>
                    <a:pt x="17903" y="18303"/>
                  </a:lnTo>
                  <a:lnTo>
                    <a:pt x="15911" y="18597"/>
                  </a:lnTo>
                  <a:lnTo>
                    <a:pt x="11935" y="18900"/>
                  </a:lnTo>
                  <a:lnTo>
                    <a:pt x="5681" y="18900"/>
                  </a:lnTo>
                  <a:lnTo>
                    <a:pt x="4550" y="19203"/>
                  </a:lnTo>
                  <a:lnTo>
                    <a:pt x="3410" y="19497"/>
                  </a:lnTo>
                  <a:lnTo>
                    <a:pt x="2845" y="20397"/>
                  </a:lnTo>
                  <a:lnTo>
                    <a:pt x="3410" y="21003"/>
                  </a:lnTo>
                  <a:lnTo>
                    <a:pt x="4263" y="21297"/>
                  </a:lnTo>
                  <a:lnTo>
                    <a:pt x="6533" y="21600"/>
                  </a:lnTo>
                  <a:lnTo>
                    <a:pt x="10796" y="21003"/>
                  </a:lnTo>
                  <a:lnTo>
                    <a:pt x="17616" y="21003"/>
                  </a:lnTo>
                  <a:lnTo>
                    <a:pt x="19895" y="20397"/>
                  </a:lnTo>
                  <a:lnTo>
                    <a:pt x="20460" y="20700"/>
                  </a:lnTo>
                  <a:lnTo>
                    <a:pt x="21313" y="20700"/>
                  </a:lnTo>
                  <a:lnTo>
                    <a:pt x="21600" y="20103"/>
                  </a:lnTo>
                  <a:lnTo>
                    <a:pt x="21026" y="9597"/>
                  </a:lnTo>
                  <a:lnTo>
                    <a:pt x="21313" y="5097"/>
                  </a:lnTo>
                  <a:lnTo>
                    <a:pt x="21026" y="2700"/>
                  </a:lnTo>
                  <a:lnTo>
                    <a:pt x="20460" y="597"/>
                  </a:lnTo>
                  <a:lnTo>
                    <a:pt x="20174" y="597"/>
                  </a:lnTo>
                  <a:lnTo>
                    <a:pt x="20174" y="900"/>
                  </a:lnTo>
                  <a:lnTo>
                    <a:pt x="19895" y="900"/>
                  </a:lnTo>
                  <a:lnTo>
                    <a:pt x="19321" y="303"/>
                  </a:lnTo>
                  <a:lnTo>
                    <a:pt x="18755" y="303"/>
                  </a:lnTo>
                  <a:lnTo>
                    <a:pt x="16763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419" name="Shape 880"/>
            <p:cNvSpPr/>
            <p:nvPr/>
          </p:nvSpPr>
          <p:spPr>
            <a:xfrm>
              <a:off x="1337284" y="6058934"/>
              <a:ext cx="1480426" cy="81626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57" y="10119"/>
                  </a:moveTo>
                  <a:lnTo>
                    <a:pt x="653" y="11007"/>
                  </a:lnTo>
                  <a:lnTo>
                    <a:pt x="914" y="11836"/>
                  </a:lnTo>
                  <a:lnTo>
                    <a:pt x="587" y="11836"/>
                  </a:lnTo>
                  <a:lnTo>
                    <a:pt x="424" y="11717"/>
                  </a:lnTo>
                  <a:lnTo>
                    <a:pt x="262" y="11539"/>
                  </a:lnTo>
                  <a:lnTo>
                    <a:pt x="164" y="11362"/>
                  </a:lnTo>
                  <a:lnTo>
                    <a:pt x="131" y="11184"/>
                  </a:lnTo>
                  <a:lnTo>
                    <a:pt x="131" y="11007"/>
                  </a:lnTo>
                  <a:lnTo>
                    <a:pt x="164" y="10771"/>
                  </a:lnTo>
                  <a:lnTo>
                    <a:pt x="294" y="10416"/>
                  </a:lnTo>
                  <a:lnTo>
                    <a:pt x="457" y="10119"/>
                  </a:lnTo>
                  <a:close/>
                  <a:moveTo>
                    <a:pt x="11062" y="10711"/>
                  </a:moveTo>
                  <a:lnTo>
                    <a:pt x="11192" y="10829"/>
                  </a:lnTo>
                  <a:lnTo>
                    <a:pt x="11355" y="11539"/>
                  </a:lnTo>
                  <a:lnTo>
                    <a:pt x="11420" y="12249"/>
                  </a:lnTo>
                  <a:lnTo>
                    <a:pt x="11192" y="12014"/>
                  </a:lnTo>
                  <a:lnTo>
                    <a:pt x="10898" y="11836"/>
                  </a:lnTo>
                  <a:lnTo>
                    <a:pt x="10637" y="11659"/>
                  </a:lnTo>
                  <a:lnTo>
                    <a:pt x="10344" y="11539"/>
                  </a:lnTo>
                  <a:lnTo>
                    <a:pt x="10539" y="11184"/>
                  </a:lnTo>
                  <a:lnTo>
                    <a:pt x="10735" y="10889"/>
                  </a:lnTo>
                  <a:lnTo>
                    <a:pt x="10833" y="10771"/>
                  </a:lnTo>
                  <a:lnTo>
                    <a:pt x="10931" y="10711"/>
                  </a:lnTo>
                  <a:close/>
                  <a:moveTo>
                    <a:pt x="1795" y="0"/>
                  </a:moveTo>
                  <a:lnTo>
                    <a:pt x="1730" y="60"/>
                  </a:lnTo>
                  <a:lnTo>
                    <a:pt x="1697" y="178"/>
                  </a:lnTo>
                  <a:lnTo>
                    <a:pt x="1501" y="1302"/>
                  </a:lnTo>
                  <a:lnTo>
                    <a:pt x="1240" y="2368"/>
                  </a:lnTo>
                  <a:lnTo>
                    <a:pt x="751" y="4498"/>
                  </a:lnTo>
                  <a:lnTo>
                    <a:pt x="555" y="5623"/>
                  </a:lnTo>
                  <a:lnTo>
                    <a:pt x="392" y="6688"/>
                  </a:lnTo>
                  <a:lnTo>
                    <a:pt x="327" y="7279"/>
                  </a:lnTo>
                  <a:lnTo>
                    <a:pt x="294" y="7871"/>
                  </a:lnTo>
                  <a:lnTo>
                    <a:pt x="294" y="9054"/>
                  </a:lnTo>
                  <a:lnTo>
                    <a:pt x="360" y="9528"/>
                  </a:lnTo>
                  <a:lnTo>
                    <a:pt x="424" y="10001"/>
                  </a:lnTo>
                  <a:lnTo>
                    <a:pt x="196" y="10238"/>
                  </a:lnTo>
                  <a:lnTo>
                    <a:pt x="66" y="10593"/>
                  </a:lnTo>
                  <a:lnTo>
                    <a:pt x="0" y="10771"/>
                  </a:lnTo>
                  <a:lnTo>
                    <a:pt x="0" y="11184"/>
                  </a:lnTo>
                  <a:lnTo>
                    <a:pt x="33" y="11421"/>
                  </a:lnTo>
                  <a:lnTo>
                    <a:pt x="98" y="11659"/>
                  </a:lnTo>
                  <a:lnTo>
                    <a:pt x="196" y="11836"/>
                  </a:lnTo>
                  <a:lnTo>
                    <a:pt x="457" y="12072"/>
                  </a:lnTo>
                  <a:lnTo>
                    <a:pt x="751" y="12131"/>
                  </a:lnTo>
                  <a:lnTo>
                    <a:pt x="1045" y="12131"/>
                  </a:lnTo>
                  <a:lnTo>
                    <a:pt x="1370" y="12901"/>
                  </a:lnTo>
                  <a:lnTo>
                    <a:pt x="1762" y="13611"/>
                  </a:lnTo>
                  <a:lnTo>
                    <a:pt x="2186" y="14144"/>
                  </a:lnTo>
                  <a:lnTo>
                    <a:pt x="2382" y="14381"/>
                  </a:lnTo>
                  <a:lnTo>
                    <a:pt x="2611" y="14559"/>
                  </a:lnTo>
                  <a:lnTo>
                    <a:pt x="3198" y="14914"/>
                  </a:lnTo>
                  <a:lnTo>
                    <a:pt x="3817" y="15209"/>
                  </a:lnTo>
                  <a:lnTo>
                    <a:pt x="5090" y="15742"/>
                  </a:lnTo>
                  <a:lnTo>
                    <a:pt x="5645" y="15919"/>
                  </a:lnTo>
                  <a:lnTo>
                    <a:pt x="6200" y="15979"/>
                  </a:lnTo>
                  <a:lnTo>
                    <a:pt x="6493" y="15979"/>
                  </a:lnTo>
                  <a:lnTo>
                    <a:pt x="6754" y="15919"/>
                  </a:lnTo>
                  <a:lnTo>
                    <a:pt x="7048" y="15859"/>
                  </a:lnTo>
                  <a:lnTo>
                    <a:pt x="7309" y="15682"/>
                  </a:lnTo>
                  <a:lnTo>
                    <a:pt x="7603" y="15504"/>
                  </a:lnTo>
                  <a:lnTo>
                    <a:pt x="7832" y="15327"/>
                  </a:lnTo>
                  <a:lnTo>
                    <a:pt x="8321" y="14794"/>
                  </a:lnTo>
                  <a:lnTo>
                    <a:pt x="8810" y="14204"/>
                  </a:lnTo>
                  <a:lnTo>
                    <a:pt x="9234" y="13552"/>
                  </a:lnTo>
                  <a:lnTo>
                    <a:pt x="9756" y="12664"/>
                  </a:lnTo>
                  <a:lnTo>
                    <a:pt x="10246" y="11776"/>
                  </a:lnTo>
                  <a:lnTo>
                    <a:pt x="10833" y="12131"/>
                  </a:lnTo>
                  <a:lnTo>
                    <a:pt x="11160" y="12427"/>
                  </a:lnTo>
                  <a:lnTo>
                    <a:pt x="11453" y="12664"/>
                  </a:lnTo>
                  <a:lnTo>
                    <a:pt x="11485" y="13374"/>
                  </a:lnTo>
                  <a:lnTo>
                    <a:pt x="11485" y="14084"/>
                  </a:lnTo>
                  <a:lnTo>
                    <a:pt x="11453" y="15564"/>
                  </a:lnTo>
                  <a:lnTo>
                    <a:pt x="11485" y="16392"/>
                  </a:lnTo>
                  <a:lnTo>
                    <a:pt x="11616" y="17222"/>
                  </a:lnTo>
                  <a:lnTo>
                    <a:pt x="11747" y="18050"/>
                  </a:lnTo>
                  <a:lnTo>
                    <a:pt x="11943" y="18819"/>
                  </a:lnTo>
                  <a:lnTo>
                    <a:pt x="12203" y="19587"/>
                  </a:lnTo>
                  <a:lnTo>
                    <a:pt x="12497" y="20240"/>
                  </a:lnTo>
                  <a:lnTo>
                    <a:pt x="12824" y="20890"/>
                  </a:lnTo>
                  <a:lnTo>
                    <a:pt x="13215" y="21422"/>
                  </a:lnTo>
                  <a:lnTo>
                    <a:pt x="13313" y="21600"/>
                  </a:lnTo>
                  <a:lnTo>
                    <a:pt x="13639" y="21600"/>
                  </a:lnTo>
                  <a:lnTo>
                    <a:pt x="13084" y="20772"/>
                  </a:lnTo>
                  <a:lnTo>
                    <a:pt x="12856" y="20298"/>
                  </a:lnTo>
                  <a:lnTo>
                    <a:pt x="12595" y="19825"/>
                  </a:lnTo>
                  <a:lnTo>
                    <a:pt x="12399" y="19352"/>
                  </a:lnTo>
                  <a:lnTo>
                    <a:pt x="12203" y="18819"/>
                  </a:lnTo>
                  <a:lnTo>
                    <a:pt x="12040" y="18287"/>
                  </a:lnTo>
                  <a:lnTo>
                    <a:pt x="11877" y="17694"/>
                  </a:lnTo>
                  <a:lnTo>
                    <a:pt x="11812" y="17222"/>
                  </a:lnTo>
                  <a:lnTo>
                    <a:pt x="11747" y="16807"/>
                  </a:lnTo>
                  <a:lnTo>
                    <a:pt x="11714" y="15859"/>
                  </a:lnTo>
                  <a:lnTo>
                    <a:pt x="11714" y="12901"/>
                  </a:lnTo>
                  <a:lnTo>
                    <a:pt x="11681" y="12427"/>
                  </a:lnTo>
                  <a:lnTo>
                    <a:pt x="11616" y="12014"/>
                  </a:lnTo>
                  <a:lnTo>
                    <a:pt x="11551" y="11539"/>
                  </a:lnTo>
                  <a:lnTo>
                    <a:pt x="11453" y="11184"/>
                  </a:lnTo>
                  <a:lnTo>
                    <a:pt x="11322" y="10771"/>
                  </a:lnTo>
                  <a:lnTo>
                    <a:pt x="11127" y="10416"/>
                  </a:lnTo>
                  <a:lnTo>
                    <a:pt x="10996" y="10238"/>
                  </a:lnTo>
                  <a:lnTo>
                    <a:pt x="10931" y="10179"/>
                  </a:lnTo>
                  <a:lnTo>
                    <a:pt x="10898" y="10238"/>
                  </a:lnTo>
                  <a:lnTo>
                    <a:pt x="10115" y="11539"/>
                  </a:lnTo>
                  <a:lnTo>
                    <a:pt x="9365" y="12842"/>
                  </a:lnTo>
                  <a:lnTo>
                    <a:pt x="8940" y="13492"/>
                  </a:lnTo>
                  <a:lnTo>
                    <a:pt x="8517" y="14024"/>
                  </a:lnTo>
                  <a:lnTo>
                    <a:pt x="8092" y="14559"/>
                  </a:lnTo>
                  <a:lnTo>
                    <a:pt x="7636" y="15032"/>
                  </a:lnTo>
                  <a:lnTo>
                    <a:pt x="7342" y="15269"/>
                  </a:lnTo>
                  <a:lnTo>
                    <a:pt x="7080" y="15387"/>
                  </a:lnTo>
                  <a:lnTo>
                    <a:pt x="6787" y="15504"/>
                  </a:lnTo>
                  <a:lnTo>
                    <a:pt x="6526" y="15564"/>
                  </a:lnTo>
                  <a:lnTo>
                    <a:pt x="5939" y="15564"/>
                  </a:lnTo>
                  <a:lnTo>
                    <a:pt x="5352" y="15446"/>
                  </a:lnTo>
                  <a:lnTo>
                    <a:pt x="4764" y="15269"/>
                  </a:lnTo>
                  <a:lnTo>
                    <a:pt x="4177" y="14972"/>
                  </a:lnTo>
                  <a:lnTo>
                    <a:pt x="3067" y="14439"/>
                  </a:lnTo>
                  <a:lnTo>
                    <a:pt x="2807" y="14262"/>
                  </a:lnTo>
                  <a:lnTo>
                    <a:pt x="2513" y="14024"/>
                  </a:lnTo>
                  <a:lnTo>
                    <a:pt x="2284" y="13789"/>
                  </a:lnTo>
                  <a:lnTo>
                    <a:pt x="2024" y="13434"/>
                  </a:lnTo>
                  <a:lnTo>
                    <a:pt x="1795" y="13079"/>
                  </a:lnTo>
                  <a:lnTo>
                    <a:pt x="1599" y="12724"/>
                  </a:lnTo>
                  <a:lnTo>
                    <a:pt x="1403" y="12249"/>
                  </a:lnTo>
                  <a:lnTo>
                    <a:pt x="1208" y="11836"/>
                  </a:lnTo>
                  <a:lnTo>
                    <a:pt x="1045" y="11362"/>
                  </a:lnTo>
                  <a:lnTo>
                    <a:pt x="914" y="10829"/>
                  </a:lnTo>
                  <a:lnTo>
                    <a:pt x="783" y="10356"/>
                  </a:lnTo>
                  <a:lnTo>
                    <a:pt x="587" y="9291"/>
                  </a:lnTo>
                  <a:lnTo>
                    <a:pt x="555" y="8818"/>
                  </a:lnTo>
                  <a:lnTo>
                    <a:pt x="522" y="8286"/>
                  </a:lnTo>
                  <a:lnTo>
                    <a:pt x="522" y="7753"/>
                  </a:lnTo>
                  <a:lnTo>
                    <a:pt x="587" y="6806"/>
                  </a:lnTo>
                  <a:lnTo>
                    <a:pt x="685" y="5858"/>
                  </a:lnTo>
                  <a:lnTo>
                    <a:pt x="881" y="4971"/>
                  </a:lnTo>
                  <a:lnTo>
                    <a:pt x="1077" y="4025"/>
                  </a:lnTo>
                  <a:lnTo>
                    <a:pt x="1501" y="2250"/>
                  </a:lnTo>
                  <a:lnTo>
                    <a:pt x="1697" y="1362"/>
                  </a:lnTo>
                  <a:lnTo>
                    <a:pt x="1893" y="415"/>
                  </a:lnTo>
                  <a:lnTo>
                    <a:pt x="3165" y="830"/>
                  </a:lnTo>
                  <a:lnTo>
                    <a:pt x="4405" y="1302"/>
                  </a:lnTo>
                  <a:lnTo>
                    <a:pt x="5677" y="1835"/>
                  </a:lnTo>
                  <a:lnTo>
                    <a:pt x="6918" y="2427"/>
                  </a:lnTo>
                  <a:lnTo>
                    <a:pt x="8157" y="3078"/>
                  </a:lnTo>
                  <a:lnTo>
                    <a:pt x="9365" y="3848"/>
                  </a:lnTo>
                  <a:lnTo>
                    <a:pt x="10572" y="4616"/>
                  </a:lnTo>
                  <a:lnTo>
                    <a:pt x="11779" y="5445"/>
                  </a:lnTo>
                  <a:lnTo>
                    <a:pt x="13019" y="6391"/>
                  </a:lnTo>
                  <a:lnTo>
                    <a:pt x="14259" y="7398"/>
                  </a:lnTo>
                  <a:lnTo>
                    <a:pt x="16706" y="9469"/>
                  </a:lnTo>
                  <a:lnTo>
                    <a:pt x="19153" y="11659"/>
                  </a:lnTo>
                  <a:lnTo>
                    <a:pt x="19708" y="12131"/>
                  </a:lnTo>
                  <a:lnTo>
                    <a:pt x="20067" y="12427"/>
                  </a:lnTo>
                  <a:lnTo>
                    <a:pt x="20425" y="12782"/>
                  </a:lnTo>
                  <a:lnTo>
                    <a:pt x="20752" y="13197"/>
                  </a:lnTo>
                  <a:lnTo>
                    <a:pt x="21046" y="13611"/>
                  </a:lnTo>
                  <a:lnTo>
                    <a:pt x="21176" y="13847"/>
                  </a:lnTo>
                  <a:lnTo>
                    <a:pt x="21274" y="14084"/>
                  </a:lnTo>
                  <a:lnTo>
                    <a:pt x="21339" y="14321"/>
                  </a:lnTo>
                  <a:lnTo>
                    <a:pt x="21372" y="14617"/>
                  </a:lnTo>
                  <a:lnTo>
                    <a:pt x="20883" y="16629"/>
                  </a:lnTo>
                  <a:lnTo>
                    <a:pt x="20360" y="18642"/>
                  </a:lnTo>
                  <a:lnTo>
                    <a:pt x="19969" y="20120"/>
                  </a:lnTo>
                  <a:lnTo>
                    <a:pt x="19544" y="21600"/>
                  </a:lnTo>
                  <a:lnTo>
                    <a:pt x="19838" y="21600"/>
                  </a:lnTo>
                  <a:lnTo>
                    <a:pt x="20132" y="20357"/>
                  </a:lnTo>
                  <a:lnTo>
                    <a:pt x="20425" y="19232"/>
                  </a:lnTo>
                  <a:lnTo>
                    <a:pt x="20981" y="17162"/>
                  </a:lnTo>
                  <a:lnTo>
                    <a:pt x="21208" y="16097"/>
                  </a:lnTo>
                  <a:lnTo>
                    <a:pt x="21339" y="15564"/>
                  </a:lnTo>
                  <a:lnTo>
                    <a:pt x="21404" y="14972"/>
                  </a:lnTo>
                  <a:lnTo>
                    <a:pt x="21470" y="15032"/>
                  </a:lnTo>
                  <a:lnTo>
                    <a:pt x="21535" y="15032"/>
                  </a:lnTo>
                  <a:lnTo>
                    <a:pt x="21568" y="14972"/>
                  </a:lnTo>
                  <a:lnTo>
                    <a:pt x="21600" y="14854"/>
                  </a:lnTo>
                  <a:lnTo>
                    <a:pt x="21568" y="14439"/>
                  </a:lnTo>
                  <a:lnTo>
                    <a:pt x="21502" y="14144"/>
                  </a:lnTo>
                  <a:lnTo>
                    <a:pt x="21404" y="13789"/>
                  </a:lnTo>
                  <a:lnTo>
                    <a:pt x="21274" y="13552"/>
                  </a:lnTo>
                  <a:lnTo>
                    <a:pt x="20915" y="13019"/>
                  </a:lnTo>
                  <a:lnTo>
                    <a:pt x="20589" y="12604"/>
                  </a:lnTo>
                  <a:lnTo>
                    <a:pt x="20002" y="11954"/>
                  </a:lnTo>
                  <a:lnTo>
                    <a:pt x="19382" y="11421"/>
                  </a:lnTo>
                  <a:lnTo>
                    <a:pt x="18142" y="10296"/>
                  </a:lnTo>
                  <a:lnTo>
                    <a:pt x="16804" y="9114"/>
                  </a:lnTo>
                  <a:lnTo>
                    <a:pt x="15466" y="7989"/>
                  </a:lnTo>
                  <a:lnTo>
                    <a:pt x="14128" y="6865"/>
                  </a:lnTo>
                  <a:lnTo>
                    <a:pt x="12758" y="5800"/>
                  </a:lnTo>
                  <a:lnTo>
                    <a:pt x="11485" y="4853"/>
                  </a:lnTo>
                  <a:lnTo>
                    <a:pt x="10213" y="3965"/>
                  </a:lnTo>
                  <a:lnTo>
                    <a:pt x="8908" y="3137"/>
                  </a:lnTo>
                  <a:lnTo>
                    <a:pt x="7603" y="2427"/>
                  </a:lnTo>
                  <a:lnTo>
                    <a:pt x="6200" y="1657"/>
                  </a:lnTo>
                  <a:lnTo>
                    <a:pt x="4796" y="1007"/>
                  </a:lnTo>
                  <a:lnTo>
                    <a:pt x="4079" y="770"/>
                  </a:lnTo>
                  <a:lnTo>
                    <a:pt x="3361" y="475"/>
                  </a:lnTo>
                  <a:lnTo>
                    <a:pt x="2643" y="297"/>
                  </a:lnTo>
                  <a:lnTo>
                    <a:pt x="1926" y="178"/>
                  </a:lnTo>
                  <a:lnTo>
                    <a:pt x="1860" y="60"/>
                  </a:lnTo>
                  <a:lnTo>
                    <a:pt x="1795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420" name="Shape 881"/>
            <p:cNvSpPr/>
            <p:nvPr/>
          </p:nvSpPr>
          <p:spPr>
            <a:xfrm>
              <a:off x="281764" y="401065"/>
              <a:ext cx="174426" cy="16100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954" y="0"/>
                  </a:moveTo>
                  <a:lnTo>
                    <a:pt x="10800" y="597"/>
                  </a:lnTo>
                  <a:lnTo>
                    <a:pt x="6095" y="900"/>
                  </a:lnTo>
                  <a:lnTo>
                    <a:pt x="1382" y="1800"/>
                  </a:lnTo>
                  <a:lnTo>
                    <a:pt x="1110" y="1203"/>
                  </a:lnTo>
                  <a:lnTo>
                    <a:pt x="831" y="900"/>
                  </a:lnTo>
                  <a:lnTo>
                    <a:pt x="551" y="900"/>
                  </a:lnTo>
                  <a:lnTo>
                    <a:pt x="280" y="1203"/>
                  </a:lnTo>
                  <a:lnTo>
                    <a:pt x="0" y="3903"/>
                  </a:lnTo>
                  <a:lnTo>
                    <a:pt x="280" y="6603"/>
                  </a:lnTo>
                  <a:lnTo>
                    <a:pt x="551" y="12003"/>
                  </a:lnTo>
                  <a:lnTo>
                    <a:pt x="551" y="18900"/>
                  </a:lnTo>
                  <a:lnTo>
                    <a:pt x="1110" y="21297"/>
                  </a:lnTo>
                  <a:lnTo>
                    <a:pt x="1382" y="21600"/>
                  </a:lnTo>
                  <a:lnTo>
                    <a:pt x="1941" y="21297"/>
                  </a:lnTo>
                  <a:lnTo>
                    <a:pt x="10800" y="21297"/>
                  </a:lnTo>
                  <a:lnTo>
                    <a:pt x="15234" y="21003"/>
                  </a:lnTo>
                  <a:lnTo>
                    <a:pt x="17166" y="20700"/>
                  </a:lnTo>
                  <a:lnTo>
                    <a:pt x="19387" y="20397"/>
                  </a:lnTo>
                  <a:lnTo>
                    <a:pt x="19387" y="20700"/>
                  </a:lnTo>
                  <a:lnTo>
                    <a:pt x="19938" y="20700"/>
                  </a:lnTo>
                  <a:lnTo>
                    <a:pt x="20769" y="20103"/>
                  </a:lnTo>
                  <a:lnTo>
                    <a:pt x="21049" y="19497"/>
                  </a:lnTo>
                  <a:lnTo>
                    <a:pt x="21320" y="18597"/>
                  </a:lnTo>
                  <a:lnTo>
                    <a:pt x="21600" y="17403"/>
                  </a:lnTo>
                  <a:lnTo>
                    <a:pt x="21320" y="14997"/>
                  </a:lnTo>
                  <a:lnTo>
                    <a:pt x="21049" y="13197"/>
                  </a:lnTo>
                  <a:lnTo>
                    <a:pt x="21049" y="6603"/>
                  </a:lnTo>
                  <a:lnTo>
                    <a:pt x="20490" y="3600"/>
                  </a:lnTo>
                  <a:lnTo>
                    <a:pt x="19938" y="2103"/>
                  </a:lnTo>
                  <a:lnTo>
                    <a:pt x="19387" y="900"/>
                  </a:lnTo>
                  <a:lnTo>
                    <a:pt x="19108" y="900"/>
                  </a:lnTo>
                  <a:lnTo>
                    <a:pt x="18828" y="1800"/>
                  </a:lnTo>
                  <a:lnTo>
                    <a:pt x="18557" y="3003"/>
                  </a:lnTo>
                  <a:lnTo>
                    <a:pt x="18557" y="5400"/>
                  </a:lnTo>
                  <a:lnTo>
                    <a:pt x="19108" y="10203"/>
                  </a:lnTo>
                  <a:lnTo>
                    <a:pt x="19387" y="14703"/>
                  </a:lnTo>
                  <a:lnTo>
                    <a:pt x="19387" y="19203"/>
                  </a:lnTo>
                  <a:lnTo>
                    <a:pt x="17166" y="18900"/>
                  </a:lnTo>
                  <a:lnTo>
                    <a:pt x="15234" y="18597"/>
                  </a:lnTo>
                  <a:lnTo>
                    <a:pt x="10800" y="18597"/>
                  </a:lnTo>
                  <a:lnTo>
                    <a:pt x="2213" y="19497"/>
                  </a:lnTo>
                  <a:lnTo>
                    <a:pt x="2213" y="14997"/>
                  </a:lnTo>
                  <a:lnTo>
                    <a:pt x="1941" y="10203"/>
                  </a:lnTo>
                  <a:lnTo>
                    <a:pt x="1941" y="6897"/>
                  </a:lnTo>
                  <a:lnTo>
                    <a:pt x="1662" y="3600"/>
                  </a:lnTo>
                  <a:lnTo>
                    <a:pt x="6926" y="3003"/>
                  </a:lnTo>
                  <a:lnTo>
                    <a:pt x="12182" y="2397"/>
                  </a:lnTo>
                  <a:lnTo>
                    <a:pt x="15785" y="2103"/>
                  </a:lnTo>
                  <a:lnTo>
                    <a:pt x="17446" y="1800"/>
                  </a:lnTo>
                  <a:lnTo>
                    <a:pt x="19108" y="900"/>
                  </a:lnTo>
                  <a:lnTo>
                    <a:pt x="19108" y="597"/>
                  </a:lnTo>
                  <a:lnTo>
                    <a:pt x="17997" y="303"/>
                  </a:lnTo>
                  <a:lnTo>
                    <a:pt x="17166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421" name="Shape 882"/>
            <p:cNvSpPr/>
            <p:nvPr/>
          </p:nvSpPr>
          <p:spPr>
            <a:xfrm>
              <a:off x="2312300" y="678379"/>
              <a:ext cx="163267" cy="19681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373" y="11044"/>
                  </a:moveTo>
                  <a:lnTo>
                    <a:pt x="4148" y="11533"/>
                  </a:lnTo>
                  <a:lnTo>
                    <a:pt x="6222" y="11780"/>
                  </a:lnTo>
                  <a:lnTo>
                    <a:pt x="17162" y="11780"/>
                  </a:lnTo>
                  <a:lnTo>
                    <a:pt x="19535" y="11533"/>
                  </a:lnTo>
                  <a:lnTo>
                    <a:pt x="19535" y="16934"/>
                  </a:lnTo>
                  <a:lnTo>
                    <a:pt x="19825" y="18895"/>
                  </a:lnTo>
                  <a:lnTo>
                    <a:pt x="15686" y="18895"/>
                  </a:lnTo>
                  <a:lnTo>
                    <a:pt x="11837" y="19391"/>
                  </a:lnTo>
                  <a:lnTo>
                    <a:pt x="7399" y="19632"/>
                  </a:lnTo>
                  <a:lnTo>
                    <a:pt x="5035" y="19880"/>
                  </a:lnTo>
                  <a:lnTo>
                    <a:pt x="2961" y="20368"/>
                  </a:lnTo>
                  <a:lnTo>
                    <a:pt x="2733" y="20558"/>
                  </a:lnTo>
                  <a:lnTo>
                    <a:pt x="2961" y="18655"/>
                  </a:lnTo>
                  <a:lnTo>
                    <a:pt x="2663" y="15950"/>
                  </a:lnTo>
                  <a:lnTo>
                    <a:pt x="2373" y="11044"/>
                  </a:lnTo>
                  <a:close/>
                  <a:moveTo>
                    <a:pt x="18937" y="0"/>
                  </a:moveTo>
                  <a:lnTo>
                    <a:pt x="16573" y="241"/>
                  </a:lnTo>
                  <a:lnTo>
                    <a:pt x="13911" y="241"/>
                  </a:lnTo>
                  <a:lnTo>
                    <a:pt x="9174" y="736"/>
                  </a:lnTo>
                  <a:lnTo>
                    <a:pt x="5334" y="1225"/>
                  </a:lnTo>
                  <a:lnTo>
                    <a:pt x="1186" y="1713"/>
                  </a:lnTo>
                  <a:lnTo>
                    <a:pt x="888" y="1225"/>
                  </a:lnTo>
                  <a:lnTo>
                    <a:pt x="598" y="1473"/>
                  </a:lnTo>
                  <a:lnTo>
                    <a:pt x="0" y="3681"/>
                  </a:lnTo>
                  <a:lnTo>
                    <a:pt x="0" y="5890"/>
                  </a:lnTo>
                  <a:lnTo>
                    <a:pt x="299" y="10556"/>
                  </a:lnTo>
                  <a:lnTo>
                    <a:pt x="299" y="15950"/>
                  </a:lnTo>
                  <a:lnTo>
                    <a:pt x="598" y="18655"/>
                  </a:lnTo>
                  <a:lnTo>
                    <a:pt x="1186" y="21104"/>
                  </a:lnTo>
                  <a:lnTo>
                    <a:pt x="1485" y="21600"/>
                  </a:lnTo>
                  <a:lnTo>
                    <a:pt x="2074" y="21600"/>
                  </a:lnTo>
                  <a:lnTo>
                    <a:pt x="2373" y="21352"/>
                  </a:lnTo>
                  <a:lnTo>
                    <a:pt x="2663" y="21104"/>
                  </a:lnTo>
                  <a:lnTo>
                    <a:pt x="2724" y="20660"/>
                  </a:lnTo>
                  <a:lnTo>
                    <a:pt x="2961" y="20864"/>
                  </a:lnTo>
                  <a:lnTo>
                    <a:pt x="7399" y="20864"/>
                  </a:lnTo>
                  <a:lnTo>
                    <a:pt x="11837" y="20616"/>
                  </a:lnTo>
                  <a:lnTo>
                    <a:pt x="15985" y="20368"/>
                  </a:lnTo>
                  <a:lnTo>
                    <a:pt x="20124" y="19880"/>
                  </a:lnTo>
                  <a:lnTo>
                    <a:pt x="20422" y="20368"/>
                  </a:lnTo>
                  <a:lnTo>
                    <a:pt x="20712" y="20616"/>
                  </a:lnTo>
                  <a:lnTo>
                    <a:pt x="21011" y="20368"/>
                  </a:lnTo>
                  <a:lnTo>
                    <a:pt x="21011" y="19880"/>
                  </a:lnTo>
                  <a:lnTo>
                    <a:pt x="21310" y="19391"/>
                  </a:lnTo>
                  <a:lnTo>
                    <a:pt x="21310" y="19143"/>
                  </a:lnTo>
                  <a:lnTo>
                    <a:pt x="21600" y="17182"/>
                  </a:lnTo>
                  <a:lnTo>
                    <a:pt x="21600" y="15214"/>
                  </a:lnTo>
                  <a:lnTo>
                    <a:pt x="21310" y="11533"/>
                  </a:lnTo>
                  <a:lnTo>
                    <a:pt x="21011" y="6138"/>
                  </a:lnTo>
                  <a:lnTo>
                    <a:pt x="20712" y="3681"/>
                  </a:lnTo>
                  <a:lnTo>
                    <a:pt x="20124" y="977"/>
                  </a:lnTo>
                  <a:lnTo>
                    <a:pt x="19825" y="977"/>
                  </a:lnTo>
                  <a:lnTo>
                    <a:pt x="19535" y="3186"/>
                  </a:lnTo>
                  <a:lnTo>
                    <a:pt x="19236" y="5642"/>
                  </a:lnTo>
                  <a:lnTo>
                    <a:pt x="19535" y="10060"/>
                  </a:lnTo>
                  <a:lnTo>
                    <a:pt x="19535" y="10308"/>
                  </a:lnTo>
                  <a:lnTo>
                    <a:pt x="17162" y="10060"/>
                  </a:lnTo>
                  <a:lnTo>
                    <a:pt x="4148" y="10060"/>
                  </a:lnTo>
                  <a:lnTo>
                    <a:pt x="2074" y="10556"/>
                  </a:lnTo>
                  <a:lnTo>
                    <a:pt x="2074" y="6627"/>
                  </a:lnTo>
                  <a:lnTo>
                    <a:pt x="1775" y="4666"/>
                  </a:lnTo>
                  <a:lnTo>
                    <a:pt x="1485" y="2697"/>
                  </a:lnTo>
                  <a:lnTo>
                    <a:pt x="5923" y="2697"/>
                  </a:lnTo>
                  <a:lnTo>
                    <a:pt x="10659" y="2209"/>
                  </a:lnTo>
                  <a:lnTo>
                    <a:pt x="14798" y="1713"/>
                  </a:lnTo>
                  <a:lnTo>
                    <a:pt x="19236" y="1225"/>
                  </a:lnTo>
                  <a:lnTo>
                    <a:pt x="19535" y="977"/>
                  </a:lnTo>
                  <a:lnTo>
                    <a:pt x="19535" y="488"/>
                  </a:lnTo>
                  <a:lnTo>
                    <a:pt x="19236" y="241"/>
                  </a:lnTo>
                  <a:lnTo>
                    <a:pt x="18937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422" name="Shape 883"/>
            <p:cNvSpPr/>
            <p:nvPr/>
          </p:nvSpPr>
          <p:spPr>
            <a:xfrm>
              <a:off x="2497951" y="761142"/>
              <a:ext cx="169976" cy="10733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083" y="0"/>
                  </a:moveTo>
                  <a:lnTo>
                    <a:pt x="5681" y="441"/>
                  </a:lnTo>
                  <a:lnTo>
                    <a:pt x="3123" y="896"/>
                  </a:lnTo>
                  <a:lnTo>
                    <a:pt x="566" y="1791"/>
                  </a:lnTo>
                  <a:lnTo>
                    <a:pt x="287" y="2246"/>
                  </a:lnTo>
                  <a:lnTo>
                    <a:pt x="0" y="2700"/>
                  </a:lnTo>
                  <a:lnTo>
                    <a:pt x="287" y="3141"/>
                  </a:lnTo>
                  <a:lnTo>
                    <a:pt x="853" y="3596"/>
                  </a:lnTo>
                  <a:lnTo>
                    <a:pt x="5968" y="3596"/>
                  </a:lnTo>
                  <a:lnTo>
                    <a:pt x="11083" y="3141"/>
                  </a:lnTo>
                  <a:lnTo>
                    <a:pt x="19321" y="3141"/>
                  </a:lnTo>
                  <a:lnTo>
                    <a:pt x="19895" y="6750"/>
                  </a:lnTo>
                  <a:lnTo>
                    <a:pt x="20174" y="10346"/>
                  </a:lnTo>
                  <a:lnTo>
                    <a:pt x="19895" y="17991"/>
                  </a:lnTo>
                  <a:lnTo>
                    <a:pt x="10517" y="18446"/>
                  </a:lnTo>
                  <a:lnTo>
                    <a:pt x="6255" y="18900"/>
                  </a:lnTo>
                  <a:lnTo>
                    <a:pt x="3976" y="18900"/>
                  </a:lnTo>
                  <a:lnTo>
                    <a:pt x="1992" y="19796"/>
                  </a:lnTo>
                  <a:lnTo>
                    <a:pt x="1705" y="20250"/>
                  </a:lnTo>
                  <a:lnTo>
                    <a:pt x="1992" y="20691"/>
                  </a:lnTo>
                  <a:lnTo>
                    <a:pt x="3976" y="21600"/>
                  </a:lnTo>
                  <a:lnTo>
                    <a:pt x="6255" y="21600"/>
                  </a:lnTo>
                  <a:lnTo>
                    <a:pt x="10796" y="21146"/>
                  </a:lnTo>
                  <a:lnTo>
                    <a:pt x="20747" y="20691"/>
                  </a:lnTo>
                  <a:lnTo>
                    <a:pt x="21313" y="20250"/>
                  </a:lnTo>
                  <a:lnTo>
                    <a:pt x="21600" y="19341"/>
                  </a:lnTo>
                  <a:lnTo>
                    <a:pt x="21600" y="15291"/>
                  </a:lnTo>
                  <a:lnTo>
                    <a:pt x="21026" y="11241"/>
                  </a:lnTo>
                  <a:lnTo>
                    <a:pt x="19895" y="3141"/>
                  </a:lnTo>
                  <a:lnTo>
                    <a:pt x="20174" y="2700"/>
                  </a:lnTo>
                  <a:lnTo>
                    <a:pt x="20460" y="2700"/>
                  </a:lnTo>
                  <a:lnTo>
                    <a:pt x="20747" y="1791"/>
                  </a:lnTo>
                  <a:lnTo>
                    <a:pt x="20460" y="1350"/>
                  </a:lnTo>
                  <a:lnTo>
                    <a:pt x="20174" y="1350"/>
                  </a:lnTo>
                  <a:lnTo>
                    <a:pt x="19608" y="896"/>
                  </a:lnTo>
                  <a:lnTo>
                    <a:pt x="19608" y="0"/>
                  </a:lnTo>
                  <a:lnTo>
                    <a:pt x="19042" y="0"/>
                  </a:lnTo>
                  <a:lnTo>
                    <a:pt x="19042" y="441"/>
                  </a:lnTo>
                  <a:lnTo>
                    <a:pt x="17050" y="441"/>
                  </a:lnTo>
                  <a:lnTo>
                    <a:pt x="15058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423" name="Shape 884"/>
            <p:cNvSpPr/>
            <p:nvPr/>
          </p:nvSpPr>
          <p:spPr>
            <a:xfrm>
              <a:off x="2565037" y="792427"/>
              <a:ext cx="35803" cy="4922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410" y="0"/>
                  </a:moveTo>
                  <a:lnTo>
                    <a:pt x="2685" y="991"/>
                  </a:lnTo>
                  <a:lnTo>
                    <a:pt x="2685" y="2944"/>
                  </a:lnTo>
                  <a:lnTo>
                    <a:pt x="4047" y="5888"/>
                  </a:lnTo>
                  <a:lnTo>
                    <a:pt x="6732" y="6879"/>
                  </a:lnTo>
                  <a:lnTo>
                    <a:pt x="10780" y="8832"/>
                  </a:lnTo>
                  <a:lnTo>
                    <a:pt x="8095" y="9823"/>
                  </a:lnTo>
                  <a:lnTo>
                    <a:pt x="1363" y="15712"/>
                  </a:lnTo>
                  <a:lnTo>
                    <a:pt x="0" y="16674"/>
                  </a:lnTo>
                  <a:lnTo>
                    <a:pt x="0" y="18656"/>
                  </a:lnTo>
                  <a:lnTo>
                    <a:pt x="1363" y="20609"/>
                  </a:lnTo>
                  <a:lnTo>
                    <a:pt x="4047" y="21600"/>
                  </a:lnTo>
                  <a:lnTo>
                    <a:pt x="5410" y="20609"/>
                  </a:lnTo>
                  <a:lnTo>
                    <a:pt x="8095" y="20609"/>
                  </a:lnTo>
                  <a:lnTo>
                    <a:pt x="14827" y="13730"/>
                  </a:lnTo>
                  <a:lnTo>
                    <a:pt x="17553" y="10785"/>
                  </a:lnTo>
                  <a:lnTo>
                    <a:pt x="20237" y="9823"/>
                  </a:lnTo>
                  <a:lnTo>
                    <a:pt x="21600" y="8832"/>
                  </a:lnTo>
                  <a:lnTo>
                    <a:pt x="21600" y="6879"/>
                  </a:lnTo>
                  <a:lnTo>
                    <a:pt x="20237" y="5888"/>
                  </a:lnTo>
                  <a:lnTo>
                    <a:pt x="14827" y="2944"/>
                  </a:lnTo>
                  <a:lnTo>
                    <a:pt x="12142" y="1953"/>
                  </a:lnTo>
                  <a:lnTo>
                    <a:pt x="9458" y="991"/>
                  </a:lnTo>
                  <a:lnTo>
                    <a:pt x="8095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424" name="Shape 885"/>
            <p:cNvSpPr/>
            <p:nvPr/>
          </p:nvSpPr>
          <p:spPr>
            <a:xfrm>
              <a:off x="2368227" y="709664"/>
              <a:ext cx="58188" cy="3806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962" y="0"/>
                  </a:moveTo>
                  <a:lnTo>
                    <a:pt x="6658" y="3807"/>
                  </a:lnTo>
                  <a:lnTo>
                    <a:pt x="1677" y="11422"/>
                  </a:lnTo>
                  <a:lnTo>
                    <a:pt x="838" y="13985"/>
                  </a:lnTo>
                  <a:lnTo>
                    <a:pt x="0" y="16511"/>
                  </a:lnTo>
                  <a:lnTo>
                    <a:pt x="0" y="19037"/>
                  </a:lnTo>
                  <a:lnTo>
                    <a:pt x="1677" y="19037"/>
                  </a:lnTo>
                  <a:lnTo>
                    <a:pt x="4981" y="17793"/>
                  </a:lnTo>
                  <a:lnTo>
                    <a:pt x="10800" y="8896"/>
                  </a:lnTo>
                  <a:lnTo>
                    <a:pt x="14129" y="15229"/>
                  </a:lnTo>
                  <a:lnTo>
                    <a:pt x="18271" y="20318"/>
                  </a:lnTo>
                  <a:lnTo>
                    <a:pt x="19110" y="21600"/>
                  </a:lnTo>
                  <a:lnTo>
                    <a:pt x="20762" y="21600"/>
                  </a:lnTo>
                  <a:lnTo>
                    <a:pt x="20762" y="20318"/>
                  </a:lnTo>
                  <a:lnTo>
                    <a:pt x="21600" y="19037"/>
                  </a:lnTo>
                  <a:lnTo>
                    <a:pt x="20762" y="17793"/>
                  </a:lnTo>
                  <a:lnTo>
                    <a:pt x="17433" y="11422"/>
                  </a:lnTo>
                  <a:lnTo>
                    <a:pt x="12452" y="5089"/>
                  </a:lnTo>
                  <a:lnTo>
                    <a:pt x="12452" y="1282"/>
                  </a:lnTo>
                  <a:lnTo>
                    <a:pt x="11638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425" name="Shape 886"/>
            <p:cNvSpPr/>
            <p:nvPr/>
          </p:nvSpPr>
          <p:spPr>
            <a:xfrm>
              <a:off x="2251922" y="483828"/>
              <a:ext cx="404779" cy="18784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573" y="0"/>
                  </a:moveTo>
                  <a:lnTo>
                    <a:pt x="13129" y="512"/>
                  </a:lnTo>
                  <a:lnTo>
                    <a:pt x="6685" y="1283"/>
                  </a:lnTo>
                  <a:lnTo>
                    <a:pt x="3463" y="1795"/>
                  </a:lnTo>
                  <a:lnTo>
                    <a:pt x="1790" y="2314"/>
                  </a:lnTo>
                  <a:lnTo>
                    <a:pt x="241" y="3086"/>
                  </a:lnTo>
                  <a:lnTo>
                    <a:pt x="121" y="3338"/>
                  </a:lnTo>
                  <a:lnTo>
                    <a:pt x="241" y="3597"/>
                  </a:lnTo>
                  <a:lnTo>
                    <a:pt x="358" y="3597"/>
                  </a:lnTo>
                  <a:lnTo>
                    <a:pt x="121" y="5400"/>
                  </a:lnTo>
                  <a:lnTo>
                    <a:pt x="0" y="7455"/>
                  </a:lnTo>
                  <a:lnTo>
                    <a:pt x="121" y="11312"/>
                  </a:lnTo>
                  <a:lnTo>
                    <a:pt x="358" y="15940"/>
                  </a:lnTo>
                  <a:lnTo>
                    <a:pt x="716" y="20829"/>
                  </a:lnTo>
                  <a:lnTo>
                    <a:pt x="836" y="21081"/>
                  </a:lnTo>
                  <a:lnTo>
                    <a:pt x="957" y="21340"/>
                  </a:lnTo>
                  <a:lnTo>
                    <a:pt x="1315" y="21081"/>
                  </a:lnTo>
                  <a:lnTo>
                    <a:pt x="3700" y="21600"/>
                  </a:lnTo>
                  <a:lnTo>
                    <a:pt x="6089" y="21600"/>
                  </a:lnTo>
                  <a:lnTo>
                    <a:pt x="8595" y="21340"/>
                  </a:lnTo>
                  <a:lnTo>
                    <a:pt x="10981" y="20829"/>
                  </a:lnTo>
                  <a:lnTo>
                    <a:pt x="15755" y="19797"/>
                  </a:lnTo>
                  <a:lnTo>
                    <a:pt x="18261" y="19538"/>
                  </a:lnTo>
                  <a:lnTo>
                    <a:pt x="20647" y="19538"/>
                  </a:lnTo>
                  <a:lnTo>
                    <a:pt x="20884" y="19797"/>
                  </a:lnTo>
                  <a:lnTo>
                    <a:pt x="21125" y="19797"/>
                  </a:lnTo>
                  <a:lnTo>
                    <a:pt x="21363" y="19538"/>
                  </a:lnTo>
                  <a:lnTo>
                    <a:pt x="21483" y="19026"/>
                  </a:lnTo>
                  <a:lnTo>
                    <a:pt x="21600" y="9769"/>
                  </a:lnTo>
                  <a:lnTo>
                    <a:pt x="21483" y="5140"/>
                  </a:lnTo>
                  <a:lnTo>
                    <a:pt x="21483" y="2826"/>
                  </a:lnTo>
                  <a:lnTo>
                    <a:pt x="21363" y="512"/>
                  </a:lnTo>
                  <a:lnTo>
                    <a:pt x="21242" y="252"/>
                  </a:lnTo>
                  <a:lnTo>
                    <a:pt x="21005" y="252"/>
                  </a:lnTo>
                  <a:lnTo>
                    <a:pt x="20884" y="512"/>
                  </a:lnTo>
                  <a:lnTo>
                    <a:pt x="20647" y="4629"/>
                  </a:lnTo>
                  <a:lnTo>
                    <a:pt x="20526" y="8997"/>
                  </a:lnTo>
                  <a:lnTo>
                    <a:pt x="20647" y="17483"/>
                  </a:lnTo>
                  <a:lnTo>
                    <a:pt x="18261" y="17743"/>
                  </a:lnTo>
                  <a:lnTo>
                    <a:pt x="15872" y="17995"/>
                  </a:lnTo>
                  <a:lnTo>
                    <a:pt x="11101" y="18766"/>
                  </a:lnTo>
                  <a:lnTo>
                    <a:pt x="6327" y="19797"/>
                  </a:lnTo>
                  <a:lnTo>
                    <a:pt x="3938" y="20057"/>
                  </a:lnTo>
                  <a:lnTo>
                    <a:pt x="1552" y="20057"/>
                  </a:lnTo>
                  <a:lnTo>
                    <a:pt x="1074" y="15681"/>
                  </a:lnTo>
                  <a:lnTo>
                    <a:pt x="836" y="11052"/>
                  </a:lnTo>
                  <a:lnTo>
                    <a:pt x="836" y="5400"/>
                  </a:lnTo>
                  <a:lnTo>
                    <a:pt x="599" y="3597"/>
                  </a:lnTo>
                  <a:lnTo>
                    <a:pt x="1673" y="3857"/>
                  </a:lnTo>
                  <a:lnTo>
                    <a:pt x="2747" y="3857"/>
                  </a:lnTo>
                  <a:lnTo>
                    <a:pt x="5012" y="3597"/>
                  </a:lnTo>
                  <a:lnTo>
                    <a:pt x="7280" y="3086"/>
                  </a:lnTo>
                  <a:lnTo>
                    <a:pt x="9549" y="2566"/>
                  </a:lnTo>
                  <a:lnTo>
                    <a:pt x="14082" y="2055"/>
                  </a:lnTo>
                  <a:lnTo>
                    <a:pt x="16946" y="1795"/>
                  </a:lnTo>
                  <a:lnTo>
                    <a:pt x="18499" y="1543"/>
                  </a:lnTo>
                  <a:lnTo>
                    <a:pt x="19335" y="1543"/>
                  </a:lnTo>
                  <a:lnTo>
                    <a:pt x="19693" y="1795"/>
                  </a:lnTo>
                  <a:lnTo>
                    <a:pt x="20168" y="2314"/>
                  </a:lnTo>
                  <a:lnTo>
                    <a:pt x="20409" y="2055"/>
                  </a:lnTo>
                  <a:lnTo>
                    <a:pt x="20526" y="1795"/>
                  </a:lnTo>
                  <a:lnTo>
                    <a:pt x="20526" y="1283"/>
                  </a:lnTo>
                  <a:lnTo>
                    <a:pt x="20409" y="771"/>
                  </a:lnTo>
                  <a:lnTo>
                    <a:pt x="20168" y="252"/>
                  </a:lnTo>
                  <a:lnTo>
                    <a:pt x="19931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426" name="Shape 887"/>
            <p:cNvSpPr/>
            <p:nvPr/>
          </p:nvSpPr>
          <p:spPr>
            <a:xfrm>
              <a:off x="161008" y="763334"/>
              <a:ext cx="165459" cy="20577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48" y="1408"/>
                  </a:moveTo>
                  <a:lnTo>
                    <a:pt x="19267" y="5634"/>
                  </a:lnTo>
                  <a:lnTo>
                    <a:pt x="19267" y="15025"/>
                  </a:lnTo>
                  <a:lnTo>
                    <a:pt x="19848" y="19013"/>
                  </a:lnTo>
                  <a:lnTo>
                    <a:pt x="20143" y="19250"/>
                  </a:lnTo>
                  <a:lnTo>
                    <a:pt x="19848" y="19250"/>
                  </a:lnTo>
                  <a:lnTo>
                    <a:pt x="17811" y="19013"/>
                  </a:lnTo>
                  <a:lnTo>
                    <a:pt x="15764" y="19013"/>
                  </a:lnTo>
                  <a:lnTo>
                    <a:pt x="11680" y="19250"/>
                  </a:lnTo>
                  <a:lnTo>
                    <a:pt x="3208" y="19250"/>
                  </a:lnTo>
                  <a:lnTo>
                    <a:pt x="2333" y="10563"/>
                  </a:lnTo>
                  <a:lnTo>
                    <a:pt x="1457" y="1645"/>
                  </a:lnTo>
                  <a:lnTo>
                    <a:pt x="6131" y="2113"/>
                  </a:lnTo>
                  <a:lnTo>
                    <a:pt x="10510" y="1883"/>
                  </a:lnTo>
                  <a:lnTo>
                    <a:pt x="19848" y="1408"/>
                  </a:lnTo>
                  <a:close/>
                  <a:moveTo>
                    <a:pt x="19848" y="0"/>
                  </a:moveTo>
                  <a:lnTo>
                    <a:pt x="15183" y="237"/>
                  </a:lnTo>
                  <a:lnTo>
                    <a:pt x="10510" y="237"/>
                  </a:lnTo>
                  <a:lnTo>
                    <a:pt x="5836" y="474"/>
                  </a:lnTo>
                  <a:lnTo>
                    <a:pt x="1171" y="704"/>
                  </a:lnTo>
                  <a:lnTo>
                    <a:pt x="581" y="1178"/>
                  </a:lnTo>
                  <a:lnTo>
                    <a:pt x="286" y="1408"/>
                  </a:lnTo>
                  <a:lnTo>
                    <a:pt x="286" y="1645"/>
                  </a:lnTo>
                  <a:lnTo>
                    <a:pt x="0" y="6108"/>
                  </a:lnTo>
                  <a:lnTo>
                    <a:pt x="286" y="11267"/>
                  </a:lnTo>
                  <a:lnTo>
                    <a:pt x="876" y="16434"/>
                  </a:lnTo>
                  <a:lnTo>
                    <a:pt x="1752" y="21126"/>
                  </a:lnTo>
                  <a:lnTo>
                    <a:pt x="2046" y="21363"/>
                  </a:lnTo>
                  <a:lnTo>
                    <a:pt x="2627" y="21600"/>
                  </a:lnTo>
                  <a:lnTo>
                    <a:pt x="3208" y="21363"/>
                  </a:lnTo>
                  <a:lnTo>
                    <a:pt x="3503" y="20896"/>
                  </a:lnTo>
                  <a:lnTo>
                    <a:pt x="3503" y="20192"/>
                  </a:lnTo>
                  <a:lnTo>
                    <a:pt x="7587" y="20896"/>
                  </a:lnTo>
                  <a:lnTo>
                    <a:pt x="11680" y="21126"/>
                  </a:lnTo>
                  <a:lnTo>
                    <a:pt x="16059" y="20896"/>
                  </a:lnTo>
                  <a:lnTo>
                    <a:pt x="18097" y="20659"/>
                  </a:lnTo>
                  <a:lnTo>
                    <a:pt x="19848" y="20192"/>
                  </a:lnTo>
                  <a:lnTo>
                    <a:pt x="20438" y="19955"/>
                  </a:lnTo>
                  <a:lnTo>
                    <a:pt x="20438" y="19487"/>
                  </a:lnTo>
                  <a:lnTo>
                    <a:pt x="21019" y="19487"/>
                  </a:lnTo>
                  <a:lnTo>
                    <a:pt x="21314" y="19250"/>
                  </a:lnTo>
                  <a:lnTo>
                    <a:pt x="21314" y="19013"/>
                  </a:lnTo>
                  <a:lnTo>
                    <a:pt x="21600" y="14788"/>
                  </a:lnTo>
                  <a:lnTo>
                    <a:pt x="21314" y="10096"/>
                  </a:lnTo>
                  <a:lnTo>
                    <a:pt x="21019" y="5403"/>
                  </a:lnTo>
                  <a:lnTo>
                    <a:pt x="20438" y="1178"/>
                  </a:lnTo>
                  <a:lnTo>
                    <a:pt x="20724" y="941"/>
                  </a:lnTo>
                  <a:lnTo>
                    <a:pt x="20724" y="474"/>
                  </a:lnTo>
                  <a:lnTo>
                    <a:pt x="20438" y="237"/>
                  </a:lnTo>
                  <a:lnTo>
                    <a:pt x="19848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427" name="Shape 888"/>
            <p:cNvSpPr/>
            <p:nvPr/>
          </p:nvSpPr>
          <p:spPr>
            <a:xfrm>
              <a:off x="0" y="4102194"/>
              <a:ext cx="972758" cy="139540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512" y="0"/>
                  </a:moveTo>
                  <a:lnTo>
                    <a:pt x="4717" y="34"/>
                  </a:lnTo>
                  <a:lnTo>
                    <a:pt x="3923" y="104"/>
                  </a:lnTo>
                  <a:lnTo>
                    <a:pt x="3128" y="208"/>
                  </a:lnTo>
                  <a:lnTo>
                    <a:pt x="2333" y="345"/>
                  </a:lnTo>
                  <a:lnTo>
                    <a:pt x="1538" y="484"/>
                  </a:lnTo>
                  <a:lnTo>
                    <a:pt x="0" y="831"/>
                  </a:lnTo>
                  <a:lnTo>
                    <a:pt x="0" y="1107"/>
                  </a:lnTo>
                  <a:lnTo>
                    <a:pt x="1788" y="692"/>
                  </a:lnTo>
                  <a:lnTo>
                    <a:pt x="2681" y="553"/>
                  </a:lnTo>
                  <a:lnTo>
                    <a:pt x="3575" y="415"/>
                  </a:lnTo>
                  <a:lnTo>
                    <a:pt x="4171" y="345"/>
                  </a:lnTo>
                  <a:lnTo>
                    <a:pt x="4767" y="312"/>
                  </a:lnTo>
                  <a:lnTo>
                    <a:pt x="5413" y="277"/>
                  </a:lnTo>
                  <a:lnTo>
                    <a:pt x="6009" y="242"/>
                  </a:lnTo>
                  <a:lnTo>
                    <a:pt x="7200" y="312"/>
                  </a:lnTo>
                  <a:lnTo>
                    <a:pt x="8392" y="415"/>
                  </a:lnTo>
                  <a:lnTo>
                    <a:pt x="9584" y="588"/>
                  </a:lnTo>
                  <a:lnTo>
                    <a:pt x="10726" y="831"/>
                  </a:lnTo>
                  <a:lnTo>
                    <a:pt x="11867" y="1142"/>
                  </a:lnTo>
                  <a:lnTo>
                    <a:pt x="13010" y="1488"/>
                  </a:lnTo>
                  <a:lnTo>
                    <a:pt x="13457" y="1627"/>
                  </a:lnTo>
                  <a:lnTo>
                    <a:pt x="13854" y="1799"/>
                  </a:lnTo>
                  <a:lnTo>
                    <a:pt x="14649" y="2181"/>
                  </a:lnTo>
                  <a:lnTo>
                    <a:pt x="15394" y="2630"/>
                  </a:lnTo>
                  <a:lnTo>
                    <a:pt x="16088" y="3080"/>
                  </a:lnTo>
                  <a:lnTo>
                    <a:pt x="16933" y="3600"/>
                  </a:lnTo>
                  <a:lnTo>
                    <a:pt x="17678" y="4154"/>
                  </a:lnTo>
                  <a:lnTo>
                    <a:pt x="18472" y="4742"/>
                  </a:lnTo>
                  <a:lnTo>
                    <a:pt x="19168" y="5330"/>
                  </a:lnTo>
                  <a:lnTo>
                    <a:pt x="19764" y="5954"/>
                  </a:lnTo>
                  <a:lnTo>
                    <a:pt x="20211" y="6611"/>
                  </a:lnTo>
                  <a:lnTo>
                    <a:pt x="20458" y="6923"/>
                  </a:lnTo>
                  <a:lnTo>
                    <a:pt x="20756" y="7616"/>
                  </a:lnTo>
                  <a:lnTo>
                    <a:pt x="20905" y="7996"/>
                  </a:lnTo>
                  <a:lnTo>
                    <a:pt x="21004" y="8412"/>
                  </a:lnTo>
                  <a:lnTo>
                    <a:pt x="21054" y="8862"/>
                  </a:lnTo>
                  <a:lnTo>
                    <a:pt x="21153" y="9727"/>
                  </a:lnTo>
                  <a:lnTo>
                    <a:pt x="21203" y="11527"/>
                  </a:lnTo>
                  <a:lnTo>
                    <a:pt x="21253" y="12289"/>
                  </a:lnTo>
                  <a:lnTo>
                    <a:pt x="21153" y="13085"/>
                  </a:lnTo>
                  <a:lnTo>
                    <a:pt x="21004" y="13846"/>
                  </a:lnTo>
                  <a:lnTo>
                    <a:pt x="20706" y="14608"/>
                  </a:lnTo>
                  <a:lnTo>
                    <a:pt x="20360" y="15335"/>
                  </a:lnTo>
                  <a:lnTo>
                    <a:pt x="19913" y="16027"/>
                  </a:lnTo>
                  <a:lnTo>
                    <a:pt x="19366" y="16685"/>
                  </a:lnTo>
                  <a:lnTo>
                    <a:pt x="18671" y="17342"/>
                  </a:lnTo>
                  <a:lnTo>
                    <a:pt x="18323" y="17620"/>
                  </a:lnTo>
                  <a:lnTo>
                    <a:pt x="17976" y="17862"/>
                  </a:lnTo>
                  <a:lnTo>
                    <a:pt x="17181" y="18381"/>
                  </a:lnTo>
                  <a:lnTo>
                    <a:pt x="16338" y="18831"/>
                  </a:lnTo>
                  <a:lnTo>
                    <a:pt x="15492" y="19281"/>
                  </a:lnTo>
                  <a:lnTo>
                    <a:pt x="15046" y="19523"/>
                  </a:lnTo>
                  <a:lnTo>
                    <a:pt x="14548" y="19731"/>
                  </a:lnTo>
                  <a:lnTo>
                    <a:pt x="14053" y="19905"/>
                  </a:lnTo>
                  <a:lnTo>
                    <a:pt x="13556" y="20077"/>
                  </a:lnTo>
                  <a:lnTo>
                    <a:pt x="12563" y="20354"/>
                  </a:lnTo>
                  <a:lnTo>
                    <a:pt x="11470" y="20562"/>
                  </a:lnTo>
                  <a:lnTo>
                    <a:pt x="9484" y="20943"/>
                  </a:lnTo>
                  <a:lnTo>
                    <a:pt x="8541" y="21116"/>
                  </a:lnTo>
                  <a:lnTo>
                    <a:pt x="7547" y="21255"/>
                  </a:lnTo>
                  <a:lnTo>
                    <a:pt x="6903" y="21323"/>
                  </a:lnTo>
                  <a:lnTo>
                    <a:pt x="6257" y="21358"/>
                  </a:lnTo>
                  <a:lnTo>
                    <a:pt x="5015" y="21358"/>
                  </a:lnTo>
                  <a:lnTo>
                    <a:pt x="3774" y="21288"/>
                  </a:lnTo>
                  <a:lnTo>
                    <a:pt x="2482" y="21185"/>
                  </a:lnTo>
                  <a:lnTo>
                    <a:pt x="1240" y="21047"/>
                  </a:lnTo>
                  <a:lnTo>
                    <a:pt x="0" y="20873"/>
                  </a:lnTo>
                  <a:lnTo>
                    <a:pt x="0" y="21151"/>
                  </a:lnTo>
                  <a:lnTo>
                    <a:pt x="248" y="21185"/>
                  </a:lnTo>
                  <a:lnTo>
                    <a:pt x="1240" y="21323"/>
                  </a:lnTo>
                  <a:lnTo>
                    <a:pt x="2283" y="21427"/>
                  </a:lnTo>
                  <a:lnTo>
                    <a:pt x="3277" y="21531"/>
                  </a:lnTo>
                  <a:lnTo>
                    <a:pt x="4270" y="21600"/>
                  </a:lnTo>
                  <a:lnTo>
                    <a:pt x="6307" y="21600"/>
                  </a:lnTo>
                  <a:lnTo>
                    <a:pt x="7299" y="21531"/>
                  </a:lnTo>
                  <a:lnTo>
                    <a:pt x="8342" y="21427"/>
                  </a:lnTo>
                  <a:lnTo>
                    <a:pt x="9286" y="21288"/>
                  </a:lnTo>
                  <a:lnTo>
                    <a:pt x="10279" y="21081"/>
                  </a:lnTo>
                  <a:lnTo>
                    <a:pt x="12165" y="20735"/>
                  </a:lnTo>
                  <a:lnTo>
                    <a:pt x="13159" y="20528"/>
                  </a:lnTo>
                  <a:lnTo>
                    <a:pt x="14003" y="20250"/>
                  </a:lnTo>
                  <a:lnTo>
                    <a:pt x="14846" y="19905"/>
                  </a:lnTo>
                  <a:lnTo>
                    <a:pt x="15692" y="19523"/>
                  </a:lnTo>
                  <a:lnTo>
                    <a:pt x="17181" y="18692"/>
                  </a:lnTo>
                  <a:lnTo>
                    <a:pt x="17876" y="18277"/>
                  </a:lnTo>
                  <a:lnTo>
                    <a:pt x="18522" y="17828"/>
                  </a:lnTo>
                  <a:lnTo>
                    <a:pt x="19118" y="17342"/>
                  </a:lnTo>
                  <a:lnTo>
                    <a:pt x="19663" y="16823"/>
                  </a:lnTo>
                  <a:lnTo>
                    <a:pt x="20160" y="16270"/>
                  </a:lnTo>
                  <a:lnTo>
                    <a:pt x="20607" y="15647"/>
                  </a:lnTo>
                  <a:lnTo>
                    <a:pt x="20955" y="14989"/>
                  </a:lnTo>
                  <a:lnTo>
                    <a:pt x="21253" y="14331"/>
                  </a:lnTo>
                  <a:lnTo>
                    <a:pt x="21402" y="13639"/>
                  </a:lnTo>
                  <a:lnTo>
                    <a:pt x="21551" y="12946"/>
                  </a:lnTo>
                  <a:lnTo>
                    <a:pt x="21600" y="12254"/>
                  </a:lnTo>
                  <a:lnTo>
                    <a:pt x="21600" y="11562"/>
                  </a:lnTo>
                  <a:lnTo>
                    <a:pt x="21551" y="10869"/>
                  </a:lnTo>
                  <a:lnTo>
                    <a:pt x="21451" y="10142"/>
                  </a:lnTo>
                  <a:lnTo>
                    <a:pt x="21352" y="8792"/>
                  </a:lnTo>
                  <a:lnTo>
                    <a:pt x="21302" y="8100"/>
                  </a:lnTo>
                  <a:lnTo>
                    <a:pt x="21203" y="7788"/>
                  </a:lnTo>
                  <a:lnTo>
                    <a:pt x="21104" y="7442"/>
                  </a:lnTo>
                  <a:lnTo>
                    <a:pt x="20955" y="7096"/>
                  </a:lnTo>
                  <a:lnTo>
                    <a:pt x="20756" y="6785"/>
                  </a:lnTo>
                  <a:lnTo>
                    <a:pt x="20360" y="6162"/>
                  </a:lnTo>
                  <a:lnTo>
                    <a:pt x="19863" y="5573"/>
                  </a:lnTo>
                  <a:lnTo>
                    <a:pt x="19267" y="5019"/>
                  </a:lnTo>
                  <a:lnTo>
                    <a:pt x="18671" y="4499"/>
                  </a:lnTo>
                  <a:lnTo>
                    <a:pt x="18025" y="3980"/>
                  </a:lnTo>
                  <a:lnTo>
                    <a:pt x="17380" y="3496"/>
                  </a:lnTo>
                  <a:lnTo>
                    <a:pt x="16684" y="3045"/>
                  </a:lnTo>
                  <a:lnTo>
                    <a:pt x="15939" y="2596"/>
                  </a:lnTo>
                  <a:lnTo>
                    <a:pt x="15194" y="2181"/>
                  </a:lnTo>
                  <a:lnTo>
                    <a:pt x="14400" y="1799"/>
                  </a:lnTo>
                  <a:lnTo>
                    <a:pt x="13606" y="1454"/>
                  </a:lnTo>
                  <a:lnTo>
                    <a:pt x="12761" y="1142"/>
                  </a:lnTo>
                  <a:lnTo>
                    <a:pt x="11917" y="865"/>
                  </a:lnTo>
                  <a:lnTo>
                    <a:pt x="11023" y="623"/>
                  </a:lnTo>
                  <a:lnTo>
                    <a:pt x="10130" y="415"/>
                  </a:lnTo>
                  <a:lnTo>
                    <a:pt x="9186" y="242"/>
                  </a:lnTo>
                  <a:lnTo>
                    <a:pt x="8243" y="104"/>
                  </a:lnTo>
                  <a:lnTo>
                    <a:pt x="7299" y="34"/>
                  </a:lnTo>
                  <a:lnTo>
                    <a:pt x="6355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428" name="Shape 889"/>
            <p:cNvSpPr/>
            <p:nvPr/>
          </p:nvSpPr>
          <p:spPr>
            <a:xfrm>
              <a:off x="1699552" y="698505"/>
              <a:ext cx="212487" cy="19229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007" y="0"/>
                  </a:moveTo>
                  <a:lnTo>
                    <a:pt x="20007" y="246"/>
                  </a:lnTo>
                  <a:lnTo>
                    <a:pt x="19784" y="246"/>
                  </a:lnTo>
                  <a:lnTo>
                    <a:pt x="19554" y="2514"/>
                  </a:lnTo>
                  <a:lnTo>
                    <a:pt x="19784" y="5021"/>
                  </a:lnTo>
                  <a:lnTo>
                    <a:pt x="20007" y="9543"/>
                  </a:lnTo>
                  <a:lnTo>
                    <a:pt x="20007" y="14572"/>
                  </a:lnTo>
                  <a:lnTo>
                    <a:pt x="20236" y="17079"/>
                  </a:lnTo>
                  <a:lnTo>
                    <a:pt x="20466" y="19593"/>
                  </a:lnTo>
                  <a:lnTo>
                    <a:pt x="15692" y="19593"/>
                  </a:lnTo>
                  <a:lnTo>
                    <a:pt x="11141" y="19847"/>
                  </a:lnTo>
                  <a:lnTo>
                    <a:pt x="6597" y="20093"/>
                  </a:lnTo>
                  <a:lnTo>
                    <a:pt x="4321" y="20347"/>
                  </a:lnTo>
                  <a:lnTo>
                    <a:pt x="1823" y="20347"/>
                  </a:lnTo>
                  <a:lnTo>
                    <a:pt x="2046" y="17832"/>
                  </a:lnTo>
                  <a:lnTo>
                    <a:pt x="2046" y="15325"/>
                  </a:lnTo>
                  <a:lnTo>
                    <a:pt x="1823" y="10050"/>
                  </a:lnTo>
                  <a:lnTo>
                    <a:pt x="1593" y="5529"/>
                  </a:lnTo>
                  <a:lnTo>
                    <a:pt x="1364" y="3268"/>
                  </a:lnTo>
                  <a:lnTo>
                    <a:pt x="682" y="1253"/>
                  </a:lnTo>
                  <a:lnTo>
                    <a:pt x="459" y="1253"/>
                  </a:lnTo>
                  <a:lnTo>
                    <a:pt x="0" y="3514"/>
                  </a:lnTo>
                  <a:lnTo>
                    <a:pt x="0" y="5775"/>
                  </a:lnTo>
                  <a:lnTo>
                    <a:pt x="230" y="10296"/>
                  </a:lnTo>
                  <a:lnTo>
                    <a:pt x="230" y="12811"/>
                  </a:lnTo>
                  <a:lnTo>
                    <a:pt x="682" y="15571"/>
                  </a:lnTo>
                  <a:lnTo>
                    <a:pt x="1593" y="20846"/>
                  </a:lnTo>
                  <a:lnTo>
                    <a:pt x="1593" y="21354"/>
                  </a:lnTo>
                  <a:lnTo>
                    <a:pt x="3639" y="20846"/>
                  </a:lnTo>
                  <a:lnTo>
                    <a:pt x="3869" y="21354"/>
                  </a:lnTo>
                  <a:lnTo>
                    <a:pt x="4321" y="21600"/>
                  </a:lnTo>
                  <a:lnTo>
                    <a:pt x="5685" y="21600"/>
                  </a:lnTo>
                  <a:lnTo>
                    <a:pt x="9095" y="21354"/>
                  </a:lnTo>
                  <a:lnTo>
                    <a:pt x="15010" y="21100"/>
                  </a:lnTo>
                  <a:lnTo>
                    <a:pt x="20688" y="20846"/>
                  </a:lnTo>
                  <a:lnTo>
                    <a:pt x="20918" y="20846"/>
                  </a:lnTo>
                  <a:lnTo>
                    <a:pt x="20918" y="20600"/>
                  </a:lnTo>
                  <a:lnTo>
                    <a:pt x="21148" y="20600"/>
                  </a:lnTo>
                  <a:lnTo>
                    <a:pt x="21370" y="20093"/>
                  </a:lnTo>
                  <a:lnTo>
                    <a:pt x="21600" y="17832"/>
                  </a:lnTo>
                  <a:lnTo>
                    <a:pt x="21600" y="11050"/>
                  </a:lnTo>
                  <a:lnTo>
                    <a:pt x="21370" y="5529"/>
                  </a:lnTo>
                  <a:lnTo>
                    <a:pt x="21148" y="2761"/>
                  </a:lnTo>
                  <a:lnTo>
                    <a:pt x="20466" y="246"/>
                  </a:lnTo>
                  <a:lnTo>
                    <a:pt x="20007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429" name="Shape 890"/>
            <p:cNvSpPr/>
            <p:nvPr/>
          </p:nvSpPr>
          <p:spPr>
            <a:xfrm>
              <a:off x="536693" y="745466"/>
              <a:ext cx="228096" cy="19900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045" y="0"/>
                  </a:moveTo>
                  <a:lnTo>
                    <a:pt x="5718" y="483"/>
                  </a:lnTo>
                  <a:lnTo>
                    <a:pt x="3390" y="973"/>
                  </a:lnTo>
                  <a:lnTo>
                    <a:pt x="1271" y="1456"/>
                  </a:lnTo>
                  <a:lnTo>
                    <a:pt x="635" y="973"/>
                  </a:lnTo>
                  <a:lnTo>
                    <a:pt x="214" y="973"/>
                  </a:lnTo>
                  <a:lnTo>
                    <a:pt x="0" y="1211"/>
                  </a:lnTo>
                  <a:lnTo>
                    <a:pt x="0" y="1701"/>
                  </a:lnTo>
                  <a:lnTo>
                    <a:pt x="214" y="2185"/>
                  </a:lnTo>
                  <a:lnTo>
                    <a:pt x="421" y="2430"/>
                  </a:lnTo>
                  <a:lnTo>
                    <a:pt x="214" y="6308"/>
                  </a:lnTo>
                  <a:lnTo>
                    <a:pt x="421" y="12134"/>
                  </a:lnTo>
                  <a:lnTo>
                    <a:pt x="849" y="20872"/>
                  </a:lnTo>
                  <a:lnTo>
                    <a:pt x="1057" y="21600"/>
                  </a:lnTo>
                  <a:lnTo>
                    <a:pt x="1692" y="21600"/>
                  </a:lnTo>
                  <a:lnTo>
                    <a:pt x="2120" y="21362"/>
                  </a:lnTo>
                  <a:lnTo>
                    <a:pt x="2120" y="20872"/>
                  </a:lnTo>
                  <a:lnTo>
                    <a:pt x="1692" y="6799"/>
                  </a:lnTo>
                  <a:lnTo>
                    <a:pt x="1692" y="2668"/>
                  </a:lnTo>
                  <a:lnTo>
                    <a:pt x="5932" y="2185"/>
                  </a:lnTo>
                  <a:lnTo>
                    <a:pt x="10165" y="1939"/>
                  </a:lnTo>
                  <a:lnTo>
                    <a:pt x="12492" y="1939"/>
                  </a:lnTo>
                  <a:lnTo>
                    <a:pt x="14826" y="2185"/>
                  </a:lnTo>
                  <a:lnTo>
                    <a:pt x="17153" y="2430"/>
                  </a:lnTo>
                  <a:lnTo>
                    <a:pt x="19487" y="2668"/>
                  </a:lnTo>
                  <a:lnTo>
                    <a:pt x="19694" y="2668"/>
                  </a:lnTo>
                  <a:lnTo>
                    <a:pt x="19487" y="4124"/>
                  </a:lnTo>
                  <a:lnTo>
                    <a:pt x="19487" y="14809"/>
                  </a:lnTo>
                  <a:lnTo>
                    <a:pt x="19694" y="17476"/>
                  </a:lnTo>
                  <a:lnTo>
                    <a:pt x="20122" y="20144"/>
                  </a:lnTo>
                  <a:lnTo>
                    <a:pt x="17581" y="19661"/>
                  </a:lnTo>
                  <a:lnTo>
                    <a:pt x="15033" y="19661"/>
                  </a:lnTo>
                  <a:lnTo>
                    <a:pt x="9743" y="19415"/>
                  </a:lnTo>
                  <a:lnTo>
                    <a:pt x="4868" y="19415"/>
                  </a:lnTo>
                  <a:lnTo>
                    <a:pt x="4026" y="19906"/>
                  </a:lnTo>
                  <a:lnTo>
                    <a:pt x="3176" y="20144"/>
                  </a:lnTo>
                  <a:lnTo>
                    <a:pt x="2327" y="20872"/>
                  </a:lnTo>
                  <a:lnTo>
                    <a:pt x="3390" y="21117"/>
                  </a:lnTo>
                  <a:lnTo>
                    <a:pt x="4447" y="21362"/>
                  </a:lnTo>
                  <a:lnTo>
                    <a:pt x="6567" y="21362"/>
                  </a:lnTo>
                  <a:lnTo>
                    <a:pt x="8894" y="21117"/>
                  </a:lnTo>
                  <a:lnTo>
                    <a:pt x="11221" y="21117"/>
                  </a:lnTo>
                  <a:lnTo>
                    <a:pt x="15882" y="21600"/>
                  </a:lnTo>
                  <a:lnTo>
                    <a:pt x="18424" y="21600"/>
                  </a:lnTo>
                  <a:lnTo>
                    <a:pt x="20757" y="21117"/>
                  </a:lnTo>
                  <a:lnTo>
                    <a:pt x="20965" y="21117"/>
                  </a:lnTo>
                  <a:lnTo>
                    <a:pt x="21392" y="20872"/>
                  </a:lnTo>
                  <a:lnTo>
                    <a:pt x="21600" y="20389"/>
                  </a:lnTo>
                  <a:lnTo>
                    <a:pt x="21600" y="20144"/>
                  </a:lnTo>
                  <a:lnTo>
                    <a:pt x="21179" y="17476"/>
                  </a:lnTo>
                  <a:lnTo>
                    <a:pt x="20965" y="14563"/>
                  </a:lnTo>
                  <a:lnTo>
                    <a:pt x="20757" y="8983"/>
                  </a:lnTo>
                  <a:lnTo>
                    <a:pt x="20965" y="4852"/>
                  </a:lnTo>
                  <a:lnTo>
                    <a:pt x="20757" y="2913"/>
                  </a:lnTo>
                  <a:lnTo>
                    <a:pt x="20329" y="973"/>
                  </a:lnTo>
                  <a:lnTo>
                    <a:pt x="20329" y="728"/>
                  </a:lnTo>
                  <a:lnTo>
                    <a:pt x="20122" y="973"/>
                  </a:lnTo>
                  <a:lnTo>
                    <a:pt x="19908" y="1939"/>
                  </a:lnTo>
                  <a:lnTo>
                    <a:pt x="19694" y="1701"/>
                  </a:lnTo>
                  <a:lnTo>
                    <a:pt x="17581" y="728"/>
                  </a:lnTo>
                  <a:lnTo>
                    <a:pt x="15247" y="245"/>
                  </a:lnTo>
                  <a:lnTo>
                    <a:pt x="12920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430" name="Shape 891"/>
            <p:cNvSpPr/>
            <p:nvPr/>
          </p:nvSpPr>
          <p:spPr>
            <a:xfrm>
              <a:off x="2520335" y="34280"/>
              <a:ext cx="73796" cy="5367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194" y="0"/>
                  </a:moveTo>
                  <a:lnTo>
                    <a:pt x="5891" y="909"/>
                  </a:lnTo>
                  <a:lnTo>
                    <a:pt x="3927" y="2700"/>
                  </a:lnTo>
                  <a:lnTo>
                    <a:pt x="1964" y="5400"/>
                  </a:lnTo>
                  <a:lnTo>
                    <a:pt x="0" y="10800"/>
                  </a:lnTo>
                  <a:lnTo>
                    <a:pt x="0" y="12618"/>
                  </a:lnTo>
                  <a:lnTo>
                    <a:pt x="642" y="13500"/>
                  </a:lnTo>
                  <a:lnTo>
                    <a:pt x="7194" y="20718"/>
                  </a:lnTo>
                  <a:lnTo>
                    <a:pt x="9157" y="21600"/>
                  </a:lnTo>
                  <a:lnTo>
                    <a:pt x="10460" y="20718"/>
                  </a:lnTo>
                  <a:lnTo>
                    <a:pt x="11121" y="18900"/>
                  </a:lnTo>
                  <a:lnTo>
                    <a:pt x="9818" y="16200"/>
                  </a:lnTo>
                  <a:lnTo>
                    <a:pt x="6532" y="12618"/>
                  </a:lnTo>
                  <a:lnTo>
                    <a:pt x="13084" y="11709"/>
                  </a:lnTo>
                  <a:lnTo>
                    <a:pt x="20278" y="9918"/>
                  </a:lnTo>
                  <a:lnTo>
                    <a:pt x="21600" y="9009"/>
                  </a:lnTo>
                  <a:lnTo>
                    <a:pt x="21600" y="5400"/>
                  </a:lnTo>
                  <a:lnTo>
                    <a:pt x="20278" y="4518"/>
                  </a:lnTo>
                  <a:lnTo>
                    <a:pt x="5891" y="8100"/>
                  </a:lnTo>
                  <a:lnTo>
                    <a:pt x="7855" y="4518"/>
                  </a:lnTo>
                  <a:lnTo>
                    <a:pt x="8496" y="2700"/>
                  </a:lnTo>
                  <a:lnTo>
                    <a:pt x="7855" y="909"/>
                  </a:lnTo>
                  <a:lnTo>
                    <a:pt x="7194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431" name="Shape 892"/>
            <p:cNvSpPr/>
            <p:nvPr/>
          </p:nvSpPr>
          <p:spPr>
            <a:xfrm>
              <a:off x="1411079" y="6123829"/>
              <a:ext cx="628425" cy="50089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687" y="1349"/>
                  </a:moveTo>
                  <a:lnTo>
                    <a:pt x="9993" y="1638"/>
                  </a:lnTo>
                  <a:lnTo>
                    <a:pt x="11224" y="2025"/>
                  </a:lnTo>
                  <a:lnTo>
                    <a:pt x="12529" y="2506"/>
                  </a:lnTo>
                  <a:lnTo>
                    <a:pt x="13760" y="2988"/>
                  </a:lnTo>
                  <a:lnTo>
                    <a:pt x="14991" y="3566"/>
                  </a:lnTo>
                  <a:lnTo>
                    <a:pt x="16219" y="4242"/>
                  </a:lnTo>
                  <a:lnTo>
                    <a:pt x="17449" y="4918"/>
                  </a:lnTo>
                  <a:lnTo>
                    <a:pt x="18680" y="5591"/>
                  </a:lnTo>
                  <a:lnTo>
                    <a:pt x="19602" y="6365"/>
                  </a:lnTo>
                  <a:lnTo>
                    <a:pt x="19986" y="6748"/>
                  </a:lnTo>
                  <a:lnTo>
                    <a:pt x="20369" y="7232"/>
                  </a:lnTo>
                  <a:lnTo>
                    <a:pt x="20600" y="7714"/>
                  </a:lnTo>
                  <a:lnTo>
                    <a:pt x="20831" y="8292"/>
                  </a:lnTo>
                  <a:lnTo>
                    <a:pt x="20986" y="8968"/>
                  </a:lnTo>
                  <a:lnTo>
                    <a:pt x="21061" y="9641"/>
                  </a:lnTo>
                  <a:lnTo>
                    <a:pt x="20986" y="10509"/>
                  </a:lnTo>
                  <a:lnTo>
                    <a:pt x="14835" y="5978"/>
                  </a:lnTo>
                  <a:lnTo>
                    <a:pt x="8687" y="1349"/>
                  </a:lnTo>
                  <a:close/>
                  <a:moveTo>
                    <a:pt x="5151" y="579"/>
                  </a:moveTo>
                  <a:lnTo>
                    <a:pt x="5228" y="673"/>
                  </a:lnTo>
                  <a:lnTo>
                    <a:pt x="5304" y="771"/>
                  </a:lnTo>
                  <a:lnTo>
                    <a:pt x="6612" y="962"/>
                  </a:lnTo>
                  <a:lnTo>
                    <a:pt x="7995" y="1157"/>
                  </a:lnTo>
                  <a:lnTo>
                    <a:pt x="8609" y="2025"/>
                  </a:lnTo>
                  <a:lnTo>
                    <a:pt x="9301" y="2698"/>
                  </a:lnTo>
                  <a:lnTo>
                    <a:pt x="9993" y="3374"/>
                  </a:lnTo>
                  <a:lnTo>
                    <a:pt x="10838" y="4050"/>
                  </a:lnTo>
                  <a:lnTo>
                    <a:pt x="12452" y="5207"/>
                  </a:lnTo>
                  <a:lnTo>
                    <a:pt x="13991" y="6267"/>
                  </a:lnTo>
                  <a:lnTo>
                    <a:pt x="20831" y="11283"/>
                  </a:lnTo>
                  <a:lnTo>
                    <a:pt x="17988" y="10317"/>
                  </a:lnTo>
                  <a:lnTo>
                    <a:pt x="16449" y="9836"/>
                  </a:lnTo>
                  <a:lnTo>
                    <a:pt x="14835" y="9449"/>
                  </a:lnTo>
                  <a:lnTo>
                    <a:pt x="13299" y="9160"/>
                  </a:lnTo>
                  <a:lnTo>
                    <a:pt x="11607" y="8968"/>
                  </a:lnTo>
                  <a:lnTo>
                    <a:pt x="9993" y="8871"/>
                  </a:lnTo>
                  <a:lnTo>
                    <a:pt x="8379" y="8871"/>
                  </a:lnTo>
                  <a:lnTo>
                    <a:pt x="8379" y="8773"/>
                  </a:lnTo>
                  <a:lnTo>
                    <a:pt x="8301" y="8679"/>
                  </a:lnTo>
                  <a:lnTo>
                    <a:pt x="6612" y="7522"/>
                  </a:lnTo>
                  <a:lnTo>
                    <a:pt x="4842" y="6459"/>
                  </a:lnTo>
                  <a:lnTo>
                    <a:pt x="3228" y="5302"/>
                  </a:lnTo>
                  <a:lnTo>
                    <a:pt x="2306" y="4723"/>
                  </a:lnTo>
                  <a:lnTo>
                    <a:pt x="1461" y="4339"/>
                  </a:lnTo>
                  <a:lnTo>
                    <a:pt x="1769" y="3663"/>
                  </a:lnTo>
                  <a:lnTo>
                    <a:pt x="2536" y="2506"/>
                  </a:lnTo>
                  <a:lnTo>
                    <a:pt x="2998" y="2025"/>
                  </a:lnTo>
                  <a:lnTo>
                    <a:pt x="3459" y="1541"/>
                  </a:lnTo>
                  <a:lnTo>
                    <a:pt x="3998" y="1157"/>
                  </a:lnTo>
                  <a:lnTo>
                    <a:pt x="4536" y="868"/>
                  </a:lnTo>
                  <a:lnTo>
                    <a:pt x="5151" y="579"/>
                  </a:lnTo>
                  <a:close/>
                  <a:moveTo>
                    <a:pt x="1308" y="4531"/>
                  </a:moveTo>
                  <a:lnTo>
                    <a:pt x="2153" y="5207"/>
                  </a:lnTo>
                  <a:lnTo>
                    <a:pt x="2922" y="5786"/>
                  </a:lnTo>
                  <a:lnTo>
                    <a:pt x="4689" y="6943"/>
                  </a:lnTo>
                  <a:lnTo>
                    <a:pt x="6226" y="8003"/>
                  </a:lnTo>
                  <a:lnTo>
                    <a:pt x="7765" y="8968"/>
                  </a:lnTo>
                  <a:lnTo>
                    <a:pt x="6765" y="9063"/>
                  </a:lnTo>
                  <a:lnTo>
                    <a:pt x="5765" y="9352"/>
                  </a:lnTo>
                  <a:lnTo>
                    <a:pt x="4767" y="9641"/>
                  </a:lnTo>
                  <a:lnTo>
                    <a:pt x="2922" y="10415"/>
                  </a:lnTo>
                  <a:lnTo>
                    <a:pt x="2000" y="10993"/>
                  </a:lnTo>
                  <a:lnTo>
                    <a:pt x="1153" y="11666"/>
                  </a:lnTo>
                  <a:lnTo>
                    <a:pt x="386" y="12440"/>
                  </a:lnTo>
                  <a:lnTo>
                    <a:pt x="308" y="10896"/>
                  </a:lnTo>
                  <a:lnTo>
                    <a:pt x="386" y="9258"/>
                  </a:lnTo>
                  <a:lnTo>
                    <a:pt x="539" y="7811"/>
                  </a:lnTo>
                  <a:lnTo>
                    <a:pt x="769" y="6459"/>
                  </a:lnTo>
                  <a:lnTo>
                    <a:pt x="1000" y="5497"/>
                  </a:lnTo>
                  <a:lnTo>
                    <a:pt x="1308" y="4531"/>
                  </a:lnTo>
                  <a:close/>
                  <a:moveTo>
                    <a:pt x="11146" y="9547"/>
                  </a:moveTo>
                  <a:lnTo>
                    <a:pt x="13913" y="9931"/>
                  </a:lnTo>
                  <a:lnTo>
                    <a:pt x="15221" y="10220"/>
                  </a:lnTo>
                  <a:lnTo>
                    <a:pt x="17988" y="10993"/>
                  </a:lnTo>
                  <a:lnTo>
                    <a:pt x="20678" y="11764"/>
                  </a:lnTo>
                  <a:lnTo>
                    <a:pt x="20216" y="12921"/>
                  </a:lnTo>
                  <a:lnTo>
                    <a:pt x="19602" y="14078"/>
                  </a:lnTo>
                  <a:lnTo>
                    <a:pt x="19447" y="14368"/>
                  </a:lnTo>
                  <a:lnTo>
                    <a:pt x="19372" y="14270"/>
                  </a:lnTo>
                  <a:lnTo>
                    <a:pt x="19294" y="14270"/>
                  </a:lnTo>
                  <a:lnTo>
                    <a:pt x="16374" y="13308"/>
                  </a:lnTo>
                  <a:lnTo>
                    <a:pt x="13452" y="12440"/>
                  </a:lnTo>
                  <a:lnTo>
                    <a:pt x="11991" y="12053"/>
                  </a:lnTo>
                  <a:lnTo>
                    <a:pt x="10532" y="11666"/>
                  </a:lnTo>
                  <a:lnTo>
                    <a:pt x="9840" y="11475"/>
                  </a:lnTo>
                  <a:lnTo>
                    <a:pt x="9071" y="11377"/>
                  </a:lnTo>
                  <a:lnTo>
                    <a:pt x="8379" y="11283"/>
                  </a:lnTo>
                  <a:lnTo>
                    <a:pt x="7687" y="11377"/>
                  </a:lnTo>
                  <a:lnTo>
                    <a:pt x="7226" y="11475"/>
                  </a:lnTo>
                  <a:lnTo>
                    <a:pt x="6842" y="11666"/>
                  </a:lnTo>
                  <a:lnTo>
                    <a:pt x="6151" y="12053"/>
                  </a:lnTo>
                  <a:lnTo>
                    <a:pt x="4767" y="13210"/>
                  </a:lnTo>
                  <a:lnTo>
                    <a:pt x="3153" y="14657"/>
                  </a:lnTo>
                  <a:lnTo>
                    <a:pt x="1461" y="15911"/>
                  </a:lnTo>
                  <a:lnTo>
                    <a:pt x="1231" y="15622"/>
                  </a:lnTo>
                  <a:lnTo>
                    <a:pt x="922" y="14946"/>
                  </a:lnTo>
                  <a:lnTo>
                    <a:pt x="692" y="14270"/>
                  </a:lnTo>
                  <a:lnTo>
                    <a:pt x="539" y="13597"/>
                  </a:lnTo>
                  <a:lnTo>
                    <a:pt x="386" y="12824"/>
                  </a:lnTo>
                  <a:lnTo>
                    <a:pt x="1539" y="12053"/>
                  </a:lnTo>
                  <a:lnTo>
                    <a:pt x="2614" y="11377"/>
                  </a:lnTo>
                  <a:lnTo>
                    <a:pt x="4920" y="10415"/>
                  </a:lnTo>
                  <a:lnTo>
                    <a:pt x="6073" y="10028"/>
                  </a:lnTo>
                  <a:lnTo>
                    <a:pt x="7226" y="9739"/>
                  </a:lnTo>
                  <a:lnTo>
                    <a:pt x="8456" y="9641"/>
                  </a:lnTo>
                  <a:lnTo>
                    <a:pt x="9762" y="9547"/>
                  </a:lnTo>
                  <a:close/>
                  <a:moveTo>
                    <a:pt x="8762" y="11764"/>
                  </a:moveTo>
                  <a:lnTo>
                    <a:pt x="9532" y="11861"/>
                  </a:lnTo>
                  <a:lnTo>
                    <a:pt x="10301" y="12053"/>
                  </a:lnTo>
                  <a:lnTo>
                    <a:pt x="11915" y="12534"/>
                  </a:lnTo>
                  <a:lnTo>
                    <a:pt x="13299" y="13018"/>
                  </a:lnTo>
                  <a:lnTo>
                    <a:pt x="16219" y="13886"/>
                  </a:lnTo>
                  <a:lnTo>
                    <a:pt x="19216" y="14754"/>
                  </a:lnTo>
                  <a:lnTo>
                    <a:pt x="18294" y="16295"/>
                  </a:lnTo>
                  <a:lnTo>
                    <a:pt x="17219" y="17742"/>
                  </a:lnTo>
                  <a:lnTo>
                    <a:pt x="15988" y="18996"/>
                  </a:lnTo>
                  <a:lnTo>
                    <a:pt x="14760" y="20056"/>
                  </a:lnTo>
                  <a:lnTo>
                    <a:pt x="14299" y="20348"/>
                  </a:lnTo>
                  <a:lnTo>
                    <a:pt x="13913" y="20638"/>
                  </a:lnTo>
                  <a:lnTo>
                    <a:pt x="12991" y="20927"/>
                  </a:lnTo>
                  <a:lnTo>
                    <a:pt x="11991" y="21021"/>
                  </a:lnTo>
                  <a:lnTo>
                    <a:pt x="11068" y="20927"/>
                  </a:lnTo>
                  <a:lnTo>
                    <a:pt x="10071" y="20829"/>
                  </a:lnTo>
                  <a:lnTo>
                    <a:pt x="9148" y="20540"/>
                  </a:lnTo>
                  <a:lnTo>
                    <a:pt x="7303" y="19864"/>
                  </a:lnTo>
                  <a:lnTo>
                    <a:pt x="5765" y="19286"/>
                  </a:lnTo>
                  <a:lnTo>
                    <a:pt x="4306" y="18515"/>
                  </a:lnTo>
                  <a:lnTo>
                    <a:pt x="3536" y="18031"/>
                  </a:lnTo>
                  <a:lnTo>
                    <a:pt x="2845" y="17550"/>
                  </a:lnTo>
                  <a:lnTo>
                    <a:pt x="2231" y="16971"/>
                  </a:lnTo>
                  <a:lnTo>
                    <a:pt x="1692" y="16201"/>
                  </a:lnTo>
                  <a:lnTo>
                    <a:pt x="2384" y="16006"/>
                  </a:lnTo>
                  <a:lnTo>
                    <a:pt x="3153" y="15525"/>
                  </a:lnTo>
                  <a:lnTo>
                    <a:pt x="3845" y="14946"/>
                  </a:lnTo>
                  <a:lnTo>
                    <a:pt x="4536" y="14270"/>
                  </a:lnTo>
                  <a:lnTo>
                    <a:pt x="5920" y="12921"/>
                  </a:lnTo>
                  <a:lnTo>
                    <a:pt x="6612" y="12440"/>
                  </a:lnTo>
                  <a:lnTo>
                    <a:pt x="7303" y="12053"/>
                  </a:lnTo>
                  <a:lnTo>
                    <a:pt x="7995" y="11861"/>
                  </a:lnTo>
                  <a:lnTo>
                    <a:pt x="8762" y="11764"/>
                  </a:lnTo>
                  <a:close/>
                  <a:moveTo>
                    <a:pt x="5304" y="0"/>
                  </a:moveTo>
                  <a:lnTo>
                    <a:pt x="4459" y="192"/>
                  </a:lnTo>
                  <a:lnTo>
                    <a:pt x="3689" y="481"/>
                  </a:lnTo>
                  <a:lnTo>
                    <a:pt x="2998" y="962"/>
                  </a:lnTo>
                  <a:lnTo>
                    <a:pt x="2384" y="1638"/>
                  </a:lnTo>
                  <a:lnTo>
                    <a:pt x="1845" y="2409"/>
                  </a:lnTo>
                  <a:lnTo>
                    <a:pt x="1384" y="3277"/>
                  </a:lnTo>
                  <a:lnTo>
                    <a:pt x="1000" y="4242"/>
                  </a:lnTo>
                  <a:lnTo>
                    <a:pt x="692" y="5207"/>
                  </a:lnTo>
                  <a:lnTo>
                    <a:pt x="461" y="6267"/>
                  </a:lnTo>
                  <a:lnTo>
                    <a:pt x="231" y="7424"/>
                  </a:lnTo>
                  <a:lnTo>
                    <a:pt x="78" y="8484"/>
                  </a:lnTo>
                  <a:lnTo>
                    <a:pt x="0" y="9641"/>
                  </a:lnTo>
                  <a:lnTo>
                    <a:pt x="0" y="13018"/>
                  </a:lnTo>
                  <a:lnTo>
                    <a:pt x="78" y="13692"/>
                  </a:lnTo>
                  <a:lnTo>
                    <a:pt x="155" y="14176"/>
                  </a:lnTo>
                  <a:lnTo>
                    <a:pt x="308" y="14754"/>
                  </a:lnTo>
                  <a:lnTo>
                    <a:pt x="692" y="15622"/>
                  </a:lnTo>
                  <a:lnTo>
                    <a:pt x="1231" y="16490"/>
                  </a:lnTo>
                  <a:lnTo>
                    <a:pt x="1845" y="17261"/>
                  </a:lnTo>
                  <a:lnTo>
                    <a:pt x="2536" y="17937"/>
                  </a:lnTo>
                  <a:lnTo>
                    <a:pt x="3228" y="18515"/>
                  </a:lnTo>
                  <a:lnTo>
                    <a:pt x="3998" y="18996"/>
                  </a:lnTo>
                  <a:lnTo>
                    <a:pt x="4767" y="19383"/>
                  </a:lnTo>
                  <a:lnTo>
                    <a:pt x="6687" y="20348"/>
                  </a:lnTo>
                  <a:lnTo>
                    <a:pt x="7765" y="20829"/>
                  </a:lnTo>
                  <a:lnTo>
                    <a:pt x="9915" y="21408"/>
                  </a:lnTo>
                  <a:lnTo>
                    <a:pt x="10993" y="21600"/>
                  </a:lnTo>
                  <a:lnTo>
                    <a:pt x="12068" y="21600"/>
                  </a:lnTo>
                  <a:lnTo>
                    <a:pt x="13068" y="21408"/>
                  </a:lnTo>
                  <a:lnTo>
                    <a:pt x="14068" y="21119"/>
                  </a:lnTo>
                  <a:lnTo>
                    <a:pt x="14913" y="20540"/>
                  </a:lnTo>
                  <a:lnTo>
                    <a:pt x="15835" y="19962"/>
                  </a:lnTo>
                  <a:lnTo>
                    <a:pt x="16605" y="19188"/>
                  </a:lnTo>
                  <a:lnTo>
                    <a:pt x="17372" y="18320"/>
                  </a:lnTo>
                  <a:lnTo>
                    <a:pt x="18064" y="17358"/>
                  </a:lnTo>
                  <a:lnTo>
                    <a:pt x="19372" y="15427"/>
                  </a:lnTo>
                  <a:lnTo>
                    <a:pt x="19908" y="14657"/>
                  </a:lnTo>
                  <a:lnTo>
                    <a:pt x="20369" y="13692"/>
                  </a:lnTo>
                  <a:lnTo>
                    <a:pt x="20831" y="12632"/>
                  </a:lnTo>
                  <a:lnTo>
                    <a:pt x="21216" y="11572"/>
                  </a:lnTo>
                  <a:lnTo>
                    <a:pt x="21447" y="11572"/>
                  </a:lnTo>
                  <a:lnTo>
                    <a:pt x="21600" y="11377"/>
                  </a:lnTo>
                  <a:lnTo>
                    <a:pt x="21600" y="10993"/>
                  </a:lnTo>
                  <a:lnTo>
                    <a:pt x="21522" y="10896"/>
                  </a:lnTo>
                  <a:lnTo>
                    <a:pt x="21447" y="10799"/>
                  </a:lnTo>
                  <a:lnTo>
                    <a:pt x="21522" y="10028"/>
                  </a:lnTo>
                  <a:lnTo>
                    <a:pt x="21522" y="9258"/>
                  </a:lnTo>
                  <a:lnTo>
                    <a:pt x="21447" y="8582"/>
                  </a:lnTo>
                  <a:lnTo>
                    <a:pt x="21216" y="7811"/>
                  </a:lnTo>
                  <a:lnTo>
                    <a:pt x="20986" y="7327"/>
                  </a:lnTo>
                  <a:lnTo>
                    <a:pt x="20755" y="6846"/>
                  </a:lnTo>
                  <a:lnTo>
                    <a:pt x="20064" y="6075"/>
                  </a:lnTo>
                  <a:lnTo>
                    <a:pt x="19294" y="5302"/>
                  </a:lnTo>
                  <a:lnTo>
                    <a:pt x="18449" y="4723"/>
                  </a:lnTo>
                  <a:lnTo>
                    <a:pt x="17527" y="4145"/>
                  </a:lnTo>
                  <a:lnTo>
                    <a:pt x="16605" y="3663"/>
                  </a:lnTo>
                  <a:lnTo>
                    <a:pt x="14835" y="2893"/>
                  </a:lnTo>
                  <a:lnTo>
                    <a:pt x="12760" y="1928"/>
                  </a:lnTo>
                  <a:lnTo>
                    <a:pt x="10607" y="1252"/>
                  </a:lnTo>
                  <a:lnTo>
                    <a:pt x="8456" y="673"/>
                  </a:lnTo>
                  <a:lnTo>
                    <a:pt x="6304" y="289"/>
                  </a:lnTo>
                  <a:lnTo>
                    <a:pt x="6304" y="95"/>
                  </a:lnTo>
                  <a:lnTo>
                    <a:pt x="6226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432" name="Shape 893"/>
            <p:cNvSpPr/>
            <p:nvPr/>
          </p:nvSpPr>
          <p:spPr>
            <a:xfrm>
              <a:off x="8012679" y="6615820"/>
              <a:ext cx="814009" cy="25938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392" y="4281"/>
                  </a:moveTo>
                  <a:lnTo>
                    <a:pt x="4806" y="4469"/>
                  </a:lnTo>
                  <a:lnTo>
                    <a:pt x="5222" y="5211"/>
                  </a:lnTo>
                  <a:lnTo>
                    <a:pt x="5519" y="5957"/>
                  </a:lnTo>
                  <a:lnTo>
                    <a:pt x="5756" y="7075"/>
                  </a:lnTo>
                  <a:lnTo>
                    <a:pt x="5875" y="8563"/>
                  </a:lnTo>
                  <a:lnTo>
                    <a:pt x="4806" y="12103"/>
                  </a:lnTo>
                  <a:lnTo>
                    <a:pt x="3916" y="15455"/>
                  </a:lnTo>
                  <a:lnTo>
                    <a:pt x="3442" y="17319"/>
                  </a:lnTo>
                  <a:lnTo>
                    <a:pt x="2968" y="18807"/>
                  </a:lnTo>
                  <a:lnTo>
                    <a:pt x="2670" y="19553"/>
                  </a:lnTo>
                  <a:lnTo>
                    <a:pt x="2374" y="19924"/>
                  </a:lnTo>
                  <a:lnTo>
                    <a:pt x="2018" y="20295"/>
                  </a:lnTo>
                  <a:lnTo>
                    <a:pt x="1662" y="20295"/>
                  </a:lnTo>
                  <a:lnTo>
                    <a:pt x="1424" y="20112"/>
                  </a:lnTo>
                  <a:lnTo>
                    <a:pt x="1246" y="19736"/>
                  </a:lnTo>
                  <a:lnTo>
                    <a:pt x="1068" y="19365"/>
                  </a:lnTo>
                  <a:lnTo>
                    <a:pt x="950" y="18995"/>
                  </a:lnTo>
                  <a:lnTo>
                    <a:pt x="712" y="17877"/>
                  </a:lnTo>
                  <a:lnTo>
                    <a:pt x="654" y="16572"/>
                  </a:lnTo>
                  <a:lnTo>
                    <a:pt x="654" y="15084"/>
                  </a:lnTo>
                  <a:lnTo>
                    <a:pt x="712" y="13779"/>
                  </a:lnTo>
                  <a:lnTo>
                    <a:pt x="832" y="12473"/>
                  </a:lnTo>
                  <a:lnTo>
                    <a:pt x="950" y="11356"/>
                  </a:lnTo>
                  <a:lnTo>
                    <a:pt x="1128" y="10427"/>
                  </a:lnTo>
                  <a:lnTo>
                    <a:pt x="1840" y="8192"/>
                  </a:lnTo>
                  <a:lnTo>
                    <a:pt x="2374" y="6704"/>
                  </a:lnTo>
                  <a:lnTo>
                    <a:pt x="2968" y="5587"/>
                  </a:lnTo>
                  <a:lnTo>
                    <a:pt x="3442" y="4652"/>
                  </a:lnTo>
                  <a:lnTo>
                    <a:pt x="3976" y="4281"/>
                  </a:lnTo>
                  <a:close/>
                  <a:moveTo>
                    <a:pt x="10979" y="0"/>
                  </a:moveTo>
                  <a:lnTo>
                    <a:pt x="10385" y="183"/>
                  </a:lnTo>
                  <a:lnTo>
                    <a:pt x="9793" y="559"/>
                  </a:lnTo>
                  <a:lnTo>
                    <a:pt x="9199" y="1117"/>
                  </a:lnTo>
                  <a:lnTo>
                    <a:pt x="8605" y="2047"/>
                  </a:lnTo>
                  <a:lnTo>
                    <a:pt x="8071" y="2976"/>
                  </a:lnTo>
                  <a:lnTo>
                    <a:pt x="7477" y="4281"/>
                  </a:lnTo>
                  <a:lnTo>
                    <a:pt x="6943" y="5587"/>
                  </a:lnTo>
                  <a:lnTo>
                    <a:pt x="6469" y="6887"/>
                  </a:lnTo>
                  <a:lnTo>
                    <a:pt x="6291" y="5957"/>
                  </a:lnTo>
                  <a:lnTo>
                    <a:pt x="6172" y="5211"/>
                  </a:lnTo>
                  <a:lnTo>
                    <a:pt x="5994" y="4469"/>
                  </a:lnTo>
                  <a:lnTo>
                    <a:pt x="5756" y="3723"/>
                  </a:lnTo>
                  <a:lnTo>
                    <a:pt x="5519" y="3164"/>
                  </a:lnTo>
                  <a:lnTo>
                    <a:pt x="5282" y="2793"/>
                  </a:lnTo>
                  <a:lnTo>
                    <a:pt x="4984" y="2417"/>
                  </a:lnTo>
                  <a:lnTo>
                    <a:pt x="4628" y="2047"/>
                  </a:lnTo>
                  <a:lnTo>
                    <a:pt x="4214" y="2047"/>
                  </a:lnTo>
                  <a:lnTo>
                    <a:pt x="3738" y="2235"/>
                  </a:lnTo>
                  <a:lnTo>
                    <a:pt x="3324" y="2793"/>
                  </a:lnTo>
                  <a:lnTo>
                    <a:pt x="2848" y="3352"/>
                  </a:lnTo>
                  <a:lnTo>
                    <a:pt x="2492" y="4093"/>
                  </a:lnTo>
                  <a:lnTo>
                    <a:pt x="2078" y="5028"/>
                  </a:lnTo>
                  <a:lnTo>
                    <a:pt x="1366" y="6887"/>
                  </a:lnTo>
                  <a:lnTo>
                    <a:pt x="890" y="8380"/>
                  </a:lnTo>
                  <a:lnTo>
                    <a:pt x="476" y="10239"/>
                  </a:lnTo>
                  <a:lnTo>
                    <a:pt x="178" y="12291"/>
                  </a:lnTo>
                  <a:lnTo>
                    <a:pt x="60" y="14525"/>
                  </a:lnTo>
                  <a:lnTo>
                    <a:pt x="0" y="15455"/>
                  </a:lnTo>
                  <a:lnTo>
                    <a:pt x="0" y="16572"/>
                  </a:lnTo>
                  <a:lnTo>
                    <a:pt x="60" y="17501"/>
                  </a:lnTo>
                  <a:lnTo>
                    <a:pt x="178" y="18436"/>
                  </a:lnTo>
                  <a:lnTo>
                    <a:pt x="534" y="20295"/>
                  </a:lnTo>
                  <a:lnTo>
                    <a:pt x="772" y="21041"/>
                  </a:lnTo>
                  <a:lnTo>
                    <a:pt x="1128" y="21600"/>
                  </a:lnTo>
                  <a:lnTo>
                    <a:pt x="2790" y="21600"/>
                  </a:lnTo>
                  <a:lnTo>
                    <a:pt x="3086" y="20853"/>
                  </a:lnTo>
                  <a:lnTo>
                    <a:pt x="3382" y="20112"/>
                  </a:lnTo>
                  <a:lnTo>
                    <a:pt x="3916" y="18436"/>
                  </a:lnTo>
                  <a:lnTo>
                    <a:pt x="4926" y="15084"/>
                  </a:lnTo>
                  <a:lnTo>
                    <a:pt x="5934" y="11544"/>
                  </a:lnTo>
                  <a:lnTo>
                    <a:pt x="5875" y="12103"/>
                  </a:lnTo>
                  <a:lnTo>
                    <a:pt x="5816" y="13408"/>
                  </a:lnTo>
                  <a:lnTo>
                    <a:pt x="5638" y="14525"/>
                  </a:lnTo>
                  <a:lnTo>
                    <a:pt x="5282" y="16943"/>
                  </a:lnTo>
                  <a:lnTo>
                    <a:pt x="4806" y="19365"/>
                  </a:lnTo>
                  <a:lnTo>
                    <a:pt x="4272" y="21600"/>
                  </a:lnTo>
                  <a:lnTo>
                    <a:pt x="4984" y="21600"/>
                  </a:lnTo>
                  <a:lnTo>
                    <a:pt x="5282" y="20295"/>
                  </a:lnTo>
                  <a:lnTo>
                    <a:pt x="5756" y="17877"/>
                  </a:lnTo>
                  <a:lnTo>
                    <a:pt x="6231" y="15267"/>
                  </a:lnTo>
                  <a:lnTo>
                    <a:pt x="6409" y="13779"/>
                  </a:lnTo>
                  <a:lnTo>
                    <a:pt x="6528" y="12291"/>
                  </a:lnTo>
                  <a:lnTo>
                    <a:pt x="6587" y="10985"/>
                  </a:lnTo>
                  <a:lnTo>
                    <a:pt x="6587" y="9497"/>
                  </a:lnTo>
                  <a:lnTo>
                    <a:pt x="7655" y="6704"/>
                  </a:lnTo>
                  <a:lnTo>
                    <a:pt x="8191" y="5587"/>
                  </a:lnTo>
                  <a:lnTo>
                    <a:pt x="8725" y="4281"/>
                  </a:lnTo>
                  <a:lnTo>
                    <a:pt x="9317" y="3352"/>
                  </a:lnTo>
                  <a:lnTo>
                    <a:pt x="9911" y="2417"/>
                  </a:lnTo>
                  <a:lnTo>
                    <a:pt x="10327" y="2047"/>
                  </a:lnTo>
                  <a:lnTo>
                    <a:pt x="10741" y="1859"/>
                  </a:lnTo>
                  <a:lnTo>
                    <a:pt x="11573" y="2235"/>
                  </a:lnTo>
                  <a:lnTo>
                    <a:pt x="12343" y="3164"/>
                  </a:lnTo>
                  <a:lnTo>
                    <a:pt x="13115" y="4281"/>
                  </a:lnTo>
                  <a:lnTo>
                    <a:pt x="14301" y="6328"/>
                  </a:lnTo>
                  <a:lnTo>
                    <a:pt x="15429" y="8563"/>
                  </a:lnTo>
                  <a:lnTo>
                    <a:pt x="16557" y="10985"/>
                  </a:lnTo>
                  <a:lnTo>
                    <a:pt x="17625" y="13779"/>
                  </a:lnTo>
                  <a:lnTo>
                    <a:pt x="18278" y="15643"/>
                  </a:lnTo>
                  <a:lnTo>
                    <a:pt x="18930" y="17689"/>
                  </a:lnTo>
                  <a:lnTo>
                    <a:pt x="19584" y="19736"/>
                  </a:lnTo>
                  <a:lnTo>
                    <a:pt x="20296" y="21600"/>
                  </a:lnTo>
                  <a:lnTo>
                    <a:pt x="21600" y="21600"/>
                  </a:lnTo>
                  <a:lnTo>
                    <a:pt x="21186" y="20853"/>
                  </a:lnTo>
                  <a:lnTo>
                    <a:pt x="20770" y="19924"/>
                  </a:lnTo>
                  <a:lnTo>
                    <a:pt x="19940" y="17877"/>
                  </a:lnTo>
                  <a:lnTo>
                    <a:pt x="18634" y="13967"/>
                  </a:lnTo>
                  <a:lnTo>
                    <a:pt x="17803" y="11732"/>
                  </a:lnTo>
                  <a:lnTo>
                    <a:pt x="16972" y="9497"/>
                  </a:lnTo>
                  <a:lnTo>
                    <a:pt x="16023" y="7445"/>
                  </a:lnTo>
                  <a:lnTo>
                    <a:pt x="15133" y="5587"/>
                  </a:lnTo>
                  <a:lnTo>
                    <a:pt x="14183" y="3723"/>
                  </a:lnTo>
                  <a:lnTo>
                    <a:pt x="13175" y="2047"/>
                  </a:lnTo>
                  <a:lnTo>
                    <a:pt x="12641" y="1117"/>
                  </a:lnTo>
                  <a:lnTo>
                    <a:pt x="12107" y="559"/>
                  </a:lnTo>
                  <a:lnTo>
                    <a:pt x="11513" y="183"/>
                  </a:lnTo>
                  <a:lnTo>
                    <a:pt x="10979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433" name="Shape 894"/>
            <p:cNvSpPr/>
            <p:nvPr/>
          </p:nvSpPr>
          <p:spPr>
            <a:xfrm>
              <a:off x="2166967" y="6378759"/>
              <a:ext cx="570238" cy="49644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980" y="486"/>
                  </a:moveTo>
                  <a:lnTo>
                    <a:pt x="4997" y="679"/>
                  </a:lnTo>
                  <a:lnTo>
                    <a:pt x="5930" y="971"/>
                  </a:lnTo>
                  <a:lnTo>
                    <a:pt x="6947" y="1263"/>
                  </a:lnTo>
                  <a:lnTo>
                    <a:pt x="8894" y="2043"/>
                  </a:lnTo>
                  <a:lnTo>
                    <a:pt x="10844" y="2919"/>
                  </a:lnTo>
                  <a:lnTo>
                    <a:pt x="15078" y="4864"/>
                  </a:lnTo>
                  <a:lnTo>
                    <a:pt x="19313" y="7101"/>
                  </a:lnTo>
                  <a:lnTo>
                    <a:pt x="19653" y="7297"/>
                  </a:lnTo>
                  <a:lnTo>
                    <a:pt x="19992" y="7589"/>
                  </a:lnTo>
                  <a:lnTo>
                    <a:pt x="20500" y="8173"/>
                  </a:lnTo>
                  <a:lnTo>
                    <a:pt x="20838" y="8950"/>
                  </a:lnTo>
                  <a:lnTo>
                    <a:pt x="21009" y="9731"/>
                  </a:lnTo>
                  <a:lnTo>
                    <a:pt x="21092" y="10606"/>
                  </a:lnTo>
                  <a:lnTo>
                    <a:pt x="21009" y="11577"/>
                  </a:lnTo>
                  <a:lnTo>
                    <a:pt x="20923" y="12551"/>
                  </a:lnTo>
                  <a:lnTo>
                    <a:pt x="20755" y="13525"/>
                  </a:lnTo>
                  <a:lnTo>
                    <a:pt x="18296" y="12551"/>
                  </a:lnTo>
                  <a:lnTo>
                    <a:pt x="15841" y="11577"/>
                  </a:lnTo>
                  <a:lnTo>
                    <a:pt x="10927" y="9826"/>
                  </a:lnTo>
                  <a:lnTo>
                    <a:pt x="8471" y="8852"/>
                  </a:lnTo>
                  <a:lnTo>
                    <a:pt x="5930" y="7881"/>
                  </a:lnTo>
                  <a:lnTo>
                    <a:pt x="3389" y="7005"/>
                  </a:lnTo>
                  <a:lnTo>
                    <a:pt x="2118" y="6615"/>
                  </a:lnTo>
                  <a:lnTo>
                    <a:pt x="848" y="6323"/>
                  </a:lnTo>
                  <a:lnTo>
                    <a:pt x="931" y="5349"/>
                  </a:lnTo>
                  <a:lnTo>
                    <a:pt x="1439" y="3598"/>
                  </a:lnTo>
                  <a:lnTo>
                    <a:pt x="1779" y="2722"/>
                  </a:lnTo>
                  <a:lnTo>
                    <a:pt x="3643" y="3503"/>
                  </a:lnTo>
                  <a:lnTo>
                    <a:pt x="5505" y="4280"/>
                  </a:lnTo>
                  <a:lnTo>
                    <a:pt x="6693" y="4766"/>
                  </a:lnTo>
                  <a:lnTo>
                    <a:pt x="7878" y="5058"/>
                  </a:lnTo>
                  <a:lnTo>
                    <a:pt x="10336" y="5546"/>
                  </a:lnTo>
                  <a:lnTo>
                    <a:pt x="12791" y="6130"/>
                  </a:lnTo>
                  <a:lnTo>
                    <a:pt x="15078" y="6714"/>
                  </a:lnTo>
                  <a:lnTo>
                    <a:pt x="19821" y="8075"/>
                  </a:lnTo>
                  <a:lnTo>
                    <a:pt x="19992" y="8075"/>
                  </a:lnTo>
                  <a:lnTo>
                    <a:pt x="20075" y="7881"/>
                  </a:lnTo>
                  <a:lnTo>
                    <a:pt x="20075" y="7783"/>
                  </a:lnTo>
                  <a:lnTo>
                    <a:pt x="19992" y="7589"/>
                  </a:lnTo>
                  <a:lnTo>
                    <a:pt x="17620" y="6809"/>
                  </a:lnTo>
                  <a:lnTo>
                    <a:pt x="15247" y="6130"/>
                  </a:lnTo>
                  <a:lnTo>
                    <a:pt x="12877" y="5546"/>
                  </a:lnTo>
                  <a:lnTo>
                    <a:pt x="10504" y="5058"/>
                  </a:lnTo>
                  <a:lnTo>
                    <a:pt x="8303" y="4572"/>
                  </a:lnTo>
                  <a:lnTo>
                    <a:pt x="7286" y="4378"/>
                  </a:lnTo>
                  <a:lnTo>
                    <a:pt x="6184" y="3988"/>
                  </a:lnTo>
                  <a:lnTo>
                    <a:pt x="5168" y="3598"/>
                  </a:lnTo>
                  <a:lnTo>
                    <a:pt x="2964" y="2627"/>
                  </a:lnTo>
                  <a:lnTo>
                    <a:pt x="1864" y="2335"/>
                  </a:lnTo>
                  <a:lnTo>
                    <a:pt x="2373" y="1361"/>
                  </a:lnTo>
                  <a:lnTo>
                    <a:pt x="2881" y="486"/>
                  </a:lnTo>
                  <a:close/>
                  <a:moveTo>
                    <a:pt x="3049" y="0"/>
                  </a:moveTo>
                  <a:lnTo>
                    <a:pt x="2964" y="95"/>
                  </a:lnTo>
                  <a:lnTo>
                    <a:pt x="2710" y="95"/>
                  </a:lnTo>
                  <a:lnTo>
                    <a:pt x="2541" y="194"/>
                  </a:lnTo>
                  <a:lnTo>
                    <a:pt x="2627" y="387"/>
                  </a:lnTo>
                  <a:lnTo>
                    <a:pt x="2118" y="971"/>
                  </a:lnTo>
                  <a:lnTo>
                    <a:pt x="1693" y="1555"/>
                  </a:lnTo>
                  <a:lnTo>
                    <a:pt x="1356" y="2237"/>
                  </a:lnTo>
                  <a:lnTo>
                    <a:pt x="1016" y="3014"/>
                  </a:lnTo>
                  <a:lnTo>
                    <a:pt x="762" y="3795"/>
                  </a:lnTo>
                  <a:lnTo>
                    <a:pt x="508" y="4670"/>
                  </a:lnTo>
                  <a:lnTo>
                    <a:pt x="169" y="6323"/>
                  </a:lnTo>
                  <a:lnTo>
                    <a:pt x="0" y="8173"/>
                  </a:lnTo>
                  <a:lnTo>
                    <a:pt x="0" y="9924"/>
                  </a:lnTo>
                  <a:lnTo>
                    <a:pt x="86" y="11577"/>
                  </a:lnTo>
                  <a:lnTo>
                    <a:pt x="254" y="13037"/>
                  </a:lnTo>
                  <a:lnTo>
                    <a:pt x="762" y="14985"/>
                  </a:lnTo>
                  <a:lnTo>
                    <a:pt x="1102" y="15860"/>
                  </a:lnTo>
                  <a:lnTo>
                    <a:pt x="1439" y="16736"/>
                  </a:lnTo>
                  <a:lnTo>
                    <a:pt x="2456" y="18291"/>
                  </a:lnTo>
                  <a:lnTo>
                    <a:pt x="3049" y="18973"/>
                  </a:lnTo>
                  <a:lnTo>
                    <a:pt x="3726" y="19655"/>
                  </a:lnTo>
                  <a:lnTo>
                    <a:pt x="4828" y="20724"/>
                  </a:lnTo>
                  <a:lnTo>
                    <a:pt x="6013" y="21600"/>
                  </a:lnTo>
                  <a:lnTo>
                    <a:pt x="7286" y="21600"/>
                  </a:lnTo>
                  <a:lnTo>
                    <a:pt x="6438" y="21114"/>
                  </a:lnTo>
                  <a:lnTo>
                    <a:pt x="5676" y="20531"/>
                  </a:lnTo>
                  <a:lnTo>
                    <a:pt x="4828" y="19849"/>
                  </a:lnTo>
                  <a:lnTo>
                    <a:pt x="4066" y="19167"/>
                  </a:lnTo>
                  <a:lnTo>
                    <a:pt x="3389" y="18389"/>
                  </a:lnTo>
                  <a:lnTo>
                    <a:pt x="2795" y="17612"/>
                  </a:lnTo>
                  <a:lnTo>
                    <a:pt x="2202" y="16736"/>
                  </a:lnTo>
                  <a:lnTo>
                    <a:pt x="1693" y="15762"/>
                  </a:lnTo>
                  <a:lnTo>
                    <a:pt x="1356" y="14886"/>
                  </a:lnTo>
                  <a:lnTo>
                    <a:pt x="1016" y="14011"/>
                  </a:lnTo>
                  <a:lnTo>
                    <a:pt x="848" y="13135"/>
                  </a:lnTo>
                  <a:lnTo>
                    <a:pt x="762" y="12161"/>
                  </a:lnTo>
                  <a:lnTo>
                    <a:pt x="677" y="10216"/>
                  </a:lnTo>
                  <a:lnTo>
                    <a:pt x="677" y="8268"/>
                  </a:lnTo>
                  <a:lnTo>
                    <a:pt x="1610" y="9144"/>
                  </a:lnTo>
                  <a:lnTo>
                    <a:pt x="2541" y="9826"/>
                  </a:lnTo>
                  <a:lnTo>
                    <a:pt x="4574" y="11286"/>
                  </a:lnTo>
                  <a:lnTo>
                    <a:pt x="6607" y="12551"/>
                  </a:lnTo>
                  <a:lnTo>
                    <a:pt x="8557" y="13913"/>
                  </a:lnTo>
                  <a:lnTo>
                    <a:pt x="9656" y="14788"/>
                  </a:lnTo>
                  <a:lnTo>
                    <a:pt x="10673" y="15664"/>
                  </a:lnTo>
                  <a:lnTo>
                    <a:pt x="11098" y="16152"/>
                  </a:lnTo>
                  <a:lnTo>
                    <a:pt x="11435" y="16736"/>
                  </a:lnTo>
                  <a:lnTo>
                    <a:pt x="11775" y="17320"/>
                  </a:lnTo>
                  <a:lnTo>
                    <a:pt x="12283" y="18875"/>
                  </a:lnTo>
                  <a:lnTo>
                    <a:pt x="12369" y="19849"/>
                  </a:lnTo>
                  <a:lnTo>
                    <a:pt x="12452" y="21600"/>
                  </a:lnTo>
                  <a:lnTo>
                    <a:pt x="13131" y="21600"/>
                  </a:lnTo>
                  <a:lnTo>
                    <a:pt x="13131" y="20626"/>
                  </a:lnTo>
                  <a:lnTo>
                    <a:pt x="13046" y="19655"/>
                  </a:lnTo>
                  <a:lnTo>
                    <a:pt x="12877" y="18681"/>
                  </a:lnTo>
                  <a:lnTo>
                    <a:pt x="12623" y="17707"/>
                  </a:lnTo>
                  <a:lnTo>
                    <a:pt x="12283" y="16831"/>
                  </a:lnTo>
                  <a:lnTo>
                    <a:pt x="11861" y="15956"/>
                  </a:lnTo>
                  <a:lnTo>
                    <a:pt x="11352" y="15277"/>
                  </a:lnTo>
                  <a:lnTo>
                    <a:pt x="10673" y="14595"/>
                  </a:lnTo>
                  <a:lnTo>
                    <a:pt x="8303" y="12843"/>
                  </a:lnTo>
                  <a:lnTo>
                    <a:pt x="5845" y="11190"/>
                  </a:lnTo>
                  <a:lnTo>
                    <a:pt x="3389" y="9439"/>
                  </a:lnTo>
                  <a:lnTo>
                    <a:pt x="2118" y="8658"/>
                  </a:lnTo>
                  <a:lnTo>
                    <a:pt x="762" y="7976"/>
                  </a:lnTo>
                  <a:lnTo>
                    <a:pt x="677" y="7976"/>
                  </a:lnTo>
                  <a:lnTo>
                    <a:pt x="762" y="6517"/>
                  </a:lnTo>
                  <a:lnTo>
                    <a:pt x="1864" y="7199"/>
                  </a:lnTo>
                  <a:lnTo>
                    <a:pt x="3049" y="7685"/>
                  </a:lnTo>
                  <a:lnTo>
                    <a:pt x="5422" y="8560"/>
                  </a:lnTo>
                  <a:lnTo>
                    <a:pt x="7878" y="9439"/>
                  </a:lnTo>
                  <a:lnTo>
                    <a:pt x="10165" y="10216"/>
                  </a:lnTo>
                  <a:lnTo>
                    <a:pt x="10758" y="10410"/>
                  </a:lnTo>
                  <a:lnTo>
                    <a:pt x="11181" y="10898"/>
                  </a:lnTo>
                  <a:lnTo>
                    <a:pt x="11606" y="11482"/>
                  </a:lnTo>
                  <a:lnTo>
                    <a:pt x="12198" y="12358"/>
                  </a:lnTo>
                  <a:lnTo>
                    <a:pt x="13214" y="13817"/>
                  </a:lnTo>
                  <a:lnTo>
                    <a:pt x="14148" y="15372"/>
                  </a:lnTo>
                  <a:lnTo>
                    <a:pt x="14824" y="16831"/>
                  </a:lnTo>
                  <a:lnTo>
                    <a:pt x="15418" y="18389"/>
                  </a:lnTo>
                  <a:lnTo>
                    <a:pt x="15755" y="19947"/>
                  </a:lnTo>
                  <a:lnTo>
                    <a:pt x="15926" y="21600"/>
                  </a:lnTo>
                  <a:lnTo>
                    <a:pt x="16518" y="21600"/>
                  </a:lnTo>
                  <a:lnTo>
                    <a:pt x="16435" y="20626"/>
                  </a:lnTo>
                  <a:lnTo>
                    <a:pt x="16264" y="19750"/>
                  </a:lnTo>
                  <a:lnTo>
                    <a:pt x="16095" y="18779"/>
                  </a:lnTo>
                  <a:lnTo>
                    <a:pt x="15841" y="17904"/>
                  </a:lnTo>
                  <a:lnTo>
                    <a:pt x="15164" y="16152"/>
                  </a:lnTo>
                  <a:lnTo>
                    <a:pt x="14316" y="14496"/>
                  </a:lnTo>
                  <a:lnTo>
                    <a:pt x="13300" y="12745"/>
                  </a:lnTo>
                  <a:lnTo>
                    <a:pt x="12623" y="11774"/>
                  </a:lnTo>
                  <a:lnTo>
                    <a:pt x="11944" y="10898"/>
                  </a:lnTo>
                  <a:lnTo>
                    <a:pt x="16264" y="12551"/>
                  </a:lnTo>
                  <a:lnTo>
                    <a:pt x="18468" y="13329"/>
                  </a:lnTo>
                  <a:lnTo>
                    <a:pt x="20584" y="14109"/>
                  </a:lnTo>
                  <a:lnTo>
                    <a:pt x="20161" y="15860"/>
                  </a:lnTo>
                  <a:lnTo>
                    <a:pt x="19738" y="17320"/>
                  </a:lnTo>
                  <a:lnTo>
                    <a:pt x="19398" y="18389"/>
                  </a:lnTo>
                  <a:lnTo>
                    <a:pt x="18976" y="19557"/>
                  </a:lnTo>
                  <a:lnTo>
                    <a:pt x="18042" y="21600"/>
                  </a:lnTo>
                  <a:lnTo>
                    <a:pt x="18722" y="21600"/>
                  </a:lnTo>
                  <a:lnTo>
                    <a:pt x="19567" y="19167"/>
                  </a:lnTo>
                  <a:lnTo>
                    <a:pt x="20329" y="16831"/>
                  </a:lnTo>
                  <a:lnTo>
                    <a:pt x="21092" y="14109"/>
                  </a:lnTo>
                  <a:lnTo>
                    <a:pt x="21177" y="14011"/>
                  </a:lnTo>
                  <a:lnTo>
                    <a:pt x="21177" y="13719"/>
                  </a:lnTo>
                  <a:lnTo>
                    <a:pt x="21517" y="12161"/>
                  </a:lnTo>
                  <a:lnTo>
                    <a:pt x="21600" y="11286"/>
                  </a:lnTo>
                  <a:lnTo>
                    <a:pt x="21600" y="10508"/>
                  </a:lnTo>
                  <a:lnTo>
                    <a:pt x="21517" y="9731"/>
                  </a:lnTo>
                  <a:lnTo>
                    <a:pt x="21431" y="9049"/>
                  </a:lnTo>
                  <a:lnTo>
                    <a:pt x="21177" y="8268"/>
                  </a:lnTo>
                  <a:lnTo>
                    <a:pt x="20838" y="7685"/>
                  </a:lnTo>
                  <a:lnTo>
                    <a:pt x="20500" y="7199"/>
                  </a:lnTo>
                  <a:lnTo>
                    <a:pt x="20161" y="6907"/>
                  </a:lnTo>
                  <a:lnTo>
                    <a:pt x="19230" y="6323"/>
                  </a:lnTo>
                  <a:lnTo>
                    <a:pt x="17366" y="5448"/>
                  </a:lnTo>
                  <a:lnTo>
                    <a:pt x="12706" y="3113"/>
                  </a:lnTo>
                  <a:lnTo>
                    <a:pt x="10504" y="2043"/>
                  </a:lnTo>
                  <a:lnTo>
                    <a:pt x="9319" y="1459"/>
                  </a:lnTo>
                  <a:lnTo>
                    <a:pt x="8049" y="876"/>
                  </a:lnTo>
                  <a:lnTo>
                    <a:pt x="6861" y="486"/>
                  </a:lnTo>
                  <a:lnTo>
                    <a:pt x="5591" y="95"/>
                  </a:lnTo>
                  <a:lnTo>
                    <a:pt x="4320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434" name="Shape 895"/>
            <p:cNvSpPr/>
            <p:nvPr/>
          </p:nvSpPr>
          <p:spPr>
            <a:xfrm>
              <a:off x="7109200" y="6260194"/>
              <a:ext cx="152109" cy="14314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341"/>
                  </a:lnTo>
                  <a:lnTo>
                    <a:pt x="641" y="2025"/>
                  </a:lnTo>
                  <a:lnTo>
                    <a:pt x="1905" y="3378"/>
                  </a:lnTo>
                  <a:lnTo>
                    <a:pt x="4131" y="6074"/>
                  </a:lnTo>
                  <a:lnTo>
                    <a:pt x="9527" y="10805"/>
                  </a:lnTo>
                  <a:lnTo>
                    <a:pt x="14611" y="15867"/>
                  </a:lnTo>
                  <a:lnTo>
                    <a:pt x="19695" y="21259"/>
                  </a:lnTo>
                  <a:lnTo>
                    <a:pt x="20327" y="21600"/>
                  </a:lnTo>
                  <a:lnTo>
                    <a:pt x="20968" y="21259"/>
                  </a:lnTo>
                  <a:lnTo>
                    <a:pt x="21600" y="20588"/>
                  </a:lnTo>
                  <a:lnTo>
                    <a:pt x="21600" y="20247"/>
                  </a:lnTo>
                  <a:lnTo>
                    <a:pt x="21279" y="19916"/>
                  </a:lnTo>
                  <a:lnTo>
                    <a:pt x="19063" y="16879"/>
                  </a:lnTo>
                  <a:lnTo>
                    <a:pt x="16516" y="14173"/>
                  </a:lnTo>
                  <a:lnTo>
                    <a:pt x="11121" y="9111"/>
                  </a:lnTo>
                  <a:lnTo>
                    <a:pt x="6037" y="4049"/>
                  </a:lnTo>
                  <a:lnTo>
                    <a:pt x="3179" y="1694"/>
                  </a:lnTo>
                  <a:lnTo>
                    <a:pt x="1905" y="682"/>
                  </a:lnTo>
                  <a:lnTo>
                    <a:pt x="321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435" name="Shape 896"/>
            <p:cNvSpPr/>
            <p:nvPr/>
          </p:nvSpPr>
          <p:spPr>
            <a:xfrm>
              <a:off x="6921358" y="5996298"/>
              <a:ext cx="1042170" cy="87890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032" y="1045"/>
                  </a:moveTo>
                  <a:lnTo>
                    <a:pt x="4310" y="1539"/>
                  </a:lnTo>
                  <a:lnTo>
                    <a:pt x="4357" y="1595"/>
                  </a:lnTo>
                  <a:lnTo>
                    <a:pt x="4265" y="1595"/>
                  </a:lnTo>
                  <a:lnTo>
                    <a:pt x="4171" y="1484"/>
                  </a:lnTo>
                  <a:lnTo>
                    <a:pt x="4126" y="1319"/>
                  </a:lnTo>
                  <a:lnTo>
                    <a:pt x="4032" y="1045"/>
                  </a:lnTo>
                  <a:close/>
                  <a:moveTo>
                    <a:pt x="3384" y="441"/>
                  </a:moveTo>
                  <a:lnTo>
                    <a:pt x="3615" y="550"/>
                  </a:lnTo>
                  <a:lnTo>
                    <a:pt x="3570" y="606"/>
                  </a:lnTo>
                  <a:lnTo>
                    <a:pt x="3615" y="935"/>
                  </a:lnTo>
                  <a:lnTo>
                    <a:pt x="3709" y="1319"/>
                  </a:lnTo>
                  <a:lnTo>
                    <a:pt x="3801" y="1704"/>
                  </a:lnTo>
                  <a:lnTo>
                    <a:pt x="3893" y="1815"/>
                  </a:lnTo>
                  <a:lnTo>
                    <a:pt x="3987" y="1925"/>
                  </a:lnTo>
                  <a:lnTo>
                    <a:pt x="4218" y="2089"/>
                  </a:lnTo>
                  <a:lnTo>
                    <a:pt x="4496" y="2254"/>
                  </a:lnTo>
                  <a:lnTo>
                    <a:pt x="4821" y="2364"/>
                  </a:lnTo>
                  <a:lnTo>
                    <a:pt x="4960" y="2364"/>
                  </a:lnTo>
                  <a:lnTo>
                    <a:pt x="5052" y="2310"/>
                  </a:lnTo>
                  <a:lnTo>
                    <a:pt x="5099" y="2364"/>
                  </a:lnTo>
                  <a:lnTo>
                    <a:pt x="5145" y="2693"/>
                  </a:lnTo>
                  <a:lnTo>
                    <a:pt x="5145" y="3134"/>
                  </a:lnTo>
                  <a:lnTo>
                    <a:pt x="5099" y="3079"/>
                  </a:lnTo>
                  <a:lnTo>
                    <a:pt x="4727" y="3023"/>
                  </a:lnTo>
                  <a:lnTo>
                    <a:pt x="4543" y="3023"/>
                  </a:lnTo>
                  <a:lnTo>
                    <a:pt x="4357" y="2914"/>
                  </a:lnTo>
                  <a:lnTo>
                    <a:pt x="4218" y="2858"/>
                  </a:lnTo>
                  <a:lnTo>
                    <a:pt x="4079" y="2804"/>
                  </a:lnTo>
                  <a:lnTo>
                    <a:pt x="3940" y="2749"/>
                  </a:lnTo>
                  <a:lnTo>
                    <a:pt x="3801" y="2640"/>
                  </a:lnTo>
                  <a:lnTo>
                    <a:pt x="3570" y="2419"/>
                  </a:lnTo>
                  <a:lnTo>
                    <a:pt x="3292" y="2089"/>
                  </a:lnTo>
                  <a:lnTo>
                    <a:pt x="3014" y="1704"/>
                  </a:lnTo>
                  <a:lnTo>
                    <a:pt x="2920" y="1484"/>
                  </a:lnTo>
                  <a:lnTo>
                    <a:pt x="2828" y="1210"/>
                  </a:lnTo>
                  <a:lnTo>
                    <a:pt x="2735" y="715"/>
                  </a:lnTo>
                  <a:lnTo>
                    <a:pt x="2828" y="715"/>
                  </a:lnTo>
                  <a:lnTo>
                    <a:pt x="2874" y="659"/>
                  </a:lnTo>
                  <a:lnTo>
                    <a:pt x="2920" y="550"/>
                  </a:lnTo>
                  <a:lnTo>
                    <a:pt x="3014" y="495"/>
                  </a:lnTo>
                  <a:lnTo>
                    <a:pt x="3153" y="441"/>
                  </a:lnTo>
                  <a:close/>
                  <a:moveTo>
                    <a:pt x="2596" y="606"/>
                  </a:moveTo>
                  <a:lnTo>
                    <a:pt x="2642" y="659"/>
                  </a:lnTo>
                  <a:lnTo>
                    <a:pt x="2596" y="935"/>
                  </a:lnTo>
                  <a:lnTo>
                    <a:pt x="2596" y="1210"/>
                  </a:lnTo>
                  <a:lnTo>
                    <a:pt x="2642" y="1484"/>
                  </a:lnTo>
                  <a:lnTo>
                    <a:pt x="2735" y="1760"/>
                  </a:lnTo>
                  <a:lnTo>
                    <a:pt x="3059" y="2254"/>
                  </a:lnTo>
                  <a:lnTo>
                    <a:pt x="3384" y="2693"/>
                  </a:lnTo>
                  <a:lnTo>
                    <a:pt x="3570" y="2858"/>
                  </a:lnTo>
                  <a:lnTo>
                    <a:pt x="3709" y="3023"/>
                  </a:lnTo>
                  <a:lnTo>
                    <a:pt x="3848" y="3079"/>
                  </a:lnTo>
                  <a:lnTo>
                    <a:pt x="4032" y="3134"/>
                  </a:lnTo>
                  <a:lnTo>
                    <a:pt x="4171" y="3188"/>
                  </a:lnTo>
                  <a:lnTo>
                    <a:pt x="4310" y="3244"/>
                  </a:lnTo>
                  <a:lnTo>
                    <a:pt x="4496" y="3353"/>
                  </a:lnTo>
                  <a:lnTo>
                    <a:pt x="4727" y="3408"/>
                  </a:lnTo>
                  <a:lnTo>
                    <a:pt x="4913" y="3353"/>
                  </a:lnTo>
                  <a:lnTo>
                    <a:pt x="5145" y="3244"/>
                  </a:lnTo>
                  <a:lnTo>
                    <a:pt x="5099" y="3573"/>
                  </a:lnTo>
                  <a:lnTo>
                    <a:pt x="5052" y="3903"/>
                  </a:lnTo>
                  <a:lnTo>
                    <a:pt x="4960" y="4233"/>
                  </a:lnTo>
                  <a:lnTo>
                    <a:pt x="4821" y="4563"/>
                  </a:lnTo>
                  <a:lnTo>
                    <a:pt x="4682" y="4837"/>
                  </a:lnTo>
                  <a:lnTo>
                    <a:pt x="4543" y="5113"/>
                  </a:lnTo>
                  <a:lnTo>
                    <a:pt x="4310" y="5331"/>
                  </a:lnTo>
                  <a:lnTo>
                    <a:pt x="4126" y="5496"/>
                  </a:lnTo>
                  <a:lnTo>
                    <a:pt x="4079" y="5552"/>
                  </a:lnTo>
                  <a:lnTo>
                    <a:pt x="4126" y="5607"/>
                  </a:lnTo>
                  <a:lnTo>
                    <a:pt x="4357" y="5607"/>
                  </a:lnTo>
                  <a:lnTo>
                    <a:pt x="4543" y="5552"/>
                  </a:lnTo>
                  <a:lnTo>
                    <a:pt x="4867" y="6211"/>
                  </a:lnTo>
                  <a:lnTo>
                    <a:pt x="5238" y="6815"/>
                  </a:lnTo>
                  <a:lnTo>
                    <a:pt x="6026" y="8025"/>
                  </a:lnTo>
                  <a:lnTo>
                    <a:pt x="6443" y="8575"/>
                  </a:lnTo>
                  <a:lnTo>
                    <a:pt x="6954" y="9014"/>
                  </a:lnTo>
                  <a:lnTo>
                    <a:pt x="7277" y="9344"/>
                  </a:lnTo>
                  <a:lnTo>
                    <a:pt x="7555" y="9674"/>
                  </a:lnTo>
                  <a:lnTo>
                    <a:pt x="8111" y="10443"/>
                  </a:lnTo>
                  <a:lnTo>
                    <a:pt x="7972" y="10663"/>
                  </a:lnTo>
                  <a:lnTo>
                    <a:pt x="7880" y="10883"/>
                  </a:lnTo>
                  <a:lnTo>
                    <a:pt x="7741" y="11157"/>
                  </a:lnTo>
                  <a:lnTo>
                    <a:pt x="7649" y="11432"/>
                  </a:lnTo>
                  <a:lnTo>
                    <a:pt x="7463" y="11267"/>
                  </a:lnTo>
                  <a:lnTo>
                    <a:pt x="7232" y="11157"/>
                  </a:lnTo>
                  <a:lnTo>
                    <a:pt x="6954" y="10993"/>
                  </a:lnTo>
                  <a:lnTo>
                    <a:pt x="6721" y="10828"/>
                  </a:lnTo>
                  <a:lnTo>
                    <a:pt x="6304" y="10443"/>
                  </a:lnTo>
                  <a:lnTo>
                    <a:pt x="5933" y="10059"/>
                  </a:lnTo>
                  <a:lnTo>
                    <a:pt x="5562" y="9564"/>
                  </a:lnTo>
                  <a:lnTo>
                    <a:pt x="4218" y="7751"/>
                  </a:lnTo>
                  <a:lnTo>
                    <a:pt x="3754" y="6980"/>
                  </a:lnTo>
                  <a:lnTo>
                    <a:pt x="3476" y="6650"/>
                  </a:lnTo>
                  <a:lnTo>
                    <a:pt x="3153" y="6321"/>
                  </a:lnTo>
                  <a:lnTo>
                    <a:pt x="3476" y="6211"/>
                  </a:lnTo>
                  <a:lnTo>
                    <a:pt x="3523" y="6156"/>
                  </a:lnTo>
                  <a:lnTo>
                    <a:pt x="3570" y="6102"/>
                  </a:lnTo>
                  <a:lnTo>
                    <a:pt x="3523" y="5937"/>
                  </a:lnTo>
                  <a:lnTo>
                    <a:pt x="3431" y="5882"/>
                  </a:lnTo>
                  <a:lnTo>
                    <a:pt x="3384" y="5826"/>
                  </a:lnTo>
                  <a:lnTo>
                    <a:pt x="3292" y="5882"/>
                  </a:lnTo>
                  <a:lnTo>
                    <a:pt x="3059" y="5991"/>
                  </a:lnTo>
                  <a:lnTo>
                    <a:pt x="2828" y="6046"/>
                  </a:lnTo>
                  <a:lnTo>
                    <a:pt x="2596" y="6046"/>
                  </a:lnTo>
                  <a:lnTo>
                    <a:pt x="2364" y="5991"/>
                  </a:lnTo>
                  <a:lnTo>
                    <a:pt x="1854" y="5826"/>
                  </a:lnTo>
                  <a:lnTo>
                    <a:pt x="1437" y="5607"/>
                  </a:lnTo>
                  <a:lnTo>
                    <a:pt x="1112" y="5387"/>
                  </a:lnTo>
                  <a:lnTo>
                    <a:pt x="834" y="5167"/>
                  </a:lnTo>
                  <a:lnTo>
                    <a:pt x="603" y="4892"/>
                  </a:lnTo>
                  <a:lnTo>
                    <a:pt x="464" y="4563"/>
                  </a:lnTo>
                  <a:lnTo>
                    <a:pt x="372" y="4233"/>
                  </a:lnTo>
                  <a:lnTo>
                    <a:pt x="372" y="3464"/>
                  </a:lnTo>
                  <a:lnTo>
                    <a:pt x="417" y="3079"/>
                  </a:lnTo>
                  <a:lnTo>
                    <a:pt x="556" y="2640"/>
                  </a:lnTo>
                  <a:lnTo>
                    <a:pt x="789" y="2254"/>
                  </a:lnTo>
                  <a:lnTo>
                    <a:pt x="1020" y="1925"/>
                  </a:lnTo>
                  <a:lnTo>
                    <a:pt x="1298" y="1595"/>
                  </a:lnTo>
                  <a:lnTo>
                    <a:pt x="1623" y="1319"/>
                  </a:lnTo>
                  <a:lnTo>
                    <a:pt x="1947" y="1045"/>
                  </a:lnTo>
                  <a:lnTo>
                    <a:pt x="2596" y="606"/>
                  </a:lnTo>
                  <a:close/>
                  <a:moveTo>
                    <a:pt x="3153" y="0"/>
                  </a:moveTo>
                  <a:lnTo>
                    <a:pt x="3014" y="56"/>
                  </a:lnTo>
                  <a:lnTo>
                    <a:pt x="2828" y="111"/>
                  </a:lnTo>
                  <a:lnTo>
                    <a:pt x="2735" y="276"/>
                  </a:lnTo>
                  <a:lnTo>
                    <a:pt x="2225" y="495"/>
                  </a:lnTo>
                  <a:lnTo>
                    <a:pt x="1715" y="824"/>
                  </a:lnTo>
                  <a:lnTo>
                    <a:pt x="1251" y="1210"/>
                  </a:lnTo>
                  <a:lnTo>
                    <a:pt x="789" y="1650"/>
                  </a:lnTo>
                  <a:lnTo>
                    <a:pt x="417" y="2199"/>
                  </a:lnTo>
                  <a:lnTo>
                    <a:pt x="278" y="2475"/>
                  </a:lnTo>
                  <a:lnTo>
                    <a:pt x="186" y="2749"/>
                  </a:lnTo>
                  <a:lnTo>
                    <a:pt x="94" y="3079"/>
                  </a:lnTo>
                  <a:lnTo>
                    <a:pt x="0" y="3408"/>
                  </a:lnTo>
                  <a:lnTo>
                    <a:pt x="0" y="4012"/>
                  </a:lnTo>
                  <a:lnTo>
                    <a:pt x="94" y="4342"/>
                  </a:lnTo>
                  <a:lnTo>
                    <a:pt x="139" y="4618"/>
                  </a:lnTo>
                  <a:lnTo>
                    <a:pt x="278" y="4837"/>
                  </a:lnTo>
                  <a:lnTo>
                    <a:pt x="417" y="5113"/>
                  </a:lnTo>
                  <a:lnTo>
                    <a:pt x="742" y="5552"/>
                  </a:lnTo>
                  <a:lnTo>
                    <a:pt x="1576" y="6211"/>
                  </a:lnTo>
                  <a:lnTo>
                    <a:pt x="2086" y="6376"/>
                  </a:lnTo>
                  <a:lnTo>
                    <a:pt x="2596" y="6432"/>
                  </a:lnTo>
                  <a:lnTo>
                    <a:pt x="2828" y="6432"/>
                  </a:lnTo>
                  <a:lnTo>
                    <a:pt x="3059" y="6376"/>
                  </a:lnTo>
                  <a:lnTo>
                    <a:pt x="3245" y="6815"/>
                  </a:lnTo>
                  <a:lnTo>
                    <a:pt x="3431" y="7256"/>
                  </a:lnTo>
                  <a:lnTo>
                    <a:pt x="3662" y="7640"/>
                  </a:lnTo>
                  <a:lnTo>
                    <a:pt x="3940" y="8080"/>
                  </a:lnTo>
                  <a:lnTo>
                    <a:pt x="4543" y="8849"/>
                  </a:lnTo>
                  <a:lnTo>
                    <a:pt x="5145" y="9509"/>
                  </a:lnTo>
                  <a:lnTo>
                    <a:pt x="5748" y="10333"/>
                  </a:lnTo>
                  <a:lnTo>
                    <a:pt x="6443" y="11102"/>
                  </a:lnTo>
                  <a:lnTo>
                    <a:pt x="6721" y="11322"/>
                  </a:lnTo>
                  <a:lnTo>
                    <a:pt x="6999" y="11487"/>
                  </a:lnTo>
                  <a:lnTo>
                    <a:pt x="7324" y="11652"/>
                  </a:lnTo>
                  <a:lnTo>
                    <a:pt x="7602" y="11872"/>
                  </a:lnTo>
                  <a:lnTo>
                    <a:pt x="7694" y="11926"/>
                  </a:lnTo>
                  <a:lnTo>
                    <a:pt x="7788" y="11872"/>
                  </a:lnTo>
                  <a:lnTo>
                    <a:pt x="7833" y="11817"/>
                  </a:lnTo>
                  <a:lnTo>
                    <a:pt x="7880" y="11708"/>
                  </a:lnTo>
                  <a:lnTo>
                    <a:pt x="7972" y="11432"/>
                  </a:lnTo>
                  <a:lnTo>
                    <a:pt x="8111" y="11213"/>
                  </a:lnTo>
                  <a:lnTo>
                    <a:pt x="9641" y="12586"/>
                  </a:lnTo>
                  <a:lnTo>
                    <a:pt x="11217" y="13851"/>
                  </a:lnTo>
                  <a:lnTo>
                    <a:pt x="12005" y="14455"/>
                  </a:lnTo>
                  <a:lnTo>
                    <a:pt x="12839" y="15061"/>
                  </a:lnTo>
                  <a:lnTo>
                    <a:pt x="13673" y="15609"/>
                  </a:lnTo>
                  <a:lnTo>
                    <a:pt x="14554" y="16104"/>
                  </a:lnTo>
                  <a:lnTo>
                    <a:pt x="15527" y="16544"/>
                  </a:lnTo>
                  <a:lnTo>
                    <a:pt x="16501" y="16928"/>
                  </a:lnTo>
                  <a:lnTo>
                    <a:pt x="17521" y="17313"/>
                  </a:lnTo>
                  <a:lnTo>
                    <a:pt x="18447" y="17752"/>
                  </a:lnTo>
                  <a:lnTo>
                    <a:pt x="18911" y="18028"/>
                  </a:lnTo>
                  <a:lnTo>
                    <a:pt x="19328" y="18303"/>
                  </a:lnTo>
                  <a:lnTo>
                    <a:pt x="19699" y="18688"/>
                  </a:lnTo>
                  <a:lnTo>
                    <a:pt x="20071" y="19071"/>
                  </a:lnTo>
                  <a:lnTo>
                    <a:pt x="20394" y="19512"/>
                  </a:lnTo>
                  <a:lnTo>
                    <a:pt x="20627" y="20007"/>
                  </a:lnTo>
                  <a:lnTo>
                    <a:pt x="20858" y="20555"/>
                  </a:lnTo>
                  <a:lnTo>
                    <a:pt x="21044" y="21215"/>
                  </a:lnTo>
                  <a:lnTo>
                    <a:pt x="21136" y="21600"/>
                  </a:lnTo>
                  <a:lnTo>
                    <a:pt x="21600" y="21600"/>
                  </a:lnTo>
                  <a:lnTo>
                    <a:pt x="21506" y="21050"/>
                  </a:lnTo>
                  <a:lnTo>
                    <a:pt x="21367" y="20555"/>
                  </a:lnTo>
                  <a:lnTo>
                    <a:pt x="21228" y="20116"/>
                  </a:lnTo>
                  <a:lnTo>
                    <a:pt x="21044" y="19677"/>
                  </a:lnTo>
                  <a:lnTo>
                    <a:pt x="20858" y="19292"/>
                  </a:lnTo>
                  <a:lnTo>
                    <a:pt x="20627" y="18962"/>
                  </a:lnTo>
                  <a:lnTo>
                    <a:pt x="20394" y="18632"/>
                  </a:lnTo>
                  <a:lnTo>
                    <a:pt x="20116" y="18303"/>
                  </a:lnTo>
                  <a:lnTo>
                    <a:pt x="19792" y="18028"/>
                  </a:lnTo>
                  <a:lnTo>
                    <a:pt x="19189" y="17534"/>
                  </a:lnTo>
                  <a:lnTo>
                    <a:pt x="18447" y="17148"/>
                  </a:lnTo>
                  <a:lnTo>
                    <a:pt x="17707" y="16819"/>
                  </a:lnTo>
                  <a:lnTo>
                    <a:pt x="16918" y="16489"/>
                  </a:lnTo>
                  <a:lnTo>
                    <a:pt x="15898" y="16104"/>
                  </a:lnTo>
                  <a:lnTo>
                    <a:pt x="14925" y="15609"/>
                  </a:lnTo>
                  <a:lnTo>
                    <a:pt x="13998" y="15114"/>
                  </a:lnTo>
                  <a:lnTo>
                    <a:pt x="13072" y="14564"/>
                  </a:lnTo>
                  <a:lnTo>
                    <a:pt x="12190" y="13960"/>
                  </a:lnTo>
                  <a:lnTo>
                    <a:pt x="11264" y="13301"/>
                  </a:lnTo>
                  <a:lnTo>
                    <a:pt x="9549" y="11926"/>
                  </a:lnTo>
                  <a:lnTo>
                    <a:pt x="8297" y="10883"/>
                  </a:lnTo>
                  <a:lnTo>
                    <a:pt x="8389" y="10663"/>
                  </a:lnTo>
                  <a:lnTo>
                    <a:pt x="8483" y="10389"/>
                  </a:lnTo>
                  <a:lnTo>
                    <a:pt x="8483" y="10333"/>
                  </a:lnTo>
                  <a:lnTo>
                    <a:pt x="8436" y="10278"/>
                  </a:lnTo>
                  <a:lnTo>
                    <a:pt x="8297" y="10278"/>
                  </a:lnTo>
                  <a:lnTo>
                    <a:pt x="8158" y="9894"/>
                  </a:lnTo>
                  <a:lnTo>
                    <a:pt x="8019" y="9618"/>
                  </a:lnTo>
                  <a:lnTo>
                    <a:pt x="7788" y="9344"/>
                  </a:lnTo>
                  <a:lnTo>
                    <a:pt x="7555" y="9070"/>
                  </a:lnTo>
                  <a:lnTo>
                    <a:pt x="7093" y="8629"/>
                  </a:lnTo>
                  <a:lnTo>
                    <a:pt x="6582" y="8190"/>
                  </a:lnTo>
                  <a:lnTo>
                    <a:pt x="5655" y="6706"/>
                  </a:lnTo>
                  <a:lnTo>
                    <a:pt x="5052" y="5826"/>
                  </a:lnTo>
                  <a:lnTo>
                    <a:pt x="4821" y="5552"/>
                  </a:lnTo>
                  <a:lnTo>
                    <a:pt x="4727" y="5496"/>
                  </a:lnTo>
                  <a:lnTo>
                    <a:pt x="4682" y="5496"/>
                  </a:lnTo>
                  <a:lnTo>
                    <a:pt x="4960" y="5167"/>
                  </a:lnTo>
                  <a:lnTo>
                    <a:pt x="5145" y="4783"/>
                  </a:lnTo>
                  <a:lnTo>
                    <a:pt x="5284" y="4233"/>
                  </a:lnTo>
                  <a:lnTo>
                    <a:pt x="5377" y="3683"/>
                  </a:lnTo>
                  <a:lnTo>
                    <a:pt x="5377" y="2584"/>
                  </a:lnTo>
                  <a:lnTo>
                    <a:pt x="5284" y="2089"/>
                  </a:lnTo>
                  <a:lnTo>
                    <a:pt x="5238" y="1704"/>
                  </a:lnTo>
                  <a:lnTo>
                    <a:pt x="5052" y="1374"/>
                  </a:lnTo>
                  <a:lnTo>
                    <a:pt x="4821" y="1045"/>
                  </a:lnTo>
                  <a:lnTo>
                    <a:pt x="4449" y="715"/>
                  </a:lnTo>
                  <a:lnTo>
                    <a:pt x="4079" y="385"/>
                  </a:lnTo>
                  <a:lnTo>
                    <a:pt x="3709" y="165"/>
                  </a:lnTo>
                  <a:lnTo>
                    <a:pt x="3337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436" name="Shape 897"/>
            <p:cNvSpPr/>
            <p:nvPr/>
          </p:nvSpPr>
          <p:spPr>
            <a:xfrm>
              <a:off x="8898290" y="6763411"/>
              <a:ext cx="261640" cy="1117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337" y="0"/>
                  </a:moveTo>
                  <a:lnTo>
                    <a:pt x="8675" y="424"/>
                  </a:lnTo>
                  <a:lnTo>
                    <a:pt x="7386" y="1296"/>
                  </a:lnTo>
                  <a:lnTo>
                    <a:pt x="6279" y="2593"/>
                  </a:lnTo>
                  <a:lnTo>
                    <a:pt x="5352" y="4312"/>
                  </a:lnTo>
                  <a:lnTo>
                    <a:pt x="4617" y="6481"/>
                  </a:lnTo>
                  <a:lnTo>
                    <a:pt x="3137" y="11666"/>
                  </a:lnTo>
                  <a:lnTo>
                    <a:pt x="1848" y="16415"/>
                  </a:lnTo>
                  <a:lnTo>
                    <a:pt x="921" y="19444"/>
                  </a:lnTo>
                  <a:lnTo>
                    <a:pt x="0" y="21600"/>
                  </a:lnTo>
                  <a:lnTo>
                    <a:pt x="2769" y="21600"/>
                  </a:lnTo>
                  <a:lnTo>
                    <a:pt x="3690" y="19444"/>
                  </a:lnTo>
                  <a:lnTo>
                    <a:pt x="4244" y="17275"/>
                  </a:lnTo>
                  <a:lnTo>
                    <a:pt x="5906" y="11666"/>
                  </a:lnTo>
                  <a:lnTo>
                    <a:pt x="6833" y="9074"/>
                  </a:lnTo>
                  <a:lnTo>
                    <a:pt x="7754" y="7341"/>
                  </a:lnTo>
                  <a:lnTo>
                    <a:pt x="8862" y="6045"/>
                  </a:lnTo>
                  <a:lnTo>
                    <a:pt x="10156" y="5185"/>
                  </a:lnTo>
                  <a:lnTo>
                    <a:pt x="11444" y="5185"/>
                  </a:lnTo>
                  <a:lnTo>
                    <a:pt x="13106" y="5609"/>
                  </a:lnTo>
                  <a:lnTo>
                    <a:pt x="15321" y="6905"/>
                  </a:lnTo>
                  <a:lnTo>
                    <a:pt x="17356" y="8637"/>
                  </a:lnTo>
                  <a:lnTo>
                    <a:pt x="19571" y="10370"/>
                  </a:lnTo>
                  <a:lnTo>
                    <a:pt x="21600" y="12090"/>
                  </a:lnTo>
                  <a:lnTo>
                    <a:pt x="21600" y="6905"/>
                  </a:lnTo>
                  <a:lnTo>
                    <a:pt x="18463" y="4312"/>
                  </a:lnTo>
                  <a:lnTo>
                    <a:pt x="15140" y="1720"/>
                  </a:lnTo>
                  <a:lnTo>
                    <a:pt x="13660" y="860"/>
                  </a:lnTo>
                  <a:lnTo>
                    <a:pt x="11998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437" name="Shape 898"/>
            <p:cNvSpPr/>
            <p:nvPr/>
          </p:nvSpPr>
          <p:spPr>
            <a:xfrm>
              <a:off x="6990702" y="6134988"/>
              <a:ext cx="60379" cy="581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992" y="0"/>
                  </a:moveTo>
                  <a:lnTo>
                    <a:pt x="14400" y="839"/>
                  </a:lnTo>
                  <a:lnTo>
                    <a:pt x="7200" y="8319"/>
                  </a:lnTo>
                  <a:lnTo>
                    <a:pt x="3992" y="12466"/>
                  </a:lnTo>
                  <a:lnTo>
                    <a:pt x="808" y="15799"/>
                  </a:lnTo>
                  <a:lnTo>
                    <a:pt x="0" y="17453"/>
                  </a:lnTo>
                  <a:lnTo>
                    <a:pt x="0" y="18292"/>
                  </a:lnTo>
                  <a:lnTo>
                    <a:pt x="1592" y="20785"/>
                  </a:lnTo>
                  <a:lnTo>
                    <a:pt x="3208" y="21600"/>
                  </a:lnTo>
                  <a:lnTo>
                    <a:pt x="5608" y="21600"/>
                  </a:lnTo>
                  <a:lnTo>
                    <a:pt x="9600" y="18292"/>
                  </a:lnTo>
                  <a:lnTo>
                    <a:pt x="21600" y="5826"/>
                  </a:lnTo>
                  <a:lnTo>
                    <a:pt x="21600" y="4147"/>
                  </a:lnTo>
                  <a:lnTo>
                    <a:pt x="20792" y="2493"/>
                  </a:lnTo>
                  <a:lnTo>
                    <a:pt x="20008" y="1654"/>
                  </a:lnTo>
                  <a:lnTo>
                    <a:pt x="18392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438" name="Shape 899"/>
            <p:cNvSpPr/>
            <p:nvPr/>
          </p:nvSpPr>
          <p:spPr>
            <a:xfrm>
              <a:off x="514309" y="6260194"/>
              <a:ext cx="102889" cy="28176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126" y="0"/>
                  </a:moveTo>
                  <a:lnTo>
                    <a:pt x="21126" y="173"/>
                  </a:lnTo>
                  <a:lnTo>
                    <a:pt x="10333" y="10632"/>
                  </a:lnTo>
                  <a:lnTo>
                    <a:pt x="4699" y="15943"/>
                  </a:lnTo>
                  <a:lnTo>
                    <a:pt x="0" y="21259"/>
                  </a:lnTo>
                  <a:lnTo>
                    <a:pt x="0" y="21432"/>
                  </a:lnTo>
                  <a:lnTo>
                    <a:pt x="474" y="21600"/>
                  </a:lnTo>
                  <a:lnTo>
                    <a:pt x="948" y="21600"/>
                  </a:lnTo>
                  <a:lnTo>
                    <a:pt x="948" y="21432"/>
                  </a:lnTo>
                  <a:lnTo>
                    <a:pt x="7042" y="15943"/>
                  </a:lnTo>
                  <a:lnTo>
                    <a:pt x="12676" y="10286"/>
                  </a:lnTo>
                  <a:lnTo>
                    <a:pt x="15966" y="7887"/>
                  </a:lnTo>
                  <a:lnTo>
                    <a:pt x="18783" y="5316"/>
                  </a:lnTo>
                  <a:lnTo>
                    <a:pt x="20192" y="3946"/>
                  </a:lnTo>
                  <a:lnTo>
                    <a:pt x="21600" y="2571"/>
                  </a:lnTo>
                  <a:lnTo>
                    <a:pt x="21600" y="173"/>
                  </a:lnTo>
                  <a:lnTo>
                    <a:pt x="21126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439" name="Shape 900"/>
            <p:cNvSpPr/>
            <p:nvPr/>
          </p:nvSpPr>
          <p:spPr>
            <a:xfrm>
              <a:off x="746921" y="5739176"/>
              <a:ext cx="172168" cy="11179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325" y="0"/>
                  </a:moveTo>
                  <a:lnTo>
                    <a:pt x="21042" y="424"/>
                  </a:lnTo>
                  <a:lnTo>
                    <a:pt x="19917" y="3452"/>
                  </a:lnTo>
                  <a:lnTo>
                    <a:pt x="18517" y="6905"/>
                  </a:lnTo>
                  <a:lnTo>
                    <a:pt x="17392" y="10370"/>
                  </a:lnTo>
                  <a:lnTo>
                    <a:pt x="15708" y="13822"/>
                  </a:lnTo>
                  <a:lnTo>
                    <a:pt x="13750" y="15979"/>
                  </a:lnTo>
                  <a:lnTo>
                    <a:pt x="11500" y="17711"/>
                  </a:lnTo>
                  <a:lnTo>
                    <a:pt x="9542" y="18571"/>
                  </a:lnTo>
                  <a:lnTo>
                    <a:pt x="7292" y="18571"/>
                  </a:lnTo>
                  <a:lnTo>
                    <a:pt x="5333" y="17711"/>
                  </a:lnTo>
                  <a:lnTo>
                    <a:pt x="3367" y="15979"/>
                  </a:lnTo>
                  <a:lnTo>
                    <a:pt x="2525" y="14682"/>
                  </a:lnTo>
                  <a:lnTo>
                    <a:pt x="1967" y="13386"/>
                  </a:lnTo>
                  <a:lnTo>
                    <a:pt x="1400" y="11666"/>
                  </a:lnTo>
                  <a:lnTo>
                    <a:pt x="842" y="9497"/>
                  </a:lnTo>
                  <a:lnTo>
                    <a:pt x="558" y="9074"/>
                  </a:lnTo>
                  <a:lnTo>
                    <a:pt x="283" y="9074"/>
                  </a:lnTo>
                  <a:lnTo>
                    <a:pt x="283" y="9497"/>
                  </a:lnTo>
                  <a:lnTo>
                    <a:pt x="0" y="11230"/>
                  </a:lnTo>
                  <a:lnTo>
                    <a:pt x="0" y="12526"/>
                  </a:lnTo>
                  <a:lnTo>
                    <a:pt x="558" y="15119"/>
                  </a:lnTo>
                  <a:lnTo>
                    <a:pt x="1683" y="17275"/>
                  </a:lnTo>
                  <a:lnTo>
                    <a:pt x="3083" y="19007"/>
                  </a:lnTo>
                  <a:lnTo>
                    <a:pt x="4767" y="20304"/>
                  </a:lnTo>
                  <a:lnTo>
                    <a:pt x="6450" y="21164"/>
                  </a:lnTo>
                  <a:lnTo>
                    <a:pt x="8417" y="21600"/>
                  </a:lnTo>
                  <a:lnTo>
                    <a:pt x="10100" y="21600"/>
                  </a:lnTo>
                  <a:lnTo>
                    <a:pt x="12067" y="20740"/>
                  </a:lnTo>
                  <a:lnTo>
                    <a:pt x="14025" y="19007"/>
                  </a:lnTo>
                  <a:lnTo>
                    <a:pt x="16275" y="16415"/>
                  </a:lnTo>
                  <a:lnTo>
                    <a:pt x="17958" y="13822"/>
                  </a:lnTo>
                  <a:lnTo>
                    <a:pt x="19642" y="10370"/>
                  </a:lnTo>
                  <a:lnTo>
                    <a:pt x="20758" y="7341"/>
                  </a:lnTo>
                  <a:lnTo>
                    <a:pt x="21600" y="3889"/>
                  </a:lnTo>
                  <a:lnTo>
                    <a:pt x="21600" y="424"/>
                  </a:lnTo>
                  <a:lnTo>
                    <a:pt x="21325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440" name="Shape 901"/>
            <p:cNvSpPr/>
            <p:nvPr/>
          </p:nvSpPr>
          <p:spPr>
            <a:xfrm>
              <a:off x="521018" y="5254"/>
              <a:ext cx="13418" cy="1561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12317"/>
                  </a:lnTo>
                  <a:lnTo>
                    <a:pt x="3636" y="18567"/>
                  </a:lnTo>
                  <a:lnTo>
                    <a:pt x="10800" y="21600"/>
                  </a:lnTo>
                  <a:lnTo>
                    <a:pt x="18071" y="18567"/>
                  </a:lnTo>
                  <a:lnTo>
                    <a:pt x="21600" y="12317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441" name="Shape 902"/>
            <p:cNvSpPr/>
            <p:nvPr/>
          </p:nvSpPr>
          <p:spPr>
            <a:xfrm>
              <a:off x="456189" y="5582618"/>
              <a:ext cx="491993" cy="97056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477" y="0"/>
                  </a:moveTo>
                  <a:lnTo>
                    <a:pt x="16987" y="50"/>
                  </a:lnTo>
                  <a:lnTo>
                    <a:pt x="16494" y="149"/>
                  </a:lnTo>
                  <a:lnTo>
                    <a:pt x="16004" y="248"/>
                  </a:lnTo>
                  <a:lnTo>
                    <a:pt x="15120" y="597"/>
                  </a:lnTo>
                  <a:lnTo>
                    <a:pt x="14336" y="995"/>
                  </a:lnTo>
                  <a:lnTo>
                    <a:pt x="13648" y="1493"/>
                  </a:lnTo>
                  <a:lnTo>
                    <a:pt x="13059" y="1991"/>
                  </a:lnTo>
                  <a:lnTo>
                    <a:pt x="12470" y="2439"/>
                  </a:lnTo>
                  <a:lnTo>
                    <a:pt x="12076" y="2986"/>
                  </a:lnTo>
                  <a:lnTo>
                    <a:pt x="11781" y="3533"/>
                  </a:lnTo>
                  <a:lnTo>
                    <a:pt x="11586" y="4081"/>
                  </a:lnTo>
                  <a:lnTo>
                    <a:pt x="11586" y="4628"/>
                  </a:lnTo>
                  <a:lnTo>
                    <a:pt x="11685" y="4977"/>
                  </a:lnTo>
                  <a:lnTo>
                    <a:pt x="11781" y="5276"/>
                  </a:lnTo>
                  <a:lnTo>
                    <a:pt x="12274" y="5873"/>
                  </a:lnTo>
                  <a:lnTo>
                    <a:pt x="12569" y="6420"/>
                  </a:lnTo>
                  <a:lnTo>
                    <a:pt x="12764" y="6918"/>
                  </a:lnTo>
                  <a:lnTo>
                    <a:pt x="12764" y="7465"/>
                  </a:lnTo>
                  <a:lnTo>
                    <a:pt x="12569" y="8012"/>
                  </a:lnTo>
                  <a:lnTo>
                    <a:pt x="11880" y="8809"/>
                  </a:lnTo>
                  <a:lnTo>
                    <a:pt x="11192" y="9654"/>
                  </a:lnTo>
                  <a:lnTo>
                    <a:pt x="9425" y="11198"/>
                  </a:lnTo>
                  <a:lnTo>
                    <a:pt x="7658" y="12840"/>
                  </a:lnTo>
                  <a:lnTo>
                    <a:pt x="5791" y="14482"/>
                  </a:lnTo>
                  <a:lnTo>
                    <a:pt x="1866" y="17668"/>
                  </a:lnTo>
                  <a:lnTo>
                    <a:pt x="1178" y="18215"/>
                  </a:lnTo>
                  <a:lnTo>
                    <a:pt x="295" y="19111"/>
                  </a:lnTo>
                  <a:lnTo>
                    <a:pt x="99" y="19409"/>
                  </a:lnTo>
                  <a:lnTo>
                    <a:pt x="0" y="19758"/>
                  </a:lnTo>
                  <a:lnTo>
                    <a:pt x="0" y="20057"/>
                  </a:lnTo>
                  <a:lnTo>
                    <a:pt x="99" y="20156"/>
                  </a:lnTo>
                  <a:lnTo>
                    <a:pt x="195" y="20206"/>
                  </a:lnTo>
                  <a:lnTo>
                    <a:pt x="394" y="20156"/>
                  </a:lnTo>
                  <a:lnTo>
                    <a:pt x="490" y="20057"/>
                  </a:lnTo>
                  <a:lnTo>
                    <a:pt x="490" y="19708"/>
                  </a:lnTo>
                  <a:lnTo>
                    <a:pt x="589" y="19360"/>
                  </a:lnTo>
                  <a:lnTo>
                    <a:pt x="884" y="19012"/>
                  </a:lnTo>
                  <a:lnTo>
                    <a:pt x="1178" y="18713"/>
                  </a:lnTo>
                  <a:lnTo>
                    <a:pt x="1866" y="18066"/>
                  </a:lnTo>
                  <a:lnTo>
                    <a:pt x="2651" y="17468"/>
                  </a:lnTo>
                  <a:lnTo>
                    <a:pt x="5791" y="14881"/>
                  </a:lnTo>
                  <a:lnTo>
                    <a:pt x="8737" y="12293"/>
                  </a:lnTo>
                  <a:lnTo>
                    <a:pt x="10209" y="11000"/>
                  </a:lnTo>
                  <a:lnTo>
                    <a:pt x="11487" y="9654"/>
                  </a:lnTo>
                  <a:lnTo>
                    <a:pt x="12569" y="8560"/>
                  </a:lnTo>
                  <a:lnTo>
                    <a:pt x="12959" y="8012"/>
                  </a:lnTo>
                  <a:lnTo>
                    <a:pt x="13254" y="7465"/>
                  </a:lnTo>
                  <a:lnTo>
                    <a:pt x="13254" y="6967"/>
                  </a:lnTo>
                  <a:lnTo>
                    <a:pt x="13158" y="6470"/>
                  </a:lnTo>
                  <a:lnTo>
                    <a:pt x="12764" y="5972"/>
                  </a:lnTo>
                  <a:lnTo>
                    <a:pt x="12470" y="5524"/>
                  </a:lnTo>
                  <a:lnTo>
                    <a:pt x="12175" y="5127"/>
                  </a:lnTo>
                  <a:lnTo>
                    <a:pt x="12076" y="4727"/>
                  </a:lnTo>
                  <a:lnTo>
                    <a:pt x="12076" y="4279"/>
                  </a:lnTo>
                  <a:lnTo>
                    <a:pt x="12175" y="3832"/>
                  </a:lnTo>
                  <a:lnTo>
                    <a:pt x="12370" y="3335"/>
                  </a:lnTo>
                  <a:lnTo>
                    <a:pt x="12959" y="2439"/>
                  </a:lnTo>
                  <a:lnTo>
                    <a:pt x="13452" y="1991"/>
                  </a:lnTo>
                  <a:lnTo>
                    <a:pt x="13942" y="1592"/>
                  </a:lnTo>
                  <a:lnTo>
                    <a:pt x="14531" y="1194"/>
                  </a:lnTo>
                  <a:lnTo>
                    <a:pt x="15120" y="896"/>
                  </a:lnTo>
                  <a:lnTo>
                    <a:pt x="15809" y="597"/>
                  </a:lnTo>
                  <a:lnTo>
                    <a:pt x="16593" y="398"/>
                  </a:lnTo>
                  <a:lnTo>
                    <a:pt x="17377" y="248"/>
                  </a:lnTo>
                  <a:lnTo>
                    <a:pt x="18261" y="200"/>
                  </a:lnTo>
                  <a:lnTo>
                    <a:pt x="19145" y="248"/>
                  </a:lnTo>
                  <a:lnTo>
                    <a:pt x="19145" y="299"/>
                  </a:lnTo>
                  <a:lnTo>
                    <a:pt x="19244" y="349"/>
                  </a:lnTo>
                  <a:lnTo>
                    <a:pt x="19734" y="647"/>
                  </a:lnTo>
                  <a:lnTo>
                    <a:pt x="20127" y="995"/>
                  </a:lnTo>
                  <a:lnTo>
                    <a:pt x="20422" y="1344"/>
                  </a:lnTo>
                  <a:lnTo>
                    <a:pt x="20716" y="1741"/>
                  </a:lnTo>
                  <a:lnTo>
                    <a:pt x="20816" y="2189"/>
                  </a:lnTo>
                  <a:lnTo>
                    <a:pt x="20912" y="2588"/>
                  </a:lnTo>
                  <a:lnTo>
                    <a:pt x="20912" y="3384"/>
                  </a:lnTo>
                  <a:lnTo>
                    <a:pt x="20816" y="3832"/>
                  </a:lnTo>
                  <a:lnTo>
                    <a:pt x="20617" y="4231"/>
                  </a:lnTo>
                  <a:lnTo>
                    <a:pt x="20323" y="4628"/>
                  </a:lnTo>
                  <a:lnTo>
                    <a:pt x="19932" y="5026"/>
                  </a:lnTo>
                  <a:lnTo>
                    <a:pt x="19343" y="5325"/>
                  </a:lnTo>
                  <a:lnTo>
                    <a:pt x="18754" y="5673"/>
                  </a:lnTo>
                  <a:lnTo>
                    <a:pt x="18165" y="5972"/>
                  </a:lnTo>
                  <a:lnTo>
                    <a:pt x="17377" y="6220"/>
                  </a:lnTo>
                  <a:lnTo>
                    <a:pt x="15709" y="6818"/>
                  </a:lnTo>
                  <a:lnTo>
                    <a:pt x="14826" y="7166"/>
                  </a:lnTo>
                  <a:lnTo>
                    <a:pt x="14138" y="7515"/>
                  </a:lnTo>
                  <a:lnTo>
                    <a:pt x="13452" y="8062"/>
                  </a:lnTo>
                  <a:lnTo>
                    <a:pt x="12863" y="8609"/>
                  </a:lnTo>
                  <a:lnTo>
                    <a:pt x="11980" y="9804"/>
                  </a:lnTo>
                  <a:lnTo>
                    <a:pt x="10997" y="11397"/>
                  </a:lnTo>
                  <a:lnTo>
                    <a:pt x="10014" y="12989"/>
                  </a:lnTo>
                  <a:lnTo>
                    <a:pt x="9230" y="14583"/>
                  </a:lnTo>
                  <a:lnTo>
                    <a:pt x="8442" y="16225"/>
                  </a:lnTo>
                  <a:lnTo>
                    <a:pt x="7952" y="17767"/>
                  </a:lnTo>
                  <a:lnTo>
                    <a:pt x="7658" y="18513"/>
                  </a:lnTo>
                  <a:lnTo>
                    <a:pt x="7363" y="19310"/>
                  </a:lnTo>
                  <a:lnTo>
                    <a:pt x="6970" y="19857"/>
                  </a:lnTo>
                  <a:lnTo>
                    <a:pt x="6480" y="20355"/>
                  </a:lnTo>
                  <a:lnTo>
                    <a:pt x="5791" y="20803"/>
                  </a:lnTo>
                  <a:lnTo>
                    <a:pt x="5401" y="21003"/>
                  </a:lnTo>
                  <a:lnTo>
                    <a:pt x="4908" y="21152"/>
                  </a:lnTo>
                  <a:lnTo>
                    <a:pt x="4223" y="21350"/>
                  </a:lnTo>
                  <a:lnTo>
                    <a:pt x="3534" y="21400"/>
                  </a:lnTo>
                  <a:lnTo>
                    <a:pt x="2846" y="21400"/>
                  </a:lnTo>
                  <a:lnTo>
                    <a:pt x="2257" y="21301"/>
                  </a:lnTo>
                  <a:lnTo>
                    <a:pt x="1668" y="21102"/>
                  </a:lnTo>
                  <a:lnTo>
                    <a:pt x="1178" y="20853"/>
                  </a:lnTo>
                  <a:lnTo>
                    <a:pt x="884" y="20555"/>
                  </a:lnTo>
                  <a:lnTo>
                    <a:pt x="688" y="20206"/>
                  </a:lnTo>
                  <a:lnTo>
                    <a:pt x="589" y="20156"/>
                  </a:lnTo>
                  <a:lnTo>
                    <a:pt x="394" y="20156"/>
                  </a:lnTo>
                  <a:lnTo>
                    <a:pt x="394" y="20555"/>
                  </a:lnTo>
                  <a:lnTo>
                    <a:pt x="490" y="20803"/>
                  </a:lnTo>
                  <a:lnTo>
                    <a:pt x="688" y="21052"/>
                  </a:lnTo>
                  <a:lnTo>
                    <a:pt x="983" y="21251"/>
                  </a:lnTo>
                  <a:lnTo>
                    <a:pt x="1374" y="21400"/>
                  </a:lnTo>
                  <a:lnTo>
                    <a:pt x="1767" y="21499"/>
                  </a:lnTo>
                  <a:lnTo>
                    <a:pt x="2257" y="21550"/>
                  </a:lnTo>
                  <a:lnTo>
                    <a:pt x="2750" y="21600"/>
                  </a:lnTo>
                  <a:lnTo>
                    <a:pt x="3240" y="21600"/>
                  </a:lnTo>
                  <a:lnTo>
                    <a:pt x="3829" y="21550"/>
                  </a:lnTo>
                  <a:lnTo>
                    <a:pt x="4319" y="21499"/>
                  </a:lnTo>
                  <a:lnTo>
                    <a:pt x="4812" y="21400"/>
                  </a:lnTo>
                  <a:lnTo>
                    <a:pt x="5302" y="21301"/>
                  </a:lnTo>
                  <a:lnTo>
                    <a:pt x="5695" y="21152"/>
                  </a:lnTo>
                  <a:lnTo>
                    <a:pt x="6086" y="20953"/>
                  </a:lnTo>
                  <a:lnTo>
                    <a:pt x="6480" y="20753"/>
                  </a:lnTo>
                  <a:lnTo>
                    <a:pt x="6970" y="20355"/>
                  </a:lnTo>
                  <a:lnTo>
                    <a:pt x="7363" y="19907"/>
                  </a:lnTo>
                  <a:lnTo>
                    <a:pt x="7658" y="19409"/>
                  </a:lnTo>
                  <a:lnTo>
                    <a:pt x="7952" y="18961"/>
                  </a:lnTo>
                  <a:lnTo>
                    <a:pt x="8247" y="17966"/>
                  </a:lnTo>
                  <a:lnTo>
                    <a:pt x="8641" y="16972"/>
                  </a:lnTo>
                  <a:lnTo>
                    <a:pt x="9130" y="15826"/>
                  </a:lnTo>
                  <a:lnTo>
                    <a:pt x="9620" y="14632"/>
                  </a:lnTo>
                  <a:lnTo>
                    <a:pt x="10898" y="12343"/>
                  </a:lnTo>
                  <a:lnTo>
                    <a:pt x="11586" y="11298"/>
                  </a:lnTo>
                  <a:lnTo>
                    <a:pt x="12274" y="10203"/>
                  </a:lnTo>
                  <a:lnTo>
                    <a:pt x="13059" y="9158"/>
                  </a:lnTo>
                  <a:lnTo>
                    <a:pt x="13942" y="8161"/>
                  </a:lnTo>
                  <a:lnTo>
                    <a:pt x="14531" y="7764"/>
                  </a:lnTo>
                  <a:lnTo>
                    <a:pt x="15219" y="7366"/>
                  </a:lnTo>
                  <a:lnTo>
                    <a:pt x="16788" y="6769"/>
                  </a:lnTo>
                  <a:lnTo>
                    <a:pt x="18459" y="6172"/>
                  </a:lnTo>
                  <a:lnTo>
                    <a:pt x="19244" y="5873"/>
                  </a:lnTo>
                  <a:lnTo>
                    <a:pt x="19932" y="5524"/>
                  </a:lnTo>
                  <a:lnTo>
                    <a:pt x="20323" y="5226"/>
                  </a:lnTo>
                  <a:lnTo>
                    <a:pt x="20716" y="4927"/>
                  </a:lnTo>
                  <a:lnTo>
                    <a:pt x="21011" y="4628"/>
                  </a:lnTo>
                  <a:lnTo>
                    <a:pt x="21206" y="4279"/>
                  </a:lnTo>
                  <a:lnTo>
                    <a:pt x="21405" y="3932"/>
                  </a:lnTo>
                  <a:lnTo>
                    <a:pt x="21501" y="3583"/>
                  </a:lnTo>
                  <a:lnTo>
                    <a:pt x="21600" y="2786"/>
                  </a:lnTo>
                  <a:lnTo>
                    <a:pt x="21405" y="2040"/>
                  </a:lnTo>
                  <a:lnTo>
                    <a:pt x="21305" y="1693"/>
                  </a:lnTo>
                  <a:lnTo>
                    <a:pt x="21110" y="1344"/>
                  </a:lnTo>
                  <a:lnTo>
                    <a:pt x="20816" y="995"/>
                  </a:lnTo>
                  <a:lnTo>
                    <a:pt x="20028" y="398"/>
                  </a:lnTo>
                  <a:lnTo>
                    <a:pt x="19637" y="200"/>
                  </a:lnTo>
                  <a:lnTo>
                    <a:pt x="19439" y="149"/>
                  </a:lnTo>
                  <a:lnTo>
                    <a:pt x="19343" y="149"/>
                  </a:lnTo>
                  <a:lnTo>
                    <a:pt x="19244" y="99"/>
                  </a:lnTo>
                  <a:lnTo>
                    <a:pt x="18655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442" name="Shape 903"/>
            <p:cNvSpPr/>
            <p:nvPr/>
          </p:nvSpPr>
          <p:spPr>
            <a:xfrm>
              <a:off x="7683954" y="5254"/>
              <a:ext cx="717895" cy="42709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651" y="1468"/>
                  </a:moveTo>
                  <a:lnTo>
                    <a:pt x="12381" y="3054"/>
                  </a:lnTo>
                  <a:lnTo>
                    <a:pt x="12045" y="4636"/>
                  </a:lnTo>
                  <a:lnTo>
                    <a:pt x="12045" y="4071"/>
                  </a:lnTo>
                  <a:lnTo>
                    <a:pt x="11909" y="2147"/>
                  </a:lnTo>
                  <a:lnTo>
                    <a:pt x="12651" y="1468"/>
                  </a:lnTo>
                  <a:close/>
                  <a:moveTo>
                    <a:pt x="9555" y="5314"/>
                  </a:moveTo>
                  <a:lnTo>
                    <a:pt x="9487" y="6897"/>
                  </a:lnTo>
                  <a:lnTo>
                    <a:pt x="8949" y="7236"/>
                  </a:lnTo>
                  <a:lnTo>
                    <a:pt x="9017" y="6671"/>
                  </a:lnTo>
                  <a:lnTo>
                    <a:pt x="9017" y="6446"/>
                  </a:lnTo>
                  <a:lnTo>
                    <a:pt x="8949" y="6332"/>
                  </a:lnTo>
                  <a:lnTo>
                    <a:pt x="9555" y="5314"/>
                  </a:lnTo>
                  <a:close/>
                  <a:moveTo>
                    <a:pt x="11775" y="2261"/>
                  </a:moveTo>
                  <a:lnTo>
                    <a:pt x="11775" y="4071"/>
                  </a:lnTo>
                  <a:lnTo>
                    <a:pt x="11843" y="5429"/>
                  </a:lnTo>
                  <a:lnTo>
                    <a:pt x="11304" y="6557"/>
                  </a:lnTo>
                  <a:lnTo>
                    <a:pt x="11304" y="6107"/>
                  </a:lnTo>
                  <a:lnTo>
                    <a:pt x="11170" y="3393"/>
                  </a:lnTo>
                  <a:lnTo>
                    <a:pt x="11036" y="6107"/>
                  </a:lnTo>
                  <a:lnTo>
                    <a:pt x="10968" y="7125"/>
                  </a:lnTo>
                  <a:lnTo>
                    <a:pt x="10294" y="8029"/>
                  </a:lnTo>
                  <a:lnTo>
                    <a:pt x="10228" y="6786"/>
                  </a:lnTo>
                  <a:lnTo>
                    <a:pt x="10228" y="5429"/>
                  </a:lnTo>
                  <a:lnTo>
                    <a:pt x="10294" y="3957"/>
                  </a:lnTo>
                  <a:lnTo>
                    <a:pt x="11036" y="3054"/>
                  </a:lnTo>
                  <a:lnTo>
                    <a:pt x="11775" y="2261"/>
                  </a:lnTo>
                  <a:close/>
                  <a:moveTo>
                    <a:pt x="10160" y="4296"/>
                  </a:moveTo>
                  <a:lnTo>
                    <a:pt x="10027" y="5314"/>
                  </a:lnTo>
                  <a:lnTo>
                    <a:pt x="9959" y="6332"/>
                  </a:lnTo>
                  <a:lnTo>
                    <a:pt x="9959" y="7350"/>
                  </a:lnTo>
                  <a:lnTo>
                    <a:pt x="10027" y="8368"/>
                  </a:lnTo>
                  <a:lnTo>
                    <a:pt x="9689" y="8707"/>
                  </a:lnTo>
                  <a:lnTo>
                    <a:pt x="9555" y="5200"/>
                  </a:lnTo>
                  <a:lnTo>
                    <a:pt x="9689" y="4975"/>
                  </a:lnTo>
                  <a:lnTo>
                    <a:pt x="10160" y="4296"/>
                  </a:lnTo>
                  <a:close/>
                  <a:moveTo>
                    <a:pt x="9487" y="7125"/>
                  </a:moveTo>
                  <a:lnTo>
                    <a:pt x="9421" y="8936"/>
                  </a:lnTo>
                  <a:lnTo>
                    <a:pt x="9017" y="9275"/>
                  </a:lnTo>
                  <a:lnTo>
                    <a:pt x="9017" y="8821"/>
                  </a:lnTo>
                  <a:lnTo>
                    <a:pt x="8949" y="8368"/>
                  </a:lnTo>
                  <a:lnTo>
                    <a:pt x="8881" y="7689"/>
                  </a:lnTo>
                  <a:lnTo>
                    <a:pt x="9487" y="7125"/>
                  </a:lnTo>
                  <a:close/>
                  <a:moveTo>
                    <a:pt x="8478" y="8143"/>
                  </a:moveTo>
                  <a:lnTo>
                    <a:pt x="8478" y="8254"/>
                  </a:lnTo>
                  <a:lnTo>
                    <a:pt x="8546" y="8936"/>
                  </a:lnTo>
                  <a:lnTo>
                    <a:pt x="8614" y="9275"/>
                  </a:lnTo>
                  <a:lnTo>
                    <a:pt x="8748" y="9500"/>
                  </a:lnTo>
                  <a:lnTo>
                    <a:pt x="8276" y="9725"/>
                  </a:lnTo>
                  <a:lnTo>
                    <a:pt x="7806" y="9953"/>
                  </a:lnTo>
                  <a:lnTo>
                    <a:pt x="8142" y="8593"/>
                  </a:lnTo>
                  <a:lnTo>
                    <a:pt x="8478" y="8143"/>
                  </a:lnTo>
                  <a:close/>
                  <a:moveTo>
                    <a:pt x="7403" y="9500"/>
                  </a:moveTo>
                  <a:lnTo>
                    <a:pt x="7335" y="10064"/>
                  </a:lnTo>
                  <a:lnTo>
                    <a:pt x="7065" y="10064"/>
                  </a:lnTo>
                  <a:lnTo>
                    <a:pt x="7403" y="9500"/>
                  </a:lnTo>
                  <a:close/>
                  <a:moveTo>
                    <a:pt x="134" y="0"/>
                  </a:moveTo>
                  <a:lnTo>
                    <a:pt x="0" y="904"/>
                  </a:lnTo>
                  <a:lnTo>
                    <a:pt x="0" y="1807"/>
                  </a:lnTo>
                  <a:lnTo>
                    <a:pt x="68" y="2714"/>
                  </a:lnTo>
                  <a:lnTo>
                    <a:pt x="134" y="3618"/>
                  </a:lnTo>
                  <a:lnTo>
                    <a:pt x="336" y="4522"/>
                  </a:lnTo>
                  <a:lnTo>
                    <a:pt x="538" y="5314"/>
                  </a:lnTo>
                  <a:lnTo>
                    <a:pt x="807" y="6107"/>
                  </a:lnTo>
                  <a:lnTo>
                    <a:pt x="1077" y="6897"/>
                  </a:lnTo>
                  <a:lnTo>
                    <a:pt x="1547" y="7804"/>
                  </a:lnTo>
                  <a:lnTo>
                    <a:pt x="2086" y="8593"/>
                  </a:lnTo>
                  <a:lnTo>
                    <a:pt x="2692" y="9275"/>
                  </a:lnTo>
                  <a:lnTo>
                    <a:pt x="3366" y="9725"/>
                  </a:lnTo>
                  <a:lnTo>
                    <a:pt x="4037" y="10064"/>
                  </a:lnTo>
                  <a:lnTo>
                    <a:pt x="4778" y="10404"/>
                  </a:lnTo>
                  <a:lnTo>
                    <a:pt x="5450" y="10632"/>
                  </a:lnTo>
                  <a:lnTo>
                    <a:pt x="6191" y="10743"/>
                  </a:lnTo>
                  <a:lnTo>
                    <a:pt x="5046" y="12779"/>
                  </a:lnTo>
                  <a:lnTo>
                    <a:pt x="4239" y="14250"/>
                  </a:lnTo>
                  <a:lnTo>
                    <a:pt x="3835" y="15154"/>
                  </a:lnTo>
                  <a:lnTo>
                    <a:pt x="3499" y="16061"/>
                  </a:lnTo>
                  <a:lnTo>
                    <a:pt x="3230" y="16964"/>
                  </a:lnTo>
                  <a:lnTo>
                    <a:pt x="2962" y="17868"/>
                  </a:lnTo>
                  <a:lnTo>
                    <a:pt x="2760" y="18886"/>
                  </a:lnTo>
                  <a:lnTo>
                    <a:pt x="2692" y="19904"/>
                  </a:lnTo>
                  <a:lnTo>
                    <a:pt x="2422" y="19114"/>
                  </a:lnTo>
                  <a:lnTo>
                    <a:pt x="2152" y="18321"/>
                  </a:lnTo>
                  <a:lnTo>
                    <a:pt x="2019" y="17982"/>
                  </a:lnTo>
                  <a:lnTo>
                    <a:pt x="1749" y="17643"/>
                  </a:lnTo>
                  <a:lnTo>
                    <a:pt x="1749" y="17982"/>
                  </a:lnTo>
                  <a:lnTo>
                    <a:pt x="1885" y="18436"/>
                  </a:lnTo>
                  <a:lnTo>
                    <a:pt x="2086" y="19114"/>
                  </a:lnTo>
                  <a:lnTo>
                    <a:pt x="2826" y="21489"/>
                  </a:lnTo>
                  <a:lnTo>
                    <a:pt x="2894" y="21600"/>
                  </a:lnTo>
                  <a:lnTo>
                    <a:pt x="2962" y="21600"/>
                  </a:lnTo>
                  <a:lnTo>
                    <a:pt x="3164" y="21489"/>
                  </a:lnTo>
                  <a:lnTo>
                    <a:pt x="3567" y="20582"/>
                  </a:lnTo>
                  <a:lnTo>
                    <a:pt x="4037" y="19793"/>
                  </a:lnTo>
                  <a:lnTo>
                    <a:pt x="4509" y="19114"/>
                  </a:lnTo>
                  <a:lnTo>
                    <a:pt x="4980" y="18321"/>
                  </a:lnTo>
                  <a:lnTo>
                    <a:pt x="5046" y="18096"/>
                  </a:lnTo>
                  <a:lnTo>
                    <a:pt x="4980" y="17982"/>
                  </a:lnTo>
                  <a:lnTo>
                    <a:pt x="4912" y="17868"/>
                  </a:lnTo>
                  <a:lnTo>
                    <a:pt x="4778" y="17868"/>
                  </a:lnTo>
                  <a:lnTo>
                    <a:pt x="4307" y="18436"/>
                  </a:lnTo>
                  <a:lnTo>
                    <a:pt x="3835" y="19114"/>
                  </a:lnTo>
                  <a:lnTo>
                    <a:pt x="3366" y="19904"/>
                  </a:lnTo>
                  <a:lnTo>
                    <a:pt x="2962" y="20696"/>
                  </a:lnTo>
                  <a:lnTo>
                    <a:pt x="2894" y="20582"/>
                  </a:lnTo>
                  <a:lnTo>
                    <a:pt x="3366" y="18321"/>
                  </a:lnTo>
                  <a:lnTo>
                    <a:pt x="3971" y="16286"/>
                  </a:lnTo>
                  <a:lnTo>
                    <a:pt x="4307" y="15382"/>
                  </a:lnTo>
                  <a:lnTo>
                    <a:pt x="4643" y="14475"/>
                  </a:lnTo>
                  <a:lnTo>
                    <a:pt x="5586" y="12668"/>
                  </a:lnTo>
                  <a:lnTo>
                    <a:pt x="6661" y="10743"/>
                  </a:lnTo>
                  <a:lnTo>
                    <a:pt x="7267" y="10743"/>
                  </a:lnTo>
                  <a:lnTo>
                    <a:pt x="7201" y="11650"/>
                  </a:lnTo>
                  <a:lnTo>
                    <a:pt x="7201" y="12554"/>
                  </a:lnTo>
                  <a:lnTo>
                    <a:pt x="7267" y="13346"/>
                  </a:lnTo>
                  <a:lnTo>
                    <a:pt x="7403" y="14136"/>
                  </a:lnTo>
                  <a:lnTo>
                    <a:pt x="7806" y="15721"/>
                  </a:lnTo>
                  <a:lnTo>
                    <a:pt x="8478" y="17078"/>
                  </a:lnTo>
                  <a:lnTo>
                    <a:pt x="8815" y="17643"/>
                  </a:lnTo>
                  <a:lnTo>
                    <a:pt x="9219" y="18207"/>
                  </a:lnTo>
                  <a:lnTo>
                    <a:pt x="9689" y="18661"/>
                  </a:lnTo>
                  <a:lnTo>
                    <a:pt x="10160" y="19000"/>
                  </a:lnTo>
                  <a:lnTo>
                    <a:pt x="10698" y="19453"/>
                  </a:lnTo>
                  <a:lnTo>
                    <a:pt x="11238" y="19679"/>
                  </a:lnTo>
                  <a:lnTo>
                    <a:pt x="11775" y="19904"/>
                  </a:lnTo>
                  <a:lnTo>
                    <a:pt x="13188" y="19904"/>
                  </a:lnTo>
                  <a:lnTo>
                    <a:pt x="13996" y="19793"/>
                  </a:lnTo>
                  <a:lnTo>
                    <a:pt x="15610" y="18886"/>
                  </a:lnTo>
                  <a:lnTo>
                    <a:pt x="16418" y="18321"/>
                  </a:lnTo>
                  <a:lnTo>
                    <a:pt x="17157" y="17643"/>
                  </a:lnTo>
                  <a:lnTo>
                    <a:pt x="18570" y="16171"/>
                  </a:lnTo>
                  <a:lnTo>
                    <a:pt x="19715" y="14703"/>
                  </a:lnTo>
                  <a:lnTo>
                    <a:pt x="20187" y="14025"/>
                  </a:lnTo>
                  <a:lnTo>
                    <a:pt x="20657" y="13118"/>
                  </a:lnTo>
                  <a:lnTo>
                    <a:pt x="21060" y="12214"/>
                  </a:lnTo>
                  <a:lnTo>
                    <a:pt x="21330" y="11311"/>
                  </a:lnTo>
                  <a:lnTo>
                    <a:pt x="21532" y="10179"/>
                  </a:lnTo>
                  <a:lnTo>
                    <a:pt x="21600" y="8936"/>
                  </a:lnTo>
                  <a:lnTo>
                    <a:pt x="21600" y="7804"/>
                  </a:lnTo>
                  <a:lnTo>
                    <a:pt x="21532" y="6671"/>
                  </a:lnTo>
                  <a:lnTo>
                    <a:pt x="21398" y="5539"/>
                  </a:lnTo>
                  <a:lnTo>
                    <a:pt x="21196" y="4296"/>
                  </a:lnTo>
                  <a:lnTo>
                    <a:pt x="20994" y="3164"/>
                  </a:lnTo>
                  <a:lnTo>
                    <a:pt x="20725" y="2036"/>
                  </a:lnTo>
                  <a:lnTo>
                    <a:pt x="20389" y="1018"/>
                  </a:lnTo>
                  <a:lnTo>
                    <a:pt x="19985" y="0"/>
                  </a:lnTo>
                  <a:lnTo>
                    <a:pt x="19446" y="0"/>
                  </a:lnTo>
                  <a:lnTo>
                    <a:pt x="19985" y="1357"/>
                  </a:lnTo>
                  <a:lnTo>
                    <a:pt x="20455" y="2825"/>
                  </a:lnTo>
                  <a:lnTo>
                    <a:pt x="20793" y="4522"/>
                  </a:lnTo>
                  <a:lnTo>
                    <a:pt x="20994" y="6218"/>
                  </a:lnTo>
                  <a:lnTo>
                    <a:pt x="21128" y="7914"/>
                  </a:lnTo>
                  <a:lnTo>
                    <a:pt x="21128" y="9500"/>
                  </a:lnTo>
                  <a:lnTo>
                    <a:pt x="20926" y="10857"/>
                  </a:lnTo>
                  <a:lnTo>
                    <a:pt x="20859" y="11536"/>
                  </a:lnTo>
                  <a:lnTo>
                    <a:pt x="20657" y="12100"/>
                  </a:lnTo>
                  <a:lnTo>
                    <a:pt x="20321" y="12893"/>
                  </a:lnTo>
                  <a:lnTo>
                    <a:pt x="19446" y="14364"/>
                  </a:lnTo>
                  <a:lnTo>
                    <a:pt x="18908" y="14929"/>
                  </a:lnTo>
                  <a:lnTo>
                    <a:pt x="17831" y="16061"/>
                  </a:lnTo>
                  <a:lnTo>
                    <a:pt x="16822" y="17078"/>
                  </a:lnTo>
                  <a:lnTo>
                    <a:pt x="16148" y="17643"/>
                  </a:lnTo>
                  <a:lnTo>
                    <a:pt x="15542" y="18096"/>
                  </a:lnTo>
                  <a:lnTo>
                    <a:pt x="14871" y="18546"/>
                  </a:lnTo>
                  <a:lnTo>
                    <a:pt x="14197" y="18886"/>
                  </a:lnTo>
                  <a:lnTo>
                    <a:pt x="13458" y="19114"/>
                  </a:lnTo>
                  <a:lnTo>
                    <a:pt x="12785" y="19225"/>
                  </a:lnTo>
                  <a:lnTo>
                    <a:pt x="12045" y="19225"/>
                  </a:lnTo>
                  <a:lnTo>
                    <a:pt x="11372" y="19000"/>
                  </a:lnTo>
                  <a:lnTo>
                    <a:pt x="10766" y="18775"/>
                  </a:lnTo>
                  <a:lnTo>
                    <a:pt x="10228" y="18436"/>
                  </a:lnTo>
                  <a:lnTo>
                    <a:pt x="9689" y="17982"/>
                  </a:lnTo>
                  <a:lnTo>
                    <a:pt x="9219" y="17418"/>
                  </a:lnTo>
                  <a:lnTo>
                    <a:pt x="8748" y="16739"/>
                  </a:lnTo>
                  <a:lnTo>
                    <a:pt x="8412" y="16061"/>
                  </a:lnTo>
                  <a:lnTo>
                    <a:pt x="8074" y="15154"/>
                  </a:lnTo>
                  <a:lnTo>
                    <a:pt x="7806" y="14364"/>
                  </a:lnTo>
                  <a:lnTo>
                    <a:pt x="7604" y="13457"/>
                  </a:lnTo>
                  <a:lnTo>
                    <a:pt x="7536" y="12554"/>
                  </a:lnTo>
                  <a:lnTo>
                    <a:pt x="7536" y="11650"/>
                  </a:lnTo>
                  <a:lnTo>
                    <a:pt x="7670" y="10743"/>
                  </a:lnTo>
                  <a:lnTo>
                    <a:pt x="8142" y="10518"/>
                  </a:lnTo>
                  <a:lnTo>
                    <a:pt x="8546" y="10293"/>
                  </a:lnTo>
                  <a:lnTo>
                    <a:pt x="9487" y="9725"/>
                  </a:lnTo>
                  <a:lnTo>
                    <a:pt x="9487" y="10632"/>
                  </a:lnTo>
                  <a:lnTo>
                    <a:pt x="9555" y="10743"/>
                  </a:lnTo>
                  <a:lnTo>
                    <a:pt x="9623" y="10632"/>
                  </a:lnTo>
                  <a:lnTo>
                    <a:pt x="9689" y="9500"/>
                  </a:lnTo>
                  <a:lnTo>
                    <a:pt x="10160" y="9046"/>
                  </a:lnTo>
                  <a:lnTo>
                    <a:pt x="10228" y="9275"/>
                  </a:lnTo>
                  <a:lnTo>
                    <a:pt x="10294" y="9386"/>
                  </a:lnTo>
                  <a:lnTo>
                    <a:pt x="10362" y="9275"/>
                  </a:lnTo>
                  <a:lnTo>
                    <a:pt x="10362" y="8821"/>
                  </a:lnTo>
                  <a:lnTo>
                    <a:pt x="11036" y="7914"/>
                  </a:lnTo>
                  <a:lnTo>
                    <a:pt x="11102" y="8368"/>
                  </a:lnTo>
                  <a:lnTo>
                    <a:pt x="11102" y="8482"/>
                  </a:lnTo>
                  <a:lnTo>
                    <a:pt x="11238" y="8482"/>
                  </a:lnTo>
                  <a:lnTo>
                    <a:pt x="11238" y="8368"/>
                  </a:lnTo>
                  <a:lnTo>
                    <a:pt x="11304" y="7914"/>
                  </a:lnTo>
                  <a:lnTo>
                    <a:pt x="11372" y="7350"/>
                  </a:lnTo>
                  <a:lnTo>
                    <a:pt x="11977" y="6218"/>
                  </a:lnTo>
                  <a:lnTo>
                    <a:pt x="12045" y="6107"/>
                  </a:lnTo>
                  <a:lnTo>
                    <a:pt x="12247" y="5539"/>
                  </a:lnTo>
                  <a:lnTo>
                    <a:pt x="12449" y="4975"/>
                  </a:lnTo>
                  <a:lnTo>
                    <a:pt x="12717" y="3732"/>
                  </a:lnTo>
                  <a:lnTo>
                    <a:pt x="13120" y="1129"/>
                  </a:lnTo>
                  <a:lnTo>
                    <a:pt x="13120" y="1018"/>
                  </a:lnTo>
                  <a:lnTo>
                    <a:pt x="13928" y="450"/>
                  </a:lnTo>
                  <a:lnTo>
                    <a:pt x="14803" y="0"/>
                  </a:lnTo>
                  <a:lnTo>
                    <a:pt x="14197" y="0"/>
                  </a:lnTo>
                  <a:lnTo>
                    <a:pt x="13256" y="564"/>
                  </a:lnTo>
                  <a:lnTo>
                    <a:pt x="13322" y="0"/>
                  </a:lnTo>
                  <a:lnTo>
                    <a:pt x="12918" y="0"/>
                  </a:lnTo>
                  <a:lnTo>
                    <a:pt x="12717" y="904"/>
                  </a:lnTo>
                  <a:lnTo>
                    <a:pt x="12045" y="1468"/>
                  </a:lnTo>
                  <a:lnTo>
                    <a:pt x="11440" y="2036"/>
                  </a:lnTo>
                  <a:lnTo>
                    <a:pt x="10766" y="2714"/>
                  </a:lnTo>
                  <a:lnTo>
                    <a:pt x="10160" y="3504"/>
                  </a:lnTo>
                  <a:lnTo>
                    <a:pt x="9623" y="4296"/>
                  </a:lnTo>
                  <a:lnTo>
                    <a:pt x="9083" y="5200"/>
                  </a:lnTo>
                  <a:lnTo>
                    <a:pt x="8546" y="6218"/>
                  </a:lnTo>
                  <a:lnTo>
                    <a:pt x="8074" y="7350"/>
                  </a:lnTo>
                  <a:lnTo>
                    <a:pt x="7670" y="8593"/>
                  </a:lnTo>
                  <a:lnTo>
                    <a:pt x="7133" y="9275"/>
                  </a:lnTo>
                  <a:lnTo>
                    <a:pt x="6595" y="10064"/>
                  </a:lnTo>
                  <a:lnTo>
                    <a:pt x="5922" y="10064"/>
                  </a:lnTo>
                  <a:lnTo>
                    <a:pt x="5248" y="9953"/>
                  </a:lnTo>
                  <a:lnTo>
                    <a:pt x="4577" y="9614"/>
                  </a:lnTo>
                  <a:lnTo>
                    <a:pt x="3903" y="9386"/>
                  </a:lnTo>
                  <a:lnTo>
                    <a:pt x="3298" y="8936"/>
                  </a:lnTo>
                  <a:lnTo>
                    <a:pt x="2692" y="8368"/>
                  </a:lnTo>
                  <a:lnTo>
                    <a:pt x="2152" y="7804"/>
                  </a:lnTo>
                  <a:lnTo>
                    <a:pt x="1615" y="7011"/>
                  </a:lnTo>
                  <a:lnTo>
                    <a:pt x="1279" y="6332"/>
                  </a:lnTo>
                  <a:lnTo>
                    <a:pt x="941" y="5539"/>
                  </a:lnTo>
                  <a:lnTo>
                    <a:pt x="674" y="4636"/>
                  </a:lnTo>
                  <a:lnTo>
                    <a:pt x="538" y="3732"/>
                  </a:lnTo>
                  <a:lnTo>
                    <a:pt x="404" y="2825"/>
                  </a:lnTo>
                  <a:lnTo>
                    <a:pt x="336" y="1921"/>
                  </a:lnTo>
                  <a:lnTo>
                    <a:pt x="270" y="904"/>
                  </a:lnTo>
                  <a:lnTo>
                    <a:pt x="336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443" name="Shape 904"/>
            <p:cNvSpPr/>
            <p:nvPr/>
          </p:nvSpPr>
          <p:spPr>
            <a:xfrm>
              <a:off x="1138282" y="544206"/>
              <a:ext cx="165459" cy="17887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48" y="1620"/>
                  </a:moveTo>
                  <a:lnTo>
                    <a:pt x="19267" y="5671"/>
                  </a:lnTo>
                  <a:lnTo>
                    <a:pt x="19267" y="14309"/>
                  </a:lnTo>
                  <a:lnTo>
                    <a:pt x="19848" y="18632"/>
                  </a:lnTo>
                  <a:lnTo>
                    <a:pt x="19848" y="18897"/>
                  </a:lnTo>
                  <a:lnTo>
                    <a:pt x="17811" y="18632"/>
                  </a:lnTo>
                  <a:lnTo>
                    <a:pt x="15764" y="18632"/>
                  </a:lnTo>
                  <a:lnTo>
                    <a:pt x="11671" y="18897"/>
                  </a:lnTo>
                  <a:lnTo>
                    <a:pt x="3208" y="18897"/>
                  </a:lnTo>
                  <a:lnTo>
                    <a:pt x="2333" y="10259"/>
                  </a:lnTo>
                  <a:lnTo>
                    <a:pt x="1752" y="1885"/>
                  </a:lnTo>
                  <a:lnTo>
                    <a:pt x="6131" y="2158"/>
                  </a:lnTo>
                  <a:lnTo>
                    <a:pt x="10796" y="2158"/>
                  </a:lnTo>
                  <a:lnTo>
                    <a:pt x="19848" y="1620"/>
                  </a:lnTo>
                  <a:close/>
                  <a:moveTo>
                    <a:pt x="15469" y="0"/>
                  </a:moveTo>
                  <a:lnTo>
                    <a:pt x="10796" y="265"/>
                  </a:lnTo>
                  <a:lnTo>
                    <a:pt x="6131" y="265"/>
                  </a:lnTo>
                  <a:lnTo>
                    <a:pt x="1457" y="537"/>
                  </a:lnTo>
                  <a:lnTo>
                    <a:pt x="876" y="810"/>
                  </a:lnTo>
                  <a:lnTo>
                    <a:pt x="876" y="1075"/>
                  </a:lnTo>
                  <a:lnTo>
                    <a:pt x="286" y="1347"/>
                  </a:lnTo>
                  <a:lnTo>
                    <a:pt x="286" y="1620"/>
                  </a:lnTo>
                  <a:lnTo>
                    <a:pt x="0" y="6481"/>
                  </a:lnTo>
                  <a:lnTo>
                    <a:pt x="286" y="11341"/>
                  </a:lnTo>
                  <a:lnTo>
                    <a:pt x="876" y="16202"/>
                  </a:lnTo>
                  <a:lnTo>
                    <a:pt x="1752" y="21063"/>
                  </a:lnTo>
                  <a:lnTo>
                    <a:pt x="2038" y="21335"/>
                  </a:lnTo>
                  <a:lnTo>
                    <a:pt x="2627" y="21600"/>
                  </a:lnTo>
                  <a:lnTo>
                    <a:pt x="3208" y="21335"/>
                  </a:lnTo>
                  <a:lnTo>
                    <a:pt x="3503" y="20525"/>
                  </a:lnTo>
                  <a:lnTo>
                    <a:pt x="3503" y="19980"/>
                  </a:lnTo>
                  <a:lnTo>
                    <a:pt x="7292" y="20790"/>
                  </a:lnTo>
                  <a:lnTo>
                    <a:pt x="16059" y="20790"/>
                  </a:lnTo>
                  <a:lnTo>
                    <a:pt x="18097" y="20525"/>
                  </a:lnTo>
                  <a:lnTo>
                    <a:pt x="19848" y="19980"/>
                  </a:lnTo>
                  <a:lnTo>
                    <a:pt x="20143" y="19707"/>
                  </a:lnTo>
                  <a:lnTo>
                    <a:pt x="20143" y="19170"/>
                  </a:lnTo>
                  <a:lnTo>
                    <a:pt x="21019" y="19170"/>
                  </a:lnTo>
                  <a:lnTo>
                    <a:pt x="21314" y="18897"/>
                  </a:lnTo>
                  <a:lnTo>
                    <a:pt x="21314" y="18360"/>
                  </a:lnTo>
                  <a:lnTo>
                    <a:pt x="21600" y="14309"/>
                  </a:lnTo>
                  <a:lnTo>
                    <a:pt x="21314" y="9986"/>
                  </a:lnTo>
                  <a:lnTo>
                    <a:pt x="21019" y="5671"/>
                  </a:lnTo>
                  <a:lnTo>
                    <a:pt x="20724" y="1347"/>
                  </a:lnTo>
                  <a:lnTo>
                    <a:pt x="21019" y="810"/>
                  </a:lnTo>
                  <a:lnTo>
                    <a:pt x="21019" y="537"/>
                  </a:lnTo>
                  <a:lnTo>
                    <a:pt x="20724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444" name="Shape 905"/>
            <p:cNvSpPr/>
            <p:nvPr/>
          </p:nvSpPr>
          <p:spPr>
            <a:xfrm>
              <a:off x="1777864" y="336237"/>
              <a:ext cx="169976" cy="16771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608" y="0"/>
                  </a:moveTo>
                  <a:lnTo>
                    <a:pt x="19321" y="282"/>
                  </a:lnTo>
                  <a:lnTo>
                    <a:pt x="19321" y="573"/>
                  </a:lnTo>
                  <a:lnTo>
                    <a:pt x="19042" y="1146"/>
                  </a:lnTo>
                  <a:lnTo>
                    <a:pt x="16198" y="864"/>
                  </a:lnTo>
                  <a:lnTo>
                    <a:pt x="13075" y="1146"/>
                  </a:lnTo>
                  <a:lnTo>
                    <a:pt x="7107" y="1437"/>
                  </a:lnTo>
                  <a:lnTo>
                    <a:pt x="1984" y="1437"/>
                  </a:lnTo>
                  <a:lnTo>
                    <a:pt x="1418" y="1728"/>
                  </a:lnTo>
                  <a:lnTo>
                    <a:pt x="853" y="2301"/>
                  </a:lnTo>
                  <a:lnTo>
                    <a:pt x="566" y="2010"/>
                  </a:lnTo>
                  <a:lnTo>
                    <a:pt x="279" y="2010"/>
                  </a:lnTo>
                  <a:lnTo>
                    <a:pt x="0" y="4320"/>
                  </a:lnTo>
                  <a:lnTo>
                    <a:pt x="0" y="6330"/>
                  </a:lnTo>
                  <a:lnTo>
                    <a:pt x="279" y="10650"/>
                  </a:lnTo>
                  <a:lnTo>
                    <a:pt x="566" y="20736"/>
                  </a:lnTo>
                  <a:lnTo>
                    <a:pt x="853" y="21309"/>
                  </a:lnTo>
                  <a:lnTo>
                    <a:pt x="1418" y="21600"/>
                  </a:lnTo>
                  <a:lnTo>
                    <a:pt x="1984" y="21309"/>
                  </a:lnTo>
                  <a:lnTo>
                    <a:pt x="2271" y="21018"/>
                  </a:lnTo>
                  <a:lnTo>
                    <a:pt x="4550" y="21309"/>
                  </a:lnTo>
                  <a:lnTo>
                    <a:pt x="7107" y="21309"/>
                  </a:lnTo>
                  <a:lnTo>
                    <a:pt x="11648" y="21018"/>
                  </a:lnTo>
                  <a:lnTo>
                    <a:pt x="15911" y="21018"/>
                  </a:lnTo>
                  <a:lnTo>
                    <a:pt x="17903" y="20736"/>
                  </a:lnTo>
                  <a:lnTo>
                    <a:pt x="18755" y="20154"/>
                  </a:lnTo>
                  <a:lnTo>
                    <a:pt x="19608" y="19581"/>
                  </a:lnTo>
                  <a:lnTo>
                    <a:pt x="18755" y="19008"/>
                  </a:lnTo>
                  <a:lnTo>
                    <a:pt x="17616" y="18426"/>
                  </a:lnTo>
                  <a:lnTo>
                    <a:pt x="15058" y="18426"/>
                  </a:lnTo>
                  <a:lnTo>
                    <a:pt x="10230" y="18717"/>
                  </a:lnTo>
                  <a:lnTo>
                    <a:pt x="6255" y="18717"/>
                  </a:lnTo>
                  <a:lnTo>
                    <a:pt x="4263" y="19008"/>
                  </a:lnTo>
                  <a:lnTo>
                    <a:pt x="2271" y="19290"/>
                  </a:lnTo>
                  <a:lnTo>
                    <a:pt x="1984" y="9213"/>
                  </a:lnTo>
                  <a:lnTo>
                    <a:pt x="1705" y="6330"/>
                  </a:lnTo>
                  <a:lnTo>
                    <a:pt x="1131" y="3738"/>
                  </a:lnTo>
                  <a:lnTo>
                    <a:pt x="1705" y="3738"/>
                  </a:lnTo>
                  <a:lnTo>
                    <a:pt x="2271" y="3165"/>
                  </a:lnTo>
                  <a:lnTo>
                    <a:pt x="11370" y="2874"/>
                  </a:lnTo>
                  <a:lnTo>
                    <a:pt x="15345" y="2592"/>
                  </a:lnTo>
                  <a:lnTo>
                    <a:pt x="17337" y="2301"/>
                  </a:lnTo>
                  <a:lnTo>
                    <a:pt x="19042" y="2010"/>
                  </a:lnTo>
                  <a:lnTo>
                    <a:pt x="19321" y="5757"/>
                  </a:lnTo>
                  <a:lnTo>
                    <a:pt x="19608" y="9213"/>
                  </a:lnTo>
                  <a:lnTo>
                    <a:pt x="19321" y="14397"/>
                  </a:lnTo>
                  <a:lnTo>
                    <a:pt x="19321" y="16989"/>
                  </a:lnTo>
                  <a:lnTo>
                    <a:pt x="19608" y="19581"/>
                  </a:lnTo>
                  <a:lnTo>
                    <a:pt x="20174" y="20154"/>
                  </a:lnTo>
                  <a:lnTo>
                    <a:pt x="20747" y="20154"/>
                  </a:lnTo>
                  <a:lnTo>
                    <a:pt x="21026" y="19581"/>
                  </a:lnTo>
                  <a:lnTo>
                    <a:pt x="21600" y="14397"/>
                  </a:lnTo>
                  <a:lnTo>
                    <a:pt x="21313" y="9213"/>
                  </a:lnTo>
                  <a:lnTo>
                    <a:pt x="21026" y="4893"/>
                  </a:lnTo>
                  <a:lnTo>
                    <a:pt x="20747" y="2592"/>
                  </a:lnTo>
                  <a:lnTo>
                    <a:pt x="20174" y="282"/>
                  </a:lnTo>
                  <a:lnTo>
                    <a:pt x="19895" y="282"/>
                  </a:lnTo>
                  <a:lnTo>
                    <a:pt x="19608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445" name="Shape 906"/>
            <p:cNvSpPr/>
            <p:nvPr/>
          </p:nvSpPr>
          <p:spPr>
            <a:xfrm>
              <a:off x="950439" y="557623"/>
              <a:ext cx="169910" cy="1587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53" y="0"/>
                  </a:moveTo>
                  <a:lnTo>
                    <a:pt x="566" y="298"/>
                  </a:lnTo>
                  <a:lnTo>
                    <a:pt x="279" y="2738"/>
                  </a:lnTo>
                  <a:lnTo>
                    <a:pt x="0" y="4862"/>
                  </a:lnTo>
                  <a:lnTo>
                    <a:pt x="0" y="9734"/>
                  </a:lnTo>
                  <a:lnTo>
                    <a:pt x="279" y="15210"/>
                  </a:lnTo>
                  <a:lnTo>
                    <a:pt x="853" y="17949"/>
                  </a:lnTo>
                  <a:lnTo>
                    <a:pt x="1419" y="20687"/>
                  </a:lnTo>
                  <a:lnTo>
                    <a:pt x="1706" y="20994"/>
                  </a:lnTo>
                  <a:lnTo>
                    <a:pt x="1984" y="21302"/>
                  </a:lnTo>
                  <a:lnTo>
                    <a:pt x="2559" y="20994"/>
                  </a:lnTo>
                  <a:lnTo>
                    <a:pt x="2837" y="20380"/>
                  </a:lnTo>
                  <a:lnTo>
                    <a:pt x="2559" y="17642"/>
                  </a:lnTo>
                  <a:lnTo>
                    <a:pt x="2559" y="14903"/>
                  </a:lnTo>
                  <a:lnTo>
                    <a:pt x="1984" y="9734"/>
                  </a:lnTo>
                  <a:lnTo>
                    <a:pt x="1984" y="5775"/>
                  </a:lnTo>
                  <a:lnTo>
                    <a:pt x="1706" y="1826"/>
                  </a:lnTo>
                  <a:lnTo>
                    <a:pt x="3690" y="2124"/>
                  </a:lnTo>
                  <a:lnTo>
                    <a:pt x="9660" y="2124"/>
                  </a:lnTo>
                  <a:lnTo>
                    <a:pt x="18763" y="1518"/>
                  </a:lnTo>
                  <a:lnTo>
                    <a:pt x="19041" y="2124"/>
                  </a:lnTo>
                  <a:lnTo>
                    <a:pt x="19616" y="2124"/>
                  </a:lnTo>
                  <a:lnTo>
                    <a:pt x="19616" y="7908"/>
                  </a:lnTo>
                  <a:lnTo>
                    <a:pt x="19894" y="18554"/>
                  </a:lnTo>
                  <a:lnTo>
                    <a:pt x="15917" y="18554"/>
                  </a:lnTo>
                  <a:lnTo>
                    <a:pt x="11940" y="18862"/>
                  </a:lnTo>
                  <a:lnTo>
                    <a:pt x="5683" y="18862"/>
                  </a:lnTo>
                  <a:lnTo>
                    <a:pt x="4543" y="19169"/>
                  </a:lnTo>
                  <a:lnTo>
                    <a:pt x="2837" y="20380"/>
                  </a:lnTo>
                  <a:lnTo>
                    <a:pt x="3411" y="20994"/>
                  </a:lnTo>
                  <a:lnTo>
                    <a:pt x="4543" y="21302"/>
                  </a:lnTo>
                  <a:lnTo>
                    <a:pt x="6536" y="21600"/>
                  </a:lnTo>
                  <a:lnTo>
                    <a:pt x="10800" y="21302"/>
                  </a:lnTo>
                  <a:lnTo>
                    <a:pt x="15351" y="21302"/>
                  </a:lnTo>
                  <a:lnTo>
                    <a:pt x="17910" y="20994"/>
                  </a:lnTo>
                  <a:lnTo>
                    <a:pt x="19894" y="20380"/>
                  </a:lnTo>
                  <a:lnTo>
                    <a:pt x="20468" y="20994"/>
                  </a:lnTo>
                  <a:lnTo>
                    <a:pt x="21034" y="20994"/>
                  </a:lnTo>
                  <a:lnTo>
                    <a:pt x="21600" y="20687"/>
                  </a:lnTo>
                  <a:lnTo>
                    <a:pt x="21600" y="20082"/>
                  </a:lnTo>
                  <a:lnTo>
                    <a:pt x="21321" y="9426"/>
                  </a:lnTo>
                  <a:lnTo>
                    <a:pt x="21321" y="4862"/>
                  </a:lnTo>
                  <a:lnTo>
                    <a:pt x="21034" y="2431"/>
                  </a:lnTo>
                  <a:lnTo>
                    <a:pt x="20468" y="298"/>
                  </a:lnTo>
                  <a:lnTo>
                    <a:pt x="20181" y="298"/>
                  </a:lnTo>
                  <a:lnTo>
                    <a:pt x="20181" y="606"/>
                  </a:lnTo>
                  <a:lnTo>
                    <a:pt x="19894" y="606"/>
                  </a:lnTo>
                  <a:lnTo>
                    <a:pt x="19329" y="298"/>
                  </a:lnTo>
                  <a:lnTo>
                    <a:pt x="18763" y="0"/>
                  </a:lnTo>
                  <a:lnTo>
                    <a:pt x="17057" y="0"/>
                  </a:lnTo>
                  <a:lnTo>
                    <a:pt x="13646" y="298"/>
                  </a:lnTo>
                  <a:lnTo>
                    <a:pt x="7676" y="298"/>
                  </a:lnTo>
                  <a:lnTo>
                    <a:pt x="4543" y="606"/>
                  </a:lnTo>
                  <a:lnTo>
                    <a:pt x="1706" y="913"/>
                  </a:lnTo>
                  <a:lnTo>
                    <a:pt x="1419" y="298"/>
                  </a:lnTo>
                  <a:lnTo>
                    <a:pt x="1419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446" name="Shape 907"/>
            <p:cNvSpPr/>
            <p:nvPr/>
          </p:nvSpPr>
          <p:spPr>
            <a:xfrm>
              <a:off x="1549769" y="168454"/>
              <a:ext cx="169910" cy="16107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94" y="0"/>
                  </a:moveTo>
                  <a:lnTo>
                    <a:pt x="19894" y="303"/>
                  </a:lnTo>
                  <a:lnTo>
                    <a:pt x="19616" y="1202"/>
                  </a:lnTo>
                  <a:lnTo>
                    <a:pt x="14777" y="606"/>
                  </a:lnTo>
                  <a:lnTo>
                    <a:pt x="9947" y="606"/>
                  </a:lnTo>
                  <a:lnTo>
                    <a:pt x="5683" y="303"/>
                  </a:lnTo>
                  <a:lnTo>
                    <a:pt x="3411" y="606"/>
                  </a:lnTo>
                  <a:lnTo>
                    <a:pt x="2559" y="900"/>
                  </a:lnTo>
                  <a:lnTo>
                    <a:pt x="1419" y="1505"/>
                  </a:lnTo>
                  <a:lnTo>
                    <a:pt x="3124" y="2405"/>
                  </a:lnTo>
                  <a:lnTo>
                    <a:pt x="4830" y="2708"/>
                  </a:lnTo>
                  <a:lnTo>
                    <a:pt x="8529" y="2405"/>
                  </a:lnTo>
                  <a:lnTo>
                    <a:pt x="13924" y="2708"/>
                  </a:lnTo>
                  <a:lnTo>
                    <a:pt x="19616" y="3002"/>
                  </a:lnTo>
                  <a:lnTo>
                    <a:pt x="19329" y="6306"/>
                  </a:lnTo>
                  <a:lnTo>
                    <a:pt x="19616" y="9602"/>
                  </a:lnTo>
                  <a:lnTo>
                    <a:pt x="19616" y="14100"/>
                  </a:lnTo>
                  <a:lnTo>
                    <a:pt x="19894" y="16496"/>
                  </a:lnTo>
                  <a:lnTo>
                    <a:pt x="20181" y="18598"/>
                  </a:lnTo>
                  <a:lnTo>
                    <a:pt x="19894" y="18598"/>
                  </a:lnTo>
                  <a:lnTo>
                    <a:pt x="11366" y="18901"/>
                  </a:lnTo>
                  <a:lnTo>
                    <a:pt x="6823" y="19195"/>
                  </a:lnTo>
                  <a:lnTo>
                    <a:pt x="4543" y="19498"/>
                  </a:lnTo>
                  <a:lnTo>
                    <a:pt x="2559" y="19801"/>
                  </a:lnTo>
                  <a:lnTo>
                    <a:pt x="1984" y="10804"/>
                  </a:lnTo>
                  <a:lnTo>
                    <a:pt x="2271" y="6306"/>
                  </a:lnTo>
                  <a:lnTo>
                    <a:pt x="1984" y="3901"/>
                  </a:lnTo>
                  <a:lnTo>
                    <a:pt x="1706" y="2708"/>
                  </a:lnTo>
                  <a:lnTo>
                    <a:pt x="1419" y="1505"/>
                  </a:lnTo>
                  <a:lnTo>
                    <a:pt x="1132" y="1808"/>
                  </a:lnTo>
                  <a:lnTo>
                    <a:pt x="566" y="3002"/>
                  </a:lnTo>
                  <a:lnTo>
                    <a:pt x="279" y="4507"/>
                  </a:lnTo>
                  <a:lnTo>
                    <a:pt x="0" y="7803"/>
                  </a:lnTo>
                  <a:lnTo>
                    <a:pt x="279" y="14100"/>
                  </a:lnTo>
                  <a:lnTo>
                    <a:pt x="279" y="19498"/>
                  </a:lnTo>
                  <a:lnTo>
                    <a:pt x="853" y="20398"/>
                  </a:lnTo>
                  <a:lnTo>
                    <a:pt x="1419" y="21297"/>
                  </a:lnTo>
                  <a:lnTo>
                    <a:pt x="2271" y="21600"/>
                  </a:lnTo>
                  <a:lnTo>
                    <a:pt x="2559" y="21600"/>
                  </a:lnTo>
                  <a:lnTo>
                    <a:pt x="2837" y="21297"/>
                  </a:lnTo>
                  <a:lnTo>
                    <a:pt x="2837" y="20994"/>
                  </a:lnTo>
                  <a:lnTo>
                    <a:pt x="6823" y="21600"/>
                  </a:lnTo>
                  <a:lnTo>
                    <a:pt x="11366" y="21297"/>
                  </a:lnTo>
                  <a:lnTo>
                    <a:pt x="20181" y="20700"/>
                  </a:lnTo>
                  <a:lnTo>
                    <a:pt x="20747" y="20398"/>
                  </a:lnTo>
                  <a:lnTo>
                    <a:pt x="21034" y="20700"/>
                  </a:lnTo>
                  <a:lnTo>
                    <a:pt x="21321" y="20700"/>
                  </a:lnTo>
                  <a:lnTo>
                    <a:pt x="21321" y="20398"/>
                  </a:lnTo>
                  <a:lnTo>
                    <a:pt x="21600" y="18001"/>
                  </a:lnTo>
                  <a:lnTo>
                    <a:pt x="21600" y="15597"/>
                  </a:lnTo>
                  <a:lnTo>
                    <a:pt x="21321" y="11098"/>
                  </a:lnTo>
                  <a:lnTo>
                    <a:pt x="21321" y="5701"/>
                  </a:lnTo>
                  <a:lnTo>
                    <a:pt x="20747" y="303"/>
                  </a:lnTo>
                  <a:lnTo>
                    <a:pt x="20468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447" name="Shape 908"/>
            <p:cNvSpPr/>
            <p:nvPr/>
          </p:nvSpPr>
          <p:spPr>
            <a:xfrm>
              <a:off x="1849401" y="401065"/>
              <a:ext cx="46962" cy="5592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6171" y="0"/>
                  </a:moveTo>
                  <a:lnTo>
                    <a:pt x="3086" y="872"/>
                  </a:lnTo>
                  <a:lnTo>
                    <a:pt x="2078" y="3463"/>
                  </a:lnTo>
                  <a:lnTo>
                    <a:pt x="0" y="8645"/>
                  </a:lnTo>
                  <a:lnTo>
                    <a:pt x="0" y="19009"/>
                  </a:lnTo>
                  <a:lnTo>
                    <a:pt x="1039" y="20728"/>
                  </a:lnTo>
                  <a:lnTo>
                    <a:pt x="2078" y="21600"/>
                  </a:lnTo>
                  <a:lnTo>
                    <a:pt x="3086" y="21600"/>
                  </a:lnTo>
                  <a:lnTo>
                    <a:pt x="12343" y="20728"/>
                  </a:lnTo>
                  <a:lnTo>
                    <a:pt x="17506" y="19856"/>
                  </a:lnTo>
                  <a:lnTo>
                    <a:pt x="21600" y="18137"/>
                  </a:lnTo>
                  <a:lnTo>
                    <a:pt x="21600" y="16418"/>
                  </a:lnTo>
                  <a:lnTo>
                    <a:pt x="20592" y="14674"/>
                  </a:lnTo>
                  <a:lnTo>
                    <a:pt x="13382" y="14674"/>
                  </a:lnTo>
                  <a:lnTo>
                    <a:pt x="6171" y="15546"/>
                  </a:lnTo>
                  <a:lnTo>
                    <a:pt x="7210" y="7773"/>
                  </a:lnTo>
                  <a:lnTo>
                    <a:pt x="8249" y="4310"/>
                  </a:lnTo>
                  <a:lnTo>
                    <a:pt x="8249" y="1719"/>
                  </a:lnTo>
                  <a:lnTo>
                    <a:pt x="7210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448" name="Shape 909"/>
            <p:cNvSpPr/>
            <p:nvPr/>
          </p:nvSpPr>
          <p:spPr>
            <a:xfrm>
              <a:off x="1194143" y="597875"/>
              <a:ext cx="49220" cy="6037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703" y="3992"/>
                  </a:moveTo>
                  <a:lnTo>
                    <a:pt x="15712" y="5584"/>
                  </a:lnTo>
                  <a:lnTo>
                    <a:pt x="14721" y="7200"/>
                  </a:lnTo>
                  <a:lnTo>
                    <a:pt x="13759" y="7200"/>
                  </a:lnTo>
                  <a:lnTo>
                    <a:pt x="10815" y="7984"/>
                  </a:lnTo>
                  <a:lnTo>
                    <a:pt x="7870" y="8792"/>
                  </a:lnTo>
                  <a:lnTo>
                    <a:pt x="5888" y="3992"/>
                  </a:lnTo>
                  <a:close/>
                  <a:moveTo>
                    <a:pt x="15712" y="12000"/>
                  </a:moveTo>
                  <a:lnTo>
                    <a:pt x="16703" y="13592"/>
                  </a:lnTo>
                  <a:lnTo>
                    <a:pt x="14721" y="15992"/>
                  </a:lnTo>
                  <a:lnTo>
                    <a:pt x="13759" y="16800"/>
                  </a:lnTo>
                  <a:lnTo>
                    <a:pt x="7870" y="16800"/>
                  </a:lnTo>
                  <a:lnTo>
                    <a:pt x="7870" y="12784"/>
                  </a:lnTo>
                  <a:lnTo>
                    <a:pt x="8832" y="12784"/>
                  </a:lnTo>
                  <a:lnTo>
                    <a:pt x="13759" y="12000"/>
                  </a:lnTo>
                  <a:close/>
                  <a:moveTo>
                    <a:pt x="13759" y="0"/>
                  </a:moveTo>
                  <a:lnTo>
                    <a:pt x="7870" y="1592"/>
                  </a:lnTo>
                  <a:lnTo>
                    <a:pt x="2944" y="3184"/>
                  </a:lnTo>
                  <a:lnTo>
                    <a:pt x="1982" y="3992"/>
                  </a:lnTo>
                  <a:lnTo>
                    <a:pt x="1982" y="4800"/>
                  </a:lnTo>
                  <a:lnTo>
                    <a:pt x="2944" y="12000"/>
                  </a:lnTo>
                  <a:lnTo>
                    <a:pt x="2944" y="15992"/>
                  </a:lnTo>
                  <a:lnTo>
                    <a:pt x="991" y="15992"/>
                  </a:lnTo>
                  <a:lnTo>
                    <a:pt x="0" y="17584"/>
                  </a:lnTo>
                  <a:lnTo>
                    <a:pt x="0" y="19200"/>
                  </a:lnTo>
                  <a:lnTo>
                    <a:pt x="1982" y="20792"/>
                  </a:lnTo>
                  <a:lnTo>
                    <a:pt x="7870" y="21600"/>
                  </a:lnTo>
                  <a:lnTo>
                    <a:pt x="13759" y="21600"/>
                  </a:lnTo>
                  <a:lnTo>
                    <a:pt x="16703" y="20792"/>
                  </a:lnTo>
                  <a:lnTo>
                    <a:pt x="18656" y="19200"/>
                  </a:lnTo>
                  <a:lnTo>
                    <a:pt x="20609" y="17584"/>
                  </a:lnTo>
                  <a:lnTo>
                    <a:pt x="21600" y="15184"/>
                  </a:lnTo>
                  <a:lnTo>
                    <a:pt x="21600" y="12000"/>
                  </a:lnTo>
                  <a:lnTo>
                    <a:pt x="20609" y="10384"/>
                  </a:lnTo>
                  <a:lnTo>
                    <a:pt x="19647" y="8792"/>
                  </a:lnTo>
                  <a:lnTo>
                    <a:pt x="20609" y="7200"/>
                  </a:lnTo>
                  <a:lnTo>
                    <a:pt x="20609" y="1592"/>
                  </a:lnTo>
                  <a:lnTo>
                    <a:pt x="18656" y="784"/>
                  </a:lnTo>
                  <a:lnTo>
                    <a:pt x="15712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449" name="Shape 910"/>
            <p:cNvSpPr/>
            <p:nvPr/>
          </p:nvSpPr>
          <p:spPr>
            <a:xfrm>
              <a:off x="778206" y="564332"/>
              <a:ext cx="154300" cy="1587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087" y="0"/>
                  </a:moveTo>
                  <a:lnTo>
                    <a:pt x="8452" y="298"/>
                  </a:lnTo>
                  <a:lnTo>
                    <a:pt x="1878" y="298"/>
                  </a:lnTo>
                  <a:lnTo>
                    <a:pt x="0" y="913"/>
                  </a:lnTo>
                  <a:lnTo>
                    <a:pt x="0" y="1211"/>
                  </a:lnTo>
                  <a:lnTo>
                    <a:pt x="632" y="1826"/>
                  </a:lnTo>
                  <a:lnTo>
                    <a:pt x="1571" y="2124"/>
                  </a:lnTo>
                  <a:lnTo>
                    <a:pt x="3450" y="2431"/>
                  </a:lnTo>
                  <a:lnTo>
                    <a:pt x="13148" y="2431"/>
                  </a:lnTo>
                  <a:lnTo>
                    <a:pt x="18783" y="2124"/>
                  </a:lnTo>
                  <a:lnTo>
                    <a:pt x="18476" y="3949"/>
                  </a:lnTo>
                  <a:lnTo>
                    <a:pt x="18783" y="5775"/>
                  </a:lnTo>
                  <a:lnTo>
                    <a:pt x="19099" y="9734"/>
                  </a:lnTo>
                  <a:lnTo>
                    <a:pt x="19099" y="16729"/>
                  </a:lnTo>
                  <a:lnTo>
                    <a:pt x="19415" y="19169"/>
                  </a:lnTo>
                  <a:lnTo>
                    <a:pt x="9084" y="19467"/>
                  </a:lnTo>
                  <a:lnTo>
                    <a:pt x="5012" y="19467"/>
                  </a:lnTo>
                  <a:lnTo>
                    <a:pt x="3450" y="19774"/>
                  </a:lnTo>
                  <a:lnTo>
                    <a:pt x="2511" y="20082"/>
                  </a:lnTo>
                  <a:lnTo>
                    <a:pt x="1878" y="20687"/>
                  </a:lnTo>
                  <a:lnTo>
                    <a:pt x="2511" y="21302"/>
                  </a:lnTo>
                  <a:lnTo>
                    <a:pt x="3450" y="21600"/>
                  </a:lnTo>
                  <a:lnTo>
                    <a:pt x="14719" y="21600"/>
                  </a:lnTo>
                  <a:lnTo>
                    <a:pt x="20661" y="21302"/>
                  </a:lnTo>
                  <a:lnTo>
                    <a:pt x="21293" y="20994"/>
                  </a:lnTo>
                  <a:lnTo>
                    <a:pt x="21600" y="20687"/>
                  </a:lnTo>
                  <a:lnTo>
                    <a:pt x="21600" y="20082"/>
                  </a:lnTo>
                  <a:lnTo>
                    <a:pt x="21293" y="19467"/>
                  </a:lnTo>
                  <a:lnTo>
                    <a:pt x="21293" y="14605"/>
                  </a:lnTo>
                  <a:lnTo>
                    <a:pt x="20977" y="9734"/>
                  </a:lnTo>
                  <a:lnTo>
                    <a:pt x="20977" y="5477"/>
                  </a:lnTo>
                  <a:lnTo>
                    <a:pt x="20661" y="3651"/>
                  </a:lnTo>
                  <a:lnTo>
                    <a:pt x="20354" y="1826"/>
                  </a:lnTo>
                  <a:lnTo>
                    <a:pt x="20661" y="1211"/>
                  </a:lnTo>
                  <a:lnTo>
                    <a:pt x="20661" y="606"/>
                  </a:lnTo>
                  <a:lnTo>
                    <a:pt x="20354" y="298"/>
                  </a:lnTo>
                  <a:lnTo>
                    <a:pt x="19722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450" name="Shape 911"/>
            <p:cNvSpPr/>
            <p:nvPr/>
          </p:nvSpPr>
          <p:spPr>
            <a:xfrm>
              <a:off x="1015267" y="609034"/>
              <a:ext cx="49221" cy="4251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53" y="0"/>
                  </a:moveTo>
                  <a:lnTo>
                    <a:pt x="0" y="2261"/>
                  </a:lnTo>
                  <a:lnTo>
                    <a:pt x="0" y="4556"/>
                  </a:lnTo>
                  <a:lnTo>
                    <a:pt x="991" y="5670"/>
                  </a:lnTo>
                  <a:lnTo>
                    <a:pt x="1953" y="6817"/>
                  </a:lnTo>
                  <a:lnTo>
                    <a:pt x="2944" y="10226"/>
                  </a:lnTo>
                  <a:lnTo>
                    <a:pt x="3935" y="14782"/>
                  </a:lnTo>
                  <a:lnTo>
                    <a:pt x="5888" y="18191"/>
                  </a:lnTo>
                  <a:lnTo>
                    <a:pt x="8832" y="21600"/>
                  </a:lnTo>
                  <a:lnTo>
                    <a:pt x="12768" y="21600"/>
                  </a:lnTo>
                  <a:lnTo>
                    <a:pt x="13730" y="20452"/>
                  </a:lnTo>
                  <a:lnTo>
                    <a:pt x="17665" y="11374"/>
                  </a:lnTo>
                  <a:lnTo>
                    <a:pt x="20609" y="7965"/>
                  </a:lnTo>
                  <a:lnTo>
                    <a:pt x="21600" y="5670"/>
                  </a:lnTo>
                  <a:lnTo>
                    <a:pt x="21600" y="2261"/>
                  </a:lnTo>
                  <a:lnTo>
                    <a:pt x="20609" y="1148"/>
                  </a:lnTo>
                  <a:lnTo>
                    <a:pt x="17665" y="2261"/>
                  </a:lnTo>
                  <a:lnTo>
                    <a:pt x="14721" y="4556"/>
                  </a:lnTo>
                  <a:lnTo>
                    <a:pt x="11777" y="9079"/>
                  </a:lnTo>
                  <a:lnTo>
                    <a:pt x="9823" y="12487"/>
                  </a:lnTo>
                  <a:lnTo>
                    <a:pt x="7841" y="7965"/>
                  </a:lnTo>
                  <a:lnTo>
                    <a:pt x="6879" y="2261"/>
                  </a:lnTo>
                  <a:lnTo>
                    <a:pt x="5888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451" name="Shape 912"/>
            <p:cNvSpPr/>
            <p:nvPr/>
          </p:nvSpPr>
          <p:spPr>
            <a:xfrm>
              <a:off x="579204" y="568782"/>
              <a:ext cx="169976" cy="16100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174" y="0"/>
                  </a:moveTo>
                  <a:lnTo>
                    <a:pt x="19895" y="303"/>
                  </a:lnTo>
                  <a:lnTo>
                    <a:pt x="19608" y="1203"/>
                  </a:lnTo>
                  <a:lnTo>
                    <a:pt x="14771" y="597"/>
                  </a:lnTo>
                  <a:lnTo>
                    <a:pt x="9943" y="597"/>
                  </a:lnTo>
                  <a:lnTo>
                    <a:pt x="5394" y="303"/>
                  </a:lnTo>
                  <a:lnTo>
                    <a:pt x="3410" y="597"/>
                  </a:lnTo>
                  <a:lnTo>
                    <a:pt x="2271" y="900"/>
                  </a:lnTo>
                  <a:lnTo>
                    <a:pt x="1418" y="1497"/>
                  </a:lnTo>
                  <a:lnTo>
                    <a:pt x="1418" y="1800"/>
                  </a:lnTo>
                  <a:lnTo>
                    <a:pt x="3123" y="2397"/>
                  </a:lnTo>
                  <a:lnTo>
                    <a:pt x="4828" y="2700"/>
                  </a:lnTo>
                  <a:lnTo>
                    <a:pt x="8525" y="2397"/>
                  </a:lnTo>
                  <a:lnTo>
                    <a:pt x="13919" y="2700"/>
                  </a:lnTo>
                  <a:lnTo>
                    <a:pt x="19608" y="3003"/>
                  </a:lnTo>
                  <a:lnTo>
                    <a:pt x="19321" y="6300"/>
                  </a:lnTo>
                  <a:lnTo>
                    <a:pt x="19608" y="9597"/>
                  </a:lnTo>
                  <a:lnTo>
                    <a:pt x="19608" y="14097"/>
                  </a:lnTo>
                  <a:lnTo>
                    <a:pt x="19895" y="16503"/>
                  </a:lnTo>
                  <a:lnTo>
                    <a:pt x="20174" y="18597"/>
                  </a:lnTo>
                  <a:lnTo>
                    <a:pt x="19895" y="18597"/>
                  </a:lnTo>
                  <a:lnTo>
                    <a:pt x="11083" y="18900"/>
                  </a:lnTo>
                  <a:lnTo>
                    <a:pt x="6820" y="19203"/>
                  </a:lnTo>
                  <a:lnTo>
                    <a:pt x="4541" y="19506"/>
                  </a:lnTo>
                  <a:lnTo>
                    <a:pt x="2558" y="20103"/>
                  </a:lnTo>
                  <a:lnTo>
                    <a:pt x="1984" y="11103"/>
                  </a:lnTo>
                  <a:lnTo>
                    <a:pt x="2271" y="6300"/>
                  </a:lnTo>
                  <a:lnTo>
                    <a:pt x="1984" y="3903"/>
                  </a:lnTo>
                  <a:lnTo>
                    <a:pt x="1705" y="2700"/>
                  </a:lnTo>
                  <a:lnTo>
                    <a:pt x="1418" y="1800"/>
                  </a:lnTo>
                  <a:lnTo>
                    <a:pt x="1131" y="1800"/>
                  </a:lnTo>
                  <a:lnTo>
                    <a:pt x="566" y="3003"/>
                  </a:lnTo>
                  <a:lnTo>
                    <a:pt x="279" y="4500"/>
                  </a:lnTo>
                  <a:lnTo>
                    <a:pt x="0" y="7797"/>
                  </a:lnTo>
                  <a:lnTo>
                    <a:pt x="279" y="14097"/>
                  </a:lnTo>
                  <a:lnTo>
                    <a:pt x="279" y="19506"/>
                  </a:lnTo>
                  <a:lnTo>
                    <a:pt x="853" y="20406"/>
                  </a:lnTo>
                  <a:lnTo>
                    <a:pt x="1418" y="21306"/>
                  </a:lnTo>
                  <a:lnTo>
                    <a:pt x="2271" y="21600"/>
                  </a:lnTo>
                  <a:lnTo>
                    <a:pt x="2558" y="21600"/>
                  </a:lnTo>
                  <a:lnTo>
                    <a:pt x="2836" y="21306"/>
                  </a:lnTo>
                  <a:lnTo>
                    <a:pt x="2836" y="21003"/>
                  </a:lnTo>
                  <a:lnTo>
                    <a:pt x="4828" y="21306"/>
                  </a:lnTo>
                  <a:lnTo>
                    <a:pt x="6820" y="21600"/>
                  </a:lnTo>
                  <a:lnTo>
                    <a:pt x="11361" y="21306"/>
                  </a:lnTo>
                  <a:lnTo>
                    <a:pt x="20174" y="20700"/>
                  </a:lnTo>
                  <a:lnTo>
                    <a:pt x="20747" y="20406"/>
                  </a:lnTo>
                  <a:lnTo>
                    <a:pt x="21026" y="20700"/>
                  </a:lnTo>
                  <a:lnTo>
                    <a:pt x="21313" y="20700"/>
                  </a:lnTo>
                  <a:lnTo>
                    <a:pt x="21313" y="20406"/>
                  </a:lnTo>
                  <a:lnTo>
                    <a:pt x="21600" y="18000"/>
                  </a:lnTo>
                  <a:lnTo>
                    <a:pt x="21600" y="15897"/>
                  </a:lnTo>
                  <a:lnTo>
                    <a:pt x="21313" y="11103"/>
                  </a:lnTo>
                  <a:lnTo>
                    <a:pt x="21313" y="5703"/>
                  </a:lnTo>
                  <a:lnTo>
                    <a:pt x="21026" y="3003"/>
                  </a:lnTo>
                  <a:lnTo>
                    <a:pt x="20747" y="303"/>
                  </a:lnTo>
                  <a:lnTo>
                    <a:pt x="20460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452" name="Shape 913"/>
            <p:cNvSpPr/>
            <p:nvPr/>
          </p:nvSpPr>
          <p:spPr>
            <a:xfrm>
              <a:off x="831875" y="620193"/>
              <a:ext cx="40253" cy="4025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412" y="0"/>
                  </a:moveTo>
                  <a:lnTo>
                    <a:pt x="4812" y="2424"/>
                  </a:lnTo>
                  <a:lnTo>
                    <a:pt x="2424" y="4812"/>
                  </a:lnTo>
                  <a:lnTo>
                    <a:pt x="0" y="7200"/>
                  </a:lnTo>
                  <a:lnTo>
                    <a:pt x="0" y="14400"/>
                  </a:lnTo>
                  <a:lnTo>
                    <a:pt x="2424" y="18000"/>
                  </a:lnTo>
                  <a:lnTo>
                    <a:pt x="4812" y="20424"/>
                  </a:lnTo>
                  <a:lnTo>
                    <a:pt x="8412" y="21600"/>
                  </a:lnTo>
                  <a:lnTo>
                    <a:pt x="13224" y="21600"/>
                  </a:lnTo>
                  <a:lnTo>
                    <a:pt x="15612" y="20424"/>
                  </a:lnTo>
                  <a:lnTo>
                    <a:pt x="19212" y="19212"/>
                  </a:lnTo>
                  <a:lnTo>
                    <a:pt x="20424" y="15612"/>
                  </a:lnTo>
                  <a:lnTo>
                    <a:pt x="19212" y="14400"/>
                  </a:lnTo>
                  <a:lnTo>
                    <a:pt x="18000" y="13224"/>
                  </a:lnTo>
                  <a:lnTo>
                    <a:pt x="15612" y="12012"/>
                  </a:lnTo>
                  <a:lnTo>
                    <a:pt x="13224" y="13224"/>
                  </a:lnTo>
                  <a:lnTo>
                    <a:pt x="10800" y="14400"/>
                  </a:lnTo>
                  <a:lnTo>
                    <a:pt x="7200" y="13224"/>
                  </a:lnTo>
                  <a:lnTo>
                    <a:pt x="7200" y="8412"/>
                  </a:lnTo>
                  <a:lnTo>
                    <a:pt x="8412" y="7200"/>
                  </a:lnTo>
                  <a:lnTo>
                    <a:pt x="12012" y="6024"/>
                  </a:lnTo>
                  <a:lnTo>
                    <a:pt x="16824" y="6024"/>
                  </a:lnTo>
                  <a:lnTo>
                    <a:pt x="21600" y="4812"/>
                  </a:lnTo>
                  <a:lnTo>
                    <a:pt x="21600" y="2424"/>
                  </a:lnTo>
                  <a:lnTo>
                    <a:pt x="19212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453" name="Shape 914"/>
            <p:cNvSpPr/>
            <p:nvPr/>
          </p:nvSpPr>
          <p:spPr>
            <a:xfrm>
              <a:off x="1967965" y="333979"/>
              <a:ext cx="147592" cy="16326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012" y="0"/>
                  </a:moveTo>
                  <a:lnTo>
                    <a:pt x="12433" y="589"/>
                  </a:lnTo>
                  <a:lnTo>
                    <a:pt x="6542" y="589"/>
                  </a:lnTo>
                  <a:lnTo>
                    <a:pt x="651" y="888"/>
                  </a:lnTo>
                  <a:lnTo>
                    <a:pt x="0" y="1186"/>
                  </a:lnTo>
                  <a:lnTo>
                    <a:pt x="0" y="2074"/>
                  </a:lnTo>
                  <a:lnTo>
                    <a:pt x="321" y="2663"/>
                  </a:lnTo>
                  <a:lnTo>
                    <a:pt x="0" y="4438"/>
                  </a:lnTo>
                  <a:lnTo>
                    <a:pt x="0" y="6512"/>
                  </a:lnTo>
                  <a:lnTo>
                    <a:pt x="321" y="10352"/>
                  </a:lnTo>
                  <a:lnTo>
                    <a:pt x="321" y="17751"/>
                  </a:lnTo>
                  <a:lnTo>
                    <a:pt x="651" y="20115"/>
                  </a:lnTo>
                  <a:lnTo>
                    <a:pt x="651" y="21002"/>
                  </a:lnTo>
                  <a:lnTo>
                    <a:pt x="982" y="21600"/>
                  </a:lnTo>
                  <a:lnTo>
                    <a:pt x="1633" y="21600"/>
                  </a:lnTo>
                  <a:lnTo>
                    <a:pt x="7855" y="21301"/>
                  </a:lnTo>
                  <a:lnTo>
                    <a:pt x="13745" y="21002"/>
                  </a:lnTo>
                  <a:lnTo>
                    <a:pt x="17673" y="21002"/>
                  </a:lnTo>
                  <a:lnTo>
                    <a:pt x="19636" y="20414"/>
                  </a:lnTo>
                  <a:lnTo>
                    <a:pt x="20618" y="20115"/>
                  </a:lnTo>
                  <a:lnTo>
                    <a:pt x="21269" y="19526"/>
                  </a:lnTo>
                  <a:lnTo>
                    <a:pt x="20288" y="18937"/>
                  </a:lnTo>
                  <a:lnTo>
                    <a:pt x="19636" y="18639"/>
                  </a:lnTo>
                  <a:lnTo>
                    <a:pt x="17673" y="18639"/>
                  </a:lnTo>
                  <a:lnTo>
                    <a:pt x="13745" y="18937"/>
                  </a:lnTo>
                  <a:lnTo>
                    <a:pt x="2615" y="19526"/>
                  </a:lnTo>
                  <a:lnTo>
                    <a:pt x="2615" y="14790"/>
                  </a:lnTo>
                  <a:lnTo>
                    <a:pt x="2284" y="10352"/>
                  </a:lnTo>
                  <a:lnTo>
                    <a:pt x="2284" y="4737"/>
                  </a:lnTo>
                  <a:lnTo>
                    <a:pt x="1964" y="2663"/>
                  </a:lnTo>
                  <a:lnTo>
                    <a:pt x="7855" y="2663"/>
                  </a:lnTo>
                  <a:lnTo>
                    <a:pt x="14066" y="2364"/>
                  </a:lnTo>
                  <a:lnTo>
                    <a:pt x="17994" y="2074"/>
                  </a:lnTo>
                  <a:lnTo>
                    <a:pt x="19957" y="1476"/>
                  </a:lnTo>
                  <a:lnTo>
                    <a:pt x="20618" y="1186"/>
                  </a:lnTo>
                  <a:lnTo>
                    <a:pt x="21600" y="589"/>
                  </a:lnTo>
                  <a:lnTo>
                    <a:pt x="21600" y="299"/>
                  </a:lnTo>
                  <a:lnTo>
                    <a:pt x="19306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454" name="Shape 915"/>
            <p:cNvSpPr/>
            <p:nvPr/>
          </p:nvSpPr>
          <p:spPr>
            <a:xfrm>
              <a:off x="2475566" y="130460"/>
              <a:ext cx="181135" cy="33769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939" y="858"/>
                  </a:moveTo>
                  <a:lnTo>
                    <a:pt x="18669" y="2001"/>
                  </a:lnTo>
                  <a:lnTo>
                    <a:pt x="18400" y="3148"/>
                  </a:lnTo>
                  <a:lnTo>
                    <a:pt x="18669" y="5578"/>
                  </a:lnTo>
                  <a:lnTo>
                    <a:pt x="18939" y="8013"/>
                  </a:lnTo>
                  <a:lnTo>
                    <a:pt x="19200" y="10299"/>
                  </a:lnTo>
                  <a:lnTo>
                    <a:pt x="19469" y="15448"/>
                  </a:lnTo>
                  <a:lnTo>
                    <a:pt x="19200" y="20597"/>
                  </a:lnTo>
                  <a:lnTo>
                    <a:pt x="14139" y="20597"/>
                  </a:lnTo>
                  <a:lnTo>
                    <a:pt x="11469" y="20457"/>
                  </a:lnTo>
                  <a:lnTo>
                    <a:pt x="10139" y="20597"/>
                  </a:lnTo>
                  <a:lnTo>
                    <a:pt x="8800" y="20742"/>
                  </a:lnTo>
                  <a:lnTo>
                    <a:pt x="8800" y="18023"/>
                  </a:lnTo>
                  <a:lnTo>
                    <a:pt x="8539" y="15448"/>
                  </a:lnTo>
                  <a:lnTo>
                    <a:pt x="7469" y="10158"/>
                  </a:lnTo>
                  <a:lnTo>
                    <a:pt x="7739" y="9870"/>
                  </a:lnTo>
                  <a:lnTo>
                    <a:pt x="7739" y="9585"/>
                  </a:lnTo>
                  <a:lnTo>
                    <a:pt x="7469" y="9440"/>
                  </a:lnTo>
                  <a:lnTo>
                    <a:pt x="6669" y="9300"/>
                  </a:lnTo>
                  <a:lnTo>
                    <a:pt x="2669" y="9870"/>
                  </a:lnTo>
                  <a:lnTo>
                    <a:pt x="2400" y="7439"/>
                  </a:lnTo>
                  <a:lnTo>
                    <a:pt x="1869" y="5149"/>
                  </a:lnTo>
                  <a:lnTo>
                    <a:pt x="1869" y="3148"/>
                  </a:lnTo>
                  <a:lnTo>
                    <a:pt x="1600" y="2146"/>
                  </a:lnTo>
                  <a:lnTo>
                    <a:pt x="1339" y="1143"/>
                  </a:lnTo>
                  <a:lnTo>
                    <a:pt x="5869" y="1287"/>
                  </a:lnTo>
                  <a:lnTo>
                    <a:pt x="10139" y="1143"/>
                  </a:lnTo>
                  <a:lnTo>
                    <a:pt x="18939" y="858"/>
                  </a:lnTo>
                  <a:close/>
                  <a:moveTo>
                    <a:pt x="18939" y="0"/>
                  </a:moveTo>
                  <a:lnTo>
                    <a:pt x="10139" y="144"/>
                  </a:lnTo>
                  <a:lnTo>
                    <a:pt x="5600" y="285"/>
                  </a:lnTo>
                  <a:lnTo>
                    <a:pt x="1339" y="574"/>
                  </a:lnTo>
                  <a:lnTo>
                    <a:pt x="1069" y="714"/>
                  </a:lnTo>
                  <a:lnTo>
                    <a:pt x="800" y="714"/>
                  </a:lnTo>
                  <a:lnTo>
                    <a:pt x="539" y="858"/>
                  </a:lnTo>
                  <a:lnTo>
                    <a:pt x="0" y="1861"/>
                  </a:lnTo>
                  <a:lnTo>
                    <a:pt x="0" y="5149"/>
                  </a:lnTo>
                  <a:lnTo>
                    <a:pt x="269" y="7724"/>
                  </a:lnTo>
                  <a:lnTo>
                    <a:pt x="539" y="9011"/>
                  </a:lnTo>
                  <a:lnTo>
                    <a:pt x="1069" y="10299"/>
                  </a:lnTo>
                  <a:lnTo>
                    <a:pt x="1069" y="10443"/>
                  </a:lnTo>
                  <a:lnTo>
                    <a:pt x="1600" y="10588"/>
                  </a:lnTo>
                  <a:lnTo>
                    <a:pt x="2400" y="10588"/>
                  </a:lnTo>
                  <a:lnTo>
                    <a:pt x="6400" y="10299"/>
                  </a:lnTo>
                  <a:lnTo>
                    <a:pt x="6669" y="15737"/>
                  </a:lnTo>
                  <a:lnTo>
                    <a:pt x="6939" y="18596"/>
                  </a:lnTo>
                  <a:lnTo>
                    <a:pt x="7469" y="21315"/>
                  </a:lnTo>
                  <a:lnTo>
                    <a:pt x="7739" y="21456"/>
                  </a:lnTo>
                  <a:lnTo>
                    <a:pt x="8269" y="21600"/>
                  </a:lnTo>
                  <a:lnTo>
                    <a:pt x="8539" y="21456"/>
                  </a:lnTo>
                  <a:lnTo>
                    <a:pt x="8800" y="21171"/>
                  </a:lnTo>
                  <a:lnTo>
                    <a:pt x="9869" y="21315"/>
                  </a:lnTo>
                  <a:lnTo>
                    <a:pt x="10939" y="21456"/>
                  </a:lnTo>
                  <a:lnTo>
                    <a:pt x="13339" y="21456"/>
                  </a:lnTo>
                  <a:lnTo>
                    <a:pt x="16539" y="21600"/>
                  </a:lnTo>
                  <a:lnTo>
                    <a:pt x="19469" y="21456"/>
                  </a:lnTo>
                  <a:lnTo>
                    <a:pt x="20269" y="21600"/>
                  </a:lnTo>
                  <a:lnTo>
                    <a:pt x="20800" y="21456"/>
                  </a:lnTo>
                  <a:lnTo>
                    <a:pt x="21339" y="21315"/>
                  </a:lnTo>
                  <a:lnTo>
                    <a:pt x="21600" y="21026"/>
                  </a:lnTo>
                  <a:lnTo>
                    <a:pt x="21600" y="20742"/>
                  </a:lnTo>
                  <a:lnTo>
                    <a:pt x="21069" y="20597"/>
                  </a:lnTo>
                  <a:lnTo>
                    <a:pt x="21069" y="15448"/>
                  </a:lnTo>
                  <a:lnTo>
                    <a:pt x="20800" y="10299"/>
                  </a:lnTo>
                  <a:lnTo>
                    <a:pt x="20800" y="5438"/>
                  </a:lnTo>
                  <a:lnTo>
                    <a:pt x="20539" y="3004"/>
                  </a:lnTo>
                  <a:lnTo>
                    <a:pt x="20000" y="1861"/>
                  </a:lnTo>
                  <a:lnTo>
                    <a:pt x="19469" y="714"/>
                  </a:lnTo>
                  <a:lnTo>
                    <a:pt x="19469" y="285"/>
                  </a:lnTo>
                  <a:lnTo>
                    <a:pt x="19200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455" name="Shape 916"/>
            <p:cNvSpPr/>
            <p:nvPr/>
          </p:nvSpPr>
          <p:spPr>
            <a:xfrm>
              <a:off x="0" y="4357123"/>
              <a:ext cx="905671" cy="91463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000" y="9559"/>
                  </a:moveTo>
                  <a:lnTo>
                    <a:pt x="20428" y="9664"/>
                  </a:lnTo>
                  <a:lnTo>
                    <a:pt x="20588" y="9718"/>
                  </a:lnTo>
                  <a:lnTo>
                    <a:pt x="20748" y="9823"/>
                  </a:lnTo>
                  <a:lnTo>
                    <a:pt x="21068" y="10140"/>
                  </a:lnTo>
                  <a:lnTo>
                    <a:pt x="21174" y="10351"/>
                  </a:lnTo>
                  <a:lnTo>
                    <a:pt x="21228" y="10615"/>
                  </a:lnTo>
                  <a:lnTo>
                    <a:pt x="21280" y="10827"/>
                  </a:lnTo>
                  <a:lnTo>
                    <a:pt x="21280" y="11090"/>
                  </a:lnTo>
                  <a:lnTo>
                    <a:pt x="21174" y="11302"/>
                  </a:lnTo>
                  <a:lnTo>
                    <a:pt x="21120" y="11512"/>
                  </a:lnTo>
                  <a:lnTo>
                    <a:pt x="20960" y="11724"/>
                  </a:lnTo>
                  <a:lnTo>
                    <a:pt x="20800" y="11882"/>
                  </a:lnTo>
                  <a:lnTo>
                    <a:pt x="20374" y="12094"/>
                  </a:lnTo>
                  <a:lnTo>
                    <a:pt x="19894" y="12253"/>
                  </a:lnTo>
                  <a:lnTo>
                    <a:pt x="19360" y="12304"/>
                  </a:lnTo>
                  <a:lnTo>
                    <a:pt x="18774" y="12304"/>
                  </a:lnTo>
                  <a:lnTo>
                    <a:pt x="17654" y="12253"/>
                  </a:lnTo>
                  <a:lnTo>
                    <a:pt x="16640" y="12199"/>
                  </a:lnTo>
                  <a:lnTo>
                    <a:pt x="16640" y="11460"/>
                  </a:lnTo>
                  <a:lnTo>
                    <a:pt x="16694" y="10562"/>
                  </a:lnTo>
                  <a:lnTo>
                    <a:pt x="16694" y="9718"/>
                  </a:lnTo>
                  <a:lnTo>
                    <a:pt x="17388" y="9611"/>
                  </a:lnTo>
                  <a:lnTo>
                    <a:pt x="18134" y="9559"/>
                  </a:lnTo>
                  <a:close/>
                  <a:moveTo>
                    <a:pt x="5494" y="0"/>
                  </a:moveTo>
                  <a:lnTo>
                    <a:pt x="4426" y="105"/>
                  </a:lnTo>
                  <a:lnTo>
                    <a:pt x="3360" y="317"/>
                  </a:lnTo>
                  <a:lnTo>
                    <a:pt x="2346" y="634"/>
                  </a:lnTo>
                  <a:lnTo>
                    <a:pt x="1332" y="1002"/>
                  </a:lnTo>
                  <a:lnTo>
                    <a:pt x="426" y="1478"/>
                  </a:lnTo>
                  <a:lnTo>
                    <a:pt x="0" y="1743"/>
                  </a:lnTo>
                  <a:lnTo>
                    <a:pt x="0" y="2218"/>
                  </a:lnTo>
                  <a:lnTo>
                    <a:pt x="906" y="1636"/>
                  </a:lnTo>
                  <a:lnTo>
                    <a:pt x="1812" y="1161"/>
                  </a:lnTo>
                  <a:lnTo>
                    <a:pt x="2772" y="844"/>
                  </a:lnTo>
                  <a:lnTo>
                    <a:pt x="3732" y="580"/>
                  </a:lnTo>
                  <a:lnTo>
                    <a:pt x="4746" y="422"/>
                  </a:lnTo>
                  <a:lnTo>
                    <a:pt x="5814" y="369"/>
                  </a:lnTo>
                  <a:lnTo>
                    <a:pt x="6826" y="369"/>
                  </a:lnTo>
                  <a:lnTo>
                    <a:pt x="7840" y="475"/>
                  </a:lnTo>
                  <a:lnTo>
                    <a:pt x="8854" y="685"/>
                  </a:lnTo>
                  <a:lnTo>
                    <a:pt x="9706" y="951"/>
                  </a:lnTo>
                  <a:lnTo>
                    <a:pt x="10506" y="1267"/>
                  </a:lnTo>
                  <a:lnTo>
                    <a:pt x="11306" y="1689"/>
                  </a:lnTo>
                  <a:lnTo>
                    <a:pt x="12054" y="2165"/>
                  </a:lnTo>
                  <a:lnTo>
                    <a:pt x="12746" y="2747"/>
                  </a:lnTo>
                  <a:lnTo>
                    <a:pt x="13386" y="3327"/>
                  </a:lnTo>
                  <a:lnTo>
                    <a:pt x="13974" y="4014"/>
                  </a:lnTo>
                  <a:lnTo>
                    <a:pt x="14560" y="4700"/>
                  </a:lnTo>
                  <a:lnTo>
                    <a:pt x="15040" y="5545"/>
                  </a:lnTo>
                  <a:lnTo>
                    <a:pt x="15466" y="6391"/>
                  </a:lnTo>
                  <a:lnTo>
                    <a:pt x="15786" y="7288"/>
                  </a:lnTo>
                  <a:lnTo>
                    <a:pt x="16054" y="8185"/>
                  </a:lnTo>
                  <a:lnTo>
                    <a:pt x="16160" y="9084"/>
                  </a:lnTo>
                  <a:lnTo>
                    <a:pt x="16266" y="10035"/>
                  </a:lnTo>
                  <a:lnTo>
                    <a:pt x="16266" y="10985"/>
                  </a:lnTo>
                  <a:lnTo>
                    <a:pt x="16214" y="11936"/>
                  </a:lnTo>
                  <a:lnTo>
                    <a:pt x="16214" y="12041"/>
                  </a:lnTo>
                  <a:lnTo>
                    <a:pt x="16320" y="12094"/>
                  </a:lnTo>
                  <a:lnTo>
                    <a:pt x="16320" y="12199"/>
                  </a:lnTo>
                  <a:lnTo>
                    <a:pt x="16266" y="12304"/>
                  </a:lnTo>
                  <a:lnTo>
                    <a:pt x="16266" y="12411"/>
                  </a:lnTo>
                  <a:lnTo>
                    <a:pt x="16160" y="13150"/>
                  </a:lnTo>
                  <a:lnTo>
                    <a:pt x="15946" y="13837"/>
                  </a:lnTo>
                  <a:lnTo>
                    <a:pt x="15520" y="15158"/>
                  </a:lnTo>
                  <a:lnTo>
                    <a:pt x="15360" y="15633"/>
                  </a:lnTo>
                  <a:lnTo>
                    <a:pt x="15094" y="16108"/>
                  </a:lnTo>
                  <a:lnTo>
                    <a:pt x="14880" y="16584"/>
                  </a:lnTo>
                  <a:lnTo>
                    <a:pt x="14560" y="17005"/>
                  </a:lnTo>
                  <a:lnTo>
                    <a:pt x="13866" y="17851"/>
                  </a:lnTo>
                  <a:lnTo>
                    <a:pt x="13120" y="18590"/>
                  </a:lnTo>
                  <a:lnTo>
                    <a:pt x="12694" y="18960"/>
                  </a:lnTo>
                  <a:lnTo>
                    <a:pt x="12214" y="19329"/>
                  </a:lnTo>
                  <a:lnTo>
                    <a:pt x="11786" y="19645"/>
                  </a:lnTo>
                  <a:lnTo>
                    <a:pt x="11306" y="19911"/>
                  </a:lnTo>
                  <a:lnTo>
                    <a:pt x="10346" y="20333"/>
                  </a:lnTo>
                  <a:lnTo>
                    <a:pt x="9440" y="20649"/>
                  </a:lnTo>
                  <a:lnTo>
                    <a:pt x="8534" y="20861"/>
                  </a:lnTo>
                  <a:lnTo>
                    <a:pt x="7680" y="21020"/>
                  </a:lnTo>
                  <a:lnTo>
                    <a:pt x="6186" y="21230"/>
                  </a:lnTo>
                  <a:lnTo>
                    <a:pt x="4534" y="21230"/>
                  </a:lnTo>
                  <a:lnTo>
                    <a:pt x="3732" y="21125"/>
                  </a:lnTo>
                  <a:lnTo>
                    <a:pt x="2932" y="20966"/>
                  </a:lnTo>
                  <a:lnTo>
                    <a:pt x="2186" y="20755"/>
                  </a:lnTo>
                  <a:lnTo>
                    <a:pt x="1440" y="20491"/>
                  </a:lnTo>
                  <a:lnTo>
                    <a:pt x="692" y="20121"/>
                  </a:lnTo>
                  <a:lnTo>
                    <a:pt x="0" y="19752"/>
                  </a:lnTo>
                  <a:lnTo>
                    <a:pt x="0" y="20121"/>
                  </a:lnTo>
                  <a:lnTo>
                    <a:pt x="692" y="20491"/>
                  </a:lnTo>
                  <a:lnTo>
                    <a:pt x="1440" y="20861"/>
                  </a:lnTo>
                  <a:lnTo>
                    <a:pt x="2186" y="21125"/>
                  </a:lnTo>
                  <a:lnTo>
                    <a:pt x="2932" y="21336"/>
                  </a:lnTo>
                  <a:lnTo>
                    <a:pt x="3732" y="21495"/>
                  </a:lnTo>
                  <a:lnTo>
                    <a:pt x="4534" y="21547"/>
                  </a:lnTo>
                  <a:lnTo>
                    <a:pt x="5334" y="21600"/>
                  </a:lnTo>
                  <a:lnTo>
                    <a:pt x="6186" y="21547"/>
                  </a:lnTo>
                  <a:lnTo>
                    <a:pt x="6986" y="21495"/>
                  </a:lnTo>
                  <a:lnTo>
                    <a:pt x="7894" y="21388"/>
                  </a:lnTo>
                  <a:lnTo>
                    <a:pt x="8800" y="21178"/>
                  </a:lnTo>
                  <a:lnTo>
                    <a:pt x="9706" y="20913"/>
                  </a:lnTo>
                  <a:lnTo>
                    <a:pt x="10666" y="20544"/>
                  </a:lnTo>
                  <a:lnTo>
                    <a:pt x="11680" y="20069"/>
                  </a:lnTo>
                  <a:lnTo>
                    <a:pt x="12160" y="19804"/>
                  </a:lnTo>
                  <a:lnTo>
                    <a:pt x="12640" y="19435"/>
                  </a:lnTo>
                  <a:lnTo>
                    <a:pt x="13120" y="19065"/>
                  </a:lnTo>
                  <a:lnTo>
                    <a:pt x="13600" y="18643"/>
                  </a:lnTo>
                  <a:lnTo>
                    <a:pt x="14294" y="17903"/>
                  </a:lnTo>
                  <a:lnTo>
                    <a:pt x="14934" y="17059"/>
                  </a:lnTo>
                  <a:lnTo>
                    <a:pt x="15466" y="16160"/>
                  </a:lnTo>
                  <a:lnTo>
                    <a:pt x="15680" y="15685"/>
                  </a:lnTo>
                  <a:lnTo>
                    <a:pt x="15840" y="15209"/>
                  </a:lnTo>
                  <a:lnTo>
                    <a:pt x="16000" y="14681"/>
                  </a:lnTo>
                  <a:lnTo>
                    <a:pt x="16160" y="14154"/>
                  </a:lnTo>
                  <a:lnTo>
                    <a:pt x="16426" y="13045"/>
                  </a:lnTo>
                  <a:lnTo>
                    <a:pt x="16586" y="12516"/>
                  </a:lnTo>
                  <a:lnTo>
                    <a:pt x="17920" y="12621"/>
                  </a:lnTo>
                  <a:lnTo>
                    <a:pt x="19414" y="12621"/>
                  </a:lnTo>
                  <a:lnTo>
                    <a:pt x="20108" y="12516"/>
                  </a:lnTo>
                  <a:lnTo>
                    <a:pt x="20428" y="12411"/>
                  </a:lnTo>
                  <a:lnTo>
                    <a:pt x="20748" y="12304"/>
                  </a:lnTo>
                  <a:lnTo>
                    <a:pt x="21014" y="12094"/>
                  </a:lnTo>
                  <a:lnTo>
                    <a:pt x="21228" y="11882"/>
                  </a:lnTo>
                  <a:lnTo>
                    <a:pt x="21388" y="11619"/>
                  </a:lnTo>
                  <a:lnTo>
                    <a:pt x="21548" y="11354"/>
                  </a:lnTo>
                  <a:lnTo>
                    <a:pt x="21600" y="10985"/>
                  </a:lnTo>
                  <a:lnTo>
                    <a:pt x="21600" y="10615"/>
                  </a:lnTo>
                  <a:lnTo>
                    <a:pt x="21548" y="10298"/>
                  </a:lnTo>
                  <a:lnTo>
                    <a:pt x="21388" y="10035"/>
                  </a:lnTo>
                  <a:lnTo>
                    <a:pt x="21174" y="9769"/>
                  </a:lnTo>
                  <a:lnTo>
                    <a:pt x="20908" y="9506"/>
                  </a:lnTo>
                  <a:lnTo>
                    <a:pt x="20640" y="9347"/>
                  </a:lnTo>
                  <a:lnTo>
                    <a:pt x="20268" y="9242"/>
                  </a:lnTo>
                  <a:lnTo>
                    <a:pt x="19840" y="9189"/>
                  </a:lnTo>
                  <a:lnTo>
                    <a:pt x="19360" y="9189"/>
                  </a:lnTo>
                  <a:lnTo>
                    <a:pt x="18400" y="9294"/>
                  </a:lnTo>
                  <a:lnTo>
                    <a:pt x="17120" y="9294"/>
                  </a:lnTo>
                  <a:lnTo>
                    <a:pt x="16694" y="9401"/>
                  </a:lnTo>
                  <a:lnTo>
                    <a:pt x="16586" y="8609"/>
                  </a:lnTo>
                  <a:lnTo>
                    <a:pt x="16426" y="7816"/>
                  </a:lnTo>
                  <a:lnTo>
                    <a:pt x="16160" y="7076"/>
                  </a:lnTo>
                  <a:lnTo>
                    <a:pt x="15894" y="6337"/>
                  </a:lnTo>
                  <a:lnTo>
                    <a:pt x="15520" y="5598"/>
                  </a:lnTo>
                  <a:lnTo>
                    <a:pt x="15094" y="4911"/>
                  </a:lnTo>
                  <a:lnTo>
                    <a:pt x="14666" y="4224"/>
                  </a:lnTo>
                  <a:lnTo>
                    <a:pt x="14134" y="3644"/>
                  </a:lnTo>
                  <a:lnTo>
                    <a:pt x="13600" y="3010"/>
                  </a:lnTo>
                  <a:lnTo>
                    <a:pt x="12960" y="2482"/>
                  </a:lnTo>
                  <a:lnTo>
                    <a:pt x="11680" y="1531"/>
                  </a:lnTo>
                  <a:lnTo>
                    <a:pt x="10934" y="1109"/>
                  </a:lnTo>
                  <a:lnTo>
                    <a:pt x="10186" y="792"/>
                  </a:lnTo>
                  <a:lnTo>
                    <a:pt x="9440" y="475"/>
                  </a:lnTo>
                  <a:lnTo>
                    <a:pt x="8640" y="264"/>
                  </a:lnTo>
                  <a:lnTo>
                    <a:pt x="7626" y="105"/>
                  </a:lnTo>
                  <a:lnTo>
                    <a:pt x="6560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456" name="Shape 917"/>
            <p:cNvSpPr/>
            <p:nvPr/>
          </p:nvSpPr>
          <p:spPr>
            <a:xfrm>
              <a:off x="2341393" y="318303"/>
              <a:ext cx="163267" cy="16100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25" y="1800"/>
                  </a:moveTo>
                  <a:lnTo>
                    <a:pt x="19526" y="5703"/>
                  </a:lnTo>
                  <a:lnTo>
                    <a:pt x="19526" y="14400"/>
                  </a:lnTo>
                  <a:lnTo>
                    <a:pt x="19236" y="19203"/>
                  </a:lnTo>
                  <a:lnTo>
                    <a:pt x="16863" y="18900"/>
                  </a:lnTo>
                  <a:lnTo>
                    <a:pt x="14500" y="18606"/>
                  </a:lnTo>
                  <a:lnTo>
                    <a:pt x="9763" y="18900"/>
                  </a:lnTo>
                  <a:lnTo>
                    <a:pt x="5923" y="19203"/>
                  </a:lnTo>
                  <a:lnTo>
                    <a:pt x="4148" y="19203"/>
                  </a:lnTo>
                  <a:lnTo>
                    <a:pt x="2373" y="19800"/>
                  </a:lnTo>
                  <a:lnTo>
                    <a:pt x="2074" y="15006"/>
                  </a:lnTo>
                  <a:lnTo>
                    <a:pt x="1775" y="10506"/>
                  </a:lnTo>
                  <a:lnTo>
                    <a:pt x="1775" y="6603"/>
                  </a:lnTo>
                  <a:lnTo>
                    <a:pt x="1485" y="2700"/>
                  </a:lnTo>
                  <a:lnTo>
                    <a:pt x="10651" y="2406"/>
                  </a:lnTo>
                  <a:lnTo>
                    <a:pt x="15387" y="2103"/>
                  </a:lnTo>
                  <a:lnTo>
                    <a:pt x="19825" y="1800"/>
                  </a:lnTo>
                  <a:close/>
                  <a:moveTo>
                    <a:pt x="15387" y="0"/>
                  </a:moveTo>
                  <a:lnTo>
                    <a:pt x="10651" y="303"/>
                  </a:lnTo>
                  <a:lnTo>
                    <a:pt x="1485" y="900"/>
                  </a:lnTo>
                  <a:lnTo>
                    <a:pt x="888" y="900"/>
                  </a:lnTo>
                  <a:lnTo>
                    <a:pt x="589" y="1203"/>
                  </a:lnTo>
                  <a:lnTo>
                    <a:pt x="299" y="1506"/>
                  </a:lnTo>
                  <a:lnTo>
                    <a:pt x="0" y="4206"/>
                  </a:lnTo>
                  <a:lnTo>
                    <a:pt x="0" y="12003"/>
                  </a:lnTo>
                  <a:lnTo>
                    <a:pt x="299" y="16503"/>
                  </a:lnTo>
                  <a:lnTo>
                    <a:pt x="299" y="18900"/>
                  </a:lnTo>
                  <a:lnTo>
                    <a:pt x="888" y="21003"/>
                  </a:lnTo>
                  <a:lnTo>
                    <a:pt x="888" y="21306"/>
                  </a:lnTo>
                  <a:lnTo>
                    <a:pt x="1485" y="21600"/>
                  </a:lnTo>
                  <a:lnTo>
                    <a:pt x="1775" y="21600"/>
                  </a:lnTo>
                  <a:lnTo>
                    <a:pt x="2074" y="21306"/>
                  </a:lnTo>
                  <a:lnTo>
                    <a:pt x="6512" y="21306"/>
                  </a:lnTo>
                  <a:lnTo>
                    <a:pt x="11248" y="21003"/>
                  </a:lnTo>
                  <a:lnTo>
                    <a:pt x="15387" y="21003"/>
                  </a:lnTo>
                  <a:lnTo>
                    <a:pt x="17461" y="20700"/>
                  </a:lnTo>
                  <a:lnTo>
                    <a:pt x="19526" y="20406"/>
                  </a:lnTo>
                  <a:lnTo>
                    <a:pt x="20414" y="20406"/>
                  </a:lnTo>
                  <a:lnTo>
                    <a:pt x="20712" y="20103"/>
                  </a:lnTo>
                  <a:lnTo>
                    <a:pt x="20712" y="19800"/>
                  </a:lnTo>
                  <a:lnTo>
                    <a:pt x="21301" y="17403"/>
                  </a:lnTo>
                  <a:lnTo>
                    <a:pt x="21600" y="14703"/>
                  </a:lnTo>
                  <a:lnTo>
                    <a:pt x="21600" y="9303"/>
                  </a:lnTo>
                  <a:lnTo>
                    <a:pt x="21301" y="5106"/>
                  </a:lnTo>
                  <a:lnTo>
                    <a:pt x="21301" y="3003"/>
                  </a:lnTo>
                  <a:lnTo>
                    <a:pt x="20712" y="900"/>
                  </a:lnTo>
                  <a:lnTo>
                    <a:pt x="20414" y="303"/>
                  </a:lnTo>
                  <a:lnTo>
                    <a:pt x="19825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457" name="Shape 918"/>
            <p:cNvSpPr/>
            <p:nvPr/>
          </p:nvSpPr>
          <p:spPr>
            <a:xfrm>
              <a:off x="2187093" y="5254"/>
              <a:ext cx="172235" cy="11849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83" y="0"/>
                  </a:moveTo>
                  <a:lnTo>
                    <a:pt x="0" y="2845"/>
                  </a:lnTo>
                  <a:lnTo>
                    <a:pt x="283" y="5703"/>
                  </a:lnTo>
                  <a:lnTo>
                    <a:pt x="283" y="17120"/>
                  </a:lnTo>
                  <a:lnTo>
                    <a:pt x="558" y="18343"/>
                  </a:lnTo>
                  <a:lnTo>
                    <a:pt x="841" y="19965"/>
                  </a:lnTo>
                  <a:lnTo>
                    <a:pt x="1399" y="20789"/>
                  </a:lnTo>
                  <a:lnTo>
                    <a:pt x="2241" y="21600"/>
                  </a:lnTo>
                  <a:lnTo>
                    <a:pt x="2524" y="21188"/>
                  </a:lnTo>
                  <a:lnTo>
                    <a:pt x="2807" y="20789"/>
                  </a:lnTo>
                  <a:lnTo>
                    <a:pt x="4765" y="21188"/>
                  </a:lnTo>
                  <a:lnTo>
                    <a:pt x="11221" y="21188"/>
                  </a:lnTo>
                  <a:lnTo>
                    <a:pt x="19909" y="19965"/>
                  </a:lnTo>
                  <a:lnTo>
                    <a:pt x="21034" y="19965"/>
                  </a:lnTo>
                  <a:lnTo>
                    <a:pt x="21317" y="19566"/>
                  </a:lnTo>
                  <a:lnTo>
                    <a:pt x="21600" y="16709"/>
                  </a:lnTo>
                  <a:lnTo>
                    <a:pt x="21317" y="13452"/>
                  </a:lnTo>
                  <a:lnTo>
                    <a:pt x="21034" y="7337"/>
                  </a:lnTo>
                  <a:lnTo>
                    <a:pt x="21034" y="0"/>
                  </a:lnTo>
                  <a:lnTo>
                    <a:pt x="19351" y="0"/>
                  </a:lnTo>
                  <a:lnTo>
                    <a:pt x="19351" y="11405"/>
                  </a:lnTo>
                  <a:lnTo>
                    <a:pt x="19634" y="14263"/>
                  </a:lnTo>
                  <a:lnTo>
                    <a:pt x="19909" y="17520"/>
                  </a:lnTo>
                  <a:lnTo>
                    <a:pt x="11221" y="17520"/>
                  </a:lnTo>
                  <a:lnTo>
                    <a:pt x="6731" y="17931"/>
                  </a:lnTo>
                  <a:lnTo>
                    <a:pt x="4765" y="18343"/>
                  </a:lnTo>
                  <a:lnTo>
                    <a:pt x="2524" y="19154"/>
                  </a:lnTo>
                  <a:lnTo>
                    <a:pt x="2241" y="13040"/>
                  </a:lnTo>
                  <a:lnTo>
                    <a:pt x="1966" y="6926"/>
                  </a:lnTo>
                  <a:lnTo>
                    <a:pt x="2241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458" name="Shape 919"/>
            <p:cNvSpPr/>
            <p:nvPr/>
          </p:nvSpPr>
          <p:spPr>
            <a:xfrm>
              <a:off x="0" y="1718223"/>
              <a:ext cx="606039" cy="101978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200" y="0"/>
                  </a:moveTo>
                  <a:lnTo>
                    <a:pt x="21041" y="48"/>
                  </a:lnTo>
                  <a:lnTo>
                    <a:pt x="20961" y="96"/>
                  </a:lnTo>
                  <a:lnTo>
                    <a:pt x="20961" y="1517"/>
                  </a:lnTo>
                  <a:lnTo>
                    <a:pt x="20802" y="2890"/>
                  </a:lnTo>
                  <a:lnTo>
                    <a:pt x="20563" y="4216"/>
                  </a:lnTo>
                  <a:lnTo>
                    <a:pt x="20243" y="5543"/>
                  </a:lnTo>
                  <a:lnTo>
                    <a:pt x="19448" y="8243"/>
                  </a:lnTo>
                  <a:lnTo>
                    <a:pt x="19048" y="9568"/>
                  </a:lnTo>
                  <a:lnTo>
                    <a:pt x="18650" y="10943"/>
                  </a:lnTo>
                  <a:lnTo>
                    <a:pt x="18411" y="12174"/>
                  </a:lnTo>
                  <a:lnTo>
                    <a:pt x="18172" y="13453"/>
                  </a:lnTo>
                  <a:lnTo>
                    <a:pt x="17852" y="16010"/>
                  </a:lnTo>
                  <a:lnTo>
                    <a:pt x="17613" y="17289"/>
                  </a:lnTo>
                  <a:lnTo>
                    <a:pt x="17374" y="18522"/>
                  </a:lnTo>
                  <a:lnTo>
                    <a:pt x="16977" y="19801"/>
                  </a:lnTo>
                  <a:lnTo>
                    <a:pt x="16418" y="21032"/>
                  </a:lnTo>
                  <a:lnTo>
                    <a:pt x="12275" y="20842"/>
                  </a:lnTo>
                  <a:lnTo>
                    <a:pt x="8210" y="20605"/>
                  </a:lnTo>
                  <a:lnTo>
                    <a:pt x="4065" y="20321"/>
                  </a:lnTo>
                  <a:lnTo>
                    <a:pt x="0" y="20037"/>
                  </a:lnTo>
                  <a:lnTo>
                    <a:pt x="0" y="20415"/>
                  </a:lnTo>
                  <a:lnTo>
                    <a:pt x="8130" y="20984"/>
                  </a:lnTo>
                  <a:lnTo>
                    <a:pt x="12194" y="21222"/>
                  </a:lnTo>
                  <a:lnTo>
                    <a:pt x="16259" y="21410"/>
                  </a:lnTo>
                  <a:lnTo>
                    <a:pt x="16259" y="21458"/>
                  </a:lnTo>
                  <a:lnTo>
                    <a:pt x="16340" y="21552"/>
                  </a:lnTo>
                  <a:lnTo>
                    <a:pt x="16498" y="21600"/>
                  </a:lnTo>
                  <a:lnTo>
                    <a:pt x="16737" y="21600"/>
                  </a:lnTo>
                  <a:lnTo>
                    <a:pt x="16818" y="21552"/>
                  </a:lnTo>
                  <a:lnTo>
                    <a:pt x="16896" y="21458"/>
                  </a:lnTo>
                  <a:lnTo>
                    <a:pt x="17455" y="20131"/>
                  </a:lnTo>
                  <a:lnTo>
                    <a:pt x="17933" y="18806"/>
                  </a:lnTo>
                  <a:lnTo>
                    <a:pt x="18253" y="17479"/>
                  </a:lnTo>
                  <a:lnTo>
                    <a:pt x="18492" y="16106"/>
                  </a:lnTo>
                  <a:lnTo>
                    <a:pt x="18889" y="13406"/>
                  </a:lnTo>
                  <a:lnTo>
                    <a:pt x="19048" y="12032"/>
                  </a:lnTo>
                  <a:lnTo>
                    <a:pt x="19368" y="10659"/>
                  </a:lnTo>
                  <a:lnTo>
                    <a:pt x="19687" y="9380"/>
                  </a:lnTo>
                  <a:lnTo>
                    <a:pt x="20085" y="8053"/>
                  </a:lnTo>
                  <a:lnTo>
                    <a:pt x="20883" y="5447"/>
                  </a:lnTo>
                  <a:lnTo>
                    <a:pt x="21200" y="4122"/>
                  </a:lnTo>
                  <a:lnTo>
                    <a:pt x="21439" y="2843"/>
                  </a:lnTo>
                  <a:lnTo>
                    <a:pt x="21600" y="1517"/>
                  </a:lnTo>
                  <a:lnTo>
                    <a:pt x="21520" y="142"/>
                  </a:lnTo>
                  <a:lnTo>
                    <a:pt x="21520" y="96"/>
                  </a:lnTo>
                  <a:lnTo>
                    <a:pt x="21439" y="48"/>
                  </a:lnTo>
                  <a:lnTo>
                    <a:pt x="21200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459" name="Shape 920"/>
            <p:cNvSpPr/>
            <p:nvPr/>
          </p:nvSpPr>
          <p:spPr>
            <a:xfrm>
              <a:off x="2547170" y="222189"/>
              <a:ext cx="69279" cy="6037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121" y="0"/>
                  </a:moveTo>
                  <a:lnTo>
                    <a:pt x="17417" y="784"/>
                  </a:lnTo>
                  <a:lnTo>
                    <a:pt x="17417" y="5584"/>
                  </a:lnTo>
                  <a:lnTo>
                    <a:pt x="16733" y="7984"/>
                  </a:lnTo>
                  <a:lnTo>
                    <a:pt x="15325" y="9600"/>
                  </a:lnTo>
                  <a:lnTo>
                    <a:pt x="12550" y="11192"/>
                  </a:lnTo>
                  <a:lnTo>
                    <a:pt x="7663" y="11192"/>
                  </a:lnTo>
                  <a:lnTo>
                    <a:pt x="7663" y="7984"/>
                  </a:lnTo>
                  <a:lnTo>
                    <a:pt x="8367" y="6392"/>
                  </a:lnTo>
                  <a:lnTo>
                    <a:pt x="8367" y="5584"/>
                  </a:lnTo>
                  <a:lnTo>
                    <a:pt x="7663" y="4800"/>
                  </a:lnTo>
                  <a:lnTo>
                    <a:pt x="6958" y="5584"/>
                  </a:lnTo>
                  <a:lnTo>
                    <a:pt x="4183" y="7200"/>
                  </a:lnTo>
                  <a:lnTo>
                    <a:pt x="1388" y="8792"/>
                  </a:lnTo>
                  <a:lnTo>
                    <a:pt x="0" y="9600"/>
                  </a:lnTo>
                  <a:lnTo>
                    <a:pt x="0" y="11192"/>
                  </a:lnTo>
                  <a:lnTo>
                    <a:pt x="3479" y="19984"/>
                  </a:lnTo>
                  <a:lnTo>
                    <a:pt x="4183" y="20792"/>
                  </a:lnTo>
                  <a:lnTo>
                    <a:pt x="5571" y="21600"/>
                  </a:lnTo>
                  <a:lnTo>
                    <a:pt x="6958" y="20792"/>
                  </a:lnTo>
                  <a:lnTo>
                    <a:pt x="7663" y="20792"/>
                  </a:lnTo>
                  <a:lnTo>
                    <a:pt x="7663" y="15992"/>
                  </a:lnTo>
                  <a:lnTo>
                    <a:pt x="12550" y="15992"/>
                  </a:lnTo>
                  <a:lnTo>
                    <a:pt x="16029" y="14400"/>
                  </a:lnTo>
                  <a:lnTo>
                    <a:pt x="18825" y="12000"/>
                  </a:lnTo>
                  <a:lnTo>
                    <a:pt x="20917" y="8792"/>
                  </a:lnTo>
                  <a:lnTo>
                    <a:pt x="21600" y="4800"/>
                  </a:lnTo>
                  <a:lnTo>
                    <a:pt x="20917" y="784"/>
                  </a:lnTo>
                  <a:lnTo>
                    <a:pt x="20212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460" name="Shape 921"/>
            <p:cNvSpPr/>
            <p:nvPr/>
          </p:nvSpPr>
          <p:spPr>
            <a:xfrm>
              <a:off x="0" y="4424210"/>
              <a:ext cx="621649" cy="77375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256" y="686"/>
                  </a:moveTo>
                  <a:lnTo>
                    <a:pt x="11655" y="810"/>
                  </a:lnTo>
                  <a:lnTo>
                    <a:pt x="12975" y="1124"/>
                  </a:lnTo>
                  <a:lnTo>
                    <a:pt x="14298" y="1561"/>
                  </a:lnTo>
                  <a:lnTo>
                    <a:pt x="15463" y="2060"/>
                  </a:lnTo>
                  <a:lnTo>
                    <a:pt x="14764" y="2247"/>
                  </a:lnTo>
                  <a:lnTo>
                    <a:pt x="14764" y="2123"/>
                  </a:lnTo>
                  <a:lnTo>
                    <a:pt x="14607" y="2060"/>
                  </a:lnTo>
                  <a:lnTo>
                    <a:pt x="13287" y="1936"/>
                  </a:lnTo>
                  <a:lnTo>
                    <a:pt x="12043" y="1936"/>
                  </a:lnTo>
                  <a:lnTo>
                    <a:pt x="12509" y="1810"/>
                  </a:lnTo>
                  <a:lnTo>
                    <a:pt x="12899" y="1561"/>
                  </a:lnTo>
                  <a:lnTo>
                    <a:pt x="13054" y="1498"/>
                  </a:lnTo>
                  <a:lnTo>
                    <a:pt x="13054" y="1374"/>
                  </a:lnTo>
                  <a:lnTo>
                    <a:pt x="12975" y="1248"/>
                  </a:lnTo>
                  <a:lnTo>
                    <a:pt x="12899" y="1187"/>
                  </a:lnTo>
                  <a:lnTo>
                    <a:pt x="12200" y="1061"/>
                  </a:lnTo>
                  <a:lnTo>
                    <a:pt x="11422" y="1061"/>
                  </a:lnTo>
                  <a:lnTo>
                    <a:pt x="10644" y="1124"/>
                  </a:lnTo>
                  <a:lnTo>
                    <a:pt x="9869" y="1248"/>
                  </a:lnTo>
                  <a:lnTo>
                    <a:pt x="8313" y="1498"/>
                  </a:lnTo>
                  <a:lnTo>
                    <a:pt x="6915" y="1810"/>
                  </a:lnTo>
                  <a:lnTo>
                    <a:pt x="5892" y="2069"/>
                  </a:lnTo>
                  <a:lnTo>
                    <a:pt x="7148" y="1686"/>
                  </a:lnTo>
                  <a:lnTo>
                    <a:pt x="8779" y="1248"/>
                  </a:lnTo>
                  <a:lnTo>
                    <a:pt x="10256" y="686"/>
                  </a:lnTo>
                  <a:close/>
                  <a:moveTo>
                    <a:pt x="15772" y="2498"/>
                  </a:moveTo>
                  <a:lnTo>
                    <a:pt x="15306" y="2746"/>
                  </a:lnTo>
                  <a:lnTo>
                    <a:pt x="14685" y="2996"/>
                  </a:lnTo>
                  <a:lnTo>
                    <a:pt x="13520" y="3371"/>
                  </a:lnTo>
                  <a:lnTo>
                    <a:pt x="11189" y="4057"/>
                  </a:lnTo>
                  <a:lnTo>
                    <a:pt x="8392" y="4932"/>
                  </a:lnTo>
                  <a:lnTo>
                    <a:pt x="11577" y="3870"/>
                  </a:lnTo>
                  <a:lnTo>
                    <a:pt x="13598" y="3121"/>
                  </a:lnTo>
                  <a:lnTo>
                    <a:pt x="14685" y="2746"/>
                  </a:lnTo>
                  <a:lnTo>
                    <a:pt x="15772" y="2498"/>
                  </a:lnTo>
                  <a:close/>
                  <a:moveTo>
                    <a:pt x="13753" y="10237"/>
                  </a:moveTo>
                  <a:lnTo>
                    <a:pt x="12742" y="10675"/>
                  </a:lnTo>
                  <a:lnTo>
                    <a:pt x="11734" y="11049"/>
                  </a:lnTo>
                  <a:lnTo>
                    <a:pt x="9636" y="11674"/>
                  </a:lnTo>
                  <a:lnTo>
                    <a:pt x="10644" y="11300"/>
                  </a:lnTo>
                  <a:lnTo>
                    <a:pt x="11655" y="10925"/>
                  </a:lnTo>
                  <a:lnTo>
                    <a:pt x="13753" y="10237"/>
                  </a:lnTo>
                  <a:close/>
                  <a:moveTo>
                    <a:pt x="19581" y="5494"/>
                  </a:moveTo>
                  <a:lnTo>
                    <a:pt x="19892" y="5993"/>
                  </a:lnTo>
                  <a:lnTo>
                    <a:pt x="19659" y="5993"/>
                  </a:lnTo>
                  <a:lnTo>
                    <a:pt x="18182" y="6492"/>
                  </a:lnTo>
                  <a:lnTo>
                    <a:pt x="16705" y="6992"/>
                  </a:lnTo>
                  <a:lnTo>
                    <a:pt x="13753" y="8116"/>
                  </a:lnTo>
                  <a:lnTo>
                    <a:pt x="10877" y="9301"/>
                  </a:lnTo>
                  <a:lnTo>
                    <a:pt x="9403" y="9863"/>
                  </a:lnTo>
                  <a:lnTo>
                    <a:pt x="7925" y="10425"/>
                  </a:lnTo>
                  <a:lnTo>
                    <a:pt x="1708" y="12672"/>
                  </a:lnTo>
                  <a:lnTo>
                    <a:pt x="233" y="13234"/>
                  </a:lnTo>
                  <a:lnTo>
                    <a:pt x="1865" y="12423"/>
                  </a:lnTo>
                  <a:lnTo>
                    <a:pt x="3497" y="11674"/>
                  </a:lnTo>
                  <a:lnTo>
                    <a:pt x="5204" y="10986"/>
                  </a:lnTo>
                  <a:lnTo>
                    <a:pt x="6993" y="10363"/>
                  </a:lnTo>
                  <a:lnTo>
                    <a:pt x="9712" y="9364"/>
                  </a:lnTo>
                  <a:lnTo>
                    <a:pt x="12433" y="8177"/>
                  </a:lnTo>
                  <a:lnTo>
                    <a:pt x="13598" y="7615"/>
                  </a:lnTo>
                  <a:lnTo>
                    <a:pt x="15073" y="7117"/>
                  </a:lnTo>
                  <a:lnTo>
                    <a:pt x="16550" y="6618"/>
                  </a:lnTo>
                  <a:lnTo>
                    <a:pt x="17949" y="6180"/>
                  </a:lnTo>
                  <a:lnTo>
                    <a:pt x="19426" y="5681"/>
                  </a:lnTo>
                  <a:lnTo>
                    <a:pt x="19502" y="5555"/>
                  </a:lnTo>
                  <a:lnTo>
                    <a:pt x="19581" y="5494"/>
                  </a:lnTo>
                  <a:close/>
                  <a:moveTo>
                    <a:pt x="20047" y="6304"/>
                  </a:moveTo>
                  <a:lnTo>
                    <a:pt x="20513" y="7241"/>
                  </a:lnTo>
                  <a:lnTo>
                    <a:pt x="20825" y="8303"/>
                  </a:lnTo>
                  <a:lnTo>
                    <a:pt x="20979" y="9301"/>
                  </a:lnTo>
                  <a:lnTo>
                    <a:pt x="21058" y="10363"/>
                  </a:lnTo>
                  <a:lnTo>
                    <a:pt x="19735" y="10799"/>
                  </a:lnTo>
                  <a:lnTo>
                    <a:pt x="17483" y="11487"/>
                  </a:lnTo>
                  <a:lnTo>
                    <a:pt x="15306" y="12236"/>
                  </a:lnTo>
                  <a:lnTo>
                    <a:pt x="13132" y="12985"/>
                  </a:lnTo>
                  <a:lnTo>
                    <a:pt x="11034" y="13796"/>
                  </a:lnTo>
                  <a:lnTo>
                    <a:pt x="8625" y="14919"/>
                  </a:lnTo>
                  <a:lnTo>
                    <a:pt x="6139" y="15982"/>
                  </a:lnTo>
                  <a:lnTo>
                    <a:pt x="5438" y="16293"/>
                  </a:lnTo>
                  <a:lnTo>
                    <a:pt x="4662" y="16543"/>
                  </a:lnTo>
                  <a:lnTo>
                    <a:pt x="3106" y="16981"/>
                  </a:lnTo>
                  <a:lnTo>
                    <a:pt x="7771" y="14545"/>
                  </a:lnTo>
                  <a:lnTo>
                    <a:pt x="8858" y="14109"/>
                  </a:lnTo>
                  <a:lnTo>
                    <a:pt x="14374" y="11923"/>
                  </a:lnTo>
                  <a:lnTo>
                    <a:pt x="17171" y="10862"/>
                  </a:lnTo>
                  <a:lnTo>
                    <a:pt x="18648" y="10425"/>
                  </a:lnTo>
                  <a:lnTo>
                    <a:pt x="20125" y="9989"/>
                  </a:lnTo>
                  <a:lnTo>
                    <a:pt x="20201" y="9926"/>
                  </a:lnTo>
                  <a:lnTo>
                    <a:pt x="20280" y="9863"/>
                  </a:lnTo>
                  <a:lnTo>
                    <a:pt x="20280" y="9675"/>
                  </a:lnTo>
                  <a:lnTo>
                    <a:pt x="20201" y="9551"/>
                  </a:lnTo>
                  <a:lnTo>
                    <a:pt x="20047" y="9488"/>
                  </a:lnTo>
                  <a:lnTo>
                    <a:pt x="19892" y="9488"/>
                  </a:lnTo>
                  <a:lnTo>
                    <a:pt x="18570" y="9801"/>
                  </a:lnTo>
                  <a:lnTo>
                    <a:pt x="17328" y="10176"/>
                  </a:lnTo>
                  <a:lnTo>
                    <a:pt x="14764" y="11112"/>
                  </a:lnTo>
                  <a:lnTo>
                    <a:pt x="12433" y="11923"/>
                  </a:lnTo>
                  <a:lnTo>
                    <a:pt x="10102" y="12798"/>
                  </a:lnTo>
                  <a:lnTo>
                    <a:pt x="7148" y="14170"/>
                  </a:lnTo>
                  <a:lnTo>
                    <a:pt x="4817" y="14982"/>
                  </a:lnTo>
                  <a:lnTo>
                    <a:pt x="2407" y="15731"/>
                  </a:lnTo>
                  <a:lnTo>
                    <a:pt x="4817" y="14296"/>
                  </a:lnTo>
                  <a:lnTo>
                    <a:pt x="7148" y="12859"/>
                  </a:lnTo>
                  <a:lnTo>
                    <a:pt x="9479" y="12236"/>
                  </a:lnTo>
                  <a:lnTo>
                    <a:pt x="11810" y="11548"/>
                  </a:lnTo>
                  <a:lnTo>
                    <a:pt x="12899" y="11174"/>
                  </a:lnTo>
                  <a:lnTo>
                    <a:pt x="13986" y="10738"/>
                  </a:lnTo>
                  <a:lnTo>
                    <a:pt x="15696" y="9926"/>
                  </a:lnTo>
                  <a:lnTo>
                    <a:pt x="16472" y="9551"/>
                  </a:lnTo>
                  <a:lnTo>
                    <a:pt x="17328" y="9240"/>
                  </a:lnTo>
                  <a:lnTo>
                    <a:pt x="19193" y="8678"/>
                  </a:lnTo>
                  <a:lnTo>
                    <a:pt x="19269" y="8615"/>
                  </a:lnTo>
                  <a:lnTo>
                    <a:pt x="19347" y="8491"/>
                  </a:lnTo>
                  <a:lnTo>
                    <a:pt x="19347" y="8303"/>
                  </a:lnTo>
                  <a:lnTo>
                    <a:pt x="19269" y="8177"/>
                  </a:lnTo>
                  <a:lnTo>
                    <a:pt x="19036" y="8177"/>
                  </a:lnTo>
                  <a:lnTo>
                    <a:pt x="17949" y="8428"/>
                  </a:lnTo>
                  <a:lnTo>
                    <a:pt x="17016" y="8802"/>
                  </a:lnTo>
                  <a:lnTo>
                    <a:pt x="14607" y="9488"/>
                  </a:lnTo>
                  <a:lnTo>
                    <a:pt x="12354" y="10176"/>
                  </a:lnTo>
                  <a:lnTo>
                    <a:pt x="10023" y="10925"/>
                  </a:lnTo>
                  <a:lnTo>
                    <a:pt x="8936" y="11424"/>
                  </a:lnTo>
                  <a:lnTo>
                    <a:pt x="7847" y="11923"/>
                  </a:lnTo>
                  <a:lnTo>
                    <a:pt x="6760" y="12485"/>
                  </a:lnTo>
                  <a:lnTo>
                    <a:pt x="4971" y="12985"/>
                  </a:lnTo>
                  <a:lnTo>
                    <a:pt x="3185" y="13608"/>
                  </a:lnTo>
                  <a:lnTo>
                    <a:pt x="2640" y="13859"/>
                  </a:lnTo>
                  <a:lnTo>
                    <a:pt x="3497" y="13360"/>
                  </a:lnTo>
                  <a:lnTo>
                    <a:pt x="4895" y="12735"/>
                  </a:lnTo>
                  <a:lnTo>
                    <a:pt x="6294" y="12173"/>
                  </a:lnTo>
                  <a:lnTo>
                    <a:pt x="9169" y="11049"/>
                  </a:lnTo>
                  <a:lnTo>
                    <a:pt x="11810" y="9926"/>
                  </a:lnTo>
                  <a:lnTo>
                    <a:pt x="14298" y="8739"/>
                  </a:lnTo>
                  <a:lnTo>
                    <a:pt x="15696" y="8116"/>
                  </a:lnTo>
                  <a:lnTo>
                    <a:pt x="17095" y="7554"/>
                  </a:lnTo>
                  <a:lnTo>
                    <a:pt x="19968" y="6430"/>
                  </a:lnTo>
                  <a:lnTo>
                    <a:pt x="20047" y="6367"/>
                  </a:lnTo>
                  <a:lnTo>
                    <a:pt x="20047" y="6304"/>
                  </a:lnTo>
                  <a:close/>
                  <a:moveTo>
                    <a:pt x="17637" y="16419"/>
                  </a:moveTo>
                  <a:lnTo>
                    <a:pt x="17250" y="16668"/>
                  </a:lnTo>
                  <a:lnTo>
                    <a:pt x="16317" y="17105"/>
                  </a:lnTo>
                  <a:lnTo>
                    <a:pt x="16629" y="16918"/>
                  </a:lnTo>
                  <a:lnTo>
                    <a:pt x="17483" y="16480"/>
                  </a:lnTo>
                  <a:lnTo>
                    <a:pt x="17637" y="16419"/>
                  </a:lnTo>
                  <a:close/>
                  <a:moveTo>
                    <a:pt x="11888" y="17293"/>
                  </a:moveTo>
                  <a:lnTo>
                    <a:pt x="10723" y="17917"/>
                  </a:lnTo>
                  <a:lnTo>
                    <a:pt x="9557" y="18479"/>
                  </a:lnTo>
                  <a:lnTo>
                    <a:pt x="8703" y="18854"/>
                  </a:lnTo>
                  <a:lnTo>
                    <a:pt x="9479" y="18416"/>
                  </a:lnTo>
                  <a:lnTo>
                    <a:pt x="10644" y="17854"/>
                  </a:lnTo>
                  <a:lnTo>
                    <a:pt x="11888" y="17293"/>
                  </a:lnTo>
                  <a:close/>
                  <a:moveTo>
                    <a:pt x="15618" y="17979"/>
                  </a:moveTo>
                  <a:lnTo>
                    <a:pt x="15306" y="18229"/>
                  </a:lnTo>
                  <a:lnTo>
                    <a:pt x="14374" y="18915"/>
                  </a:lnTo>
                  <a:lnTo>
                    <a:pt x="13908" y="19165"/>
                  </a:lnTo>
                  <a:lnTo>
                    <a:pt x="13441" y="19477"/>
                  </a:lnTo>
                  <a:lnTo>
                    <a:pt x="12587" y="19790"/>
                  </a:lnTo>
                  <a:lnTo>
                    <a:pt x="11655" y="20039"/>
                  </a:lnTo>
                  <a:lnTo>
                    <a:pt x="11888" y="19914"/>
                  </a:lnTo>
                  <a:lnTo>
                    <a:pt x="12742" y="19416"/>
                  </a:lnTo>
                  <a:lnTo>
                    <a:pt x="13598" y="18915"/>
                  </a:lnTo>
                  <a:lnTo>
                    <a:pt x="15618" y="17979"/>
                  </a:lnTo>
                  <a:close/>
                  <a:moveTo>
                    <a:pt x="21058" y="10925"/>
                  </a:moveTo>
                  <a:lnTo>
                    <a:pt x="20979" y="11735"/>
                  </a:lnTo>
                  <a:lnTo>
                    <a:pt x="20825" y="12548"/>
                  </a:lnTo>
                  <a:lnTo>
                    <a:pt x="20513" y="14046"/>
                  </a:lnTo>
                  <a:lnTo>
                    <a:pt x="20201" y="14795"/>
                  </a:lnTo>
                  <a:lnTo>
                    <a:pt x="19892" y="15544"/>
                  </a:lnTo>
                  <a:lnTo>
                    <a:pt x="19502" y="16232"/>
                  </a:lnTo>
                  <a:lnTo>
                    <a:pt x="19036" y="16855"/>
                  </a:lnTo>
                  <a:lnTo>
                    <a:pt x="18494" y="17480"/>
                  </a:lnTo>
                  <a:lnTo>
                    <a:pt x="17949" y="18042"/>
                  </a:lnTo>
                  <a:lnTo>
                    <a:pt x="16705" y="19041"/>
                  </a:lnTo>
                  <a:lnTo>
                    <a:pt x="16550" y="18915"/>
                  </a:lnTo>
                  <a:lnTo>
                    <a:pt x="16396" y="18854"/>
                  </a:lnTo>
                  <a:lnTo>
                    <a:pt x="16239" y="18915"/>
                  </a:lnTo>
                  <a:lnTo>
                    <a:pt x="15463" y="19290"/>
                  </a:lnTo>
                  <a:lnTo>
                    <a:pt x="15073" y="19477"/>
                  </a:lnTo>
                  <a:lnTo>
                    <a:pt x="14685" y="19603"/>
                  </a:lnTo>
                  <a:lnTo>
                    <a:pt x="15539" y="19041"/>
                  </a:lnTo>
                  <a:lnTo>
                    <a:pt x="16472" y="18479"/>
                  </a:lnTo>
                  <a:lnTo>
                    <a:pt x="17483" y="17979"/>
                  </a:lnTo>
                  <a:lnTo>
                    <a:pt x="18415" y="17480"/>
                  </a:lnTo>
                  <a:lnTo>
                    <a:pt x="18494" y="17356"/>
                  </a:lnTo>
                  <a:lnTo>
                    <a:pt x="18494" y="17168"/>
                  </a:lnTo>
                  <a:lnTo>
                    <a:pt x="18337" y="17042"/>
                  </a:lnTo>
                  <a:lnTo>
                    <a:pt x="17637" y="17042"/>
                  </a:lnTo>
                  <a:lnTo>
                    <a:pt x="18103" y="16794"/>
                  </a:lnTo>
                  <a:lnTo>
                    <a:pt x="18415" y="16419"/>
                  </a:lnTo>
                  <a:lnTo>
                    <a:pt x="18494" y="16293"/>
                  </a:lnTo>
                  <a:lnTo>
                    <a:pt x="18494" y="16106"/>
                  </a:lnTo>
                  <a:lnTo>
                    <a:pt x="18415" y="15982"/>
                  </a:lnTo>
                  <a:lnTo>
                    <a:pt x="18182" y="15857"/>
                  </a:lnTo>
                  <a:lnTo>
                    <a:pt x="18027" y="15794"/>
                  </a:lnTo>
                  <a:lnTo>
                    <a:pt x="17794" y="15794"/>
                  </a:lnTo>
                  <a:lnTo>
                    <a:pt x="17404" y="15857"/>
                  </a:lnTo>
                  <a:lnTo>
                    <a:pt x="16862" y="16045"/>
                  </a:lnTo>
                  <a:lnTo>
                    <a:pt x="16396" y="16293"/>
                  </a:lnTo>
                  <a:lnTo>
                    <a:pt x="15539" y="16918"/>
                  </a:lnTo>
                  <a:lnTo>
                    <a:pt x="14919" y="17417"/>
                  </a:lnTo>
                  <a:lnTo>
                    <a:pt x="13753" y="18229"/>
                  </a:lnTo>
                  <a:lnTo>
                    <a:pt x="12509" y="18854"/>
                  </a:lnTo>
                  <a:lnTo>
                    <a:pt x="11344" y="19540"/>
                  </a:lnTo>
                  <a:lnTo>
                    <a:pt x="10411" y="19851"/>
                  </a:lnTo>
                  <a:lnTo>
                    <a:pt x="9403" y="20102"/>
                  </a:lnTo>
                  <a:lnTo>
                    <a:pt x="10490" y="19540"/>
                  </a:lnTo>
                  <a:lnTo>
                    <a:pt x="11577" y="18915"/>
                  </a:lnTo>
                  <a:lnTo>
                    <a:pt x="13831" y="17791"/>
                  </a:lnTo>
                  <a:lnTo>
                    <a:pt x="16006" y="16419"/>
                  </a:lnTo>
                  <a:lnTo>
                    <a:pt x="16629" y="16106"/>
                  </a:lnTo>
                  <a:lnTo>
                    <a:pt x="17171" y="15794"/>
                  </a:lnTo>
                  <a:lnTo>
                    <a:pt x="17794" y="15544"/>
                  </a:lnTo>
                  <a:lnTo>
                    <a:pt x="19193" y="15170"/>
                  </a:lnTo>
                  <a:lnTo>
                    <a:pt x="19347" y="15170"/>
                  </a:lnTo>
                  <a:lnTo>
                    <a:pt x="19426" y="15045"/>
                  </a:lnTo>
                  <a:lnTo>
                    <a:pt x="19426" y="14919"/>
                  </a:lnTo>
                  <a:lnTo>
                    <a:pt x="19347" y="14732"/>
                  </a:lnTo>
                  <a:lnTo>
                    <a:pt x="19036" y="14732"/>
                  </a:lnTo>
                  <a:lnTo>
                    <a:pt x="18260" y="14858"/>
                  </a:lnTo>
                  <a:lnTo>
                    <a:pt x="17095" y="14982"/>
                  </a:lnTo>
                  <a:lnTo>
                    <a:pt x="16472" y="15106"/>
                  </a:lnTo>
                  <a:lnTo>
                    <a:pt x="15851" y="15294"/>
                  </a:lnTo>
                  <a:lnTo>
                    <a:pt x="16550" y="14858"/>
                  </a:lnTo>
                  <a:lnTo>
                    <a:pt x="17483" y="14357"/>
                  </a:lnTo>
                  <a:lnTo>
                    <a:pt x="18494" y="13983"/>
                  </a:lnTo>
                  <a:lnTo>
                    <a:pt x="20513" y="13234"/>
                  </a:lnTo>
                  <a:lnTo>
                    <a:pt x="20668" y="13109"/>
                  </a:lnTo>
                  <a:lnTo>
                    <a:pt x="20668" y="12922"/>
                  </a:lnTo>
                  <a:lnTo>
                    <a:pt x="20513" y="12798"/>
                  </a:lnTo>
                  <a:lnTo>
                    <a:pt x="20358" y="12735"/>
                  </a:lnTo>
                  <a:lnTo>
                    <a:pt x="19892" y="12798"/>
                  </a:lnTo>
                  <a:lnTo>
                    <a:pt x="19426" y="12859"/>
                  </a:lnTo>
                  <a:lnTo>
                    <a:pt x="18648" y="13109"/>
                  </a:lnTo>
                  <a:lnTo>
                    <a:pt x="17870" y="13484"/>
                  </a:lnTo>
                  <a:lnTo>
                    <a:pt x="17095" y="13859"/>
                  </a:lnTo>
                  <a:lnTo>
                    <a:pt x="14607" y="14982"/>
                  </a:lnTo>
                  <a:lnTo>
                    <a:pt x="12200" y="16106"/>
                  </a:lnTo>
                  <a:lnTo>
                    <a:pt x="11734" y="16293"/>
                  </a:lnTo>
                  <a:lnTo>
                    <a:pt x="12587" y="15857"/>
                  </a:lnTo>
                  <a:lnTo>
                    <a:pt x="14219" y="14795"/>
                  </a:lnTo>
                  <a:lnTo>
                    <a:pt x="15851" y="13796"/>
                  </a:lnTo>
                  <a:lnTo>
                    <a:pt x="16705" y="13360"/>
                  </a:lnTo>
                  <a:lnTo>
                    <a:pt x="17561" y="12922"/>
                  </a:lnTo>
                  <a:lnTo>
                    <a:pt x="18494" y="12611"/>
                  </a:lnTo>
                  <a:lnTo>
                    <a:pt x="19502" y="12360"/>
                  </a:lnTo>
                  <a:lnTo>
                    <a:pt x="19659" y="12297"/>
                  </a:lnTo>
                  <a:lnTo>
                    <a:pt x="19735" y="12236"/>
                  </a:lnTo>
                  <a:lnTo>
                    <a:pt x="19735" y="12110"/>
                  </a:lnTo>
                  <a:lnTo>
                    <a:pt x="19659" y="11923"/>
                  </a:lnTo>
                  <a:lnTo>
                    <a:pt x="19581" y="11862"/>
                  </a:lnTo>
                  <a:lnTo>
                    <a:pt x="19426" y="11862"/>
                  </a:lnTo>
                  <a:lnTo>
                    <a:pt x="18648" y="11923"/>
                  </a:lnTo>
                  <a:lnTo>
                    <a:pt x="17870" y="12049"/>
                  </a:lnTo>
                  <a:lnTo>
                    <a:pt x="18960" y="11674"/>
                  </a:lnTo>
                  <a:lnTo>
                    <a:pt x="20047" y="11237"/>
                  </a:lnTo>
                  <a:lnTo>
                    <a:pt x="21058" y="10925"/>
                  </a:lnTo>
                  <a:close/>
                  <a:moveTo>
                    <a:pt x="15539" y="13297"/>
                  </a:moveTo>
                  <a:lnTo>
                    <a:pt x="14452" y="13983"/>
                  </a:lnTo>
                  <a:lnTo>
                    <a:pt x="13287" y="14732"/>
                  </a:lnTo>
                  <a:lnTo>
                    <a:pt x="11967" y="15607"/>
                  </a:lnTo>
                  <a:lnTo>
                    <a:pt x="10644" y="16356"/>
                  </a:lnTo>
                  <a:lnTo>
                    <a:pt x="7847" y="17791"/>
                  </a:lnTo>
                  <a:lnTo>
                    <a:pt x="6915" y="18166"/>
                  </a:lnTo>
                  <a:lnTo>
                    <a:pt x="6061" y="18604"/>
                  </a:lnTo>
                  <a:lnTo>
                    <a:pt x="5204" y="19041"/>
                  </a:lnTo>
                  <a:lnTo>
                    <a:pt x="4350" y="19540"/>
                  </a:lnTo>
                  <a:lnTo>
                    <a:pt x="4272" y="19603"/>
                  </a:lnTo>
                  <a:lnTo>
                    <a:pt x="4272" y="19727"/>
                  </a:lnTo>
                  <a:lnTo>
                    <a:pt x="4350" y="19851"/>
                  </a:lnTo>
                  <a:lnTo>
                    <a:pt x="4505" y="19978"/>
                  </a:lnTo>
                  <a:lnTo>
                    <a:pt x="4738" y="19978"/>
                  </a:lnTo>
                  <a:lnTo>
                    <a:pt x="8080" y="18229"/>
                  </a:lnTo>
                  <a:lnTo>
                    <a:pt x="10411" y="17356"/>
                  </a:lnTo>
                  <a:lnTo>
                    <a:pt x="9557" y="17730"/>
                  </a:lnTo>
                  <a:lnTo>
                    <a:pt x="8625" y="18229"/>
                  </a:lnTo>
                  <a:lnTo>
                    <a:pt x="7692" y="18791"/>
                  </a:lnTo>
                  <a:lnTo>
                    <a:pt x="6838" y="19353"/>
                  </a:lnTo>
                  <a:lnTo>
                    <a:pt x="5906" y="19914"/>
                  </a:lnTo>
                  <a:lnTo>
                    <a:pt x="5749" y="19978"/>
                  </a:lnTo>
                  <a:lnTo>
                    <a:pt x="5749" y="20226"/>
                  </a:lnTo>
                  <a:lnTo>
                    <a:pt x="5906" y="20352"/>
                  </a:lnTo>
                  <a:lnTo>
                    <a:pt x="6215" y="20352"/>
                  </a:lnTo>
                  <a:lnTo>
                    <a:pt x="6915" y="19978"/>
                  </a:lnTo>
                  <a:lnTo>
                    <a:pt x="7771" y="19727"/>
                  </a:lnTo>
                  <a:lnTo>
                    <a:pt x="8546" y="19416"/>
                  </a:lnTo>
                  <a:lnTo>
                    <a:pt x="9324" y="19102"/>
                  </a:lnTo>
                  <a:lnTo>
                    <a:pt x="11034" y="18353"/>
                  </a:lnTo>
                  <a:lnTo>
                    <a:pt x="12666" y="17480"/>
                  </a:lnTo>
                  <a:lnTo>
                    <a:pt x="14141" y="16668"/>
                  </a:lnTo>
                  <a:lnTo>
                    <a:pt x="15696" y="15919"/>
                  </a:lnTo>
                  <a:lnTo>
                    <a:pt x="16006" y="15794"/>
                  </a:lnTo>
                  <a:lnTo>
                    <a:pt x="14919" y="16419"/>
                  </a:lnTo>
                  <a:lnTo>
                    <a:pt x="13831" y="17105"/>
                  </a:lnTo>
                  <a:lnTo>
                    <a:pt x="12433" y="17917"/>
                  </a:lnTo>
                  <a:lnTo>
                    <a:pt x="10956" y="18728"/>
                  </a:lnTo>
                  <a:lnTo>
                    <a:pt x="9479" y="19477"/>
                  </a:lnTo>
                  <a:lnTo>
                    <a:pt x="8080" y="20352"/>
                  </a:lnTo>
                  <a:lnTo>
                    <a:pt x="7925" y="20476"/>
                  </a:lnTo>
                  <a:lnTo>
                    <a:pt x="8004" y="20601"/>
                  </a:lnTo>
                  <a:lnTo>
                    <a:pt x="8080" y="20727"/>
                  </a:lnTo>
                  <a:lnTo>
                    <a:pt x="8313" y="20788"/>
                  </a:lnTo>
                  <a:lnTo>
                    <a:pt x="9169" y="20727"/>
                  </a:lnTo>
                  <a:lnTo>
                    <a:pt x="9945" y="20539"/>
                  </a:lnTo>
                  <a:lnTo>
                    <a:pt x="9945" y="20664"/>
                  </a:lnTo>
                  <a:lnTo>
                    <a:pt x="10023" y="20851"/>
                  </a:lnTo>
                  <a:lnTo>
                    <a:pt x="10102" y="20914"/>
                  </a:lnTo>
                  <a:lnTo>
                    <a:pt x="10335" y="20914"/>
                  </a:lnTo>
                  <a:lnTo>
                    <a:pt x="11888" y="20476"/>
                  </a:lnTo>
                  <a:lnTo>
                    <a:pt x="12666" y="20289"/>
                  </a:lnTo>
                  <a:lnTo>
                    <a:pt x="13441" y="20039"/>
                  </a:lnTo>
                  <a:lnTo>
                    <a:pt x="13520" y="20165"/>
                  </a:lnTo>
                  <a:lnTo>
                    <a:pt x="13675" y="20226"/>
                  </a:lnTo>
                  <a:lnTo>
                    <a:pt x="14141" y="20226"/>
                  </a:lnTo>
                  <a:lnTo>
                    <a:pt x="14452" y="20165"/>
                  </a:lnTo>
                  <a:lnTo>
                    <a:pt x="13520" y="20476"/>
                  </a:lnTo>
                  <a:lnTo>
                    <a:pt x="12509" y="20788"/>
                  </a:lnTo>
                  <a:lnTo>
                    <a:pt x="11500" y="20975"/>
                  </a:lnTo>
                  <a:lnTo>
                    <a:pt x="10411" y="21101"/>
                  </a:lnTo>
                  <a:lnTo>
                    <a:pt x="9324" y="21162"/>
                  </a:lnTo>
                  <a:lnTo>
                    <a:pt x="8237" y="21101"/>
                  </a:lnTo>
                  <a:lnTo>
                    <a:pt x="7148" y="21038"/>
                  </a:lnTo>
                  <a:lnTo>
                    <a:pt x="5982" y="20851"/>
                  </a:lnTo>
                  <a:lnTo>
                    <a:pt x="4817" y="20601"/>
                  </a:lnTo>
                  <a:lnTo>
                    <a:pt x="3730" y="20289"/>
                  </a:lnTo>
                  <a:lnTo>
                    <a:pt x="2719" y="19914"/>
                  </a:lnTo>
                  <a:lnTo>
                    <a:pt x="1708" y="19477"/>
                  </a:lnTo>
                  <a:lnTo>
                    <a:pt x="1786" y="19477"/>
                  </a:lnTo>
                  <a:lnTo>
                    <a:pt x="2873" y="18978"/>
                  </a:lnTo>
                  <a:lnTo>
                    <a:pt x="3963" y="18604"/>
                  </a:lnTo>
                  <a:lnTo>
                    <a:pt x="5050" y="18229"/>
                  </a:lnTo>
                  <a:lnTo>
                    <a:pt x="6215" y="17854"/>
                  </a:lnTo>
                  <a:lnTo>
                    <a:pt x="7305" y="17417"/>
                  </a:lnTo>
                  <a:lnTo>
                    <a:pt x="8392" y="16918"/>
                  </a:lnTo>
                  <a:lnTo>
                    <a:pt x="10490" y="15919"/>
                  </a:lnTo>
                  <a:lnTo>
                    <a:pt x="12975" y="14545"/>
                  </a:lnTo>
                  <a:lnTo>
                    <a:pt x="14298" y="13859"/>
                  </a:lnTo>
                  <a:lnTo>
                    <a:pt x="15539" y="13297"/>
                  </a:lnTo>
                  <a:close/>
                  <a:moveTo>
                    <a:pt x="8392" y="0"/>
                  </a:moveTo>
                  <a:lnTo>
                    <a:pt x="6993" y="124"/>
                  </a:lnTo>
                  <a:lnTo>
                    <a:pt x="5749" y="375"/>
                  </a:lnTo>
                  <a:lnTo>
                    <a:pt x="4429" y="686"/>
                  </a:lnTo>
                  <a:lnTo>
                    <a:pt x="3263" y="1061"/>
                  </a:lnTo>
                  <a:lnTo>
                    <a:pt x="2098" y="1561"/>
                  </a:lnTo>
                  <a:lnTo>
                    <a:pt x="1009" y="2123"/>
                  </a:lnTo>
                  <a:lnTo>
                    <a:pt x="0" y="2809"/>
                  </a:lnTo>
                  <a:lnTo>
                    <a:pt x="0" y="3434"/>
                  </a:lnTo>
                  <a:lnTo>
                    <a:pt x="1242" y="2559"/>
                  </a:lnTo>
                  <a:lnTo>
                    <a:pt x="1941" y="2184"/>
                  </a:lnTo>
                  <a:lnTo>
                    <a:pt x="3340" y="1561"/>
                  </a:lnTo>
                  <a:lnTo>
                    <a:pt x="4117" y="1248"/>
                  </a:lnTo>
                  <a:lnTo>
                    <a:pt x="4895" y="1061"/>
                  </a:lnTo>
                  <a:lnTo>
                    <a:pt x="4505" y="1187"/>
                  </a:lnTo>
                  <a:lnTo>
                    <a:pt x="3340" y="1622"/>
                  </a:lnTo>
                  <a:lnTo>
                    <a:pt x="2253" y="2123"/>
                  </a:lnTo>
                  <a:lnTo>
                    <a:pt x="1242" y="2685"/>
                  </a:lnTo>
                  <a:lnTo>
                    <a:pt x="1166" y="2809"/>
                  </a:lnTo>
                  <a:lnTo>
                    <a:pt x="1166" y="2933"/>
                  </a:lnTo>
                  <a:lnTo>
                    <a:pt x="1242" y="2996"/>
                  </a:lnTo>
                  <a:lnTo>
                    <a:pt x="1475" y="2996"/>
                  </a:lnTo>
                  <a:lnTo>
                    <a:pt x="3030" y="2247"/>
                  </a:lnTo>
                  <a:lnTo>
                    <a:pt x="4662" y="1561"/>
                  </a:lnTo>
                  <a:lnTo>
                    <a:pt x="5749" y="1248"/>
                  </a:lnTo>
                  <a:lnTo>
                    <a:pt x="6760" y="999"/>
                  </a:lnTo>
                  <a:lnTo>
                    <a:pt x="7847" y="810"/>
                  </a:lnTo>
                  <a:lnTo>
                    <a:pt x="8936" y="749"/>
                  </a:lnTo>
                  <a:lnTo>
                    <a:pt x="6605" y="1435"/>
                  </a:lnTo>
                  <a:lnTo>
                    <a:pt x="4272" y="2123"/>
                  </a:lnTo>
                  <a:lnTo>
                    <a:pt x="3106" y="2498"/>
                  </a:lnTo>
                  <a:lnTo>
                    <a:pt x="2019" y="2933"/>
                  </a:lnTo>
                  <a:lnTo>
                    <a:pt x="932" y="3434"/>
                  </a:lnTo>
                  <a:lnTo>
                    <a:pt x="0" y="3996"/>
                  </a:lnTo>
                  <a:lnTo>
                    <a:pt x="0" y="4619"/>
                  </a:lnTo>
                  <a:lnTo>
                    <a:pt x="1475" y="4057"/>
                  </a:lnTo>
                  <a:lnTo>
                    <a:pt x="2952" y="3495"/>
                  </a:lnTo>
                  <a:lnTo>
                    <a:pt x="4505" y="2996"/>
                  </a:lnTo>
                  <a:lnTo>
                    <a:pt x="6061" y="2498"/>
                  </a:lnTo>
                  <a:lnTo>
                    <a:pt x="7614" y="2123"/>
                  </a:lnTo>
                  <a:lnTo>
                    <a:pt x="9246" y="1873"/>
                  </a:lnTo>
                  <a:lnTo>
                    <a:pt x="10490" y="1622"/>
                  </a:lnTo>
                  <a:lnTo>
                    <a:pt x="11189" y="1561"/>
                  </a:lnTo>
                  <a:lnTo>
                    <a:pt x="11888" y="1498"/>
                  </a:lnTo>
                  <a:lnTo>
                    <a:pt x="11110" y="1749"/>
                  </a:lnTo>
                  <a:lnTo>
                    <a:pt x="10411" y="1873"/>
                  </a:lnTo>
                  <a:lnTo>
                    <a:pt x="8936" y="2184"/>
                  </a:lnTo>
                  <a:lnTo>
                    <a:pt x="7148" y="2622"/>
                  </a:lnTo>
                  <a:lnTo>
                    <a:pt x="5361" y="3121"/>
                  </a:lnTo>
                  <a:lnTo>
                    <a:pt x="3806" y="3558"/>
                  </a:lnTo>
                  <a:lnTo>
                    <a:pt x="1941" y="4057"/>
                  </a:lnTo>
                  <a:lnTo>
                    <a:pt x="1009" y="4307"/>
                  </a:lnTo>
                  <a:lnTo>
                    <a:pt x="0" y="4682"/>
                  </a:lnTo>
                  <a:lnTo>
                    <a:pt x="0" y="5244"/>
                  </a:lnTo>
                  <a:lnTo>
                    <a:pt x="542" y="5057"/>
                  </a:lnTo>
                  <a:lnTo>
                    <a:pt x="0" y="5307"/>
                  </a:lnTo>
                  <a:lnTo>
                    <a:pt x="0" y="5806"/>
                  </a:lnTo>
                  <a:lnTo>
                    <a:pt x="2019" y="4869"/>
                  </a:lnTo>
                  <a:lnTo>
                    <a:pt x="3030" y="4432"/>
                  </a:lnTo>
                  <a:lnTo>
                    <a:pt x="4117" y="4057"/>
                  </a:lnTo>
                  <a:lnTo>
                    <a:pt x="6372" y="3371"/>
                  </a:lnTo>
                  <a:lnTo>
                    <a:pt x="7538" y="3059"/>
                  </a:lnTo>
                  <a:lnTo>
                    <a:pt x="8703" y="2809"/>
                  </a:lnTo>
                  <a:lnTo>
                    <a:pt x="9945" y="2622"/>
                  </a:lnTo>
                  <a:lnTo>
                    <a:pt x="11110" y="2435"/>
                  </a:lnTo>
                  <a:lnTo>
                    <a:pt x="12354" y="2372"/>
                  </a:lnTo>
                  <a:lnTo>
                    <a:pt x="13520" y="2435"/>
                  </a:lnTo>
                  <a:lnTo>
                    <a:pt x="11734" y="2872"/>
                  </a:lnTo>
                  <a:lnTo>
                    <a:pt x="8858" y="3683"/>
                  </a:lnTo>
                  <a:lnTo>
                    <a:pt x="3963" y="5181"/>
                  </a:lnTo>
                  <a:lnTo>
                    <a:pt x="1941" y="5869"/>
                  </a:lnTo>
                  <a:lnTo>
                    <a:pt x="932" y="6243"/>
                  </a:lnTo>
                  <a:lnTo>
                    <a:pt x="0" y="6679"/>
                  </a:lnTo>
                  <a:lnTo>
                    <a:pt x="0" y="7241"/>
                  </a:lnTo>
                  <a:lnTo>
                    <a:pt x="1242" y="6618"/>
                  </a:lnTo>
                  <a:lnTo>
                    <a:pt x="2640" y="6117"/>
                  </a:lnTo>
                  <a:lnTo>
                    <a:pt x="3963" y="5681"/>
                  </a:lnTo>
                  <a:lnTo>
                    <a:pt x="5283" y="5244"/>
                  </a:lnTo>
                  <a:lnTo>
                    <a:pt x="10178" y="3809"/>
                  </a:lnTo>
                  <a:lnTo>
                    <a:pt x="10411" y="3746"/>
                  </a:lnTo>
                  <a:lnTo>
                    <a:pt x="7614" y="4682"/>
                  </a:lnTo>
                  <a:lnTo>
                    <a:pt x="4971" y="5555"/>
                  </a:lnTo>
                  <a:lnTo>
                    <a:pt x="2253" y="6492"/>
                  </a:lnTo>
                  <a:lnTo>
                    <a:pt x="1166" y="6992"/>
                  </a:lnTo>
                  <a:lnTo>
                    <a:pt x="0" y="7554"/>
                  </a:lnTo>
                  <a:lnTo>
                    <a:pt x="0" y="7990"/>
                  </a:lnTo>
                  <a:lnTo>
                    <a:pt x="1009" y="7491"/>
                  </a:lnTo>
                  <a:lnTo>
                    <a:pt x="2253" y="6992"/>
                  </a:lnTo>
                  <a:lnTo>
                    <a:pt x="3497" y="6555"/>
                  </a:lnTo>
                  <a:lnTo>
                    <a:pt x="1708" y="7428"/>
                  </a:lnTo>
                  <a:lnTo>
                    <a:pt x="0" y="8364"/>
                  </a:lnTo>
                  <a:lnTo>
                    <a:pt x="0" y="8865"/>
                  </a:lnTo>
                  <a:lnTo>
                    <a:pt x="542" y="8552"/>
                  </a:lnTo>
                  <a:lnTo>
                    <a:pt x="2019" y="7803"/>
                  </a:lnTo>
                  <a:lnTo>
                    <a:pt x="3497" y="7117"/>
                  </a:lnTo>
                  <a:lnTo>
                    <a:pt x="5050" y="6492"/>
                  </a:lnTo>
                  <a:lnTo>
                    <a:pt x="6605" y="5930"/>
                  </a:lnTo>
                  <a:lnTo>
                    <a:pt x="9790" y="4993"/>
                  </a:lnTo>
                  <a:lnTo>
                    <a:pt x="12899" y="4057"/>
                  </a:lnTo>
                  <a:lnTo>
                    <a:pt x="14764" y="3434"/>
                  </a:lnTo>
                  <a:lnTo>
                    <a:pt x="15696" y="3121"/>
                  </a:lnTo>
                  <a:lnTo>
                    <a:pt x="16472" y="2622"/>
                  </a:lnTo>
                  <a:lnTo>
                    <a:pt x="17250" y="3184"/>
                  </a:lnTo>
                  <a:lnTo>
                    <a:pt x="18027" y="3809"/>
                  </a:lnTo>
                  <a:lnTo>
                    <a:pt x="18727" y="4495"/>
                  </a:lnTo>
                  <a:lnTo>
                    <a:pt x="19347" y="5181"/>
                  </a:lnTo>
                  <a:lnTo>
                    <a:pt x="19269" y="5181"/>
                  </a:lnTo>
                  <a:lnTo>
                    <a:pt x="18494" y="5244"/>
                  </a:lnTo>
                  <a:lnTo>
                    <a:pt x="17794" y="5368"/>
                  </a:lnTo>
                  <a:lnTo>
                    <a:pt x="17095" y="5618"/>
                  </a:lnTo>
                  <a:lnTo>
                    <a:pt x="16317" y="5869"/>
                  </a:lnTo>
                  <a:lnTo>
                    <a:pt x="14997" y="6430"/>
                  </a:lnTo>
                  <a:lnTo>
                    <a:pt x="13675" y="7054"/>
                  </a:lnTo>
                  <a:lnTo>
                    <a:pt x="13598" y="7054"/>
                  </a:lnTo>
                  <a:lnTo>
                    <a:pt x="7148" y="9488"/>
                  </a:lnTo>
                  <a:lnTo>
                    <a:pt x="5283" y="10113"/>
                  </a:lnTo>
                  <a:lnTo>
                    <a:pt x="6605" y="9488"/>
                  </a:lnTo>
                  <a:lnTo>
                    <a:pt x="10877" y="7428"/>
                  </a:lnTo>
                  <a:lnTo>
                    <a:pt x="12666" y="6992"/>
                  </a:lnTo>
                  <a:lnTo>
                    <a:pt x="14452" y="6430"/>
                  </a:lnTo>
                  <a:lnTo>
                    <a:pt x="16162" y="5869"/>
                  </a:lnTo>
                  <a:lnTo>
                    <a:pt x="17870" y="5120"/>
                  </a:lnTo>
                  <a:lnTo>
                    <a:pt x="17949" y="4993"/>
                  </a:lnTo>
                  <a:lnTo>
                    <a:pt x="18027" y="4869"/>
                  </a:lnTo>
                  <a:lnTo>
                    <a:pt x="17870" y="4745"/>
                  </a:lnTo>
                  <a:lnTo>
                    <a:pt x="17716" y="4682"/>
                  </a:lnTo>
                  <a:lnTo>
                    <a:pt x="16705" y="4806"/>
                  </a:lnTo>
                  <a:lnTo>
                    <a:pt x="15696" y="4993"/>
                  </a:lnTo>
                  <a:lnTo>
                    <a:pt x="14685" y="5244"/>
                  </a:lnTo>
                  <a:lnTo>
                    <a:pt x="13753" y="5618"/>
                  </a:lnTo>
                  <a:lnTo>
                    <a:pt x="12742" y="5930"/>
                  </a:lnTo>
                  <a:lnTo>
                    <a:pt x="11810" y="6367"/>
                  </a:lnTo>
                  <a:lnTo>
                    <a:pt x="9945" y="7241"/>
                  </a:lnTo>
                  <a:lnTo>
                    <a:pt x="8159" y="7741"/>
                  </a:lnTo>
                  <a:lnTo>
                    <a:pt x="6294" y="8240"/>
                  </a:lnTo>
                  <a:lnTo>
                    <a:pt x="10335" y="6492"/>
                  </a:lnTo>
                  <a:lnTo>
                    <a:pt x="12975" y="5368"/>
                  </a:lnTo>
                  <a:lnTo>
                    <a:pt x="14141" y="4869"/>
                  </a:lnTo>
                  <a:lnTo>
                    <a:pt x="15618" y="4495"/>
                  </a:lnTo>
                  <a:lnTo>
                    <a:pt x="16317" y="4244"/>
                  </a:lnTo>
                  <a:lnTo>
                    <a:pt x="17016" y="3996"/>
                  </a:lnTo>
                  <a:lnTo>
                    <a:pt x="17171" y="3933"/>
                  </a:lnTo>
                  <a:lnTo>
                    <a:pt x="17171" y="3746"/>
                  </a:lnTo>
                  <a:lnTo>
                    <a:pt x="17095" y="3621"/>
                  </a:lnTo>
                  <a:lnTo>
                    <a:pt x="16862" y="3558"/>
                  </a:lnTo>
                  <a:lnTo>
                    <a:pt x="16084" y="3683"/>
                  </a:lnTo>
                  <a:lnTo>
                    <a:pt x="15230" y="3870"/>
                  </a:lnTo>
                  <a:lnTo>
                    <a:pt x="14452" y="4183"/>
                  </a:lnTo>
                  <a:lnTo>
                    <a:pt x="13675" y="4495"/>
                  </a:lnTo>
                  <a:lnTo>
                    <a:pt x="12509" y="4806"/>
                  </a:lnTo>
                  <a:lnTo>
                    <a:pt x="11422" y="5120"/>
                  </a:lnTo>
                  <a:lnTo>
                    <a:pt x="8936" y="5930"/>
                  </a:lnTo>
                  <a:lnTo>
                    <a:pt x="6448" y="6805"/>
                  </a:lnTo>
                  <a:lnTo>
                    <a:pt x="1087" y="8865"/>
                  </a:lnTo>
                  <a:lnTo>
                    <a:pt x="0" y="9301"/>
                  </a:lnTo>
                  <a:lnTo>
                    <a:pt x="0" y="9863"/>
                  </a:lnTo>
                  <a:lnTo>
                    <a:pt x="388" y="9675"/>
                  </a:lnTo>
                  <a:lnTo>
                    <a:pt x="6215" y="7428"/>
                  </a:lnTo>
                  <a:lnTo>
                    <a:pt x="9712" y="6180"/>
                  </a:lnTo>
                  <a:lnTo>
                    <a:pt x="6294" y="7678"/>
                  </a:lnTo>
                  <a:lnTo>
                    <a:pt x="3806" y="8678"/>
                  </a:lnTo>
                  <a:lnTo>
                    <a:pt x="1242" y="9675"/>
                  </a:lnTo>
                  <a:lnTo>
                    <a:pt x="0" y="10300"/>
                  </a:lnTo>
                  <a:lnTo>
                    <a:pt x="0" y="11049"/>
                  </a:lnTo>
                  <a:lnTo>
                    <a:pt x="1786" y="10363"/>
                  </a:lnTo>
                  <a:lnTo>
                    <a:pt x="3263" y="9801"/>
                  </a:lnTo>
                  <a:lnTo>
                    <a:pt x="4817" y="9240"/>
                  </a:lnTo>
                  <a:lnTo>
                    <a:pt x="7925" y="8240"/>
                  </a:lnTo>
                  <a:lnTo>
                    <a:pt x="6294" y="9052"/>
                  </a:lnTo>
                  <a:lnTo>
                    <a:pt x="4817" y="9738"/>
                  </a:lnTo>
                  <a:lnTo>
                    <a:pt x="3340" y="10363"/>
                  </a:lnTo>
                  <a:lnTo>
                    <a:pt x="309" y="11611"/>
                  </a:lnTo>
                  <a:lnTo>
                    <a:pt x="0" y="11735"/>
                  </a:lnTo>
                  <a:lnTo>
                    <a:pt x="0" y="12548"/>
                  </a:lnTo>
                  <a:lnTo>
                    <a:pt x="854" y="12173"/>
                  </a:lnTo>
                  <a:lnTo>
                    <a:pt x="1941" y="11799"/>
                  </a:lnTo>
                  <a:lnTo>
                    <a:pt x="932" y="12236"/>
                  </a:lnTo>
                  <a:lnTo>
                    <a:pt x="0" y="12798"/>
                  </a:lnTo>
                  <a:lnTo>
                    <a:pt x="0" y="13922"/>
                  </a:lnTo>
                  <a:lnTo>
                    <a:pt x="2564" y="12922"/>
                  </a:lnTo>
                  <a:lnTo>
                    <a:pt x="5283" y="11862"/>
                  </a:lnTo>
                  <a:lnTo>
                    <a:pt x="7614" y="11081"/>
                  </a:lnTo>
                  <a:lnTo>
                    <a:pt x="5050" y="12110"/>
                  </a:lnTo>
                  <a:lnTo>
                    <a:pt x="3730" y="12672"/>
                  </a:lnTo>
                  <a:lnTo>
                    <a:pt x="2331" y="13360"/>
                  </a:lnTo>
                  <a:lnTo>
                    <a:pt x="1320" y="13983"/>
                  </a:lnTo>
                  <a:lnTo>
                    <a:pt x="233" y="14608"/>
                  </a:lnTo>
                  <a:lnTo>
                    <a:pt x="0" y="14732"/>
                  </a:lnTo>
                  <a:lnTo>
                    <a:pt x="0" y="15731"/>
                  </a:lnTo>
                  <a:lnTo>
                    <a:pt x="1475" y="14982"/>
                  </a:lnTo>
                  <a:lnTo>
                    <a:pt x="3030" y="14233"/>
                  </a:lnTo>
                  <a:lnTo>
                    <a:pt x="3963" y="13859"/>
                  </a:lnTo>
                  <a:lnTo>
                    <a:pt x="4895" y="13547"/>
                  </a:lnTo>
                  <a:lnTo>
                    <a:pt x="76" y="16543"/>
                  </a:lnTo>
                  <a:lnTo>
                    <a:pt x="0" y="16543"/>
                  </a:lnTo>
                  <a:lnTo>
                    <a:pt x="0" y="17230"/>
                  </a:lnTo>
                  <a:lnTo>
                    <a:pt x="542" y="16918"/>
                  </a:lnTo>
                  <a:lnTo>
                    <a:pt x="2019" y="16419"/>
                  </a:lnTo>
                  <a:lnTo>
                    <a:pt x="3340" y="15982"/>
                  </a:lnTo>
                  <a:lnTo>
                    <a:pt x="4350" y="15668"/>
                  </a:lnTo>
                  <a:lnTo>
                    <a:pt x="2331" y="16731"/>
                  </a:lnTo>
                  <a:lnTo>
                    <a:pt x="309" y="17730"/>
                  </a:lnTo>
                  <a:lnTo>
                    <a:pt x="155" y="17854"/>
                  </a:lnTo>
                  <a:lnTo>
                    <a:pt x="233" y="18042"/>
                  </a:lnTo>
                  <a:lnTo>
                    <a:pt x="309" y="18166"/>
                  </a:lnTo>
                  <a:lnTo>
                    <a:pt x="542" y="18166"/>
                  </a:lnTo>
                  <a:lnTo>
                    <a:pt x="2797" y="17604"/>
                  </a:lnTo>
                  <a:lnTo>
                    <a:pt x="4971" y="16981"/>
                  </a:lnTo>
                  <a:lnTo>
                    <a:pt x="6215" y="16480"/>
                  </a:lnTo>
                  <a:lnTo>
                    <a:pt x="7459" y="15982"/>
                  </a:lnTo>
                  <a:lnTo>
                    <a:pt x="9869" y="14919"/>
                  </a:lnTo>
                  <a:lnTo>
                    <a:pt x="12043" y="13983"/>
                  </a:lnTo>
                  <a:lnTo>
                    <a:pt x="14219" y="13172"/>
                  </a:lnTo>
                  <a:lnTo>
                    <a:pt x="11734" y="14357"/>
                  </a:lnTo>
                  <a:lnTo>
                    <a:pt x="6605" y="16668"/>
                  </a:lnTo>
                  <a:lnTo>
                    <a:pt x="1475" y="18978"/>
                  </a:lnTo>
                  <a:lnTo>
                    <a:pt x="1320" y="19102"/>
                  </a:lnTo>
                  <a:lnTo>
                    <a:pt x="1320" y="19290"/>
                  </a:lnTo>
                  <a:lnTo>
                    <a:pt x="621" y="18854"/>
                  </a:lnTo>
                  <a:lnTo>
                    <a:pt x="0" y="18479"/>
                  </a:lnTo>
                  <a:lnTo>
                    <a:pt x="0" y="19041"/>
                  </a:lnTo>
                  <a:lnTo>
                    <a:pt x="854" y="19603"/>
                  </a:lnTo>
                  <a:lnTo>
                    <a:pt x="1865" y="20039"/>
                  </a:lnTo>
                  <a:lnTo>
                    <a:pt x="2719" y="20413"/>
                  </a:lnTo>
                  <a:lnTo>
                    <a:pt x="3651" y="20788"/>
                  </a:lnTo>
                  <a:lnTo>
                    <a:pt x="4584" y="21038"/>
                  </a:lnTo>
                  <a:lnTo>
                    <a:pt x="5594" y="21288"/>
                  </a:lnTo>
                  <a:lnTo>
                    <a:pt x="6605" y="21413"/>
                  </a:lnTo>
                  <a:lnTo>
                    <a:pt x="7538" y="21537"/>
                  </a:lnTo>
                  <a:lnTo>
                    <a:pt x="8546" y="21600"/>
                  </a:lnTo>
                  <a:lnTo>
                    <a:pt x="9557" y="21600"/>
                  </a:lnTo>
                  <a:lnTo>
                    <a:pt x="10568" y="21537"/>
                  </a:lnTo>
                  <a:lnTo>
                    <a:pt x="11577" y="21413"/>
                  </a:lnTo>
                  <a:lnTo>
                    <a:pt x="13441" y="21038"/>
                  </a:lnTo>
                  <a:lnTo>
                    <a:pt x="14374" y="20727"/>
                  </a:lnTo>
                  <a:lnTo>
                    <a:pt x="15306" y="20352"/>
                  </a:lnTo>
                  <a:lnTo>
                    <a:pt x="16162" y="19914"/>
                  </a:lnTo>
                  <a:lnTo>
                    <a:pt x="17016" y="19477"/>
                  </a:lnTo>
                  <a:lnTo>
                    <a:pt x="17870" y="18791"/>
                  </a:lnTo>
                  <a:lnTo>
                    <a:pt x="18648" y="18042"/>
                  </a:lnTo>
                  <a:lnTo>
                    <a:pt x="19426" y="17230"/>
                  </a:lnTo>
                  <a:lnTo>
                    <a:pt x="19968" y="16419"/>
                  </a:lnTo>
                  <a:lnTo>
                    <a:pt x="20513" y="15481"/>
                  </a:lnTo>
                  <a:lnTo>
                    <a:pt x="20901" y="14483"/>
                  </a:lnTo>
                  <a:lnTo>
                    <a:pt x="21291" y="13484"/>
                  </a:lnTo>
                  <a:lnTo>
                    <a:pt x="21445" y="12485"/>
                  </a:lnTo>
                  <a:lnTo>
                    <a:pt x="21600" y="11487"/>
                  </a:lnTo>
                  <a:lnTo>
                    <a:pt x="21600" y="10425"/>
                  </a:lnTo>
                  <a:lnTo>
                    <a:pt x="21524" y="9427"/>
                  </a:lnTo>
                  <a:lnTo>
                    <a:pt x="21367" y="8428"/>
                  </a:lnTo>
                  <a:lnTo>
                    <a:pt x="21134" y="7428"/>
                  </a:lnTo>
                  <a:lnTo>
                    <a:pt x="20746" y="6492"/>
                  </a:lnTo>
                  <a:lnTo>
                    <a:pt x="20280" y="5618"/>
                  </a:lnTo>
                  <a:lnTo>
                    <a:pt x="19659" y="4745"/>
                  </a:lnTo>
                  <a:lnTo>
                    <a:pt x="19114" y="4057"/>
                  </a:lnTo>
                  <a:lnTo>
                    <a:pt x="18415" y="3434"/>
                  </a:lnTo>
                  <a:lnTo>
                    <a:pt x="17716" y="2872"/>
                  </a:lnTo>
                  <a:lnTo>
                    <a:pt x="16938" y="2310"/>
                  </a:lnTo>
                  <a:lnTo>
                    <a:pt x="17016" y="2184"/>
                  </a:lnTo>
                  <a:lnTo>
                    <a:pt x="17016" y="2060"/>
                  </a:lnTo>
                  <a:lnTo>
                    <a:pt x="16862" y="1936"/>
                  </a:lnTo>
                  <a:lnTo>
                    <a:pt x="16317" y="1936"/>
                  </a:lnTo>
                  <a:lnTo>
                    <a:pt x="15618" y="1561"/>
                  </a:lnTo>
                  <a:lnTo>
                    <a:pt x="14840" y="1248"/>
                  </a:lnTo>
                  <a:lnTo>
                    <a:pt x="14065" y="936"/>
                  </a:lnTo>
                  <a:lnTo>
                    <a:pt x="13287" y="686"/>
                  </a:lnTo>
                  <a:lnTo>
                    <a:pt x="12433" y="499"/>
                  </a:lnTo>
                  <a:lnTo>
                    <a:pt x="11655" y="375"/>
                  </a:lnTo>
                  <a:lnTo>
                    <a:pt x="10801" y="248"/>
                  </a:lnTo>
                  <a:lnTo>
                    <a:pt x="9945" y="187"/>
                  </a:lnTo>
                  <a:lnTo>
                    <a:pt x="9869" y="61"/>
                  </a:lnTo>
                  <a:lnTo>
                    <a:pt x="9712" y="61"/>
                  </a:lnTo>
                  <a:lnTo>
                    <a:pt x="8392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461" name="Shape 922"/>
            <p:cNvSpPr/>
            <p:nvPr/>
          </p:nvSpPr>
          <p:spPr>
            <a:xfrm>
              <a:off x="2294432" y="139427"/>
              <a:ext cx="167718" cy="1587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299" y="2124"/>
                  </a:moveTo>
                  <a:lnTo>
                    <a:pt x="19299" y="6082"/>
                  </a:lnTo>
                  <a:lnTo>
                    <a:pt x="19590" y="9734"/>
                  </a:lnTo>
                  <a:lnTo>
                    <a:pt x="19590" y="14605"/>
                  </a:lnTo>
                  <a:lnTo>
                    <a:pt x="19872" y="19169"/>
                  </a:lnTo>
                  <a:lnTo>
                    <a:pt x="18144" y="18862"/>
                  </a:lnTo>
                  <a:lnTo>
                    <a:pt x="16134" y="18862"/>
                  </a:lnTo>
                  <a:lnTo>
                    <a:pt x="12387" y="19169"/>
                  </a:lnTo>
                  <a:lnTo>
                    <a:pt x="7776" y="19169"/>
                  </a:lnTo>
                  <a:lnTo>
                    <a:pt x="5475" y="19476"/>
                  </a:lnTo>
                  <a:lnTo>
                    <a:pt x="3165" y="20082"/>
                  </a:lnTo>
                  <a:lnTo>
                    <a:pt x="2883" y="15210"/>
                  </a:lnTo>
                  <a:lnTo>
                    <a:pt x="2301" y="10348"/>
                  </a:lnTo>
                  <a:lnTo>
                    <a:pt x="2019" y="6390"/>
                  </a:lnTo>
                  <a:lnTo>
                    <a:pt x="1437" y="2431"/>
                  </a:lnTo>
                  <a:lnTo>
                    <a:pt x="5757" y="2738"/>
                  </a:lnTo>
                  <a:lnTo>
                    <a:pt x="10368" y="2431"/>
                  </a:lnTo>
                  <a:lnTo>
                    <a:pt x="19299" y="2124"/>
                  </a:lnTo>
                  <a:close/>
                  <a:moveTo>
                    <a:pt x="19299" y="0"/>
                  </a:moveTo>
                  <a:lnTo>
                    <a:pt x="10368" y="298"/>
                  </a:lnTo>
                  <a:lnTo>
                    <a:pt x="5757" y="298"/>
                  </a:lnTo>
                  <a:lnTo>
                    <a:pt x="1155" y="913"/>
                  </a:lnTo>
                  <a:lnTo>
                    <a:pt x="573" y="1211"/>
                  </a:lnTo>
                  <a:lnTo>
                    <a:pt x="573" y="1826"/>
                  </a:lnTo>
                  <a:lnTo>
                    <a:pt x="291" y="3949"/>
                  </a:lnTo>
                  <a:lnTo>
                    <a:pt x="0" y="6082"/>
                  </a:lnTo>
                  <a:lnTo>
                    <a:pt x="291" y="10348"/>
                  </a:lnTo>
                  <a:lnTo>
                    <a:pt x="864" y="15825"/>
                  </a:lnTo>
                  <a:lnTo>
                    <a:pt x="1155" y="18256"/>
                  </a:lnTo>
                  <a:lnTo>
                    <a:pt x="2019" y="20994"/>
                  </a:lnTo>
                  <a:lnTo>
                    <a:pt x="2019" y="21302"/>
                  </a:lnTo>
                  <a:lnTo>
                    <a:pt x="3165" y="21302"/>
                  </a:lnTo>
                  <a:lnTo>
                    <a:pt x="5184" y="21600"/>
                  </a:lnTo>
                  <a:lnTo>
                    <a:pt x="7203" y="21600"/>
                  </a:lnTo>
                  <a:lnTo>
                    <a:pt x="11232" y="21302"/>
                  </a:lnTo>
                  <a:lnTo>
                    <a:pt x="17862" y="21302"/>
                  </a:lnTo>
                  <a:lnTo>
                    <a:pt x="20163" y="20687"/>
                  </a:lnTo>
                  <a:lnTo>
                    <a:pt x="20454" y="20994"/>
                  </a:lnTo>
                  <a:lnTo>
                    <a:pt x="21318" y="20994"/>
                  </a:lnTo>
                  <a:lnTo>
                    <a:pt x="21318" y="20687"/>
                  </a:lnTo>
                  <a:lnTo>
                    <a:pt x="21600" y="18256"/>
                  </a:lnTo>
                  <a:lnTo>
                    <a:pt x="21600" y="15825"/>
                  </a:lnTo>
                  <a:lnTo>
                    <a:pt x="21318" y="11261"/>
                  </a:lnTo>
                  <a:lnTo>
                    <a:pt x="21027" y="5784"/>
                  </a:lnTo>
                  <a:lnTo>
                    <a:pt x="20736" y="3344"/>
                  </a:lnTo>
                  <a:lnTo>
                    <a:pt x="20163" y="606"/>
                  </a:lnTo>
                  <a:lnTo>
                    <a:pt x="19590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462" name="Shape 923"/>
            <p:cNvSpPr/>
            <p:nvPr/>
          </p:nvSpPr>
          <p:spPr>
            <a:xfrm>
              <a:off x="2108848" y="141619"/>
              <a:ext cx="165459" cy="18120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48" y="1869"/>
                  </a:moveTo>
                  <a:lnTo>
                    <a:pt x="19267" y="5867"/>
                  </a:lnTo>
                  <a:lnTo>
                    <a:pt x="19267" y="14403"/>
                  </a:lnTo>
                  <a:lnTo>
                    <a:pt x="19848" y="18401"/>
                  </a:lnTo>
                  <a:lnTo>
                    <a:pt x="20143" y="18932"/>
                  </a:lnTo>
                  <a:lnTo>
                    <a:pt x="19848" y="18662"/>
                  </a:lnTo>
                  <a:lnTo>
                    <a:pt x="15764" y="18662"/>
                  </a:lnTo>
                  <a:lnTo>
                    <a:pt x="11671" y="18932"/>
                  </a:lnTo>
                  <a:lnTo>
                    <a:pt x="3208" y="18932"/>
                  </a:lnTo>
                  <a:lnTo>
                    <a:pt x="2333" y="10404"/>
                  </a:lnTo>
                  <a:lnTo>
                    <a:pt x="1752" y="2138"/>
                  </a:lnTo>
                  <a:lnTo>
                    <a:pt x="6131" y="2399"/>
                  </a:lnTo>
                  <a:lnTo>
                    <a:pt x="10796" y="2399"/>
                  </a:lnTo>
                  <a:lnTo>
                    <a:pt x="19848" y="1869"/>
                  </a:lnTo>
                  <a:close/>
                  <a:moveTo>
                    <a:pt x="20143" y="0"/>
                  </a:moveTo>
                  <a:lnTo>
                    <a:pt x="10796" y="538"/>
                  </a:lnTo>
                  <a:lnTo>
                    <a:pt x="6131" y="538"/>
                  </a:lnTo>
                  <a:lnTo>
                    <a:pt x="1457" y="800"/>
                  </a:lnTo>
                  <a:lnTo>
                    <a:pt x="876" y="1069"/>
                  </a:lnTo>
                  <a:lnTo>
                    <a:pt x="876" y="1338"/>
                  </a:lnTo>
                  <a:lnTo>
                    <a:pt x="581" y="1599"/>
                  </a:lnTo>
                  <a:lnTo>
                    <a:pt x="286" y="1869"/>
                  </a:lnTo>
                  <a:lnTo>
                    <a:pt x="0" y="6667"/>
                  </a:lnTo>
                  <a:lnTo>
                    <a:pt x="286" y="11465"/>
                  </a:lnTo>
                  <a:lnTo>
                    <a:pt x="876" y="16263"/>
                  </a:lnTo>
                  <a:lnTo>
                    <a:pt x="1752" y="20800"/>
                  </a:lnTo>
                  <a:lnTo>
                    <a:pt x="2038" y="21331"/>
                  </a:lnTo>
                  <a:lnTo>
                    <a:pt x="2627" y="21600"/>
                  </a:lnTo>
                  <a:lnTo>
                    <a:pt x="3208" y="21062"/>
                  </a:lnTo>
                  <a:lnTo>
                    <a:pt x="3503" y="20531"/>
                  </a:lnTo>
                  <a:lnTo>
                    <a:pt x="3503" y="20001"/>
                  </a:lnTo>
                  <a:lnTo>
                    <a:pt x="7587" y="20531"/>
                  </a:lnTo>
                  <a:lnTo>
                    <a:pt x="11671" y="20800"/>
                  </a:lnTo>
                  <a:lnTo>
                    <a:pt x="16050" y="20800"/>
                  </a:lnTo>
                  <a:lnTo>
                    <a:pt x="18097" y="20262"/>
                  </a:lnTo>
                  <a:lnTo>
                    <a:pt x="19848" y="20001"/>
                  </a:lnTo>
                  <a:lnTo>
                    <a:pt x="20429" y="19462"/>
                  </a:lnTo>
                  <a:lnTo>
                    <a:pt x="20143" y="18932"/>
                  </a:lnTo>
                  <a:lnTo>
                    <a:pt x="20724" y="19201"/>
                  </a:lnTo>
                  <a:lnTo>
                    <a:pt x="21019" y="19201"/>
                  </a:lnTo>
                  <a:lnTo>
                    <a:pt x="21305" y="18932"/>
                  </a:lnTo>
                  <a:lnTo>
                    <a:pt x="21305" y="18401"/>
                  </a:lnTo>
                  <a:lnTo>
                    <a:pt x="21600" y="14403"/>
                  </a:lnTo>
                  <a:lnTo>
                    <a:pt x="21600" y="10135"/>
                  </a:lnTo>
                  <a:lnTo>
                    <a:pt x="21305" y="5606"/>
                  </a:lnTo>
                  <a:lnTo>
                    <a:pt x="20724" y="1599"/>
                  </a:lnTo>
                  <a:lnTo>
                    <a:pt x="21019" y="1069"/>
                  </a:lnTo>
                  <a:lnTo>
                    <a:pt x="21019" y="538"/>
                  </a:lnTo>
                  <a:lnTo>
                    <a:pt x="20724" y="269"/>
                  </a:lnTo>
                  <a:lnTo>
                    <a:pt x="20143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463" name="Shape 924"/>
            <p:cNvSpPr/>
            <p:nvPr/>
          </p:nvSpPr>
          <p:spPr>
            <a:xfrm>
              <a:off x="2149100" y="325011"/>
              <a:ext cx="172168" cy="16101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150" y="0"/>
                  </a:moveTo>
                  <a:lnTo>
                    <a:pt x="10658" y="606"/>
                  </a:lnTo>
                  <a:lnTo>
                    <a:pt x="5892" y="900"/>
                  </a:lnTo>
                  <a:lnTo>
                    <a:pt x="1117" y="1800"/>
                  </a:lnTo>
                  <a:lnTo>
                    <a:pt x="1117" y="1203"/>
                  </a:lnTo>
                  <a:lnTo>
                    <a:pt x="842" y="900"/>
                  </a:lnTo>
                  <a:lnTo>
                    <a:pt x="275" y="900"/>
                  </a:lnTo>
                  <a:lnTo>
                    <a:pt x="0" y="1203"/>
                  </a:lnTo>
                  <a:lnTo>
                    <a:pt x="0" y="6603"/>
                  </a:lnTo>
                  <a:lnTo>
                    <a:pt x="275" y="12003"/>
                  </a:lnTo>
                  <a:lnTo>
                    <a:pt x="275" y="16503"/>
                  </a:lnTo>
                  <a:lnTo>
                    <a:pt x="558" y="18900"/>
                  </a:lnTo>
                  <a:lnTo>
                    <a:pt x="842" y="21306"/>
                  </a:lnTo>
                  <a:lnTo>
                    <a:pt x="1117" y="21306"/>
                  </a:lnTo>
                  <a:lnTo>
                    <a:pt x="1400" y="21600"/>
                  </a:lnTo>
                  <a:lnTo>
                    <a:pt x="1683" y="21306"/>
                  </a:lnTo>
                  <a:lnTo>
                    <a:pt x="10942" y="21306"/>
                  </a:lnTo>
                  <a:lnTo>
                    <a:pt x="15150" y="21003"/>
                  </a:lnTo>
                  <a:lnTo>
                    <a:pt x="17392" y="20700"/>
                  </a:lnTo>
                  <a:lnTo>
                    <a:pt x="19358" y="20406"/>
                  </a:lnTo>
                  <a:lnTo>
                    <a:pt x="19633" y="20700"/>
                  </a:lnTo>
                  <a:lnTo>
                    <a:pt x="19917" y="20700"/>
                  </a:lnTo>
                  <a:lnTo>
                    <a:pt x="20758" y="20406"/>
                  </a:lnTo>
                  <a:lnTo>
                    <a:pt x="21317" y="19506"/>
                  </a:lnTo>
                  <a:lnTo>
                    <a:pt x="21600" y="18606"/>
                  </a:lnTo>
                  <a:lnTo>
                    <a:pt x="21600" y="17403"/>
                  </a:lnTo>
                  <a:lnTo>
                    <a:pt x="21317" y="15300"/>
                  </a:lnTo>
                  <a:lnTo>
                    <a:pt x="21317" y="13206"/>
                  </a:lnTo>
                  <a:lnTo>
                    <a:pt x="21042" y="6906"/>
                  </a:lnTo>
                  <a:lnTo>
                    <a:pt x="20475" y="3600"/>
                  </a:lnTo>
                  <a:lnTo>
                    <a:pt x="20200" y="2103"/>
                  </a:lnTo>
                  <a:lnTo>
                    <a:pt x="19358" y="900"/>
                  </a:lnTo>
                  <a:lnTo>
                    <a:pt x="18792" y="1800"/>
                  </a:lnTo>
                  <a:lnTo>
                    <a:pt x="18792" y="5400"/>
                  </a:lnTo>
                  <a:lnTo>
                    <a:pt x="19358" y="10203"/>
                  </a:lnTo>
                  <a:lnTo>
                    <a:pt x="19358" y="19203"/>
                  </a:lnTo>
                  <a:lnTo>
                    <a:pt x="17392" y="18900"/>
                  </a:lnTo>
                  <a:lnTo>
                    <a:pt x="15150" y="18606"/>
                  </a:lnTo>
                  <a:lnTo>
                    <a:pt x="10942" y="18900"/>
                  </a:lnTo>
                  <a:lnTo>
                    <a:pt x="2242" y="19506"/>
                  </a:lnTo>
                  <a:lnTo>
                    <a:pt x="1958" y="19506"/>
                  </a:lnTo>
                  <a:lnTo>
                    <a:pt x="2242" y="17100"/>
                  </a:lnTo>
                  <a:lnTo>
                    <a:pt x="2242" y="15006"/>
                  </a:lnTo>
                  <a:lnTo>
                    <a:pt x="1958" y="10506"/>
                  </a:lnTo>
                  <a:lnTo>
                    <a:pt x="1683" y="6906"/>
                  </a:lnTo>
                  <a:lnTo>
                    <a:pt x="1400" y="3600"/>
                  </a:lnTo>
                  <a:lnTo>
                    <a:pt x="6733" y="3003"/>
                  </a:lnTo>
                  <a:lnTo>
                    <a:pt x="12058" y="2406"/>
                  </a:lnTo>
                  <a:lnTo>
                    <a:pt x="15708" y="2103"/>
                  </a:lnTo>
                  <a:lnTo>
                    <a:pt x="17392" y="1800"/>
                  </a:lnTo>
                  <a:lnTo>
                    <a:pt x="19075" y="900"/>
                  </a:lnTo>
                  <a:lnTo>
                    <a:pt x="19075" y="606"/>
                  </a:lnTo>
                  <a:lnTo>
                    <a:pt x="18233" y="303"/>
                  </a:lnTo>
                  <a:lnTo>
                    <a:pt x="17108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464" name="Shape 925"/>
            <p:cNvSpPr/>
            <p:nvPr/>
          </p:nvSpPr>
          <p:spPr>
            <a:xfrm>
              <a:off x="2374936" y="803586"/>
              <a:ext cx="58187" cy="3354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433" y="0"/>
                  </a:moveTo>
                  <a:lnTo>
                    <a:pt x="13290" y="7229"/>
                  </a:lnTo>
                  <a:lnTo>
                    <a:pt x="9962" y="12960"/>
                  </a:lnTo>
                  <a:lnTo>
                    <a:pt x="6658" y="7229"/>
                  </a:lnTo>
                  <a:lnTo>
                    <a:pt x="4167" y="1454"/>
                  </a:lnTo>
                  <a:lnTo>
                    <a:pt x="838" y="1454"/>
                  </a:lnTo>
                  <a:lnTo>
                    <a:pt x="0" y="4320"/>
                  </a:lnTo>
                  <a:lnTo>
                    <a:pt x="838" y="7229"/>
                  </a:lnTo>
                  <a:lnTo>
                    <a:pt x="3329" y="12960"/>
                  </a:lnTo>
                  <a:lnTo>
                    <a:pt x="6658" y="20189"/>
                  </a:lnTo>
                  <a:lnTo>
                    <a:pt x="7471" y="21600"/>
                  </a:lnTo>
                  <a:lnTo>
                    <a:pt x="8310" y="21600"/>
                  </a:lnTo>
                  <a:lnTo>
                    <a:pt x="9962" y="20189"/>
                  </a:lnTo>
                  <a:lnTo>
                    <a:pt x="10800" y="20189"/>
                  </a:lnTo>
                  <a:lnTo>
                    <a:pt x="11638" y="18734"/>
                  </a:lnTo>
                  <a:lnTo>
                    <a:pt x="16619" y="12960"/>
                  </a:lnTo>
                  <a:lnTo>
                    <a:pt x="20762" y="7229"/>
                  </a:lnTo>
                  <a:lnTo>
                    <a:pt x="21600" y="4320"/>
                  </a:lnTo>
                  <a:lnTo>
                    <a:pt x="20762" y="1454"/>
                  </a:lnTo>
                  <a:lnTo>
                    <a:pt x="19110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465" name="Shape 926"/>
            <p:cNvSpPr/>
            <p:nvPr/>
          </p:nvSpPr>
          <p:spPr>
            <a:xfrm>
              <a:off x="1657108" y="410032"/>
              <a:ext cx="53670" cy="5586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82" y="0"/>
                  </a:moveTo>
                  <a:lnTo>
                    <a:pt x="0" y="3442"/>
                  </a:lnTo>
                  <a:lnTo>
                    <a:pt x="0" y="16412"/>
                  </a:lnTo>
                  <a:lnTo>
                    <a:pt x="882" y="18158"/>
                  </a:lnTo>
                  <a:lnTo>
                    <a:pt x="1791" y="19006"/>
                  </a:lnTo>
                  <a:lnTo>
                    <a:pt x="3582" y="19006"/>
                  </a:lnTo>
                  <a:lnTo>
                    <a:pt x="4491" y="18158"/>
                  </a:lnTo>
                  <a:lnTo>
                    <a:pt x="9891" y="12970"/>
                  </a:lnTo>
                  <a:lnTo>
                    <a:pt x="9891" y="13818"/>
                  </a:lnTo>
                  <a:lnTo>
                    <a:pt x="10800" y="15564"/>
                  </a:lnTo>
                  <a:lnTo>
                    <a:pt x="12591" y="18158"/>
                  </a:lnTo>
                  <a:lnTo>
                    <a:pt x="15291" y="20752"/>
                  </a:lnTo>
                  <a:lnTo>
                    <a:pt x="16200" y="21600"/>
                  </a:lnTo>
                  <a:lnTo>
                    <a:pt x="17991" y="21600"/>
                  </a:lnTo>
                  <a:lnTo>
                    <a:pt x="18900" y="19879"/>
                  </a:lnTo>
                  <a:lnTo>
                    <a:pt x="18900" y="19006"/>
                  </a:lnTo>
                  <a:lnTo>
                    <a:pt x="17082" y="16412"/>
                  </a:lnTo>
                  <a:lnTo>
                    <a:pt x="14382" y="12970"/>
                  </a:lnTo>
                  <a:lnTo>
                    <a:pt x="12591" y="12097"/>
                  </a:lnTo>
                  <a:lnTo>
                    <a:pt x="11682" y="12097"/>
                  </a:lnTo>
                  <a:lnTo>
                    <a:pt x="13500" y="10376"/>
                  </a:lnTo>
                  <a:lnTo>
                    <a:pt x="17082" y="6909"/>
                  </a:lnTo>
                  <a:lnTo>
                    <a:pt x="17991" y="7782"/>
                  </a:lnTo>
                  <a:lnTo>
                    <a:pt x="19782" y="6909"/>
                  </a:lnTo>
                  <a:lnTo>
                    <a:pt x="21600" y="5188"/>
                  </a:lnTo>
                  <a:lnTo>
                    <a:pt x="21600" y="4315"/>
                  </a:lnTo>
                  <a:lnTo>
                    <a:pt x="20691" y="2594"/>
                  </a:lnTo>
                  <a:lnTo>
                    <a:pt x="19782" y="1721"/>
                  </a:lnTo>
                  <a:lnTo>
                    <a:pt x="15291" y="1721"/>
                  </a:lnTo>
                  <a:lnTo>
                    <a:pt x="11682" y="4315"/>
                  </a:lnTo>
                  <a:lnTo>
                    <a:pt x="8982" y="7782"/>
                  </a:lnTo>
                  <a:lnTo>
                    <a:pt x="4491" y="12097"/>
                  </a:lnTo>
                  <a:lnTo>
                    <a:pt x="3582" y="7782"/>
                  </a:lnTo>
                  <a:lnTo>
                    <a:pt x="3582" y="3442"/>
                  </a:lnTo>
                  <a:lnTo>
                    <a:pt x="2700" y="1721"/>
                  </a:lnTo>
                  <a:lnTo>
                    <a:pt x="1791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466" name="Shape 927"/>
            <p:cNvSpPr/>
            <p:nvPr/>
          </p:nvSpPr>
          <p:spPr>
            <a:xfrm>
              <a:off x="1594472" y="345137"/>
              <a:ext cx="165459" cy="1744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267" y="1110"/>
                  </a:moveTo>
                  <a:lnTo>
                    <a:pt x="19267" y="9969"/>
                  </a:lnTo>
                  <a:lnTo>
                    <a:pt x="18973" y="18836"/>
                  </a:lnTo>
                  <a:lnTo>
                    <a:pt x="14888" y="19108"/>
                  </a:lnTo>
                  <a:lnTo>
                    <a:pt x="10510" y="19387"/>
                  </a:lnTo>
                  <a:lnTo>
                    <a:pt x="6712" y="19387"/>
                  </a:lnTo>
                  <a:lnTo>
                    <a:pt x="4674" y="19667"/>
                  </a:lnTo>
                  <a:lnTo>
                    <a:pt x="2627" y="19938"/>
                  </a:lnTo>
                  <a:lnTo>
                    <a:pt x="2333" y="19938"/>
                  </a:lnTo>
                  <a:lnTo>
                    <a:pt x="2333" y="19667"/>
                  </a:lnTo>
                  <a:lnTo>
                    <a:pt x="2627" y="15513"/>
                  </a:lnTo>
                  <a:lnTo>
                    <a:pt x="2333" y="11080"/>
                  </a:lnTo>
                  <a:lnTo>
                    <a:pt x="2046" y="6646"/>
                  </a:lnTo>
                  <a:lnTo>
                    <a:pt x="1171" y="2221"/>
                  </a:lnTo>
                  <a:lnTo>
                    <a:pt x="10215" y="2221"/>
                  </a:lnTo>
                  <a:lnTo>
                    <a:pt x="14594" y="1941"/>
                  </a:lnTo>
                  <a:lnTo>
                    <a:pt x="19267" y="1110"/>
                  </a:lnTo>
                  <a:close/>
                  <a:moveTo>
                    <a:pt x="14594" y="0"/>
                  </a:moveTo>
                  <a:lnTo>
                    <a:pt x="9929" y="280"/>
                  </a:lnTo>
                  <a:lnTo>
                    <a:pt x="5255" y="559"/>
                  </a:lnTo>
                  <a:lnTo>
                    <a:pt x="581" y="559"/>
                  </a:lnTo>
                  <a:lnTo>
                    <a:pt x="0" y="831"/>
                  </a:lnTo>
                  <a:lnTo>
                    <a:pt x="0" y="1662"/>
                  </a:lnTo>
                  <a:lnTo>
                    <a:pt x="295" y="2221"/>
                  </a:lnTo>
                  <a:lnTo>
                    <a:pt x="0" y="6375"/>
                  </a:lnTo>
                  <a:lnTo>
                    <a:pt x="295" y="11080"/>
                  </a:lnTo>
                  <a:lnTo>
                    <a:pt x="581" y="15513"/>
                  </a:lnTo>
                  <a:lnTo>
                    <a:pt x="876" y="19667"/>
                  </a:lnTo>
                  <a:lnTo>
                    <a:pt x="1171" y="20218"/>
                  </a:lnTo>
                  <a:lnTo>
                    <a:pt x="1457" y="20218"/>
                  </a:lnTo>
                  <a:lnTo>
                    <a:pt x="1752" y="20498"/>
                  </a:lnTo>
                  <a:lnTo>
                    <a:pt x="2046" y="20218"/>
                  </a:lnTo>
                  <a:lnTo>
                    <a:pt x="2046" y="20769"/>
                  </a:lnTo>
                  <a:lnTo>
                    <a:pt x="2627" y="21049"/>
                  </a:lnTo>
                  <a:lnTo>
                    <a:pt x="4674" y="21329"/>
                  </a:lnTo>
                  <a:lnTo>
                    <a:pt x="6712" y="21600"/>
                  </a:lnTo>
                  <a:lnTo>
                    <a:pt x="10804" y="21600"/>
                  </a:lnTo>
                  <a:lnTo>
                    <a:pt x="15183" y="20769"/>
                  </a:lnTo>
                  <a:lnTo>
                    <a:pt x="18973" y="19938"/>
                  </a:lnTo>
                  <a:lnTo>
                    <a:pt x="18973" y="20498"/>
                  </a:lnTo>
                  <a:lnTo>
                    <a:pt x="19267" y="21049"/>
                  </a:lnTo>
                  <a:lnTo>
                    <a:pt x="19848" y="21329"/>
                  </a:lnTo>
                  <a:lnTo>
                    <a:pt x="20438" y="21329"/>
                  </a:lnTo>
                  <a:lnTo>
                    <a:pt x="21019" y="20769"/>
                  </a:lnTo>
                  <a:lnTo>
                    <a:pt x="21314" y="15785"/>
                  </a:lnTo>
                  <a:lnTo>
                    <a:pt x="21600" y="10800"/>
                  </a:lnTo>
                  <a:lnTo>
                    <a:pt x="21314" y="5815"/>
                  </a:lnTo>
                  <a:lnTo>
                    <a:pt x="20438" y="831"/>
                  </a:lnTo>
                  <a:lnTo>
                    <a:pt x="20438" y="559"/>
                  </a:lnTo>
                  <a:lnTo>
                    <a:pt x="20143" y="559"/>
                  </a:lnTo>
                  <a:lnTo>
                    <a:pt x="19848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467" name="Shape 928"/>
            <p:cNvSpPr/>
            <p:nvPr/>
          </p:nvSpPr>
          <p:spPr>
            <a:xfrm>
              <a:off x="1560928" y="586650"/>
              <a:ext cx="60379" cy="514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92" y="0"/>
                  </a:moveTo>
                  <a:lnTo>
                    <a:pt x="0" y="948"/>
                  </a:lnTo>
                  <a:lnTo>
                    <a:pt x="0" y="18785"/>
                  </a:lnTo>
                  <a:lnTo>
                    <a:pt x="808" y="20652"/>
                  </a:lnTo>
                  <a:lnTo>
                    <a:pt x="3992" y="20652"/>
                  </a:lnTo>
                  <a:lnTo>
                    <a:pt x="4800" y="18785"/>
                  </a:lnTo>
                  <a:lnTo>
                    <a:pt x="4800" y="12207"/>
                  </a:lnTo>
                  <a:lnTo>
                    <a:pt x="7200" y="16890"/>
                  </a:lnTo>
                  <a:lnTo>
                    <a:pt x="8792" y="17837"/>
                  </a:lnTo>
                  <a:lnTo>
                    <a:pt x="9600" y="17837"/>
                  </a:lnTo>
                  <a:lnTo>
                    <a:pt x="15208" y="11260"/>
                  </a:lnTo>
                  <a:lnTo>
                    <a:pt x="15992" y="15970"/>
                  </a:lnTo>
                  <a:lnTo>
                    <a:pt x="17608" y="20652"/>
                  </a:lnTo>
                  <a:lnTo>
                    <a:pt x="19200" y="21600"/>
                  </a:lnTo>
                  <a:lnTo>
                    <a:pt x="20792" y="20652"/>
                  </a:lnTo>
                  <a:lnTo>
                    <a:pt x="21600" y="19705"/>
                  </a:lnTo>
                  <a:lnTo>
                    <a:pt x="21600" y="17837"/>
                  </a:lnTo>
                  <a:lnTo>
                    <a:pt x="20008" y="11260"/>
                  </a:lnTo>
                  <a:lnTo>
                    <a:pt x="20008" y="1895"/>
                  </a:lnTo>
                  <a:lnTo>
                    <a:pt x="19200" y="948"/>
                  </a:lnTo>
                  <a:lnTo>
                    <a:pt x="17608" y="948"/>
                  </a:lnTo>
                  <a:lnTo>
                    <a:pt x="15992" y="1895"/>
                  </a:lnTo>
                  <a:lnTo>
                    <a:pt x="9600" y="10340"/>
                  </a:lnTo>
                  <a:lnTo>
                    <a:pt x="3992" y="948"/>
                  </a:lnTo>
                  <a:lnTo>
                    <a:pt x="2400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468" name="Shape 929"/>
            <p:cNvSpPr/>
            <p:nvPr/>
          </p:nvSpPr>
          <p:spPr>
            <a:xfrm>
              <a:off x="1882945" y="519563"/>
              <a:ext cx="169976" cy="15881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53" y="0"/>
                  </a:moveTo>
                  <a:lnTo>
                    <a:pt x="853" y="307"/>
                  </a:lnTo>
                  <a:lnTo>
                    <a:pt x="287" y="2737"/>
                  </a:lnTo>
                  <a:lnTo>
                    <a:pt x="0" y="4869"/>
                  </a:lnTo>
                  <a:lnTo>
                    <a:pt x="287" y="9739"/>
                  </a:lnTo>
                  <a:lnTo>
                    <a:pt x="574" y="15213"/>
                  </a:lnTo>
                  <a:lnTo>
                    <a:pt x="853" y="17950"/>
                  </a:lnTo>
                  <a:lnTo>
                    <a:pt x="1426" y="20688"/>
                  </a:lnTo>
                  <a:lnTo>
                    <a:pt x="1705" y="20986"/>
                  </a:lnTo>
                  <a:lnTo>
                    <a:pt x="2279" y="21293"/>
                  </a:lnTo>
                  <a:lnTo>
                    <a:pt x="2558" y="20986"/>
                  </a:lnTo>
                  <a:lnTo>
                    <a:pt x="2845" y="20380"/>
                  </a:lnTo>
                  <a:lnTo>
                    <a:pt x="2845" y="17643"/>
                  </a:lnTo>
                  <a:lnTo>
                    <a:pt x="2558" y="14906"/>
                  </a:lnTo>
                  <a:lnTo>
                    <a:pt x="1992" y="9739"/>
                  </a:lnTo>
                  <a:lnTo>
                    <a:pt x="1992" y="5782"/>
                  </a:lnTo>
                  <a:lnTo>
                    <a:pt x="1705" y="1825"/>
                  </a:lnTo>
                  <a:lnTo>
                    <a:pt x="3697" y="2132"/>
                  </a:lnTo>
                  <a:lnTo>
                    <a:pt x="9665" y="2132"/>
                  </a:lnTo>
                  <a:lnTo>
                    <a:pt x="18755" y="1527"/>
                  </a:lnTo>
                  <a:lnTo>
                    <a:pt x="19042" y="2132"/>
                  </a:lnTo>
                  <a:lnTo>
                    <a:pt x="19895" y="2132"/>
                  </a:lnTo>
                  <a:lnTo>
                    <a:pt x="19608" y="5176"/>
                  </a:lnTo>
                  <a:lnTo>
                    <a:pt x="19608" y="7914"/>
                  </a:lnTo>
                  <a:lnTo>
                    <a:pt x="19895" y="18556"/>
                  </a:lnTo>
                  <a:lnTo>
                    <a:pt x="15919" y="18556"/>
                  </a:lnTo>
                  <a:lnTo>
                    <a:pt x="11935" y="18863"/>
                  </a:lnTo>
                  <a:lnTo>
                    <a:pt x="5968" y="18863"/>
                  </a:lnTo>
                  <a:lnTo>
                    <a:pt x="4550" y="19161"/>
                  </a:lnTo>
                  <a:lnTo>
                    <a:pt x="3697" y="19775"/>
                  </a:lnTo>
                  <a:lnTo>
                    <a:pt x="2845" y="20380"/>
                  </a:lnTo>
                  <a:lnTo>
                    <a:pt x="3697" y="20986"/>
                  </a:lnTo>
                  <a:lnTo>
                    <a:pt x="4550" y="21293"/>
                  </a:lnTo>
                  <a:lnTo>
                    <a:pt x="6542" y="21600"/>
                  </a:lnTo>
                  <a:lnTo>
                    <a:pt x="10804" y="21293"/>
                  </a:lnTo>
                  <a:lnTo>
                    <a:pt x="15345" y="21293"/>
                  </a:lnTo>
                  <a:lnTo>
                    <a:pt x="17903" y="20986"/>
                  </a:lnTo>
                  <a:lnTo>
                    <a:pt x="20182" y="20380"/>
                  </a:lnTo>
                  <a:lnTo>
                    <a:pt x="20460" y="20986"/>
                  </a:lnTo>
                  <a:lnTo>
                    <a:pt x="21034" y="20986"/>
                  </a:lnTo>
                  <a:lnTo>
                    <a:pt x="21600" y="20688"/>
                  </a:lnTo>
                  <a:lnTo>
                    <a:pt x="21600" y="20073"/>
                  </a:lnTo>
                  <a:lnTo>
                    <a:pt x="21313" y="9431"/>
                  </a:lnTo>
                  <a:lnTo>
                    <a:pt x="21313" y="4869"/>
                  </a:lnTo>
                  <a:lnTo>
                    <a:pt x="21034" y="2439"/>
                  </a:lnTo>
                  <a:lnTo>
                    <a:pt x="20747" y="307"/>
                  </a:lnTo>
                  <a:lnTo>
                    <a:pt x="20460" y="307"/>
                  </a:lnTo>
                  <a:lnTo>
                    <a:pt x="20182" y="614"/>
                  </a:lnTo>
                  <a:lnTo>
                    <a:pt x="19608" y="307"/>
                  </a:lnTo>
                  <a:lnTo>
                    <a:pt x="18755" y="0"/>
                  </a:lnTo>
                  <a:lnTo>
                    <a:pt x="17050" y="0"/>
                  </a:lnTo>
                  <a:lnTo>
                    <a:pt x="13640" y="307"/>
                  </a:lnTo>
                  <a:lnTo>
                    <a:pt x="7673" y="307"/>
                  </a:lnTo>
                  <a:lnTo>
                    <a:pt x="4550" y="614"/>
                  </a:lnTo>
                  <a:lnTo>
                    <a:pt x="1705" y="912"/>
                  </a:lnTo>
                  <a:lnTo>
                    <a:pt x="1705" y="307"/>
                  </a:lnTo>
                  <a:lnTo>
                    <a:pt x="1426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469" name="Shape 930"/>
            <p:cNvSpPr/>
            <p:nvPr/>
          </p:nvSpPr>
          <p:spPr>
            <a:xfrm>
              <a:off x="1972416" y="213222"/>
              <a:ext cx="60379" cy="4696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400" y="5133"/>
                  </a:moveTo>
                  <a:lnTo>
                    <a:pt x="17608" y="6171"/>
                  </a:lnTo>
                  <a:lnTo>
                    <a:pt x="15208" y="9257"/>
                  </a:lnTo>
                  <a:lnTo>
                    <a:pt x="12808" y="11304"/>
                  </a:lnTo>
                  <a:lnTo>
                    <a:pt x="6392" y="11304"/>
                  </a:lnTo>
                  <a:lnTo>
                    <a:pt x="6392" y="6171"/>
                  </a:lnTo>
                  <a:lnTo>
                    <a:pt x="8792" y="5133"/>
                  </a:lnTo>
                  <a:close/>
                  <a:moveTo>
                    <a:pt x="12000" y="0"/>
                  </a:moveTo>
                  <a:lnTo>
                    <a:pt x="8792" y="1039"/>
                  </a:lnTo>
                  <a:lnTo>
                    <a:pt x="6392" y="3086"/>
                  </a:lnTo>
                  <a:lnTo>
                    <a:pt x="4800" y="2047"/>
                  </a:lnTo>
                  <a:lnTo>
                    <a:pt x="3992" y="2047"/>
                  </a:lnTo>
                  <a:lnTo>
                    <a:pt x="3208" y="3086"/>
                  </a:lnTo>
                  <a:lnTo>
                    <a:pt x="2400" y="6171"/>
                  </a:lnTo>
                  <a:lnTo>
                    <a:pt x="2400" y="10296"/>
                  </a:lnTo>
                  <a:lnTo>
                    <a:pt x="808" y="11304"/>
                  </a:lnTo>
                  <a:lnTo>
                    <a:pt x="0" y="13382"/>
                  </a:lnTo>
                  <a:lnTo>
                    <a:pt x="808" y="15429"/>
                  </a:lnTo>
                  <a:lnTo>
                    <a:pt x="2400" y="16467"/>
                  </a:lnTo>
                  <a:lnTo>
                    <a:pt x="2400" y="18514"/>
                  </a:lnTo>
                  <a:lnTo>
                    <a:pt x="3208" y="20561"/>
                  </a:lnTo>
                  <a:lnTo>
                    <a:pt x="3992" y="21600"/>
                  </a:lnTo>
                  <a:lnTo>
                    <a:pt x="4800" y="21600"/>
                  </a:lnTo>
                  <a:lnTo>
                    <a:pt x="7200" y="18514"/>
                  </a:lnTo>
                  <a:lnTo>
                    <a:pt x="6392" y="16467"/>
                  </a:lnTo>
                  <a:lnTo>
                    <a:pt x="12000" y="16467"/>
                  </a:lnTo>
                  <a:lnTo>
                    <a:pt x="16800" y="14390"/>
                  </a:lnTo>
                  <a:lnTo>
                    <a:pt x="18392" y="13382"/>
                  </a:lnTo>
                  <a:lnTo>
                    <a:pt x="20008" y="11304"/>
                  </a:lnTo>
                  <a:lnTo>
                    <a:pt x="20792" y="8218"/>
                  </a:lnTo>
                  <a:lnTo>
                    <a:pt x="21600" y="5133"/>
                  </a:lnTo>
                  <a:lnTo>
                    <a:pt x="21600" y="3086"/>
                  </a:lnTo>
                  <a:lnTo>
                    <a:pt x="20792" y="3086"/>
                  </a:lnTo>
                  <a:lnTo>
                    <a:pt x="15992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470" name="Shape 931"/>
            <p:cNvSpPr/>
            <p:nvPr/>
          </p:nvSpPr>
          <p:spPr>
            <a:xfrm>
              <a:off x="1923197" y="716373"/>
              <a:ext cx="15676" cy="1744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6224" y="0"/>
                  </a:moveTo>
                  <a:lnTo>
                    <a:pt x="0" y="1941"/>
                  </a:lnTo>
                  <a:lnTo>
                    <a:pt x="0" y="17726"/>
                  </a:lnTo>
                  <a:lnTo>
                    <a:pt x="3112" y="21049"/>
                  </a:lnTo>
                  <a:lnTo>
                    <a:pt x="9244" y="21600"/>
                  </a:lnTo>
                  <a:lnTo>
                    <a:pt x="15468" y="21600"/>
                  </a:lnTo>
                  <a:lnTo>
                    <a:pt x="18488" y="21049"/>
                  </a:lnTo>
                  <a:lnTo>
                    <a:pt x="18488" y="18557"/>
                  </a:lnTo>
                  <a:lnTo>
                    <a:pt x="21600" y="16064"/>
                  </a:lnTo>
                  <a:lnTo>
                    <a:pt x="18488" y="11359"/>
                  </a:lnTo>
                  <a:lnTo>
                    <a:pt x="18488" y="2772"/>
                  </a:lnTo>
                  <a:lnTo>
                    <a:pt x="15468" y="1390"/>
                  </a:lnTo>
                  <a:lnTo>
                    <a:pt x="9244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471" name="Shape 932"/>
            <p:cNvSpPr/>
            <p:nvPr/>
          </p:nvSpPr>
          <p:spPr>
            <a:xfrm>
              <a:off x="2196060" y="805844"/>
              <a:ext cx="29028" cy="4470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296" y="0"/>
                  </a:moveTo>
                  <a:lnTo>
                    <a:pt x="1631" y="7574"/>
                  </a:lnTo>
                  <a:lnTo>
                    <a:pt x="0" y="11875"/>
                  </a:lnTo>
                  <a:lnTo>
                    <a:pt x="1631" y="12966"/>
                  </a:lnTo>
                  <a:lnTo>
                    <a:pt x="1631" y="14058"/>
                  </a:lnTo>
                  <a:lnTo>
                    <a:pt x="6623" y="14058"/>
                  </a:lnTo>
                  <a:lnTo>
                    <a:pt x="8304" y="16208"/>
                  </a:lnTo>
                  <a:lnTo>
                    <a:pt x="14977" y="20541"/>
                  </a:lnTo>
                  <a:lnTo>
                    <a:pt x="18288" y="21600"/>
                  </a:lnTo>
                  <a:lnTo>
                    <a:pt x="21600" y="20541"/>
                  </a:lnTo>
                  <a:lnTo>
                    <a:pt x="21600" y="17299"/>
                  </a:lnTo>
                  <a:lnTo>
                    <a:pt x="11616" y="10816"/>
                  </a:lnTo>
                  <a:lnTo>
                    <a:pt x="21600" y="4333"/>
                  </a:lnTo>
                  <a:lnTo>
                    <a:pt x="21600" y="2150"/>
                  </a:lnTo>
                  <a:lnTo>
                    <a:pt x="19969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472" name="Shape 933"/>
            <p:cNvSpPr/>
            <p:nvPr/>
          </p:nvSpPr>
          <p:spPr>
            <a:xfrm>
              <a:off x="2070787" y="506146"/>
              <a:ext cx="165526" cy="17894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49" y="1620"/>
                  </a:moveTo>
                  <a:lnTo>
                    <a:pt x="19260" y="5669"/>
                  </a:lnTo>
                  <a:lnTo>
                    <a:pt x="19260" y="9990"/>
                  </a:lnTo>
                  <a:lnTo>
                    <a:pt x="19554" y="14312"/>
                  </a:lnTo>
                  <a:lnTo>
                    <a:pt x="19849" y="18625"/>
                  </a:lnTo>
                  <a:lnTo>
                    <a:pt x="20135" y="18898"/>
                  </a:lnTo>
                  <a:lnTo>
                    <a:pt x="19849" y="18898"/>
                  </a:lnTo>
                  <a:lnTo>
                    <a:pt x="17804" y="18625"/>
                  </a:lnTo>
                  <a:lnTo>
                    <a:pt x="15758" y="18625"/>
                  </a:lnTo>
                  <a:lnTo>
                    <a:pt x="11675" y="18898"/>
                  </a:lnTo>
                  <a:lnTo>
                    <a:pt x="3216" y="18898"/>
                  </a:lnTo>
                  <a:lnTo>
                    <a:pt x="2340" y="10527"/>
                  </a:lnTo>
                  <a:lnTo>
                    <a:pt x="1751" y="1892"/>
                  </a:lnTo>
                  <a:lnTo>
                    <a:pt x="6128" y="2165"/>
                  </a:lnTo>
                  <a:lnTo>
                    <a:pt x="10800" y="2165"/>
                  </a:lnTo>
                  <a:lnTo>
                    <a:pt x="19849" y="1620"/>
                  </a:lnTo>
                  <a:close/>
                  <a:moveTo>
                    <a:pt x="20135" y="0"/>
                  </a:moveTo>
                  <a:lnTo>
                    <a:pt x="15472" y="273"/>
                  </a:lnTo>
                  <a:lnTo>
                    <a:pt x="6128" y="273"/>
                  </a:lnTo>
                  <a:lnTo>
                    <a:pt x="1465" y="545"/>
                  </a:lnTo>
                  <a:lnTo>
                    <a:pt x="875" y="810"/>
                  </a:lnTo>
                  <a:lnTo>
                    <a:pt x="875" y="1355"/>
                  </a:lnTo>
                  <a:lnTo>
                    <a:pt x="589" y="1355"/>
                  </a:lnTo>
                  <a:lnTo>
                    <a:pt x="295" y="1620"/>
                  </a:lnTo>
                  <a:lnTo>
                    <a:pt x="0" y="6478"/>
                  </a:lnTo>
                  <a:lnTo>
                    <a:pt x="295" y="11337"/>
                  </a:lnTo>
                  <a:lnTo>
                    <a:pt x="875" y="16196"/>
                  </a:lnTo>
                  <a:lnTo>
                    <a:pt x="1751" y="21055"/>
                  </a:lnTo>
                  <a:lnTo>
                    <a:pt x="2046" y="21327"/>
                  </a:lnTo>
                  <a:lnTo>
                    <a:pt x="2626" y="21600"/>
                  </a:lnTo>
                  <a:lnTo>
                    <a:pt x="3502" y="21327"/>
                  </a:lnTo>
                  <a:lnTo>
                    <a:pt x="3502" y="19980"/>
                  </a:lnTo>
                  <a:lnTo>
                    <a:pt x="7593" y="20790"/>
                  </a:lnTo>
                  <a:lnTo>
                    <a:pt x="16053" y="20790"/>
                  </a:lnTo>
                  <a:lnTo>
                    <a:pt x="18098" y="20518"/>
                  </a:lnTo>
                  <a:lnTo>
                    <a:pt x="19849" y="19980"/>
                  </a:lnTo>
                  <a:lnTo>
                    <a:pt x="20430" y="19708"/>
                  </a:lnTo>
                  <a:lnTo>
                    <a:pt x="20430" y="19171"/>
                  </a:lnTo>
                  <a:lnTo>
                    <a:pt x="21011" y="19171"/>
                  </a:lnTo>
                  <a:lnTo>
                    <a:pt x="21600" y="18625"/>
                  </a:lnTo>
                  <a:lnTo>
                    <a:pt x="21600" y="9990"/>
                  </a:lnTo>
                  <a:lnTo>
                    <a:pt x="21305" y="5669"/>
                  </a:lnTo>
                  <a:lnTo>
                    <a:pt x="20725" y="1355"/>
                  </a:lnTo>
                  <a:lnTo>
                    <a:pt x="21011" y="810"/>
                  </a:lnTo>
                  <a:lnTo>
                    <a:pt x="21011" y="545"/>
                  </a:lnTo>
                  <a:lnTo>
                    <a:pt x="20725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473" name="Shape 934"/>
            <p:cNvSpPr/>
            <p:nvPr/>
          </p:nvSpPr>
          <p:spPr>
            <a:xfrm>
              <a:off x="7925466" y="4460012"/>
              <a:ext cx="791691" cy="77820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89" y="12041"/>
                  </a:moveTo>
                  <a:lnTo>
                    <a:pt x="549" y="12413"/>
                  </a:lnTo>
                  <a:lnTo>
                    <a:pt x="672" y="12786"/>
                  </a:lnTo>
                  <a:lnTo>
                    <a:pt x="1038" y="13407"/>
                  </a:lnTo>
                  <a:lnTo>
                    <a:pt x="1464" y="14026"/>
                  </a:lnTo>
                  <a:lnTo>
                    <a:pt x="1771" y="14275"/>
                  </a:lnTo>
                  <a:lnTo>
                    <a:pt x="2013" y="14461"/>
                  </a:lnTo>
                  <a:lnTo>
                    <a:pt x="1954" y="15020"/>
                  </a:lnTo>
                  <a:lnTo>
                    <a:pt x="1954" y="15579"/>
                  </a:lnTo>
                  <a:lnTo>
                    <a:pt x="2013" y="16076"/>
                  </a:lnTo>
                  <a:lnTo>
                    <a:pt x="2075" y="16635"/>
                  </a:lnTo>
                  <a:lnTo>
                    <a:pt x="2196" y="16882"/>
                  </a:lnTo>
                  <a:lnTo>
                    <a:pt x="1709" y="16510"/>
                  </a:lnTo>
                  <a:lnTo>
                    <a:pt x="1281" y="16014"/>
                  </a:lnTo>
                  <a:lnTo>
                    <a:pt x="915" y="15518"/>
                  </a:lnTo>
                  <a:lnTo>
                    <a:pt x="672" y="14959"/>
                  </a:lnTo>
                  <a:lnTo>
                    <a:pt x="489" y="14399"/>
                  </a:lnTo>
                  <a:lnTo>
                    <a:pt x="366" y="13282"/>
                  </a:lnTo>
                  <a:lnTo>
                    <a:pt x="428" y="12662"/>
                  </a:lnTo>
                  <a:lnTo>
                    <a:pt x="489" y="12041"/>
                  </a:lnTo>
                  <a:close/>
                  <a:moveTo>
                    <a:pt x="4699" y="0"/>
                  </a:moveTo>
                  <a:lnTo>
                    <a:pt x="4638" y="61"/>
                  </a:lnTo>
                  <a:lnTo>
                    <a:pt x="4027" y="1117"/>
                  </a:lnTo>
                  <a:lnTo>
                    <a:pt x="3539" y="2172"/>
                  </a:lnTo>
                  <a:lnTo>
                    <a:pt x="2990" y="3289"/>
                  </a:lnTo>
                  <a:lnTo>
                    <a:pt x="2562" y="4406"/>
                  </a:lnTo>
                  <a:lnTo>
                    <a:pt x="1709" y="6703"/>
                  </a:lnTo>
                  <a:lnTo>
                    <a:pt x="977" y="8938"/>
                  </a:lnTo>
                  <a:lnTo>
                    <a:pt x="428" y="10737"/>
                  </a:lnTo>
                  <a:lnTo>
                    <a:pt x="183" y="11731"/>
                  </a:lnTo>
                  <a:lnTo>
                    <a:pt x="0" y="12662"/>
                  </a:lnTo>
                  <a:lnTo>
                    <a:pt x="0" y="14089"/>
                  </a:lnTo>
                  <a:lnTo>
                    <a:pt x="123" y="14524"/>
                  </a:lnTo>
                  <a:lnTo>
                    <a:pt x="245" y="15020"/>
                  </a:lnTo>
                  <a:lnTo>
                    <a:pt x="428" y="15455"/>
                  </a:lnTo>
                  <a:lnTo>
                    <a:pt x="672" y="15828"/>
                  </a:lnTo>
                  <a:lnTo>
                    <a:pt x="977" y="16263"/>
                  </a:lnTo>
                  <a:lnTo>
                    <a:pt x="1647" y="16945"/>
                  </a:lnTo>
                  <a:lnTo>
                    <a:pt x="2441" y="17627"/>
                  </a:lnTo>
                  <a:lnTo>
                    <a:pt x="3295" y="18186"/>
                  </a:lnTo>
                  <a:lnTo>
                    <a:pt x="4210" y="18683"/>
                  </a:lnTo>
                  <a:lnTo>
                    <a:pt x="5125" y="19117"/>
                  </a:lnTo>
                  <a:lnTo>
                    <a:pt x="6102" y="19489"/>
                  </a:lnTo>
                  <a:lnTo>
                    <a:pt x="7994" y="20110"/>
                  </a:lnTo>
                  <a:lnTo>
                    <a:pt x="9152" y="20420"/>
                  </a:lnTo>
                  <a:lnTo>
                    <a:pt x="10312" y="20669"/>
                  </a:lnTo>
                  <a:lnTo>
                    <a:pt x="12631" y="21041"/>
                  </a:lnTo>
                  <a:lnTo>
                    <a:pt x="14949" y="21351"/>
                  </a:lnTo>
                  <a:lnTo>
                    <a:pt x="17267" y="21600"/>
                  </a:lnTo>
                  <a:lnTo>
                    <a:pt x="17390" y="21600"/>
                  </a:lnTo>
                  <a:lnTo>
                    <a:pt x="17450" y="21476"/>
                  </a:lnTo>
                  <a:lnTo>
                    <a:pt x="17390" y="21290"/>
                  </a:lnTo>
                  <a:lnTo>
                    <a:pt x="17267" y="21228"/>
                  </a:lnTo>
                  <a:lnTo>
                    <a:pt x="13729" y="20855"/>
                  </a:lnTo>
                  <a:lnTo>
                    <a:pt x="11899" y="20606"/>
                  </a:lnTo>
                  <a:lnTo>
                    <a:pt x="10067" y="20297"/>
                  </a:lnTo>
                  <a:lnTo>
                    <a:pt x="8298" y="19861"/>
                  </a:lnTo>
                  <a:lnTo>
                    <a:pt x="7383" y="19614"/>
                  </a:lnTo>
                  <a:lnTo>
                    <a:pt x="6529" y="19303"/>
                  </a:lnTo>
                  <a:lnTo>
                    <a:pt x="5674" y="18993"/>
                  </a:lnTo>
                  <a:lnTo>
                    <a:pt x="4821" y="18558"/>
                  </a:lnTo>
                  <a:lnTo>
                    <a:pt x="4027" y="18186"/>
                  </a:lnTo>
                  <a:lnTo>
                    <a:pt x="3295" y="17690"/>
                  </a:lnTo>
                  <a:lnTo>
                    <a:pt x="2807" y="17008"/>
                  </a:lnTo>
                  <a:lnTo>
                    <a:pt x="2624" y="16696"/>
                  </a:lnTo>
                  <a:lnTo>
                    <a:pt x="2441" y="16263"/>
                  </a:lnTo>
                  <a:lnTo>
                    <a:pt x="2379" y="15890"/>
                  </a:lnTo>
                  <a:lnTo>
                    <a:pt x="2379" y="15455"/>
                  </a:lnTo>
                  <a:lnTo>
                    <a:pt x="2320" y="15020"/>
                  </a:lnTo>
                  <a:lnTo>
                    <a:pt x="2258" y="14585"/>
                  </a:lnTo>
                  <a:lnTo>
                    <a:pt x="2379" y="14524"/>
                  </a:lnTo>
                  <a:lnTo>
                    <a:pt x="2441" y="14399"/>
                  </a:lnTo>
                  <a:lnTo>
                    <a:pt x="2379" y="14275"/>
                  </a:lnTo>
                  <a:lnTo>
                    <a:pt x="2320" y="14213"/>
                  </a:lnTo>
                  <a:lnTo>
                    <a:pt x="1892" y="13903"/>
                  </a:lnTo>
                  <a:lnTo>
                    <a:pt x="1588" y="13530"/>
                  </a:lnTo>
                  <a:lnTo>
                    <a:pt x="1281" y="13095"/>
                  </a:lnTo>
                  <a:lnTo>
                    <a:pt x="977" y="12662"/>
                  </a:lnTo>
                  <a:lnTo>
                    <a:pt x="855" y="12227"/>
                  </a:lnTo>
                  <a:lnTo>
                    <a:pt x="732" y="11855"/>
                  </a:lnTo>
                  <a:lnTo>
                    <a:pt x="732" y="10986"/>
                  </a:lnTo>
                  <a:lnTo>
                    <a:pt x="1160" y="9557"/>
                  </a:lnTo>
                  <a:lnTo>
                    <a:pt x="1647" y="8193"/>
                  </a:lnTo>
                  <a:lnTo>
                    <a:pt x="2379" y="6206"/>
                  </a:lnTo>
                  <a:lnTo>
                    <a:pt x="3173" y="4220"/>
                  </a:lnTo>
                  <a:lnTo>
                    <a:pt x="3967" y="2295"/>
                  </a:lnTo>
                  <a:lnTo>
                    <a:pt x="4699" y="310"/>
                  </a:lnTo>
                  <a:lnTo>
                    <a:pt x="4942" y="559"/>
                  </a:lnTo>
                  <a:lnTo>
                    <a:pt x="5248" y="745"/>
                  </a:lnTo>
                  <a:lnTo>
                    <a:pt x="5614" y="931"/>
                  </a:lnTo>
                  <a:lnTo>
                    <a:pt x="5919" y="1055"/>
                  </a:lnTo>
                  <a:lnTo>
                    <a:pt x="6651" y="1178"/>
                  </a:lnTo>
                  <a:lnTo>
                    <a:pt x="7383" y="1303"/>
                  </a:lnTo>
                  <a:lnTo>
                    <a:pt x="8543" y="1550"/>
                  </a:lnTo>
                  <a:lnTo>
                    <a:pt x="9701" y="1862"/>
                  </a:lnTo>
                  <a:lnTo>
                    <a:pt x="11959" y="2607"/>
                  </a:lnTo>
                  <a:lnTo>
                    <a:pt x="14279" y="3289"/>
                  </a:lnTo>
                  <a:lnTo>
                    <a:pt x="16658" y="3848"/>
                  </a:lnTo>
                  <a:lnTo>
                    <a:pt x="19038" y="4283"/>
                  </a:lnTo>
                  <a:lnTo>
                    <a:pt x="21417" y="4592"/>
                  </a:lnTo>
                  <a:lnTo>
                    <a:pt x="21538" y="4592"/>
                  </a:lnTo>
                  <a:lnTo>
                    <a:pt x="21600" y="4469"/>
                  </a:lnTo>
                  <a:lnTo>
                    <a:pt x="21538" y="4283"/>
                  </a:lnTo>
                  <a:lnTo>
                    <a:pt x="21417" y="4220"/>
                  </a:lnTo>
                  <a:lnTo>
                    <a:pt x="19159" y="3910"/>
                  </a:lnTo>
                  <a:lnTo>
                    <a:pt x="16901" y="3538"/>
                  </a:lnTo>
                  <a:lnTo>
                    <a:pt x="14704" y="3040"/>
                  </a:lnTo>
                  <a:lnTo>
                    <a:pt x="12508" y="2421"/>
                  </a:lnTo>
                  <a:lnTo>
                    <a:pt x="10556" y="1799"/>
                  </a:lnTo>
                  <a:lnTo>
                    <a:pt x="8664" y="1241"/>
                  </a:lnTo>
                  <a:lnTo>
                    <a:pt x="7687" y="992"/>
                  </a:lnTo>
                  <a:lnTo>
                    <a:pt x="6651" y="806"/>
                  </a:lnTo>
                  <a:lnTo>
                    <a:pt x="5736" y="559"/>
                  </a:lnTo>
                  <a:lnTo>
                    <a:pt x="5248" y="433"/>
                  </a:lnTo>
                  <a:lnTo>
                    <a:pt x="4759" y="186"/>
                  </a:lnTo>
                  <a:lnTo>
                    <a:pt x="4759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474" name="Shape 935"/>
            <p:cNvSpPr/>
            <p:nvPr/>
          </p:nvSpPr>
          <p:spPr>
            <a:xfrm>
              <a:off x="1929905" y="691797"/>
              <a:ext cx="172235" cy="20126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192" y="0"/>
                  </a:moveTo>
                  <a:lnTo>
                    <a:pt x="19634" y="478"/>
                  </a:lnTo>
                  <a:lnTo>
                    <a:pt x="17110" y="478"/>
                  </a:lnTo>
                  <a:lnTo>
                    <a:pt x="14869" y="720"/>
                  </a:lnTo>
                  <a:lnTo>
                    <a:pt x="10096" y="1440"/>
                  </a:lnTo>
                  <a:lnTo>
                    <a:pt x="7572" y="1440"/>
                  </a:lnTo>
                  <a:lnTo>
                    <a:pt x="5048" y="955"/>
                  </a:lnTo>
                  <a:lnTo>
                    <a:pt x="2524" y="955"/>
                  </a:lnTo>
                  <a:lnTo>
                    <a:pt x="1408" y="1198"/>
                  </a:lnTo>
                  <a:lnTo>
                    <a:pt x="283" y="1675"/>
                  </a:lnTo>
                  <a:lnTo>
                    <a:pt x="0" y="1918"/>
                  </a:lnTo>
                  <a:lnTo>
                    <a:pt x="0" y="2160"/>
                  </a:lnTo>
                  <a:lnTo>
                    <a:pt x="566" y="2402"/>
                  </a:lnTo>
                  <a:lnTo>
                    <a:pt x="2524" y="2638"/>
                  </a:lnTo>
                  <a:lnTo>
                    <a:pt x="4490" y="2880"/>
                  </a:lnTo>
                  <a:lnTo>
                    <a:pt x="8697" y="3122"/>
                  </a:lnTo>
                  <a:lnTo>
                    <a:pt x="11504" y="3122"/>
                  </a:lnTo>
                  <a:lnTo>
                    <a:pt x="14028" y="2638"/>
                  </a:lnTo>
                  <a:lnTo>
                    <a:pt x="16827" y="2160"/>
                  </a:lnTo>
                  <a:lnTo>
                    <a:pt x="19634" y="2160"/>
                  </a:lnTo>
                  <a:lnTo>
                    <a:pt x="19351" y="5760"/>
                  </a:lnTo>
                  <a:lnTo>
                    <a:pt x="19634" y="9360"/>
                  </a:lnTo>
                  <a:lnTo>
                    <a:pt x="19634" y="16318"/>
                  </a:lnTo>
                  <a:lnTo>
                    <a:pt x="20192" y="18720"/>
                  </a:lnTo>
                  <a:lnTo>
                    <a:pt x="19634" y="18478"/>
                  </a:lnTo>
                  <a:lnTo>
                    <a:pt x="14586" y="18962"/>
                  </a:lnTo>
                  <a:lnTo>
                    <a:pt x="9255" y="19440"/>
                  </a:lnTo>
                  <a:lnTo>
                    <a:pt x="5048" y="19918"/>
                  </a:lnTo>
                  <a:lnTo>
                    <a:pt x="2807" y="20402"/>
                  </a:lnTo>
                  <a:lnTo>
                    <a:pt x="841" y="21122"/>
                  </a:lnTo>
                  <a:lnTo>
                    <a:pt x="3090" y="21600"/>
                  </a:lnTo>
                  <a:lnTo>
                    <a:pt x="5048" y="21358"/>
                  </a:lnTo>
                  <a:lnTo>
                    <a:pt x="9255" y="20880"/>
                  </a:lnTo>
                  <a:lnTo>
                    <a:pt x="14586" y="20402"/>
                  </a:lnTo>
                  <a:lnTo>
                    <a:pt x="19634" y="19918"/>
                  </a:lnTo>
                  <a:lnTo>
                    <a:pt x="20192" y="19682"/>
                  </a:lnTo>
                  <a:lnTo>
                    <a:pt x="20475" y="19440"/>
                  </a:lnTo>
                  <a:lnTo>
                    <a:pt x="20475" y="19682"/>
                  </a:lnTo>
                  <a:lnTo>
                    <a:pt x="21034" y="19682"/>
                  </a:lnTo>
                  <a:lnTo>
                    <a:pt x="21317" y="19440"/>
                  </a:lnTo>
                  <a:lnTo>
                    <a:pt x="21600" y="17280"/>
                  </a:lnTo>
                  <a:lnTo>
                    <a:pt x="21600" y="10800"/>
                  </a:lnTo>
                  <a:lnTo>
                    <a:pt x="21317" y="5518"/>
                  </a:lnTo>
                  <a:lnTo>
                    <a:pt x="21317" y="3122"/>
                  </a:lnTo>
                  <a:lnTo>
                    <a:pt x="20759" y="478"/>
                  </a:lnTo>
                  <a:lnTo>
                    <a:pt x="20759" y="235"/>
                  </a:lnTo>
                  <a:lnTo>
                    <a:pt x="20192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475" name="Shape 936"/>
            <p:cNvSpPr/>
            <p:nvPr/>
          </p:nvSpPr>
          <p:spPr>
            <a:xfrm>
              <a:off x="771497" y="720890"/>
              <a:ext cx="910188" cy="2191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069" y="2200"/>
                  </a:moveTo>
                  <a:lnTo>
                    <a:pt x="21069" y="6613"/>
                  </a:lnTo>
                  <a:lnTo>
                    <a:pt x="21176" y="16971"/>
                  </a:lnTo>
                  <a:lnTo>
                    <a:pt x="21122" y="16748"/>
                  </a:lnTo>
                  <a:lnTo>
                    <a:pt x="20539" y="16310"/>
                  </a:lnTo>
                  <a:lnTo>
                    <a:pt x="19954" y="16087"/>
                  </a:lnTo>
                  <a:lnTo>
                    <a:pt x="18893" y="16087"/>
                  </a:lnTo>
                  <a:lnTo>
                    <a:pt x="17779" y="16532"/>
                  </a:lnTo>
                  <a:lnTo>
                    <a:pt x="16665" y="17194"/>
                  </a:lnTo>
                  <a:lnTo>
                    <a:pt x="15285" y="17855"/>
                  </a:lnTo>
                  <a:lnTo>
                    <a:pt x="13958" y="18294"/>
                  </a:lnTo>
                  <a:lnTo>
                    <a:pt x="11304" y="18732"/>
                  </a:lnTo>
                  <a:lnTo>
                    <a:pt x="5998" y="19177"/>
                  </a:lnTo>
                  <a:lnTo>
                    <a:pt x="3291" y="19394"/>
                  </a:lnTo>
                  <a:lnTo>
                    <a:pt x="1964" y="19616"/>
                  </a:lnTo>
                  <a:lnTo>
                    <a:pt x="690" y="20055"/>
                  </a:lnTo>
                  <a:lnTo>
                    <a:pt x="637" y="18071"/>
                  </a:lnTo>
                  <a:lnTo>
                    <a:pt x="585" y="15871"/>
                  </a:lnTo>
                  <a:lnTo>
                    <a:pt x="426" y="11458"/>
                  </a:lnTo>
                  <a:lnTo>
                    <a:pt x="318" y="7490"/>
                  </a:lnTo>
                  <a:lnTo>
                    <a:pt x="213" y="5506"/>
                  </a:lnTo>
                  <a:lnTo>
                    <a:pt x="107" y="3745"/>
                  </a:lnTo>
                  <a:lnTo>
                    <a:pt x="2760" y="3745"/>
                  </a:lnTo>
                  <a:lnTo>
                    <a:pt x="5413" y="3523"/>
                  </a:lnTo>
                  <a:lnTo>
                    <a:pt x="10720" y="2861"/>
                  </a:lnTo>
                  <a:lnTo>
                    <a:pt x="21069" y="2200"/>
                  </a:lnTo>
                  <a:close/>
                  <a:moveTo>
                    <a:pt x="21228" y="0"/>
                  </a:moveTo>
                  <a:lnTo>
                    <a:pt x="21122" y="439"/>
                  </a:lnTo>
                  <a:lnTo>
                    <a:pt x="10720" y="1539"/>
                  </a:lnTo>
                  <a:lnTo>
                    <a:pt x="5413" y="1761"/>
                  </a:lnTo>
                  <a:lnTo>
                    <a:pt x="2760" y="1984"/>
                  </a:lnTo>
                  <a:lnTo>
                    <a:pt x="107" y="2423"/>
                  </a:lnTo>
                  <a:lnTo>
                    <a:pt x="54" y="2645"/>
                  </a:lnTo>
                  <a:lnTo>
                    <a:pt x="0" y="2861"/>
                  </a:lnTo>
                  <a:lnTo>
                    <a:pt x="0" y="7490"/>
                  </a:lnTo>
                  <a:lnTo>
                    <a:pt x="107" y="11458"/>
                  </a:lnTo>
                  <a:lnTo>
                    <a:pt x="213" y="16532"/>
                  </a:lnTo>
                  <a:lnTo>
                    <a:pt x="266" y="18955"/>
                  </a:lnTo>
                  <a:lnTo>
                    <a:pt x="426" y="21377"/>
                  </a:lnTo>
                  <a:lnTo>
                    <a:pt x="478" y="21600"/>
                  </a:lnTo>
                  <a:lnTo>
                    <a:pt x="531" y="21600"/>
                  </a:lnTo>
                  <a:lnTo>
                    <a:pt x="637" y="21377"/>
                  </a:lnTo>
                  <a:lnTo>
                    <a:pt x="637" y="21161"/>
                  </a:lnTo>
                  <a:lnTo>
                    <a:pt x="1910" y="21377"/>
                  </a:lnTo>
                  <a:lnTo>
                    <a:pt x="3238" y="21377"/>
                  </a:lnTo>
                  <a:lnTo>
                    <a:pt x="5785" y="21161"/>
                  </a:lnTo>
                  <a:lnTo>
                    <a:pt x="10933" y="20277"/>
                  </a:lnTo>
                  <a:lnTo>
                    <a:pt x="13427" y="19839"/>
                  </a:lnTo>
                  <a:lnTo>
                    <a:pt x="14701" y="19616"/>
                  </a:lnTo>
                  <a:lnTo>
                    <a:pt x="15922" y="19177"/>
                  </a:lnTo>
                  <a:lnTo>
                    <a:pt x="18469" y="17855"/>
                  </a:lnTo>
                  <a:lnTo>
                    <a:pt x="19743" y="17855"/>
                  </a:lnTo>
                  <a:lnTo>
                    <a:pt x="20380" y="18071"/>
                  </a:lnTo>
                  <a:lnTo>
                    <a:pt x="21017" y="18294"/>
                  </a:lnTo>
                  <a:lnTo>
                    <a:pt x="21176" y="18294"/>
                  </a:lnTo>
                  <a:lnTo>
                    <a:pt x="21228" y="17632"/>
                  </a:lnTo>
                  <a:lnTo>
                    <a:pt x="21335" y="17855"/>
                  </a:lnTo>
                  <a:lnTo>
                    <a:pt x="21441" y="17855"/>
                  </a:lnTo>
                  <a:lnTo>
                    <a:pt x="21546" y="17410"/>
                  </a:lnTo>
                  <a:lnTo>
                    <a:pt x="21600" y="16971"/>
                  </a:lnTo>
                  <a:lnTo>
                    <a:pt x="21494" y="7713"/>
                  </a:lnTo>
                  <a:lnTo>
                    <a:pt x="21494" y="3523"/>
                  </a:lnTo>
                  <a:lnTo>
                    <a:pt x="21441" y="1984"/>
                  </a:lnTo>
                  <a:lnTo>
                    <a:pt x="21494" y="1761"/>
                  </a:lnTo>
                  <a:lnTo>
                    <a:pt x="21546" y="1100"/>
                  </a:lnTo>
                  <a:lnTo>
                    <a:pt x="21441" y="661"/>
                  </a:lnTo>
                  <a:lnTo>
                    <a:pt x="21335" y="439"/>
                  </a:lnTo>
                  <a:lnTo>
                    <a:pt x="21282" y="439"/>
                  </a:lnTo>
                  <a:lnTo>
                    <a:pt x="21228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476" name="Shape 937"/>
            <p:cNvSpPr/>
            <p:nvPr/>
          </p:nvSpPr>
          <p:spPr>
            <a:xfrm>
              <a:off x="1938872" y="550914"/>
              <a:ext cx="46962" cy="4244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47" y="0"/>
                  </a:moveTo>
                  <a:lnTo>
                    <a:pt x="0" y="1115"/>
                  </a:lnTo>
                  <a:lnTo>
                    <a:pt x="0" y="2265"/>
                  </a:lnTo>
                  <a:lnTo>
                    <a:pt x="1039" y="3414"/>
                  </a:lnTo>
                  <a:lnTo>
                    <a:pt x="5133" y="6828"/>
                  </a:lnTo>
                  <a:lnTo>
                    <a:pt x="11304" y="9093"/>
                  </a:lnTo>
                  <a:lnTo>
                    <a:pt x="3086" y="15921"/>
                  </a:lnTo>
                  <a:lnTo>
                    <a:pt x="2047" y="18186"/>
                  </a:lnTo>
                  <a:lnTo>
                    <a:pt x="3086" y="20485"/>
                  </a:lnTo>
                  <a:lnTo>
                    <a:pt x="5133" y="21600"/>
                  </a:lnTo>
                  <a:lnTo>
                    <a:pt x="7210" y="21600"/>
                  </a:lnTo>
                  <a:lnTo>
                    <a:pt x="19553" y="10242"/>
                  </a:lnTo>
                  <a:lnTo>
                    <a:pt x="20561" y="9093"/>
                  </a:lnTo>
                  <a:lnTo>
                    <a:pt x="21600" y="6828"/>
                  </a:lnTo>
                  <a:lnTo>
                    <a:pt x="20561" y="5679"/>
                  </a:lnTo>
                  <a:lnTo>
                    <a:pt x="18514" y="4530"/>
                  </a:lnTo>
                  <a:lnTo>
                    <a:pt x="10296" y="1115"/>
                  </a:lnTo>
                  <a:lnTo>
                    <a:pt x="6171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477" name="Shape 938"/>
            <p:cNvSpPr/>
            <p:nvPr/>
          </p:nvSpPr>
          <p:spPr>
            <a:xfrm>
              <a:off x="0" y="591166"/>
              <a:ext cx="185585" cy="1744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301" y="0"/>
                  </a:moveTo>
                  <a:lnTo>
                    <a:pt x="20038" y="271"/>
                  </a:lnTo>
                  <a:lnTo>
                    <a:pt x="19783" y="551"/>
                  </a:lnTo>
                  <a:lnTo>
                    <a:pt x="19258" y="1933"/>
                  </a:lnTo>
                  <a:lnTo>
                    <a:pt x="14055" y="1382"/>
                  </a:lnTo>
                  <a:lnTo>
                    <a:pt x="8844" y="1102"/>
                  </a:lnTo>
                  <a:lnTo>
                    <a:pt x="4422" y="1102"/>
                  </a:lnTo>
                  <a:lnTo>
                    <a:pt x="0" y="1382"/>
                  </a:lnTo>
                  <a:lnTo>
                    <a:pt x="0" y="3043"/>
                  </a:lnTo>
                  <a:lnTo>
                    <a:pt x="13011" y="3043"/>
                  </a:lnTo>
                  <a:lnTo>
                    <a:pt x="18995" y="3323"/>
                  </a:lnTo>
                  <a:lnTo>
                    <a:pt x="18740" y="7197"/>
                  </a:lnTo>
                  <a:lnTo>
                    <a:pt x="18995" y="11071"/>
                  </a:lnTo>
                  <a:lnTo>
                    <a:pt x="19520" y="18557"/>
                  </a:lnTo>
                  <a:lnTo>
                    <a:pt x="15091" y="19108"/>
                  </a:lnTo>
                  <a:lnTo>
                    <a:pt x="9107" y="19387"/>
                  </a:lnTo>
                  <a:lnTo>
                    <a:pt x="3641" y="19659"/>
                  </a:lnTo>
                  <a:lnTo>
                    <a:pt x="1299" y="19387"/>
                  </a:lnTo>
                  <a:lnTo>
                    <a:pt x="0" y="19108"/>
                  </a:lnTo>
                  <a:lnTo>
                    <a:pt x="0" y="20490"/>
                  </a:lnTo>
                  <a:lnTo>
                    <a:pt x="4940" y="21320"/>
                  </a:lnTo>
                  <a:lnTo>
                    <a:pt x="10151" y="21600"/>
                  </a:lnTo>
                  <a:lnTo>
                    <a:pt x="15353" y="21049"/>
                  </a:lnTo>
                  <a:lnTo>
                    <a:pt x="20301" y="20218"/>
                  </a:lnTo>
                  <a:lnTo>
                    <a:pt x="21082" y="20218"/>
                  </a:lnTo>
                  <a:lnTo>
                    <a:pt x="21600" y="19659"/>
                  </a:lnTo>
                  <a:lnTo>
                    <a:pt x="21600" y="19108"/>
                  </a:lnTo>
                  <a:lnTo>
                    <a:pt x="21082" y="14123"/>
                  </a:lnTo>
                  <a:lnTo>
                    <a:pt x="20819" y="9138"/>
                  </a:lnTo>
                  <a:lnTo>
                    <a:pt x="21082" y="4705"/>
                  </a:lnTo>
                  <a:lnTo>
                    <a:pt x="21082" y="2764"/>
                  </a:lnTo>
                  <a:lnTo>
                    <a:pt x="20819" y="551"/>
                  </a:lnTo>
                  <a:lnTo>
                    <a:pt x="20564" y="271"/>
                  </a:lnTo>
                  <a:lnTo>
                    <a:pt x="20301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478" name="Shape 939"/>
            <p:cNvSpPr/>
            <p:nvPr/>
          </p:nvSpPr>
          <p:spPr>
            <a:xfrm>
              <a:off x="348850" y="5254"/>
              <a:ext cx="161010" cy="2683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497" y="0"/>
                  </a:moveTo>
                  <a:lnTo>
                    <a:pt x="19800" y="8982"/>
                  </a:lnTo>
                  <a:lnTo>
                    <a:pt x="14997" y="8982"/>
                  </a:lnTo>
                  <a:lnTo>
                    <a:pt x="9900" y="10800"/>
                  </a:lnTo>
                  <a:lnTo>
                    <a:pt x="4803" y="8982"/>
                  </a:lnTo>
                  <a:lnTo>
                    <a:pt x="2397" y="8982"/>
                  </a:lnTo>
                  <a:lnTo>
                    <a:pt x="0" y="12564"/>
                  </a:lnTo>
                  <a:lnTo>
                    <a:pt x="2103" y="16200"/>
                  </a:lnTo>
                  <a:lnTo>
                    <a:pt x="4197" y="17964"/>
                  </a:lnTo>
                  <a:lnTo>
                    <a:pt x="8697" y="19782"/>
                  </a:lnTo>
                  <a:lnTo>
                    <a:pt x="14703" y="21600"/>
                  </a:lnTo>
                  <a:lnTo>
                    <a:pt x="17403" y="19782"/>
                  </a:lnTo>
                  <a:lnTo>
                    <a:pt x="20397" y="14382"/>
                  </a:lnTo>
                  <a:lnTo>
                    <a:pt x="21003" y="14382"/>
                  </a:lnTo>
                  <a:lnTo>
                    <a:pt x="21297" y="12564"/>
                  </a:lnTo>
                  <a:lnTo>
                    <a:pt x="21600" y="10800"/>
                  </a:lnTo>
                  <a:lnTo>
                    <a:pt x="21297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479" name="Shape 940"/>
            <p:cNvSpPr/>
            <p:nvPr/>
          </p:nvSpPr>
          <p:spPr>
            <a:xfrm>
              <a:off x="0" y="776751"/>
              <a:ext cx="143075" cy="18565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864" y="0"/>
                  </a:moveTo>
                  <a:lnTo>
                    <a:pt x="11813" y="263"/>
                  </a:lnTo>
                  <a:lnTo>
                    <a:pt x="6077" y="526"/>
                  </a:lnTo>
                  <a:lnTo>
                    <a:pt x="3038" y="526"/>
                  </a:lnTo>
                  <a:lnTo>
                    <a:pt x="0" y="781"/>
                  </a:lnTo>
                  <a:lnTo>
                    <a:pt x="0" y="2087"/>
                  </a:lnTo>
                  <a:lnTo>
                    <a:pt x="7421" y="2087"/>
                  </a:lnTo>
                  <a:lnTo>
                    <a:pt x="17890" y="1561"/>
                  </a:lnTo>
                  <a:lnTo>
                    <a:pt x="18231" y="1824"/>
                  </a:lnTo>
                  <a:lnTo>
                    <a:pt x="18903" y="1824"/>
                  </a:lnTo>
                  <a:lnTo>
                    <a:pt x="18903" y="2087"/>
                  </a:lnTo>
                  <a:lnTo>
                    <a:pt x="19243" y="1824"/>
                  </a:lnTo>
                  <a:lnTo>
                    <a:pt x="18903" y="4428"/>
                  </a:lnTo>
                  <a:lnTo>
                    <a:pt x="18903" y="7025"/>
                  </a:lnTo>
                  <a:lnTo>
                    <a:pt x="19243" y="13014"/>
                  </a:lnTo>
                  <a:lnTo>
                    <a:pt x="19574" y="18996"/>
                  </a:lnTo>
                  <a:lnTo>
                    <a:pt x="14851" y="18996"/>
                  </a:lnTo>
                  <a:lnTo>
                    <a:pt x="10128" y="19258"/>
                  </a:lnTo>
                  <a:lnTo>
                    <a:pt x="5064" y="19258"/>
                  </a:lnTo>
                  <a:lnTo>
                    <a:pt x="2357" y="19513"/>
                  </a:lnTo>
                  <a:lnTo>
                    <a:pt x="1013" y="19776"/>
                  </a:lnTo>
                  <a:lnTo>
                    <a:pt x="0" y="20039"/>
                  </a:lnTo>
                  <a:lnTo>
                    <a:pt x="0" y="21074"/>
                  </a:lnTo>
                  <a:lnTo>
                    <a:pt x="2026" y="21600"/>
                  </a:lnTo>
                  <a:lnTo>
                    <a:pt x="4382" y="21600"/>
                  </a:lnTo>
                  <a:lnTo>
                    <a:pt x="8774" y="21337"/>
                  </a:lnTo>
                  <a:lnTo>
                    <a:pt x="14179" y="21337"/>
                  </a:lnTo>
                  <a:lnTo>
                    <a:pt x="17218" y="21074"/>
                  </a:lnTo>
                  <a:lnTo>
                    <a:pt x="19915" y="20819"/>
                  </a:lnTo>
                  <a:lnTo>
                    <a:pt x="20256" y="21074"/>
                  </a:lnTo>
                  <a:lnTo>
                    <a:pt x="20928" y="21074"/>
                  </a:lnTo>
                  <a:lnTo>
                    <a:pt x="21600" y="20819"/>
                  </a:lnTo>
                  <a:lnTo>
                    <a:pt x="21600" y="20294"/>
                  </a:lnTo>
                  <a:lnTo>
                    <a:pt x="20928" y="8331"/>
                  </a:lnTo>
                  <a:lnTo>
                    <a:pt x="20928" y="2342"/>
                  </a:lnTo>
                  <a:lnTo>
                    <a:pt x="20256" y="526"/>
                  </a:lnTo>
                  <a:lnTo>
                    <a:pt x="20256" y="263"/>
                  </a:lnTo>
                  <a:lnTo>
                    <a:pt x="19915" y="526"/>
                  </a:lnTo>
                  <a:lnTo>
                    <a:pt x="19915" y="781"/>
                  </a:lnTo>
                  <a:lnTo>
                    <a:pt x="19574" y="526"/>
                  </a:lnTo>
                  <a:lnTo>
                    <a:pt x="18903" y="263"/>
                  </a:lnTo>
                  <a:lnTo>
                    <a:pt x="17890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480" name="Shape 941"/>
            <p:cNvSpPr/>
            <p:nvPr/>
          </p:nvSpPr>
          <p:spPr>
            <a:xfrm>
              <a:off x="205710" y="582199"/>
              <a:ext cx="165526" cy="17894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49" y="1620"/>
                  </a:moveTo>
                  <a:lnTo>
                    <a:pt x="19260" y="5669"/>
                  </a:lnTo>
                  <a:lnTo>
                    <a:pt x="18974" y="9990"/>
                  </a:lnTo>
                  <a:lnTo>
                    <a:pt x="19260" y="14304"/>
                  </a:lnTo>
                  <a:lnTo>
                    <a:pt x="19849" y="18625"/>
                  </a:lnTo>
                  <a:lnTo>
                    <a:pt x="15758" y="18625"/>
                  </a:lnTo>
                  <a:lnTo>
                    <a:pt x="11675" y="18898"/>
                  </a:lnTo>
                  <a:lnTo>
                    <a:pt x="3216" y="18898"/>
                  </a:lnTo>
                  <a:lnTo>
                    <a:pt x="2340" y="10255"/>
                  </a:lnTo>
                  <a:lnTo>
                    <a:pt x="1465" y="1892"/>
                  </a:lnTo>
                  <a:lnTo>
                    <a:pt x="6128" y="2157"/>
                  </a:lnTo>
                  <a:lnTo>
                    <a:pt x="10800" y="2157"/>
                  </a:lnTo>
                  <a:lnTo>
                    <a:pt x="19849" y="1620"/>
                  </a:lnTo>
                  <a:close/>
                  <a:moveTo>
                    <a:pt x="15177" y="0"/>
                  </a:moveTo>
                  <a:lnTo>
                    <a:pt x="10505" y="273"/>
                  </a:lnTo>
                  <a:lnTo>
                    <a:pt x="5842" y="273"/>
                  </a:lnTo>
                  <a:lnTo>
                    <a:pt x="1170" y="537"/>
                  </a:lnTo>
                  <a:lnTo>
                    <a:pt x="875" y="810"/>
                  </a:lnTo>
                  <a:lnTo>
                    <a:pt x="589" y="1082"/>
                  </a:lnTo>
                  <a:lnTo>
                    <a:pt x="295" y="1347"/>
                  </a:lnTo>
                  <a:lnTo>
                    <a:pt x="295" y="1620"/>
                  </a:lnTo>
                  <a:lnTo>
                    <a:pt x="0" y="6478"/>
                  </a:lnTo>
                  <a:lnTo>
                    <a:pt x="0" y="11337"/>
                  </a:lnTo>
                  <a:lnTo>
                    <a:pt x="589" y="16196"/>
                  </a:lnTo>
                  <a:lnTo>
                    <a:pt x="1465" y="21055"/>
                  </a:lnTo>
                  <a:lnTo>
                    <a:pt x="2626" y="21600"/>
                  </a:lnTo>
                  <a:lnTo>
                    <a:pt x="3216" y="21327"/>
                  </a:lnTo>
                  <a:lnTo>
                    <a:pt x="3502" y="20518"/>
                  </a:lnTo>
                  <a:lnTo>
                    <a:pt x="3216" y="19980"/>
                  </a:lnTo>
                  <a:lnTo>
                    <a:pt x="7298" y="20518"/>
                  </a:lnTo>
                  <a:lnTo>
                    <a:pt x="11675" y="20790"/>
                  </a:lnTo>
                  <a:lnTo>
                    <a:pt x="15758" y="20790"/>
                  </a:lnTo>
                  <a:lnTo>
                    <a:pt x="17804" y="20518"/>
                  </a:lnTo>
                  <a:lnTo>
                    <a:pt x="19849" y="19980"/>
                  </a:lnTo>
                  <a:lnTo>
                    <a:pt x="20135" y="19708"/>
                  </a:lnTo>
                  <a:lnTo>
                    <a:pt x="20135" y="19171"/>
                  </a:lnTo>
                  <a:lnTo>
                    <a:pt x="21011" y="19171"/>
                  </a:lnTo>
                  <a:lnTo>
                    <a:pt x="21305" y="18898"/>
                  </a:lnTo>
                  <a:lnTo>
                    <a:pt x="21305" y="18361"/>
                  </a:lnTo>
                  <a:lnTo>
                    <a:pt x="21600" y="14304"/>
                  </a:lnTo>
                  <a:lnTo>
                    <a:pt x="21305" y="9990"/>
                  </a:lnTo>
                  <a:lnTo>
                    <a:pt x="21011" y="5669"/>
                  </a:lnTo>
                  <a:lnTo>
                    <a:pt x="20430" y="1347"/>
                  </a:lnTo>
                  <a:lnTo>
                    <a:pt x="20725" y="810"/>
                  </a:lnTo>
                  <a:lnTo>
                    <a:pt x="20725" y="537"/>
                  </a:lnTo>
                  <a:lnTo>
                    <a:pt x="20430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481" name="Shape 942"/>
            <p:cNvSpPr/>
            <p:nvPr/>
          </p:nvSpPr>
          <p:spPr>
            <a:xfrm>
              <a:off x="2113298" y="336237"/>
              <a:ext cx="17868" cy="1543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380" y="0"/>
                  </a:moveTo>
                  <a:lnTo>
                    <a:pt x="2730" y="307"/>
                  </a:lnTo>
                  <a:lnTo>
                    <a:pt x="2730" y="10014"/>
                  </a:lnTo>
                  <a:lnTo>
                    <a:pt x="0" y="15649"/>
                  </a:lnTo>
                  <a:lnTo>
                    <a:pt x="0" y="18466"/>
                  </a:lnTo>
                  <a:lnTo>
                    <a:pt x="2730" y="20968"/>
                  </a:lnTo>
                  <a:lnTo>
                    <a:pt x="5380" y="21600"/>
                  </a:lnTo>
                  <a:lnTo>
                    <a:pt x="13490" y="21600"/>
                  </a:lnTo>
                  <a:lnTo>
                    <a:pt x="16220" y="21284"/>
                  </a:lnTo>
                  <a:lnTo>
                    <a:pt x="18950" y="18466"/>
                  </a:lnTo>
                  <a:lnTo>
                    <a:pt x="21600" y="15649"/>
                  </a:lnTo>
                  <a:lnTo>
                    <a:pt x="18950" y="10014"/>
                  </a:lnTo>
                  <a:lnTo>
                    <a:pt x="18950" y="5002"/>
                  </a:lnTo>
                  <a:lnTo>
                    <a:pt x="16220" y="2501"/>
                  </a:lnTo>
                  <a:lnTo>
                    <a:pt x="10840" y="307"/>
                  </a:lnTo>
                  <a:lnTo>
                    <a:pt x="10840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482" name="Shape 943"/>
            <p:cNvSpPr/>
            <p:nvPr/>
          </p:nvSpPr>
          <p:spPr>
            <a:xfrm>
              <a:off x="717827" y="439059"/>
              <a:ext cx="49221" cy="693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768" y="5586"/>
                  </a:moveTo>
                  <a:lnTo>
                    <a:pt x="15712" y="6269"/>
                  </a:lnTo>
                  <a:lnTo>
                    <a:pt x="16703" y="7676"/>
                  </a:lnTo>
                  <a:lnTo>
                    <a:pt x="17665" y="9062"/>
                  </a:lnTo>
                  <a:lnTo>
                    <a:pt x="17665" y="12538"/>
                  </a:lnTo>
                  <a:lnTo>
                    <a:pt x="15712" y="13945"/>
                  </a:lnTo>
                  <a:lnTo>
                    <a:pt x="14721" y="15331"/>
                  </a:lnTo>
                  <a:lnTo>
                    <a:pt x="9823" y="17421"/>
                  </a:lnTo>
                  <a:lnTo>
                    <a:pt x="8832" y="17421"/>
                  </a:lnTo>
                  <a:lnTo>
                    <a:pt x="7870" y="9766"/>
                  </a:lnTo>
                  <a:lnTo>
                    <a:pt x="8832" y="5586"/>
                  </a:lnTo>
                  <a:lnTo>
                    <a:pt x="9823" y="6269"/>
                  </a:lnTo>
                  <a:lnTo>
                    <a:pt x="12768" y="5586"/>
                  </a:lnTo>
                  <a:close/>
                  <a:moveTo>
                    <a:pt x="7870" y="0"/>
                  </a:moveTo>
                  <a:lnTo>
                    <a:pt x="7870" y="703"/>
                  </a:lnTo>
                  <a:lnTo>
                    <a:pt x="5888" y="2090"/>
                  </a:lnTo>
                  <a:lnTo>
                    <a:pt x="3935" y="4179"/>
                  </a:lnTo>
                  <a:lnTo>
                    <a:pt x="2944" y="8359"/>
                  </a:lnTo>
                  <a:lnTo>
                    <a:pt x="2944" y="13241"/>
                  </a:lnTo>
                  <a:lnTo>
                    <a:pt x="3935" y="18124"/>
                  </a:lnTo>
                  <a:lnTo>
                    <a:pt x="991" y="18124"/>
                  </a:lnTo>
                  <a:lnTo>
                    <a:pt x="0" y="18807"/>
                  </a:lnTo>
                  <a:lnTo>
                    <a:pt x="0" y="20897"/>
                  </a:lnTo>
                  <a:lnTo>
                    <a:pt x="991" y="20897"/>
                  </a:lnTo>
                  <a:lnTo>
                    <a:pt x="3935" y="21600"/>
                  </a:lnTo>
                  <a:lnTo>
                    <a:pt x="6879" y="21600"/>
                  </a:lnTo>
                  <a:lnTo>
                    <a:pt x="9823" y="20897"/>
                  </a:lnTo>
                  <a:lnTo>
                    <a:pt x="12768" y="20214"/>
                  </a:lnTo>
                  <a:lnTo>
                    <a:pt x="17665" y="16717"/>
                  </a:lnTo>
                  <a:lnTo>
                    <a:pt x="21600" y="13241"/>
                  </a:lnTo>
                  <a:lnTo>
                    <a:pt x="21600" y="9062"/>
                  </a:lnTo>
                  <a:lnTo>
                    <a:pt x="20609" y="6972"/>
                  </a:lnTo>
                  <a:lnTo>
                    <a:pt x="19647" y="4883"/>
                  </a:lnTo>
                  <a:lnTo>
                    <a:pt x="17665" y="3497"/>
                  </a:lnTo>
                  <a:lnTo>
                    <a:pt x="8832" y="3497"/>
                  </a:lnTo>
                  <a:lnTo>
                    <a:pt x="8832" y="703"/>
                  </a:lnTo>
                  <a:lnTo>
                    <a:pt x="7870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483" name="Shape 944"/>
            <p:cNvSpPr/>
            <p:nvPr/>
          </p:nvSpPr>
          <p:spPr>
            <a:xfrm>
              <a:off x="346592" y="761142"/>
              <a:ext cx="167718" cy="1833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299" y="1839"/>
                  </a:moveTo>
                  <a:lnTo>
                    <a:pt x="19299" y="5001"/>
                  </a:lnTo>
                  <a:lnTo>
                    <a:pt x="19590" y="8429"/>
                  </a:lnTo>
                  <a:lnTo>
                    <a:pt x="19590" y="13962"/>
                  </a:lnTo>
                  <a:lnTo>
                    <a:pt x="19872" y="19495"/>
                  </a:lnTo>
                  <a:lnTo>
                    <a:pt x="12387" y="19495"/>
                  </a:lnTo>
                  <a:lnTo>
                    <a:pt x="7776" y="19761"/>
                  </a:lnTo>
                  <a:lnTo>
                    <a:pt x="5475" y="20019"/>
                  </a:lnTo>
                  <a:lnTo>
                    <a:pt x="3174" y="20285"/>
                  </a:lnTo>
                  <a:lnTo>
                    <a:pt x="2883" y="14752"/>
                  </a:lnTo>
                  <a:lnTo>
                    <a:pt x="2019" y="8953"/>
                  </a:lnTo>
                  <a:lnTo>
                    <a:pt x="1728" y="5533"/>
                  </a:lnTo>
                  <a:lnTo>
                    <a:pt x="1155" y="2105"/>
                  </a:lnTo>
                  <a:lnTo>
                    <a:pt x="10086" y="2105"/>
                  </a:lnTo>
                  <a:lnTo>
                    <a:pt x="19299" y="1839"/>
                  </a:lnTo>
                  <a:close/>
                  <a:moveTo>
                    <a:pt x="19008" y="0"/>
                  </a:moveTo>
                  <a:lnTo>
                    <a:pt x="10086" y="258"/>
                  </a:lnTo>
                  <a:lnTo>
                    <a:pt x="5475" y="258"/>
                  </a:lnTo>
                  <a:lnTo>
                    <a:pt x="1155" y="524"/>
                  </a:lnTo>
                  <a:lnTo>
                    <a:pt x="582" y="1049"/>
                  </a:lnTo>
                  <a:lnTo>
                    <a:pt x="291" y="1581"/>
                  </a:lnTo>
                  <a:lnTo>
                    <a:pt x="0" y="3420"/>
                  </a:lnTo>
                  <a:lnTo>
                    <a:pt x="0" y="5267"/>
                  </a:lnTo>
                  <a:lnTo>
                    <a:pt x="291" y="8953"/>
                  </a:lnTo>
                  <a:lnTo>
                    <a:pt x="864" y="15018"/>
                  </a:lnTo>
                  <a:lnTo>
                    <a:pt x="1155" y="18438"/>
                  </a:lnTo>
                  <a:lnTo>
                    <a:pt x="2019" y="21076"/>
                  </a:lnTo>
                  <a:lnTo>
                    <a:pt x="2019" y="21342"/>
                  </a:lnTo>
                  <a:lnTo>
                    <a:pt x="2310" y="21600"/>
                  </a:lnTo>
                  <a:lnTo>
                    <a:pt x="2883" y="21342"/>
                  </a:lnTo>
                  <a:lnTo>
                    <a:pt x="3174" y="21342"/>
                  </a:lnTo>
                  <a:lnTo>
                    <a:pt x="5184" y="21600"/>
                  </a:lnTo>
                  <a:lnTo>
                    <a:pt x="7203" y="21600"/>
                  </a:lnTo>
                  <a:lnTo>
                    <a:pt x="11232" y="21342"/>
                  </a:lnTo>
                  <a:lnTo>
                    <a:pt x="17862" y="21342"/>
                  </a:lnTo>
                  <a:lnTo>
                    <a:pt x="20163" y="21076"/>
                  </a:lnTo>
                  <a:lnTo>
                    <a:pt x="21318" y="21076"/>
                  </a:lnTo>
                  <a:lnTo>
                    <a:pt x="21318" y="20810"/>
                  </a:lnTo>
                  <a:lnTo>
                    <a:pt x="21600" y="18180"/>
                  </a:lnTo>
                  <a:lnTo>
                    <a:pt x="21600" y="15277"/>
                  </a:lnTo>
                  <a:lnTo>
                    <a:pt x="21318" y="9743"/>
                  </a:lnTo>
                  <a:lnTo>
                    <a:pt x="21027" y="5001"/>
                  </a:lnTo>
                  <a:lnTo>
                    <a:pt x="20736" y="2630"/>
                  </a:lnTo>
                  <a:lnTo>
                    <a:pt x="20163" y="524"/>
                  </a:lnTo>
                  <a:lnTo>
                    <a:pt x="19590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484" name="Shape 945"/>
            <p:cNvSpPr/>
            <p:nvPr/>
          </p:nvSpPr>
          <p:spPr>
            <a:xfrm>
              <a:off x="659708" y="383198"/>
              <a:ext cx="165459" cy="1744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267" y="1102"/>
                  </a:moveTo>
                  <a:lnTo>
                    <a:pt x="19562" y="9969"/>
                  </a:lnTo>
                  <a:lnTo>
                    <a:pt x="19267" y="18828"/>
                  </a:lnTo>
                  <a:lnTo>
                    <a:pt x="15183" y="19108"/>
                  </a:lnTo>
                  <a:lnTo>
                    <a:pt x="10804" y="19379"/>
                  </a:lnTo>
                  <a:lnTo>
                    <a:pt x="6712" y="19379"/>
                  </a:lnTo>
                  <a:lnTo>
                    <a:pt x="4665" y="19659"/>
                  </a:lnTo>
                  <a:lnTo>
                    <a:pt x="2914" y="19938"/>
                  </a:lnTo>
                  <a:lnTo>
                    <a:pt x="2627" y="19938"/>
                  </a:lnTo>
                  <a:lnTo>
                    <a:pt x="2627" y="19659"/>
                  </a:lnTo>
                  <a:lnTo>
                    <a:pt x="2914" y="15505"/>
                  </a:lnTo>
                  <a:lnTo>
                    <a:pt x="2627" y="11071"/>
                  </a:lnTo>
                  <a:lnTo>
                    <a:pt x="2038" y="6646"/>
                  </a:lnTo>
                  <a:lnTo>
                    <a:pt x="1162" y="2213"/>
                  </a:lnTo>
                  <a:lnTo>
                    <a:pt x="10510" y="2213"/>
                  </a:lnTo>
                  <a:lnTo>
                    <a:pt x="14888" y="1933"/>
                  </a:lnTo>
                  <a:lnTo>
                    <a:pt x="19267" y="1102"/>
                  </a:lnTo>
                  <a:close/>
                  <a:moveTo>
                    <a:pt x="14888" y="0"/>
                  </a:moveTo>
                  <a:lnTo>
                    <a:pt x="10215" y="271"/>
                  </a:lnTo>
                  <a:lnTo>
                    <a:pt x="5541" y="551"/>
                  </a:lnTo>
                  <a:lnTo>
                    <a:pt x="876" y="551"/>
                  </a:lnTo>
                  <a:lnTo>
                    <a:pt x="286" y="831"/>
                  </a:lnTo>
                  <a:lnTo>
                    <a:pt x="0" y="1102"/>
                  </a:lnTo>
                  <a:lnTo>
                    <a:pt x="0" y="1662"/>
                  </a:lnTo>
                  <a:lnTo>
                    <a:pt x="286" y="2213"/>
                  </a:lnTo>
                  <a:lnTo>
                    <a:pt x="286" y="11071"/>
                  </a:lnTo>
                  <a:lnTo>
                    <a:pt x="581" y="15505"/>
                  </a:lnTo>
                  <a:lnTo>
                    <a:pt x="1162" y="19659"/>
                  </a:lnTo>
                  <a:lnTo>
                    <a:pt x="1457" y="20210"/>
                  </a:lnTo>
                  <a:lnTo>
                    <a:pt x="1752" y="20210"/>
                  </a:lnTo>
                  <a:lnTo>
                    <a:pt x="2038" y="20490"/>
                  </a:lnTo>
                  <a:lnTo>
                    <a:pt x="2333" y="20210"/>
                  </a:lnTo>
                  <a:lnTo>
                    <a:pt x="2333" y="20769"/>
                  </a:lnTo>
                  <a:lnTo>
                    <a:pt x="2914" y="21041"/>
                  </a:lnTo>
                  <a:lnTo>
                    <a:pt x="4665" y="21320"/>
                  </a:lnTo>
                  <a:lnTo>
                    <a:pt x="6712" y="21600"/>
                  </a:lnTo>
                  <a:lnTo>
                    <a:pt x="11090" y="21320"/>
                  </a:lnTo>
                  <a:lnTo>
                    <a:pt x="15183" y="20769"/>
                  </a:lnTo>
                  <a:lnTo>
                    <a:pt x="19267" y="19938"/>
                  </a:lnTo>
                  <a:lnTo>
                    <a:pt x="19267" y="20490"/>
                  </a:lnTo>
                  <a:lnTo>
                    <a:pt x="19562" y="21041"/>
                  </a:lnTo>
                  <a:lnTo>
                    <a:pt x="20143" y="21320"/>
                  </a:lnTo>
                  <a:lnTo>
                    <a:pt x="20724" y="21320"/>
                  </a:lnTo>
                  <a:lnTo>
                    <a:pt x="21019" y="20769"/>
                  </a:lnTo>
                  <a:lnTo>
                    <a:pt x="21600" y="15785"/>
                  </a:lnTo>
                  <a:lnTo>
                    <a:pt x="21600" y="5815"/>
                  </a:lnTo>
                  <a:lnTo>
                    <a:pt x="20724" y="831"/>
                  </a:lnTo>
                  <a:lnTo>
                    <a:pt x="20724" y="551"/>
                  </a:lnTo>
                  <a:lnTo>
                    <a:pt x="20143" y="551"/>
                  </a:lnTo>
                  <a:lnTo>
                    <a:pt x="20143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485" name="Shape 946"/>
            <p:cNvSpPr/>
            <p:nvPr/>
          </p:nvSpPr>
          <p:spPr>
            <a:xfrm>
              <a:off x="767047" y="571040"/>
              <a:ext cx="22385" cy="1543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294" y="0"/>
                  </a:moveTo>
                  <a:lnTo>
                    <a:pt x="2179" y="307"/>
                  </a:lnTo>
                  <a:lnTo>
                    <a:pt x="0" y="2817"/>
                  </a:lnTo>
                  <a:lnTo>
                    <a:pt x="0" y="5319"/>
                  </a:lnTo>
                  <a:lnTo>
                    <a:pt x="2179" y="10014"/>
                  </a:lnTo>
                  <a:lnTo>
                    <a:pt x="4294" y="15649"/>
                  </a:lnTo>
                  <a:lnTo>
                    <a:pt x="6474" y="18466"/>
                  </a:lnTo>
                  <a:lnTo>
                    <a:pt x="10768" y="21284"/>
                  </a:lnTo>
                  <a:lnTo>
                    <a:pt x="12947" y="21600"/>
                  </a:lnTo>
                  <a:lnTo>
                    <a:pt x="19421" y="21600"/>
                  </a:lnTo>
                  <a:lnTo>
                    <a:pt x="19421" y="20977"/>
                  </a:lnTo>
                  <a:lnTo>
                    <a:pt x="21600" y="18466"/>
                  </a:lnTo>
                  <a:lnTo>
                    <a:pt x="19421" y="15649"/>
                  </a:lnTo>
                  <a:lnTo>
                    <a:pt x="15126" y="10014"/>
                  </a:lnTo>
                  <a:lnTo>
                    <a:pt x="12947" y="5002"/>
                  </a:lnTo>
                  <a:lnTo>
                    <a:pt x="10768" y="2817"/>
                  </a:lnTo>
                  <a:lnTo>
                    <a:pt x="8653" y="307"/>
                  </a:lnTo>
                  <a:lnTo>
                    <a:pt x="8653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486" name="Shape 947"/>
            <p:cNvSpPr/>
            <p:nvPr/>
          </p:nvSpPr>
          <p:spPr>
            <a:xfrm>
              <a:off x="456189" y="631418"/>
              <a:ext cx="49220" cy="581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944" y="0"/>
                  </a:moveTo>
                  <a:lnTo>
                    <a:pt x="991" y="815"/>
                  </a:lnTo>
                  <a:lnTo>
                    <a:pt x="0" y="1654"/>
                  </a:lnTo>
                  <a:lnTo>
                    <a:pt x="0" y="2493"/>
                  </a:lnTo>
                  <a:lnTo>
                    <a:pt x="991" y="4147"/>
                  </a:lnTo>
                  <a:lnTo>
                    <a:pt x="3935" y="4987"/>
                  </a:lnTo>
                  <a:lnTo>
                    <a:pt x="9823" y="6640"/>
                  </a:lnTo>
                  <a:lnTo>
                    <a:pt x="4897" y="11627"/>
                  </a:lnTo>
                  <a:lnTo>
                    <a:pt x="991" y="17453"/>
                  </a:lnTo>
                  <a:lnTo>
                    <a:pt x="0" y="19107"/>
                  </a:lnTo>
                  <a:lnTo>
                    <a:pt x="991" y="20761"/>
                  </a:lnTo>
                  <a:lnTo>
                    <a:pt x="2944" y="21600"/>
                  </a:lnTo>
                  <a:lnTo>
                    <a:pt x="4897" y="21600"/>
                  </a:lnTo>
                  <a:lnTo>
                    <a:pt x="14721" y="19107"/>
                  </a:lnTo>
                  <a:lnTo>
                    <a:pt x="19618" y="18267"/>
                  </a:lnTo>
                  <a:lnTo>
                    <a:pt x="20609" y="17453"/>
                  </a:lnTo>
                  <a:lnTo>
                    <a:pt x="21600" y="15774"/>
                  </a:lnTo>
                  <a:lnTo>
                    <a:pt x="21600" y="14120"/>
                  </a:lnTo>
                  <a:lnTo>
                    <a:pt x="19618" y="13281"/>
                  </a:lnTo>
                  <a:lnTo>
                    <a:pt x="18656" y="13281"/>
                  </a:lnTo>
                  <a:lnTo>
                    <a:pt x="10785" y="14960"/>
                  </a:lnTo>
                  <a:lnTo>
                    <a:pt x="18656" y="5801"/>
                  </a:lnTo>
                  <a:lnTo>
                    <a:pt x="19618" y="4147"/>
                  </a:lnTo>
                  <a:lnTo>
                    <a:pt x="18656" y="3308"/>
                  </a:lnTo>
                  <a:lnTo>
                    <a:pt x="17665" y="2493"/>
                  </a:lnTo>
                  <a:lnTo>
                    <a:pt x="15712" y="1654"/>
                  </a:lnTo>
                  <a:lnTo>
                    <a:pt x="6879" y="815"/>
                  </a:lnTo>
                  <a:lnTo>
                    <a:pt x="2944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487" name="Shape 948"/>
            <p:cNvSpPr/>
            <p:nvPr/>
          </p:nvSpPr>
          <p:spPr>
            <a:xfrm>
              <a:off x="391361" y="577749"/>
              <a:ext cx="167718" cy="1587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290" y="2124"/>
                  </a:moveTo>
                  <a:lnTo>
                    <a:pt x="19290" y="6082"/>
                  </a:lnTo>
                  <a:lnTo>
                    <a:pt x="19581" y="10041"/>
                  </a:lnTo>
                  <a:lnTo>
                    <a:pt x="19581" y="14605"/>
                  </a:lnTo>
                  <a:lnTo>
                    <a:pt x="19872" y="19169"/>
                  </a:lnTo>
                  <a:lnTo>
                    <a:pt x="12378" y="19169"/>
                  </a:lnTo>
                  <a:lnTo>
                    <a:pt x="7776" y="19476"/>
                  </a:lnTo>
                  <a:lnTo>
                    <a:pt x="5466" y="19476"/>
                  </a:lnTo>
                  <a:lnTo>
                    <a:pt x="3165" y="20082"/>
                  </a:lnTo>
                  <a:lnTo>
                    <a:pt x="2592" y="15210"/>
                  </a:lnTo>
                  <a:lnTo>
                    <a:pt x="2010" y="10339"/>
                  </a:lnTo>
                  <a:lnTo>
                    <a:pt x="1728" y="6390"/>
                  </a:lnTo>
                  <a:lnTo>
                    <a:pt x="1437" y="2431"/>
                  </a:lnTo>
                  <a:lnTo>
                    <a:pt x="5757" y="2738"/>
                  </a:lnTo>
                  <a:lnTo>
                    <a:pt x="10368" y="2431"/>
                  </a:lnTo>
                  <a:lnTo>
                    <a:pt x="19290" y="2124"/>
                  </a:lnTo>
                  <a:close/>
                  <a:moveTo>
                    <a:pt x="19290" y="0"/>
                  </a:moveTo>
                  <a:lnTo>
                    <a:pt x="10077" y="298"/>
                  </a:lnTo>
                  <a:lnTo>
                    <a:pt x="5757" y="606"/>
                  </a:lnTo>
                  <a:lnTo>
                    <a:pt x="1146" y="913"/>
                  </a:lnTo>
                  <a:lnTo>
                    <a:pt x="573" y="1211"/>
                  </a:lnTo>
                  <a:lnTo>
                    <a:pt x="282" y="1826"/>
                  </a:lnTo>
                  <a:lnTo>
                    <a:pt x="0" y="3949"/>
                  </a:lnTo>
                  <a:lnTo>
                    <a:pt x="0" y="6082"/>
                  </a:lnTo>
                  <a:lnTo>
                    <a:pt x="282" y="10646"/>
                  </a:lnTo>
                  <a:lnTo>
                    <a:pt x="864" y="15816"/>
                  </a:lnTo>
                  <a:lnTo>
                    <a:pt x="1146" y="18563"/>
                  </a:lnTo>
                  <a:lnTo>
                    <a:pt x="1728" y="20994"/>
                  </a:lnTo>
                  <a:lnTo>
                    <a:pt x="2010" y="21302"/>
                  </a:lnTo>
                  <a:lnTo>
                    <a:pt x="3165" y="21302"/>
                  </a:lnTo>
                  <a:lnTo>
                    <a:pt x="4893" y="21600"/>
                  </a:lnTo>
                  <a:lnTo>
                    <a:pt x="7194" y="21600"/>
                  </a:lnTo>
                  <a:lnTo>
                    <a:pt x="11232" y="21302"/>
                  </a:lnTo>
                  <a:lnTo>
                    <a:pt x="17853" y="21302"/>
                  </a:lnTo>
                  <a:lnTo>
                    <a:pt x="20154" y="20994"/>
                  </a:lnTo>
                  <a:lnTo>
                    <a:pt x="21018" y="20994"/>
                  </a:lnTo>
                  <a:lnTo>
                    <a:pt x="21309" y="20687"/>
                  </a:lnTo>
                  <a:lnTo>
                    <a:pt x="21600" y="18256"/>
                  </a:lnTo>
                  <a:lnTo>
                    <a:pt x="21600" y="16123"/>
                  </a:lnTo>
                  <a:lnTo>
                    <a:pt x="21309" y="11252"/>
                  </a:lnTo>
                  <a:lnTo>
                    <a:pt x="21018" y="6082"/>
                  </a:lnTo>
                  <a:lnTo>
                    <a:pt x="20736" y="3344"/>
                  </a:lnTo>
                  <a:lnTo>
                    <a:pt x="20154" y="606"/>
                  </a:lnTo>
                  <a:lnTo>
                    <a:pt x="19872" y="298"/>
                  </a:lnTo>
                  <a:lnTo>
                    <a:pt x="19581" y="298"/>
                  </a:lnTo>
                  <a:lnTo>
                    <a:pt x="19290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488" name="Shape 949"/>
            <p:cNvSpPr/>
            <p:nvPr/>
          </p:nvSpPr>
          <p:spPr>
            <a:xfrm>
              <a:off x="1511709" y="530788"/>
              <a:ext cx="172235" cy="16101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917" y="0"/>
                  </a:moveTo>
                  <a:lnTo>
                    <a:pt x="19634" y="294"/>
                  </a:lnTo>
                  <a:lnTo>
                    <a:pt x="19351" y="1194"/>
                  </a:lnTo>
                  <a:lnTo>
                    <a:pt x="14586" y="900"/>
                  </a:lnTo>
                  <a:lnTo>
                    <a:pt x="9821" y="597"/>
                  </a:lnTo>
                  <a:lnTo>
                    <a:pt x="5615" y="294"/>
                  </a:lnTo>
                  <a:lnTo>
                    <a:pt x="3365" y="597"/>
                  </a:lnTo>
                  <a:lnTo>
                    <a:pt x="2524" y="1194"/>
                  </a:lnTo>
                  <a:lnTo>
                    <a:pt x="1683" y="1497"/>
                  </a:lnTo>
                  <a:lnTo>
                    <a:pt x="1683" y="1800"/>
                  </a:lnTo>
                  <a:lnTo>
                    <a:pt x="3090" y="2397"/>
                  </a:lnTo>
                  <a:lnTo>
                    <a:pt x="4773" y="2700"/>
                  </a:lnTo>
                  <a:lnTo>
                    <a:pt x="14028" y="2700"/>
                  </a:lnTo>
                  <a:lnTo>
                    <a:pt x="19351" y="2994"/>
                  </a:lnTo>
                  <a:lnTo>
                    <a:pt x="19351" y="14097"/>
                  </a:lnTo>
                  <a:lnTo>
                    <a:pt x="19634" y="16494"/>
                  </a:lnTo>
                  <a:lnTo>
                    <a:pt x="19884" y="18597"/>
                  </a:lnTo>
                  <a:lnTo>
                    <a:pt x="11221" y="18900"/>
                  </a:lnTo>
                  <a:lnTo>
                    <a:pt x="6731" y="19194"/>
                  </a:lnTo>
                  <a:lnTo>
                    <a:pt x="4490" y="19497"/>
                  </a:lnTo>
                  <a:lnTo>
                    <a:pt x="2524" y="20094"/>
                  </a:lnTo>
                  <a:lnTo>
                    <a:pt x="2249" y="15594"/>
                  </a:lnTo>
                  <a:lnTo>
                    <a:pt x="1966" y="11094"/>
                  </a:lnTo>
                  <a:lnTo>
                    <a:pt x="2249" y="6300"/>
                  </a:lnTo>
                  <a:lnTo>
                    <a:pt x="1966" y="3894"/>
                  </a:lnTo>
                  <a:lnTo>
                    <a:pt x="1683" y="2700"/>
                  </a:lnTo>
                  <a:lnTo>
                    <a:pt x="1408" y="1800"/>
                  </a:lnTo>
                  <a:lnTo>
                    <a:pt x="566" y="2994"/>
                  </a:lnTo>
                  <a:lnTo>
                    <a:pt x="283" y="4500"/>
                  </a:lnTo>
                  <a:lnTo>
                    <a:pt x="0" y="7797"/>
                  </a:lnTo>
                  <a:lnTo>
                    <a:pt x="283" y="14097"/>
                  </a:lnTo>
                  <a:lnTo>
                    <a:pt x="283" y="18597"/>
                  </a:lnTo>
                  <a:lnTo>
                    <a:pt x="566" y="19497"/>
                  </a:lnTo>
                  <a:lnTo>
                    <a:pt x="841" y="20397"/>
                  </a:lnTo>
                  <a:lnTo>
                    <a:pt x="1408" y="21297"/>
                  </a:lnTo>
                  <a:lnTo>
                    <a:pt x="2249" y="21600"/>
                  </a:lnTo>
                  <a:lnTo>
                    <a:pt x="2524" y="21600"/>
                  </a:lnTo>
                  <a:lnTo>
                    <a:pt x="2807" y="21297"/>
                  </a:lnTo>
                  <a:lnTo>
                    <a:pt x="2807" y="20994"/>
                  </a:lnTo>
                  <a:lnTo>
                    <a:pt x="4773" y="21297"/>
                  </a:lnTo>
                  <a:lnTo>
                    <a:pt x="7014" y="21600"/>
                  </a:lnTo>
                  <a:lnTo>
                    <a:pt x="11221" y="21297"/>
                  </a:lnTo>
                  <a:lnTo>
                    <a:pt x="19917" y="20700"/>
                  </a:lnTo>
                  <a:lnTo>
                    <a:pt x="20475" y="20397"/>
                  </a:lnTo>
                  <a:lnTo>
                    <a:pt x="20759" y="20700"/>
                  </a:lnTo>
                  <a:lnTo>
                    <a:pt x="21034" y="20700"/>
                  </a:lnTo>
                  <a:lnTo>
                    <a:pt x="21317" y="20397"/>
                  </a:lnTo>
                  <a:lnTo>
                    <a:pt x="21600" y="18000"/>
                  </a:lnTo>
                  <a:lnTo>
                    <a:pt x="21317" y="15897"/>
                  </a:lnTo>
                  <a:lnTo>
                    <a:pt x="21034" y="11094"/>
                  </a:lnTo>
                  <a:lnTo>
                    <a:pt x="21034" y="5694"/>
                  </a:lnTo>
                  <a:lnTo>
                    <a:pt x="20759" y="2994"/>
                  </a:lnTo>
                  <a:lnTo>
                    <a:pt x="20475" y="294"/>
                  </a:lnTo>
                  <a:lnTo>
                    <a:pt x="20192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489" name="Shape 950"/>
            <p:cNvSpPr/>
            <p:nvPr/>
          </p:nvSpPr>
          <p:spPr>
            <a:xfrm>
              <a:off x="8372755" y="2847605"/>
              <a:ext cx="787174" cy="120092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893" y="0"/>
                  </a:moveTo>
                  <a:lnTo>
                    <a:pt x="11720" y="603"/>
                  </a:lnTo>
                  <a:lnTo>
                    <a:pt x="7548" y="1247"/>
                  </a:lnTo>
                  <a:lnTo>
                    <a:pt x="3436" y="1971"/>
                  </a:lnTo>
                  <a:lnTo>
                    <a:pt x="1779" y="2252"/>
                  </a:lnTo>
                  <a:lnTo>
                    <a:pt x="1351" y="2333"/>
                  </a:lnTo>
                  <a:lnTo>
                    <a:pt x="614" y="2575"/>
                  </a:lnTo>
                  <a:lnTo>
                    <a:pt x="306" y="2735"/>
                  </a:lnTo>
                  <a:lnTo>
                    <a:pt x="306" y="2775"/>
                  </a:lnTo>
                  <a:lnTo>
                    <a:pt x="246" y="2695"/>
                  </a:lnTo>
                  <a:lnTo>
                    <a:pt x="122" y="2655"/>
                  </a:lnTo>
                  <a:lnTo>
                    <a:pt x="0" y="2655"/>
                  </a:lnTo>
                  <a:lnTo>
                    <a:pt x="0" y="2735"/>
                  </a:lnTo>
                  <a:lnTo>
                    <a:pt x="62" y="3299"/>
                  </a:lnTo>
                  <a:lnTo>
                    <a:pt x="246" y="3861"/>
                  </a:lnTo>
                  <a:lnTo>
                    <a:pt x="674" y="4988"/>
                  </a:lnTo>
                  <a:lnTo>
                    <a:pt x="1166" y="6113"/>
                  </a:lnTo>
                  <a:lnTo>
                    <a:pt x="1595" y="7240"/>
                  </a:lnTo>
                  <a:lnTo>
                    <a:pt x="3252" y="12027"/>
                  </a:lnTo>
                  <a:lnTo>
                    <a:pt x="4050" y="14400"/>
                  </a:lnTo>
                  <a:lnTo>
                    <a:pt x="4970" y="16772"/>
                  </a:lnTo>
                  <a:lnTo>
                    <a:pt x="5953" y="19146"/>
                  </a:lnTo>
                  <a:lnTo>
                    <a:pt x="6443" y="20353"/>
                  </a:lnTo>
                  <a:lnTo>
                    <a:pt x="7057" y="21479"/>
                  </a:lnTo>
                  <a:lnTo>
                    <a:pt x="7179" y="21600"/>
                  </a:lnTo>
                  <a:lnTo>
                    <a:pt x="7301" y="21600"/>
                  </a:lnTo>
                  <a:lnTo>
                    <a:pt x="7425" y="21559"/>
                  </a:lnTo>
                  <a:lnTo>
                    <a:pt x="7548" y="21479"/>
                  </a:lnTo>
                  <a:lnTo>
                    <a:pt x="8530" y="21359"/>
                  </a:lnTo>
                  <a:lnTo>
                    <a:pt x="9572" y="21157"/>
                  </a:lnTo>
                  <a:lnTo>
                    <a:pt x="11535" y="20755"/>
                  </a:lnTo>
                  <a:lnTo>
                    <a:pt x="13806" y="20312"/>
                  </a:lnTo>
                  <a:lnTo>
                    <a:pt x="16139" y="19911"/>
                  </a:lnTo>
                  <a:lnTo>
                    <a:pt x="18839" y="19467"/>
                  </a:lnTo>
                  <a:lnTo>
                    <a:pt x="20249" y="19267"/>
                  </a:lnTo>
                  <a:lnTo>
                    <a:pt x="21600" y="18985"/>
                  </a:lnTo>
                  <a:lnTo>
                    <a:pt x="21600" y="18703"/>
                  </a:lnTo>
                  <a:lnTo>
                    <a:pt x="20127" y="18985"/>
                  </a:lnTo>
                  <a:lnTo>
                    <a:pt x="18593" y="19226"/>
                  </a:lnTo>
                  <a:lnTo>
                    <a:pt x="15525" y="19749"/>
                  </a:lnTo>
                  <a:lnTo>
                    <a:pt x="11413" y="20514"/>
                  </a:lnTo>
                  <a:lnTo>
                    <a:pt x="9388" y="20876"/>
                  </a:lnTo>
                  <a:lnTo>
                    <a:pt x="8406" y="21077"/>
                  </a:lnTo>
                  <a:lnTo>
                    <a:pt x="7486" y="21359"/>
                  </a:lnTo>
                  <a:lnTo>
                    <a:pt x="6443" y="19025"/>
                  </a:lnTo>
                  <a:lnTo>
                    <a:pt x="5461" y="16652"/>
                  </a:lnTo>
                  <a:lnTo>
                    <a:pt x="4602" y="14320"/>
                  </a:lnTo>
                  <a:lnTo>
                    <a:pt x="3744" y="11906"/>
                  </a:lnTo>
                  <a:lnTo>
                    <a:pt x="2087" y="7119"/>
                  </a:lnTo>
                  <a:lnTo>
                    <a:pt x="1351" y="4907"/>
                  </a:lnTo>
                  <a:lnTo>
                    <a:pt x="920" y="3821"/>
                  </a:lnTo>
                  <a:lnTo>
                    <a:pt x="614" y="3299"/>
                  </a:lnTo>
                  <a:lnTo>
                    <a:pt x="330" y="2816"/>
                  </a:lnTo>
                  <a:lnTo>
                    <a:pt x="736" y="2816"/>
                  </a:lnTo>
                  <a:lnTo>
                    <a:pt x="1166" y="2775"/>
                  </a:lnTo>
                  <a:lnTo>
                    <a:pt x="1963" y="2655"/>
                  </a:lnTo>
                  <a:lnTo>
                    <a:pt x="3560" y="2293"/>
                  </a:lnTo>
                  <a:lnTo>
                    <a:pt x="7670" y="1569"/>
                  </a:lnTo>
                  <a:lnTo>
                    <a:pt x="11781" y="925"/>
                  </a:lnTo>
                  <a:lnTo>
                    <a:pt x="15955" y="362"/>
                  </a:lnTo>
                  <a:lnTo>
                    <a:pt x="16200" y="1166"/>
                  </a:lnTo>
                  <a:lnTo>
                    <a:pt x="16446" y="1971"/>
                  </a:lnTo>
                  <a:lnTo>
                    <a:pt x="17120" y="3620"/>
                  </a:lnTo>
                  <a:lnTo>
                    <a:pt x="18777" y="7561"/>
                  </a:lnTo>
                  <a:lnTo>
                    <a:pt x="20557" y="11544"/>
                  </a:lnTo>
                  <a:lnTo>
                    <a:pt x="21048" y="12751"/>
                  </a:lnTo>
                  <a:lnTo>
                    <a:pt x="21600" y="13997"/>
                  </a:lnTo>
                  <a:lnTo>
                    <a:pt x="21600" y="12710"/>
                  </a:lnTo>
                  <a:lnTo>
                    <a:pt x="21110" y="11745"/>
                  </a:lnTo>
                  <a:lnTo>
                    <a:pt x="19391" y="7803"/>
                  </a:lnTo>
                  <a:lnTo>
                    <a:pt x="17856" y="4143"/>
                  </a:lnTo>
                  <a:lnTo>
                    <a:pt x="17120" y="2131"/>
                  </a:lnTo>
                  <a:lnTo>
                    <a:pt x="16692" y="1127"/>
                  </a:lnTo>
                  <a:lnTo>
                    <a:pt x="16262" y="161"/>
                  </a:lnTo>
                  <a:lnTo>
                    <a:pt x="16015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490" name="Shape 951"/>
            <p:cNvSpPr/>
            <p:nvPr/>
          </p:nvSpPr>
          <p:spPr>
            <a:xfrm>
              <a:off x="5349269" y="5254"/>
              <a:ext cx="3365630" cy="101301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630" y="7390"/>
                  </a:moveTo>
                  <a:lnTo>
                    <a:pt x="9616" y="8297"/>
                  </a:lnTo>
                  <a:lnTo>
                    <a:pt x="9444" y="8345"/>
                  </a:lnTo>
                  <a:lnTo>
                    <a:pt x="9458" y="8249"/>
                  </a:lnTo>
                  <a:lnTo>
                    <a:pt x="9458" y="8154"/>
                  </a:lnTo>
                  <a:lnTo>
                    <a:pt x="9444" y="7962"/>
                  </a:lnTo>
                  <a:lnTo>
                    <a:pt x="9429" y="7676"/>
                  </a:lnTo>
                  <a:lnTo>
                    <a:pt x="9415" y="7438"/>
                  </a:lnTo>
                  <a:lnTo>
                    <a:pt x="9616" y="7390"/>
                  </a:lnTo>
                  <a:close/>
                  <a:moveTo>
                    <a:pt x="9343" y="7438"/>
                  </a:moveTo>
                  <a:lnTo>
                    <a:pt x="9343" y="7916"/>
                  </a:lnTo>
                  <a:lnTo>
                    <a:pt x="9357" y="8154"/>
                  </a:lnTo>
                  <a:lnTo>
                    <a:pt x="9357" y="8297"/>
                  </a:lnTo>
                  <a:lnTo>
                    <a:pt x="9372" y="8392"/>
                  </a:lnTo>
                  <a:lnTo>
                    <a:pt x="9271" y="8440"/>
                  </a:lnTo>
                  <a:lnTo>
                    <a:pt x="9257" y="8202"/>
                  </a:lnTo>
                  <a:lnTo>
                    <a:pt x="9228" y="7962"/>
                  </a:lnTo>
                  <a:lnTo>
                    <a:pt x="9214" y="7725"/>
                  </a:lnTo>
                  <a:lnTo>
                    <a:pt x="9171" y="7487"/>
                  </a:lnTo>
                  <a:lnTo>
                    <a:pt x="9343" y="7438"/>
                  </a:lnTo>
                  <a:close/>
                  <a:moveTo>
                    <a:pt x="9142" y="7487"/>
                  </a:moveTo>
                  <a:lnTo>
                    <a:pt x="9142" y="7725"/>
                  </a:lnTo>
                  <a:lnTo>
                    <a:pt x="9157" y="7962"/>
                  </a:lnTo>
                  <a:lnTo>
                    <a:pt x="9171" y="8202"/>
                  </a:lnTo>
                  <a:lnTo>
                    <a:pt x="9185" y="8440"/>
                  </a:lnTo>
                  <a:lnTo>
                    <a:pt x="9085" y="8488"/>
                  </a:lnTo>
                  <a:lnTo>
                    <a:pt x="9085" y="8297"/>
                  </a:lnTo>
                  <a:lnTo>
                    <a:pt x="9071" y="8105"/>
                  </a:lnTo>
                  <a:lnTo>
                    <a:pt x="9027" y="7487"/>
                  </a:lnTo>
                  <a:close/>
                  <a:moveTo>
                    <a:pt x="8999" y="7487"/>
                  </a:moveTo>
                  <a:lnTo>
                    <a:pt x="9013" y="8059"/>
                  </a:lnTo>
                  <a:lnTo>
                    <a:pt x="9027" y="8297"/>
                  </a:lnTo>
                  <a:lnTo>
                    <a:pt x="9042" y="8488"/>
                  </a:lnTo>
                  <a:lnTo>
                    <a:pt x="8913" y="8535"/>
                  </a:lnTo>
                  <a:lnTo>
                    <a:pt x="8913" y="8297"/>
                  </a:lnTo>
                  <a:lnTo>
                    <a:pt x="8884" y="8105"/>
                  </a:lnTo>
                  <a:lnTo>
                    <a:pt x="8855" y="7533"/>
                  </a:lnTo>
                  <a:lnTo>
                    <a:pt x="8999" y="7487"/>
                  </a:lnTo>
                  <a:close/>
                  <a:moveTo>
                    <a:pt x="8812" y="7533"/>
                  </a:moveTo>
                  <a:lnTo>
                    <a:pt x="8812" y="8345"/>
                  </a:lnTo>
                  <a:lnTo>
                    <a:pt x="8827" y="8488"/>
                  </a:lnTo>
                  <a:lnTo>
                    <a:pt x="8841" y="8583"/>
                  </a:lnTo>
                  <a:lnTo>
                    <a:pt x="8726" y="8583"/>
                  </a:lnTo>
                  <a:lnTo>
                    <a:pt x="8726" y="8392"/>
                  </a:lnTo>
                  <a:lnTo>
                    <a:pt x="8712" y="8154"/>
                  </a:lnTo>
                  <a:lnTo>
                    <a:pt x="8698" y="7819"/>
                  </a:lnTo>
                  <a:lnTo>
                    <a:pt x="8683" y="7533"/>
                  </a:lnTo>
                  <a:close/>
                  <a:moveTo>
                    <a:pt x="8611" y="7533"/>
                  </a:moveTo>
                  <a:lnTo>
                    <a:pt x="8611" y="7819"/>
                  </a:lnTo>
                  <a:lnTo>
                    <a:pt x="8626" y="8059"/>
                  </a:lnTo>
                  <a:lnTo>
                    <a:pt x="8640" y="8345"/>
                  </a:lnTo>
                  <a:lnTo>
                    <a:pt x="8640" y="8488"/>
                  </a:lnTo>
                  <a:lnTo>
                    <a:pt x="8654" y="8631"/>
                  </a:lnTo>
                  <a:lnTo>
                    <a:pt x="8539" y="8678"/>
                  </a:lnTo>
                  <a:lnTo>
                    <a:pt x="8525" y="8345"/>
                  </a:lnTo>
                  <a:lnTo>
                    <a:pt x="8511" y="7962"/>
                  </a:lnTo>
                  <a:lnTo>
                    <a:pt x="8482" y="7581"/>
                  </a:lnTo>
                  <a:lnTo>
                    <a:pt x="8611" y="7533"/>
                  </a:lnTo>
                  <a:close/>
                  <a:moveTo>
                    <a:pt x="8410" y="7581"/>
                  </a:moveTo>
                  <a:lnTo>
                    <a:pt x="8425" y="7962"/>
                  </a:lnTo>
                  <a:lnTo>
                    <a:pt x="8425" y="8297"/>
                  </a:lnTo>
                  <a:lnTo>
                    <a:pt x="8439" y="8488"/>
                  </a:lnTo>
                  <a:lnTo>
                    <a:pt x="8453" y="8726"/>
                  </a:lnTo>
                  <a:lnTo>
                    <a:pt x="8324" y="8774"/>
                  </a:lnTo>
                  <a:lnTo>
                    <a:pt x="8310" y="8488"/>
                  </a:lnTo>
                  <a:lnTo>
                    <a:pt x="8296" y="8249"/>
                  </a:lnTo>
                  <a:lnTo>
                    <a:pt x="8281" y="7916"/>
                  </a:lnTo>
                  <a:lnTo>
                    <a:pt x="8253" y="7630"/>
                  </a:lnTo>
                  <a:lnTo>
                    <a:pt x="8410" y="7581"/>
                  </a:lnTo>
                  <a:close/>
                  <a:moveTo>
                    <a:pt x="9630" y="8631"/>
                  </a:moveTo>
                  <a:lnTo>
                    <a:pt x="9645" y="10013"/>
                  </a:lnTo>
                  <a:lnTo>
                    <a:pt x="9673" y="11015"/>
                  </a:lnTo>
                  <a:lnTo>
                    <a:pt x="9429" y="11015"/>
                  </a:lnTo>
                  <a:lnTo>
                    <a:pt x="9200" y="11109"/>
                  </a:lnTo>
                  <a:lnTo>
                    <a:pt x="8741" y="11349"/>
                  </a:lnTo>
                  <a:lnTo>
                    <a:pt x="8281" y="11492"/>
                  </a:lnTo>
                  <a:lnTo>
                    <a:pt x="8051" y="11587"/>
                  </a:lnTo>
                  <a:lnTo>
                    <a:pt x="7822" y="11778"/>
                  </a:lnTo>
                  <a:lnTo>
                    <a:pt x="7779" y="10537"/>
                  </a:lnTo>
                  <a:lnTo>
                    <a:pt x="7750" y="9965"/>
                  </a:lnTo>
                  <a:lnTo>
                    <a:pt x="7721" y="9393"/>
                  </a:lnTo>
                  <a:lnTo>
                    <a:pt x="7951" y="9346"/>
                  </a:lnTo>
                  <a:lnTo>
                    <a:pt x="8195" y="9250"/>
                  </a:lnTo>
                  <a:lnTo>
                    <a:pt x="8669" y="9060"/>
                  </a:lnTo>
                  <a:lnTo>
                    <a:pt x="9157" y="8821"/>
                  </a:lnTo>
                  <a:lnTo>
                    <a:pt x="9630" y="8631"/>
                  </a:lnTo>
                  <a:close/>
                  <a:moveTo>
                    <a:pt x="9673" y="11253"/>
                  </a:moveTo>
                  <a:lnTo>
                    <a:pt x="9702" y="11730"/>
                  </a:lnTo>
                  <a:lnTo>
                    <a:pt x="9731" y="12254"/>
                  </a:lnTo>
                  <a:lnTo>
                    <a:pt x="9530" y="12350"/>
                  </a:lnTo>
                  <a:lnTo>
                    <a:pt x="9501" y="12016"/>
                  </a:lnTo>
                  <a:lnTo>
                    <a:pt x="9473" y="11396"/>
                  </a:lnTo>
                  <a:lnTo>
                    <a:pt x="9673" y="11253"/>
                  </a:lnTo>
                  <a:close/>
                  <a:moveTo>
                    <a:pt x="9429" y="11396"/>
                  </a:moveTo>
                  <a:lnTo>
                    <a:pt x="9429" y="11968"/>
                  </a:lnTo>
                  <a:lnTo>
                    <a:pt x="9444" y="12350"/>
                  </a:lnTo>
                  <a:lnTo>
                    <a:pt x="9286" y="12445"/>
                  </a:lnTo>
                  <a:lnTo>
                    <a:pt x="9271" y="12159"/>
                  </a:lnTo>
                  <a:lnTo>
                    <a:pt x="9257" y="11921"/>
                  </a:lnTo>
                  <a:lnTo>
                    <a:pt x="9243" y="11682"/>
                  </a:lnTo>
                  <a:lnTo>
                    <a:pt x="9214" y="11492"/>
                  </a:lnTo>
                  <a:lnTo>
                    <a:pt x="9429" y="11396"/>
                  </a:lnTo>
                  <a:close/>
                  <a:moveTo>
                    <a:pt x="9157" y="11492"/>
                  </a:moveTo>
                  <a:lnTo>
                    <a:pt x="9157" y="11730"/>
                  </a:lnTo>
                  <a:lnTo>
                    <a:pt x="9171" y="11921"/>
                  </a:lnTo>
                  <a:lnTo>
                    <a:pt x="9185" y="12207"/>
                  </a:lnTo>
                  <a:lnTo>
                    <a:pt x="9200" y="12445"/>
                  </a:lnTo>
                  <a:lnTo>
                    <a:pt x="9085" y="12493"/>
                  </a:lnTo>
                  <a:lnTo>
                    <a:pt x="9056" y="11825"/>
                  </a:lnTo>
                  <a:lnTo>
                    <a:pt x="9027" y="11539"/>
                  </a:lnTo>
                  <a:lnTo>
                    <a:pt x="9157" y="11492"/>
                  </a:lnTo>
                  <a:close/>
                  <a:moveTo>
                    <a:pt x="8941" y="11587"/>
                  </a:moveTo>
                  <a:lnTo>
                    <a:pt x="8956" y="11873"/>
                  </a:lnTo>
                  <a:lnTo>
                    <a:pt x="8984" y="12540"/>
                  </a:lnTo>
                  <a:lnTo>
                    <a:pt x="8855" y="12588"/>
                  </a:lnTo>
                  <a:lnTo>
                    <a:pt x="8855" y="12350"/>
                  </a:lnTo>
                  <a:lnTo>
                    <a:pt x="8841" y="12111"/>
                  </a:lnTo>
                  <a:lnTo>
                    <a:pt x="8827" y="11873"/>
                  </a:lnTo>
                  <a:lnTo>
                    <a:pt x="8798" y="11635"/>
                  </a:lnTo>
                  <a:lnTo>
                    <a:pt x="8941" y="11587"/>
                  </a:lnTo>
                  <a:close/>
                  <a:moveTo>
                    <a:pt x="8741" y="11635"/>
                  </a:moveTo>
                  <a:lnTo>
                    <a:pt x="8741" y="11921"/>
                  </a:lnTo>
                  <a:lnTo>
                    <a:pt x="8755" y="12159"/>
                  </a:lnTo>
                  <a:lnTo>
                    <a:pt x="8755" y="12397"/>
                  </a:lnTo>
                  <a:lnTo>
                    <a:pt x="8784" y="12636"/>
                  </a:lnTo>
                  <a:lnTo>
                    <a:pt x="8669" y="12683"/>
                  </a:lnTo>
                  <a:lnTo>
                    <a:pt x="8669" y="12445"/>
                  </a:lnTo>
                  <a:lnTo>
                    <a:pt x="8654" y="12254"/>
                  </a:lnTo>
                  <a:lnTo>
                    <a:pt x="8626" y="11682"/>
                  </a:lnTo>
                  <a:lnTo>
                    <a:pt x="8741" y="11635"/>
                  </a:lnTo>
                  <a:close/>
                  <a:moveTo>
                    <a:pt x="8582" y="11730"/>
                  </a:moveTo>
                  <a:lnTo>
                    <a:pt x="8568" y="11968"/>
                  </a:lnTo>
                  <a:lnTo>
                    <a:pt x="8568" y="12207"/>
                  </a:lnTo>
                  <a:lnTo>
                    <a:pt x="8582" y="12493"/>
                  </a:lnTo>
                  <a:lnTo>
                    <a:pt x="8597" y="12588"/>
                  </a:lnTo>
                  <a:lnTo>
                    <a:pt x="8626" y="12683"/>
                  </a:lnTo>
                  <a:lnTo>
                    <a:pt x="8468" y="12731"/>
                  </a:lnTo>
                  <a:lnTo>
                    <a:pt x="8453" y="12445"/>
                  </a:lnTo>
                  <a:lnTo>
                    <a:pt x="8425" y="12111"/>
                  </a:lnTo>
                  <a:lnTo>
                    <a:pt x="8410" y="11825"/>
                  </a:lnTo>
                  <a:lnTo>
                    <a:pt x="8582" y="11730"/>
                  </a:lnTo>
                  <a:close/>
                  <a:moveTo>
                    <a:pt x="8367" y="11825"/>
                  </a:moveTo>
                  <a:lnTo>
                    <a:pt x="8353" y="12111"/>
                  </a:lnTo>
                  <a:lnTo>
                    <a:pt x="8353" y="12397"/>
                  </a:lnTo>
                  <a:lnTo>
                    <a:pt x="8367" y="12779"/>
                  </a:lnTo>
                  <a:lnTo>
                    <a:pt x="8224" y="12779"/>
                  </a:lnTo>
                  <a:lnTo>
                    <a:pt x="8238" y="12683"/>
                  </a:lnTo>
                  <a:lnTo>
                    <a:pt x="8238" y="12588"/>
                  </a:lnTo>
                  <a:lnTo>
                    <a:pt x="8224" y="12397"/>
                  </a:lnTo>
                  <a:lnTo>
                    <a:pt x="8209" y="12159"/>
                  </a:lnTo>
                  <a:lnTo>
                    <a:pt x="8180" y="11921"/>
                  </a:lnTo>
                  <a:lnTo>
                    <a:pt x="8367" y="11825"/>
                  </a:lnTo>
                  <a:close/>
                  <a:moveTo>
                    <a:pt x="344" y="12540"/>
                  </a:moveTo>
                  <a:lnTo>
                    <a:pt x="359" y="12779"/>
                  </a:lnTo>
                  <a:lnTo>
                    <a:pt x="359" y="13065"/>
                  </a:lnTo>
                  <a:lnTo>
                    <a:pt x="272" y="13112"/>
                  </a:lnTo>
                  <a:lnTo>
                    <a:pt x="186" y="13208"/>
                  </a:lnTo>
                  <a:lnTo>
                    <a:pt x="143" y="12874"/>
                  </a:lnTo>
                  <a:lnTo>
                    <a:pt x="86" y="12540"/>
                  </a:lnTo>
                  <a:lnTo>
                    <a:pt x="172" y="12540"/>
                  </a:lnTo>
                  <a:lnTo>
                    <a:pt x="258" y="12588"/>
                  </a:lnTo>
                  <a:lnTo>
                    <a:pt x="301" y="12588"/>
                  </a:lnTo>
                  <a:lnTo>
                    <a:pt x="344" y="12540"/>
                  </a:lnTo>
                  <a:close/>
                  <a:moveTo>
                    <a:pt x="373" y="12159"/>
                  </a:moveTo>
                  <a:lnTo>
                    <a:pt x="459" y="12207"/>
                  </a:lnTo>
                  <a:lnTo>
                    <a:pt x="617" y="12207"/>
                  </a:lnTo>
                  <a:lnTo>
                    <a:pt x="631" y="12540"/>
                  </a:lnTo>
                  <a:lnTo>
                    <a:pt x="646" y="12874"/>
                  </a:lnTo>
                  <a:lnTo>
                    <a:pt x="646" y="13160"/>
                  </a:lnTo>
                  <a:lnTo>
                    <a:pt x="517" y="13255"/>
                  </a:lnTo>
                  <a:lnTo>
                    <a:pt x="445" y="13255"/>
                  </a:lnTo>
                  <a:lnTo>
                    <a:pt x="445" y="13065"/>
                  </a:lnTo>
                  <a:lnTo>
                    <a:pt x="431" y="12779"/>
                  </a:lnTo>
                  <a:lnTo>
                    <a:pt x="416" y="12445"/>
                  </a:lnTo>
                  <a:lnTo>
                    <a:pt x="373" y="12159"/>
                  </a:lnTo>
                  <a:close/>
                  <a:moveTo>
                    <a:pt x="8180" y="7630"/>
                  </a:moveTo>
                  <a:lnTo>
                    <a:pt x="8180" y="7916"/>
                  </a:lnTo>
                  <a:lnTo>
                    <a:pt x="8195" y="8249"/>
                  </a:lnTo>
                  <a:lnTo>
                    <a:pt x="8209" y="8535"/>
                  </a:lnTo>
                  <a:lnTo>
                    <a:pt x="8238" y="8821"/>
                  </a:lnTo>
                  <a:lnTo>
                    <a:pt x="7965" y="8964"/>
                  </a:lnTo>
                  <a:lnTo>
                    <a:pt x="7693" y="9155"/>
                  </a:lnTo>
                  <a:lnTo>
                    <a:pt x="7678" y="9155"/>
                  </a:lnTo>
                  <a:lnTo>
                    <a:pt x="7650" y="9250"/>
                  </a:lnTo>
                  <a:lnTo>
                    <a:pt x="7650" y="9298"/>
                  </a:lnTo>
                  <a:lnTo>
                    <a:pt x="7664" y="9346"/>
                  </a:lnTo>
                  <a:lnTo>
                    <a:pt x="7664" y="10061"/>
                  </a:lnTo>
                  <a:lnTo>
                    <a:pt x="7678" y="10728"/>
                  </a:lnTo>
                  <a:lnTo>
                    <a:pt x="7750" y="12111"/>
                  </a:lnTo>
                  <a:lnTo>
                    <a:pt x="7779" y="12207"/>
                  </a:lnTo>
                  <a:lnTo>
                    <a:pt x="7807" y="12207"/>
                  </a:lnTo>
                  <a:lnTo>
                    <a:pt x="7836" y="12159"/>
                  </a:lnTo>
                  <a:lnTo>
                    <a:pt x="7836" y="11921"/>
                  </a:lnTo>
                  <a:lnTo>
                    <a:pt x="7994" y="11968"/>
                  </a:lnTo>
                  <a:lnTo>
                    <a:pt x="8152" y="11921"/>
                  </a:lnTo>
                  <a:lnTo>
                    <a:pt x="8152" y="12588"/>
                  </a:lnTo>
                  <a:lnTo>
                    <a:pt x="8166" y="12731"/>
                  </a:lnTo>
                  <a:lnTo>
                    <a:pt x="8180" y="12826"/>
                  </a:lnTo>
                  <a:lnTo>
                    <a:pt x="8037" y="12874"/>
                  </a:lnTo>
                  <a:lnTo>
                    <a:pt x="7908" y="12969"/>
                  </a:lnTo>
                  <a:lnTo>
                    <a:pt x="7779" y="13065"/>
                  </a:lnTo>
                  <a:lnTo>
                    <a:pt x="7664" y="13255"/>
                  </a:lnTo>
                  <a:lnTo>
                    <a:pt x="7650" y="13208"/>
                  </a:lnTo>
                  <a:lnTo>
                    <a:pt x="7564" y="11587"/>
                  </a:lnTo>
                  <a:lnTo>
                    <a:pt x="7535" y="10728"/>
                  </a:lnTo>
                  <a:lnTo>
                    <a:pt x="7521" y="9918"/>
                  </a:lnTo>
                  <a:lnTo>
                    <a:pt x="7521" y="8345"/>
                  </a:lnTo>
                  <a:lnTo>
                    <a:pt x="7492" y="7868"/>
                  </a:lnTo>
                  <a:lnTo>
                    <a:pt x="7764" y="7773"/>
                  </a:lnTo>
                  <a:lnTo>
                    <a:pt x="8023" y="7676"/>
                  </a:lnTo>
                  <a:lnTo>
                    <a:pt x="8023" y="8774"/>
                  </a:lnTo>
                  <a:lnTo>
                    <a:pt x="8051" y="8821"/>
                  </a:lnTo>
                  <a:lnTo>
                    <a:pt x="8066" y="8869"/>
                  </a:lnTo>
                  <a:lnTo>
                    <a:pt x="8094" y="8821"/>
                  </a:lnTo>
                  <a:lnTo>
                    <a:pt x="8109" y="8774"/>
                  </a:lnTo>
                  <a:lnTo>
                    <a:pt x="8109" y="8202"/>
                  </a:lnTo>
                  <a:lnTo>
                    <a:pt x="8094" y="7676"/>
                  </a:lnTo>
                  <a:lnTo>
                    <a:pt x="8180" y="7630"/>
                  </a:lnTo>
                  <a:close/>
                  <a:moveTo>
                    <a:pt x="1449" y="10537"/>
                  </a:moveTo>
                  <a:lnTo>
                    <a:pt x="1435" y="10966"/>
                  </a:lnTo>
                  <a:lnTo>
                    <a:pt x="1421" y="11396"/>
                  </a:lnTo>
                  <a:lnTo>
                    <a:pt x="1406" y="12302"/>
                  </a:lnTo>
                  <a:lnTo>
                    <a:pt x="1421" y="13255"/>
                  </a:lnTo>
                  <a:lnTo>
                    <a:pt x="1449" y="14162"/>
                  </a:lnTo>
                  <a:lnTo>
                    <a:pt x="1220" y="13970"/>
                  </a:lnTo>
                  <a:lnTo>
                    <a:pt x="1119" y="13827"/>
                  </a:lnTo>
                  <a:lnTo>
                    <a:pt x="1019" y="13684"/>
                  </a:lnTo>
                  <a:lnTo>
                    <a:pt x="933" y="13495"/>
                  </a:lnTo>
                  <a:lnTo>
                    <a:pt x="832" y="13303"/>
                  </a:lnTo>
                  <a:lnTo>
                    <a:pt x="760" y="13255"/>
                  </a:lnTo>
                  <a:lnTo>
                    <a:pt x="760" y="13208"/>
                  </a:lnTo>
                  <a:lnTo>
                    <a:pt x="746" y="13160"/>
                  </a:lnTo>
                  <a:lnTo>
                    <a:pt x="732" y="12874"/>
                  </a:lnTo>
                  <a:lnTo>
                    <a:pt x="732" y="12636"/>
                  </a:lnTo>
                  <a:lnTo>
                    <a:pt x="717" y="12159"/>
                  </a:lnTo>
                  <a:lnTo>
                    <a:pt x="760" y="12159"/>
                  </a:lnTo>
                  <a:lnTo>
                    <a:pt x="789" y="12111"/>
                  </a:lnTo>
                  <a:lnTo>
                    <a:pt x="789" y="12016"/>
                  </a:lnTo>
                  <a:lnTo>
                    <a:pt x="775" y="11968"/>
                  </a:lnTo>
                  <a:lnTo>
                    <a:pt x="760" y="11921"/>
                  </a:lnTo>
                  <a:lnTo>
                    <a:pt x="689" y="11968"/>
                  </a:lnTo>
                  <a:lnTo>
                    <a:pt x="789" y="11778"/>
                  </a:lnTo>
                  <a:lnTo>
                    <a:pt x="875" y="11635"/>
                  </a:lnTo>
                  <a:lnTo>
                    <a:pt x="1047" y="11253"/>
                  </a:lnTo>
                  <a:lnTo>
                    <a:pt x="1449" y="10537"/>
                  </a:lnTo>
                  <a:close/>
                  <a:moveTo>
                    <a:pt x="1780" y="9870"/>
                  </a:moveTo>
                  <a:lnTo>
                    <a:pt x="1780" y="11109"/>
                  </a:lnTo>
                  <a:lnTo>
                    <a:pt x="1794" y="12350"/>
                  </a:lnTo>
                  <a:lnTo>
                    <a:pt x="1794" y="13303"/>
                  </a:lnTo>
                  <a:lnTo>
                    <a:pt x="1808" y="13781"/>
                  </a:lnTo>
                  <a:lnTo>
                    <a:pt x="1823" y="14256"/>
                  </a:lnTo>
                  <a:lnTo>
                    <a:pt x="1780" y="14113"/>
                  </a:lnTo>
                  <a:lnTo>
                    <a:pt x="1751" y="13638"/>
                  </a:lnTo>
                  <a:lnTo>
                    <a:pt x="1751" y="12350"/>
                  </a:lnTo>
                  <a:lnTo>
                    <a:pt x="1737" y="11349"/>
                  </a:lnTo>
                  <a:lnTo>
                    <a:pt x="1722" y="10347"/>
                  </a:lnTo>
                  <a:lnTo>
                    <a:pt x="1737" y="10347"/>
                  </a:lnTo>
                  <a:lnTo>
                    <a:pt x="1751" y="10299"/>
                  </a:lnTo>
                  <a:lnTo>
                    <a:pt x="1737" y="10251"/>
                  </a:lnTo>
                  <a:lnTo>
                    <a:pt x="1722" y="10156"/>
                  </a:lnTo>
                  <a:lnTo>
                    <a:pt x="1708" y="9870"/>
                  </a:lnTo>
                  <a:close/>
                  <a:moveTo>
                    <a:pt x="1550" y="10347"/>
                  </a:moveTo>
                  <a:lnTo>
                    <a:pt x="1650" y="10394"/>
                  </a:lnTo>
                  <a:lnTo>
                    <a:pt x="1636" y="11349"/>
                  </a:lnTo>
                  <a:lnTo>
                    <a:pt x="1650" y="12350"/>
                  </a:lnTo>
                  <a:lnTo>
                    <a:pt x="1694" y="14353"/>
                  </a:lnTo>
                  <a:lnTo>
                    <a:pt x="1622" y="14400"/>
                  </a:lnTo>
                  <a:lnTo>
                    <a:pt x="1607" y="14400"/>
                  </a:lnTo>
                  <a:lnTo>
                    <a:pt x="1607" y="14305"/>
                  </a:lnTo>
                  <a:lnTo>
                    <a:pt x="1593" y="14256"/>
                  </a:lnTo>
                  <a:lnTo>
                    <a:pt x="1579" y="14210"/>
                  </a:lnTo>
                  <a:lnTo>
                    <a:pt x="1550" y="14210"/>
                  </a:lnTo>
                  <a:lnTo>
                    <a:pt x="1535" y="13255"/>
                  </a:lnTo>
                  <a:lnTo>
                    <a:pt x="1521" y="12302"/>
                  </a:lnTo>
                  <a:lnTo>
                    <a:pt x="1521" y="11349"/>
                  </a:lnTo>
                  <a:lnTo>
                    <a:pt x="1507" y="10442"/>
                  </a:lnTo>
                  <a:lnTo>
                    <a:pt x="1521" y="10394"/>
                  </a:lnTo>
                  <a:lnTo>
                    <a:pt x="1535" y="10347"/>
                  </a:lnTo>
                  <a:close/>
                  <a:moveTo>
                    <a:pt x="7391" y="7868"/>
                  </a:moveTo>
                  <a:lnTo>
                    <a:pt x="7391" y="9250"/>
                  </a:lnTo>
                  <a:lnTo>
                    <a:pt x="7405" y="10585"/>
                  </a:lnTo>
                  <a:lnTo>
                    <a:pt x="7463" y="11921"/>
                  </a:lnTo>
                  <a:lnTo>
                    <a:pt x="7535" y="13255"/>
                  </a:lnTo>
                  <a:lnTo>
                    <a:pt x="6832" y="13589"/>
                  </a:lnTo>
                  <a:lnTo>
                    <a:pt x="6128" y="13827"/>
                  </a:lnTo>
                  <a:lnTo>
                    <a:pt x="5425" y="14019"/>
                  </a:lnTo>
                  <a:lnTo>
                    <a:pt x="4722" y="14162"/>
                  </a:lnTo>
                  <a:lnTo>
                    <a:pt x="3244" y="14496"/>
                  </a:lnTo>
                  <a:lnTo>
                    <a:pt x="2928" y="14496"/>
                  </a:lnTo>
                  <a:lnTo>
                    <a:pt x="2598" y="14543"/>
                  </a:lnTo>
                  <a:lnTo>
                    <a:pt x="2267" y="14591"/>
                  </a:lnTo>
                  <a:lnTo>
                    <a:pt x="2095" y="14686"/>
                  </a:lnTo>
                  <a:lnTo>
                    <a:pt x="1937" y="14782"/>
                  </a:lnTo>
                  <a:lnTo>
                    <a:pt x="1937" y="14591"/>
                  </a:lnTo>
                  <a:lnTo>
                    <a:pt x="1952" y="14496"/>
                  </a:lnTo>
                  <a:lnTo>
                    <a:pt x="1937" y="14400"/>
                  </a:lnTo>
                  <a:lnTo>
                    <a:pt x="1909" y="13255"/>
                  </a:lnTo>
                  <a:lnTo>
                    <a:pt x="1880" y="10966"/>
                  </a:lnTo>
                  <a:lnTo>
                    <a:pt x="1851" y="9822"/>
                  </a:lnTo>
                  <a:lnTo>
                    <a:pt x="1866" y="9822"/>
                  </a:lnTo>
                  <a:lnTo>
                    <a:pt x="1880" y="9775"/>
                  </a:lnTo>
                  <a:lnTo>
                    <a:pt x="1880" y="9632"/>
                  </a:lnTo>
                  <a:lnTo>
                    <a:pt x="2196" y="9536"/>
                  </a:lnTo>
                  <a:lnTo>
                    <a:pt x="2497" y="9441"/>
                  </a:lnTo>
                  <a:lnTo>
                    <a:pt x="3114" y="9155"/>
                  </a:lnTo>
                  <a:lnTo>
                    <a:pt x="3846" y="8821"/>
                  </a:lnTo>
                  <a:lnTo>
                    <a:pt x="4578" y="8583"/>
                  </a:lnTo>
                  <a:lnTo>
                    <a:pt x="5282" y="8345"/>
                  </a:lnTo>
                  <a:lnTo>
                    <a:pt x="5985" y="8154"/>
                  </a:lnTo>
                  <a:lnTo>
                    <a:pt x="7391" y="7868"/>
                  </a:lnTo>
                  <a:close/>
                  <a:moveTo>
                    <a:pt x="4521" y="0"/>
                  </a:moveTo>
                  <a:lnTo>
                    <a:pt x="4463" y="953"/>
                  </a:lnTo>
                  <a:lnTo>
                    <a:pt x="4420" y="1906"/>
                  </a:lnTo>
                  <a:lnTo>
                    <a:pt x="4349" y="3767"/>
                  </a:lnTo>
                  <a:lnTo>
                    <a:pt x="4291" y="5198"/>
                  </a:lnTo>
                  <a:lnTo>
                    <a:pt x="4234" y="6580"/>
                  </a:lnTo>
                  <a:lnTo>
                    <a:pt x="4176" y="7487"/>
                  </a:lnTo>
                  <a:lnTo>
                    <a:pt x="4148" y="7962"/>
                  </a:lnTo>
                  <a:lnTo>
                    <a:pt x="4133" y="8440"/>
                  </a:lnTo>
                  <a:lnTo>
                    <a:pt x="3559" y="8631"/>
                  </a:lnTo>
                  <a:lnTo>
                    <a:pt x="2985" y="8821"/>
                  </a:lnTo>
                  <a:lnTo>
                    <a:pt x="2411" y="9107"/>
                  </a:lnTo>
                  <a:lnTo>
                    <a:pt x="2124" y="9298"/>
                  </a:lnTo>
                  <a:lnTo>
                    <a:pt x="1851" y="9489"/>
                  </a:lnTo>
                  <a:lnTo>
                    <a:pt x="1837" y="9441"/>
                  </a:lnTo>
                  <a:lnTo>
                    <a:pt x="1837" y="9393"/>
                  </a:lnTo>
                  <a:lnTo>
                    <a:pt x="1808" y="9346"/>
                  </a:lnTo>
                  <a:lnTo>
                    <a:pt x="1794" y="9393"/>
                  </a:lnTo>
                  <a:lnTo>
                    <a:pt x="1794" y="9536"/>
                  </a:lnTo>
                  <a:lnTo>
                    <a:pt x="1765" y="9536"/>
                  </a:lnTo>
                  <a:lnTo>
                    <a:pt x="1751" y="9584"/>
                  </a:lnTo>
                  <a:lnTo>
                    <a:pt x="1751" y="9632"/>
                  </a:lnTo>
                  <a:lnTo>
                    <a:pt x="1708" y="9679"/>
                  </a:lnTo>
                  <a:lnTo>
                    <a:pt x="1679" y="9775"/>
                  </a:lnTo>
                  <a:lnTo>
                    <a:pt x="1665" y="9822"/>
                  </a:lnTo>
                  <a:lnTo>
                    <a:pt x="1679" y="9870"/>
                  </a:lnTo>
                  <a:lnTo>
                    <a:pt x="1665" y="10108"/>
                  </a:lnTo>
                  <a:lnTo>
                    <a:pt x="1492" y="10108"/>
                  </a:lnTo>
                  <a:lnTo>
                    <a:pt x="1464" y="10156"/>
                  </a:lnTo>
                  <a:lnTo>
                    <a:pt x="1464" y="10204"/>
                  </a:lnTo>
                  <a:lnTo>
                    <a:pt x="1004" y="11015"/>
                  </a:lnTo>
                  <a:lnTo>
                    <a:pt x="818" y="11396"/>
                  </a:lnTo>
                  <a:lnTo>
                    <a:pt x="732" y="11635"/>
                  </a:lnTo>
                  <a:lnTo>
                    <a:pt x="660" y="11921"/>
                  </a:lnTo>
                  <a:lnTo>
                    <a:pt x="631" y="11968"/>
                  </a:lnTo>
                  <a:lnTo>
                    <a:pt x="545" y="12016"/>
                  </a:lnTo>
                  <a:lnTo>
                    <a:pt x="459" y="12016"/>
                  </a:lnTo>
                  <a:lnTo>
                    <a:pt x="416" y="12064"/>
                  </a:lnTo>
                  <a:lnTo>
                    <a:pt x="373" y="12111"/>
                  </a:lnTo>
                  <a:lnTo>
                    <a:pt x="359" y="12064"/>
                  </a:lnTo>
                  <a:lnTo>
                    <a:pt x="344" y="12064"/>
                  </a:lnTo>
                  <a:lnTo>
                    <a:pt x="344" y="12350"/>
                  </a:lnTo>
                  <a:lnTo>
                    <a:pt x="201" y="12350"/>
                  </a:lnTo>
                  <a:lnTo>
                    <a:pt x="115" y="12302"/>
                  </a:lnTo>
                  <a:lnTo>
                    <a:pt x="29" y="12350"/>
                  </a:lnTo>
                  <a:lnTo>
                    <a:pt x="29" y="12302"/>
                  </a:lnTo>
                  <a:lnTo>
                    <a:pt x="14" y="12350"/>
                  </a:lnTo>
                  <a:lnTo>
                    <a:pt x="0" y="12350"/>
                  </a:lnTo>
                  <a:lnTo>
                    <a:pt x="0" y="12397"/>
                  </a:lnTo>
                  <a:lnTo>
                    <a:pt x="14" y="12445"/>
                  </a:lnTo>
                  <a:lnTo>
                    <a:pt x="29" y="12683"/>
                  </a:lnTo>
                  <a:lnTo>
                    <a:pt x="57" y="12969"/>
                  </a:lnTo>
                  <a:lnTo>
                    <a:pt x="129" y="13446"/>
                  </a:lnTo>
                  <a:lnTo>
                    <a:pt x="158" y="13495"/>
                  </a:lnTo>
                  <a:lnTo>
                    <a:pt x="172" y="13495"/>
                  </a:lnTo>
                  <a:lnTo>
                    <a:pt x="272" y="13398"/>
                  </a:lnTo>
                  <a:lnTo>
                    <a:pt x="373" y="13303"/>
                  </a:lnTo>
                  <a:lnTo>
                    <a:pt x="387" y="13351"/>
                  </a:lnTo>
                  <a:lnTo>
                    <a:pt x="373" y="13398"/>
                  </a:lnTo>
                  <a:lnTo>
                    <a:pt x="402" y="13495"/>
                  </a:lnTo>
                  <a:lnTo>
                    <a:pt x="431" y="13541"/>
                  </a:lnTo>
                  <a:lnTo>
                    <a:pt x="531" y="13589"/>
                  </a:lnTo>
                  <a:lnTo>
                    <a:pt x="617" y="13541"/>
                  </a:lnTo>
                  <a:lnTo>
                    <a:pt x="703" y="13446"/>
                  </a:lnTo>
                  <a:lnTo>
                    <a:pt x="732" y="13446"/>
                  </a:lnTo>
                  <a:lnTo>
                    <a:pt x="904" y="13781"/>
                  </a:lnTo>
                  <a:lnTo>
                    <a:pt x="1090" y="14067"/>
                  </a:lnTo>
                  <a:lnTo>
                    <a:pt x="1277" y="14305"/>
                  </a:lnTo>
                  <a:lnTo>
                    <a:pt x="1464" y="14448"/>
                  </a:lnTo>
                  <a:lnTo>
                    <a:pt x="1478" y="14686"/>
                  </a:lnTo>
                  <a:lnTo>
                    <a:pt x="1492" y="14782"/>
                  </a:lnTo>
                  <a:lnTo>
                    <a:pt x="1535" y="14782"/>
                  </a:lnTo>
                  <a:lnTo>
                    <a:pt x="1550" y="14686"/>
                  </a:lnTo>
                  <a:lnTo>
                    <a:pt x="1593" y="14734"/>
                  </a:lnTo>
                  <a:lnTo>
                    <a:pt x="1650" y="14734"/>
                  </a:lnTo>
                  <a:lnTo>
                    <a:pt x="1737" y="14686"/>
                  </a:lnTo>
                  <a:lnTo>
                    <a:pt x="1837" y="14639"/>
                  </a:lnTo>
                  <a:lnTo>
                    <a:pt x="1851" y="14782"/>
                  </a:lnTo>
                  <a:lnTo>
                    <a:pt x="1866" y="14829"/>
                  </a:lnTo>
                  <a:lnTo>
                    <a:pt x="1866" y="14877"/>
                  </a:lnTo>
                  <a:lnTo>
                    <a:pt x="1880" y="14925"/>
                  </a:lnTo>
                  <a:lnTo>
                    <a:pt x="2038" y="14972"/>
                  </a:lnTo>
                  <a:lnTo>
                    <a:pt x="2210" y="15020"/>
                  </a:lnTo>
                  <a:lnTo>
                    <a:pt x="2555" y="14972"/>
                  </a:lnTo>
                  <a:lnTo>
                    <a:pt x="3244" y="14782"/>
                  </a:lnTo>
                  <a:lnTo>
                    <a:pt x="4722" y="14448"/>
                  </a:lnTo>
                  <a:lnTo>
                    <a:pt x="5468" y="14305"/>
                  </a:lnTo>
                  <a:lnTo>
                    <a:pt x="6200" y="14113"/>
                  </a:lnTo>
                  <a:lnTo>
                    <a:pt x="6214" y="14113"/>
                  </a:lnTo>
                  <a:lnTo>
                    <a:pt x="6372" y="14353"/>
                  </a:lnTo>
                  <a:lnTo>
                    <a:pt x="6559" y="14591"/>
                  </a:lnTo>
                  <a:lnTo>
                    <a:pt x="6731" y="14782"/>
                  </a:lnTo>
                  <a:lnTo>
                    <a:pt x="6918" y="14925"/>
                  </a:lnTo>
                  <a:lnTo>
                    <a:pt x="7291" y="15163"/>
                  </a:lnTo>
                  <a:lnTo>
                    <a:pt x="7678" y="15306"/>
                  </a:lnTo>
                  <a:lnTo>
                    <a:pt x="8066" y="15402"/>
                  </a:lnTo>
                  <a:lnTo>
                    <a:pt x="8453" y="15497"/>
                  </a:lnTo>
                  <a:lnTo>
                    <a:pt x="8827" y="15592"/>
                  </a:lnTo>
                  <a:lnTo>
                    <a:pt x="9200" y="15688"/>
                  </a:lnTo>
                  <a:lnTo>
                    <a:pt x="9645" y="15878"/>
                  </a:lnTo>
                  <a:lnTo>
                    <a:pt x="10075" y="16069"/>
                  </a:lnTo>
                  <a:lnTo>
                    <a:pt x="10950" y="16547"/>
                  </a:lnTo>
                  <a:lnTo>
                    <a:pt x="11826" y="17071"/>
                  </a:lnTo>
                  <a:lnTo>
                    <a:pt x="12702" y="17548"/>
                  </a:lnTo>
                  <a:lnTo>
                    <a:pt x="12544" y="21076"/>
                  </a:lnTo>
                  <a:lnTo>
                    <a:pt x="12558" y="21171"/>
                  </a:lnTo>
                  <a:lnTo>
                    <a:pt x="12558" y="21219"/>
                  </a:lnTo>
                  <a:lnTo>
                    <a:pt x="12587" y="21267"/>
                  </a:lnTo>
                  <a:lnTo>
                    <a:pt x="12630" y="21219"/>
                  </a:lnTo>
                  <a:lnTo>
                    <a:pt x="12630" y="21171"/>
                  </a:lnTo>
                  <a:lnTo>
                    <a:pt x="12644" y="21124"/>
                  </a:lnTo>
                  <a:lnTo>
                    <a:pt x="12702" y="20981"/>
                  </a:lnTo>
                  <a:lnTo>
                    <a:pt x="12759" y="20790"/>
                  </a:lnTo>
                  <a:lnTo>
                    <a:pt x="12816" y="20599"/>
                  </a:lnTo>
                  <a:lnTo>
                    <a:pt x="12874" y="20456"/>
                  </a:lnTo>
                  <a:lnTo>
                    <a:pt x="12902" y="20695"/>
                  </a:lnTo>
                  <a:lnTo>
                    <a:pt x="12946" y="20885"/>
                  </a:lnTo>
                  <a:lnTo>
                    <a:pt x="12989" y="21076"/>
                  </a:lnTo>
                  <a:lnTo>
                    <a:pt x="13046" y="21267"/>
                  </a:lnTo>
                  <a:lnTo>
                    <a:pt x="13032" y="21457"/>
                  </a:lnTo>
                  <a:lnTo>
                    <a:pt x="13032" y="21553"/>
                  </a:lnTo>
                  <a:lnTo>
                    <a:pt x="13046" y="21600"/>
                  </a:lnTo>
                  <a:lnTo>
                    <a:pt x="13104" y="21600"/>
                  </a:lnTo>
                  <a:lnTo>
                    <a:pt x="13118" y="21553"/>
                  </a:lnTo>
                  <a:lnTo>
                    <a:pt x="13132" y="21457"/>
                  </a:lnTo>
                  <a:lnTo>
                    <a:pt x="13132" y="21171"/>
                  </a:lnTo>
                  <a:lnTo>
                    <a:pt x="13247" y="17691"/>
                  </a:lnTo>
                  <a:lnTo>
                    <a:pt x="13764" y="17977"/>
                  </a:lnTo>
                  <a:lnTo>
                    <a:pt x="14266" y="18120"/>
                  </a:lnTo>
                  <a:lnTo>
                    <a:pt x="14596" y="18263"/>
                  </a:lnTo>
                  <a:lnTo>
                    <a:pt x="14754" y="18358"/>
                  </a:lnTo>
                  <a:lnTo>
                    <a:pt x="14912" y="18501"/>
                  </a:lnTo>
                  <a:lnTo>
                    <a:pt x="15027" y="18596"/>
                  </a:lnTo>
                  <a:lnTo>
                    <a:pt x="15141" y="18644"/>
                  </a:lnTo>
                  <a:lnTo>
                    <a:pt x="15242" y="18692"/>
                  </a:lnTo>
                  <a:lnTo>
                    <a:pt x="15357" y="18644"/>
                  </a:lnTo>
                  <a:lnTo>
                    <a:pt x="15629" y="18644"/>
                  </a:lnTo>
                  <a:lnTo>
                    <a:pt x="15759" y="18739"/>
                  </a:lnTo>
                  <a:lnTo>
                    <a:pt x="15874" y="18835"/>
                  </a:lnTo>
                  <a:lnTo>
                    <a:pt x="16132" y="19025"/>
                  </a:lnTo>
                  <a:lnTo>
                    <a:pt x="16261" y="19121"/>
                  </a:lnTo>
                  <a:lnTo>
                    <a:pt x="16390" y="19121"/>
                  </a:lnTo>
                  <a:lnTo>
                    <a:pt x="16706" y="19216"/>
                  </a:lnTo>
                  <a:lnTo>
                    <a:pt x="17036" y="19359"/>
                  </a:lnTo>
                  <a:lnTo>
                    <a:pt x="17667" y="19646"/>
                  </a:lnTo>
                  <a:lnTo>
                    <a:pt x="18873" y="20361"/>
                  </a:lnTo>
                  <a:lnTo>
                    <a:pt x="19404" y="20742"/>
                  </a:lnTo>
                  <a:lnTo>
                    <a:pt x="19677" y="20838"/>
                  </a:lnTo>
                  <a:lnTo>
                    <a:pt x="19949" y="20885"/>
                  </a:lnTo>
                  <a:lnTo>
                    <a:pt x="20065" y="20838"/>
                  </a:lnTo>
                  <a:lnTo>
                    <a:pt x="20179" y="20742"/>
                  </a:lnTo>
                  <a:lnTo>
                    <a:pt x="20265" y="20647"/>
                  </a:lnTo>
                  <a:lnTo>
                    <a:pt x="20351" y="20456"/>
                  </a:lnTo>
                  <a:lnTo>
                    <a:pt x="20423" y="20266"/>
                  </a:lnTo>
                  <a:lnTo>
                    <a:pt x="20495" y="20026"/>
                  </a:lnTo>
                  <a:lnTo>
                    <a:pt x="20552" y="19740"/>
                  </a:lnTo>
                  <a:lnTo>
                    <a:pt x="20595" y="19454"/>
                  </a:lnTo>
                  <a:lnTo>
                    <a:pt x="20624" y="19168"/>
                  </a:lnTo>
                  <a:lnTo>
                    <a:pt x="20653" y="18835"/>
                  </a:lnTo>
                  <a:lnTo>
                    <a:pt x="20696" y="18167"/>
                  </a:lnTo>
                  <a:lnTo>
                    <a:pt x="20710" y="17452"/>
                  </a:lnTo>
                  <a:lnTo>
                    <a:pt x="20710" y="16785"/>
                  </a:lnTo>
                  <a:lnTo>
                    <a:pt x="20782" y="15735"/>
                  </a:lnTo>
                  <a:lnTo>
                    <a:pt x="20840" y="14734"/>
                  </a:lnTo>
                  <a:lnTo>
                    <a:pt x="20940" y="12683"/>
                  </a:lnTo>
                  <a:lnTo>
                    <a:pt x="21184" y="7819"/>
                  </a:lnTo>
                  <a:lnTo>
                    <a:pt x="21600" y="0"/>
                  </a:lnTo>
                  <a:lnTo>
                    <a:pt x="21485" y="0"/>
                  </a:lnTo>
                  <a:lnTo>
                    <a:pt x="21069" y="7725"/>
                  </a:lnTo>
                  <a:lnTo>
                    <a:pt x="20825" y="12540"/>
                  </a:lnTo>
                  <a:lnTo>
                    <a:pt x="20739" y="14543"/>
                  </a:lnTo>
                  <a:lnTo>
                    <a:pt x="20696" y="15545"/>
                  </a:lnTo>
                  <a:lnTo>
                    <a:pt x="20667" y="16547"/>
                  </a:lnTo>
                  <a:lnTo>
                    <a:pt x="20638" y="16547"/>
                  </a:lnTo>
                  <a:lnTo>
                    <a:pt x="20624" y="16690"/>
                  </a:lnTo>
                  <a:lnTo>
                    <a:pt x="20624" y="17691"/>
                  </a:lnTo>
                  <a:lnTo>
                    <a:pt x="20610" y="18167"/>
                  </a:lnTo>
                  <a:lnTo>
                    <a:pt x="20581" y="18692"/>
                  </a:lnTo>
                  <a:lnTo>
                    <a:pt x="20538" y="19121"/>
                  </a:lnTo>
                  <a:lnTo>
                    <a:pt x="20466" y="19551"/>
                  </a:lnTo>
                  <a:lnTo>
                    <a:pt x="20366" y="19932"/>
                  </a:lnTo>
                  <a:lnTo>
                    <a:pt x="20308" y="20123"/>
                  </a:lnTo>
                  <a:lnTo>
                    <a:pt x="20237" y="20266"/>
                  </a:lnTo>
                  <a:lnTo>
                    <a:pt x="20122" y="20456"/>
                  </a:lnTo>
                  <a:lnTo>
                    <a:pt x="19978" y="20552"/>
                  </a:lnTo>
                  <a:lnTo>
                    <a:pt x="19835" y="20552"/>
                  </a:lnTo>
                  <a:lnTo>
                    <a:pt x="19677" y="20504"/>
                  </a:lnTo>
                  <a:lnTo>
                    <a:pt x="19390" y="20361"/>
                  </a:lnTo>
                  <a:lnTo>
                    <a:pt x="19117" y="20170"/>
                  </a:lnTo>
                  <a:lnTo>
                    <a:pt x="18026" y="19502"/>
                  </a:lnTo>
                  <a:lnTo>
                    <a:pt x="16936" y="18930"/>
                  </a:lnTo>
                  <a:lnTo>
                    <a:pt x="16720" y="18835"/>
                  </a:lnTo>
                  <a:lnTo>
                    <a:pt x="16491" y="18787"/>
                  </a:lnTo>
                  <a:lnTo>
                    <a:pt x="16275" y="18739"/>
                  </a:lnTo>
                  <a:lnTo>
                    <a:pt x="16161" y="18692"/>
                  </a:lnTo>
                  <a:lnTo>
                    <a:pt x="16046" y="18549"/>
                  </a:lnTo>
                  <a:lnTo>
                    <a:pt x="15945" y="18453"/>
                  </a:lnTo>
                  <a:lnTo>
                    <a:pt x="15845" y="18406"/>
                  </a:lnTo>
                  <a:lnTo>
                    <a:pt x="15629" y="18358"/>
                  </a:lnTo>
                  <a:lnTo>
                    <a:pt x="15414" y="18358"/>
                  </a:lnTo>
                  <a:lnTo>
                    <a:pt x="15199" y="18406"/>
                  </a:lnTo>
                  <a:lnTo>
                    <a:pt x="15127" y="18406"/>
                  </a:lnTo>
                  <a:lnTo>
                    <a:pt x="15070" y="18358"/>
                  </a:lnTo>
                  <a:lnTo>
                    <a:pt x="14926" y="18215"/>
                  </a:lnTo>
                  <a:lnTo>
                    <a:pt x="14797" y="18072"/>
                  </a:lnTo>
                  <a:lnTo>
                    <a:pt x="14668" y="17977"/>
                  </a:lnTo>
                  <a:lnTo>
                    <a:pt x="14467" y="17881"/>
                  </a:lnTo>
                  <a:lnTo>
                    <a:pt x="14266" y="17786"/>
                  </a:lnTo>
                  <a:lnTo>
                    <a:pt x="13764" y="17595"/>
                  </a:lnTo>
                  <a:lnTo>
                    <a:pt x="13505" y="17548"/>
                  </a:lnTo>
                  <a:lnTo>
                    <a:pt x="13261" y="17500"/>
                  </a:lnTo>
                  <a:lnTo>
                    <a:pt x="13304" y="16261"/>
                  </a:lnTo>
                  <a:lnTo>
                    <a:pt x="13548" y="16498"/>
                  </a:lnTo>
                  <a:lnTo>
                    <a:pt x="13807" y="16690"/>
                  </a:lnTo>
                  <a:lnTo>
                    <a:pt x="14323" y="17023"/>
                  </a:lnTo>
                  <a:lnTo>
                    <a:pt x="15357" y="17595"/>
                  </a:lnTo>
                  <a:lnTo>
                    <a:pt x="16404" y="18167"/>
                  </a:lnTo>
                  <a:lnTo>
                    <a:pt x="17452" y="18644"/>
                  </a:lnTo>
                  <a:lnTo>
                    <a:pt x="18557" y="19121"/>
                  </a:lnTo>
                  <a:lnTo>
                    <a:pt x="19031" y="19265"/>
                  </a:lnTo>
                  <a:lnTo>
                    <a:pt x="19275" y="19311"/>
                  </a:lnTo>
                  <a:lnTo>
                    <a:pt x="19390" y="19311"/>
                  </a:lnTo>
                  <a:lnTo>
                    <a:pt x="19519" y="19265"/>
                  </a:lnTo>
                  <a:lnTo>
                    <a:pt x="19691" y="19121"/>
                  </a:lnTo>
                  <a:lnTo>
                    <a:pt x="19835" y="18882"/>
                  </a:lnTo>
                  <a:lnTo>
                    <a:pt x="19964" y="18596"/>
                  </a:lnTo>
                  <a:lnTo>
                    <a:pt x="20065" y="18263"/>
                  </a:lnTo>
                  <a:lnTo>
                    <a:pt x="20151" y="17834"/>
                  </a:lnTo>
                  <a:lnTo>
                    <a:pt x="20208" y="17357"/>
                  </a:lnTo>
                  <a:lnTo>
                    <a:pt x="20237" y="16833"/>
                  </a:lnTo>
                  <a:lnTo>
                    <a:pt x="20251" y="16212"/>
                  </a:lnTo>
                  <a:lnTo>
                    <a:pt x="20237" y="16164"/>
                  </a:lnTo>
                  <a:lnTo>
                    <a:pt x="20337" y="15163"/>
                  </a:lnTo>
                  <a:lnTo>
                    <a:pt x="20394" y="14162"/>
                  </a:lnTo>
                  <a:lnTo>
                    <a:pt x="20509" y="12111"/>
                  </a:lnTo>
                  <a:lnTo>
                    <a:pt x="20624" y="9870"/>
                  </a:lnTo>
                  <a:lnTo>
                    <a:pt x="20724" y="7630"/>
                  </a:lnTo>
                  <a:lnTo>
                    <a:pt x="20868" y="3814"/>
                  </a:lnTo>
                  <a:lnTo>
                    <a:pt x="20997" y="0"/>
                  </a:lnTo>
                  <a:lnTo>
                    <a:pt x="20883" y="0"/>
                  </a:lnTo>
                  <a:lnTo>
                    <a:pt x="20753" y="3957"/>
                  </a:lnTo>
                  <a:lnTo>
                    <a:pt x="20595" y="7916"/>
                  </a:lnTo>
                  <a:lnTo>
                    <a:pt x="20495" y="10156"/>
                  </a:lnTo>
                  <a:lnTo>
                    <a:pt x="20394" y="12350"/>
                  </a:lnTo>
                  <a:lnTo>
                    <a:pt x="20280" y="14210"/>
                  </a:lnTo>
                  <a:lnTo>
                    <a:pt x="20237" y="15163"/>
                  </a:lnTo>
                  <a:lnTo>
                    <a:pt x="20208" y="16118"/>
                  </a:lnTo>
                  <a:lnTo>
                    <a:pt x="20179" y="16118"/>
                  </a:lnTo>
                  <a:lnTo>
                    <a:pt x="20165" y="16212"/>
                  </a:lnTo>
                  <a:lnTo>
                    <a:pt x="20165" y="16690"/>
                  </a:lnTo>
                  <a:lnTo>
                    <a:pt x="20136" y="17119"/>
                  </a:lnTo>
                  <a:lnTo>
                    <a:pt x="20108" y="17500"/>
                  </a:lnTo>
                  <a:lnTo>
                    <a:pt x="20050" y="17834"/>
                  </a:lnTo>
                  <a:lnTo>
                    <a:pt x="19992" y="18167"/>
                  </a:lnTo>
                  <a:lnTo>
                    <a:pt x="19906" y="18406"/>
                  </a:lnTo>
                  <a:lnTo>
                    <a:pt x="19792" y="18644"/>
                  </a:lnTo>
                  <a:lnTo>
                    <a:pt x="19663" y="18835"/>
                  </a:lnTo>
                  <a:lnTo>
                    <a:pt x="19562" y="18930"/>
                  </a:lnTo>
                  <a:lnTo>
                    <a:pt x="19447" y="19025"/>
                  </a:lnTo>
                  <a:lnTo>
                    <a:pt x="19232" y="19025"/>
                  </a:lnTo>
                  <a:lnTo>
                    <a:pt x="19002" y="18978"/>
                  </a:lnTo>
                  <a:lnTo>
                    <a:pt x="18787" y="18882"/>
                  </a:lnTo>
                  <a:lnTo>
                    <a:pt x="17797" y="18501"/>
                  </a:lnTo>
                  <a:lnTo>
                    <a:pt x="16806" y="18072"/>
                  </a:lnTo>
                  <a:lnTo>
                    <a:pt x="15917" y="17643"/>
                  </a:lnTo>
                  <a:lnTo>
                    <a:pt x="15041" y="17166"/>
                  </a:lnTo>
                  <a:lnTo>
                    <a:pt x="14180" y="16593"/>
                  </a:lnTo>
                  <a:lnTo>
                    <a:pt x="13735" y="16307"/>
                  </a:lnTo>
                  <a:lnTo>
                    <a:pt x="13304" y="16069"/>
                  </a:lnTo>
                  <a:lnTo>
                    <a:pt x="13419" y="13017"/>
                  </a:lnTo>
                  <a:lnTo>
                    <a:pt x="13534" y="9965"/>
                  </a:lnTo>
                  <a:lnTo>
                    <a:pt x="13778" y="4434"/>
                  </a:lnTo>
                  <a:lnTo>
                    <a:pt x="13836" y="3337"/>
                  </a:lnTo>
                  <a:lnTo>
                    <a:pt x="13893" y="2241"/>
                  </a:lnTo>
                  <a:lnTo>
                    <a:pt x="13950" y="1096"/>
                  </a:lnTo>
                  <a:lnTo>
                    <a:pt x="13993" y="0"/>
                  </a:lnTo>
                  <a:lnTo>
                    <a:pt x="13907" y="0"/>
                  </a:lnTo>
                  <a:lnTo>
                    <a:pt x="13836" y="1144"/>
                  </a:lnTo>
                  <a:lnTo>
                    <a:pt x="13778" y="2335"/>
                  </a:lnTo>
                  <a:lnTo>
                    <a:pt x="13677" y="4721"/>
                  </a:lnTo>
                  <a:lnTo>
                    <a:pt x="13548" y="7487"/>
                  </a:lnTo>
                  <a:lnTo>
                    <a:pt x="13434" y="10299"/>
                  </a:lnTo>
                  <a:lnTo>
                    <a:pt x="13233" y="15545"/>
                  </a:lnTo>
                  <a:lnTo>
                    <a:pt x="13061" y="20790"/>
                  </a:lnTo>
                  <a:lnTo>
                    <a:pt x="13003" y="20504"/>
                  </a:lnTo>
                  <a:lnTo>
                    <a:pt x="12960" y="20170"/>
                  </a:lnTo>
                  <a:lnTo>
                    <a:pt x="12931" y="20075"/>
                  </a:lnTo>
                  <a:lnTo>
                    <a:pt x="12888" y="20075"/>
                  </a:lnTo>
                  <a:lnTo>
                    <a:pt x="12845" y="20123"/>
                  </a:lnTo>
                  <a:lnTo>
                    <a:pt x="12802" y="20218"/>
                  </a:lnTo>
                  <a:lnTo>
                    <a:pt x="12716" y="20456"/>
                  </a:lnTo>
                  <a:lnTo>
                    <a:pt x="12659" y="20695"/>
                  </a:lnTo>
                  <a:lnTo>
                    <a:pt x="12788" y="17595"/>
                  </a:lnTo>
                  <a:lnTo>
                    <a:pt x="12816" y="17548"/>
                  </a:lnTo>
                  <a:lnTo>
                    <a:pt x="12816" y="17357"/>
                  </a:lnTo>
                  <a:lnTo>
                    <a:pt x="12802" y="17309"/>
                  </a:lnTo>
                  <a:lnTo>
                    <a:pt x="13104" y="10204"/>
                  </a:lnTo>
                  <a:lnTo>
                    <a:pt x="13218" y="7676"/>
                  </a:lnTo>
                  <a:lnTo>
                    <a:pt x="13347" y="5102"/>
                  </a:lnTo>
                  <a:lnTo>
                    <a:pt x="13462" y="2575"/>
                  </a:lnTo>
                  <a:lnTo>
                    <a:pt x="13548" y="0"/>
                  </a:lnTo>
                  <a:lnTo>
                    <a:pt x="13477" y="0"/>
                  </a:lnTo>
                  <a:lnTo>
                    <a:pt x="13391" y="1239"/>
                  </a:lnTo>
                  <a:lnTo>
                    <a:pt x="13333" y="2527"/>
                  </a:lnTo>
                  <a:lnTo>
                    <a:pt x="13218" y="5055"/>
                  </a:lnTo>
                  <a:lnTo>
                    <a:pt x="13118" y="7581"/>
                  </a:lnTo>
                  <a:lnTo>
                    <a:pt x="13018" y="10108"/>
                  </a:lnTo>
                  <a:lnTo>
                    <a:pt x="12773" y="15783"/>
                  </a:lnTo>
                  <a:lnTo>
                    <a:pt x="12544" y="15735"/>
                  </a:lnTo>
                  <a:lnTo>
                    <a:pt x="12802" y="7676"/>
                  </a:lnTo>
                  <a:lnTo>
                    <a:pt x="12874" y="5770"/>
                  </a:lnTo>
                  <a:lnTo>
                    <a:pt x="12946" y="3862"/>
                  </a:lnTo>
                  <a:lnTo>
                    <a:pt x="13032" y="1906"/>
                  </a:lnTo>
                  <a:lnTo>
                    <a:pt x="13089" y="0"/>
                  </a:lnTo>
                  <a:lnTo>
                    <a:pt x="12989" y="0"/>
                  </a:lnTo>
                  <a:lnTo>
                    <a:pt x="12902" y="1811"/>
                  </a:lnTo>
                  <a:lnTo>
                    <a:pt x="12831" y="3671"/>
                  </a:lnTo>
                  <a:lnTo>
                    <a:pt x="12773" y="5484"/>
                  </a:lnTo>
                  <a:lnTo>
                    <a:pt x="12716" y="7295"/>
                  </a:lnTo>
                  <a:lnTo>
                    <a:pt x="12573" y="11492"/>
                  </a:lnTo>
                  <a:lnTo>
                    <a:pt x="12429" y="15735"/>
                  </a:lnTo>
                  <a:lnTo>
                    <a:pt x="11812" y="15592"/>
                  </a:lnTo>
                  <a:lnTo>
                    <a:pt x="11180" y="15449"/>
                  </a:lnTo>
                  <a:lnTo>
                    <a:pt x="10864" y="15306"/>
                  </a:lnTo>
                  <a:lnTo>
                    <a:pt x="10563" y="15211"/>
                  </a:lnTo>
                  <a:lnTo>
                    <a:pt x="10248" y="15020"/>
                  </a:lnTo>
                  <a:lnTo>
                    <a:pt x="9946" y="14782"/>
                  </a:lnTo>
                  <a:lnTo>
                    <a:pt x="9271" y="14305"/>
                  </a:lnTo>
                  <a:lnTo>
                    <a:pt x="8927" y="14067"/>
                  </a:lnTo>
                  <a:lnTo>
                    <a:pt x="8582" y="13875"/>
                  </a:lnTo>
                  <a:lnTo>
                    <a:pt x="8339" y="13781"/>
                  </a:lnTo>
                  <a:lnTo>
                    <a:pt x="8209" y="13732"/>
                  </a:lnTo>
                  <a:lnTo>
                    <a:pt x="8094" y="13589"/>
                  </a:lnTo>
                  <a:lnTo>
                    <a:pt x="7994" y="13495"/>
                  </a:lnTo>
                  <a:lnTo>
                    <a:pt x="7894" y="13446"/>
                  </a:lnTo>
                  <a:lnTo>
                    <a:pt x="7793" y="13446"/>
                  </a:lnTo>
                  <a:lnTo>
                    <a:pt x="7693" y="13541"/>
                  </a:lnTo>
                  <a:lnTo>
                    <a:pt x="7678" y="13589"/>
                  </a:lnTo>
                  <a:lnTo>
                    <a:pt x="7664" y="13684"/>
                  </a:lnTo>
                  <a:lnTo>
                    <a:pt x="7678" y="13732"/>
                  </a:lnTo>
                  <a:lnTo>
                    <a:pt x="7851" y="13732"/>
                  </a:lnTo>
                  <a:lnTo>
                    <a:pt x="7994" y="13781"/>
                  </a:lnTo>
                  <a:lnTo>
                    <a:pt x="8066" y="13924"/>
                  </a:lnTo>
                  <a:lnTo>
                    <a:pt x="8109" y="13970"/>
                  </a:lnTo>
                  <a:lnTo>
                    <a:pt x="8152" y="14019"/>
                  </a:lnTo>
                  <a:lnTo>
                    <a:pt x="8511" y="14210"/>
                  </a:lnTo>
                  <a:lnTo>
                    <a:pt x="8884" y="14353"/>
                  </a:lnTo>
                  <a:lnTo>
                    <a:pt x="9214" y="14591"/>
                  </a:lnTo>
                  <a:lnTo>
                    <a:pt x="9559" y="14829"/>
                  </a:lnTo>
                  <a:lnTo>
                    <a:pt x="10219" y="15354"/>
                  </a:lnTo>
                  <a:lnTo>
                    <a:pt x="10491" y="15545"/>
                  </a:lnTo>
                  <a:lnTo>
                    <a:pt x="10764" y="15688"/>
                  </a:lnTo>
                  <a:lnTo>
                    <a:pt x="11309" y="15878"/>
                  </a:lnTo>
                  <a:lnTo>
                    <a:pt x="11869" y="15974"/>
                  </a:lnTo>
                  <a:lnTo>
                    <a:pt x="12415" y="16069"/>
                  </a:lnTo>
                  <a:lnTo>
                    <a:pt x="12415" y="16355"/>
                  </a:lnTo>
                  <a:lnTo>
                    <a:pt x="12429" y="16404"/>
                  </a:lnTo>
                  <a:lnTo>
                    <a:pt x="12458" y="16450"/>
                  </a:lnTo>
                  <a:lnTo>
                    <a:pt x="12501" y="16404"/>
                  </a:lnTo>
                  <a:lnTo>
                    <a:pt x="12515" y="16355"/>
                  </a:lnTo>
                  <a:lnTo>
                    <a:pt x="12515" y="16261"/>
                  </a:lnTo>
                  <a:lnTo>
                    <a:pt x="12529" y="16118"/>
                  </a:lnTo>
                  <a:lnTo>
                    <a:pt x="12759" y="16164"/>
                  </a:lnTo>
                  <a:lnTo>
                    <a:pt x="12702" y="17262"/>
                  </a:lnTo>
                  <a:lnTo>
                    <a:pt x="11912" y="16736"/>
                  </a:lnTo>
                  <a:lnTo>
                    <a:pt x="11123" y="16307"/>
                  </a:lnTo>
                  <a:lnTo>
                    <a:pt x="10334" y="15926"/>
                  </a:lnTo>
                  <a:lnTo>
                    <a:pt x="9530" y="15545"/>
                  </a:lnTo>
                  <a:lnTo>
                    <a:pt x="9128" y="15402"/>
                  </a:lnTo>
                  <a:lnTo>
                    <a:pt x="8726" y="15259"/>
                  </a:lnTo>
                  <a:lnTo>
                    <a:pt x="7922" y="15020"/>
                  </a:lnTo>
                  <a:lnTo>
                    <a:pt x="7521" y="14877"/>
                  </a:lnTo>
                  <a:lnTo>
                    <a:pt x="7133" y="14639"/>
                  </a:lnTo>
                  <a:lnTo>
                    <a:pt x="6746" y="14400"/>
                  </a:lnTo>
                  <a:lnTo>
                    <a:pt x="6358" y="14067"/>
                  </a:lnTo>
                  <a:lnTo>
                    <a:pt x="6961" y="13827"/>
                  </a:lnTo>
                  <a:lnTo>
                    <a:pt x="7564" y="13541"/>
                  </a:lnTo>
                  <a:lnTo>
                    <a:pt x="7578" y="13589"/>
                  </a:lnTo>
                  <a:lnTo>
                    <a:pt x="7607" y="13638"/>
                  </a:lnTo>
                  <a:lnTo>
                    <a:pt x="7635" y="13589"/>
                  </a:lnTo>
                  <a:lnTo>
                    <a:pt x="7650" y="13495"/>
                  </a:lnTo>
                  <a:lnTo>
                    <a:pt x="7664" y="13495"/>
                  </a:lnTo>
                  <a:lnTo>
                    <a:pt x="7693" y="13398"/>
                  </a:lnTo>
                  <a:lnTo>
                    <a:pt x="7793" y="13351"/>
                  </a:lnTo>
                  <a:lnTo>
                    <a:pt x="7908" y="13303"/>
                  </a:lnTo>
                  <a:lnTo>
                    <a:pt x="8109" y="13208"/>
                  </a:lnTo>
                  <a:lnTo>
                    <a:pt x="8741" y="12969"/>
                  </a:lnTo>
                  <a:lnTo>
                    <a:pt x="9501" y="12683"/>
                  </a:lnTo>
                  <a:lnTo>
                    <a:pt x="9516" y="12683"/>
                  </a:lnTo>
                  <a:lnTo>
                    <a:pt x="9530" y="12636"/>
                  </a:lnTo>
                  <a:lnTo>
                    <a:pt x="9817" y="12540"/>
                  </a:lnTo>
                  <a:lnTo>
                    <a:pt x="9846" y="12493"/>
                  </a:lnTo>
                  <a:lnTo>
                    <a:pt x="9846" y="12350"/>
                  </a:lnTo>
                  <a:lnTo>
                    <a:pt x="9831" y="12254"/>
                  </a:lnTo>
                  <a:lnTo>
                    <a:pt x="9788" y="11635"/>
                  </a:lnTo>
                  <a:lnTo>
                    <a:pt x="9759" y="10966"/>
                  </a:lnTo>
                  <a:lnTo>
                    <a:pt x="9731" y="9679"/>
                  </a:lnTo>
                  <a:lnTo>
                    <a:pt x="9716" y="8345"/>
                  </a:lnTo>
                  <a:lnTo>
                    <a:pt x="9702" y="7676"/>
                  </a:lnTo>
                  <a:lnTo>
                    <a:pt x="9659" y="7057"/>
                  </a:lnTo>
                  <a:lnTo>
                    <a:pt x="9659" y="7009"/>
                  </a:lnTo>
                  <a:lnTo>
                    <a:pt x="9645" y="7009"/>
                  </a:lnTo>
                  <a:lnTo>
                    <a:pt x="9630" y="7057"/>
                  </a:lnTo>
                  <a:lnTo>
                    <a:pt x="9630" y="7104"/>
                  </a:lnTo>
                  <a:lnTo>
                    <a:pt x="9616" y="7104"/>
                  </a:lnTo>
                  <a:lnTo>
                    <a:pt x="8425" y="7295"/>
                  </a:lnTo>
                  <a:lnTo>
                    <a:pt x="8180" y="7295"/>
                  </a:lnTo>
                  <a:lnTo>
                    <a:pt x="7951" y="7344"/>
                  </a:lnTo>
                  <a:lnTo>
                    <a:pt x="7707" y="7487"/>
                  </a:lnTo>
                  <a:lnTo>
                    <a:pt x="7592" y="7581"/>
                  </a:lnTo>
                  <a:lnTo>
                    <a:pt x="7478" y="7725"/>
                  </a:lnTo>
                  <a:lnTo>
                    <a:pt x="7478" y="7676"/>
                  </a:lnTo>
                  <a:lnTo>
                    <a:pt x="7463" y="7630"/>
                  </a:lnTo>
                  <a:lnTo>
                    <a:pt x="7449" y="7630"/>
                  </a:lnTo>
                  <a:lnTo>
                    <a:pt x="7434" y="7581"/>
                  </a:lnTo>
                  <a:lnTo>
                    <a:pt x="7405" y="7581"/>
                  </a:lnTo>
                  <a:lnTo>
                    <a:pt x="5985" y="7868"/>
                  </a:lnTo>
                  <a:lnTo>
                    <a:pt x="5282" y="8059"/>
                  </a:lnTo>
                  <a:lnTo>
                    <a:pt x="4578" y="8297"/>
                  </a:lnTo>
                  <a:lnTo>
                    <a:pt x="4205" y="8392"/>
                  </a:lnTo>
                  <a:lnTo>
                    <a:pt x="4262" y="8011"/>
                  </a:lnTo>
                  <a:lnTo>
                    <a:pt x="4291" y="7533"/>
                  </a:lnTo>
                  <a:lnTo>
                    <a:pt x="4334" y="6675"/>
                  </a:lnTo>
                  <a:lnTo>
                    <a:pt x="4392" y="5579"/>
                  </a:lnTo>
                  <a:lnTo>
                    <a:pt x="4435" y="4483"/>
                  </a:lnTo>
                  <a:lnTo>
                    <a:pt x="4478" y="3385"/>
                  </a:lnTo>
                  <a:lnTo>
                    <a:pt x="4535" y="2241"/>
                  </a:lnTo>
                  <a:lnTo>
                    <a:pt x="4592" y="1144"/>
                  </a:lnTo>
                  <a:lnTo>
                    <a:pt x="4650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491" name="Shape 952"/>
            <p:cNvSpPr/>
            <p:nvPr/>
          </p:nvSpPr>
          <p:spPr>
            <a:xfrm>
              <a:off x="8721607" y="4064134"/>
              <a:ext cx="87213" cy="6263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513" y="0"/>
                  </a:moveTo>
                  <a:lnTo>
                    <a:pt x="7748" y="3871"/>
                  </a:lnTo>
                  <a:lnTo>
                    <a:pt x="3882" y="5406"/>
                  </a:lnTo>
                  <a:lnTo>
                    <a:pt x="2764" y="6185"/>
                  </a:lnTo>
                  <a:lnTo>
                    <a:pt x="1662" y="6185"/>
                  </a:lnTo>
                  <a:lnTo>
                    <a:pt x="1662" y="5406"/>
                  </a:lnTo>
                  <a:lnTo>
                    <a:pt x="559" y="5406"/>
                  </a:lnTo>
                  <a:lnTo>
                    <a:pt x="559" y="6185"/>
                  </a:lnTo>
                  <a:lnTo>
                    <a:pt x="0" y="6185"/>
                  </a:lnTo>
                  <a:lnTo>
                    <a:pt x="559" y="7719"/>
                  </a:lnTo>
                  <a:lnTo>
                    <a:pt x="1102" y="9254"/>
                  </a:lnTo>
                  <a:lnTo>
                    <a:pt x="1662" y="9254"/>
                  </a:lnTo>
                  <a:lnTo>
                    <a:pt x="2764" y="10033"/>
                  </a:lnTo>
                  <a:lnTo>
                    <a:pt x="4425" y="10033"/>
                  </a:lnTo>
                  <a:lnTo>
                    <a:pt x="9410" y="9254"/>
                  </a:lnTo>
                  <a:lnTo>
                    <a:pt x="14395" y="6940"/>
                  </a:lnTo>
                  <a:lnTo>
                    <a:pt x="14954" y="10811"/>
                  </a:lnTo>
                  <a:lnTo>
                    <a:pt x="16056" y="13881"/>
                  </a:lnTo>
                  <a:lnTo>
                    <a:pt x="14395" y="13881"/>
                  </a:lnTo>
                  <a:lnTo>
                    <a:pt x="13292" y="15438"/>
                  </a:lnTo>
                  <a:lnTo>
                    <a:pt x="10529" y="16973"/>
                  </a:lnTo>
                  <a:lnTo>
                    <a:pt x="9410" y="17752"/>
                  </a:lnTo>
                  <a:lnTo>
                    <a:pt x="8867" y="17752"/>
                  </a:lnTo>
                  <a:lnTo>
                    <a:pt x="9410" y="16973"/>
                  </a:lnTo>
                  <a:lnTo>
                    <a:pt x="11631" y="15438"/>
                  </a:lnTo>
                  <a:lnTo>
                    <a:pt x="13852" y="13125"/>
                  </a:lnTo>
                  <a:lnTo>
                    <a:pt x="13852" y="11567"/>
                  </a:lnTo>
                  <a:lnTo>
                    <a:pt x="13292" y="10811"/>
                  </a:lnTo>
                  <a:lnTo>
                    <a:pt x="12190" y="10033"/>
                  </a:lnTo>
                  <a:lnTo>
                    <a:pt x="9410" y="12346"/>
                  </a:lnTo>
                  <a:lnTo>
                    <a:pt x="6087" y="14660"/>
                  </a:lnTo>
                  <a:lnTo>
                    <a:pt x="4425" y="16973"/>
                  </a:lnTo>
                  <a:lnTo>
                    <a:pt x="3882" y="17752"/>
                  </a:lnTo>
                  <a:lnTo>
                    <a:pt x="4425" y="19287"/>
                  </a:lnTo>
                  <a:lnTo>
                    <a:pt x="4985" y="20065"/>
                  </a:lnTo>
                  <a:lnTo>
                    <a:pt x="5544" y="20065"/>
                  </a:lnTo>
                  <a:lnTo>
                    <a:pt x="7205" y="18508"/>
                  </a:lnTo>
                  <a:lnTo>
                    <a:pt x="7205" y="20065"/>
                  </a:lnTo>
                  <a:lnTo>
                    <a:pt x="7748" y="20821"/>
                  </a:lnTo>
                  <a:lnTo>
                    <a:pt x="8867" y="21600"/>
                  </a:lnTo>
                  <a:lnTo>
                    <a:pt x="11631" y="20821"/>
                  </a:lnTo>
                  <a:lnTo>
                    <a:pt x="14395" y="18508"/>
                  </a:lnTo>
                  <a:lnTo>
                    <a:pt x="16056" y="16973"/>
                  </a:lnTo>
                  <a:lnTo>
                    <a:pt x="17175" y="15438"/>
                  </a:lnTo>
                  <a:lnTo>
                    <a:pt x="18277" y="16973"/>
                  </a:lnTo>
                  <a:lnTo>
                    <a:pt x="19938" y="16973"/>
                  </a:lnTo>
                  <a:lnTo>
                    <a:pt x="21041" y="16194"/>
                  </a:lnTo>
                  <a:lnTo>
                    <a:pt x="21600" y="14660"/>
                  </a:lnTo>
                  <a:lnTo>
                    <a:pt x="21041" y="13125"/>
                  </a:lnTo>
                  <a:lnTo>
                    <a:pt x="20498" y="11567"/>
                  </a:lnTo>
                  <a:lnTo>
                    <a:pt x="18836" y="6940"/>
                  </a:lnTo>
                  <a:lnTo>
                    <a:pt x="18277" y="3092"/>
                  </a:lnTo>
                  <a:lnTo>
                    <a:pt x="18277" y="1558"/>
                  </a:lnTo>
                  <a:lnTo>
                    <a:pt x="17718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492" name="Shape 953"/>
            <p:cNvSpPr/>
            <p:nvPr/>
          </p:nvSpPr>
          <p:spPr>
            <a:xfrm>
              <a:off x="8388431" y="2856572"/>
              <a:ext cx="46962" cy="4696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351" y="6171"/>
                  </a:moveTo>
                  <a:lnTo>
                    <a:pt x="15429" y="7180"/>
                  </a:lnTo>
                  <a:lnTo>
                    <a:pt x="16437" y="9257"/>
                  </a:lnTo>
                  <a:lnTo>
                    <a:pt x="16437" y="12343"/>
                  </a:lnTo>
                  <a:lnTo>
                    <a:pt x="15429" y="14390"/>
                  </a:lnTo>
                  <a:lnTo>
                    <a:pt x="13351" y="16437"/>
                  </a:lnTo>
                  <a:lnTo>
                    <a:pt x="8218" y="16437"/>
                  </a:lnTo>
                  <a:lnTo>
                    <a:pt x="6171" y="15429"/>
                  </a:lnTo>
                  <a:lnTo>
                    <a:pt x="5133" y="12343"/>
                  </a:lnTo>
                  <a:lnTo>
                    <a:pt x="7180" y="9257"/>
                  </a:lnTo>
                  <a:lnTo>
                    <a:pt x="8218" y="8218"/>
                  </a:lnTo>
                  <a:lnTo>
                    <a:pt x="10265" y="7180"/>
                  </a:lnTo>
                  <a:lnTo>
                    <a:pt x="11304" y="6171"/>
                  </a:lnTo>
                  <a:close/>
                  <a:moveTo>
                    <a:pt x="10265" y="0"/>
                  </a:moveTo>
                  <a:lnTo>
                    <a:pt x="8218" y="1008"/>
                  </a:lnTo>
                  <a:lnTo>
                    <a:pt x="6171" y="2047"/>
                  </a:lnTo>
                  <a:lnTo>
                    <a:pt x="4094" y="4094"/>
                  </a:lnTo>
                  <a:lnTo>
                    <a:pt x="3086" y="6171"/>
                  </a:lnTo>
                  <a:lnTo>
                    <a:pt x="3086" y="7180"/>
                  </a:lnTo>
                  <a:lnTo>
                    <a:pt x="1008" y="10265"/>
                  </a:lnTo>
                  <a:lnTo>
                    <a:pt x="0" y="13351"/>
                  </a:lnTo>
                  <a:lnTo>
                    <a:pt x="1008" y="16437"/>
                  </a:lnTo>
                  <a:lnTo>
                    <a:pt x="2047" y="18514"/>
                  </a:lnTo>
                  <a:lnTo>
                    <a:pt x="4094" y="20561"/>
                  </a:lnTo>
                  <a:lnTo>
                    <a:pt x="6171" y="21600"/>
                  </a:lnTo>
                  <a:lnTo>
                    <a:pt x="11304" y="21600"/>
                  </a:lnTo>
                  <a:lnTo>
                    <a:pt x="15429" y="20561"/>
                  </a:lnTo>
                  <a:lnTo>
                    <a:pt x="18514" y="19522"/>
                  </a:lnTo>
                  <a:lnTo>
                    <a:pt x="19522" y="17476"/>
                  </a:lnTo>
                  <a:lnTo>
                    <a:pt x="21600" y="13351"/>
                  </a:lnTo>
                  <a:lnTo>
                    <a:pt x="21600" y="8218"/>
                  </a:lnTo>
                  <a:lnTo>
                    <a:pt x="20561" y="5133"/>
                  </a:lnTo>
                  <a:lnTo>
                    <a:pt x="19522" y="3086"/>
                  </a:lnTo>
                  <a:lnTo>
                    <a:pt x="15429" y="1008"/>
                  </a:lnTo>
                  <a:lnTo>
                    <a:pt x="10265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493" name="Shape 954"/>
            <p:cNvSpPr/>
            <p:nvPr/>
          </p:nvSpPr>
          <p:spPr>
            <a:xfrm>
              <a:off x="8717156" y="4093226"/>
              <a:ext cx="22319" cy="4025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21" y="0"/>
                  </a:moveTo>
                  <a:lnTo>
                    <a:pt x="0" y="1212"/>
                  </a:lnTo>
                  <a:lnTo>
                    <a:pt x="0" y="16788"/>
                  </a:lnTo>
                  <a:lnTo>
                    <a:pt x="2121" y="19212"/>
                  </a:lnTo>
                  <a:lnTo>
                    <a:pt x="6493" y="21600"/>
                  </a:lnTo>
                  <a:lnTo>
                    <a:pt x="19479" y="21600"/>
                  </a:lnTo>
                  <a:lnTo>
                    <a:pt x="21600" y="19212"/>
                  </a:lnTo>
                  <a:lnTo>
                    <a:pt x="21600" y="16788"/>
                  </a:lnTo>
                  <a:lnTo>
                    <a:pt x="17293" y="14400"/>
                  </a:lnTo>
                  <a:lnTo>
                    <a:pt x="15107" y="14400"/>
                  </a:lnTo>
                  <a:lnTo>
                    <a:pt x="12986" y="5988"/>
                  </a:lnTo>
                  <a:lnTo>
                    <a:pt x="8614" y="3600"/>
                  </a:lnTo>
                  <a:lnTo>
                    <a:pt x="4307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494" name="Shape 955"/>
            <p:cNvSpPr/>
            <p:nvPr/>
          </p:nvSpPr>
          <p:spPr>
            <a:xfrm>
              <a:off x="8122276" y="222189"/>
              <a:ext cx="156559" cy="245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270" y="0"/>
                  </a:moveTo>
                  <a:lnTo>
                    <a:pt x="6791" y="1926"/>
                  </a:lnTo>
                  <a:lnTo>
                    <a:pt x="3391" y="3911"/>
                  </a:lnTo>
                  <a:lnTo>
                    <a:pt x="312" y="7823"/>
                  </a:lnTo>
                  <a:lnTo>
                    <a:pt x="0" y="9808"/>
                  </a:lnTo>
                  <a:lnTo>
                    <a:pt x="312" y="9808"/>
                  </a:lnTo>
                  <a:lnTo>
                    <a:pt x="2777" y="11792"/>
                  </a:lnTo>
                  <a:lnTo>
                    <a:pt x="5554" y="11792"/>
                  </a:lnTo>
                  <a:lnTo>
                    <a:pt x="10795" y="9808"/>
                  </a:lnTo>
                  <a:lnTo>
                    <a:pt x="13270" y="9808"/>
                  </a:lnTo>
                  <a:lnTo>
                    <a:pt x="15735" y="11792"/>
                  </a:lnTo>
                  <a:lnTo>
                    <a:pt x="18200" y="13719"/>
                  </a:lnTo>
                  <a:lnTo>
                    <a:pt x="20674" y="21600"/>
                  </a:lnTo>
                  <a:lnTo>
                    <a:pt x="21288" y="21600"/>
                  </a:lnTo>
                  <a:lnTo>
                    <a:pt x="21600" y="19615"/>
                  </a:lnTo>
                  <a:lnTo>
                    <a:pt x="21600" y="13719"/>
                  </a:lnTo>
                  <a:lnTo>
                    <a:pt x="19749" y="5896"/>
                  </a:lnTo>
                  <a:lnTo>
                    <a:pt x="17586" y="1926"/>
                  </a:lnTo>
                  <a:lnTo>
                    <a:pt x="15423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495" name="Shape 956"/>
            <p:cNvSpPr/>
            <p:nvPr/>
          </p:nvSpPr>
          <p:spPr>
            <a:xfrm>
              <a:off x="7717497" y="488278"/>
              <a:ext cx="284024" cy="9618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751" y="0"/>
                  </a:moveTo>
                  <a:lnTo>
                    <a:pt x="19559" y="999"/>
                  </a:lnTo>
                  <a:lnTo>
                    <a:pt x="17690" y="2506"/>
                  </a:lnTo>
                  <a:lnTo>
                    <a:pt x="15816" y="4520"/>
                  </a:lnTo>
                  <a:lnTo>
                    <a:pt x="12245" y="8040"/>
                  </a:lnTo>
                  <a:lnTo>
                    <a:pt x="3061" y="17080"/>
                  </a:lnTo>
                  <a:lnTo>
                    <a:pt x="172" y="20586"/>
                  </a:lnTo>
                  <a:lnTo>
                    <a:pt x="0" y="21093"/>
                  </a:lnTo>
                  <a:lnTo>
                    <a:pt x="0" y="21600"/>
                  </a:lnTo>
                  <a:lnTo>
                    <a:pt x="172" y="21600"/>
                  </a:lnTo>
                  <a:lnTo>
                    <a:pt x="3061" y="20093"/>
                  </a:lnTo>
                  <a:lnTo>
                    <a:pt x="5784" y="17572"/>
                  </a:lnTo>
                  <a:lnTo>
                    <a:pt x="11224" y="12560"/>
                  </a:lnTo>
                  <a:lnTo>
                    <a:pt x="16498" y="8040"/>
                  </a:lnTo>
                  <a:lnTo>
                    <a:pt x="19221" y="5027"/>
                  </a:lnTo>
                  <a:lnTo>
                    <a:pt x="20408" y="3520"/>
                  </a:lnTo>
                  <a:lnTo>
                    <a:pt x="21428" y="1507"/>
                  </a:lnTo>
                  <a:lnTo>
                    <a:pt x="21600" y="999"/>
                  </a:lnTo>
                  <a:lnTo>
                    <a:pt x="21428" y="507"/>
                  </a:lnTo>
                  <a:lnTo>
                    <a:pt x="21090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496" name="Shape 957"/>
            <p:cNvSpPr/>
            <p:nvPr/>
          </p:nvSpPr>
          <p:spPr>
            <a:xfrm>
              <a:off x="8560598" y="2793936"/>
              <a:ext cx="140883" cy="5367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543" y="0"/>
                  </a:moveTo>
                  <a:lnTo>
                    <a:pt x="18861" y="882"/>
                  </a:lnTo>
                  <a:lnTo>
                    <a:pt x="16457" y="2700"/>
                  </a:lnTo>
                  <a:lnTo>
                    <a:pt x="14054" y="4491"/>
                  </a:lnTo>
                  <a:lnTo>
                    <a:pt x="9603" y="7191"/>
                  </a:lnTo>
                  <a:lnTo>
                    <a:pt x="4797" y="9891"/>
                  </a:lnTo>
                  <a:lnTo>
                    <a:pt x="2739" y="12591"/>
                  </a:lnTo>
                  <a:lnTo>
                    <a:pt x="346" y="15291"/>
                  </a:lnTo>
                  <a:lnTo>
                    <a:pt x="0" y="17991"/>
                  </a:lnTo>
                  <a:lnTo>
                    <a:pt x="0" y="19782"/>
                  </a:lnTo>
                  <a:lnTo>
                    <a:pt x="682" y="21600"/>
                  </a:lnTo>
                  <a:lnTo>
                    <a:pt x="1375" y="21600"/>
                  </a:lnTo>
                  <a:lnTo>
                    <a:pt x="11314" y="17082"/>
                  </a:lnTo>
                  <a:lnTo>
                    <a:pt x="16111" y="13500"/>
                  </a:lnTo>
                  <a:lnTo>
                    <a:pt x="20571" y="8982"/>
                  </a:lnTo>
                  <a:lnTo>
                    <a:pt x="21254" y="8100"/>
                  </a:lnTo>
                  <a:lnTo>
                    <a:pt x="21600" y="6282"/>
                  </a:lnTo>
                  <a:lnTo>
                    <a:pt x="21600" y="4491"/>
                  </a:lnTo>
                  <a:lnTo>
                    <a:pt x="21254" y="2700"/>
                  </a:lnTo>
                  <a:lnTo>
                    <a:pt x="20918" y="1791"/>
                  </a:lnTo>
                  <a:lnTo>
                    <a:pt x="20225" y="882"/>
                  </a:lnTo>
                  <a:lnTo>
                    <a:pt x="19543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497" name="Shape 958"/>
            <p:cNvSpPr/>
            <p:nvPr/>
          </p:nvSpPr>
          <p:spPr>
            <a:xfrm>
              <a:off x="2131166" y="767850"/>
              <a:ext cx="172234" cy="11179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510" y="3889"/>
                  </a:moveTo>
                  <a:lnTo>
                    <a:pt x="19076" y="11666"/>
                  </a:lnTo>
                  <a:lnTo>
                    <a:pt x="19634" y="17711"/>
                  </a:lnTo>
                  <a:lnTo>
                    <a:pt x="17668" y="17275"/>
                  </a:lnTo>
                  <a:lnTo>
                    <a:pt x="15711" y="17275"/>
                  </a:lnTo>
                  <a:lnTo>
                    <a:pt x="11779" y="17711"/>
                  </a:lnTo>
                  <a:lnTo>
                    <a:pt x="6731" y="17711"/>
                  </a:lnTo>
                  <a:lnTo>
                    <a:pt x="4490" y="18148"/>
                  </a:lnTo>
                  <a:lnTo>
                    <a:pt x="2249" y="19007"/>
                  </a:lnTo>
                  <a:lnTo>
                    <a:pt x="1966" y="11230"/>
                  </a:lnTo>
                  <a:lnTo>
                    <a:pt x="1683" y="7341"/>
                  </a:lnTo>
                  <a:lnTo>
                    <a:pt x="1683" y="5609"/>
                  </a:lnTo>
                  <a:lnTo>
                    <a:pt x="1408" y="3889"/>
                  </a:lnTo>
                  <a:lnTo>
                    <a:pt x="3365" y="4749"/>
                  </a:lnTo>
                  <a:lnTo>
                    <a:pt x="5615" y="5185"/>
                  </a:lnTo>
                  <a:lnTo>
                    <a:pt x="14028" y="5185"/>
                  </a:lnTo>
                  <a:lnTo>
                    <a:pt x="16269" y="4749"/>
                  </a:lnTo>
                  <a:lnTo>
                    <a:pt x="18510" y="3889"/>
                  </a:lnTo>
                  <a:close/>
                  <a:moveTo>
                    <a:pt x="18793" y="0"/>
                  </a:moveTo>
                  <a:lnTo>
                    <a:pt x="18510" y="424"/>
                  </a:lnTo>
                  <a:lnTo>
                    <a:pt x="18510" y="2156"/>
                  </a:lnTo>
                  <a:lnTo>
                    <a:pt x="14869" y="2156"/>
                  </a:lnTo>
                  <a:lnTo>
                    <a:pt x="11221" y="2593"/>
                  </a:lnTo>
                  <a:lnTo>
                    <a:pt x="3649" y="2593"/>
                  </a:lnTo>
                  <a:lnTo>
                    <a:pt x="1125" y="3016"/>
                  </a:lnTo>
                  <a:lnTo>
                    <a:pt x="841" y="3016"/>
                  </a:lnTo>
                  <a:lnTo>
                    <a:pt x="566" y="3452"/>
                  </a:lnTo>
                  <a:lnTo>
                    <a:pt x="283" y="4749"/>
                  </a:lnTo>
                  <a:lnTo>
                    <a:pt x="0" y="6481"/>
                  </a:lnTo>
                  <a:lnTo>
                    <a:pt x="283" y="9934"/>
                  </a:lnTo>
                  <a:lnTo>
                    <a:pt x="283" y="19867"/>
                  </a:lnTo>
                  <a:lnTo>
                    <a:pt x="566" y="20740"/>
                  </a:lnTo>
                  <a:lnTo>
                    <a:pt x="1125" y="21164"/>
                  </a:lnTo>
                  <a:lnTo>
                    <a:pt x="1683" y="20740"/>
                  </a:lnTo>
                  <a:lnTo>
                    <a:pt x="1966" y="20304"/>
                  </a:lnTo>
                  <a:lnTo>
                    <a:pt x="4207" y="20740"/>
                  </a:lnTo>
                  <a:lnTo>
                    <a:pt x="6173" y="20740"/>
                  </a:lnTo>
                  <a:lnTo>
                    <a:pt x="10379" y="20304"/>
                  </a:lnTo>
                  <a:lnTo>
                    <a:pt x="15144" y="20304"/>
                  </a:lnTo>
                  <a:lnTo>
                    <a:pt x="17668" y="19867"/>
                  </a:lnTo>
                  <a:lnTo>
                    <a:pt x="19917" y="19007"/>
                  </a:lnTo>
                  <a:lnTo>
                    <a:pt x="20475" y="21600"/>
                  </a:lnTo>
                  <a:lnTo>
                    <a:pt x="21034" y="21600"/>
                  </a:lnTo>
                  <a:lnTo>
                    <a:pt x="21317" y="21164"/>
                  </a:lnTo>
                  <a:lnTo>
                    <a:pt x="21600" y="19007"/>
                  </a:lnTo>
                  <a:lnTo>
                    <a:pt x="21317" y="16415"/>
                  </a:lnTo>
                  <a:lnTo>
                    <a:pt x="20759" y="11666"/>
                  </a:lnTo>
                  <a:lnTo>
                    <a:pt x="19917" y="3452"/>
                  </a:lnTo>
                  <a:lnTo>
                    <a:pt x="20192" y="3016"/>
                  </a:lnTo>
                  <a:lnTo>
                    <a:pt x="20192" y="2593"/>
                  </a:lnTo>
                  <a:lnTo>
                    <a:pt x="19917" y="2156"/>
                  </a:lnTo>
                  <a:lnTo>
                    <a:pt x="19634" y="2156"/>
                  </a:lnTo>
                  <a:lnTo>
                    <a:pt x="19351" y="424"/>
                  </a:lnTo>
                  <a:lnTo>
                    <a:pt x="19076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498" name="Shape 959"/>
            <p:cNvSpPr/>
            <p:nvPr/>
          </p:nvSpPr>
          <p:spPr>
            <a:xfrm>
              <a:off x="7717497" y="582199"/>
              <a:ext cx="194553" cy="6708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106" y="0"/>
                  </a:moveTo>
                  <a:lnTo>
                    <a:pt x="18377" y="1433"/>
                  </a:lnTo>
                  <a:lnTo>
                    <a:pt x="15641" y="3593"/>
                  </a:lnTo>
                  <a:lnTo>
                    <a:pt x="5214" y="13687"/>
                  </a:lnTo>
                  <a:lnTo>
                    <a:pt x="2485" y="16553"/>
                  </a:lnTo>
                  <a:lnTo>
                    <a:pt x="251" y="20873"/>
                  </a:lnTo>
                  <a:lnTo>
                    <a:pt x="0" y="21600"/>
                  </a:lnTo>
                  <a:lnTo>
                    <a:pt x="251" y="21600"/>
                  </a:lnTo>
                  <a:lnTo>
                    <a:pt x="2979" y="20167"/>
                  </a:lnTo>
                  <a:lnTo>
                    <a:pt x="5708" y="18007"/>
                  </a:lnTo>
                  <a:lnTo>
                    <a:pt x="10678" y="12233"/>
                  </a:lnTo>
                  <a:lnTo>
                    <a:pt x="16143" y="7913"/>
                  </a:lnTo>
                  <a:lnTo>
                    <a:pt x="18871" y="5753"/>
                  </a:lnTo>
                  <a:lnTo>
                    <a:pt x="21357" y="2887"/>
                  </a:lnTo>
                  <a:lnTo>
                    <a:pt x="21357" y="2160"/>
                  </a:lnTo>
                  <a:lnTo>
                    <a:pt x="21600" y="1433"/>
                  </a:lnTo>
                  <a:lnTo>
                    <a:pt x="21106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499" name="Shape 960"/>
            <p:cNvSpPr/>
            <p:nvPr/>
          </p:nvSpPr>
          <p:spPr>
            <a:xfrm>
              <a:off x="7704080" y="454735"/>
              <a:ext cx="248222" cy="5812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878" y="0"/>
                  </a:moveTo>
                  <a:lnTo>
                    <a:pt x="17907" y="839"/>
                  </a:lnTo>
                  <a:lnTo>
                    <a:pt x="16155" y="4147"/>
                  </a:lnTo>
                  <a:lnTo>
                    <a:pt x="10901" y="11627"/>
                  </a:lnTo>
                  <a:lnTo>
                    <a:pt x="7398" y="14120"/>
                  </a:lnTo>
                  <a:lnTo>
                    <a:pt x="197" y="18292"/>
                  </a:lnTo>
                  <a:lnTo>
                    <a:pt x="0" y="19107"/>
                  </a:lnTo>
                  <a:lnTo>
                    <a:pt x="197" y="19946"/>
                  </a:lnTo>
                  <a:lnTo>
                    <a:pt x="1555" y="20785"/>
                  </a:lnTo>
                  <a:lnTo>
                    <a:pt x="2919" y="21600"/>
                  </a:lnTo>
                  <a:lnTo>
                    <a:pt x="5641" y="21600"/>
                  </a:lnTo>
                  <a:lnTo>
                    <a:pt x="8173" y="19107"/>
                  </a:lnTo>
                  <a:lnTo>
                    <a:pt x="10901" y="15799"/>
                  </a:lnTo>
                  <a:lnTo>
                    <a:pt x="15959" y="8319"/>
                  </a:lnTo>
                  <a:lnTo>
                    <a:pt x="18681" y="5826"/>
                  </a:lnTo>
                  <a:lnTo>
                    <a:pt x="21409" y="4987"/>
                  </a:lnTo>
                  <a:lnTo>
                    <a:pt x="21600" y="4147"/>
                  </a:lnTo>
                  <a:lnTo>
                    <a:pt x="21600" y="3333"/>
                  </a:lnTo>
                  <a:lnTo>
                    <a:pt x="21409" y="2493"/>
                  </a:lnTo>
                  <a:lnTo>
                    <a:pt x="20629" y="839"/>
                  </a:lnTo>
                  <a:lnTo>
                    <a:pt x="19658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500" name="Shape 961"/>
            <p:cNvSpPr/>
            <p:nvPr/>
          </p:nvSpPr>
          <p:spPr>
            <a:xfrm>
              <a:off x="8871456" y="3994855"/>
              <a:ext cx="203519" cy="10734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409" y="0"/>
                  </a:moveTo>
                  <a:lnTo>
                    <a:pt x="10440" y="4946"/>
                  </a:lnTo>
                  <a:lnTo>
                    <a:pt x="472" y="10800"/>
                  </a:lnTo>
                  <a:lnTo>
                    <a:pt x="0" y="11241"/>
                  </a:lnTo>
                  <a:lnTo>
                    <a:pt x="0" y="12150"/>
                  </a:lnTo>
                  <a:lnTo>
                    <a:pt x="240" y="13046"/>
                  </a:lnTo>
                  <a:lnTo>
                    <a:pt x="712" y="13046"/>
                  </a:lnTo>
                  <a:lnTo>
                    <a:pt x="5456" y="11241"/>
                  </a:lnTo>
                  <a:lnTo>
                    <a:pt x="10208" y="8996"/>
                  </a:lnTo>
                  <a:lnTo>
                    <a:pt x="19464" y="4050"/>
                  </a:lnTo>
                  <a:lnTo>
                    <a:pt x="19464" y="6750"/>
                  </a:lnTo>
                  <a:lnTo>
                    <a:pt x="18985" y="9450"/>
                  </a:lnTo>
                  <a:lnTo>
                    <a:pt x="17800" y="11241"/>
                  </a:lnTo>
                  <a:lnTo>
                    <a:pt x="16137" y="13046"/>
                  </a:lnTo>
                  <a:lnTo>
                    <a:pt x="14240" y="14396"/>
                  </a:lnTo>
                  <a:lnTo>
                    <a:pt x="12577" y="15291"/>
                  </a:lnTo>
                  <a:lnTo>
                    <a:pt x="9496" y="16641"/>
                  </a:lnTo>
                  <a:lnTo>
                    <a:pt x="4032" y="18446"/>
                  </a:lnTo>
                  <a:lnTo>
                    <a:pt x="3088" y="17991"/>
                  </a:lnTo>
                  <a:lnTo>
                    <a:pt x="1664" y="16200"/>
                  </a:lnTo>
                  <a:lnTo>
                    <a:pt x="952" y="15291"/>
                  </a:lnTo>
                  <a:lnTo>
                    <a:pt x="712" y="15746"/>
                  </a:lnTo>
                  <a:lnTo>
                    <a:pt x="952" y="17096"/>
                  </a:lnTo>
                  <a:lnTo>
                    <a:pt x="1184" y="18446"/>
                  </a:lnTo>
                  <a:lnTo>
                    <a:pt x="2136" y="21146"/>
                  </a:lnTo>
                  <a:lnTo>
                    <a:pt x="2608" y="21600"/>
                  </a:lnTo>
                  <a:lnTo>
                    <a:pt x="3088" y="21600"/>
                  </a:lnTo>
                  <a:lnTo>
                    <a:pt x="10920" y="19341"/>
                  </a:lnTo>
                  <a:lnTo>
                    <a:pt x="14713" y="17550"/>
                  </a:lnTo>
                  <a:lnTo>
                    <a:pt x="16616" y="16200"/>
                  </a:lnTo>
                  <a:lnTo>
                    <a:pt x="18512" y="14850"/>
                  </a:lnTo>
                  <a:lnTo>
                    <a:pt x="19224" y="13941"/>
                  </a:lnTo>
                  <a:lnTo>
                    <a:pt x="19697" y="12591"/>
                  </a:lnTo>
                  <a:lnTo>
                    <a:pt x="20648" y="9891"/>
                  </a:lnTo>
                  <a:lnTo>
                    <a:pt x="21121" y="6296"/>
                  </a:lnTo>
                  <a:lnTo>
                    <a:pt x="21121" y="4491"/>
                  </a:lnTo>
                  <a:lnTo>
                    <a:pt x="20888" y="3141"/>
                  </a:lnTo>
                  <a:lnTo>
                    <a:pt x="21360" y="2700"/>
                  </a:lnTo>
                  <a:lnTo>
                    <a:pt x="21600" y="2246"/>
                  </a:lnTo>
                  <a:lnTo>
                    <a:pt x="21600" y="896"/>
                  </a:lnTo>
                  <a:lnTo>
                    <a:pt x="21121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501" name="Shape 962"/>
            <p:cNvSpPr/>
            <p:nvPr/>
          </p:nvSpPr>
          <p:spPr>
            <a:xfrm>
              <a:off x="6089482" y="5254"/>
              <a:ext cx="71538" cy="38684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867" y="0"/>
                  </a:moveTo>
                  <a:lnTo>
                    <a:pt x="8103" y="10737"/>
                  </a:lnTo>
                  <a:lnTo>
                    <a:pt x="2687" y="16608"/>
                  </a:lnTo>
                  <a:lnTo>
                    <a:pt x="662" y="19104"/>
                  </a:lnTo>
                  <a:lnTo>
                    <a:pt x="0" y="20354"/>
                  </a:lnTo>
                  <a:lnTo>
                    <a:pt x="662" y="21478"/>
                  </a:lnTo>
                  <a:lnTo>
                    <a:pt x="1344" y="21600"/>
                  </a:lnTo>
                  <a:lnTo>
                    <a:pt x="4051" y="20476"/>
                  </a:lnTo>
                  <a:lnTo>
                    <a:pt x="5395" y="19230"/>
                  </a:lnTo>
                  <a:lnTo>
                    <a:pt x="7421" y="16856"/>
                  </a:lnTo>
                  <a:lnTo>
                    <a:pt x="12816" y="10989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502" name="Shape 963"/>
            <p:cNvSpPr/>
            <p:nvPr/>
          </p:nvSpPr>
          <p:spPr>
            <a:xfrm>
              <a:off x="0" y="5254"/>
              <a:ext cx="2732755" cy="103094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317" y="0"/>
                  </a:moveTo>
                  <a:lnTo>
                    <a:pt x="21370" y="3373"/>
                  </a:lnTo>
                  <a:lnTo>
                    <a:pt x="21406" y="6747"/>
                  </a:lnTo>
                  <a:lnTo>
                    <a:pt x="21423" y="10261"/>
                  </a:lnTo>
                  <a:lnTo>
                    <a:pt x="21423" y="13775"/>
                  </a:lnTo>
                  <a:lnTo>
                    <a:pt x="21406" y="15415"/>
                  </a:lnTo>
                  <a:lnTo>
                    <a:pt x="21370" y="17055"/>
                  </a:lnTo>
                  <a:lnTo>
                    <a:pt x="21370" y="17570"/>
                  </a:lnTo>
                  <a:lnTo>
                    <a:pt x="21335" y="18086"/>
                  </a:lnTo>
                  <a:lnTo>
                    <a:pt x="21317" y="18367"/>
                  </a:lnTo>
                  <a:lnTo>
                    <a:pt x="21264" y="18601"/>
                  </a:lnTo>
                  <a:lnTo>
                    <a:pt x="21194" y="18742"/>
                  </a:lnTo>
                  <a:lnTo>
                    <a:pt x="21105" y="18835"/>
                  </a:lnTo>
                  <a:lnTo>
                    <a:pt x="20999" y="18882"/>
                  </a:lnTo>
                  <a:lnTo>
                    <a:pt x="20911" y="18929"/>
                  </a:lnTo>
                  <a:lnTo>
                    <a:pt x="15555" y="19397"/>
                  </a:lnTo>
                  <a:lnTo>
                    <a:pt x="10217" y="19866"/>
                  </a:lnTo>
                  <a:lnTo>
                    <a:pt x="7495" y="20147"/>
                  </a:lnTo>
                  <a:lnTo>
                    <a:pt x="4772" y="20476"/>
                  </a:lnTo>
                  <a:lnTo>
                    <a:pt x="3412" y="20709"/>
                  </a:lnTo>
                  <a:lnTo>
                    <a:pt x="2068" y="20943"/>
                  </a:lnTo>
                  <a:lnTo>
                    <a:pt x="618" y="21224"/>
                  </a:lnTo>
                  <a:lnTo>
                    <a:pt x="318" y="21272"/>
                  </a:lnTo>
                  <a:lnTo>
                    <a:pt x="159" y="21319"/>
                  </a:lnTo>
                  <a:lnTo>
                    <a:pt x="0" y="21272"/>
                  </a:lnTo>
                  <a:lnTo>
                    <a:pt x="0" y="21600"/>
                  </a:lnTo>
                  <a:lnTo>
                    <a:pt x="477" y="21600"/>
                  </a:lnTo>
                  <a:lnTo>
                    <a:pt x="1927" y="21319"/>
                  </a:lnTo>
                  <a:lnTo>
                    <a:pt x="3358" y="21038"/>
                  </a:lnTo>
                  <a:lnTo>
                    <a:pt x="4843" y="20803"/>
                  </a:lnTo>
                  <a:lnTo>
                    <a:pt x="6310" y="20616"/>
                  </a:lnTo>
                  <a:lnTo>
                    <a:pt x="9280" y="20288"/>
                  </a:lnTo>
                  <a:lnTo>
                    <a:pt x="12161" y="20007"/>
                  </a:lnTo>
                  <a:lnTo>
                    <a:pt x="15025" y="19773"/>
                  </a:lnTo>
                  <a:lnTo>
                    <a:pt x="20787" y="19304"/>
                  </a:lnTo>
                  <a:lnTo>
                    <a:pt x="20822" y="19397"/>
                  </a:lnTo>
                  <a:lnTo>
                    <a:pt x="20858" y="19444"/>
                  </a:lnTo>
                  <a:lnTo>
                    <a:pt x="20875" y="19397"/>
                  </a:lnTo>
                  <a:lnTo>
                    <a:pt x="20946" y="19351"/>
                  </a:lnTo>
                  <a:lnTo>
                    <a:pt x="21035" y="19304"/>
                  </a:lnTo>
                  <a:lnTo>
                    <a:pt x="21088" y="19304"/>
                  </a:lnTo>
                  <a:lnTo>
                    <a:pt x="21123" y="19256"/>
                  </a:lnTo>
                  <a:lnTo>
                    <a:pt x="21211" y="19211"/>
                  </a:lnTo>
                  <a:lnTo>
                    <a:pt x="21300" y="19116"/>
                  </a:lnTo>
                  <a:lnTo>
                    <a:pt x="21370" y="18975"/>
                  </a:lnTo>
                  <a:lnTo>
                    <a:pt x="21423" y="18742"/>
                  </a:lnTo>
                  <a:lnTo>
                    <a:pt x="21476" y="18413"/>
                  </a:lnTo>
                  <a:lnTo>
                    <a:pt x="21512" y="18086"/>
                  </a:lnTo>
                  <a:lnTo>
                    <a:pt x="21547" y="17336"/>
                  </a:lnTo>
                  <a:lnTo>
                    <a:pt x="21565" y="15883"/>
                  </a:lnTo>
                  <a:lnTo>
                    <a:pt x="21582" y="13915"/>
                  </a:lnTo>
                  <a:lnTo>
                    <a:pt x="21600" y="11947"/>
                  </a:lnTo>
                  <a:lnTo>
                    <a:pt x="21582" y="8012"/>
                  </a:lnTo>
                  <a:lnTo>
                    <a:pt x="21547" y="4264"/>
                  </a:lnTo>
                  <a:lnTo>
                    <a:pt x="21476" y="468"/>
                  </a:lnTo>
                  <a:lnTo>
                    <a:pt x="21476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503" name="Shape 964"/>
            <p:cNvSpPr/>
            <p:nvPr/>
          </p:nvSpPr>
          <p:spPr>
            <a:xfrm>
              <a:off x="7279175" y="5428319"/>
              <a:ext cx="1880755" cy="115840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234" y="1251"/>
                  </a:moveTo>
                  <a:lnTo>
                    <a:pt x="2286" y="1376"/>
                  </a:lnTo>
                  <a:lnTo>
                    <a:pt x="2337" y="1417"/>
                  </a:lnTo>
                  <a:lnTo>
                    <a:pt x="2363" y="1459"/>
                  </a:lnTo>
                  <a:lnTo>
                    <a:pt x="2440" y="1417"/>
                  </a:lnTo>
                  <a:lnTo>
                    <a:pt x="2440" y="1501"/>
                  </a:lnTo>
                  <a:lnTo>
                    <a:pt x="2466" y="1584"/>
                  </a:lnTo>
                  <a:lnTo>
                    <a:pt x="2363" y="1501"/>
                  </a:lnTo>
                  <a:lnTo>
                    <a:pt x="2286" y="1417"/>
                  </a:lnTo>
                  <a:lnTo>
                    <a:pt x="2234" y="1251"/>
                  </a:lnTo>
                  <a:close/>
                  <a:moveTo>
                    <a:pt x="1593" y="291"/>
                  </a:moveTo>
                  <a:lnTo>
                    <a:pt x="1901" y="375"/>
                  </a:lnTo>
                  <a:lnTo>
                    <a:pt x="1901" y="458"/>
                  </a:lnTo>
                  <a:lnTo>
                    <a:pt x="1875" y="583"/>
                  </a:lnTo>
                  <a:lnTo>
                    <a:pt x="1875" y="708"/>
                  </a:lnTo>
                  <a:lnTo>
                    <a:pt x="1901" y="1042"/>
                  </a:lnTo>
                  <a:lnTo>
                    <a:pt x="1978" y="1292"/>
                  </a:lnTo>
                  <a:lnTo>
                    <a:pt x="2080" y="1542"/>
                  </a:lnTo>
                  <a:lnTo>
                    <a:pt x="2209" y="1751"/>
                  </a:lnTo>
                  <a:lnTo>
                    <a:pt x="2286" y="1834"/>
                  </a:lnTo>
                  <a:lnTo>
                    <a:pt x="2363" y="1918"/>
                  </a:lnTo>
                  <a:lnTo>
                    <a:pt x="2440" y="1918"/>
                  </a:lnTo>
                  <a:lnTo>
                    <a:pt x="2543" y="1959"/>
                  </a:lnTo>
                  <a:lnTo>
                    <a:pt x="2620" y="1918"/>
                  </a:lnTo>
                  <a:lnTo>
                    <a:pt x="2671" y="1834"/>
                  </a:lnTo>
                  <a:lnTo>
                    <a:pt x="2646" y="2335"/>
                  </a:lnTo>
                  <a:lnTo>
                    <a:pt x="2569" y="2794"/>
                  </a:lnTo>
                  <a:lnTo>
                    <a:pt x="2311" y="2669"/>
                  </a:lnTo>
                  <a:lnTo>
                    <a:pt x="2080" y="2544"/>
                  </a:lnTo>
                  <a:lnTo>
                    <a:pt x="1875" y="2294"/>
                  </a:lnTo>
                  <a:lnTo>
                    <a:pt x="1670" y="2001"/>
                  </a:lnTo>
                  <a:lnTo>
                    <a:pt x="1593" y="1834"/>
                  </a:lnTo>
                  <a:lnTo>
                    <a:pt x="1516" y="1626"/>
                  </a:lnTo>
                  <a:lnTo>
                    <a:pt x="1413" y="1209"/>
                  </a:lnTo>
                  <a:lnTo>
                    <a:pt x="1336" y="791"/>
                  </a:lnTo>
                  <a:lnTo>
                    <a:pt x="1285" y="333"/>
                  </a:lnTo>
                  <a:lnTo>
                    <a:pt x="1593" y="291"/>
                  </a:lnTo>
                  <a:close/>
                  <a:moveTo>
                    <a:pt x="1208" y="375"/>
                  </a:moveTo>
                  <a:lnTo>
                    <a:pt x="1208" y="834"/>
                  </a:lnTo>
                  <a:lnTo>
                    <a:pt x="1259" y="1334"/>
                  </a:lnTo>
                  <a:lnTo>
                    <a:pt x="1387" y="1793"/>
                  </a:lnTo>
                  <a:lnTo>
                    <a:pt x="1541" y="2210"/>
                  </a:lnTo>
                  <a:lnTo>
                    <a:pt x="1747" y="2544"/>
                  </a:lnTo>
                  <a:lnTo>
                    <a:pt x="2003" y="2877"/>
                  </a:lnTo>
                  <a:lnTo>
                    <a:pt x="2106" y="2960"/>
                  </a:lnTo>
                  <a:lnTo>
                    <a:pt x="2234" y="3002"/>
                  </a:lnTo>
                  <a:lnTo>
                    <a:pt x="2466" y="3044"/>
                  </a:lnTo>
                  <a:lnTo>
                    <a:pt x="2337" y="3377"/>
                  </a:lnTo>
                  <a:lnTo>
                    <a:pt x="2209" y="3586"/>
                  </a:lnTo>
                  <a:lnTo>
                    <a:pt x="2080" y="3711"/>
                  </a:lnTo>
                  <a:lnTo>
                    <a:pt x="1926" y="3795"/>
                  </a:lnTo>
                  <a:lnTo>
                    <a:pt x="1747" y="3878"/>
                  </a:lnTo>
                  <a:lnTo>
                    <a:pt x="1516" y="3920"/>
                  </a:lnTo>
                  <a:lnTo>
                    <a:pt x="1362" y="3920"/>
                  </a:lnTo>
                  <a:lnTo>
                    <a:pt x="1285" y="3878"/>
                  </a:lnTo>
                  <a:lnTo>
                    <a:pt x="1259" y="3836"/>
                  </a:lnTo>
                  <a:lnTo>
                    <a:pt x="1233" y="3836"/>
                  </a:lnTo>
                  <a:lnTo>
                    <a:pt x="1233" y="3961"/>
                  </a:lnTo>
                  <a:lnTo>
                    <a:pt x="1259" y="4045"/>
                  </a:lnTo>
                  <a:lnTo>
                    <a:pt x="1336" y="4128"/>
                  </a:lnTo>
                  <a:lnTo>
                    <a:pt x="1670" y="4128"/>
                  </a:lnTo>
                  <a:lnTo>
                    <a:pt x="1926" y="4045"/>
                  </a:lnTo>
                  <a:lnTo>
                    <a:pt x="1926" y="4086"/>
                  </a:lnTo>
                  <a:lnTo>
                    <a:pt x="2055" y="4336"/>
                  </a:lnTo>
                  <a:lnTo>
                    <a:pt x="2209" y="4628"/>
                  </a:lnTo>
                  <a:lnTo>
                    <a:pt x="2569" y="5087"/>
                  </a:lnTo>
                  <a:lnTo>
                    <a:pt x="2877" y="5546"/>
                  </a:lnTo>
                  <a:lnTo>
                    <a:pt x="3031" y="5796"/>
                  </a:lnTo>
                  <a:lnTo>
                    <a:pt x="3159" y="6129"/>
                  </a:lnTo>
                  <a:lnTo>
                    <a:pt x="3262" y="6380"/>
                  </a:lnTo>
                  <a:lnTo>
                    <a:pt x="3390" y="6630"/>
                  </a:lnTo>
                  <a:lnTo>
                    <a:pt x="3647" y="7130"/>
                  </a:lnTo>
                  <a:lnTo>
                    <a:pt x="3955" y="7588"/>
                  </a:lnTo>
                  <a:lnTo>
                    <a:pt x="4264" y="8048"/>
                  </a:lnTo>
                  <a:lnTo>
                    <a:pt x="4135" y="8298"/>
                  </a:lnTo>
                  <a:lnTo>
                    <a:pt x="4006" y="8589"/>
                  </a:lnTo>
                  <a:lnTo>
                    <a:pt x="3904" y="8839"/>
                  </a:lnTo>
                  <a:lnTo>
                    <a:pt x="2517" y="6672"/>
                  </a:lnTo>
                  <a:lnTo>
                    <a:pt x="1849" y="5629"/>
                  </a:lnTo>
                  <a:lnTo>
                    <a:pt x="1490" y="5129"/>
                  </a:lnTo>
                  <a:lnTo>
                    <a:pt x="1131" y="4711"/>
                  </a:lnTo>
                  <a:lnTo>
                    <a:pt x="693" y="4295"/>
                  </a:lnTo>
                  <a:lnTo>
                    <a:pt x="514" y="4045"/>
                  </a:lnTo>
                  <a:lnTo>
                    <a:pt x="360" y="3711"/>
                  </a:lnTo>
                  <a:lnTo>
                    <a:pt x="283" y="3503"/>
                  </a:lnTo>
                  <a:lnTo>
                    <a:pt x="257" y="3294"/>
                  </a:lnTo>
                  <a:lnTo>
                    <a:pt x="206" y="2835"/>
                  </a:lnTo>
                  <a:lnTo>
                    <a:pt x="206" y="2419"/>
                  </a:lnTo>
                  <a:lnTo>
                    <a:pt x="231" y="1959"/>
                  </a:lnTo>
                  <a:lnTo>
                    <a:pt x="283" y="1626"/>
                  </a:lnTo>
                  <a:lnTo>
                    <a:pt x="360" y="1334"/>
                  </a:lnTo>
                  <a:lnTo>
                    <a:pt x="462" y="1084"/>
                  </a:lnTo>
                  <a:lnTo>
                    <a:pt x="591" y="876"/>
                  </a:lnTo>
                  <a:lnTo>
                    <a:pt x="719" y="708"/>
                  </a:lnTo>
                  <a:lnTo>
                    <a:pt x="873" y="541"/>
                  </a:lnTo>
                  <a:lnTo>
                    <a:pt x="1028" y="416"/>
                  </a:lnTo>
                  <a:lnTo>
                    <a:pt x="1208" y="375"/>
                  </a:lnTo>
                  <a:close/>
                  <a:moveTo>
                    <a:pt x="16438" y="8298"/>
                  </a:moveTo>
                  <a:lnTo>
                    <a:pt x="16540" y="8548"/>
                  </a:lnTo>
                  <a:lnTo>
                    <a:pt x="16438" y="8714"/>
                  </a:lnTo>
                  <a:lnTo>
                    <a:pt x="16361" y="8924"/>
                  </a:lnTo>
                  <a:lnTo>
                    <a:pt x="16284" y="8756"/>
                  </a:lnTo>
                  <a:lnTo>
                    <a:pt x="16232" y="8673"/>
                  </a:lnTo>
                  <a:lnTo>
                    <a:pt x="16386" y="8423"/>
                  </a:lnTo>
                  <a:lnTo>
                    <a:pt x="16412" y="8339"/>
                  </a:lnTo>
                  <a:lnTo>
                    <a:pt x="16438" y="8298"/>
                  </a:lnTo>
                  <a:close/>
                  <a:moveTo>
                    <a:pt x="16848" y="8673"/>
                  </a:moveTo>
                  <a:lnTo>
                    <a:pt x="17002" y="8714"/>
                  </a:lnTo>
                  <a:lnTo>
                    <a:pt x="17156" y="8799"/>
                  </a:lnTo>
                  <a:lnTo>
                    <a:pt x="17465" y="9049"/>
                  </a:lnTo>
                  <a:lnTo>
                    <a:pt x="17594" y="9257"/>
                  </a:lnTo>
                  <a:lnTo>
                    <a:pt x="18133" y="10049"/>
                  </a:lnTo>
                  <a:lnTo>
                    <a:pt x="18672" y="10841"/>
                  </a:lnTo>
                  <a:lnTo>
                    <a:pt x="19160" y="11676"/>
                  </a:lnTo>
                  <a:lnTo>
                    <a:pt x="19623" y="12509"/>
                  </a:lnTo>
                  <a:lnTo>
                    <a:pt x="20059" y="13427"/>
                  </a:lnTo>
                  <a:lnTo>
                    <a:pt x="20444" y="14303"/>
                  </a:lnTo>
                  <a:lnTo>
                    <a:pt x="20393" y="14345"/>
                  </a:lnTo>
                  <a:lnTo>
                    <a:pt x="20367" y="14386"/>
                  </a:lnTo>
                  <a:lnTo>
                    <a:pt x="20341" y="14470"/>
                  </a:lnTo>
                  <a:lnTo>
                    <a:pt x="20341" y="14553"/>
                  </a:lnTo>
                  <a:lnTo>
                    <a:pt x="20367" y="14595"/>
                  </a:lnTo>
                  <a:lnTo>
                    <a:pt x="20393" y="14678"/>
                  </a:lnTo>
                  <a:lnTo>
                    <a:pt x="20444" y="14845"/>
                  </a:lnTo>
                  <a:lnTo>
                    <a:pt x="20264" y="15220"/>
                  </a:lnTo>
                  <a:lnTo>
                    <a:pt x="20239" y="15303"/>
                  </a:lnTo>
                  <a:lnTo>
                    <a:pt x="20187" y="15345"/>
                  </a:lnTo>
                  <a:lnTo>
                    <a:pt x="20085" y="15345"/>
                  </a:lnTo>
                  <a:lnTo>
                    <a:pt x="19956" y="15303"/>
                  </a:lnTo>
                  <a:lnTo>
                    <a:pt x="19828" y="15178"/>
                  </a:lnTo>
                  <a:lnTo>
                    <a:pt x="19571" y="14886"/>
                  </a:lnTo>
                  <a:lnTo>
                    <a:pt x="19417" y="14678"/>
                  </a:lnTo>
                  <a:lnTo>
                    <a:pt x="19134" y="14303"/>
                  </a:lnTo>
                  <a:lnTo>
                    <a:pt x="18877" y="13927"/>
                  </a:lnTo>
                  <a:lnTo>
                    <a:pt x="18390" y="13094"/>
                  </a:lnTo>
                  <a:lnTo>
                    <a:pt x="17876" y="12176"/>
                  </a:lnTo>
                  <a:lnTo>
                    <a:pt x="17388" y="11216"/>
                  </a:lnTo>
                  <a:lnTo>
                    <a:pt x="16874" y="10300"/>
                  </a:lnTo>
                  <a:lnTo>
                    <a:pt x="16617" y="9840"/>
                  </a:lnTo>
                  <a:lnTo>
                    <a:pt x="16335" y="9424"/>
                  </a:lnTo>
                  <a:lnTo>
                    <a:pt x="16438" y="9174"/>
                  </a:lnTo>
                  <a:lnTo>
                    <a:pt x="16566" y="8924"/>
                  </a:lnTo>
                  <a:lnTo>
                    <a:pt x="16694" y="8756"/>
                  </a:lnTo>
                  <a:lnTo>
                    <a:pt x="16848" y="8673"/>
                  </a:lnTo>
                  <a:close/>
                  <a:moveTo>
                    <a:pt x="20547" y="14970"/>
                  </a:moveTo>
                  <a:lnTo>
                    <a:pt x="20804" y="15136"/>
                  </a:lnTo>
                  <a:lnTo>
                    <a:pt x="20907" y="15261"/>
                  </a:lnTo>
                  <a:lnTo>
                    <a:pt x="20984" y="15386"/>
                  </a:lnTo>
                  <a:lnTo>
                    <a:pt x="20855" y="15721"/>
                  </a:lnTo>
                  <a:lnTo>
                    <a:pt x="20701" y="15971"/>
                  </a:lnTo>
                  <a:lnTo>
                    <a:pt x="20444" y="15386"/>
                  </a:lnTo>
                  <a:lnTo>
                    <a:pt x="20495" y="15178"/>
                  </a:lnTo>
                  <a:lnTo>
                    <a:pt x="20547" y="14970"/>
                  </a:lnTo>
                  <a:close/>
                  <a:moveTo>
                    <a:pt x="1259" y="0"/>
                  </a:moveTo>
                  <a:lnTo>
                    <a:pt x="1079" y="83"/>
                  </a:lnTo>
                  <a:lnTo>
                    <a:pt x="899" y="166"/>
                  </a:lnTo>
                  <a:lnTo>
                    <a:pt x="745" y="291"/>
                  </a:lnTo>
                  <a:lnTo>
                    <a:pt x="591" y="458"/>
                  </a:lnTo>
                  <a:lnTo>
                    <a:pt x="411" y="751"/>
                  </a:lnTo>
                  <a:lnTo>
                    <a:pt x="283" y="1042"/>
                  </a:lnTo>
                  <a:lnTo>
                    <a:pt x="180" y="1334"/>
                  </a:lnTo>
                  <a:lnTo>
                    <a:pt x="77" y="1667"/>
                  </a:lnTo>
                  <a:lnTo>
                    <a:pt x="26" y="2044"/>
                  </a:lnTo>
                  <a:lnTo>
                    <a:pt x="0" y="2377"/>
                  </a:lnTo>
                  <a:lnTo>
                    <a:pt x="0" y="2752"/>
                  </a:lnTo>
                  <a:lnTo>
                    <a:pt x="26" y="3127"/>
                  </a:lnTo>
                  <a:lnTo>
                    <a:pt x="77" y="3377"/>
                  </a:lnTo>
                  <a:lnTo>
                    <a:pt x="103" y="3628"/>
                  </a:lnTo>
                  <a:lnTo>
                    <a:pt x="180" y="3836"/>
                  </a:lnTo>
                  <a:lnTo>
                    <a:pt x="257" y="4003"/>
                  </a:lnTo>
                  <a:lnTo>
                    <a:pt x="437" y="4336"/>
                  </a:lnTo>
                  <a:lnTo>
                    <a:pt x="642" y="4628"/>
                  </a:lnTo>
                  <a:lnTo>
                    <a:pt x="1131" y="5129"/>
                  </a:lnTo>
                  <a:lnTo>
                    <a:pt x="1362" y="5421"/>
                  </a:lnTo>
                  <a:lnTo>
                    <a:pt x="1593" y="5712"/>
                  </a:lnTo>
                  <a:lnTo>
                    <a:pt x="2697" y="7423"/>
                  </a:lnTo>
                  <a:lnTo>
                    <a:pt x="3775" y="9132"/>
                  </a:lnTo>
                  <a:lnTo>
                    <a:pt x="3827" y="9174"/>
                  </a:lnTo>
                  <a:lnTo>
                    <a:pt x="3878" y="9174"/>
                  </a:lnTo>
                  <a:lnTo>
                    <a:pt x="3929" y="9090"/>
                  </a:lnTo>
                  <a:lnTo>
                    <a:pt x="3955" y="9049"/>
                  </a:lnTo>
                  <a:lnTo>
                    <a:pt x="4058" y="8882"/>
                  </a:lnTo>
                  <a:lnTo>
                    <a:pt x="4135" y="8714"/>
                  </a:lnTo>
                  <a:lnTo>
                    <a:pt x="4187" y="8714"/>
                  </a:lnTo>
                  <a:lnTo>
                    <a:pt x="4392" y="9132"/>
                  </a:lnTo>
                  <a:lnTo>
                    <a:pt x="4572" y="9465"/>
                  </a:lnTo>
                  <a:lnTo>
                    <a:pt x="4854" y="9924"/>
                  </a:lnTo>
                  <a:lnTo>
                    <a:pt x="5188" y="10383"/>
                  </a:lnTo>
                  <a:lnTo>
                    <a:pt x="5496" y="10758"/>
                  </a:lnTo>
                  <a:lnTo>
                    <a:pt x="5830" y="11091"/>
                  </a:lnTo>
                  <a:lnTo>
                    <a:pt x="6190" y="11383"/>
                  </a:lnTo>
                  <a:lnTo>
                    <a:pt x="6575" y="11591"/>
                  </a:lnTo>
                  <a:lnTo>
                    <a:pt x="6806" y="11676"/>
                  </a:lnTo>
                  <a:lnTo>
                    <a:pt x="7063" y="11717"/>
                  </a:lnTo>
                  <a:lnTo>
                    <a:pt x="7551" y="11801"/>
                  </a:lnTo>
                  <a:lnTo>
                    <a:pt x="7783" y="11843"/>
                  </a:lnTo>
                  <a:lnTo>
                    <a:pt x="8014" y="11968"/>
                  </a:lnTo>
                  <a:lnTo>
                    <a:pt x="8219" y="12176"/>
                  </a:lnTo>
                  <a:lnTo>
                    <a:pt x="8424" y="12426"/>
                  </a:lnTo>
                  <a:lnTo>
                    <a:pt x="8578" y="12759"/>
                  </a:lnTo>
                  <a:lnTo>
                    <a:pt x="8707" y="13135"/>
                  </a:lnTo>
                  <a:lnTo>
                    <a:pt x="8784" y="13594"/>
                  </a:lnTo>
                  <a:lnTo>
                    <a:pt x="8861" y="14052"/>
                  </a:lnTo>
                  <a:lnTo>
                    <a:pt x="8938" y="14970"/>
                  </a:lnTo>
                  <a:lnTo>
                    <a:pt x="8989" y="15804"/>
                  </a:lnTo>
                  <a:lnTo>
                    <a:pt x="9066" y="17097"/>
                  </a:lnTo>
                  <a:lnTo>
                    <a:pt x="9092" y="17722"/>
                  </a:lnTo>
                  <a:lnTo>
                    <a:pt x="9143" y="18306"/>
                  </a:lnTo>
                  <a:lnTo>
                    <a:pt x="9246" y="18889"/>
                  </a:lnTo>
                  <a:lnTo>
                    <a:pt x="9298" y="19181"/>
                  </a:lnTo>
                  <a:lnTo>
                    <a:pt x="9375" y="19431"/>
                  </a:lnTo>
                  <a:lnTo>
                    <a:pt x="9478" y="19682"/>
                  </a:lnTo>
                  <a:lnTo>
                    <a:pt x="9734" y="20182"/>
                  </a:lnTo>
                  <a:lnTo>
                    <a:pt x="9888" y="20390"/>
                  </a:lnTo>
                  <a:lnTo>
                    <a:pt x="10042" y="20557"/>
                  </a:lnTo>
                  <a:lnTo>
                    <a:pt x="10222" y="20724"/>
                  </a:lnTo>
                  <a:lnTo>
                    <a:pt x="10556" y="20975"/>
                  </a:lnTo>
                  <a:lnTo>
                    <a:pt x="10916" y="21141"/>
                  </a:lnTo>
                  <a:lnTo>
                    <a:pt x="11275" y="21308"/>
                  </a:lnTo>
                  <a:lnTo>
                    <a:pt x="11635" y="21433"/>
                  </a:lnTo>
                  <a:lnTo>
                    <a:pt x="12020" y="21516"/>
                  </a:lnTo>
                  <a:lnTo>
                    <a:pt x="12431" y="21600"/>
                  </a:lnTo>
                  <a:lnTo>
                    <a:pt x="12611" y="21558"/>
                  </a:lnTo>
                  <a:lnTo>
                    <a:pt x="12791" y="21558"/>
                  </a:lnTo>
                  <a:lnTo>
                    <a:pt x="13125" y="21475"/>
                  </a:lnTo>
                  <a:lnTo>
                    <a:pt x="13433" y="21350"/>
                  </a:lnTo>
                  <a:lnTo>
                    <a:pt x="13741" y="21141"/>
                  </a:lnTo>
                  <a:lnTo>
                    <a:pt x="14023" y="20932"/>
                  </a:lnTo>
                  <a:lnTo>
                    <a:pt x="14306" y="20682"/>
                  </a:lnTo>
                  <a:lnTo>
                    <a:pt x="14563" y="20390"/>
                  </a:lnTo>
                  <a:lnTo>
                    <a:pt x="14794" y="20015"/>
                  </a:lnTo>
                  <a:lnTo>
                    <a:pt x="14974" y="19556"/>
                  </a:lnTo>
                  <a:lnTo>
                    <a:pt x="15076" y="19264"/>
                  </a:lnTo>
                  <a:lnTo>
                    <a:pt x="15128" y="18973"/>
                  </a:lnTo>
                  <a:lnTo>
                    <a:pt x="15179" y="18681"/>
                  </a:lnTo>
                  <a:lnTo>
                    <a:pt x="15179" y="18055"/>
                  </a:lnTo>
                  <a:lnTo>
                    <a:pt x="15128" y="17763"/>
                  </a:lnTo>
                  <a:lnTo>
                    <a:pt x="15076" y="17472"/>
                  </a:lnTo>
                  <a:lnTo>
                    <a:pt x="15025" y="17180"/>
                  </a:lnTo>
                  <a:lnTo>
                    <a:pt x="14845" y="16554"/>
                  </a:lnTo>
                  <a:lnTo>
                    <a:pt x="14666" y="16012"/>
                  </a:lnTo>
                  <a:lnTo>
                    <a:pt x="14435" y="15471"/>
                  </a:lnTo>
                  <a:lnTo>
                    <a:pt x="14229" y="15011"/>
                  </a:lnTo>
                  <a:lnTo>
                    <a:pt x="13920" y="14303"/>
                  </a:lnTo>
                  <a:lnTo>
                    <a:pt x="13638" y="13510"/>
                  </a:lnTo>
                  <a:lnTo>
                    <a:pt x="13407" y="12634"/>
                  </a:lnTo>
                  <a:lnTo>
                    <a:pt x="13227" y="11801"/>
                  </a:lnTo>
                  <a:lnTo>
                    <a:pt x="13150" y="11341"/>
                  </a:lnTo>
                  <a:lnTo>
                    <a:pt x="13048" y="10425"/>
                  </a:lnTo>
                  <a:lnTo>
                    <a:pt x="13022" y="9965"/>
                  </a:lnTo>
                  <a:lnTo>
                    <a:pt x="13022" y="9549"/>
                  </a:lnTo>
                  <a:lnTo>
                    <a:pt x="13048" y="9090"/>
                  </a:lnTo>
                  <a:lnTo>
                    <a:pt x="13073" y="8631"/>
                  </a:lnTo>
                  <a:lnTo>
                    <a:pt x="13150" y="8214"/>
                  </a:lnTo>
                  <a:lnTo>
                    <a:pt x="13227" y="7798"/>
                  </a:lnTo>
                  <a:lnTo>
                    <a:pt x="13381" y="7380"/>
                  </a:lnTo>
                  <a:lnTo>
                    <a:pt x="13561" y="7047"/>
                  </a:lnTo>
                  <a:lnTo>
                    <a:pt x="13766" y="6755"/>
                  </a:lnTo>
                  <a:lnTo>
                    <a:pt x="13997" y="6505"/>
                  </a:lnTo>
                  <a:lnTo>
                    <a:pt x="14255" y="6380"/>
                  </a:lnTo>
                  <a:lnTo>
                    <a:pt x="14512" y="6297"/>
                  </a:lnTo>
                  <a:lnTo>
                    <a:pt x="14794" y="6297"/>
                  </a:lnTo>
                  <a:lnTo>
                    <a:pt x="15025" y="6422"/>
                  </a:lnTo>
                  <a:lnTo>
                    <a:pt x="15230" y="6588"/>
                  </a:lnTo>
                  <a:lnTo>
                    <a:pt x="15436" y="6797"/>
                  </a:lnTo>
                  <a:lnTo>
                    <a:pt x="15615" y="7088"/>
                  </a:lnTo>
                  <a:lnTo>
                    <a:pt x="15924" y="7673"/>
                  </a:lnTo>
                  <a:lnTo>
                    <a:pt x="16181" y="8339"/>
                  </a:lnTo>
                  <a:lnTo>
                    <a:pt x="16078" y="8589"/>
                  </a:lnTo>
                  <a:lnTo>
                    <a:pt x="16053" y="8589"/>
                  </a:lnTo>
                  <a:lnTo>
                    <a:pt x="16053" y="8714"/>
                  </a:lnTo>
                  <a:lnTo>
                    <a:pt x="16078" y="8756"/>
                  </a:lnTo>
                  <a:lnTo>
                    <a:pt x="16130" y="8756"/>
                  </a:lnTo>
                  <a:lnTo>
                    <a:pt x="16155" y="8839"/>
                  </a:lnTo>
                  <a:lnTo>
                    <a:pt x="16207" y="9007"/>
                  </a:lnTo>
                  <a:lnTo>
                    <a:pt x="16232" y="9090"/>
                  </a:lnTo>
                  <a:lnTo>
                    <a:pt x="16284" y="9132"/>
                  </a:lnTo>
                  <a:lnTo>
                    <a:pt x="16258" y="9340"/>
                  </a:lnTo>
                  <a:lnTo>
                    <a:pt x="16207" y="9382"/>
                  </a:lnTo>
                  <a:lnTo>
                    <a:pt x="16181" y="9465"/>
                  </a:lnTo>
                  <a:lnTo>
                    <a:pt x="16207" y="9507"/>
                  </a:lnTo>
                  <a:lnTo>
                    <a:pt x="16515" y="10175"/>
                  </a:lnTo>
                  <a:lnTo>
                    <a:pt x="16848" y="10800"/>
                  </a:lnTo>
                  <a:lnTo>
                    <a:pt x="17516" y="12009"/>
                  </a:lnTo>
                  <a:lnTo>
                    <a:pt x="18184" y="13219"/>
                  </a:lnTo>
                  <a:lnTo>
                    <a:pt x="18518" y="13802"/>
                  </a:lnTo>
                  <a:lnTo>
                    <a:pt x="18877" y="14345"/>
                  </a:lnTo>
                  <a:lnTo>
                    <a:pt x="19109" y="14720"/>
                  </a:lnTo>
                  <a:lnTo>
                    <a:pt x="19417" y="15178"/>
                  </a:lnTo>
                  <a:lnTo>
                    <a:pt x="19597" y="15386"/>
                  </a:lnTo>
                  <a:lnTo>
                    <a:pt x="19777" y="15596"/>
                  </a:lnTo>
                  <a:lnTo>
                    <a:pt x="19931" y="15679"/>
                  </a:lnTo>
                  <a:lnTo>
                    <a:pt x="20059" y="15721"/>
                  </a:lnTo>
                  <a:lnTo>
                    <a:pt x="20213" y="15679"/>
                  </a:lnTo>
                  <a:lnTo>
                    <a:pt x="20341" y="15596"/>
                  </a:lnTo>
                  <a:lnTo>
                    <a:pt x="20367" y="15553"/>
                  </a:lnTo>
                  <a:lnTo>
                    <a:pt x="20624" y="16179"/>
                  </a:lnTo>
                  <a:lnTo>
                    <a:pt x="20675" y="16221"/>
                  </a:lnTo>
                  <a:lnTo>
                    <a:pt x="20727" y="16221"/>
                  </a:lnTo>
                  <a:lnTo>
                    <a:pt x="20933" y="15929"/>
                  </a:lnTo>
                  <a:lnTo>
                    <a:pt x="21061" y="16137"/>
                  </a:lnTo>
                  <a:lnTo>
                    <a:pt x="21215" y="16304"/>
                  </a:lnTo>
                  <a:lnTo>
                    <a:pt x="21395" y="16387"/>
                  </a:lnTo>
                  <a:lnTo>
                    <a:pt x="21600" y="16429"/>
                  </a:lnTo>
                  <a:lnTo>
                    <a:pt x="21600" y="15929"/>
                  </a:lnTo>
                  <a:lnTo>
                    <a:pt x="21343" y="15846"/>
                  </a:lnTo>
                  <a:lnTo>
                    <a:pt x="21061" y="15679"/>
                  </a:lnTo>
                  <a:lnTo>
                    <a:pt x="21138" y="15511"/>
                  </a:lnTo>
                  <a:lnTo>
                    <a:pt x="21164" y="15428"/>
                  </a:lnTo>
                  <a:lnTo>
                    <a:pt x="21138" y="15303"/>
                  </a:lnTo>
                  <a:lnTo>
                    <a:pt x="21035" y="15095"/>
                  </a:lnTo>
                  <a:lnTo>
                    <a:pt x="20881" y="14886"/>
                  </a:lnTo>
                  <a:lnTo>
                    <a:pt x="20727" y="14761"/>
                  </a:lnTo>
                  <a:lnTo>
                    <a:pt x="20752" y="14678"/>
                  </a:lnTo>
                  <a:lnTo>
                    <a:pt x="20752" y="14553"/>
                  </a:lnTo>
                  <a:lnTo>
                    <a:pt x="20701" y="14428"/>
                  </a:lnTo>
                  <a:lnTo>
                    <a:pt x="20701" y="14303"/>
                  </a:lnTo>
                  <a:lnTo>
                    <a:pt x="20649" y="14303"/>
                  </a:lnTo>
                  <a:lnTo>
                    <a:pt x="20393" y="13594"/>
                  </a:lnTo>
                  <a:lnTo>
                    <a:pt x="20110" y="12927"/>
                  </a:lnTo>
                  <a:lnTo>
                    <a:pt x="19802" y="12301"/>
                  </a:lnTo>
                  <a:lnTo>
                    <a:pt x="19469" y="11676"/>
                  </a:lnTo>
                  <a:lnTo>
                    <a:pt x="19109" y="11091"/>
                  </a:lnTo>
                  <a:lnTo>
                    <a:pt x="18749" y="10550"/>
                  </a:lnTo>
                  <a:lnTo>
                    <a:pt x="18004" y="9424"/>
                  </a:lnTo>
                  <a:lnTo>
                    <a:pt x="17773" y="9049"/>
                  </a:lnTo>
                  <a:lnTo>
                    <a:pt x="17491" y="8631"/>
                  </a:lnTo>
                  <a:lnTo>
                    <a:pt x="17336" y="8464"/>
                  </a:lnTo>
                  <a:lnTo>
                    <a:pt x="17182" y="8339"/>
                  </a:lnTo>
                  <a:lnTo>
                    <a:pt x="17002" y="8256"/>
                  </a:lnTo>
                  <a:lnTo>
                    <a:pt x="16848" y="8298"/>
                  </a:lnTo>
                  <a:lnTo>
                    <a:pt x="16694" y="8381"/>
                  </a:lnTo>
                  <a:lnTo>
                    <a:pt x="16617" y="8173"/>
                  </a:lnTo>
                  <a:lnTo>
                    <a:pt x="16540" y="7964"/>
                  </a:lnTo>
                  <a:lnTo>
                    <a:pt x="16515" y="7923"/>
                  </a:lnTo>
                  <a:lnTo>
                    <a:pt x="16463" y="7881"/>
                  </a:lnTo>
                  <a:lnTo>
                    <a:pt x="16412" y="7881"/>
                  </a:lnTo>
                  <a:lnTo>
                    <a:pt x="16386" y="7923"/>
                  </a:lnTo>
                  <a:lnTo>
                    <a:pt x="16335" y="8048"/>
                  </a:lnTo>
                  <a:lnTo>
                    <a:pt x="16155" y="7631"/>
                  </a:lnTo>
                  <a:lnTo>
                    <a:pt x="15976" y="7213"/>
                  </a:lnTo>
                  <a:lnTo>
                    <a:pt x="15513" y="6463"/>
                  </a:lnTo>
                  <a:lnTo>
                    <a:pt x="15256" y="6172"/>
                  </a:lnTo>
                  <a:lnTo>
                    <a:pt x="15128" y="6087"/>
                  </a:lnTo>
                  <a:lnTo>
                    <a:pt x="14999" y="6004"/>
                  </a:lnTo>
                  <a:lnTo>
                    <a:pt x="14845" y="5921"/>
                  </a:lnTo>
                  <a:lnTo>
                    <a:pt x="14691" y="5879"/>
                  </a:lnTo>
                  <a:lnTo>
                    <a:pt x="14537" y="5879"/>
                  </a:lnTo>
                  <a:lnTo>
                    <a:pt x="14383" y="5921"/>
                  </a:lnTo>
                  <a:lnTo>
                    <a:pt x="14178" y="6004"/>
                  </a:lnTo>
                  <a:lnTo>
                    <a:pt x="14023" y="6087"/>
                  </a:lnTo>
                  <a:lnTo>
                    <a:pt x="13843" y="6212"/>
                  </a:lnTo>
                  <a:lnTo>
                    <a:pt x="13689" y="6380"/>
                  </a:lnTo>
                  <a:lnTo>
                    <a:pt x="13561" y="6547"/>
                  </a:lnTo>
                  <a:lnTo>
                    <a:pt x="13433" y="6713"/>
                  </a:lnTo>
                  <a:lnTo>
                    <a:pt x="13330" y="6922"/>
                  </a:lnTo>
                  <a:lnTo>
                    <a:pt x="13227" y="7172"/>
                  </a:lnTo>
                  <a:lnTo>
                    <a:pt x="13048" y="7631"/>
                  </a:lnTo>
                  <a:lnTo>
                    <a:pt x="12919" y="8173"/>
                  </a:lnTo>
                  <a:lnTo>
                    <a:pt x="12842" y="8756"/>
                  </a:lnTo>
                  <a:lnTo>
                    <a:pt x="12791" y="9340"/>
                  </a:lnTo>
                  <a:lnTo>
                    <a:pt x="12791" y="10090"/>
                  </a:lnTo>
                  <a:lnTo>
                    <a:pt x="12842" y="10841"/>
                  </a:lnTo>
                  <a:lnTo>
                    <a:pt x="12945" y="11591"/>
                  </a:lnTo>
                  <a:lnTo>
                    <a:pt x="13073" y="12301"/>
                  </a:lnTo>
                  <a:lnTo>
                    <a:pt x="13227" y="13010"/>
                  </a:lnTo>
                  <a:lnTo>
                    <a:pt x="13433" y="13719"/>
                  </a:lnTo>
                  <a:lnTo>
                    <a:pt x="13664" y="14386"/>
                  </a:lnTo>
                  <a:lnTo>
                    <a:pt x="13920" y="14970"/>
                  </a:lnTo>
                  <a:lnTo>
                    <a:pt x="14229" y="15636"/>
                  </a:lnTo>
                  <a:lnTo>
                    <a:pt x="14486" y="16304"/>
                  </a:lnTo>
                  <a:lnTo>
                    <a:pt x="14614" y="16637"/>
                  </a:lnTo>
                  <a:lnTo>
                    <a:pt x="14820" y="17388"/>
                  </a:lnTo>
                  <a:lnTo>
                    <a:pt x="14897" y="17805"/>
                  </a:lnTo>
                  <a:lnTo>
                    <a:pt x="14922" y="18055"/>
                  </a:lnTo>
                  <a:lnTo>
                    <a:pt x="14948" y="18306"/>
                  </a:lnTo>
                  <a:lnTo>
                    <a:pt x="14922" y="18556"/>
                  </a:lnTo>
                  <a:lnTo>
                    <a:pt x="14897" y="18806"/>
                  </a:lnTo>
                  <a:lnTo>
                    <a:pt x="14871" y="19014"/>
                  </a:lnTo>
                  <a:lnTo>
                    <a:pt x="14820" y="19223"/>
                  </a:lnTo>
                  <a:lnTo>
                    <a:pt x="14666" y="19639"/>
                  </a:lnTo>
                  <a:lnTo>
                    <a:pt x="14460" y="20015"/>
                  </a:lnTo>
                  <a:lnTo>
                    <a:pt x="14229" y="20307"/>
                  </a:lnTo>
                  <a:lnTo>
                    <a:pt x="13972" y="20557"/>
                  </a:lnTo>
                  <a:lnTo>
                    <a:pt x="13689" y="20765"/>
                  </a:lnTo>
                  <a:lnTo>
                    <a:pt x="13484" y="20932"/>
                  </a:lnTo>
                  <a:lnTo>
                    <a:pt x="13253" y="21015"/>
                  </a:lnTo>
                  <a:lnTo>
                    <a:pt x="13022" y="21100"/>
                  </a:lnTo>
                  <a:lnTo>
                    <a:pt x="12765" y="21141"/>
                  </a:lnTo>
                  <a:lnTo>
                    <a:pt x="12277" y="21183"/>
                  </a:lnTo>
                  <a:lnTo>
                    <a:pt x="11763" y="21141"/>
                  </a:lnTo>
                  <a:lnTo>
                    <a:pt x="11250" y="20975"/>
                  </a:lnTo>
                  <a:lnTo>
                    <a:pt x="11019" y="20890"/>
                  </a:lnTo>
                  <a:lnTo>
                    <a:pt x="10787" y="20724"/>
                  </a:lnTo>
                  <a:lnTo>
                    <a:pt x="10556" y="20599"/>
                  </a:lnTo>
                  <a:lnTo>
                    <a:pt x="10325" y="20390"/>
                  </a:lnTo>
                  <a:lnTo>
                    <a:pt x="10145" y="20224"/>
                  </a:lnTo>
                  <a:lnTo>
                    <a:pt x="9940" y="19974"/>
                  </a:lnTo>
                  <a:lnTo>
                    <a:pt x="9734" y="19682"/>
                  </a:lnTo>
                  <a:lnTo>
                    <a:pt x="9580" y="19306"/>
                  </a:lnTo>
                  <a:lnTo>
                    <a:pt x="9452" y="18931"/>
                  </a:lnTo>
                  <a:lnTo>
                    <a:pt x="9401" y="18514"/>
                  </a:lnTo>
                  <a:lnTo>
                    <a:pt x="9349" y="18097"/>
                  </a:lnTo>
                  <a:lnTo>
                    <a:pt x="9298" y="17680"/>
                  </a:lnTo>
                  <a:lnTo>
                    <a:pt x="9272" y="16762"/>
                  </a:lnTo>
                  <a:lnTo>
                    <a:pt x="9221" y="15929"/>
                  </a:lnTo>
                  <a:lnTo>
                    <a:pt x="9169" y="15136"/>
                  </a:lnTo>
                  <a:lnTo>
                    <a:pt x="9092" y="14303"/>
                  </a:lnTo>
                  <a:lnTo>
                    <a:pt x="8989" y="13510"/>
                  </a:lnTo>
                  <a:lnTo>
                    <a:pt x="8886" y="13052"/>
                  </a:lnTo>
                  <a:lnTo>
                    <a:pt x="8758" y="12551"/>
                  </a:lnTo>
                  <a:lnTo>
                    <a:pt x="8681" y="12343"/>
                  </a:lnTo>
                  <a:lnTo>
                    <a:pt x="8578" y="12134"/>
                  </a:lnTo>
                  <a:lnTo>
                    <a:pt x="8476" y="11968"/>
                  </a:lnTo>
                  <a:lnTo>
                    <a:pt x="8347" y="11843"/>
                  </a:lnTo>
                  <a:lnTo>
                    <a:pt x="8142" y="11676"/>
                  </a:lnTo>
                  <a:lnTo>
                    <a:pt x="7937" y="11551"/>
                  </a:lnTo>
                  <a:lnTo>
                    <a:pt x="7731" y="11466"/>
                  </a:lnTo>
                  <a:lnTo>
                    <a:pt x="7500" y="11383"/>
                  </a:lnTo>
                  <a:lnTo>
                    <a:pt x="7063" y="11341"/>
                  </a:lnTo>
                  <a:lnTo>
                    <a:pt x="6627" y="11216"/>
                  </a:lnTo>
                  <a:lnTo>
                    <a:pt x="6370" y="11133"/>
                  </a:lnTo>
                  <a:lnTo>
                    <a:pt x="6113" y="10966"/>
                  </a:lnTo>
                  <a:lnTo>
                    <a:pt x="5882" y="10758"/>
                  </a:lnTo>
                  <a:lnTo>
                    <a:pt x="5650" y="10508"/>
                  </a:lnTo>
                  <a:lnTo>
                    <a:pt x="5214" y="9965"/>
                  </a:lnTo>
                  <a:lnTo>
                    <a:pt x="4803" y="9382"/>
                  </a:lnTo>
                  <a:lnTo>
                    <a:pt x="4675" y="9174"/>
                  </a:lnTo>
                  <a:lnTo>
                    <a:pt x="4572" y="8924"/>
                  </a:lnTo>
                  <a:lnTo>
                    <a:pt x="4444" y="8673"/>
                  </a:lnTo>
                  <a:lnTo>
                    <a:pt x="4315" y="8506"/>
                  </a:lnTo>
                  <a:lnTo>
                    <a:pt x="4264" y="8464"/>
                  </a:lnTo>
                  <a:lnTo>
                    <a:pt x="4367" y="8256"/>
                  </a:lnTo>
                  <a:lnTo>
                    <a:pt x="4392" y="8173"/>
                  </a:lnTo>
                  <a:lnTo>
                    <a:pt x="4444" y="8173"/>
                  </a:lnTo>
                  <a:lnTo>
                    <a:pt x="4495" y="8131"/>
                  </a:lnTo>
                  <a:lnTo>
                    <a:pt x="4495" y="8048"/>
                  </a:lnTo>
                  <a:lnTo>
                    <a:pt x="4469" y="7964"/>
                  </a:lnTo>
                  <a:lnTo>
                    <a:pt x="3801" y="6922"/>
                  </a:lnTo>
                  <a:lnTo>
                    <a:pt x="3493" y="6380"/>
                  </a:lnTo>
                  <a:lnTo>
                    <a:pt x="3365" y="6087"/>
                  </a:lnTo>
                  <a:lnTo>
                    <a:pt x="3236" y="5796"/>
                  </a:lnTo>
                  <a:lnTo>
                    <a:pt x="3134" y="5504"/>
                  </a:lnTo>
                  <a:lnTo>
                    <a:pt x="3005" y="5254"/>
                  </a:lnTo>
                  <a:lnTo>
                    <a:pt x="2851" y="5004"/>
                  </a:lnTo>
                  <a:lnTo>
                    <a:pt x="2671" y="4796"/>
                  </a:lnTo>
                  <a:lnTo>
                    <a:pt x="2337" y="4378"/>
                  </a:lnTo>
                  <a:lnTo>
                    <a:pt x="2003" y="4003"/>
                  </a:lnTo>
                  <a:lnTo>
                    <a:pt x="2209" y="3878"/>
                  </a:lnTo>
                  <a:lnTo>
                    <a:pt x="2311" y="3795"/>
                  </a:lnTo>
                  <a:lnTo>
                    <a:pt x="2414" y="3670"/>
                  </a:lnTo>
                  <a:lnTo>
                    <a:pt x="2569" y="3377"/>
                  </a:lnTo>
                  <a:lnTo>
                    <a:pt x="2671" y="3044"/>
                  </a:lnTo>
                  <a:lnTo>
                    <a:pt x="2774" y="2669"/>
                  </a:lnTo>
                  <a:lnTo>
                    <a:pt x="2826" y="2252"/>
                  </a:lnTo>
                  <a:lnTo>
                    <a:pt x="2851" y="1876"/>
                  </a:lnTo>
                  <a:lnTo>
                    <a:pt x="2851" y="1459"/>
                  </a:lnTo>
                  <a:lnTo>
                    <a:pt x="2826" y="1084"/>
                  </a:lnTo>
                  <a:lnTo>
                    <a:pt x="2800" y="959"/>
                  </a:lnTo>
                  <a:lnTo>
                    <a:pt x="2697" y="959"/>
                  </a:lnTo>
                  <a:lnTo>
                    <a:pt x="2671" y="1001"/>
                  </a:lnTo>
                  <a:lnTo>
                    <a:pt x="2671" y="1417"/>
                  </a:lnTo>
                  <a:lnTo>
                    <a:pt x="2594" y="1084"/>
                  </a:lnTo>
                  <a:lnTo>
                    <a:pt x="2466" y="834"/>
                  </a:lnTo>
                  <a:lnTo>
                    <a:pt x="2311" y="666"/>
                  </a:lnTo>
                  <a:lnTo>
                    <a:pt x="2260" y="583"/>
                  </a:lnTo>
                  <a:lnTo>
                    <a:pt x="2209" y="416"/>
                  </a:lnTo>
                  <a:lnTo>
                    <a:pt x="2183" y="291"/>
                  </a:lnTo>
                  <a:lnTo>
                    <a:pt x="2106" y="250"/>
                  </a:lnTo>
                  <a:lnTo>
                    <a:pt x="2055" y="208"/>
                  </a:lnTo>
                  <a:lnTo>
                    <a:pt x="1978" y="208"/>
                  </a:lnTo>
                  <a:lnTo>
                    <a:pt x="1952" y="250"/>
                  </a:lnTo>
                  <a:lnTo>
                    <a:pt x="1798" y="125"/>
                  </a:lnTo>
                  <a:lnTo>
                    <a:pt x="1618" y="41"/>
                  </a:lnTo>
                  <a:lnTo>
                    <a:pt x="1439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504" name="Shape 965"/>
            <p:cNvSpPr/>
            <p:nvPr/>
          </p:nvSpPr>
          <p:spPr>
            <a:xfrm>
              <a:off x="2495692" y="781268"/>
              <a:ext cx="13419" cy="8940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3636" y="1621"/>
                  </a:lnTo>
                  <a:lnTo>
                    <a:pt x="0" y="3771"/>
                  </a:lnTo>
                  <a:lnTo>
                    <a:pt x="3636" y="8104"/>
                  </a:lnTo>
                  <a:lnTo>
                    <a:pt x="3636" y="20525"/>
                  </a:lnTo>
                  <a:lnTo>
                    <a:pt x="7271" y="21600"/>
                  </a:lnTo>
                  <a:lnTo>
                    <a:pt x="14436" y="21600"/>
                  </a:lnTo>
                  <a:lnTo>
                    <a:pt x="18071" y="21070"/>
                  </a:lnTo>
                  <a:lnTo>
                    <a:pt x="21600" y="20525"/>
                  </a:lnTo>
                  <a:lnTo>
                    <a:pt x="18071" y="7558"/>
                  </a:lnTo>
                  <a:lnTo>
                    <a:pt x="18071" y="1621"/>
                  </a:lnTo>
                  <a:lnTo>
                    <a:pt x="10800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505" name="Shape 966"/>
            <p:cNvSpPr/>
            <p:nvPr/>
          </p:nvSpPr>
          <p:spPr>
            <a:xfrm>
              <a:off x="2368227" y="5254"/>
              <a:ext cx="266156" cy="11179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12963"/>
                  </a:lnTo>
                  <a:lnTo>
                    <a:pt x="367" y="15979"/>
                  </a:lnTo>
                  <a:lnTo>
                    <a:pt x="728" y="18571"/>
                  </a:lnTo>
                  <a:lnTo>
                    <a:pt x="1089" y="19007"/>
                  </a:lnTo>
                  <a:lnTo>
                    <a:pt x="1089" y="19444"/>
                  </a:lnTo>
                  <a:lnTo>
                    <a:pt x="1272" y="19867"/>
                  </a:lnTo>
                  <a:lnTo>
                    <a:pt x="3633" y="20740"/>
                  </a:lnTo>
                  <a:lnTo>
                    <a:pt x="5989" y="21164"/>
                  </a:lnTo>
                  <a:lnTo>
                    <a:pt x="10889" y="21600"/>
                  </a:lnTo>
                  <a:lnTo>
                    <a:pt x="15789" y="21164"/>
                  </a:lnTo>
                  <a:lnTo>
                    <a:pt x="20511" y="19867"/>
                  </a:lnTo>
                  <a:lnTo>
                    <a:pt x="20872" y="20304"/>
                  </a:lnTo>
                  <a:lnTo>
                    <a:pt x="21056" y="20304"/>
                  </a:lnTo>
                  <a:lnTo>
                    <a:pt x="21417" y="19867"/>
                  </a:lnTo>
                  <a:lnTo>
                    <a:pt x="21600" y="19007"/>
                  </a:lnTo>
                  <a:lnTo>
                    <a:pt x="21056" y="0"/>
                  </a:lnTo>
                  <a:lnTo>
                    <a:pt x="19967" y="0"/>
                  </a:lnTo>
                  <a:lnTo>
                    <a:pt x="20328" y="17275"/>
                  </a:lnTo>
                  <a:lnTo>
                    <a:pt x="10889" y="17711"/>
                  </a:lnTo>
                  <a:lnTo>
                    <a:pt x="5989" y="17711"/>
                  </a:lnTo>
                  <a:lnTo>
                    <a:pt x="1272" y="18571"/>
                  </a:lnTo>
                  <a:lnTo>
                    <a:pt x="1272" y="18148"/>
                  </a:lnTo>
                  <a:lnTo>
                    <a:pt x="1455" y="15555"/>
                  </a:lnTo>
                  <a:lnTo>
                    <a:pt x="1272" y="12526"/>
                  </a:lnTo>
                  <a:lnTo>
                    <a:pt x="911" y="6905"/>
                  </a:lnTo>
                  <a:lnTo>
                    <a:pt x="911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506" name="Shape 967"/>
            <p:cNvSpPr/>
            <p:nvPr/>
          </p:nvSpPr>
          <p:spPr>
            <a:xfrm>
              <a:off x="7357488" y="5540108"/>
              <a:ext cx="37994" cy="4025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256" y="0"/>
                  </a:moveTo>
                  <a:lnTo>
                    <a:pt x="12688" y="1212"/>
                  </a:lnTo>
                  <a:lnTo>
                    <a:pt x="10158" y="2424"/>
                  </a:lnTo>
                  <a:lnTo>
                    <a:pt x="3814" y="10800"/>
                  </a:lnTo>
                  <a:lnTo>
                    <a:pt x="1246" y="15612"/>
                  </a:lnTo>
                  <a:lnTo>
                    <a:pt x="0" y="20424"/>
                  </a:lnTo>
                  <a:lnTo>
                    <a:pt x="1246" y="21600"/>
                  </a:lnTo>
                  <a:lnTo>
                    <a:pt x="6344" y="20424"/>
                  </a:lnTo>
                  <a:lnTo>
                    <a:pt x="11442" y="18000"/>
                  </a:lnTo>
                  <a:lnTo>
                    <a:pt x="19070" y="10800"/>
                  </a:lnTo>
                  <a:lnTo>
                    <a:pt x="20316" y="8412"/>
                  </a:lnTo>
                  <a:lnTo>
                    <a:pt x="21600" y="6024"/>
                  </a:lnTo>
                  <a:lnTo>
                    <a:pt x="20316" y="4812"/>
                  </a:lnTo>
                  <a:lnTo>
                    <a:pt x="19070" y="2424"/>
                  </a:lnTo>
                  <a:lnTo>
                    <a:pt x="16502" y="1212"/>
                  </a:lnTo>
                  <a:lnTo>
                    <a:pt x="15256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507" name="Shape 968"/>
            <p:cNvSpPr/>
            <p:nvPr/>
          </p:nvSpPr>
          <p:spPr>
            <a:xfrm>
              <a:off x="8310119" y="2700015"/>
              <a:ext cx="849810" cy="150726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190" y="3173"/>
                  </a:moveTo>
                  <a:lnTo>
                    <a:pt x="18303" y="3205"/>
                  </a:lnTo>
                  <a:lnTo>
                    <a:pt x="18872" y="4006"/>
                  </a:lnTo>
                  <a:lnTo>
                    <a:pt x="18985" y="4166"/>
                  </a:lnTo>
                  <a:lnTo>
                    <a:pt x="19155" y="4359"/>
                  </a:lnTo>
                  <a:lnTo>
                    <a:pt x="19155" y="4519"/>
                  </a:lnTo>
                  <a:lnTo>
                    <a:pt x="19100" y="4582"/>
                  </a:lnTo>
                  <a:lnTo>
                    <a:pt x="18929" y="4615"/>
                  </a:lnTo>
                  <a:lnTo>
                    <a:pt x="18759" y="4326"/>
                  </a:lnTo>
                  <a:lnTo>
                    <a:pt x="18190" y="3173"/>
                  </a:lnTo>
                  <a:close/>
                  <a:moveTo>
                    <a:pt x="11595" y="0"/>
                  </a:moveTo>
                  <a:lnTo>
                    <a:pt x="10743" y="31"/>
                  </a:lnTo>
                  <a:lnTo>
                    <a:pt x="9947" y="96"/>
                  </a:lnTo>
                  <a:lnTo>
                    <a:pt x="9095" y="160"/>
                  </a:lnTo>
                  <a:lnTo>
                    <a:pt x="8242" y="256"/>
                  </a:lnTo>
                  <a:lnTo>
                    <a:pt x="6650" y="481"/>
                  </a:lnTo>
                  <a:lnTo>
                    <a:pt x="5002" y="769"/>
                  </a:lnTo>
                  <a:lnTo>
                    <a:pt x="4207" y="929"/>
                  </a:lnTo>
                  <a:lnTo>
                    <a:pt x="3410" y="1089"/>
                  </a:lnTo>
                  <a:lnTo>
                    <a:pt x="2673" y="1314"/>
                  </a:lnTo>
                  <a:lnTo>
                    <a:pt x="1933" y="1538"/>
                  </a:lnTo>
                  <a:lnTo>
                    <a:pt x="1479" y="1731"/>
                  </a:lnTo>
                  <a:lnTo>
                    <a:pt x="1081" y="1923"/>
                  </a:lnTo>
                  <a:lnTo>
                    <a:pt x="739" y="2147"/>
                  </a:lnTo>
                  <a:lnTo>
                    <a:pt x="398" y="2436"/>
                  </a:lnTo>
                  <a:lnTo>
                    <a:pt x="171" y="2692"/>
                  </a:lnTo>
                  <a:lnTo>
                    <a:pt x="0" y="2980"/>
                  </a:lnTo>
                  <a:lnTo>
                    <a:pt x="0" y="3301"/>
                  </a:lnTo>
                  <a:lnTo>
                    <a:pt x="57" y="3590"/>
                  </a:lnTo>
                  <a:lnTo>
                    <a:pt x="57" y="3653"/>
                  </a:lnTo>
                  <a:lnTo>
                    <a:pt x="171" y="4166"/>
                  </a:lnTo>
                  <a:lnTo>
                    <a:pt x="398" y="4647"/>
                  </a:lnTo>
                  <a:lnTo>
                    <a:pt x="853" y="5608"/>
                  </a:lnTo>
                  <a:lnTo>
                    <a:pt x="1364" y="6570"/>
                  </a:lnTo>
                  <a:lnTo>
                    <a:pt x="1876" y="7563"/>
                  </a:lnTo>
                  <a:lnTo>
                    <a:pt x="2673" y="9614"/>
                  </a:lnTo>
                  <a:lnTo>
                    <a:pt x="3410" y="11665"/>
                  </a:lnTo>
                  <a:lnTo>
                    <a:pt x="4320" y="13780"/>
                  </a:lnTo>
                  <a:lnTo>
                    <a:pt x="5286" y="15895"/>
                  </a:lnTo>
                  <a:lnTo>
                    <a:pt x="6253" y="17979"/>
                  </a:lnTo>
                  <a:lnTo>
                    <a:pt x="7390" y="20062"/>
                  </a:lnTo>
                  <a:lnTo>
                    <a:pt x="7447" y="20126"/>
                  </a:lnTo>
                  <a:lnTo>
                    <a:pt x="7447" y="20318"/>
                  </a:lnTo>
                  <a:lnTo>
                    <a:pt x="7560" y="20446"/>
                  </a:lnTo>
                  <a:lnTo>
                    <a:pt x="7788" y="20606"/>
                  </a:lnTo>
                  <a:lnTo>
                    <a:pt x="8014" y="20767"/>
                  </a:lnTo>
                  <a:lnTo>
                    <a:pt x="8583" y="21023"/>
                  </a:lnTo>
                  <a:lnTo>
                    <a:pt x="9152" y="21183"/>
                  </a:lnTo>
                  <a:lnTo>
                    <a:pt x="9664" y="21344"/>
                  </a:lnTo>
                  <a:lnTo>
                    <a:pt x="10175" y="21440"/>
                  </a:lnTo>
                  <a:lnTo>
                    <a:pt x="10743" y="21536"/>
                  </a:lnTo>
                  <a:lnTo>
                    <a:pt x="11369" y="21568"/>
                  </a:lnTo>
                  <a:lnTo>
                    <a:pt x="11936" y="21600"/>
                  </a:lnTo>
                  <a:lnTo>
                    <a:pt x="12505" y="21600"/>
                  </a:lnTo>
                  <a:lnTo>
                    <a:pt x="13699" y="21568"/>
                  </a:lnTo>
                  <a:lnTo>
                    <a:pt x="14722" y="21504"/>
                  </a:lnTo>
                  <a:lnTo>
                    <a:pt x="15689" y="21408"/>
                  </a:lnTo>
                  <a:lnTo>
                    <a:pt x="16712" y="21312"/>
                  </a:lnTo>
                  <a:lnTo>
                    <a:pt x="17678" y="21183"/>
                  </a:lnTo>
                  <a:lnTo>
                    <a:pt x="19667" y="20863"/>
                  </a:lnTo>
                  <a:lnTo>
                    <a:pt x="21600" y="20479"/>
                  </a:lnTo>
                  <a:lnTo>
                    <a:pt x="21600" y="20190"/>
                  </a:lnTo>
                  <a:lnTo>
                    <a:pt x="19100" y="20671"/>
                  </a:lnTo>
                  <a:lnTo>
                    <a:pt x="17791" y="20863"/>
                  </a:lnTo>
                  <a:lnTo>
                    <a:pt x="16542" y="21056"/>
                  </a:lnTo>
                  <a:lnTo>
                    <a:pt x="15404" y="21183"/>
                  </a:lnTo>
                  <a:lnTo>
                    <a:pt x="14325" y="21312"/>
                  </a:lnTo>
                  <a:lnTo>
                    <a:pt x="13187" y="21344"/>
                  </a:lnTo>
                  <a:lnTo>
                    <a:pt x="12051" y="21375"/>
                  </a:lnTo>
                  <a:lnTo>
                    <a:pt x="11482" y="21344"/>
                  </a:lnTo>
                  <a:lnTo>
                    <a:pt x="10971" y="21312"/>
                  </a:lnTo>
                  <a:lnTo>
                    <a:pt x="10459" y="21215"/>
                  </a:lnTo>
                  <a:lnTo>
                    <a:pt x="9890" y="21119"/>
                  </a:lnTo>
                  <a:lnTo>
                    <a:pt x="9323" y="20991"/>
                  </a:lnTo>
                  <a:lnTo>
                    <a:pt x="8982" y="20863"/>
                  </a:lnTo>
                  <a:lnTo>
                    <a:pt x="8583" y="20735"/>
                  </a:lnTo>
                  <a:lnTo>
                    <a:pt x="8014" y="20414"/>
                  </a:lnTo>
                  <a:lnTo>
                    <a:pt x="7844" y="20254"/>
                  </a:lnTo>
                  <a:lnTo>
                    <a:pt x="7788" y="20062"/>
                  </a:lnTo>
                  <a:lnTo>
                    <a:pt x="7788" y="20029"/>
                  </a:lnTo>
                  <a:lnTo>
                    <a:pt x="6765" y="17979"/>
                  </a:lnTo>
                  <a:lnTo>
                    <a:pt x="5798" y="15928"/>
                  </a:lnTo>
                  <a:lnTo>
                    <a:pt x="4832" y="13876"/>
                  </a:lnTo>
                  <a:lnTo>
                    <a:pt x="3922" y="11825"/>
                  </a:lnTo>
                  <a:lnTo>
                    <a:pt x="3127" y="9774"/>
                  </a:lnTo>
                  <a:lnTo>
                    <a:pt x="2387" y="7724"/>
                  </a:lnTo>
                  <a:lnTo>
                    <a:pt x="2161" y="7210"/>
                  </a:lnTo>
                  <a:lnTo>
                    <a:pt x="1933" y="6697"/>
                  </a:lnTo>
                  <a:lnTo>
                    <a:pt x="1364" y="5672"/>
                  </a:lnTo>
                  <a:lnTo>
                    <a:pt x="797" y="4647"/>
                  </a:lnTo>
                  <a:lnTo>
                    <a:pt x="512" y="4134"/>
                  </a:lnTo>
                  <a:lnTo>
                    <a:pt x="285" y="3621"/>
                  </a:lnTo>
                  <a:lnTo>
                    <a:pt x="228" y="3590"/>
                  </a:lnTo>
                  <a:lnTo>
                    <a:pt x="341" y="3205"/>
                  </a:lnTo>
                  <a:lnTo>
                    <a:pt x="512" y="2852"/>
                  </a:lnTo>
                  <a:lnTo>
                    <a:pt x="797" y="2563"/>
                  </a:lnTo>
                  <a:lnTo>
                    <a:pt x="1138" y="2275"/>
                  </a:lnTo>
                  <a:lnTo>
                    <a:pt x="1535" y="2019"/>
                  </a:lnTo>
                  <a:lnTo>
                    <a:pt x="1990" y="1827"/>
                  </a:lnTo>
                  <a:lnTo>
                    <a:pt x="2502" y="1602"/>
                  </a:lnTo>
                  <a:lnTo>
                    <a:pt x="3069" y="1442"/>
                  </a:lnTo>
                  <a:lnTo>
                    <a:pt x="3638" y="1281"/>
                  </a:lnTo>
                  <a:lnTo>
                    <a:pt x="4263" y="1154"/>
                  </a:lnTo>
                  <a:lnTo>
                    <a:pt x="5514" y="897"/>
                  </a:lnTo>
                  <a:lnTo>
                    <a:pt x="6765" y="704"/>
                  </a:lnTo>
                  <a:lnTo>
                    <a:pt x="7959" y="544"/>
                  </a:lnTo>
                  <a:lnTo>
                    <a:pt x="9378" y="385"/>
                  </a:lnTo>
                  <a:lnTo>
                    <a:pt x="10061" y="320"/>
                  </a:lnTo>
                  <a:lnTo>
                    <a:pt x="10800" y="288"/>
                  </a:lnTo>
                  <a:lnTo>
                    <a:pt x="11482" y="256"/>
                  </a:lnTo>
                  <a:lnTo>
                    <a:pt x="12222" y="288"/>
                  </a:lnTo>
                  <a:lnTo>
                    <a:pt x="12904" y="288"/>
                  </a:lnTo>
                  <a:lnTo>
                    <a:pt x="13641" y="352"/>
                  </a:lnTo>
                  <a:lnTo>
                    <a:pt x="14381" y="448"/>
                  </a:lnTo>
                  <a:lnTo>
                    <a:pt x="15063" y="577"/>
                  </a:lnTo>
                  <a:lnTo>
                    <a:pt x="15745" y="769"/>
                  </a:lnTo>
                  <a:lnTo>
                    <a:pt x="16030" y="897"/>
                  </a:lnTo>
                  <a:lnTo>
                    <a:pt x="16371" y="1025"/>
                  </a:lnTo>
                  <a:lnTo>
                    <a:pt x="16598" y="1185"/>
                  </a:lnTo>
                  <a:lnTo>
                    <a:pt x="17053" y="1570"/>
                  </a:lnTo>
                  <a:lnTo>
                    <a:pt x="17224" y="1762"/>
                  </a:lnTo>
                  <a:lnTo>
                    <a:pt x="17167" y="1794"/>
                  </a:lnTo>
                  <a:lnTo>
                    <a:pt x="17167" y="1987"/>
                  </a:lnTo>
                  <a:lnTo>
                    <a:pt x="17224" y="2115"/>
                  </a:lnTo>
                  <a:lnTo>
                    <a:pt x="17394" y="2467"/>
                  </a:lnTo>
                  <a:lnTo>
                    <a:pt x="18077" y="3909"/>
                  </a:lnTo>
                  <a:lnTo>
                    <a:pt x="19611" y="6794"/>
                  </a:lnTo>
                  <a:lnTo>
                    <a:pt x="21088" y="9678"/>
                  </a:lnTo>
                  <a:lnTo>
                    <a:pt x="21600" y="10800"/>
                  </a:lnTo>
                  <a:lnTo>
                    <a:pt x="21600" y="9839"/>
                  </a:lnTo>
                  <a:lnTo>
                    <a:pt x="21487" y="9614"/>
                  </a:lnTo>
                  <a:lnTo>
                    <a:pt x="20123" y="6986"/>
                  </a:lnTo>
                  <a:lnTo>
                    <a:pt x="19554" y="5897"/>
                  </a:lnTo>
                  <a:lnTo>
                    <a:pt x="19042" y="4839"/>
                  </a:lnTo>
                  <a:lnTo>
                    <a:pt x="19155" y="4839"/>
                  </a:lnTo>
                  <a:lnTo>
                    <a:pt x="19270" y="4807"/>
                  </a:lnTo>
                  <a:lnTo>
                    <a:pt x="19326" y="4775"/>
                  </a:lnTo>
                  <a:lnTo>
                    <a:pt x="19441" y="4678"/>
                  </a:lnTo>
                  <a:lnTo>
                    <a:pt x="19611" y="4582"/>
                  </a:lnTo>
                  <a:lnTo>
                    <a:pt x="19611" y="4519"/>
                  </a:lnTo>
                  <a:lnTo>
                    <a:pt x="19155" y="3782"/>
                  </a:lnTo>
                  <a:lnTo>
                    <a:pt x="18644" y="3076"/>
                  </a:lnTo>
                  <a:lnTo>
                    <a:pt x="18531" y="3013"/>
                  </a:lnTo>
                  <a:lnTo>
                    <a:pt x="18077" y="3013"/>
                  </a:lnTo>
                  <a:lnTo>
                    <a:pt x="17678" y="2436"/>
                  </a:lnTo>
                  <a:lnTo>
                    <a:pt x="17962" y="2436"/>
                  </a:lnTo>
                  <a:lnTo>
                    <a:pt x="18019" y="2371"/>
                  </a:lnTo>
                  <a:lnTo>
                    <a:pt x="18019" y="2307"/>
                  </a:lnTo>
                  <a:lnTo>
                    <a:pt x="17791" y="1954"/>
                  </a:lnTo>
                  <a:lnTo>
                    <a:pt x="17565" y="1634"/>
                  </a:lnTo>
                  <a:lnTo>
                    <a:pt x="17280" y="1346"/>
                  </a:lnTo>
                  <a:lnTo>
                    <a:pt x="16939" y="1058"/>
                  </a:lnTo>
                  <a:lnTo>
                    <a:pt x="16542" y="833"/>
                  </a:lnTo>
                  <a:lnTo>
                    <a:pt x="16086" y="608"/>
                  </a:lnTo>
                  <a:lnTo>
                    <a:pt x="15574" y="448"/>
                  </a:lnTo>
                  <a:lnTo>
                    <a:pt x="14950" y="288"/>
                  </a:lnTo>
                  <a:lnTo>
                    <a:pt x="14155" y="160"/>
                  </a:lnTo>
                  <a:lnTo>
                    <a:pt x="13300" y="64"/>
                  </a:lnTo>
                  <a:lnTo>
                    <a:pt x="12448" y="31"/>
                  </a:lnTo>
                  <a:lnTo>
                    <a:pt x="11595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508" name="Shape 969"/>
            <p:cNvSpPr/>
            <p:nvPr/>
          </p:nvSpPr>
          <p:spPr>
            <a:xfrm>
              <a:off x="8811077" y="2762585"/>
              <a:ext cx="29028" cy="2683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6623" y="0"/>
                  </a:moveTo>
                  <a:lnTo>
                    <a:pt x="1631" y="5400"/>
                  </a:lnTo>
                  <a:lnTo>
                    <a:pt x="1631" y="9036"/>
                  </a:lnTo>
                  <a:lnTo>
                    <a:pt x="0" y="12618"/>
                  </a:lnTo>
                  <a:lnTo>
                    <a:pt x="1631" y="18018"/>
                  </a:lnTo>
                  <a:lnTo>
                    <a:pt x="3312" y="19836"/>
                  </a:lnTo>
                  <a:lnTo>
                    <a:pt x="6623" y="21600"/>
                  </a:lnTo>
                  <a:lnTo>
                    <a:pt x="9984" y="21600"/>
                  </a:lnTo>
                  <a:lnTo>
                    <a:pt x="13296" y="19836"/>
                  </a:lnTo>
                  <a:lnTo>
                    <a:pt x="18288" y="18018"/>
                  </a:lnTo>
                  <a:lnTo>
                    <a:pt x="19969" y="14436"/>
                  </a:lnTo>
                  <a:lnTo>
                    <a:pt x="21600" y="9036"/>
                  </a:lnTo>
                  <a:lnTo>
                    <a:pt x="19969" y="5400"/>
                  </a:lnTo>
                  <a:lnTo>
                    <a:pt x="16608" y="1818"/>
                  </a:lnTo>
                  <a:lnTo>
                    <a:pt x="11616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509" name="Shape 970"/>
            <p:cNvSpPr/>
            <p:nvPr/>
          </p:nvSpPr>
          <p:spPr>
            <a:xfrm>
              <a:off x="8806560" y="5978430"/>
              <a:ext cx="178944" cy="1744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049" y="2772"/>
                  </a:moveTo>
                  <a:lnTo>
                    <a:pt x="6214" y="4434"/>
                  </a:lnTo>
                  <a:lnTo>
                    <a:pt x="8371" y="6095"/>
                  </a:lnTo>
                  <a:lnTo>
                    <a:pt x="7296" y="7757"/>
                  </a:lnTo>
                  <a:lnTo>
                    <a:pt x="6751" y="8859"/>
                  </a:lnTo>
                  <a:lnTo>
                    <a:pt x="4859" y="6926"/>
                  </a:lnTo>
                  <a:lnTo>
                    <a:pt x="5404" y="6095"/>
                  </a:lnTo>
                  <a:lnTo>
                    <a:pt x="5669" y="4434"/>
                  </a:lnTo>
                  <a:lnTo>
                    <a:pt x="5669" y="4154"/>
                  </a:lnTo>
                  <a:lnTo>
                    <a:pt x="4594" y="5264"/>
                  </a:lnTo>
                  <a:lnTo>
                    <a:pt x="4049" y="6366"/>
                  </a:lnTo>
                  <a:lnTo>
                    <a:pt x="1082" y="3874"/>
                  </a:lnTo>
                  <a:lnTo>
                    <a:pt x="2702" y="3043"/>
                  </a:lnTo>
                  <a:lnTo>
                    <a:pt x="3512" y="2772"/>
                  </a:lnTo>
                  <a:close/>
                  <a:moveTo>
                    <a:pt x="9453" y="7197"/>
                  </a:moveTo>
                  <a:lnTo>
                    <a:pt x="11345" y="8859"/>
                  </a:lnTo>
                  <a:lnTo>
                    <a:pt x="11882" y="9690"/>
                  </a:lnTo>
                  <a:lnTo>
                    <a:pt x="11073" y="10800"/>
                  </a:lnTo>
                  <a:lnTo>
                    <a:pt x="10263" y="12462"/>
                  </a:lnTo>
                  <a:lnTo>
                    <a:pt x="9180" y="11359"/>
                  </a:lnTo>
                  <a:lnTo>
                    <a:pt x="7833" y="9969"/>
                  </a:lnTo>
                  <a:lnTo>
                    <a:pt x="8371" y="9138"/>
                  </a:lnTo>
                  <a:lnTo>
                    <a:pt x="8916" y="8028"/>
                  </a:lnTo>
                  <a:lnTo>
                    <a:pt x="9453" y="7197"/>
                  </a:lnTo>
                  <a:close/>
                  <a:moveTo>
                    <a:pt x="12692" y="10249"/>
                  </a:moveTo>
                  <a:lnTo>
                    <a:pt x="14849" y="13021"/>
                  </a:lnTo>
                  <a:lnTo>
                    <a:pt x="14039" y="14123"/>
                  </a:lnTo>
                  <a:lnTo>
                    <a:pt x="13502" y="15513"/>
                  </a:lnTo>
                  <a:lnTo>
                    <a:pt x="11610" y="13572"/>
                  </a:lnTo>
                  <a:lnTo>
                    <a:pt x="12155" y="11631"/>
                  </a:lnTo>
                  <a:lnTo>
                    <a:pt x="12692" y="10249"/>
                  </a:lnTo>
                  <a:close/>
                  <a:moveTo>
                    <a:pt x="15394" y="13852"/>
                  </a:moveTo>
                  <a:lnTo>
                    <a:pt x="17014" y="15785"/>
                  </a:lnTo>
                  <a:lnTo>
                    <a:pt x="16204" y="16615"/>
                  </a:lnTo>
                  <a:lnTo>
                    <a:pt x="16204" y="17726"/>
                  </a:lnTo>
                  <a:lnTo>
                    <a:pt x="14584" y="16344"/>
                  </a:lnTo>
                  <a:lnTo>
                    <a:pt x="14849" y="15785"/>
                  </a:lnTo>
                  <a:lnTo>
                    <a:pt x="15122" y="14954"/>
                  </a:lnTo>
                  <a:lnTo>
                    <a:pt x="15394" y="13852"/>
                  </a:lnTo>
                  <a:close/>
                  <a:moveTo>
                    <a:pt x="17014" y="16064"/>
                  </a:moveTo>
                  <a:lnTo>
                    <a:pt x="18633" y="17726"/>
                  </a:lnTo>
                  <a:lnTo>
                    <a:pt x="17824" y="19387"/>
                  </a:lnTo>
                  <a:lnTo>
                    <a:pt x="16469" y="18005"/>
                  </a:lnTo>
                  <a:lnTo>
                    <a:pt x="16469" y="16895"/>
                  </a:lnTo>
                  <a:lnTo>
                    <a:pt x="16741" y="16344"/>
                  </a:lnTo>
                  <a:lnTo>
                    <a:pt x="17014" y="16064"/>
                  </a:lnTo>
                  <a:close/>
                  <a:moveTo>
                    <a:pt x="3239" y="0"/>
                  </a:moveTo>
                  <a:lnTo>
                    <a:pt x="2429" y="280"/>
                  </a:lnTo>
                  <a:lnTo>
                    <a:pt x="1082" y="1662"/>
                  </a:lnTo>
                  <a:lnTo>
                    <a:pt x="545" y="2772"/>
                  </a:lnTo>
                  <a:lnTo>
                    <a:pt x="273" y="3603"/>
                  </a:lnTo>
                  <a:lnTo>
                    <a:pt x="0" y="3874"/>
                  </a:lnTo>
                  <a:lnTo>
                    <a:pt x="273" y="4154"/>
                  </a:lnTo>
                  <a:lnTo>
                    <a:pt x="1892" y="6646"/>
                  </a:lnTo>
                  <a:lnTo>
                    <a:pt x="3784" y="8859"/>
                  </a:lnTo>
                  <a:lnTo>
                    <a:pt x="8106" y="13292"/>
                  </a:lnTo>
                  <a:lnTo>
                    <a:pt x="12965" y="17446"/>
                  </a:lnTo>
                  <a:lnTo>
                    <a:pt x="17551" y="21329"/>
                  </a:lnTo>
                  <a:lnTo>
                    <a:pt x="17824" y="21600"/>
                  </a:lnTo>
                  <a:lnTo>
                    <a:pt x="18361" y="21600"/>
                  </a:lnTo>
                  <a:lnTo>
                    <a:pt x="18633" y="21329"/>
                  </a:lnTo>
                  <a:lnTo>
                    <a:pt x="18898" y="21049"/>
                  </a:lnTo>
                  <a:lnTo>
                    <a:pt x="19708" y="18836"/>
                  </a:lnTo>
                  <a:lnTo>
                    <a:pt x="20790" y="19667"/>
                  </a:lnTo>
                  <a:lnTo>
                    <a:pt x="21063" y="19938"/>
                  </a:lnTo>
                  <a:lnTo>
                    <a:pt x="21600" y="19667"/>
                  </a:lnTo>
                  <a:lnTo>
                    <a:pt x="21600" y="18836"/>
                  </a:lnTo>
                  <a:lnTo>
                    <a:pt x="20518" y="16344"/>
                  </a:lnTo>
                  <a:lnTo>
                    <a:pt x="18633" y="14123"/>
                  </a:lnTo>
                  <a:lnTo>
                    <a:pt x="14849" y="9418"/>
                  </a:lnTo>
                  <a:lnTo>
                    <a:pt x="12692" y="7197"/>
                  </a:lnTo>
                  <a:lnTo>
                    <a:pt x="10263" y="4985"/>
                  </a:lnTo>
                  <a:lnTo>
                    <a:pt x="10263" y="4434"/>
                  </a:lnTo>
                  <a:lnTo>
                    <a:pt x="9990" y="4434"/>
                  </a:lnTo>
                  <a:lnTo>
                    <a:pt x="9726" y="4705"/>
                  </a:lnTo>
                  <a:lnTo>
                    <a:pt x="6751" y="2213"/>
                  </a:lnTo>
                  <a:lnTo>
                    <a:pt x="3784" y="280"/>
                  </a:lnTo>
                  <a:lnTo>
                    <a:pt x="3239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510" name="Shape 971"/>
            <p:cNvSpPr/>
            <p:nvPr/>
          </p:nvSpPr>
          <p:spPr>
            <a:xfrm>
              <a:off x="7422315" y="5672089"/>
              <a:ext cx="131917" cy="13191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70" y="0"/>
                  </a:moveTo>
                  <a:lnTo>
                    <a:pt x="0" y="359"/>
                  </a:lnTo>
                  <a:lnTo>
                    <a:pt x="729" y="2197"/>
                  </a:lnTo>
                  <a:lnTo>
                    <a:pt x="1827" y="4024"/>
                  </a:lnTo>
                  <a:lnTo>
                    <a:pt x="4764" y="6950"/>
                  </a:lnTo>
                  <a:lnTo>
                    <a:pt x="12083" y="14280"/>
                  </a:lnTo>
                  <a:lnTo>
                    <a:pt x="14650" y="17206"/>
                  </a:lnTo>
                  <a:lnTo>
                    <a:pt x="17206" y="20132"/>
                  </a:lnTo>
                  <a:lnTo>
                    <a:pt x="17946" y="20871"/>
                  </a:lnTo>
                  <a:lnTo>
                    <a:pt x="19044" y="21230"/>
                  </a:lnTo>
                  <a:lnTo>
                    <a:pt x="19773" y="21600"/>
                  </a:lnTo>
                  <a:lnTo>
                    <a:pt x="20871" y="21230"/>
                  </a:lnTo>
                  <a:lnTo>
                    <a:pt x="21600" y="20502"/>
                  </a:lnTo>
                  <a:lnTo>
                    <a:pt x="21241" y="19773"/>
                  </a:lnTo>
                  <a:lnTo>
                    <a:pt x="21241" y="19403"/>
                  </a:lnTo>
                  <a:lnTo>
                    <a:pt x="18674" y="17206"/>
                  </a:lnTo>
                  <a:lnTo>
                    <a:pt x="16477" y="15009"/>
                  </a:lnTo>
                  <a:lnTo>
                    <a:pt x="12083" y="10245"/>
                  </a:lnTo>
                  <a:lnTo>
                    <a:pt x="3295" y="1457"/>
                  </a:lnTo>
                  <a:lnTo>
                    <a:pt x="1827" y="729"/>
                  </a:lnTo>
                  <a:lnTo>
                    <a:pt x="370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511" name="Shape 972"/>
            <p:cNvSpPr/>
            <p:nvPr/>
          </p:nvSpPr>
          <p:spPr>
            <a:xfrm>
              <a:off x="8708189" y="4828989"/>
              <a:ext cx="451740" cy="111815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675" y="604"/>
                  </a:moveTo>
                  <a:lnTo>
                    <a:pt x="18713" y="1209"/>
                  </a:lnTo>
                  <a:lnTo>
                    <a:pt x="18500" y="1166"/>
                  </a:lnTo>
                  <a:lnTo>
                    <a:pt x="18392" y="1079"/>
                  </a:lnTo>
                  <a:lnTo>
                    <a:pt x="18284" y="1037"/>
                  </a:lnTo>
                  <a:lnTo>
                    <a:pt x="19675" y="604"/>
                  </a:lnTo>
                  <a:close/>
                  <a:moveTo>
                    <a:pt x="17751" y="1252"/>
                  </a:moveTo>
                  <a:lnTo>
                    <a:pt x="17963" y="1382"/>
                  </a:lnTo>
                  <a:lnTo>
                    <a:pt x="18179" y="1468"/>
                  </a:lnTo>
                  <a:lnTo>
                    <a:pt x="17751" y="1771"/>
                  </a:lnTo>
                  <a:lnTo>
                    <a:pt x="17109" y="1597"/>
                  </a:lnTo>
                  <a:lnTo>
                    <a:pt x="17430" y="1426"/>
                  </a:lnTo>
                  <a:lnTo>
                    <a:pt x="17751" y="1252"/>
                  </a:lnTo>
                  <a:close/>
                  <a:moveTo>
                    <a:pt x="16680" y="1771"/>
                  </a:moveTo>
                  <a:lnTo>
                    <a:pt x="17001" y="1900"/>
                  </a:lnTo>
                  <a:lnTo>
                    <a:pt x="17322" y="1986"/>
                  </a:lnTo>
                  <a:lnTo>
                    <a:pt x="16896" y="2333"/>
                  </a:lnTo>
                  <a:lnTo>
                    <a:pt x="16788" y="2289"/>
                  </a:lnTo>
                  <a:lnTo>
                    <a:pt x="16147" y="2159"/>
                  </a:lnTo>
                  <a:lnTo>
                    <a:pt x="16039" y="2159"/>
                  </a:lnTo>
                  <a:lnTo>
                    <a:pt x="16680" y="1771"/>
                  </a:lnTo>
                  <a:close/>
                  <a:moveTo>
                    <a:pt x="15718" y="2419"/>
                  </a:moveTo>
                  <a:lnTo>
                    <a:pt x="16147" y="2462"/>
                  </a:lnTo>
                  <a:lnTo>
                    <a:pt x="16576" y="2548"/>
                  </a:lnTo>
                  <a:lnTo>
                    <a:pt x="16147" y="2851"/>
                  </a:lnTo>
                  <a:lnTo>
                    <a:pt x="15292" y="2548"/>
                  </a:lnTo>
                  <a:lnTo>
                    <a:pt x="15505" y="2419"/>
                  </a:lnTo>
                  <a:close/>
                  <a:moveTo>
                    <a:pt x="14009" y="2462"/>
                  </a:moveTo>
                  <a:lnTo>
                    <a:pt x="15292" y="2981"/>
                  </a:lnTo>
                  <a:lnTo>
                    <a:pt x="15826" y="3154"/>
                  </a:lnTo>
                  <a:lnTo>
                    <a:pt x="15718" y="3154"/>
                  </a:lnTo>
                  <a:lnTo>
                    <a:pt x="15718" y="3240"/>
                  </a:lnTo>
                  <a:lnTo>
                    <a:pt x="15826" y="3326"/>
                  </a:lnTo>
                  <a:lnTo>
                    <a:pt x="16039" y="3326"/>
                  </a:lnTo>
                  <a:lnTo>
                    <a:pt x="16147" y="3283"/>
                  </a:lnTo>
                  <a:lnTo>
                    <a:pt x="16255" y="3240"/>
                  </a:lnTo>
                  <a:lnTo>
                    <a:pt x="12831" y="4751"/>
                  </a:lnTo>
                  <a:lnTo>
                    <a:pt x="12618" y="4925"/>
                  </a:lnTo>
                  <a:lnTo>
                    <a:pt x="12297" y="5184"/>
                  </a:lnTo>
                  <a:lnTo>
                    <a:pt x="11869" y="5357"/>
                  </a:lnTo>
                  <a:lnTo>
                    <a:pt x="11656" y="5399"/>
                  </a:lnTo>
                  <a:lnTo>
                    <a:pt x="11443" y="5399"/>
                  </a:lnTo>
                  <a:lnTo>
                    <a:pt x="10373" y="5054"/>
                  </a:lnTo>
                  <a:lnTo>
                    <a:pt x="9090" y="4579"/>
                  </a:lnTo>
                  <a:lnTo>
                    <a:pt x="9839" y="4363"/>
                  </a:lnTo>
                  <a:lnTo>
                    <a:pt x="10481" y="4103"/>
                  </a:lnTo>
                  <a:lnTo>
                    <a:pt x="11764" y="3543"/>
                  </a:lnTo>
                  <a:lnTo>
                    <a:pt x="12939" y="3023"/>
                  </a:lnTo>
                  <a:lnTo>
                    <a:pt x="13473" y="2764"/>
                  </a:lnTo>
                  <a:lnTo>
                    <a:pt x="14009" y="2462"/>
                  </a:lnTo>
                  <a:close/>
                  <a:moveTo>
                    <a:pt x="9410" y="5184"/>
                  </a:moveTo>
                  <a:lnTo>
                    <a:pt x="9623" y="5270"/>
                  </a:lnTo>
                  <a:lnTo>
                    <a:pt x="9518" y="5313"/>
                  </a:lnTo>
                  <a:lnTo>
                    <a:pt x="9090" y="5487"/>
                  </a:lnTo>
                  <a:lnTo>
                    <a:pt x="8556" y="5746"/>
                  </a:lnTo>
                  <a:lnTo>
                    <a:pt x="8235" y="5961"/>
                  </a:lnTo>
                  <a:lnTo>
                    <a:pt x="8127" y="6135"/>
                  </a:lnTo>
                  <a:lnTo>
                    <a:pt x="8019" y="6264"/>
                  </a:lnTo>
                  <a:lnTo>
                    <a:pt x="7594" y="6091"/>
                  </a:lnTo>
                  <a:lnTo>
                    <a:pt x="7165" y="5961"/>
                  </a:lnTo>
                  <a:lnTo>
                    <a:pt x="7699" y="5788"/>
                  </a:lnTo>
                  <a:lnTo>
                    <a:pt x="8127" y="5573"/>
                  </a:lnTo>
                  <a:lnTo>
                    <a:pt x="8769" y="5357"/>
                  </a:lnTo>
                  <a:lnTo>
                    <a:pt x="9410" y="5184"/>
                  </a:lnTo>
                  <a:close/>
                  <a:moveTo>
                    <a:pt x="20850" y="0"/>
                  </a:moveTo>
                  <a:lnTo>
                    <a:pt x="20638" y="42"/>
                  </a:lnTo>
                  <a:lnTo>
                    <a:pt x="18926" y="475"/>
                  </a:lnTo>
                  <a:lnTo>
                    <a:pt x="18071" y="734"/>
                  </a:lnTo>
                  <a:lnTo>
                    <a:pt x="17322" y="1037"/>
                  </a:lnTo>
                  <a:lnTo>
                    <a:pt x="16576" y="1382"/>
                  </a:lnTo>
                  <a:lnTo>
                    <a:pt x="15934" y="1727"/>
                  </a:lnTo>
                  <a:lnTo>
                    <a:pt x="15397" y="2116"/>
                  </a:lnTo>
                  <a:lnTo>
                    <a:pt x="15076" y="2505"/>
                  </a:lnTo>
                  <a:lnTo>
                    <a:pt x="14651" y="2289"/>
                  </a:lnTo>
                  <a:lnTo>
                    <a:pt x="14114" y="2116"/>
                  </a:lnTo>
                  <a:lnTo>
                    <a:pt x="13901" y="2074"/>
                  </a:lnTo>
                  <a:lnTo>
                    <a:pt x="13793" y="2116"/>
                  </a:lnTo>
                  <a:lnTo>
                    <a:pt x="13581" y="2159"/>
                  </a:lnTo>
                  <a:lnTo>
                    <a:pt x="13047" y="2505"/>
                  </a:lnTo>
                  <a:lnTo>
                    <a:pt x="12510" y="2807"/>
                  </a:lnTo>
                  <a:lnTo>
                    <a:pt x="11227" y="3369"/>
                  </a:lnTo>
                  <a:lnTo>
                    <a:pt x="9944" y="3888"/>
                  </a:lnTo>
                  <a:lnTo>
                    <a:pt x="9303" y="4191"/>
                  </a:lnTo>
                  <a:lnTo>
                    <a:pt x="8877" y="4536"/>
                  </a:lnTo>
                  <a:lnTo>
                    <a:pt x="8769" y="4536"/>
                  </a:lnTo>
                  <a:lnTo>
                    <a:pt x="8769" y="4579"/>
                  </a:lnTo>
                  <a:lnTo>
                    <a:pt x="8877" y="4751"/>
                  </a:lnTo>
                  <a:lnTo>
                    <a:pt x="9090" y="4925"/>
                  </a:lnTo>
                  <a:lnTo>
                    <a:pt x="8340" y="5098"/>
                  </a:lnTo>
                  <a:lnTo>
                    <a:pt x="7057" y="5616"/>
                  </a:lnTo>
                  <a:lnTo>
                    <a:pt x="6844" y="5746"/>
                  </a:lnTo>
                  <a:lnTo>
                    <a:pt x="6628" y="5918"/>
                  </a:lnTo>
                  <a:lnTo>
                    <a:pt x="6628" y="6005"/>
                  </a:lnTo>
                  <a:lnTo>
                    <a:pt x="6736" y="6047"/>
                  </a:lnTo>
                  <a:lnTo>
                    <a:pt x="6949" y="6221"/>
                  </a:lnTo>
                  <a:lnTo>
                    <a:pt x="7165" y="6394"/>
                  </a:lnTo>
                  <a:lnTo>
                    <a:pt x="6949" y="6436"/>
                  </a:lnTo>
                  <a:lnTo>
                    <a:pt x="6203" y="6653"/>
                  </a:lnTo>
                  <a:lnTo>
                    <a:pt x="5453" y="6912"/>
                  </a:lnTo>
                  <a:lnTo>
                    <a:pt x="4170" y="7431"/>
                  </a:lnTo>
                  <a:lnTo>
                    <a:pt x="3100" y="8035"/>
                  </a:lnTo>
                  <a:lnTo>
                    <a:pt x="2245" y="8683"/>
                  </a:lnTo>
                  <a:lnTo>
                    <a:pt x="1604" y="9374"/>
                  </a:lnTo>
                  <a:lnTo>
                    <a:pt x="1070" y="10108"/>
                  </a:lnTo>
                  <a:lnTo>
                    <a:pt x="642" y="10842"/>
                  </a:lnTo>
                  <a:lnTo>
                    <a:pt x="321" y="11578"/>
                  </a:lnTo>
                  <a:lnTo>
                    <a:pt x="108" y="12397"/>
                  </a:lnTo>
                  <a:lnTo>
                    <a:pt x="0" y="13219"/>
                  </a:lnTo>
                  <a:lnTo>
                    <a:pt x="0" y="14040"/>
                  </a:lnTo>
                  <a:lnTo>
                    <a:pt x="108" y="14861"/>
                  </a:lnTo>
                  <a:lnTo>
                    <a:pt x="429" y="15639"/>
                  </a:lnTo>
                  <a:lnTo>
                    <a:pt x="642" y="16027"/>
                  </a:lnTo>
                  <a:lnTo>
                    <a:pt x="962" y="16416"/>
                  </a:lnTo>
                  <a:lnTo>
                    <a:pt x="1283" y="16761"/>
                  </a:lnTo>
                  <a:lnTo>
                    <a:pt x="1817" y="17150"/>
                  </a:lnTo>
                  <a:lnTo>
                    <a:pt x="2353" y="17495"/>
                  </a:lnTo>
                  <a:lnTo>
                    <a:pt x="2887" y="17842"/>
                  </a:lnTo>
                  <a:lnTo>
                    <a:pt x="4278" y="18446"/>
                  </a:lnTo>
                  <a:lnTo>
                    <a:pt x="5666" y="19050"/>
                  </a:lnTo>
                  <a:lnTo>
                    <a:pt x="7270" y="19612"/>
                  </a:lnTo>
                  <a:lnTo>
                    <a:pt x="8769" y="20131"/>
                  </a:lnTo>
                  <a:lnTo>
                    <a:pt x="10373" y="20563"/>
                  </a:lnTo>
                  <a:lnTo>
                    <a:pt x="11227" y="20735"/>
                  </a:lnTo>
                  <a:lnTo>
                    <a:pt x="12085" y="20908"/>
                  </a:lnTo>
                  <a:lnTo>
                    <a:pt x="13047" y="20994"/>
                  </a:lnTo>
                  <a:lnTo>
                    <a:pt x="13901" y="21082"/>
                  </a:lnTo>
                  <a:lnTo>
                    <a:pt x="14864" y="21038"/>
                  </a:lnTo>
                  <a:lnTo>
                    <a:pt x="15826" y="20952"/>
                  </a:lnTo>
                  <a:lnTo>
                    <a:pt x="16360" y="20865"/>
                  </a:lnTo>
                  <a:lnTo>
                    <a:pt x="16896" y="20779"/>
                  </a:lnTo>
                  <a:lnTo>
                    <a:pt x="17859" y="20434"/>
                  </a:lnTo>
                  <a:lnTo>
                    <a:pt x="19783" y="21211"/>
                  </a:lnTo>
                  <a:lnTo>
                    <a:pt x="20425" y="21341"/>
                  </a:lnTo>
                  <a:lnTo>
                    <a:pt x="21600" y="21600"/>
                  </a:lnTo>
                  <a:lnTo>
                    <a:pt x="21600" y="21211"/>
                  </a:lnTo>
                  <a:lnTo>
                    <a:pt x="20746" y="20952"/>
                  </a:lnTo>
                  <a:lnTo>
                    <a:pt x="19247" y="20434"/>
                  </a:lnTo>
                  <a:lnTo>
                    <a:pt x="18605" y="20131"/>
                  </a:lnTo>
                  <a:lnTo>
                    <a:pt x="19888" y="19439"/>
                  </a:lnTo>
                  <a:lnTo>
                    <a:pt x="20958" y="18879"/>
                  </a:lnTo>
                  <a:lnTo>
                    <a:pt x="21600" y="18490"/>
                  </a:lnTo>
                  <a:lnTo>
                    <a:pt x="21600" y="17842"/>
                  </a:lnTo>
                  <a:lnTo>
                    <a:pt x="19783" y="18835"/>
                  </a:lnTo>
                  <a:lnTo>
                    <a:pt x="17859" y="19742"/>
                  </a:lnTo>
                  <a:lnTo>
                    <a:pt x="16680" y="19008"/>
                  </a:lnTo>
                  <a:lnTo>
                    <a:pt x="15505" y="18187"/>
                  </a:lnTo>
                  <a:lnTo>
                    <a:pt x="14651" y="17495"/>
                  </a:lnTo>
                  <a:lnTo>
                    <a:pt x="13793" y="16761"/>
                  </a:lnTo>
                  <a:lnTo>
                    <a:pt x="13152" y="16070"/>
                  </a:lnTo>
                  <a:lnTo>
                    <a:pt x="12618" y="15379"/>
                  </a:lnTo>
                  <a:lnTo>
                    <a:pt x="12190" y="14644"/>
                  </a:lnTo>
                  <a:lnTo>
                    <a:pt x="11977" y="13910"/>
                  </a:lnTo>
                  <a:lnTo>
                    <a:pt x="11977" y="13133"/>
                  </a:lnTo>
                  <a:lnTo>
                    <a:pt x="12190" y="12355"/>
                  </a:lnTo>
                  <a:lnTo>
                    <a:pt x="12510" y="11620"/>
                  </a:lnTo>
                  <a:lnTo>
                    <a:pt x="12726" y="11231"/>
                  </a:lnTo>
                  <a:lnTo>
                    <a:pt x="13047" y="10930"/>
                  </a:lnTo>
                  <a:lnTo>
                    <a:pt x="13473" y="10583"/>
                  </a:lnTo>
                  <a:lnTo>
                    <a:pt x="14009" y="10324"/>
                  </a:lnTo>
                  <a:lnTo>
                    <a:pt x="14651" y="10065"/>
                  </a:lnTo>
                  <a:lnTo>
                    <a:pt x="15505" y="9849"/>
                  </a:lnTo>
                  <a:lnTo>
                    <a:pt x="16147" y="9720"/>
                  </a:lnTo>
                  <a:lnTo>
                    <a:pt x="16896" y="9634"/>
                  </a:lnTo>
                  <a:lnTo>
                    <a:pt x="17643" y="9546"/>
                  </a:lnTo>
                  <a:lnTo>
                    <a:pt x="18392" y="9504"/>
                  </a:lnTo>
                  <a:lnTo>
                    <a:pt x="19888" y="9460"/>
                  </a:lnTo>
                  <a:lnTo>
                    <a:pt x="21387" y="9460"/>
                  </a:lnTo>
                  <a:lnTo>
                    <a:pt x="21600" y="9504"/>
                  </a:lnTo>
                  <a:lnTo>
                    <a:pt x="21600" y="8986"/>
                  </a:lnTo>
                  <a:lnTo>
                    <a:pt x="19463" y="8986"/>
                  </a:lnTo>
                  <a:lnTo>
                    <a:pt x="18392" y="9028"/>
                  </a:lnTo>
                  <a:lnTo>
                    <a:pt x="17322" y="9115"/>
                  </a:lnTo>
                  <a:lnTo>
                    <a:pt x="16360" y="9245"/>
                  </a:lnTo>
                  <a:lnTo>
                    <a:pt x="15397" y="9417"/>
                  </a:lnTo>
                  <a:lnTo>
                    <a:pt x="14543" y="9590"/>
                  </a:lnTo>
                  <a:lnTo>
                    <a:pt x="13901" y="9763"/>
                  </a:lnTo>
                  <a:lnTo>
                    <a:pt x="13260" y="10022"/>
                  </a:lnTo>
                  <a:lnTo>
                    <a:pt x="12726" y="10282"/>
                  </a:lnTo>
                  <a:lnTo>
                    <a:pt x="12297" y="10583"/>
                  </a:lnTo>
                  <a:lnTo>
                    <a:pt x="11977" y="10886"/>
                  </a:lnTo>
                  <a:lnTo>
                    <a:pt x="11764" y="11189"/>
                  </a:lnTo>
                  <a:lnTo>
                    <a:pt x="11548" y="11534"/>
                  </a:lnTo>
                  <a:lnTo>
                    <a:pt x="11122" y="12226"/>
                  </a:lnTo>
                  <a:lnTo>
                    <a:pt x="10906" y="13089"/>
                  </a:lnTo>
                  <a:lnTo>
                    <a:pt x="10906" y="14385"/>
                  </a:lnTo>
                  <a:lnTo>
                    <a:pt x="11122" y="14817"/>
                  </a:lnTo>
                  <a:lnTo>
                    <a:pt x="11335" y="15250"/>
                  </a:lnTo>
                  <a:lnTo>
                    <a:pt x="11548" y="15681"/>
                  </a:lnTo>
                  <a:lnTo>
                    <a:pt x="12297" y="16416"/>
                  </a:lnTo>
                  <a:lnTo>
                    <a:pt x="13047" y="17194"/>
                  </a:lnTo>
                  <a:lnTo>
                    <a:pt x="14972" y="18619"/>
                  </a:lnTo>
                  <a:lnTo>
                    <a:pt x="15934" y="19353"/>
                  </a:lnTo>
                  <a:lnTo>
                    <a:pt x="17109" y="20045"/>
                  </a:lnTo>
                  <a:lnTo>
                    <a:pt x="16147" y="20434"/>
                  </a:lnTo>
                  <a:lnTo>
                    <a:pt x="15292" y="20563"/>
                  </a:lnTo>
                  <a:lnTo>
                    <a:pt x="14435" y="20649"/>
                  </a:lnTo>
                  <a:lnTo>
                    <a:pt x="13581" y="20649"/>
                  </a:lnTo>
                  <a:lnTo>
                    <a:pt x="12618" y="20563"/>
                  </a:lnTo>
                  <a:lnTo>
                    <a:pt x="11656" y="20390"/>
                  </a:lnTo>
                  <a:lnTo>
                    <a:pt x="10694" y="20174"/>
                  </a:lnTo>
                  <a:lnTo>
                    <a:pt x="9839" y="19915"/>
                  </a:lnTo>
                  <a:lnTo>
                    <a:pt x="8877" y="19612"/>
                  </a:lnTo>
                  <a:lnTo>
                    <a:pt x="8019" y="19310"/>
                  </a:lnTo>
                  <a:lnTo>
                    <a:pt x="6308" y="18662"/>
                  </a:lnTo>
                  <a:lnTo>
                    <a:pt x="4920" y="18014"/>
                  </a:lnTo>
                  <a:lnTo>
                    <a:pt x="3741" y="17495"/>
                  </a:lnTo>
                  <a:lnTo>
                    <a:pt x="3208" y="17194"/>
                  </a:lnTo>
                  <a:lnTo>
                    <a:pt x="2674" y="16891"/>
                  </a:lnTo>
                  <a:lnTo>
                    <a:pt x="2353" y="16588"/>
                  </a:lnTo>
                  <a:lnTo>
                    <a:pt x="1925" y="16243"/>
                  </a:lnTo>
                  <a:lnTo>
                    <a:pt x="1712" y="15898"/>
                  </a:lnTo>
                  <a:lnTo>
                    <a:pt x="1496" y="15551"/>
                  </a:lnTo>
                  <a:lnTo>
                    <a:pt x="1175" y="14817"/>
                  </a:lnTo>
                  <a:lnTo>
                    <a:pt x="1070" y="14083"/>
                  </a:lnTo>
                  <a:lnTo>
                    <a:pt x="1175" y="13348"/>
                  </a:lnTo>
                  <a:lnTo>
                    <a:pt x="1496" y="11879"/>
                  </a:lnTo>
                  <a:lnTo>
                    <a:pt x="1712" y="11145"/>
                  </a:lnTo>
                  <a:lnTo>
                    <a:pt x="2033" y="10454"/>
                  </a:lnTo>
                  <a:lnTo>
                    <a:pt x="2566" y="9763"/>
                  </a:lnTo>
                  <a:lnTo>
                    <a:pt x="3100" y="9072"/>
                  </a:lnTo>
                  <a:lnTo>
                    <a:pt x="3957" y="8424"/>
                  </a:lnTo>
                  <a:lnTo>
                    <a:pt x="4920" y="7819"/>
                  </a:lnTo>
                  <a:lnTo>
                    <a:pt x="5453" y="7560"/>
                  </a:lnTo>
                  <a:lnTo>
                    <a:pt x="6095" y="7301"/>
                  </a:lnTo>
                  <a:lnTo>
                    <a:pt x="6844" y="7042"/>
                  </a:lnTo>
                  <a:lnTo>
                    <a:pt x="7594" y="6825"/>
                  </a:lnTo>
                  <a:lnTo>
                    <a:pt x="7807" y="6739"/>
                  </a:lnTo>
                  <a:lnTo>
                    <a:pt x="7807" y="6653"/>
                  </a:lnTo>
                  <a:lnTo>
                    <a:pt x="8235" y="6783"/>
                  </a:lnTo>
                  <a:lnTo>
                    <a:pt x="8340" y="6825"/>
                  </a:lnTo>
                  <a:lnTo>
                    <a:pt x="8448" y="6825"/>
                  </a:lnTo>
                  <a:lnTo>
                    <a:pt x="8661" y="6783"/>
                  </a:lnTo>
                  <a:lnTo>
                    <a:pt x="10160" y="6264"/>
                  </a:lnTo>
                  <a:lnTo>
                    <a:pt x="10586" y="6091"/>
                  </a:lnTo>
                  <a:lnTo>
                    <a:pt x="10802" y="6005"/>
                  </a:lnTo>
                  <a:lnTo>
                    <a:pt x="10906" y="5875"/>
                  </a:lnTo>
                  <a:lnTo>
                    <a:pt x="10802" y="5788"/>
                  </a:lnTo>
                  <a:lnTo>
                    <a:pt x="10373" y="5788"/>
                  </a:lnTo>
                  <a:lnTo>
                    <a:pt x="10052" y="5875"/>
                  </a:lnTo>
                  <a:lnTo>
                    <a:pt x="9623" y="6047"/>
                  </a:lnTo>
                  <a:lnTo>
                    <a:pt x="8448" y="6480"/>
                  </a:lnTo>
                  <a:lnTo>
                    <a:pt x="8127" y="6307"/>
                  </a:lnTo>
                  <a:lnTo>
                    <a:pt x="8661" y="6135"/>
                  </a:lnTo>
                  <a:lnTo>
                    <a:pt x="8982" y="5918"/>
                  </a:lnTo>
                  <a:lnTo>
                    <a:pt x="9518" y="5702"/>
                  </a:lnTo>
                  <a:lnTo>
                    <a:pt x="9944" y="5487"/>
                  </a:lnTo>
                  <a:lnTo>
                    <a:pt x="10052" y="5443"/>
                  </a:lnTo>
                  <a:lnTo>
                    <a:pt x="10586" y="5659"/>
                  </a:lnTo>
                  <a:lnTo>
                    <a:pt x="11122" y="5788"/>
                  </a:lnTo>
                  <a:lnTo>
                    <a:pt x="11656" y="5832"/>
                  </a:lnTo>
                  <a:lnTo>
                    <a:pt x="12190" y="5832"/>
                  </a:lnTo>
                  <a:lnTo>
                    <a:pt x="12510" y="5746"/>
                  </a:lnTo>
                  <a:lnTo>
                    <a:pt x="12726" y="5659"/>
                  </a:lnTo>
                  <a:lnTo>
                    <a:pt x="13047" y="5357"/>
                  </a:lnTo>
                  <a:lnTo>
                    <a:pt x="13473" y="5098"/>
                  </a:lnTo>
                  <a:lnTo>
                    <a:pt x="14009" y="4839"/>
                  </a:lnTo>
                  <a:lnTo>
                    <a:pt x="14651" y="4622"/>
                  </a:lnTo>
                  <a:lnTo>
                    <a:pt x="15505" y="4277"/>
                  </a:lnTo>
                  <a:lnTo>
                    <a:pt x="16255" y="3888"/>
                  </a:lnTo>
                  <a:lnTo>
                    <a:pt x="17001" y="3543"/>
                  </a:lnTo>
                  <a:lnTo>
                    <a:pt x="17643" y="3110"/>
                  </a:lnTo>
                  <a:lnTo>
                    <a:pt x="17751" y="2981"/>
                  </a:lnTo>
                  <a:lnTo>
                    <a:pt x="17538" y="2893"/>
                  </a:lnTo>
                  <a:lnTo>
                    <a:pt x="17322" y="2893"/>
                  </a:lnTo>
                  <a:lnTo>
                    <a:pt x="17109" y="2937"/>
                  </a:lnTo>
                  <a:lnTo>
                    <a:pt x="16788" y="3067"/>
                  </a:lnTo>
                  <a:lnTo>
                    <a:pt x="16680" y="3023"/>
                  </a:lnTo>
                  <a:lnTo>
                    <a:pt x="17859" y="2375"/>
                  </a:lnTo>
                  <a:lnTo>
                    <a:pt x="19034" y="1641"/>
                  </a:lnTo>
                  <a:lnTo>
                    <a:pt x="21171" y="216"/>
                  </a:lnTo>
                  <a:lnTo>
                    <a:pt x="21171" y="130"/>
                  </a:lnTo>
                  <a:lnTo>
                    <a:pt x="21066" y="42"/>
                  </a:lnTo>
                  <a:lnTo>
                    <a:pt x="20850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512" name="Shape 973"/>
            <p:cNvSpPr/>
            <p:nvPr/>
          </p:nvSpPr>
          <p:spPr>
            <a:xfrm>
              <a:off x="487474" y="278051"/>
              <a:ext cx="62638" cy="4477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065" y="0"/>
                  </a:moveTo>
                  <a:lnTo>
                    <a:pt x="18508" y="1090"/>
                  </a:lnTo>
                  <a:lnTo>
                    <a:pt x="16973" y="4326"/>
                  </a:lnTo>
                  <a:lnTo>
                    <a:pt x="16194" y="7563"/>
                  </a:lnTo>
                  <a:lnTo>
                    <a:pt x="14660" y="16184"/>
                  </a:lnTo>
                  <a:lnTo>
                    <a:pt x="12346" y="11890"/>
                  </a:lnTo>
                  <a:lnTo>
                    <a:pt x="10811" y="8653"/>
                  </a:lnTo>
                  <a:lnTo>
                    <a:pt x="12346" y="5416"/>
                  </a:lnTo>
                  <a:lnTo>
                    <a:pt x="12346" y="3237"/>
                  </a:lnTo>
                  <a:lnTo>
                    <a:pt x="11567" y="2179"/>
                  </a:lnTo>
                  <a:lnTo>
                    <a:pt x="10033" y="2179"/>
                  </a:lnTo>
                  <a:lnTo>
                    <a:pt x="8498" y="3237"/>
                  </a:lnTo>
                  <a:lnTo>
                    <a:pt x="4627" y="12947"/>
                  </a:lnTo>
                  <a:lnTo>
                    <a:pt x="4627" y="11890"/>
                  </a:lnTo>
                  <a:lnTo>
                    <a:pt x="3871" y="7563"/>
                  </a:lnTo>
                  <a:lnTo>
                    <a:pt x="3092" y="6474"/>
                  </a:lnTo>
                  <a:lnTo>
                    <a:pt x="2313" y="5416"/>
                  </a:lnTo>
                  <a:lnTo>
                    <a:pt x="1558" y="4326"/>
                  </a:lnTo>
                  <a:lnTo>
                    <a:pt x="1558" y="5416"/>
                  </a:lnTo>
                  <a:lnTo>
                    <a:pt x="779" y="6474"/>
                  </a:lnTo>
                  <a:lnTo>
                    <a:pt x="0" y="8653"/>
                  </a:lnTo>
                  <a:lnTo>
                    <a:pt x="779" y="11890"/>
                  </a:lnTo>
                  <a:lnTo>
                    <a:pt x="2313" y="19421"/>
                  </a:lnTo>
                  <a:lnTo>
                    <a:pt x="3092" y="21600"/>
                  </a:lnTo>
                  <a:lnTo>
                    <a:pt x="4627" y="21600"/>
                  </a:lnTo>
                  <a:lnTo>
                    <a:pt x="6185" y="20510"/>
                  </a:lnTo>
                  <a:lnTo>
                    <a:pt x="9254" y="12947"/>
                  </a:lnTo>
                  <a:lnTo>
                    <a:pt x="11567" y="19421"/>
                  </a:lnTo>
                  <a:lnTo>
                    <a:pt x="14660" y="21600"/>
                  </a:lnTo>
                  <a:lnTo>
                    <a:pt x="16194" y="21600"/>
                  </a:lnTo>
                  <a:lnTo>
                    <a:pt x="16973" y="20510"/>
                  </a:lnTo>
                  <a:lnTo>
                    <a:pt x="19287" y="11890"/>
                  </a:lnTo>
                  <a:lnTo>
                    <a:pt x="21600" y="3237"/>
                  </a:lnTo>
                  <a:lnTo>
                    <a:pt x="21600" y="1090"/>
                  </a:lnTo>
                  <a:lnTo>
                    <a:pt x="20821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513" name="Shape 974"/>
            <p:cNvSpPr/>
            <p:nvPr/>
          </p:nvSpPr>
          <p:spPr>
            <a:xfrm>
              <a:off x="429355" y="215481"/>
              <a:ext cx="167717" cy="1587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299" y="2124"/>
                  </a:moveTo>
                  <a:lnTo>
                    <a:pt x="19299" y="9734"/>
                  </a:lnTo>
                  <a:lnTo>
                    <a:pt x="19581" y="14605"/>
                  </a:lnTo>
                  <a:lnTo>
                    <a:pt x="19872" y="19169"/>
                  </a:lnTo>
                  <a:lnTo>
                    <a:pt x="17853" y="18862"/>
                  </a:lnTo>
                  <a:lnTo>
                    <a:pt x="16125" y="18862"/>
                  </a:lnTo>
                  <a:lnTo>
                    <a:pt x="12387" y="19169"/>
                  </a:lnTo>
                  <a:lnTo>
                    <a:pt x="7776" y="19169"/>
                  </a:lnTo>
                  <a:lnTo>
                    <a:pt x="5475" y="19467"/>
                  </a:lnTo>
                  <a:lnTo>
                    <a:pt x="3165" y="20082"/>
                  </a:lnTo>
                  <a:lnTo>
                    <a:pt x="2019" y="10339"/>
                  </a:lnTo>
                  <a:lnTo>
                    <a:pt x="1728" y="6390"/>
                  </a:lnTo>
                  <a:lnTo>
                    <a:pt x="1155" y="2431"/>
                  </a:lnTo>
                  <a:lnTo>
                    <a:pt x="10077" y="2431"/>
                  </a:lnTo>
                  <a:lnTo>
                    <a:pt x="19299" y="2124"/>
                  </a:lnTo>
                  <a:close/>
                  <a:moveTo>
                    <a:pt x="19008" y="0"/>
                  </a:moveTo>
                  <a:lnTo>
                    <a:pt x="10077" y="298"/>
                  </a:lnTo>
                  <a:lnTo>
                    <a:pt x="5475" y="298"/>
                  </a:lnTo>
                  <a:lnTo>
                    <a:pt x="1155" y="913"/>
                  </a:lnTo>
                  <a:lnTo>
                    <a:pt x="573" y="1211"/>
                  </a:lnTo>
                  <a:lnTo>
                    <a:pt x="291" y="1826"/>
                  </a:lnTo>
                  <a:lnTo>
                    <a:pt x="0" y="3949"/>
                  </a:lnTo>
                  <a:lnTo>
                    <a:pt x="0" y="6082"/>
                  </a:lnTo>
                  <a:lnTo>
                    <a:pt x="291" y="10339"/>
                  </a:lnTo>
                  <a:lnTo>
                    <a:pt x="573" y="15816"/>
                  </a:lnTo>
                  <a:lnTo>
                    <a:pt x="1155" y="18256"/>
                  </a:lnTo>
                  <a:lnTo>
                    <a:pt x="1728" y="20994"/>
                  </a:lnTo>
                  <a:lnTo>
                    <a:pt x="2019" y="21293"/>
                  </a:lnTo>
                  <a:lnTo>
                    <a:pt x="2883" y="21293"/>
                  </a:lnTo>
                  <a:lnTo>
                    <a:pt x="4893" y="21600"/>
                  </a:lnTo>
                  <a:lnTo>
                    <a:pt x="6912" y="21600"/>
                  </a:lnTo>
                  <a:lnTo>
                    <a:pt x="10941" y="21293"/>
                  </a:lnTo>
                  <a:lnTo>
                    <a:pt x="17853" y="21293"/>
                  </a:lnTo>
                  <a:lnTo>
                    <a:pt x="20163" y="20687"/>
                  </a:lnTo>
                  <a:lnTo>
                    <a:pt x="20445" y="20994"/>
                  </a:lnTo>
                  <a:lnTo>
                    <a:pt x="21027" y="20994"/>
                  </a:lnTo>
                  <a:lnTo>
                    <a:pt x="21309" y="20380"/>
                  </a:lnTo>
                  <a:lnTo>
                    <a:pt x="21600" y="18256"/>
                  </a:lnTo>
                  <a:lnTo>
                    <a:pt x="21600" y="15816"/>
                  </a:lnTo>
                  <a:lnTo>
                    <a:pt x="21309" y="11252"/>
                  </a:lnTo>
                  <a:lnTo>
                    <a:pt x="21027" y="5775"/>
                  </a:lnTo>
                  <a:lnTo>
                    <a:pt x="20736" y="3344"/>
                  </a:lnTo>
                  <a:lnTo>
                    <a:pt x="20163" y="606"/>
                  </a:lnTo>
                  <a:lnTo>
                    <a:pt x="19872" y="298"/>
                  </a:lnTo>
                  <a:lnTo>
                    <a:pt x="19581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514" name="Shape 975"/>
            <p:cNvSpPr/>
            <p:nvPr/>
          </p:nvSpPr>
          <p:spPr>
            <a:xfrm>
              <a:off x="2989942" y="287018"/>
              <a:ext cx="44703" cy="2683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50" y="0"/>
                  </a:moveTo>
                  <a:lnTo>
                    <a:pt x="1091" y="1818"/>
                  </a:lnTo>
                  <a:lnTo>
                    <a:pt x="0" y="3582"/>
                  </a:lnTo>
                  <a:lnTo>
                    <a:pt x="0" y="5400"/>
                  </a:lnTo>
                  <a:lnTo>
                    <a:pt x="1091" y="7218"/>
                  </a:lnTo>
                  <a:lnTo>
                    <a:pt x="3242" y="12618"/>
                  </a:lnTo>
                  <a:lnTo>
                    <a:pt x="7574" y="16200"/>
                  </a:lnTo>
                  <a:lnTo>
                    <a:pt x="11875" y="19782"/>
                  </a:lnTo>
                  <a:lnTo>
                    <a:pt x="16208" y="21600"/>
                  </a:lnTo>
                  <a:lnTo>
                    <a:pt x="19450" y="21600"/>
                  </a:lnTo>
                  <a:lnTo>
                    <a:pt x="21600" y="18018"/>
                  </a:lnTo>
                  <a:lnTo>
                    <a:pt x="21600" y="12618"/>
                  </a:lnTo>
                  <a:lnTo>
                    <a:pt x="19450" y="7218"/>
                  </a:lnTo>
                  <a:lnTo>
                    <a:pt x="15117" y="3582"/>
                  </a:lnTo>
                  <a:lnTo>
                    <a:pt x="10816" y="1818"/>
                  </a:lnTo>
                  <a:lnTo>
                    <a:pt x="6483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515" name="Shape 976"/>
            <p:cNvSpPr/>
            <p:nvPr/>
          </p:nvSpPr>
          <p:spPr>
            <a:xfrm>
              <a:off x="360009" y="452476"/>
              <a:ext cx="40254" cy="5818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8412" y="838"/>
                  </a:lnTo>
                  <a:lnTo>
                    <a:pt x="7200" y="1677"/>
                  </a:lnTo>
                  <a:lnTo>
                    <a:pt x="3600" y="11638"/>
                  </a:lnTo>
                  <a:lnTo>
                    <a:pt x="1212" y="15781"/>
                  </a:lnTo>
                  <a:lnTo>
                    <a:pt x="0" y="18271"/>
                  </a:lnTo>
                  <a:lnTo>
                    <a:pt x="0" y="19923"/>
                  </a:lnTo>
                  <a:lnTo>
                    <a:pt x="1212" y="20762"/>
                  </a:lnTo>
                  <a:lnTo>
                    <a:pt x="2424" y="20762"/>
                  </a:lnTo>
                  <a:lnTo>
                    <a:pt x="6024" y="19110"/>
                  </a:lnTo>
                  <a:lnTo>
                    <a:pt x="7200" y="17433"/>
                  </a:lnTo>
                  <a:lnTo>
                    <a:pt x="13224" y="17433"/>
                  </a:lnTo>
                  <a:lnTo>
                    <a:pt x="15612" y="20762"/>
                  </a:lnTo>
                  <a:lnTo>
                    <a:pt x="16824" y="21600"/>
                  </a:lnTo>
                  <a:lnTo>
                    <a:pt x="18000" y="21600"/>
                  </a:lnTo>
                  <a:lnTo>
                    <a:pt x="20424" y="20762"/>
                  </a:lnTo>
                  <a:lnTo>
                    <a:pt x="20424" y="15781"/>
                  </a:lnTo>
                  <a:lnTo>
                    <a:pt x="21600" y="14942"/>
                  </a:lnTo>
                  <a:lnTo>
                    <a:pt x="20424" y="14129"/>
                  </a:lnTo>
                  <a:lnTo>
                    <a:pt x="19212" y="14129"/>
                  </a:lnTo>
                  <a:lnTo>
                    <a:pt x="18000" y="10800"/>
                  </a:lnTo>
                  <a:lnTo>
                    <a:pt x="13224" y="1677"/>
                  </a:lnTo>
                  <a:lnTo>
                    <a:pt x="12012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516" name="Shape 977"/>
            <p:cNvSpPr/>
            <p:nvPr/>
          </p:nvSpPr>
          <p:spPr>
            <a:xfrm>
              <a:off x="243770" y="217673"/>
              <a:ext cx="163201" cy="17894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123" y="1892"/>
                  </a:moveTo>
                  <a:lnTo>
                    <a:pt x="19534" y="5941"/>
                  </a:lnTo>
                  <a:lnTo>
                    <a:pt x="19235" y="10263"/>
                  </a:lnTo>
                  <a:lnTo>
                    <a:pt x="19534" y="14576"/>
                  </a:lnTo>
                  <a:lnTo>
                    <a:pt x="20123" y="18625"/>
                  </a:lnTo>
                  <a:lnTo>
                    <a:pt x="20123" y="18898"/>
                  </a:lnTo>
                  <a:lnTo>
                    <a:pt x="15982" y="18898"/>
                  </a:lnTo>
                  <a:lnTo>
                    <a:pt x="11833" y="19171"/>
                  </a:lnTo>
                  <a:lnTo>
                    <a:pt x="3253" y="19171"/>
                  </a:lnTo>
                  <a:lnTo>
                    <a:pt x="2365" y="10527"/>
                  </a:lnTo>
                  <a:lnTo>
                    <a:pt x="1477" y="2165"/>
                  </a:lnTo>
                  <a:lnTo>
                    <a:pt x="6215" y="2429"/>
                  </a:lnTo>
                  <a:lnTo>
                    <a:pt x="10655" y="2429"/>
                  </a:lnTo>
                  <a:lnTo>
                    <a:pt x="20123" y="1892"/>
                  </a:lnTo>
                  <a:close/>
                  <a:moveTo>
                    <a:pt x="20123" y="0"/>
                  </a:moveTo>
                  <a:lnTo>
                    <a:pt x="15385" y="273"/>
                  </a:lnTo>
                  <a:lnTo>
                    <a:pt x="10655" y="545"/>
                  </a:lnTo>
                  <a:lnTo>
                    <a:pt x="5916" y="545"/>
                  </a:lnTo>
                  <a:lnTo>
                    <a:pt x="1178" y="810"/>
                  </a:lnTo>
                  <a:lnTo>
                    <a:pt x="888" y="1082"/>
                  </a:lnTo>
                  <a:lnTo>
                    <a:pt x="589" y="1355"/>
                  </a:lnTo>
                  <a:lnTo>
                    <a:pt x="290" y="1620"/>
                  </a:lnTo>
                  <a:lnTo>
                    <a:pt x="0" y="1892"/>
                  </a:lnTo>
                  <a:lnTo>
                    <a:pt x="0" y="11610"/>
                  </a:lnTo>
                  <a:lnTo>
                    <a:pt x="589" y="16469"/>
                  </a:lnTo>
                  <a:lnTo>
                    <a:pt x="1477" y="21055"/>
                  </a:lnTo>
                  <a:lnTo>
                    <a:pt x="2066" y="21600"/>
                  </a:lnTo>
                  <a:lnTo>
                    <a:pt x="2664" y="21600"/>
                  </a:lnTo>
                  <a:lnTo>
                    <a:pt x="3253" y="21327"/>
                  </a:lnTo>
                  <a:lnTo>
                    <a:pt x="3552" y="20790"/>
                  </a:lnTo>
                  <a:lnTo>
                    <a:pt x="3253" y="20245"/>
                  </a:lnTo>
                  <a:lnTo>
                    <a:pt x="7393" y="20790"/>
                  </a:lnTo>
                  <a:lnTo>
                    <a:pt x="11833" y="21055"/>
                  </a:lnTo>
                  <a:lnTo>
                    <a:pt x="15982" y="20790"/>
                  </a:lnTo>
                  <a:lnTo>
                    <a:pt x="18048" y="20518"/>
                  </a:lnTo>
                  <a:lnTo>
                    <a:pt x="20123" y="20245"/>
                  </a:lnTo>
                  <a:lnTo>
                    <a:pt x="20422" y="19708"/>
                  </a:lnTo>
                  <a:lnTo>
                    <a:pt x="20422" y="19171"/>
                  </a:lnTo>
                  <a:lnTo>
                    <a:pt x="20712" y="19435"/>
                  </a:lnTo>
                  <a:lnTo>
                    <a:pt x="21011" y="19435"/>
                  </a:lnTo>
                  <a:lnTo>
                    <a:pt x="21310" y="19171"/>
                  </a:lnTo>
                  <a:lnTo>
                    <a:pt x="21600" y="18625"/>
                  </a:lnTo>
                  <a:lnTo>
                    <a:pt x="21600" y="9990"/>
                  </a:lnTo>
                  <a:lnTo>
                    <a:pt x="21310" y="5669"/>
                  </a:lnTo>
                  <a:lnTo>
                    <a:pt x="20712" y="1620"/>
                  </a:lnTo>
                  <a:lnTo>
                    <a:pt x="21011" y="1082"/>
                  </a:lnTo>
                  <a:lnTo>
                    <a:pt x="21011" y="545"/>
                  </a:lnTo>
                  <a:lnTo>
                    <a:pt x="20712" y="273"/>
                  </a:lnTo>
                  <a:lnTo>
                    <a:pt x="20123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517" name="Shape 978"/>
            <p:cNvSpPr/>
            <p:nvPr/>
          </p:nvSpPr>
          <p:spPr>
            <a:xfrm>
              <a:off x="641774" y="626902"/>
              <a:ext cx="51478" cy="514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785" y="0"/>
                  </a:moveTo>
                  <a:lnTo>
                    <a:pt x="14075" y="3763"/>
                  </a:lnTo>
                  <a:lnTo>
                    <a:pt x="10340" y="6578"/>
                  </a:lnTo>
                  <a:lnTo>
                    <a:pt x="4710" y="3763"/>
                  </a:lnTo>
                  <a:lnTo>
                    <a:pt x="3763" y="2815"/>
                  </a:lnTo>
                  <a:lnTo>
                    <a:pt x="2815" y="3763"/>
                  </a:lnTo>
                  <a:lnTo>
                    <a:pt x="1895" y="4710"/>
                  </a:lnTo>
                  <a:lnTo>
                    <a:pt x="2815" y="6578"/>
                  </a:lnTo>
                  <a:lnTo>
                    <a:pt x="6578" y="10340"/>
                  </a:lnTo>
                  <a:lnTo>
                    <a:pt x="3763" y="13155"/>
                  </a:lnTo>
                  <a:lnTo>
                    <a:pt x="1895" y="15970"/>
                  </a:lnTo>
                  <a:lnTo>
                    <a:pt x="948" y="16890"/>
                  </a:lnTo>
                  <a:lnTo>
                    <a:pt x="0" y="18785"/>
                  </a:lnTo>
                  <a:lnTo>
                    <a:pt x="948" y="20652"/>
                  </a:lnTo>
                  <a:lnTo>
                    <a:pt x="2815" y="21600"/>
                  </a:lnTo>
                  <a:lnTo>
                    <a:pt x="5630" y="19705"/>
                  </a:lnTo>
                  <a:lnTo>
                    <a:pt x="7525" y="17837"/>
                  </a:lnTo>
                  <a:lnTo>
                    <a:pt x="11260" y="13155"/>
                  </a:lnTo>
                  <a:lnTo>
                    <a:pt x="17837" y="15970"/>
                  </a:lnTo>
                  <a:lnTo>
                    <a:pt x="20652" y="15022"/>
                  </a:lnTo>
                  <a:lnTo>
                    <a:pt x="21600" y="13155"/>
                  </a:lnTo>
                  <a:lnTo>
                    <a:pt x="21600" y="11260"/>
                  </a:lnTo>
                  <a:lnTo>
                    <a:pt x="19705" y="10340"/>
                  </a:lnTo>
                  <a:lnTo>
                    <a:pt x="15022" y="9393"/>
                  </a:lnTo>
                  <a:lnTo>
                    <a:pt x="16890" y="7525"/>
                  </a:lnTo>
                  <a:lnTo>
                    <a:pt x="19705" y="948"/>
                  </a:lnTo>
                  <a:lnTo>
                    <a:pt x="19705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518" name="Shape 979"/>
            <p:cNvSpPr/>
            <p:nvPr/>
          </p:nvSpPr>
          <p:spPr>
            <a:xfrm>
              <a:off x="617197" y="206514"/>
              <a:ext cx="169977" cy="16100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18" y="1497"/>
                  </a:moveTo>
                  <a:lnTo>
                    <a:pt x="3123" y="2397"/>
                  </a:lnTo>
                  <a:lnTo>
                    <a:pt x="4828" y="2700"/>
                  </a:lnTo>
                  <a:lnTo>
                    <a:pt x="8525" y="2397"/>
                  </a:lnTo>
                  <a:lnTo>
                    <a:pt x="19329" y="3003"/>
                  </a:lnTo>
                  <a:lnTo>
                    <a:pt x="19329" y="6300"/>
                  </a:lnTo>
                  <a:lnTo>
                    <a:pt x="19608" y="9597"/>
                  </a:lnTo>
                  <a:lnTo>
                    <a:pt x="19608" y="16503"/>
                  </a:lnTo>
                  <a:lnTo>
                    <a:pt x="20182" y="18597"/>
                  </a:lnTo>
                  <a:lnTo>
                    <a:pt x="19895" y="18597"/>
                  </a:lnTo>
                  <a:lnTo>
                    <a:pt x="11083" y="18900"/>
                  </a:lnTo>
                  <a:lnTo>
                    <a:pt x="6820" y="19203"/>
                  </a:lnTo>
                  <a:lnTo>
                    <a:pt x="4550" y="19497"/>
                  </a:lnTo>
                  <a:lnTo>
                    <a:pt x="2558" y="19800"/>
                  </a:lnTo>
                  <a:lnTo>
                    <a:pt x="1992" y="15300"/>
                  </a:lnTo>
                  <a:lnTo>
                    <a:pt x="1992" y="10800"/>
                  </a:lnTo>
                  <a:lnTo>
                    <a:pt x="2271" y="6300"/>
                  </a:lnTo>
                  <a:lnTo>
                    <a:pt x="1992" y="3903"/>
                  </a:lnTo>
                  <a:lnTo>
                    <a:pt x="1418" y="1497"/>
                  </a:lnTo>
                  <a:close/>
                  <a:moveTo>
                    <a:pt x="19895" y="0"/>
                  </a:moveTo>
                  <a:lnTo>
                    <a:pt x="19895" y="303"/>
                  </a:lnTo>
                  <a:lnTo>
                    <a:pt x="19608" y="1203"/>
                  </a:lnTo>
                  <a:lnTo>
                    <a:pt x="14780" y="597"/>
                  </a:lnTo>
                  <a:lnTo>
                    <a:pt x="9943" y="597"/>
                  </a:lnTo>
                  <a:lnTo>
                    <a:pt x="5402" y="303"/>
                  </a:lnTo>
                  <a:lnTo>
                    <a:pt x="3410" y="597"/>
                  </a:lnTo>
                  <a:lnTo>
                    <a:pt x="2271" y="900"/>
                  </a:lnTo>
                  <a:lnTo>
                    <a:pt x="1418" y="1497"/>
                  </a:lnTo>
                  <a:lnTo>
                    <a:pt x="1140" y="1497"/>
                  </a:lnTo>
                  <a:lnTo>
                    <a:pt x="566" y="3003"/>
                  </a:lnTo>
                  <a:lnTo>
                    <a:pt x="287" y="4500"/>
                  </a:lnTo>
                  <a:lnTo>
                    <a:pt x="0" y="7797"/>
                  </a:lnTo>
                  <a:lnTo>
                    <a:pt x="287" y="14097"/>
                  </a:lnTo>
                  <a:lnTo>
                    <a:pt x="287" y="19497"/>
                  </a:lnTo>
                  <a:lnTo>
                    <a:pt x="566" y="20397"/>
                  </a:lnTo>
                  <a:lnTo>
                    <a:pt x="1140" y="21003"/>
                  </a:lnTo>
                  <a:lnTo>
                    <a:pt x="1992" y="21600"/>
                  </a:lnTo>
                  <a:lnTo>
                    <a:pt x="2558" y="21600"/>
                  </a:lnTo>
                  <a:lnTo>
                    <a:pt x="2558" y="21003"/>
                  </a:lnTo>
                  <a:lnTo>
                    <a:pt x="4828" y="21297"/>
                  </a:lnTo>
                  <a:lnTo>
                    <a:pt x="6820" y="21600"/>
                  </a:lnTo>
                  <a:lnTo>
                    <a:pt x="11370" y="21297"/>
                  </a:lnTo>
                  <a:lnTo>
                    <a:pt x="19895" y="20700"/>
                  </a:lnTo>
                  <a:lnTo>
                    <a:pt x="20460" y="20397"/>
                  </a:lnTo>
                  <a:lnTo>
                    <a:pt x="21034" y="20700"/>
                  </a:lnTo>
                  <a:lnTo>
                    <a:pt x="21313" y="20700"/>
                  </a:lnTo>
                  <a:lnTo>
                    <a:pt x="21313" y="20397"/>
                  </a:lnTo>
                  <a:lnTo>
                    <a:pt x="21600" y="18000"/>
                  </a:lnTo>
                  <a:lnTo>
                    <a:pt x="21600" y="15603"/>
                  </a:lnTo>
                  <a:lnTo>
                    <a:pt x="21313" y="11103"/>
                  </a:lnTo>
                  <a:lnTo>
                    <a:pt x="21034" y="5703"/>
                  </a:lnTo>
                  <a:lnTo>
                    <a:pt x="21034" y="3003"/>
                  </a:lnTo>
                  <a:lnTo>
                    <a:pt x="20747" y="303"/>
                  </a:lnTo>
                  <a:lnTo>
                    <a:pt x="20460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519" name="Shape 980"/>
            <p:cNvSpPr/>
            <p:nvPr/>
          </p:nvSpPr>
          <p:spPr>
            <a:xfrm>
              <a:off x="684284" y="271342"/>
              <a:ext cx="42512" cy="5147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409" y="0"/>
                  </a:moveTo>
                  <a:lnTo>
                    <a:pt x="2261" y="948"/>
                  </a:lnTo>
                  <a:lnTo>
                    <a:pt x="1148" y="9393"/>
                  </a:lnTo>
                  <a:lnTo>
                    <a:pt x="1148" y="16890"/>
                  </a:lnTo>
                  <a:lnTo>
                    <a:pt x="2261" y="17837"/>
                  </a:lnTo>
                  <a:lnTo>
                    <a:pt x="2261" y="18785"/>
                  </a:lnTo>
                  <a:lnTo>
                    <a:pt x="0" y="18785"/>
                  </a:lnTo>
                  <a:lnTo>
                    <a:pt x="0" y="19705"/>
                  </a:lnTo>
                  <a:lnTo>
                    <a:pt x="5670" y="21600"/>
                  </a:lnTo>
                  <a:lnTo>
                    <a:pt x="12487" y="21600"/>
                  </a:lnTo>
                  <a:lnTo>
                    <a:pt x="17044" y="20652"/>
                  </a:lnTo>
                  <a:lnTo>
                    <a:pt x="19339" y="19705"/>
                  </a:lnTo>
                  <a:lnTo>
                    <a:pt x="21600" y="18785"/>
                  </a:lnTo>
                  <a:lnTo>
                    <a:pt x="21600" y="17837"/>
                  </a:lnTo>
                  <a:lnTo>
                    <a:pt x="20452" y="16890"/>
                  </a:lnTo>
                  <a:lnTo>
                    <a:pt x="18191" y="15970"/>
                  </a:lnTo>
                  <a:lnTo>
                    <a:pt x="15930" y="16890"/>
                  </a:lnTo>
                  <a:lnTo>
                    <a:pt x="11374" y="17837"/>
                  </a:lnTo>
                  <a:lnTo>
                    <a:pt x="5670" y="18785"/>
                  </a:lnTo>
                  <a:lnTo>
                    <a:pt x="5670" y="10340"/>
                  </a:lnTo>
                  <a:lnTo>
                    <a:pt x="7965" y="11260"/>
                  </a:lnTo>
                  <a:lnTo>
                    <a:pt x="15930" y="11260"/>
                  </a:lnTo>
                  <a:lnTo>
                    <a:pt x="17044" y="9393"/>
                  </a:lnTo>
                  <a:lnTo>
                    <a:pt x="17044" y="8445"/>
                  </a:lnTo>
                  <a:lnTo>
                    <a:pt x="15930" y="6578"/>
                  </a:lnTo>
                  <a:lnTo>
                    <a:pt x="6817" y="6578"/>
                  </a:lnTo>
                  <a:lnTo>
                    <a:pt x="5670" y="7525"/>
                  </a:lnTo>
                  <a:lnTo>
                    <a:pt x="4556" y="948"/>
                  </a:lnTo>
                  <a:lnTo>
                    <a:pt x="3409" y="948"/>
                  </a:lnTo>
                  <a:lnTo>
                    <a:pt x="3409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520" name="Shape 981"/>
            <p:cNvSpPr/>
            <p:nvPr/>
          </p:nvSpPr>
          <p:spPr>
            <a:xfrm>
              <a:off x="538952" y="454735"/>
              <a:ext cx="40253" cy="5812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188" y="0"/>
                  </a:moveTo>
                  <a:lnTo>
                    <a:pt x="10800" y="839"/>
                  </a:lnTo>
                  <a:lnTo>
                    <a:pt x="5988" y="1654"/>
                  </a:lnTo>
                  <a:lnTo>
                    <a:pt x="3600" y="3333"/>
                  </a:lnTo>
                  <a:lnTo>
                    <a:pt x="3600" y="4147"/>
                  </a:lnTo>
                  <a:lnTo>
                    <a:pt x="2388" y="6640"/>
                  </a:lnTo>
                  <a:lnTo>
                    <a:pt x="2388" y="8319"/>
                  </a:lnTo>
                  <a:lnTo>
                    <a:pt x="4776" y="10812"/>
                  </a:lnTo>
                  <a:lnTo>
                    <a:pt x="9588" y="12466"/>
                  </a:lnTo>
                  <a:lnTo>
                    <a:pt x="14400" y="13306"/>
                  </a:lnTo>
                  <a:lnTo>
                    <a:pt x="14400" y="14960"/>
                  </a:lnTo>
                  <a:lnTo>
                    <a:pt x="11976" y="16613"/>
                  </a:lnTo>
                  <a:lnTo>
                    <a:pt x="10800" y="17453"/>
                  </a:lnTo>
                  <a:lnTo>
                    <a:pt x="8376" y="16613"/>
                  </a:lnTo>
                  <a:lnTo>
                    <a:pt x="4776" y="15799"/>
                  </a:lnTo>
                  <a:lnTo>
                    <a:pt x="1176" y="15799"/>
                  </a:lnTo>
                  <a:lnTo>
                    <a:pt x="0" y="16613"/>
                  </a:lnTo>
                  <a:lnTo>
                    <a:pt x="0" y="18292"/>
                  </a:lnTo>
                  <a:lnTo>
                    <a:pt x="1176" y="19107"/>
                  </a:lnTo>
                  <a:lnTo>
                    <a:pt x="4776" y="20785"/>
                  </a:lnTo>
                  <a:lnTo>
                    <a:pt x="8376" y="21600"/>
                  </a:lnTo>
                  <a:lnTo>
                    <a:pt x="11976" y="21600"/>
                  </a:lnTo>
                  <a:lnTo>
                    <a:pt x="19176" y="18292"/>
                  </a:lnTo>
                  <a:lnTo>
                    <a:pt x="21600" y="13306"/>
                  </a:lnTo>
                  <a:lnTo>
                    <a:pt x="20388" y="10812"/>
                  </a:lnTo>
                  <a:lnTo>
                    <a:pt x="19176" y="9973"/>
                  </a:lnTo>
                  <a:lnTo>
                    <a:pt x="16788" y="9134"/>
                  </a:lnTo>
                  <a:lnTo>
                    <a:pt x="11976" y="8319"/>
                  </a:lnTo>
                  <a:lnTo>
                    <a:pt x="10800" y="7480"/>
                  </a:lnTo>
                  <a:lnTo>
                    <a:pt x="9588" y="6640"/>
                  </a:lnTo>
                  <a:lnTo>
                    <a:pt x="9588" y="4987"/>
                  </a:lnTo>
                  <a:lnTo>
                    <a:pt x="11976" y="4147"/>
                  </a:lnTo>
                  <a:lnTo>
                    <a:pt x="18000" y="4147"/>
                  </a:lnTo>
                  <a:lnTo>
                    <a:pt x="18000" y="3333"/>
                  </a:lnTo>
                  <a:lnTo>
                    <a:pt x="16788" y="1654"/>
                  </a:lnTo>
                  <a:lnTo>
                    <a:pt x="15576" y="839"/>
                  </a:lnTo>
                  <a:lnTo>
                    <a:pt x="13188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521" name="Shape 982"/>
            <p:cNvSpPr/>
            <p:nvPr/>
          </p:nvSpPr>
          <p:spPr>
            <a:xfrm>
              <a:off x="474057" y="394357"/>
              <a:ext cx="163267" cy="16100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124" y="1800"/>
                  </a:moveTo>
                  <a:lnTo>
                    <a:pt x="19825" y="5703"/>
                  </a:lnTo>
                  <a:lnTo>
                    <a:pt x="19825" y="9597"/>
                  </a:lnTo>
                  <a:lnTo>
                    <a:pt x="19526" y="14400"/>
                  </a:lnTo>
                  <a:lnTo>
                    <a:pt x="19526" y="19203"/>
                  </a:lnTo>
                  <a:lnTo>
                    <a:pt x="14798" y="18597"/>
                  </a:lnTo>
                  <a:lnTo>
                    <a:pt x="10062" y="18900"/>
                  </a:lnTo>
                  <a:lnTo>
                    <a:pt x="6213" y="19203"/>
                  </a:lnTo>
                  <a:lnTo>
                    <a:pt x="4148" y="19203"/>
                  </a:lnTo>
                  <a:lnTo>
                    <a:pt x="2373" y="19800"/>
                  </a:lnTo>
                  <a:lnTo>
                    <a:pt x="2373" y="14997"/>
                  </a:lnTo>
                  <a:lnTo>
                    <a:pt x="2074" y="10497"/>
                  </a:lnTo>
                  <a:lnTo>
                    <a:pt x="1775" y="6603"/>
                  </a:lnTo>
                  <a:lnTo>
                    <a:pt x="1775" y="2700"/>
                  </a:lnTo>
                  <a:lnTo>
                    <a:pt x="10949" y="2397"/>
                  </a:lnTo>
                  <a:lnTo>
                    <a:pt x="15387" y="2103"/>
                  </a:lnTo>
                  <a:lnTo>
                    <a:pt x="20124" y="1800"/>
                  </a:lnTo>
                  <a:close/>
                  <a:moveTo>
                    <a:pt x="15387" y="0"/>
                  </a:moveTo>
                  <a:lnTo>
                    <a:pt x="10651" y="303"/>
                  </a:lnTo>
                  <a:lnTo>
                    <a:pt x="1485" y="900"/>
                  </a:lnTo>
                  <a:lnTo>
                    <a:pt x="1186" y="900"/>
                  </a:lnTo>
                  <a:lnTo>
                    <a:pt x="598" y="1497"/>
                  </a:lnTo>
                  <a:lnTo>
                    <a:pt x="0" y="3903"/>
                  </a:lnTo>
                  <a:lnTo>
                    <a:pt x="0" y="6603"/>
                  </a:lnTo>
                  <a:lnTo>
                    <a:pt x="299" y="12003"/>
                  </a:lnTo>
                  <a:lnTo>
                    <a:pt x="299" y="16503"/>
                  </a:lnTo>
                  <a:lnTo>
                    <a:pt x="598" y="18900"/>
                  </a:lnTo>
                  <a:lnTo>
                    <a:pt x="888" y="21003"/>
                  </a:lnTo>
                  <a:lnTo>
                    <a:pt x="1186" y="21297"/>
                  </a:lnTo>
                  <a:lnTo>
                    <a:pt x="1485" y="21600"/>
                  </a:lnTo>
                  <a:lnTo>
                    <a:pt x="1775" y="21600"/>
                  </a:lnTo>
                  <a:lnTo>
                    <a:pt x="2074" y="21297"/>
                  </a:lnTo>
                  <a:lnTo>
                    <a:pt x="6810" y="21297"/>
                  </a:lnTo>
                  <a:lnTo>
                    <a:pt x="11538" y="21003"/>
                  </a:lnTo>
                  <a:lnTo>
                    <a:pt x="15686" y="21003"/>
                  </a:lnTo>
                  <a:lnTo>
                    <a:pt x="17751" y="20700"/>
                  </a:lnTo>
                  <a:lnTo>
                    <a:pt x="19825" y="20397"/>
                  </a:lnTo>
                  <a:lnTo>
                    <a:pt x="19825" y="20103"/>
                  </a:lnTo>
                  <a:lnTo>
                    <a:pt x="20414" y="20397"/>
                  </a:lnTo>
                  <a:lnTo>
                    <a:pt x="20712" y="20103"/>
                  </a:lnTo>
                  <a:lnTo>
                    <a:pt x="21011" y="19800"/>
                  </a:lnTo>
                  <a:lnTo>
                    <a:pt x="21301" y="17403"/>
                  </a:lnTo>
                  <a:lnTo>
                    <a:pt x="21600" y="14703"/>
                  </a:lnTo>
                  <a:lnTo>
                    <a:pt x="21600" y="5097"/>
                  </a:lnTo>
                  <a:lnTo>
                    <a:pt x="21301" y="3003"/>
                  </a:lnTo>
                  <a:lnTo>
                    <a:pt x="20712" y="900"/>
                  </a:lnTo>
                  <a:lnTo>
                    <a:pt x="20712" y="303"/>
                  </a:lnTo>
                  <a:lnTo>
                    <a:pt x="20124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522" name="Shape 983"/>
            <p:cNvSpPr/>
            <p:nvPr/>
          </p:nvSpPr>
          <p:spPr>
            <a:xfrm>
              <a:off x="2998909" y="240057"/>
              <a:ext cx="46962" cy="2457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133" y="0"/>
                  </a:moveTo>
                  <a:lnTo>
                    <a:pt x="1008" y="1985"/>
                  </a:lnTo>
                  <a:lnTo>
                    <a:pt x="0" y="3911"/>
                  </a:lnTo>
                  <a:lnTo>
                    <a:pt x="0" y="5896"/>
                  </a:lnTo>
                  <a:lnTo>
                    <a:pt x="1008" y="11792"/>
                  </a:lnTo>
                  <a:lnTo>
                    <a:pt x="4094" y="15704"/>
                  </a:lnTo>
                  <a:lnTo>
                    <a:pt x="7180" y="17689"/>
                  </a:lnTo>
                  <a:lnTo>
                    <a:pt x="15429" y="21600"/>
                  </a:lnTo>
                  <a:lnTo>
                    <a:pt x="19522" y="21600"/>
                  </a:lnTo>
                  <a:lnTo>
                    <a:pt x="20561" y="19674"/>
                  </a:lnTo>
                  <a:lnTo>
                    <a:pt x="21600" y="15704"/>
                  </a:lnTo>
                  <a:lnTo>
                    <a:pt x="21600" y="11792"/>
                  </a:lnTo>
                  <a:lnTo>
                    <a:pt x="20561" y="9808"/>
                  </a:lnTo>
                  <a:lnTo>
                    <a:pt x="19522" y="5896"/>
                  </a:lnTo>
                  <a:lnTo>
                    <a:pt x="17476" y="3911"/>
                  </a:lnTo>
                  <a:lnTo>
                    <a:pt x="9257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523" name="Shape 984"/>
            <p:cNvSpPr/>
            <p:nvPr/>
          </p:nvSpPr>
          <p:spPr>
            <a:xfrm>
              <a:off x="2938531" y="146136"/>
              <a:ext cx="728988" cy="31530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60" y="3831"/>
                  </a:moveTo>
                  <a:lnTo>
                    <a:pt x="1325" y="4136"/>
                  </a:lnTo>
                  <a:lnTo>
                    <a:pt x="1722" y="4441"/>
                  </a:lnTo>
                  <a:lnTo>
                    <a:pt x="2252" y="4291"/>
                  </a:lnTo>
                  <a:lnTo>
                    <a:pt x="2783" y="4291"/>
                  </a:lnTo>
                  <a:lnTo>
                    <a:pt x="3312" y="4441"/>
                  </a:lnTo>
                  <a:lnTo>
                    <a:pt x="3777" y="4901"/>
                  </a:lnTo>
                  <a:lnTo>
                    <a:pt x="3643" y="7508"/>
                  </a:lnTo>
                  <a:lnTo>
                    <a:pt x="3379" y="12868"/>
                  </a:lnTo>
                  <a:lnTo>
                    <a:pt x="2915" y="12563"/>
                  </a:lnTo>
                  <a:lnTo>
                    <a:pt x="2517" y="12254"/>
                  </a:lnTo>
                  <a:lnTo>
                    <a:pt x="2053" y="11949"/>
                  </a:lnTo>
                  <a:lnTo>
                    <a:pt x="1590" y="11644"/>
                  </a:lnTo>
                  <a:lnTo>
                    <a:pt x="1126" y="11644"/>
                  </a:lnTo>
                  <a:lnTo>
                    <a:pt x="596" y="11489"/>
                  </a:lnTo>
                  <a:lnTo>
                    <a:pt x="463" y="11489"/>
                  </a:lnTo>
                  <a:lnTo>
                    <a:pt x="529" y="10265"/>
                  </a:lnTo>
                  <a:lnTo>
                    <a:pt x="596" y="9037"/>
                  </a:lnTo>
                  <a:lnTo>
                    <a:pt x="728" y="6589"/>
                  </a:lnTo>
                  <a:lnTo>
                    <a:pt x="860" y="5210"/>
                  </a:lnTo>
                  <a:lnTo>
                    <a:pt x="860" y="3831"/>
                  </a:lnTo>
                  <a:close/>
                  <a:moveTo>
                    <a:pt x="5963" y="1069"/>
                  </a:moveTo>
                  <a:lnTo>
                    <a:pt x="6625" y="1529"/>
                  </a:lnTo>
                  <a:lnTo>
                    <a:pt x="7288" y="1838"/>
                  </a:lnTo>
                  <a:lnTo>
                    <a:pt x="8612" y="1988"/>
                  </a:lnTo>
                  <a:lnTo>
                    <a:pt x="12257" y="2757"/>
                  </a:lnTo>
                  <a:lnTo>
                    <a:pt x="15704" y="3522"/>
                  </a:lnTo>
                  <a:lnTo>
                    <a:pt x="19083" y="4441"/>
                  </a:lnTo>
                  <a:lnTo>
                    <a:pt x="19215" y="4441"/>
                  </a:lnTo>
                  <a:lnTo>
                    <a:pt x="19547" y="4750"/>
                  </a:lnTo>
                  <a:lnTo>
                    <a:pt x="19811" y="5210"/>
                  </a:lnTo>
                  <a:lnTo>
                    <a:pt x="20275" y="6279"/>
                  </a:lnTo>
                  <a:lnTo>
                    <a:pt x="20606" y="7198"/>
                  </a:lnTo>
                  <a:lnTo>
                    <a:pt x="20805" y="7967"/>
                  </a:lnTo>
                  <a:lnTo>
                    <a:pt x="20939" y="8732"/>
                  </a:lnTo>
                  <a:lnTo>
                    <a:pt x="21071" y="9496"/>
                  </a:lnTo>
                  <a:lnTo>
                    <a:pt x="21137" y="10416"/>
                  </a:lnTo>
                  <a:lnTo>
                    <a:pt x="21137" y="11335"/>
                  </a:lnTo>
                  <a:lnTo>
                    <a:pt x="21004" y="13482"/>
                  </a:lnTo>
                  <a:lnTo>
                    <a:pt x="20939" y="14552"/>
                  </a:lnTo>
                  <a:lnTo>
                    <a:pt x="20805" y="15626"/>
                  </a:lnTo>
                  <a:lnTo>
                    <a:pt x="20606" y="16699"/>
                  </a:lnTo>
                  <a:lnTo>
                    <a:pt x="20342" y="17619"/>
                  </a:lnTo>
                  <a:lnTo>
                    <a:pt x="19811" y="19147"/>
                  </a:lnTo>
                  <a:lnTo>
                    <a:pt x="19413" y="19762"/>
                  </a:lnTo>
                  <a:lnTo>
                    <a:pt x="19016" y="20221"/>
                  </a:lnTo>
                  <a:lnTo>
                    <a:pt x="17095" y="20221"/>
                  </a:lnTo>
                  <a:lnTo>
                    <a:pt x="16233" y="19916"/>
                  </a:lnTo>
                  <a:lnTo>
                    <a:pt x="15306" y="19607"/>
                  </a:lnTo>
                  <a:lnTo>
                    <a:pt x="13582" y="18997"/>
                  </a:lnTo>
                  <a:lnTo>
                    <a:pt x="11793" y="18383"/>
                  </a:lnTo>
                  <a:lnTo>
                    <a:pt x="8349" y="17464"/>
                  </a:lnTo>
                  <a:lnTo>
                    <a:pt x="5698" y="17464"/>
                  </a:lnTo>
                  <a:lnTo>
                    <a:pt x="4903" y="17619"/>
                  </a:lnTo>
                  <a:lnTo>
                    <a:pt x="4836" y="17309"/>
                  </a:lnTo>
                  <a:lnTo>
                    <a:pt x="4704" y="16850"/>
                  </a:lnTo>
                  <a:lnTo>
                    <a:pt x="4438" y="16240"/>
                  </a:lnTo>
                  <a:lnTo>
                    <a:pt x="4107" y="15321"/>
                  </a:lnTo>
                  <a:lnTo>
                    <a:pt x="3909" y="14861"/>
                  </a:lnTo>
                  <a:lnTo>
                    <a:pt x="3777" y="14247"/>
                  </a:lnTo>
                  <a:lnTo>
                    <a:pt x="3710" y="14247"/>
                  </a:lnTo>
                  <a:lnTo>
                    <a:pt x="3976" y="8427"/>
                  </a:lnTo>
                  <a:lnTo>
                    <a:pt x="4041" y="6739"/>
                  </a:lnTo>
                  <a:lnTo>
                    <a:pt x="4174" y="4901"/>
                  </a:lnTo>
                  <a:lnTo>
                    <a:pt x="4174" y="4136"/>
                  </a:lnTo>
                  <a:lnTo>
                    <a:pt x="4107" y="3831"/>
                  </a:lnTo>
                  <a:lnTo>
                    <a:pt x="4438" y="3522"/>
                  </a:lnTo>
                  <a:lnTo>
                    <a:pt x="4704" y="3217"/>
                  </a:lnTo>
                  <a:lnTo>
                    <a:pt x="5233" y="2298"/>
                  </a:lnTo>
                  <a:lnTo>
                    <a:pt x="5963" y="1224"/>
                  </a:lnTo>
                  <a:lnTo>
                    <a:pt x="5963" y="1069"/>
                  </a:lnTo>
                  <a:close/>
                  <a:moveTo>
                    <a:pt x="5765" y="0"/>
                  </a:moveTo>
                  <a:lnTo>
                    <a:pt x="5631" y="150"/>
                  </a:lnTo>
                  <a:lnTo>
                    <a:pt x="4572" y="1838"/>
                  </a:lnTo>
                  <a:lnTo>
                    <a:pt x="4107" y="2603"/>
                  </a:lnTo>
                  <a:lnTo>
                    <a:pt x="3976" y="2912"/>
                  </a:lnTo>
                  <a:lnTo>
                    <a:pt x="3842" y="3522"/>
                  </a:lnTo>
                  <a:lnTo>
                    <a:pt x="3909" y="3677"/>
                  </a:lnTo>
                  <a:lnTo>
                    <a:pt x="3909" y="3831"/>
                  </a:lnTo>
                  <a:lnTo>
                    <a:pt x="3511" y="3372"/>
                  </a:lnTo>
                  <a:lnTo>
                    <a:pt x="3047" y="3217"/>
                  </a:lnTo>
                  <a:lnTo>
                    <a:pt x="1789" y="3217"/>
                  </a:lnTo>
                  <a:lnTo>
                    <a:pt x="1456" y="3062"/>
                  </a:lnTo>
                  <a:lnTo>
                    <a:pt x="1126" y="2912"/>
                  </a:lnTo>
                  <a:lnTo>
                    <a:pt x="795" y="3062"/>
                  </a:lnTo>
                  <a:lnTo>
                    <a:pt x="795" y="2912"/>
                  </a:lnTo>
                  <a:lnTo>
                    <a:pt x="728" y="2757"/>
                  </a:lnTo>
                  <a:lnTo>
                    <a:pt x="728" y="2912"/>
                  </a:lnTo>
                  <a:lnTo>
                    <a:pt x="529" y="3831"/>
                  </a:lnTo>
                  <a:lnTo>
                    <a:pt x="398" y="4901"/>
                  </a:lnTo>
                  <a:lnTo>
                    <a:pt x="199" y="6894"/>
                  </a:lnTo>
                  <a:lnTo>
                    <a:pt x="65" y="9191"/>
                  </a:lnTo>
                  <a:lnTo>
                    <a:pt x="0" y="10416"/>
                  </a:lnTo>
                  <a:lnTo>
                    <a:pt x="0" y="11644"/>
                  </a:lnTo>
                  <a:lnTo>
                    <a:pt x="132" y="11949"/>
                  </a:lnTo>
                  <a:lnTo>
                    <a:pt x="264" y="12104"/>
                  </a:lnTo>
                  <a:lnTo>
                    <a:pt x="398" y="12409"/>
                  </a:lnTo>
                  <a:lnTo>
                    <a:pt x="661" y="12563"/>
                  </a:lnTo>
                  <a:lnTo>
                    <a:pt x="1193" y="12713"/>
                  </a:lnTo>
                  <a:lnTo>
                    <a:pt x="1722" y="12868"/>
                  </a:lnTo>
                  <a:lnTo>
                    <a:pt x="2252" y="13328"/>
                  </a:lnTo>
                  <a:lnTo>
                    <a:pt x="2783" y="13633"/>
                  </a:lnTo>
                  <a:lnTo>
                    <a:pt x="3379" y="13942"/>
                  </a:lnTo>
                  <a:lnTo>
                    <a:pt x="3312" y="14861"/>
                  </a:lnTo>
                  <a:lnTo>
                    <a:pt x="3312" y="15166"/>
                  </a:lnTo>
                  <a:lnTo>
                    <a:pt x="3379" y="15166"/>
                  </a:lnTo>
                  <a:lnTo>
                    <a:pt x="3511" y="15321"/>
                  </a:lnTo>
                  <a:lnTo>
                    <a:pt x="3777" y="16085"/>
                  </a:lnTo>
                  <a:lnTo>
                    <a:pt x="4239" y="17464"/>
                  </a:lnTo>
                  <a:lnTo>
                    <a:pt x="4438" y="18078"/>
                  </a:lnTo>
                  <a:lnTo>
                    <a:pt x="4572" y="18228"/>
                  </a:lnTo>
                  <a:lnTo>
                    <a:pt x="4836" y="18228"/>
                  </a:lnTo>
                  <a:lnTo>
                    <a:pt x="5765" y="18538"/>
                  </a:lnTo>
                  <a:lnTo>
                    <a:pt x="6692" y="18843"/>
                  </a:lnTo>
                  <a:lnTo>
                    <a:pt x="8547" y="18997"/>
                  </a:lnTo>
                  <a:lnTo>
                    <a:pt x="10337" y="19147"/>
                  </a:lnTo>
                  <a:lnTo>
                    <a:pt x="12190" y="19457"/>
                  </a:lnTo>
                  <a:lnTo>
                    <a:pt x="15174" y="20681"/>
                  </a:lnTo>
                  <a:lnTo>
                    <a:pt x="16631" y="21140"/>
                  </a:lnTo>
                  <a:lnTo>
                    <a:pt x="18089" y="21295"/>
                  </a:lnTo>
                  <a:lnTo>
                    <a:pt x="18156" y="21600"/>
                  </a:lnTo>
                  <a:lnTo>
                    <a:pt x="18685" y="21600"/>
                  </a:lnTo>
                  <a:lnTo>
                    <a:pt x="19083" y="21445"/>
                  </a:lnTo>
                  <a:lnTo>
                    <a:pt x="19413" y="21140"/>
                  </a:lnTo>
                  <a:lnTo>
                    <a:pt x="19746" y="20836"/>
                  </a:lnTo>
                  <a:lnTo>
                    <a:pt x="20010" y="20221"/>
                  </a:lnTo>
                  <a:lnTo>
                    <a:pt x="20275" y="19762"/>
                  </a:lnTo>
                  <a:lnTo>
                    <a:pt x="20673" y="18228"/>
                  </a:lnTo>
                  <a:lnTo>
                    <a:pt x="21071" y="16699"/>
                  </a:lnTo>
                  <a:lnTo>
                    <a:pt x="21269" y="14861"/>
                  </a:lnTo>
                  <a:lnTo>
                    <a:pt x="21468" y="13173"/>
                  </a:lnTo>
                  <a:lnTo>
                    <a:pt x="21600" y="11644"/>
                  </a:lnTo>
                  <a:lnTo>
                    <a:pt x="21600" y="10416"/>
                  </a:lnTo>
                  <a:lnTo>
                    <a:pt x="21535" y="9191"/>
                  </a:lnTo>
                  <a:lnTo>
                    <a:pt x="21336" y="7967"/>
                  </a:lnTo>
                  <a:lnTo>
                    <a:pt x="21004" y="6739"/>
                  </a:lnTo>
                  <a:lnTo>
                    <a:pt x="20673" y="5515"/>
                  </a:lnTo>
                  <a:lnTo>
                    <a:pt x="20275" y="4750"/>
                  </a:lnTo>
                  <a:lnTo>
                    <a:pt x="20010" y="4291"/>
                  </a:lnTo>
                  <a:lnTo>
                    <a:pt x="19811" y="4136"/>
                  </a:lnTo>
                  <a:lnTo>
                    <a:pt x="19547" y="3981"/>
                  </a:lnTo>
                  <a:lnTo>
                    <a:pt x="19282" y="3981"/>
                  </a:lnTo>
                  <a:lnTo>
                    <a:pt x="19282" y="3522"/>
                  </a:lnTo>
                  <a:lnTo>
                    <a:pt x="19083" y="3372"/>
                  </a:lnTo>
                  <a:lnTo>
                    <a:pt x="12257" y="1838"/>
                  </a:lnTo>
                  <a:lnTo>
                    <a:pt x="10734" y="1379"/>
                  </a:lnTo>
                  <a:lnTo>
                    <a:pt x="9144" y="919"/>
                  </a:lnTo>
                  <a:lnTo>
                    <a:pt x="7554" y="610"/>
                  </a:lnTo>
                  <a:lnTo>
                    <a:pt x="6823" y="764"/>
                  </a:lnTo>
                  <a:lnTo>
                    <a:pt x="6095" y="919"/>
                  </a:lnTo>
                  <a:lnTo>
                    <a:pt x="6095" y="150"/>
                  </a:lnTo>
                  <a:lnTo>
                    <a:pt x="5963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524" name="Shape 985"/>
            <p:cNvSpPr/>
            <p:nvPr/>
          </p:nvSpPr>
          <p:spPr>
            <a:xfrm>
              <a:off x="333175" y="5254"/>
              <a:ext cx="13418" cy="2231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7271" y="17293"/>
                  </a:lnTo>
                  <a:lnTo>
                    <a:pt x="10800" y="19479"/>
                  </a:lnTo>
                  <a:lnTo>
                    <a:pt x="14436" y="21600"/>
                  </a:lnTo>
                  <a:lnTo>
                    <a:pt x="21600" y="19479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525" name="Shape 986"/>
            <p:cNvSpPr/>
            <p:nvPr/>
          </p:nvSpPr>
          <p:spPr>
            <a:xfrm>
              <a:off x="0" y="49956"/>
              <a:ext cx="111790" cy="1744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444" y="0"/>
                  </a:moveTo>
                  <a:lnTo>
                    <a:pt x="9934" y="280"/>
                  </a:lnTo>
                  <a:lnTo>
                    <a:pt x="0" y="551"/>
                  </a:lnTo>
                  <a:lnTo>
                    <a:pt x="0" y="2213"/>
                  </a:lnTo>
                  <a:lnTo>
                    <a:pt x="9497" y="2213"/>
                  </a:lnTo>
                  <a:lnTo>
                    <a:pt x="19444" y="1662"/>
                  </a:lnTo>
                  <a:lnTo>
                    <a:pt x="18571" y="6095"/>
                  </a:lnTo>
                  <a:lnTo>
                    <a:pt x="18148" y="10520"/>
                  </a:lnTo>
                  <a:lnTo>
                    <a:pt x="18571" y="14954"/>
                  </a:lnTo>
                  <a:lnTo>
                    <a:pt x="19444" y="19108"/>
                  </a:lnTo>
                  <a:lnTo>
                    <a:pt x="19444" y="19387"/>
                  </a:lnTo>
                  <a:lnTo>
                    <a:pt x="19007" y="19387"/>
                  </a:lnTo>
                  <a:lnTo>
                    <a:pt x="16415" y="19108"/>
                  </a:lnTo>
                  <a:lnTo>
                    <a:pt x="13386" y="19387"/>
                  </a:lnTo>
                  <a:lnTo>
                    <a:pt x="0" y="19387"/>
                  </a:lnTo>
                  <a:lnTo>
                    <a:pt x="0" y="21329"/>
                  </a:lnTo>
                  <a:lnTo>
                    <a:pt x="4749" y="21600"/>
                  </a:lnTo>
                  <a:lnTo>
                    <a:pt x="9934" y="21600"/>
                  </a:lnTo>
                  <a:lnTo>
                    <a:pt x="14682" y="21329"/>
                  </a:lnTo>
                  <a:lnTo>
                    <a:pt x="19444" y="20498"/>
                  </a:lnTo>
                  <a:lnTo>
                    <a:pt x="19867" y="20218"/>
                  </a:lnTo>
                  <a:lnTo>
                    <a:pt x="19867" y="19667"/>
                  </a:lnTo>
                  <a:lnTo>
                    <a:pt x="21164" y="19667"/>
                  </a:lnTo>
                  <a:lnTo>
                    <a:pt x="21600" y="19387"/>
                  </a:lnTo>
                  <a:lnTo>
                    <a:pt x="21600" y="10249"/>
                  </a:lnTo>
                  <a:lnTo>
                    <a:pt x="21164" y="5815"/>
                  </a:lnTo>
                  <a:lnTo>
                    <a:pt x="20304" y="1382"/>
                  </a:lnTo>
                  <a:lnTo>
                    <a:pt x="20740" y="1110"/>
                  </a:lnTo>
                  <a:lnTo>
                    <a:pt x="20740" y="551"/>
                  </a:lnTo>
                  <a:lnTo>
                    <a:pt x="20304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526" name="Shape 987"/>
            <p:cNvSpPr/>
            <p:nvPr/>
          </p:nvSpPr>
          <p:spPr>
            <a:xfrm>
              <a:off x="0" y="316111"/>
              <a:ext cx="71538" cy="581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892" y="0"/>
                  </a:moveTo>
                  <a:lnTo>
                    <a:pt x="18231" y="815"/>
                  </a:lnTo>
                  <a:lnTo>
                    <a:pt x="18231" y="11627"/>
                  </a:lnTo>
                  <a:lnTo>
                    <a:pt x="17549" y="10788"/>
                  </a:lnTo>
                  <a:lnTo>
                    <a:pt x="14179" y="8294"/>
                  </a:lnTo>
                  <a:lnTo>
                    <a:pt x="11472" y="4147"/>
                  </a:lnTo>
                  <a:lnTo>
                    <a:pt x="8764" y="4147"/>
                  </a:lnTo>
                  <a:lnTo>
                    <a:pt x="8103" y="5801"/>
                  </a:lnTo>
                  <a:lnTo>
                    <a:pt x="8103" y="7480"/>
                  </a:lnTo>
                  <a:lnTo>
                    <a:pt x="8764" y="8294"/>
                  </a:lnTo>
                  <a:lnTo>
                    <a:pt x="10790" y="11627"/>
                  </a:lnTo>
                  <a:lnTo>
                    <a:pt x="6739" y="10788"/>
                  </a:lnTo>
                  <a:lnTo>
                    <a:pt x="1344" y="10788"/>
                  </a:lnTo>
                  <a:lnTo>
                    <a:pt x="0" y="11627"/>
                  </a:lnTo>
                  <a:lnTo>
                    <a:pt x="0" y="13281"/>
                  </a:lnTo>
                  <a:lnTo>
                    <a:pt x="2687" y="14960"/>
                  </a:lnTo>
                  <a:lnTo>
                    <a:pt x="5395" y="14960"/>
                  </a:lnTo>
                  <a:lnTo>
                    <a:pt x="11472" y="15774"/>
                  </a:lnTo>
                  <a:lnTo>
                    <a:pt x="8764" y="17453"/>
                  </a:lnTo>
                  <a:lnTo>
                    <a:pt x="7421" y="18267"/>
                  </a:lnTo>
                  <a:lnTo>
                    <a:pt x="8103" y="19946"/>
                  </a:lnTo>
                  <a:lnTo>
                    <a:pt x="8764" y="21600"/>
                  </a:lnTo>
                  <a:lnTo>
                    <a:pt x="10128" y="21600"/>
                  </a:lnTo>
                  <a:lnTo>
                    <a:pt x="14179" y="19107"/>
                  </a:lnTo>
                  <a:lnTo>
                    <a:pt x="18231" y="14960"/>
                  </a:lnTo>
                  <a:lnTo>
                    <a:pt x="18231" y="19946"/>
                  </a:lnTo>
                  <a:lnTo>
                    <a:pt x="18892" y="20761"/>
                  </a:lnTo>
                  <a:lnTo>
                    <a:pt x="20256" y="21600"/>
                  </a:lnTo>
                  <a:lnTo>
                    <a:pt x="21600" y="20761"/>
                  </a:lnTo>
                  <a:lnTo>
                    <a:pt x="21600" y="9134"/>
                  </a:lnTo>
                  <a:lnTo>
                    <a:pt x="20918" y="4987"/>
                  </a:lnTo>
                  <a:lnTo>
                    <a:pt x="20256" y="815"/>
                  </a:lnTo>
                  <a:lnTo>
                    <a:pt x="20256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527" name="Shape 988"/>
            <p:cNvSpPr/>
            <p:nvPr/>
          </p:nvSpPr>
          <p:spPr>
            <a:xfrm>
              <a:off x="391361" y="112592"/>
              <a:ext cx="51412" cy="6037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326" y="0"/>
                  </a:moveTo>
                  <a:lnTo>
                    <a:pt x="7507" y="784"/>
                  </a:lnTo>
                  <a:lnTo>
                    <a:pt x="3740" y="2400"/>
                  </a:lnTo>
                  <a:lnTo>
                    <a:pt x="2819" y="3184"/>
                  </a:lnTo>
                  <a:lnTo>
                    <a:pt x="2819" y="6392"/>
                  </a:lnTo>
                  <a:lnTo>
                    <a:pt x="4688" y="6392"/>
                  </a:lnTo>
                  <a:lnTo>
                    <a:pt x="10326" y="4800"/>
                  </a:lnTo>
                  <a:lnTo>
                    <a:pt x="5637" y="11192"/>
                  </a:lnTo>
                  <a:lnTo>
                    <a:pt x="921" y="17584"/>
                  </a:lnTo>
                  <a:lnTo>
                    <a:pt x="0" y="18392"/>
                  </a:lnTo>
                  <a:lnTo>
                    <a:pt x="921" y="19984"/>
                  </a:lnTo>
                  <a:lnTo>
                    <a:pt x="2819" y="21600"/>
                  </a:lnTo>
                  <a:lnTo>
                    <a:pt x="12195" y="19984"/>
                  </a:lnTo>
                  <a:lnTo>
                    <a:pt x="15963" y="19984"/>
                  </a:lnTo>
                  <a:lnTo>
                    <a:pt x="20651" y="18392"/>
                  </a:lnTo>
                  <a:lnTo>
                    <a:pt x="21600" y="17584"/>
                  </a:lnTo>
                  <a:lnTo>
                    <a:pt x="21600" y="16800"/>
                  </a:lnTo>
                  <a:lnTo>
                    <a:pt x="20651" y="15992"/>
                  </a:lnTo>
                  <a:lnTo>
                    <a:pt x="19730" y="15184"/>
                  </a:lnTo>
                  <a:lnTo>
                    <a:pt x="15963" y="15184"/>
                  </a:lnTo>
                  <a:lnTo>
                    <a:pt x="11274" y="15992"/>
                  </a:lnTo>
                  <a:lnTo>
                    <a:pt x="8456" y="15992"/>
                  </a:lnTo>
                  <a:lnTo>
                    <a:pt x="13144" y="9600"/>
                  </a:lnTo>
                  <a:lnTo>
                    <a:pt x="15963" y="3184"/>
                  </a:lnTo>
                  <a:lnTo>
                    <a:pt x="15963" y="1592"/>
                  </a:lnTo>
                  <a:lnTo>
                    <a:pt x="14093" y="784"/>
                  </a:lnTo>
                  <a:lnTo>
                    <a:pt x="10326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528" name="Shape 989"/>
            <p:cNvSpPr/>
            <p:nvPr/>
          </p:nvSpPr>
          <p:spPr>
            <a:xfrm>
              <a:off x="322016" y="38797"/>
              <a:ext cx="169976" cy="16100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18" y="1497"/>
                  </a:moveTo>
                  <a:lnTo>
                    <a:pt x="3123" y="2094"/>
                  </a:lnTo>
                  <a:lnTo>
                    <a:pt x="4828" y="2397"/>
                  </a:lnTo>
                  <a:lnTo>
                    <a:pt x="8525" y="2397"/>
                  </a:lnTo>
                  <a:lnTo>
                    <a:pt x="13927" y="2700"/>
                  </a:lnTo>
                  <a:lnTo>
                    <a:pt x="19321" y="2700"/>
                  </a:lnTo>
                  <a:lnTo>
                    <a:pt x="19321" y="5997"/>
                  </a:lnTo>
                  <a:lnTo>
                    <a:pt x="19608" y="9597"/>
                  </a:lnTo>
                  <a:lnTo>
                    <a:pt x="19608" y="14097"/>
                  </a:lnTo>
                  <a:lnTo>
                    <a:pt x="19895" y="16200"/>
                  </a:lnTo>
                  <a:lnTo>
                    <a:pt x="20174" y="18597"/>
                  </a:lnTo>
                  <a:lnTo>
                    <a:pt x="11083" y="18597"/>
                  </a:lnTo>
                  <a:lnTo>
                    <a:pt x="6820" y="18900"/>
                  </a:lnTo>
                  <a:lnTo>
                    <a:pt x="4550" y="19203"/>
                  </a:lnTo>
                  <a:lnTo>
                    <a:pt x="2558" y="19800"/>
                  </a:lnTo>
                  <a:lnTo>
                    <a:pt x="2271" y="15300"/>
                  </a:lnTo>
                  <a:lnTo>
                    <a:pt x="1992" y="10800"/>
                  </a:lnTo>
                  <a:lnTo>
                    <a:pt x="2271" y="5997"/>
                  </a:lnTo>
                  <a:lnTo>
                    <a:pt x="1992" y="3600"/>
                  </a:lnTo>
                  <a:lnTo>
                    <a:pt x="1705" y="2700"/>
                  </a:lnTo>
                  <a:lnTo>
                    <a:pt x="1418" y="1497"/>
                  </a:lnTo>
                  <a:close/>
                  <a:moveTo>
                    <a:pt x="19895" y="0"/>
                  </a:moveTo>
                  <a:lnTo>
                    <a:pt x="19895" y="294"/>
                  </a:lnTo>
                  <a:lnTo>
                    <a:pt x="19608" y="900"/>
                  </a:lnTo>
                  <a:lnTo>
                    <a:pt x="14780" y="597"/>
                  </a:lnTo>
                  <a:lnTo>
                    <a:pt x="9943" y="294"/>
                  </a:lnTo>
                  <a:lnTo>
                    <a:pt x="5402" y="294"/>
                  </a:lnTo>
                  <a:lnTo>
                    <a:pt x="3410" y="597"/>
                  </a:lnTo>
                  <a:lnTo>
                    <a:pt x="2271" y="900"/>
                  </a:lnTo>
                  <a:lnTo>
                    <a:pt x="1418" y="1497"/>
                  </a:lnTo>
                  <a:lnTo>
                    <a:pt x="1140" y="1497"/>
                  </a:lnTo>
                  <a:lnTo>
                    <a:pt x="566" y="2700"/>
                  </a:lnTo>
                  <a:lnTo>
                    <a:pt x="287" y="4197"/>
                  </a:lnTo>
                  <a:lnTo>
                    <a:pt x="0" y="7494"/>
                  </a:lnTo>
                  <a:lnTo>
                    <a:pt x="287" y="14097"/>
                  </a:lnTo>
                  <a:lnTo>
                    <a:pt x="287" y="19203"/>
                  </a:lnTo>
                  <a:lnTo>
                    <a:pt x="566" y="20397"/>
                  </a:lnTo>
                  <a:lnTo>
                    <a:pt x="1140" y="21003"/>
                  </a:lnTo>
                  <a:lnTo>
                    <a:pt x="1992" y="21600"/>
                  </a:lnTo>
                  <a:lnTo>
                    <a:pt x="2558" y="21297"/>
                  </a:lnTo>
                  <a:lnTo>
                    <a:pt x="2558" y="21003"/>
                  </a:lnTo>
                  <a:lnTo>
                    <a:pt x="4828" y="21297"/>
                  </a:lnTo>
                  <a:lnTo>
                    <a:pt x="11370" y="21297"/>
                  </a:lnTo>
                  <a:lnTo>
                    <a:pt x="20174" y="20397"/>
                  </a:lnTo>
                  <a:lnTo>
                    <a:pt x="21313" y="20397"/>
                  </a:lnTo>
                  <a:lnTo>
                    <a:pt x="21313" y="20103"/>
                  </a:lnTo>
                  <a:lnTo>
                    <a:pt x="21600" y="18000"/>
                  </a:lnTo>
                  <a:lnTo>
                    <a:pt x="21600" y="15594"/>
                  </a:lnTo>
                  <a:lnTo>
                    <a:pt x="21313" y="10800"/>
                  </a:lnTo>
                  <a:lnTo>
                    <a:pt x="21026" y="5400"/>
                  </a:lnTo>
                  <a:lnTo>
                    <a:pt x="21026" y="2700"/>
                  </a:lnTo>
                  <a:lnTo>
                    <a:pt x="20747" y="294"/>
                  </a:lnTo>
                  <a:lnTo>
                    <a:pt x="20460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529" name="Shape 990"/>
            <p:cNvSpPr/>
            <p:nvPr/>
          </p:nvSpPr>
          <p:spPr>
            <a:xfrm>
              <a:off x="693251" y="266892"/>
              <a:ext cx="35803" cy="1341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190" y="0"/>
                  </a:moveTo>
                  <a:lnTo>
                    <a:pt x="13505" y="3636"/>
                  </a:lnTo>
                  <a:lnTo>
                    <a:pt x="2685" y="3636"/>
                  </a:lnTo>
                  <a:lnTo>
                    <a:pt x="1322" y="7164"/>
                  </a:lnTo>
                  <a:lnTo>
                    <a:pt x="0" y="10800"/>
                  </a:lnTo>
                  <a:lnTo>
                    <a:pt x="1322" y="14436"/>
                  </a:lnTo>
                  <a:lnTo>
                    <a:pt x="2685" y="17964"/>
                  </a:lnTo>
                  <a:lnTo>
                    <a:pt x="6732" y="21600"/>
                  </a:lnTo>
                  <a:lnTo>
                    <a:pt x="14827" y="21600"/>
                  </a:lnTo>
                  <a:lnTo>
                    <a:pt x="17553" y="17964"/>
                  </a:lnTo>
                  <a:lnTo>
                    <a:pt x="20237" y="14436"/>
                  </a:lnTo>
                  <a:lnTo>
                    <a:pt x="21600" y="10800"/>
                  </a:lnTo>
                  <a:lnTo>
                    <a:pt x="21600" y="3636"/>
                  </a:lnTo>
                  <a:lnTo>
                    <a:pt x="20237" y="3636"/>
                  </a:lnTo>
                  <a:lnTo>
                    <a:pt x="16190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530" name="Shape 991"/>
            <p:cNvSpPr/>
            <p:nvPr/>
          </p:nvSpPr>
          <p:spPr>
            <a:xfrm>
              <a:off x="0" y="5254"/>
              <a:ext cx="122949" cy="3573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461" y="0"/>
                  </a:moveTo>
                  <a:lnTo>
                    <a:pt x="18858" y="9435"/>
                  </a:lnTo>
                  <a:lnTo>
                    <a:pt x="0" y="12165"/>
                  </a:lnTo>
                  <a:lnTo>
                    <a:pt x="0" y="21600"/>
                  </a:lnTo>
                  <a:lnTo>
                    <a:pt x="9814" y="18910"/>
                  </a:lnTo>
                  <a:lnTo>
                    <a:pt x="19640" y="16220"/>
                  </a:lnTo>
                  <a:lnTo>
                    <a:pt x="20036" y="17545"/>
                  </a:lnTo>
                  <a:lnTo>
                    <a:pt x="20421" y="16220"/>
                  </a:lnTo>
                  <a:lnTo>
                    <a:pt x="21215" y="14855"/>
                  </a:lnTo>
                  <a:lnTo>
                    <a:pt x="21600" y="13490"/>
                  </a:lnTo>
                  <a:lnTo>
                    <a:pt x="21215" y="10800"/>
                  </a:lnTo>
                  <a:lnTo>
                    <a:pt x="20818" y="9435"/>
                  </a:lnTo>
                  <a:lnTo>
                    <a:pt x="20818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531" name="Shape 992"/>
            <p:cNvSpPr/>
            <p:nvPr/>
          </p:nvSpPr>
          <p:spPr>
            <a:xfrm>
              <a:off x="0" y="412224"/>
              <a:ext cx="270606" cy="16100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278" y="0"/>
                  </a:moveTo>
                  <a:lnTo>
                    <a:pt x="7672" y="303"/>
                  </a:lnTo>
                  <a:lnTo>
                    <a:pt x="1962" y="303"/>
                  </a:lnTo>
                  <a:lnTo>
                    <a:pt x="0" y="900"/>
                  </a:lnTo>
                  <a:lnTo>
                    <a:pt x="0" y="2700"/>
                  </a:lnTo>
                  <a:lnTo>
                    <a:pt x="4994" y="2406"/>
                  </a:lnTo>
                  <a:lnTo>
                    <a:pt x="10174" y="2406"/>
                  </a:lnTo>
                  <a:lnTo>
                    <a:pt x="20168" y="2103"/>
                  </a:lnTo>
                  <a:lnTo>
                    <a:pt x="19994" y="3600"/>
                  </a:lnTo>
                  <a:lnTo>
                    <a:pt x="19994" y="5400"/>
                  </a:lnTo>
                  <a:lnTo>
                    <a:pt x="20168" y="8706"/>
                  </a:lnTo>
                  <a:lnTo>
                    <a:pt x="20168" y="13500"/>
                  </a:lnTo>
                  <a:lnTo>
                    <a:pt x="20349" y="18606"/>
                  </a:lnTo>
                  <a:lnTo>
                    <a:pt x="9814" y="18606"/>
                  </a:lnTo>
                  <a:lnTo>
                    <a:pt x="4819" y="19203"/>
                  </a:lnTo>
                  <a:lnTo>
                    <a:pt x="2317" y="19506"/>
                  </a:lnTo>
                  <a:lnTo>
                    <a:pt x="0" y="20406"/>
                  </a:lnTo>
                  <a:lnTo>
                    <a:pt x="0" y="21306"/>
                  </a:lnTo>
                  <a:lnTo>
                    <a:pt x="2142" y="21600"/>
                  </a:lnTo>
                  <a:lnTo>
                    <a:pt x="4284" y="21306"/>
                  </a:lnTo>
                  <a:lnTo>
                    <a:pt x="8568" y="20700"/>
                  </a:lnTo>
                  <a:lnTo>
                    <a:pt x="14458" y="20406"/>
                  </a:lnTo>
                  <a:lnTo>
                    <a:pt x="20529" y="20406"/>
                  </a:lnTo>
                  <a:lnTo>
                    <a:pt x="20529" y="21003"/>
                  </a:lnTo>
                  <a:lnTo>
                    <a:pt x="20704" y="21600"/>
                  </a:lnTo>
                  <a:lnTo>
                    <a:pt x="21420" y="21600"/>
                  </a:lnTo>
                  <a:lnTo>
                    <a:pt x="21600" y="20700"/>
                  </a:lnTo>
                  <a:lnTo>
                    <a:pt x="21600" y="15603"/>
                  </a:lnTo>
                  <a:lnTo>
                    <a:pt x="21420" y="10203"/>
                  </a:lnTo>
                  <a:lnTo>
                    <a:pt x="21420" y="6006"/>
                  </a:lnTo>
                  <a:lnTo>
                    <a:pt x="21239" y="3903"/>
                  </a:lnTo>
                  <a:lnTo>
                    <a:pt x="21065" y="2103"/>
                  </a:lnTo>
                  <a:lnTo>
                    <a:pt x="21239" y="1800"/>
                  </a:lnTo>
                  <a:lnTo>
                    <a:pt x="21239" y="1203"/>
                  </a:lnTo>
                  <a:lnTo>
                    <a:pt x="21065" y="606"/>
                  </a:lnTo>
                  <a:lnTo>
                    <a:pt x="20704" y="303"/>
                  </a:lnTo>
                  <a:lnTo>
                    <a:pt x="17491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532" name="Shape 993"/>
            <p:cNvSpPr/>
            <p:nvPr/>
          </p:nvSpPr>
          <p:spPr>
            <a:xfrm>
              <a:off x="134173" y="47698"/>
              <a:ext cx="167718" cy="15655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299" y="1851"/>
                  </a:moveTo>
                  <a:lnTo>
                    <a:pt x="19299" y="5865"/>
                  </a:lnTo>
                  <a:lnTo>
                    <a:pt x="19581" y="9879"/>
                  </a:lnTo>
                  <a:lnTo>
                    <a:pt x="19581" y="14809"/>
                  </a:lnTo>
                  <a:lnTo>
                    <a:pt x="19872" y="19749"/>
                  </a:lnTo>
                  <a:lnTo>
                    <a:pt x="17853" y="19446"/>
                  </a:lnTo>
                  <a:lnTo>
                    <a:pt x="16125" y="19749"/>
                  </a:lnTo>
                  <a:lnTo>
                    <a:pt x="12387" y="20060"/>
                  </a:lnTo>
                  <a:lnTo>
                    <a:pt x="12387" y="15735"/>
                  </a:lnTo>
                  <a:lnTo>
                    <a:pt x="12096" y="12033"/>
                  </a:lnTo>
                  <a:lnTo>
                    <a:pt x="11805" y="11419"/>
                  </a:lnTo>
                  <a:lnTo>
                    <a:pt x="11523" y="11107"/>
                  </a:lnTo>
                  <a:lnTo>
                    <a:pt x="10941" y="11419"/>
                  </a:lnTo>
                  <a:lnTo>
                    <a:pt x="10659" y="12033"/>
                  </a:lnTo>
                  <a:lnTo>
                    <a:pt x="10659" y="17586"/>
                  </a:lnTo>
                  <a:lnTo>
                    <a:pt x="11232" y="19135"/>
                  </a:lnTo>
                  <a:lnTo>
                    <a:pt x="11523" y="19446"/>
                  </a:lnTo>
                  <a:lnTo>
                    <a:pt x="7203" y="19446"/>
                  </a:lnTo>
                  <a:lnTo>
                    <a:pt x="5184" y="19749"/>
                  </a:lnTo>
                  <a:lnTo>
                    <a:pt x="3165" y="20372"/>
                  </a:lnTo>
                  <a:lnTo>
                    <a:pt x="2592" y="15432"/>
                  </a:lnTo>
                  <a:lnTo>
                    <a:pt x="2010" y="10493"/>
                  </a:lnTo>
                  <a:lnTo>
                    <a:pt x="1728" y="6479"/>
                  </a:lnTo>
                  <a:lnTo>
                    <a:pt x="1146" y="2474"/>
                  </a:lnTo>
                  <a:lnTo>
                    <a:pt x="10077" y="2474"/>
                  </a:lnTo>
                  <a:lnTo>
                    <a:pt x="19299" y="1851"/>
                  </a:lnTo>
                  <a:close/>
                  <a:moveTo>
                    <a:pt x="10077" y="0"/>
                  </a:moveTo>
                  <a:lnTo>
                    <a:pt x="5475" y="312"/>
                  </a:lnTo>
                  <a:lnTo>
                    <a:pt x="1146" y="623"/>
                  </a:lnTo>
                  <a:lnTo>
                    <a:pt x="573" y="926"/>
                  </a:lnTo>
                  <a:lnTo>
                    <a:pt x="282" y="1549"/>
                  </a:lnTo>
                  <a:lnTo>
                    <a:pt x="0" y="4014"/>
                  </a:lnTo>
                  <a:lnTo>
                    <a:pt x="0" y="6177"/>
                  </a:lnTo>
                  <a:lnTo>
                    <a:pt x="282" y="10493"/>
                  </a:lnTo>
                  <a:lnTo>
                    <a:pt x="864" y="15735"/>
                  </a:lnTo>
                  <a:lnTo>
                    <a:pt x="1146" y="18521"/>
                  </a:lnTo>
                  <a:lnTo>
                    <a:pt x="1728" y="20986"/>
                  </a:lnTo>
                  <a:lnTo>
                    <a:pt x="2010" y="21298"/>
                  </a:lnTo>
                  <a:lnTo>
                    <a:pt x="2301" y="21600"/>
                  </a:lnTo>
                  <a:lnTo>
                    <a:pt x="2874" y="21298"/>
                  </a:lnTo>
                  <a:lnTo>
                    <a:pt x="2874" y="21600"/>
                  </a:lnTo>
                  <a:lnTo>
                    <a:pt x="11232" y="21600"/>
                  </a:lnTo>
                  <a:lnTo>
                    <a:pt x="15552" y="21298"/>
                  </a:lnTo>
                  <a:lnTo>
                    <a:pt x="17853" y="21298"/>
                  </a:lnTo>
                  <a:lnTo>
                    <a:pt x="20163" y="20986"/>
                  </a:lnTo>
                  <a:lnTo>
                    <a:pt x="20445" y="21298"/>
                  </a:lnTo>
                  <a:lnTo>
                    <a:pt x="20736" y="21298"/>
                  </a:lnTo>
                  <a:lnTo>
                    <a:pt x="21027" y="20986"/>
                  </a:lnTo>
                  <a:lnTo>
                    <a:pt x="21309" y="20674"/>
                  </a:lnTo>
                  <a:lnTo>
                    <a:pt x="21600" y="18209"/>
                  </a:lnTo>
                  <a:lnTo>
                    <a:pt x="21600" y="16047"/>
                  </a:lnTo>
                  <a:lnTo>
                    <a:pt x="21309" y="11419"/>
                  </a:lnTo>
                  <a:lnTo>
                    <a:pt x="21027" y="5865"/>
                  </a:lnTo>
                  <a:lnTo>
                    <a:pt x="20736" y="3088"/>
                  </a:lnTo>
                  <a:lnTo>
                    <a:pt x="20163" y="623"/>
                  </a:lnTo>
                  <a:lnTo>
                    <a:pt x="19581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533" name="Shape 994"/>
            <p:cNvSpPr/>
            <p:nvPr/>
          </p:nvSpPr>
          <p:spPr>
            <a:xfrm>
              <a:off x="301890" y="273600"/>
              <a:ext cx="53670" cy="6708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709" y="5047"/>
                  </a:moveTo>
                  <a:lnTo>
                    <a:pt x="12591" y="5753"/>
                  </a:lnTo>
                  <a:lnTo>
                    <a:pt x="12591" y="7207"/>
                  </a:lnTo>
                  <a:lnTo>
                    <a:pt x="11709" y="9367"/>
                  </a:lnTo>
                  <a:lnTo>
                    <a:pt x="9009" y="11527"/>
                  </a:lnTo>
                  <a:lnTo>
                    <a:pt x="5400" y="12233"/>
                  </a:lnTo>
                  <a:lnTo>
                    <a:pt x="6309" y="9367"/>
                  </a:lnTo>
                  <a:lnTo>
                    <a:pt x="7191" y="7207"/>
                  </a:lnTo>
                  <a:lnTo>
                    <a:pt x="9009" y="5753"/>
                  </a:lnTo>
                  <a:lnTo>
                    <a:pt x="9891" y="5753"/>
                  </a:lnTo>
                  <a:lnTo>
                    <a:pt x="11709" y="5047"/>
                  </a:lnTo>
                  <a:close/>
                  <a:moveTo>
                    <a:pt x="10800" y="0"/>
                  </a:moveTo>
                  <a:lnTo>
                    <a:pt x="8100" y="727"/>
                  </a:lnTo>
                  <a:lnTo>
                    <a:pt x="6309" y="2160"/>
                  </a:lnTo>
                  <a:lnTo>
                    <a:pt x="3609" y="3593"/>
                  </a:lnTo>
                  <a:lnTo>
                    <a:pt x="909" y="7207"/>
                  </a:lnTo>
                  <a:lnTo>
                    <a:pt x="0" y="10800"/>
                  </a:lnTo>
                  <a:lnTo>
                    <a:pt x="0" y="14393"/>
                  </a:lnTo>
                  <a:lnTo>
                    <a:pt x="1791" y="15847"/>
                  </a:lnTo>
                  <a:lnTo>
                    <a:pt x="3609" y="16553"/>
                  </a:lnTo>
                  <a:lnTo>
                    <a:pt x="8100" y="16553"/>
                  </a:lnTo>
                  <a:lnTo>
                    <a:pt x="11709" y="15847"/>
                  </a:lnTo>
                  <a:lnTo>
                    <a:pt x="11709" y="16553"/>
                  </a:lnTo>
                  <a:lnTo>
                    <a:pt x="13500" y="18007"/>
                  </a:lnTo>
                  <a:lnTo>
                    <a:pt x="14409" y="19440"/>
                  </a:lnTo>
                  <a:lnTo>
                    <a:pt x="18900" y="21600"/>
                  </a:lnTo>
                  <a:lnTo>
                    <a:pt x="19809" y="21600"/>
                  </a:lnTo>
                  <a:lnTo>
                    <a:pt x="20691" y="20873"/>
                  </a:lnTo>
                  <a:lnTo>
                    <a:pt x="21600" y="20167"/>
                  </a:lnTo>
                  <a:lnTo>
                    <a:pt x="20691" y="18713"/>
                  </a:lnTo>
                  <a:lnTo>
                    <a:pt x="17109" y="17280"/>
                  </a:lnTo>
                  <a:lnTo>
                    <a:pt x="16200" y="15847"/>
                  </a:lnTo>
                  <a:lnTo>
                    <a:pt x="14409" y="14393"/>
                  </a:lnTo>
                  <a:lnTo>
                    <a:pt x="17991" y="10073"/>
                  </a:lnTo>
                  <a:lnTo>
                    <a:pt x="18900" y="7913"/>
                  </a:lnTo>
                  <a:lnTo>
                    <a:pt x="18900" y="4320"/>
                  </a:lnTo>
                  <a:lnTo>
                    <a:pt x="17109" y="2160"/>
                  </a:lnTo>
                  <a:lnTo>
                    <a:pt x="16200" y="727"/>
                  </a:lnTo>
                  <a:lnTo>
                    <a:pt x="13500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534" name="Shape 995"/>
            <p:cNvSpPr/>
            <p:nvPr/>
          </p:nvSpPr>
          <p:spPr>
            <a:xfrm>
              <a:off x="0" y="224381"/>
              <a:ext cx="219128" cy="16997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277" y="0"/>
                  </a:moveTo>
                  <a:lnTo>
                    <a:pt x="19839" y="287"/>
                  </a:lnTo>
                  <a:lnTo>
                    <a:pt x="19616" y="853"/>
                  </a:lnTo>
                  <a:lnTo>
                    <a:pt x="19616" y="1426"/>
                  </a:lnTo>
                  <a:lnTo>
                    <a:pt x="14326" y="853"/>
                  </a:lnTo>
                  <a:lnTo>
                    <a:pt x="2200" y="853"/>
                  </a:lnTo>
                  <a:lnTo>
                    <a:pt x="0" y="1140"/>
                  </a:lnTo>
                  <a:lnTo>
                    <a:pt x="0" y="2845"/>
                  </a:lnTo>
                  <a:lnTo>
                    <a:pt x="3745" y="2558"/>
                  </a:lnTo>
                  <a:lnTo>
                    <a:pt x="13665" y="2558"/>
                  </a:lnTo>
                  <a:lnTo>
                    <a:pt x="19616" y="3132"/>
                  </a:lnTo>
                  <a:lnTo>
                    <a:pt x="20061" y="11657"/>
                  </a:lnTo>
                  <a:lnTo>
                    <a:pt x="19839" y="15345"/>
                  </a:lnTo>
                  <a:lnTo>
                    <a:pt x="19839" y="19042"/>
                  </a:lnTo>
                  <a:lnTo>
                    <a:pt x="19177" y="18755"/>
                  </a:lnTo>
                  <a:lnTo>
                    <a:pt x="18294" y="18190"/>
                  </a:lnTo>
                  <a:lnTo>
                    <a:pt x="14103" y="18190"/>
                  </a:lnTo>
                  <a:lnTo>
                    <a:pt x="12565" y="18477"/>
                  </a:lnTo>
                  <a:lnTo>
                    <a:pt x="9035" y="19042"/>
                  </a:lnTo>
                  <a:lnTo>
                    <a:pt x="5506" y="19895"/>
                  </a:lnTo>
                  <a:lnTo>
                    <a:pt x="0" y="19895"/>
                  </a:lnTo>
                  <a:lnTo>
                    <a:pt x="0" y="21313"/>
                  </a:lnTo>
                  <a:lnTo>
                    <a:pt x="1984" y="21600"/>
                  </a:lnTo>
                  <a:lnTo>
                    <a:pt x="4184" y="21600"/>
                  </a:lnTo>
                  <a:lnTo>
                    <a:pt x="8374" y="21034"/>
                  </a:lnTo>
                  <a:lnTo>
                    <a:pt x="11242" y="20747"/>
                  </a:lnTo>
                  <a:lnTo>
                    <a:pt x="14103" y="20460"/>
                  </a:lnTo>
                  <a:lnTo>
                    <a:pt x="16971" y="20747"/>
                  </a:lnTo>
                  <a:lnTo>
                    <a:pt x="20061" y="20747"/>
                  </a:lnTo>
                  <a:lnTo>
                    <a:pt x="20061" y="21034"/>
                  </a:lnTo>
                  <a:lnTo>
                    <a:pt x="20500" y="21600"/>
                  </a:lnTo>
                  <a:lnTo>
                    <a:pt x="20939" y="21313"/>
                  </a:lnTo>
                  <a:lnTo>
                    <a:pt x="21161" y="21034"/>
                  </a:lnTo>
                  <a:lnTo>
                    <a:pt x="21600" y="18755"/>
                  </a:lnTo>
                  <a:lnTo>
                    <a:pt x="21600" y="5968"/>
                  </a:lnTo>
                  <a:lnTo>
                    <a:pt x="21384" y="3410"/>
                  </a:lnTo>
                  <a:lnTo>
                    <a:pt x="21161" y="574"/>
                  </a:lnTo>
                  <a:lnTo>
                    <a:pt x="20723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535" name="Shape 996"/>
            <p:cNvSpPr/>
            <p:nvPr/>
          </p:nvSpPr>
          <p:spPr>
            <a:xfrm>
              <a:off x="1464749" y="414483"/>
              <a:ext cx="38061" cy="5141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229" y="0"/>
                  </a:moveTo>
                  <a:lnTo>
                    <a:pt x="16511" y="5637"/>
                  </a:lnTo>
                  <a:lnTo>
                    <a:pt x="16511" y="13144"/>
                  </a:lnTo>
                  <a:lnTo>
                    <a:pt x="13985" y="15042"/>
                  </a:lnTo>
                  <a:lnTo>
                    <a:pt x="11422" y="16912"/>
                  </a:lnTo>
                  <a:lnTo>
                    <a:pt x="8896" y="16912"/>
                  </a:lnTo>
                  <a:lnTo>
                    <a:pt x="8896" y="14093"/>
                  </a:lnTo>
                  <a:lnTo>
                    <a:pt x="6371" y="12223"/>
                  </a:lnTo>
                  <a:lnTo>
                    <a:pt x="3807" y="11274"/>
                  </a:lnTo>
                  <a:lnTo>
                    <a:pt x="2563" y="11274"/>
                  </a:lnTo>
                  <a:lnTo>
                    <a:pt x="0" y="13144"/>
                  </a:lnTo>
                  <a:lnTo>
                    <a:pt x="1282" y="15042"/>
                  </a:lnTo>
                  <a:lnTo>
                    <a:pt x="2563" y="15963"/>
                  </a:lnTo>
                  <a:lnTo>
                    <a:pt x="2563" y="19730"/>
                  </a:lnTo>
                  <a:lnTo>
                    <a:pt x="5089" y="20679"/>
                  </a:lnTo>
                  <a:lnTo>
                    <a:pt x="8896" y="21600"/>
                  </a:lnTo>
                  <a:lnTo>
                    <a:pt x="12704" y="20679"/>
                  </a:lnTo>
                  <a:lnTo>
                    <a:pt x="16511" y="18781"/>
                  </a:lnTo>
                  <a:lnTo>
                    <a:pt x="19037" y="15963"/>
                  </a:lnTo>
                  <a:lnTo>
                    <a:pt x="21600" y="12223"/>
                  </a:lnTo>
                  <a:lnTo>
                    <a:pt x="21600" y="7507"/>
                  </a:lnTo>
                  <a:lnTo>
                    <a:pt x="20318" y="3767"/>
                  </a:lnTo>
                  <a:lnTo>
                    <a:pt x="16511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536" name="Shape 997"/>
            <p:cNvSpPr/>
            <p:nvPr/>
          </p:nvSpPr>
          <p:spPr>
            <a:xfrm>
              <a:off x="1648141" y="5254"/>
              <a:ext cx="147592" cy="14088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306" y="0"/>
                  </a:moveTo>
                  <a:lnTo>
                    <a:pt x="19306" y="6507"/>
                  </a:lnTo>
                  <a:lnTo>
                    <a:pt x="19636" y="18514"/>
                  </a:lnTo>
                  <a:lnTo>
                    <a:pt x="17342" y="18168"/>
                  </a:lnTo>
                  <a:lnTo>
                    <a:pt x="15058" y="18168"/>
                  </a:lnTo>
                  <a:lnTo>
                    <a:pt x="10469" y="18514"/>
                  </a:lnTo>
                  <a:lnTo>
                    <a:pt x="4909" y="18514"/>
                  </a:lnTo>
                  <a:lnTo>
                    <a:pt x="3276" y="18850"/>
                  </a:lnTo>
                  <a:lnTo>
                    <a:pt x="1964" y="18850"/>
                  </a:lnTo>
                  <a:lnTo>
                    <a:pt x="982" y="19543"/>
                  </a:lnTo>
                  <a:lnTo>
                    <a:pt x="0" y="20225"/>
                  </a:lnTo>
                  <a:lnTo>
                    <a:pt x="0" y="20571"/>
                  </a:lnTo>
                  <a:lnTo>
                    <a:pt x="982" y="21254"/>
                  </a:lnTo>
                  <a:lnTo>
                    <a:pt x="1964" y="21600"/>
                  </a:lnTo>
                  <a:lnTo>
                    <a:pt x="4258" y="21600"/>
                  </a:lnTo>
                  <a:lnTo>
                    <a:pt x="9167" y="21254"/>
                  </a:lnTo>
                  <a:lnTo>
                    <a:pt x="17342" y="21254"/>
                  </a:lnTo>
                  <a:lnTo>
                    <a:pt x="19967" y="20571"/>
                  </a:lnTo>
                  <a:lnTo>
                    <a:pt x="20288" y="20907"/>
                  </a:lnTo>
                  <a:lnTo>
                    <a:pt x="20949" y="20907"/>
                  </a:lnTo>
                  <a:lnTo>
                    <a:pt x="21600" y="20571"/>
                  </a:lnTo>
                  <a:lnTo>
                    <a:pt x="21600" y="19879"/>
                  </a:lnTo>
                  <a:lnTo>
                    <a:pt x="21269" y="7882"/>
                  </a:lnTo>
                  <a:lnTo>
                    <a:pt x="21269" y="2057"/>
                  </a:lnTo>
                  <a:lnTo>
                    <a:pt x="20949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537" name="Shape 998"/>
            <p:cNvSpPr/>
            <p:nvPr/>
          </p:nvSpPr>
          <p:spPr>
            <a:xfrm>
              <a:off x="1616856" y="231090"/>
              <a:ext cx="15610" cy="4696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283" y="0"/>
                  </a:moveTo>
                  <a:lnTo>
                    <a:pt x="6158" y="1039"/>
                  </a:lnTo>
                  <a:lnTo>
                    <a:pt x="0" y="6171"/>
                  </a:lnTo>
                  <a:lnTo>
                    <a:pt x="0" y="19553"/>
                  </a:lnTo>
                  <a:lnTo>
                    <a:pt x="3033" y="20592"/>
                  </a:lnTo>
                  <a:lnTo>
                    <a:pt x="9283" y="21600"/>
                  </a:lnTo>
                  <a:lnTo>
                    <a:pt x="15442" y="21600"/>
                  </a:lnTo>
                  <a:lnTo>
                    <a:pt x="18567" y="19553"/>
                  </a:lnTo>
                  <a:lnTo>
                    <a:pt x="18567" y="10296"/>
                  </a:lnTo>
                  <a:lnTo>
                    <a:pt x="21600" y="2078"/>
                  </a:lnTo>
                  <a:lnTo>
                    <a:pt x="18567" y="1039"/>
                  </a:lnTo>
                  <a:lnTo>
                    <a:pt x="15442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538" name="Shape 999"/>
            <p:cNvSpPr/>
            <p:nvPr/>
          </p:nvSpPr>
          <p:spPr>
            <a:xfrm>
              <a:off x="1406629" y="356363"/>
              <a:ext cx="163267" cy="16100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115" y="1800"/>
                  </a:moveTo>
                  <a:lnTo>
                    <a:pt x="19825" y="5694"/>
                  </a:lnTo>
                  <a:lnTo>
                    <a:pt x="19825" y="9597"/>
                  </a:lnTo>
                  <a:lnTo>
                    <a:pt x="19526" y="14400"/>
                  </a:lnTo>
                  <a:lnTo>
                    <a:pt x="19526" y="19194"/>
                  </a:lnTo>
                  <a:lnTo>
                    <a:pt x="17162" y="18900"/>
                  </a:lnTo>
                  <a:lnTo>
                    <a:pt x="14790" y="18597"/>
                  </a:lnTo>
                  <a:lnTo>
                    <a:pt x="10062" y="18900"/>
                  </a:lnTo>
                  <a:lnTo>
                    <a:pt x="6213" y="19194"/>
                  </a:lnTo>
                  <a:lnTo>
                    <a:pt x="4438" y="19194"/>
                  </a:lnTo>
                  <a:lnTo>
                    <a:pt x="2364" y="19800"/>
                  </a:lnTo>
                  <a:lnTo>
                    <a:pt x="2364" y="14997"/>
                  </a:lnTo>
                  <a:lnTo>
                    <a:pt x="2074" y="10497"/>
                  </a:lnTo>
                  <a:lnTo>
                    <a:pt x="2074" y="6594"/>
                  </a:lnTo>
                  <a:lnTo>
                    <a:pt x="1775" y="2700"/>
                  </a:lnTo>
                  <a:lnTo>
                    <a:pt x="10949" y="2397"/>
                  </a:lnTo>
                  <a:lnTo>
                    <a:pt x="15387" y="2094"/>
                  </a:lnTo>
                  <a:lnTo>
                    <a:pt x="20115" y="1800"/>
                  </a:lnTo>
                  <a:close/>
                  <a:moveTo>
                    <a:pt x="15387" y="0"/>
                  </a:moveTo>
                  <a:lnTo>
                    <a:pt x="10949" y="294"/>
                  </a:lnTo>
                  <a:lnTo>
                    <a:pt x="1476" y="900"/>
                  </a:lnTo>
                  <a:lnTo>
                    <a:pt x="1186" y="900"/>
                  </a:lnTo>
                  <a:lnTo>
                    <a:pt x="888" y="1194"/>
                  </a:lnTo>
                  <a:lnTo>
                    <a:pt x="589" y="1497"/>
                  </a:lnTo>
                  <a:lnTo>
                    <a:pt x="299" y="4197"/>
                  </a:lnTo>
                  <a:lnTo>
                    <a:pt x="0" y="6594"/>
                  </a:lnTo>
                  <a:lnTo>
                    <a:pt x="299" y="11994"/>
                  </a:lnTo>
                  <a:lnTo>
                    <a:pt x="299" y="16494"/>
                  </a:lnTo>
                  <a:lnTo>
                    <a:pt x="589" y="18900"/>
                  </a:lnTo>
                  <a:lnTo>
                    <a:pt x="1186" y="20994"/>
                  </a:lnTo>
                  <a:lnTo>
                    <a:pt x="1186" y="21297"/>
                  </a:lnTo>
                  <a:lnTo>
                    <a:pt x="1476" y="21600"/>
                  </a:lnTo>
                  <a:lnTo>
                    <a:pt x="2074" y="21600"/>
                  </a:lnTo>
                  <a:lnTo>
                    <a:pt x="2364" y="21297"/>
                  </a:lnTo>
                  <a:lnTo>
                    <a:pt x="6802" y="21297"/>
                  </a:lnTo>
                  <a:lnTo>
                    <a:pt x="11538" y="20994"/>
                  </a:lnTo>
                  <a:lnTo>
                    <a:pt x="15677" y="20994"/>
                  </a:lnTo>
                  <a:lnTo>
                    <a:pt x="17751" y="20700"/>
                  </a:lnTo>
                  <a:lnTo>
                    <a:pt x="19825" y="20397"/>
                  </a:lnTo>
                  <a:lnTo>
                    <a:pt x="20414" y="20397"/>
                  </a:lnTo>
                  <a:lnTo>
                    <a:pt x="21002" y="19800"/>
                  </a:lnTo>
                  <a:lnTo>
                    <a:pt x="21600" y="17394"/>
                  </a:lnTo>
                  <a:lnTo>
                    <a:pt x="21600" y="5097"/>
                  </a:lnTo>
                  <a:lnTo>
                    <a:pt x="21301" y="2994"/>
                  </a:lnTo>
                  <a:lnTo>
                    <a:pt x="21002" y="900"/>
                  </a:lnTo>
                  <a:lnTo>
                    <a:pt x="20712" y="294"/>
                  </a:lnTo>
                  <a:lnTo>
                    <a:pt x="20115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539" name="Shape 1000"/>
            <p:cNvSpPr/>
            <p:nvPr/>
          </p:nvSpPr>
          <p:spPr>
            <a:xfrm>
              <a:off x="8565049" y="4616503"/>
              <a:ext cx="158817" cy="6373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986" y="0"/>
                  </a:moveTo>
                  <a:lnTo>
                    <a:pt x="20986" y="77"/>
                  </a:lnTo>
                  <a:lnTo>
                    <a:pt x="19468" y="1364"/>
                  </a:lnTo>
                  <a:lnTo>
                    <a:pt x="17950" y="2654"/>
                  </a:lnTo>
                  <a:lnTo>
                    <a:pt x="15818" y="5229"/>
                  </a:lnTo>
                  <a:lnTo>
                    <a:pt x="13686" y="7883"/>
                  </a:lnTo>
                  <a:lnTo>
                    <a:pt x="11256" y="10458"/>
                  </a:lnTo>
                  <a:lnTo>
                    <a:pt x="5782" y="15916"/>
                  </a:lnTo>
                  <a:lnTo>
                    <a:pt x="0" y="21373"/>
                  </a:lnTo>
                  <a:lnTo>
                    <a:pt x="0" y="21523"/>
                  </a:lnTo>
                  <a:lnTo>
                    <a:pt x="614" y="21600"/>
                  </a:lnTo>
                  <a:lnTo>
                    <a:pt x="1220" y="21600"/>
                  </a:lnTo>
                  <a:lnTo>
                    <a:pt x="1527" y="21447"/>
                  </a:lnTo>
                  <a:lnTo>
                    <a:pt x="7607" y="16067"/>
                  </a:lnTo>
                  <a:lnTo>
                    <a:pt x="12774" y="10534"/>
                  </a:lnTo>
                  <a:lnTo>
                    <a:pt x="17950" y="5382"/>
                  </a:lnTo>
                  <a:lnTo>
                    <a:pt x="20380" y="2728"/>
                  </a:lnTo>
                  <a:lnTo>
                    <a:pt x="20986" y="1441"/>
                  </a:lnTo>
                  <a:lnTo>
                    <a:pt x="21600" y="77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540" name="Shape 1001"/>
            <p:cNvSpPr/>
            <p:nvPr/>
          </p:nvSpPr>
          <p:spPr>
            <a:xfrm>
              <a:off x="1737612" y="170712"/>
              <a:ext cx="22319" cy="1543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307" y="0"/>
                  </a:moveTo>
                  <a:lnTo>
                    <a:pt x="2121" y="316"/>
                  </a:lnTo>
                  <a:lnTo>
                    <a:pt x="0" y="2817"/>
                  </a:lnTo>
                  <a:lnTo>
                    <a:pt x="0" y="5012"/>
                  </a:lnTo>
                  <a:lnTo>
                    <a:pt x="2121" y="10024"/>
                  </a:lnTo>
                  <a:lnTo>
                    <a:pt x="4307" y="15658"/>
                  </a:lnTo>
                  <a:lnTo>
                    <a:pt x="6493" y="18476"/>
                  </a:lnTo>
                  <a:lnTo>
                    <a:pt x="10800" y="21293"/>
                  </a:lnTo>
                  <a:lnTo>
                    <a:pt x="12986" y="21600"/>
                  </a:lnTo>
                  <a:lnTo>
                    <a:pt x="19479" y="21600"/>
                  </a:lnTo>
                  <a:lnTo>
                    <a:pt x="19479" y="20977"/>
                  </a:lnTo>
                  <a:lnTo>
                    <a:pt x="21600" y="18160"/>
                  </a:lnTo>
                  <a:lnTo>
                    <a:pt x="19479" y="15342"/>
                  </a:lnTo>
                  <a:lnTo>
                    <a:pt x="15107" y="10024"/>
                  </a:lnTo>
                  <a:lnTo>
                    <a:pt x="12986" y="5012"/>
                  </a:lnTo>
                  <a:lnTo>
                    <a:pt x="10800" y="2817"/>
                  </a:lnTo>
                  <a:lnTo>
                    <a:pt x="8614" y="316"/>
                  </a:lnTo>
                  <a:lnTo>
                    <a:pt x="8614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541" name="Shape 1002"/>
            <p:cNvSpPr/>
            <p:nvPr/>
          </p:nvSpPr>
          <p:spPr>
            <a:xfrm>
              <a:off x="1710777" y="707406"/>
              <a:ext cx="181136" cy="2019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600" y="0"/>
                  </a:moveTo>
                  <a:lnTo>
                    <a:pt x="2661" y="2416"/>
                  </a:lnTo>
                  <a:lnTo>
                    <a:pt x="1331" y="4832"/>
                  </a:lnTo>
                  <a:lnTo>
                    <a:pt x="0" y="9592"/>
                  </a:lnTo>
                  <a:lnTo>
                    <a:pt x="0" y="12008"/>
                  </a:lnTo>
                  <a:lnTo>
                    <a:pt x="1061" y="16768"/>
                  </a:lnTo>
                  <a:lnTo>
                    <a:pt x="2400" y="19184"/>
                  </a:lnTo>
                  <a:lnTo>
                    <a:pt x="4800" y="21600"/>
                  </a:lnTo>
                  <a:lnTo>
                    <a:pt x="9861" y="19184"/>
                  </a:lnTo>
                  <a:lnTo>
                    <a:pt x="18669" y="19184"/>
                  </a:lnTo>
                  <a:lnTo>
                    <a:pt x="21331" y="12008"/>
                  </a:lnTo>
                  <a:lnTo>
                    <a:pt x="21600" y="9592"/>
                  </a:lnTo>
                  <a:lnTo>
                    <a:pt x="21331" y="7247"/>
                  </a:lnTo>
                  <a:lnTo>
                    <a:pt x="18931" y="2416"/>
                  </a:lnTo>
                  <a:lnTo>
                    <a:pt x="11200" y="2416"/>
                  </a:lnTo>
                  <a:lnTo>
                    <a:pt x="5600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542" name="Shape 1003"/>
            <p:cNvSpPr/>
            <p:nvPr/>
          </p:nvSpPr>
          <p:spPr>
            <a:xfrm>
              <a:off x="1710777" y="526272"/>
              <a:ext cx="154301" cy="16100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722" y="0"/>
                  </a:moveTo>
                  <a:lnTo>
                    <a:pt x="14087" y="303"/>
                  </a:lnTo>
                  <a:lnTo>
                    <a:pt x="1878" y="303"/>
                  </a:lnTo>
                  <a:lnTo>
                    <a:pt x="0" y="1203"/>
                  </a:lnTo>
                  <a:lnTo>
                    <a:pt x="623" y="1800"/>
                  </a:lnTo>
                  <a:lnTo>
                    <a:pt x="1562" y="2103"/>
                  </a:lnTo>
                  <a:lnTo>
                    <a:pt x="3440" y="2406"/>
                  </a:lnTo>
                  <a:lnTo>
                    <a:pt x="13148" y="2406"/>
                  </a:lnTo>
                  <a:lnTo>
                    <a:pt x="18783" y="2103"/>
                  </a:lnTo>
                  <a:lnTo>
                    <a:pt x="18783" y="5703"/>
                  </a:lnTo>
                  <a:lnTo>
                    <a:pt x="19099" y="9606"/>
                  </a:lnTo>
                  <a:lnTo>
                    <a:pt x="19099" y="14400"/>
                  </a:lnTo>
                  <a:lnTo>
                    <a:pt x="19406" y="16503"/>
                  </a:lnTo>
                  <a:lnTo>
                    <a:pt x="19722" y="18900"/>
                  </a:lnTo>
                  <a:lnTo>
                    <a:pt x="9075" y="19203"/>
                  </a:lnTo>
                  <a:lnTo>
                    <a:pt x="5319" y="19203"/>
                  </a:lnTo>
                  <a:lnTo>
                    <a:pt x="3440" y="19506"/>
                  </a:lnTo>
                  <a:lnTo>
                    <a:pt x="2501" y="19800"/>
                  </a:lnTo>
                  <a:lnTo>
                    <a:pt x="1878" y="20406"/>
                  </a:lnTo>
                  <a:lnTo>
                    <a:pt x="2501" y="21003"/>
                  </a:lnTo>
                  <a:lnTo>
                    <a:pt x="3440" y="21306"/>
                  </a:lnTo>
                  <a:lnTo>
                    <a:pt x="5319" y="21600"/>
                  </a:lnTo>
                  <a:lnTo>
                    <a:pt x="9075" y="21306"/>
                  </a:lnTo>
                  <a:lnTo>
                    <a:pt x="15026" y="21306"/>
                  </a:lnTo>
                  <a:lnTo>
                    <a:pt x="20661" y="21003"/>
                  </a:lnTo>
                  <a:lnTo>
                    <a:pt x="21284" y="21003"/>
                  </a:lnTo>
                  <a:lnTo>
                    <a:pt x="21600" y="20406"/>
                  </a:lnTo>
                  <a:lnTo>
                    <a:pt x="21600" y="19800"/>
                  </a:lnTo>
                  <a:lnTo>
                    <a:pt x="21284" y="19203"/>
                  </a:lnTo>
                  <a:lnTo>
                    <a:pt x="21600" y="16806"/>
                  </a:lnTo>
                  <a:lnTo>
                    <a:pt x="21284" y="14400"/>
                  </a:lnTo>
                  <a:lnTo>
                    <a:pt x="20977" y="9606"/>
                  </a:lnTo>
                  <a:lnTo>
                    <a:pt x="20977" y="5703"/>
                  </a:lnTo>
                  <a:lnTo>
                    <a:pt x="20661" y="3600"/>
                  </a:lnTo>
                  <a:lnTo>
                    <a:pt x="20345" y="1800"/>
                  </a:lnTo>
                  <a:lnTo>
                    <a:pt x="20661" y="1203"/>
                  </a:lnTo>
                  <a:lnTo>
                    <a:pt x="20661" y="606"/>
                  </a:lnTo>
                  <a:lnTo>
                    <a:pt x="20345" y="303"/>
                  </a:lnTo>
                  <a:lnTo>
                    <a:pt x="19722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543" name="Shape 1004"/>
            <p:cNvSpPr/>
            <p:nvPr/>
          </p:nvSpPr>
          <p:spPr>
            <a:xfrm>
              <a:off x="1323866" y="539689"/>
              <a:ext cx="167718" cy="15881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299" y="2132"/>
                  </a:moveTo>
                  <a:lnTo>
                    <a:pt x="19299" y="6089"/>
                  </a:lnTo>
                  <a:lnTo>
                    <a:pt x="19590" y="10037"/>
                  </a:lnTo>
                  <a:lnTo>
                    <a:pt x="19590" y="14599"/>
                  </a:lnTo>
                  <a:lnTo>
                    <a:pt x="19872" y="19161"/>
                  </a:lnTo>
                  <a:lnTo>
                    <a:pt x="12387" y="19161"/>
                  </a:lnTo>
                  <a:lnTo>
                    <a:pt x="7776" y="19468"/>
                  </a:lnTo>
                  <a:lnTo>
                    <a:pt x="5475" y="19775"/>
                  </a:lnTo>
                  <a:lnTo>
                    <a:pt x="3174" y="20073"/>
                  </a:lnTo>
                  <a:lnTo>
                    <a:pt x="2883" y="15213"/>
                  </a:lnTo>
                  <a:lnTo>
                    <a:pt x="2310" y="10344"/>
                  </a:lnTo>
                  <a:lnTo>
                    <a:pt x="1728" y="6387"/>
                  </a:lnTo>
                  <a:lnTo>
                    <a:pt x="1446" y="2737"/>
                  </a:lnTo>
                  <a:lnTo>
                    <a:pt x="5766" y="2737"/>
                  </a:lnTo>
                  <a:lnTo>
                    <a:pt x="10368" y="2439"/>
                  </a:lnTo>
                  <a:lnTo>
                    <a:pt x="19299" y="2132"/>
                  </a:lnTo>
                  <a:close/>
                  <a:moveTo>
                    <a:pt x="19299" y="0"/>
                  </a:moveTo>
                  <a:lnTo>
                    <a:pt x="10086" y="307"/>
                  </a:lnTo>
                  <a:lnTo>
                    <a:pt x="5766" y="614"/>
                  </a:lnTo>
                  <a:lnTo>
                    <a:pt x="1155" y="912"/>
                  </a:lnTo>
                  <a:lnTo>
                    <a:pt x="582" y="1220"/>
                  </a:lnTo>
                  <a:lnTo>
                    <a:pt x="582" y="1825"/>
                  </a:lnTo>
                  <a:lnTo>
                    <a:pt x="0" y="6089"/>
                  </a:lnTo>
                  <a:lnTo>
                    <a:pt x="291" y="10651"/>
                  </a:lnTo>
                  <a:lnTo>
                    <a:pt x="864" y="15818"/>
                  </a:lnTo>
                  <a:lnTo>
                    <a:pt x="1155" y="18556"/>
                  </a:lnTo>
                  <a:lnTo>
                    <a:pt x="2019" y="20986"/>
                  </a:lnTo>
                  <a:lnTo>
                    <a:pt x="2019" y="21293"/>
                  </a:lnTo>
                  <a:lnTo>
                    <a:pt x="3174" y="21293"/>
                  </a:lnTo>
                  <a:lnTo>
                    <a:pt x="5184" y="21600"/>
                  </a:lnTo>
                  <a:lnTo>
                    <a:pt x="7203" y="21600"/>
                  </a:lnTo>
                  <a:lnTo>
                    <a:pt x="11232" y="21293"/>
                  </a:lnTo>
                  <a:lnTo>
                    <a:pt x="17862" y="21293"/>
                  </a:lnTo>
                  <a:lnTo>
                    <a:pt x="20163" y="20986"/>
                  </a:lnTo>
                  <a:lnTo>
                    <a:pt x="21027" y="20986"/>
                  </a:lnTo>
                  <a:lnTo>
                    <a:pt x="21318" y="20688"/>
                  </a:lnTo>
                  <a:lnTo>
                    <a:pt x="21600" y="18248"/>
                  </a:lnTo>
                  <a:lnTo>
                    <a:pt x="21600" y="16125"/>
                  </a:lnTo>
                  <a:lnTo>
                    <a:pt x="21318" y="11256"/>
                  </a:lnTo>
                  <a:lnTo>
                    <a:pt x="21027" y="6089"/>
                  </a:lnTo>
                  <a:lnTo>
                    <a:pt x="20736" y="3352"/>
                  </a:lnTo>
                  <a:lnTo>
                    <a:pt x="20163" y="614"/>
                  </a:lnTo>
                  <a:lnTo>
                    <a:pt x="19872" y="307"/>
                  </a:lnTo>
                  <a:lnTo>
                    <a:pt x="19590" y="307"/>
                  </a:lnTo>
                  <a:lnTo>
                    <a:pt x="19299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544" name="Shape 1005"/>
            <p:cNvSpPr/>
            <p:nvPr/>
          </p:nvSpPr>
          <p:spPr>
            <a:xfrm>
              <a:off x="1921005" y="155036"/>
              <a:ext cx="169909" cy="16107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057" y="0"/>
                  </a:moveTo>
                  <a:lnTo>
                    <a:pt x="13646" y="606"/>
                  </a:lnTo>
                  <a:lnTo>
                    <a:pt x="7676" y="606"/>
                  </a:lnTo>
                  <a:lnTo>
                    <a:pt x="4543" y="900"/>
                  </a:lnTo>
                  <a:lnTo>
                    <a:pt x="1706" y="1202"/>
                  </a:lnTo>
                  <a:lnTo>
                    <a:pt x="1419" y="606"/>
                  </a:lnTo>
                  <a:lnTo>
                    <a:pt x="1419" y="303"/>
                  </a:lnTo>
                  <a:lnTo>
                    <a:pt x="853" y="303"/>
                  </a:lnTo>
                  <a:lnTo>
                    <a:pt x="566" y="606"/>
                  </a:lnTo>
                  <a:lnTo>
                    <a:pt x="279" y="2699"/>
                  </a:lnTo>
                  <a:lnTo>
                    <a:pt x="0" y="5104"/>
                  </a:lnTo>
                  <a:lnTo>
                    <a:pt x="0" y="9905"/>
                  </a:lnTo>
                  <a:lnTo>
                    <a:pt x="279" y="15303"/>
                  </a:lnTo>
                  <a:lnTo>
                    <a:pt x="853" y="18001"/>
                  </a:lnTo>
                  <a:lnTo>
                    <a:pt x="1419" y="20700"/>
                  </a:lnTo>
                  <a:lnTo>
                    <a:pt x="1706" y="20994"/>
                  </a:lnTo>
                  <a:lnTo>
                    <a:pt x="2559" y="20994"/>
                  </a:lnTo>
                  <a:lnTo>
                    <a:pt x="2837" y="20398"/>
                  </a:lnTo>
                  <a:lnTo>
                    <a:pt x="2837" y="17699"/>
                  </a:lnTo>
                  <a:lnTo>
                    <a:pt x="2559" y="15000"/>
                  </a:lnTo>
                  <a:lnTo>
                    <a:pt x="1984" y="9602"/>
                  </a:lnTo>
                  <a:lnTo>
                    <a:pt x="1984" y="6003"/>
                  </a:lnTo>
                  <a:lnTo>
                    <a:pt x="1706" y="2102"/>
                  </a:lnTo>
                  <a:lnTo>
                    <a:pt x="3690" y="2405"/>
                  </a:lnTo>
                  <a:lnTo>
                    <a:pt x="9660" y="2405"/>
                  </a:lnTo>
                  <a:lnTo>
                    <a:pt x="18763" y="1799"/>
                  </a:lnTo>
                  <a:lnTo>
                    <a:pt x="19041" y="2102"/>
                  </a:lnTo>
                  <a:lnTo>
                    <a:pt x="19329" y="2405"/>
                  </a:lnTo>
                  <a:lnTo>
                    <a:pt x="19894" y="2405"/>
                  </a:lnTo>
                  <a:lnTo>
                    <a:pt x="19616" y="5104"/>
                  </a:lnTo>
                  <a:lnTo>
                    <a:pt x="19616" y="8106"/>
                  </a:lnTo>
                  <a:lnTo>
                    <a:pt x="19894" y="18598"/>
                  </a:lnTo>
                  <a:lnTo>
                    <a:pt x="17910" y="18295"/>
                  </a:lnTo>
                  <a:lnTo>
                    <a:pt x="15917" y="18598"/>
                  </a:lnTo>
                  <a:lnTo>
                    <a:pt x="11940" y="18901"/>
                  </a:lnTo>
                  <a:lnTo>
                    <a:pt x="5683" y="18901"/>
                  </a:lnTo>
                  <a:lnTo>
                    <a:pt x="4543" y="19195"/>
                  </a:lnTo>
                  <a:lnTo>
                    <a:pt x="3690" y="19498"/>
                  </a:lnTo>
                  <a:lnTo>
                    <a:pt x="2837" y="20398"/>
                  </a:lnTo>
                  <a:lnTo>
                    <a:pt x="3690" y="20994"/>
                  </a:lnTo>
                  <a:lnTo>
                    <a:pt x="4543" y="21297"/>
                  </a:lnTo>
                  <a:lnTo>
                    <a:pt x="6536" y="21600"/>
                  </a:lnTo>
                  <a:lnTo>
                    <a:pt x="10800" y="20994"/>
                  </a:lnTo>
                  <a:lnTo>
                    <a:pt x="17910" y="20994"/>
                  </a:lnTo>
                  <a:lnTo>
                    <a:pt x="20181" y="20398"/>
                  </a:lnTo>
                  <a:lnTo>
                    <a:pt x="20468" y="20700"/>
                  </a:lnTo>
                  <a:lnTo>
                    <a:pt x="21034" y="20994"/>
                  </a:lnTo>
                  <a:lnTo>
                    <a:pt x="21600" y="20700"/>
                  </a:lnTo>
                  <a:lnTo>
                    <a:pt x="21600" y="20095"/>
                  </a:lnTo>
                  <a:lnTo>
                    <a:pt x="21321" y="9602"/>
                  </a:lnTo>
                  <a:lnTo>
                    <a:pt x="21321" y="5104"/>
                  </a:lnTo>
                  <a:lnTo>
                    <a:pt x="21034" y="2699"/>
                  </a:lnTo>
                  <a:lnTo>
                    <a:pt x="20468" y="606"/>
                  </a:lnTo>
                  <a:lnTo>
                    <a:pt x="20181" y="606"/>
                  </a:lnTo>
                  <a:lnTo>
                    <a:pt x="20181" y="900"/>
                  </a:lnTo>
                  <a:lnTo>
                    <a:pt x="19616" y="303"/>
                  </a:lnTo>
                  <a:lnTo>
                    <a:pt x="18763" y="303"/>
                  </a:lnTo>
                  <a:lnTo>
                    <a:pt x="17057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545" name="Shape 1006"/>
            <p:cNvSpPr/>
            <p:nvPr/>
          </p:nvSpPr>
          <p:spPr>
            <a:xfrm>
              <a:off x="1699552" y="532980"/>
              <a:ext cx="22386" cy="15655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358" y="0"/>
                  </a:moveTo>
                  <a:lnTo>
                    <a:pt x="2179" y="312"/>
                  </a:lnTo>
                  <a:lnTo>
                    <a:pt x="0" y="2777"/>
                  </a:lnTo>
                  <a:lnTo>
                    <a:pt x="0" y="5251"/>
                  </a:lnTo>
                  <a:lnTo>
                    <a:pt x="2179" y="9879"/>
                  </a:lnTo>
                  <a:lnTo>
                    <a:pt x="4358" y="15432"/>
                  </a:lnTo>
                  <a:lnTo>
                    <a:pt x="6474" y="18209"/>
                  </a:lnTo>
                  <a:lnTo>
                    <a:pt x="10832" y="20986"/>
                  </a:lnTo>
                  <a:lnTo>
                    <a:pt x="12947" y="21288"/>
                  </a:lnTo>
                  <a:lnTo>
                    <a:pt x="17306" y="21600"/>
                  </a:lnTo>
                  <a:lnTo>
                    <a:pt x="19421" y="21288"/>
                  </a:lnTo>
                  <a:lnTo>
                    <a:pt x="21600" y="20674"/>
                  </a:lnTo>
                  <a:lnTo>
                    <a:pt x="21600" y="18209"/>
                  </a:lnTo>
                  <a:lnTo>
                    <a:pt x="19421" y="15432"/>
                  </a:lnTo>
                  <a:lnTo>
                    <a:pt x="15126" y="9879"/>
                  </a:lnTo>
                  <a:lnTo>
                    <a:pt x="12947" y="4939"/>
                  </a:lnTo>
                  <a:lnTo>
                    <a:pt x="12947" y="2777"/>
                  </a:lnTo>
                  <a:lnTo>
                    <a:pt x="8653" y="312"/>
                  </a:lnTo>
                  <a:lnTo>
                    <a:pt x="8653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546" name="Shape 1007"/>
            <p:cNvSpPr/>
            <p:nvPr/>
          </p:nvSpPr>
          <p:spPr>
            <a:xfrm>
              <a:off x="693251" y="25380"/>
              <a:ext cx="169976" cy="15875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31" y="0"/>
                  </a:moveTo>
                  <a:lnTo>
                    <a:pt x="853" y="298"/>
                  </a:lnTo>
                  <a:lnTo>
                    <a:pt x="566" y="298"/>
                  </a:lnTo>
                  <a:lnTo>
                    <a:pt x="279" y="2738"/>
                  </a:lnTo>
                  <a:lnTo>
                    <a:pt x="0" y="5170"/>
                  </a:lnTo>
                  <a:lnTo>
                    <a:pt x="0" y="9734"/>
                  </a:lnTo>
                  <a:lnTo>
                    <a:pt x="279" y="15210"/>
                  </a:lnTo>
                  <a:lnTo>
                    <a:pt x="566" y="18256"/>
                  </a:lnTo>
                  <a:lnTo>
                    <a:pt x="1418" y="20687"/>
                  </a:lnTo>
                  <a:lnTo>
                    <a:pt x="1705" y="21302"/>
                  </a:lnTo>
                  <a:lnTo>
                    <a:pt x="1984" y="21302"/>
                  </a:lnTo>
                  <a:lnTo>
                    <a:pt x="2558" y="20994"/>
                  </a:lnTo>
                  <a:lnTo>
                    <a:pt x="2845" y="20380"/>
                  </a:lnTo>
                  <a:lnTo>
                    <a:pt x="2558" y="17949"/>
                  </a:lnTo>
                  <a:lnTo>
                    <a:pt x="2558" y="15210"/>
                  </a:lnTo>
                  <a:lnTo>
                    <a:pt x="1984" y="9734"/>
                  </a:lnTo>
                  <a:lnTo>
                    <a:pt x="1984" y="5775"/>
                  </a:lnTo>
                  <a:lnTo>
                    <a:pt x="1705" y="2124"/>
                  </a:lnTo>
                  <a:lnTo>
                    <a:pt x="3697" y="2124"/>
                  </a:lnTo>
                  <a:lnTo>
                    <a:pt x="5681" y="2431"/>
                  </a:lnTo>
                  <a:lnTo>
                    <a:pt x="9665" y="2124"/>
                  </a:lnTo>
                  <a:lnTo>
                    <a:pt x="18755" y="1826"/>
                  </a:lnTo>
                  <a:lnTo>
                    <a:pt x="19042" y="2124"/>
                  </a:lnTo>
                  <a:lnTo>
                    <a:pt x="19608" y="2124"/>
                  </a:lnTo>
                  <a:lnTo>
                    <a:pt x="19321" y="5170"/>
                  </a:lnTo>
                  <a:lnTo>
                    <a:pt x="19608" y="8215"/>
                  </a:lnTo>
                  <a:lnTo>
                    <a:pt x="19895" y="18862"/>
                  </a:lnTo>
                  <a:lnTo>
                    <a:pt x="17903" y="18554"/>
                  </a:lnTo>
                  <a:lnTo>
                    <a:pt x="15911" y="18554"/>
                  </a:lnTo>
                  <a:lnTo>
                    <a:pt x="11935" y="18862"/>
                  </a:lnTo>
                  <a:lnTo>
                    <a:pt x="7107" y="18862"/>
                  </a:lnTo>
                  <a:lnTo>
                    <a:pt x="5681" y="19169"/>
                  </a:lnTo>
                  <a:lnTo>
                    <a:pt x="4550" y="19169"/>
                  </a:lnTo>
                  <a:lnTo>
                    <a:pt x="3410" y="19774"/>
                  </a:lnTo>
                  <a:lnTo>
                    <a:pt x="2845" y="20380"/>
                  </a:lnTo>
                  <a:lnTo>
                    <a:pt x="2845" y="20687"/>
                  </a:lnTo>
                  <a:lnTo>
                    <a:pt x="3410" y="21302"/>
                  </a:lnTo>
                  <a:lnTo>
                    <a:pt x="4550" y="21600"/>
                  </a:lnTo>
                  <a:lnTo>
                    <a:pt x="6533" y="21600"/>
                  </a:lnTo>
                  <a:lnTo>
                    <a:pt x="10796" y="21302"/>
                  </a:lnTo>
                  <a:lnTo>
                    <a:pt x="17616" y="21302"/>
                  </a:lnTo>
                  <a:lnTo>
                    <a:pt x="19895" y="20687"/>
                  </a:lnTo>
                  <a:lnTo>
                    <a:pt x="20460" y="20994"/>
                  </a:lnTo>
                  <a:lnTo>
                    <a:pt x="21026" y="20994"/>
                  </a:lnTo>
                  <a:lnTo>
                    <a:pt x="21313" y="20687"/>
                  </a:lnTo>
                  <a:lnTo>
                    <a:pt x="21600" y="20082"/>
                  </a:lnTo>
                  <a:lnTo>
                    <a:pt x="21313" y="9426"/>
                  </a:lnTo>
                  <a:lnTo>
                    <a:pt x="21313" y="4862"/>
                  </a:lnTo>
                  <a:lnTo>
                    <a:pt x="21026" y="2738"/>
                  </a:lnTo>
                  <a:lnTo>
                    <a:pt x="20460" y="606"/>
                  </a:lnTo>
                  <a:lnTo>
                    <a:pt x="20460" y="298"/>
                  </a:lnTo>
                  <a:lnTo>
                    <a:pt x="20174" y="298"/>
                  </a:lnTo>
                  <a:lnTo>
                    <a:pt x="20174" y="913"/>
                  </a:lnTo>
                  <a:lnTo>
                    <a:pt x="19895" y="606"/>
                  </a:lnTo>
                  <a:lnTo>
                    <a:pt x="19321" y="298"/>
                  </a:lnTo>
                  <a:lnTo>
                    <a:pt x="18755" y="0"/>
                  </a:lnTo>
                  <a:lnTo>
                    <a:pt x="16763" y="0"/>
                  </a:lnTo>
                  <a:lnTo>
                    <a:pt x="13640" y="298"/>
                  </a:lnTo>
                  <a:lnTo>
                    <a:pt x="7673" y="298"/>
                  </a:lnTo>
                  <a:lnTo>
                    <a:pt x="4550" y="606"/>
                  </a:lnTo>
                  <a:lnTo>
                    <a:pt x="1705" y="1211"/>
                  </a:lnTo>
                  <a:lnTo>
                    <a:pt x="1418" y="298"/>
                  </a:lnTo>
                  <a:lnTo>
                    <a:pt x="1418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547" name="Shape 1008"/>
            <p:cNvSpPr/>
            <p:nvPr/>
          </p:nvSpPr>
          <p:spPr>
            <a:xfrm>
              <a:off x="1748771" y="559815"/>
              <a:ext cx="60379" cy="3354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592" y="0"/>
                  </a:moveTo>
                  <a:lnTo>
                    <a:pt x="9600" y="2909"/>
                  </a:lnTo>
                  <a:lnTo>
                    <a:pt x="2400" y="10094"/>
                  </a:lnTo>
                  <a:lnTo>
                    <a:pt x="808" y="11549"/>
                  </a:lnTo>
                  <a:lnTo>
                    <a:pt x="0" y="14414"/>
                  </a:lnTo>
                  <a:lnTo>
                    <a:pt x="808" y="15869"/>
                  </a:lnTo>
                  <a:lnTo>
                    <a:pt x="2400" y="17280"/>
                  </a:lnTo>
                  <a:lnTo>
                    <a:pt x="18392" y="21600"/>
                  </a:lnTo>
                  <a:lnTo>
                    <a:pt x="20008" y="20189"/>
                  </a:lnTo>
                  <a:lnTo>
                    <a:pt x="21600" y="17280"/>
                  </a:lnTo>
                  <a:lnTo>
                    <a:pt x="20816" y="14414"/>
                  </a:lnTo>
                  <a:lnTo>
                    <a:pt x="19200" y="12960"/>
                  </a:lnTo>
                  <a:lnTo>
                    <a:pt x="12000" y="11549"/>
                  </a:lnTo>
                  <a:lnTo>
                    <a:pt x="15208" y="7229"/>
                  </a:lnTo>
                  <a:lnTo>
                    <a:pt x="18392" y="2909"/>
                  </a:lnTo>
                  <a:lnTo>
                    <a:pt x="18392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548" name="Shape 1009"/>
            <p:cNvSpPr/>
            <p:nvPr/>
          </p:nvSpPr>
          <p:spPr>
            <a:xfrm>
              <a:off x="3457357" y="237799"/>
              <a:ext cx="149784" cy="14985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609" y="1618"/>
                  </a:moveTo>
                  <a:lnTo>
                    <a:pt x="11284" y="1934"/>
                  </a:lnTo>
                  <a:lnTo>
                    <a:pt x="11284" y="2585"/>
                  </a:lnTo>
                  <a:lnTo>
                    <a:pt x="11609" y="3227"/>
                  </a:lnTo>
                  <a:lnTo>
                    <a:pt x="14512" y="3227"/>
                  </a:lnTo>
                  <a:lnTo>
                    <a:pt x="16121" y="3552"/>
                  </a:lnTo>
                  <a:lnTo>
                    <a:pt x="17414" y="4835"/>
                  </a:lnTo>
                  <a:lnTo>
                    <a:pt x="18382" y="6128"/>
                  </a:lnTo>
                  <a:lnTo>
                    <a:pt x="19023" y="8062"/>
                  </a:lnTo>
                  <a:lnTo>
                    <a:pt x="19349" y="9996"/>
                  </a:lnTo>
                  <a:lnTo>
                    <a:pt x="19349" y="11604"/>
                  </a:lnTo>
                  <a:lnTo>
                    <a:pt x="19023" y="13538"/>
                  </a:lnTo>
                  <a:lnTo>
                    <a:pt x="18382" y="15472"/>
                  </a:lnTo>
                  <a:lnTo>
                    <a:pt x="17414" y="17090"/>
                  </a:lnTo>
                  <a:lnTo>
                    <a:pt x="15795" y="18057"/>
                  </a:lnTo>
                  <a:lnTo>
                    <a:pt x="14186" y="19024"/>
                  </a:lnTo>
                  <a:lnTo>
                    <a:pt x="12577" y="19340"/>
                  </a:lnTo>
                  <a:lnTo>
                    <a:pt x="10642" y="19340"/>
                  </a:lnTo>
                  <a:lnTo>
                    <a:pt x="9023" y="19024"/>
                  </a:lnTo>
                  <a:lnTo>
                    <a:pt x="7088" y="18057"/>
                  </a:lnTo>
                  <a:lnTo>
                    <a:pt x="5479" y="16765"/>
                  </a:lnTo>
                  <a:lnTo>
                    <a:pt x="4186" y="15472"/>
                  </a:lnTo>
                  <a:lnTo>
                    <a:pt x="3218" y="13864"/>
                  </a:lnTo>
                  <a:lnTo>
                    <a:pt x="2577" y="12255"/>
                  </a:lnTo>
                  <a:lnTo>
                    <a:pt x="2251" y="10637"/>
                  </a:lnTo>
                  <a:lnTo>
                    <a:pt x="2577" y="8703"/>
                  </a:lnTo>
                  <a:lnTo>
                    <a:pt x="3218" y="7095"/>
                  </a:lnTo>
                  <a:lnTo>
                    <a:pt x="4512" y="5161"/>
                  </a:lnTo>
                  <a:lnTo>
                    <a:pt x="6121" y="3552"/>
                  </a:lnTo>
                  <a:lnTo>
                    <a:pt x="7740" y="2585"/>
                  </a:lnTo>
                  <a:lnTo>
                    <a:pt x="9675" y="1934"/>
                  </a:lnTo>
                  <a:lnTo>
                    <a:pt x="11609" y="1618"/>
                  </a:lnTo>
                  <a:close/>
                  <a:moveTo>
                    <a:pt x="11284" y="0"/>
                  </a:moveTo>
                  <a:lnTo>
                    <a:pt x="9675" y="326"/>
                  </a:lnTo>
                  <a:lnTo>
                    <a:pt x="8056" y="967"/>
                  </a:lnTo>
                  <a:lnTo>
                    <a:pt x="6446" y="1618"/>
                  </a:lnTo>
                  <a:lnTo>
                    <a:pt x="4837" y="2585"/>
                  </a:lnTo>
                  <a:lnTo>
                    <a:pt x="3544" y="3868"/>
                  </a:lnTo>
                  <a:lnTo>
                    <a:pt x="2577" y="5161"/>
                  </a:lnTo>
                  <a:lnTo>
                    <a:pt x="1284" y="7095"/>
                  </a:lnTo>
                  <a:lnTo>
                    <a:pt x="316" y="9029"/>
                  </a:lnTo>
                  <a:lnTo>
                    <a:pt x="0" y="11288"/>
                  </a:lnTo>
                  <a:lnTo>
                    <a:pt x="0" y="12571"/>
                  </a:lnTo>
                  <a:lnTo>
                    <a:pt x="642" y="13538"/>
                  </a:lnTo>
                  <a:lnTo>
                    <a:pt x="1935" y="15798"/>
                  </a:lnTo>
                  <a:lnTo>
                    <a:pt x="3544" y="18057"/>
                  </a:lnTo>
                  <a:lnTo>
                    <a:pt x="5805" y="19991"/>
                  </a:lnTo>
                  <a:lnTo>
                    <a:pt x="8381" y="21274"/>
                  </a:lnTo>
                  <a:lnTo>
                    <a:pt x="10642" y="21600"/>
                  </a:lnTo>
                  <a:lnTo>
                    <a:pt x="12893" y="21600"/>
                  </a:lnTo>
                  <a:lnTo>
                    <a:pt x="14828" y="21274"/>
                  </a:lnTo>
                  <a:lnTo>
                    <a:pt x="17088" y="20307"/>
                  </a:lnTo>
                  <a:lnTo>
                    <a:pt x="18698" y="18699"/>
                  </a:lnTo>
                  <a:lnTo>
                    <a:pt x="19991" y="17090"/>
                  </a:lnTo>
                  <a:lnTo>
                    <a:pt x="20958" y="15156"/>
                  </a:lnTo>
                  <a:lnTo>
                    <a:pt x="21600" y="12571"/>
                  </a:lnTo>
                  <a:lnTo>
                    <a:pt x="21600" y="10963"/>
                  </a:lnTo>
                  <a:lnTo>
                    <a:pt x="21284" y="9029"/>
                  </a:lnTo>
                  <a:lnTo>
                    <a:pt x="20958" y="6769"/>
                  </a:lnTo>
                  <a:lnTo>
                    <a:pt x="19023" y="2901"/>
                  </a:lnTo>
                  <a:lnTo>
                    <a:pt x="17730" y="1618"/>
                  </a:lnTo>
                  <a:lnTo>
                    <a:pt x="16121" y="651"/>
                  </a:lnTo>
                  <a:lnTo>
                    <a:pt x="14512" y="651"/>
                  </a:lnTo>
                  <a:lnTo>
                    <a:pt x="12893" y="326"/>
                  </a:lnTo>
                  <a:lnTo>
                    <a:pt x="11284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549" name="Shape 1010"/>
            <p:cNvSpPr/>
            <p:nvPr/>
          </p:nvSpPr>
          <p:spPr>
            <a:xfrm>
              <a:off x="910187" y="436867"/>
              <a:ext cx="46962" cy="692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429" y="0"/>
                  </a:moveTo>
                  <a:lnTo>
                    <a:pt x="11304" y="683"/>
                  </a:lnTo>
                  <a:lnTo>
                    <a:pt x="4094" y="683"/>
                  </a:lnTo>
                  <a:lnTo>
                    <a:pt x="3086" y="1388"/>
                  </a:lnTo>
                  <a:lnTo>
                    <a:pt x="1008" y="1388"/>
                  </a:lnTo>
                  <a:lnTo>
                    <a:pt x="0" y="2775"/>
                  </a:lnTo>
                  <a:lnTo>
                    <a:pt x="0" y="3479"/>
                  </a:lnTo>
                  <a:lnTo>
                    <a:pt x="1008" y="4183"/>
                  </a:lnTo>
                  <a:lnTo>
                    <a:pt x="2047" y="4183"/>
                  </a:lnTo>
                  <a:lnTo>
                    <a:pt x="2047" y="12550"/>
                  </a:lnTo>
                  <a:lnTo>
                    <a:pt x="5133" y="20212"/>
                  </a:lnTo>
                  <a:lnTo>
                    <a:pt x="6171" y="21600"/>
                  </a:lnTo>
                  <a:lnTo>
                    <a:pt x="8218" y="21600"/>
                  </a:lnTo>
                  <a:lnTo>
                    <a:pt x="10265" y="20917"/>
                  </a:lnTo>
                  <a:lnTo>
                    <a:pt x="10265" y="19508"/>
                  </a:lnTo>
                  <a:lnTo>
                    <a:pt x="9257" y="11846"/>
                  </a:lnTo>
                  <a:lnTo>
                    <a:pt x="11304" y="12550"/>
                  </a:lnTo>
                  <a:lnTo>
                    <a:pt x="17476" y="11142"/>
                  </a:lnTo>
                  <a:lnTo>
                    <a:pt x="18514" y="10458"/>
                  </a:lnTo>
                  <a:lnTo>
                    <a:pt x="18514" y="9754"/>
                  </a:lnTo>
                  <a:lnTo>
                    <a:pt x="17476" y="8367"/>
                  </a:lnTo>
                  <a:lnTo>
                    <a:pt x="15429" y="8367"/>
                  </a:lnTo>
                  <a:lnTo>
                    <a:pt x="10265" y="9050"/>
                  </a:lnTo>
                  <a:lnTo>
                    <a:pt x="8218" y="9754"/>
                  </a:lnTo>
                  <a:lnTo>
                    <a:pt x="7180" y="4867"/>
                  </a:lnTo>
                  <a:lnTo>
                    <a:pt x="11304" y="4867"/>
                  </a:lnTo>
                  <a:lnTo>
                    <a:pt x="16437" y="4183"/>
                  </a:lnTo>
                  <a:lnTo>
                    <a:pt x="18514" y="3479"/>
                  </a:lnTo>
                  <a:lnTo>
                    <a:pt x="20561" y="2775"/>
                  </a:lnTo>
                  <a:lnTo>
                    <a:pt x="21600" y="2092"/>
                  </a:lnTo>
                  <a:lnTo>
                    <a:pt x="21600" y="1388"/>
                  </a:lnTo>
                  <a:lnTo>
                    <a:pt x="19522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550" name="Shape 1011"/>
            <p:cNvSpPr/>
            <p:nvPr/>
          </p:nvSpPr>
          <p:spPr>
            <a:xfrm>
              <a:off x="753629" y="101367"/>
              <a:ext cx="51412" cy="5818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274" y="0"/>
                  </a:moveTo>
                  <a:lnTo>
                    <a:pt x="7507" y="3329"/>
                  </a:lnTo>
                  <a:lnTo>
                    <a:pt x="4688" y="6658"/>
                  </a:lnTo>
                  <a:lnTo>
                    <a:pt x="0" y="14942"/>
                  </a:lnTo>
                  <a:lnTo>
                    <a:pt x="0" y="16619"/>
                  </a:lnTo>
                  <a:lnTo>
                    <a:pt x="949" y="17433"/>
                  </a:lnTo>
                  <a:lnTo>
                    <a:pt x="2819" y="18271"/>
                  </a:lnTo>
                  <a:lnTo>
                    <a:pt x="9405" y="18271"/>
                  </a:lnTo>
                  <a:lnTo>
                    <a:pt x="15963" y="17433"/>
                  </a:lnTo>
                  <a:lnTo>
                    <a:pt x="15963" y="19923"/>
                  </a:lnTo>
                  <a:lnTo>
                    <a:pt x="16912" y="21600"/>
                  </a:lnTo>
                  <a:lnTo>
                    <a:pt x="19730" y="21600"/>
                  </a:lnTo>
                  <a:lnTo>
                    <a:pt x="19730" y="16619"/>
                  </a:lnTo>
                  <a:lnTo>
                    <a:pt x="21600" y="16619"/>
                  </a:lnTo>
                  <a:lnTo>
                    <a:pt x="21600" y="13290"/>
                  </a:lnTo>
                  <a:lnTo>
                    <a:pt x="19730" y="12452"/>
                  </a:lnTo>
                  <a:lnTo>
                    <a:pt x="20679" y="8310"/>
                  </a:lnTo>
                  <a:lnTo>
                    <a:pt x="20679" y="6658"/>
                  </a:lnTo>
                  <a:lnTo>
                    <a:pt x="19730" y="7471"/>
                  </a:lnTo>
                  <a:lnTo>
                    <a:pt x="16912" y="12452"/>
                  </a:lnTo>
                  <a:lnTo>
                    <a:pt x="6586" y="13290"/>
                  </a:lnTo>
                  <a:lnTo>
                    <a:pt x="10326" y="7471"/>
                  </a:lnTo>
                  <a:lnTo>
                    <a:pt x="13144" y="1677"/>
                  </a:lnTo>
                  <a:lnTo>
                    <a:pt x="13144" y="838"/>
                  </a:lnTo>
                  <a:lnTo>
                    <a:pt x="11274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551" name="Shape 1012"/>
            <p:cNvSpPr/>
            <p:nvPr/>
          </p:nvSpPr>
          <p:spPr>
            <a:xfrm>
              <a:off x="1033135" y="371972"/>
              <a:ext cx="147592" cy="16326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352" y="0"/>
                  </a:moveTo>
                  <a:lnTo>
                    <a:pt x="12764" y="598"/>
                  </a:lnTo>
                  <a:lnTo>
                    <a:pt x="6873" y="598"/>
                  </a:lnTo>
                  <a:lnTo>
                    <a:pt x="982" y="888"/>
                  </a:lnTo>
                  <a:lnTo>
                    <a:pt x="331" y="1186"/>
                  </a:lnTo>
                  <a:lnTo>
                    <a:pt x="0" y="1775"/>
                  </a:lnTo>
                  <a:lnTo>
                    <a:pt x="331" y="2074"/>
                  </a:lnTo>
                  <a:lnTo>
                    <a:pt x="661" y="2663"/>
                  </a:lnTo>
                  <a:lnTo>
                    <a:pt x="331" y="4438"/>
                  </a:lnTo>
                  <a:lnTo>
                    <a:pt x="331" y="6512"/>
                  </a:lnTo>
                  <a:lnTo>
                    <a:pt x="661" y="10361"/>
                  </a:lnTo>
                  <a:lnTo>
                    <a:pt x="661" y="17751"/>
                  </a:lnTo>
                  <a:lnTo>
                    <a:pt x="982" y="20124"/>
                  </a:lnTo>
                  <a:lnTo>
                    <a:pt x="661" y="20414"/>
                  </a:lnTo>
                  <a:lnTo>
                    <a:pt x="982" y="21011"/>
                  </a:lnTo>
                  <a:lnTo>
                    <a:pt x="1312" y="21600"/>
                  </a:lnTo>
                  <a:lnTo>
                    <a:pt x="1964" y="21600"/>
                  </a:lnTo>
                  <a:lnTo>
                    <a:pt x="7855" y="21301"/>
                  </a:lnTo>
                  <a:lnTo>
                    <a:pt x="14076" y="21011"/>
                  </a:lnTo>
                  <a:lnTo>
                    <a:pt x="18003" y="21011"/>
                  </a:lnTo>
                  <a:lnTo>
                    <a:pt x="19967" y="20414"/>
                  </a:lnTo>
                  <a:lnTo>
                    <a:pt x="20618" y="20124"/>
                  </a:lnTo>
                  <a:lnTo>
                    <a:pt x="21600" y="19526"/>
                  </a:lnTo>
                  <a:lnTo>
                    <a:pt x="20618" y="18937"/>
                  </a:lnTo>
                  <a:lnTo>
                    <a:pt x="19636" y="18639"/>
                  </a:lnTo>
                  <a:lnTo>
                    <a:pt x="18003" y="18639"/>
                  </a:lnTo>
                  <a:lnTo>
                    <a:pt x="13745" y="18937"/>
                  </a:lnTo>
                  <a:lnTo>
                    <a:pt x="2945" y="19526"/>
                  </a:lnTo>
                  <a:lnTo>
                    <a:pt x="2945" y="14798"/>
                  </a:lnTo>
                  <a:lnTo>
                    <a:pt x="2625" y="10361"/>
                  </a:lnTo>
                  <a:lnTo>
                    <a:pt x="2625" y="4438"/>
                  </a:lnTo>
                  <a:lnTo>
                    <a:pt x="1964" y="2663"/>
                  </a:lnTo>
                  <a:lnTo>
                    <a:pt x="8185" y="2663"/>
                  </a:lnTo>
                  <a:lnTo>
                    <a:pt x="14406" y="2373"/>
                  </a:lnTo>
                  <a:lnTo>
                    <a:pt x="18334" y="2074"/>
                  </a:lnTo>
                  <a:lnTo>
                    <a:pt x="20297" y="1485"/>
                  </a:lnTo>
                  <a:lnTo>
                    <a:pt x="20949" y="1186"/>
                  </a:lnTo>
                  <a:lnTo>
                    <a:pt x="21600" y="598"/>
                  </a:lnTo>
                  <a:lnTo>
                    <a:pt x="21600" y="299"/>
                  </a:lnTo>
                  <a:lnTo>
                    <a:pt x="19636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552" name="Shape 1013"/>
            <p:cNvSpPr/>
            <p:nvPr/>
          </p:nvSpPr>
          <p:spPr>
            <a:xfrm>
              <a:off x="805040" y="208772"/>
              <a:ext cx="20127" cy="1543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424" y="0"/>
                  </a:moveTo>
                  <a:lnTo>
                    <a:pt x="2424" y="307"/>
                  </a:lnTo>
                  <a:lnTo>
                    <a:pt x="0" y="2817"/>
                  </a:lnTo>
                  <a:lnTo>
                    <a:pt x="0" y="10014"/>
                  </a:lnTo>
                  <a:lnTo>
                    <a:pt x="2424" y="15649"/>
                  </a:lnTo>
                  <a:lnTo>
                    <a:pt x="7200" y="18466"/>
                  </a:lnTo>
                  <a:lnTo>
                    <a:pt x="12048" y="21284"/>
                  </a:lnTo>
                  <a:lnTo>
                    <a:pt x="14400" y="21600"/>
                  </a:lnTo>
                  <a:lnTo>
                    <a:pt x="21600" y="21600"/>
                  </a:lnTo>
                  <a:lnTo>
                    <a:pt x="21600" y="15333"/>
                  </a:lnTo>
                  <a:lnTo>
                    <a:pt x="16824" y="10014"/>
                  </a:lnTo>
                  <a:lnTo>
                    <a:pt x="14400" y="5002"/>
                  </a:lnTo>
                  <a:lnTo>
                    <a:pt x="12048" y="2501"/>
                  </a:lnTo>
                  <a:lnTo>
                    <a:pt x="9624" y="307"/>
                  </a:lnTo>
                  <a:lnTo>
                    <a:pt x="7200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553" name="Shape 1014"/>
            <p:cNvSpPr/>
            <p:nvPr/>
          </p:nvSpPr>
          <p:spPr>
            <a:xfrm>
              <a:off x="843100" y="374231"/>
              <a:ext cx="172168" cy="16771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075" y="2019"/>
                  </a:moveTo>
                  <a:lnTo>
                    <a:pt x="19358" y="5757"/>
                  </a:lnTo>
                  <a:lnTo>
                    <a:pt x="19358" y="16989"/>
                  </a:lnTo>
                  <a:lnTo>
                    <a:pt x="19633" y="19581"/>
                  </a:lnTo>
                  <a:lnTo>
                    <a:pt x="18517" y="19008"/>
                  </a:lnTo>
                  <a:lnTo>
                    <a:pt x="17675" y="18435"/>
                  </a:lnTo>
                  <a:lnTo>
                    <a:pt x="15150" y="18435"/>
                  </a:lnTo>
                  <a:lnTo>
                    <a:pt x="10375" y="18717"/>
                  </a:lnTo>
                  <a:lnTo>
                    <a:pt x="6450" y="18717"/>
                  </a:lnTo>
                  <a:lnTo>
                    <a:pt x="4483" y="19008"/>
                  </a:lnTo>
                  <a:lnTo>
                    <a:pt x="2525" y="19299"/>
                  </a:lnTo>
                  <a:lnTo>
                    <a:pt x="1958" y="9213"/>
                  </a:lnTo>
                  <a:lnTo>
                    <a:pt x="1958" y="6339"/>
                  </a:lnTo>
                  <a:lnTo>
                    <a:pt x="1400" y="3747"/>
                  </a:lnTo>
                  <a:lnTo>
                    <a:pt x="1958" y="3747"/>
                  </a:lnTo>
                  <a:lnTo>
                    <a:pt x="2525" y="3165"/>
                  </a:lnTo>
                  <a:lnTo>
                    <a:pt x="11217" y="2883"/>
                  </a:lnTo>
                  <a:lnTo>
                    <a:pt x="15150" y="2592"/>
                  </a:lnTo>
                  <a:lnTo>
                    <a:pt x="17108" y="2301"/>
                  </a:lnTo>
                  <a:lnTo>
                    <a:pt x="19075" y="2019"/>
                  </a:lnTo>
                  <a:close/>
                  <a:moveTo>
                    <a:pt x="19633" y="0"/>
                  </a:moveTo>
                  <a:lnTo>
                    <a:pt x="19358" y="291"/>
                  </a:lnTo>
                  <a:lnTo>
                    <a:pt x="19075" y="291"/>
                  </a:lnTo>
                  <a:lnTo>
                    <a:pt x="19075" y="1155"/>
                  </a:lnTo>
                  <a:lnTo>
                    <a:pt x="16267" y="864"/>
                  </a:lnTo>
                  <a:lnTo>
                    <a:pt x="13183" y="864"/>
                  </a:lnTo>
                  <a:lnTo>
                    <a:pt x="7292" y="1437"/>
                  </a:lnTo>
                  <a:lnTo>
                    <a:pt x="2242" y="1437"/>
                  </a:lnTo>
                  <a:lnTo>
                    <a:pt x="1683" y="1728"/>
                  </a:lnTo>
                  <a:lnTo>
                    <a:pt x="1117" y="2301"/>
                  </a:lnTo>
                  <a:lnTo>
                    <a:pt x="842" y="2301"/>
                  </a:lnTo>
                  <a:lnTo>
                    <a:pt x="842" y="2019"/>
                  </a:lnTo>
                  <a:lnTo>
                    <a:pt x="558" y="2019"/>
                  </a:lnTo>
                  <a:lnTo>
                    <a:pt x="0" y="4320"/>
                  </a:lnTo>
                  <a:lnTo>
                    <a:pt x="0" y="6339"/>
                  </a:lnTo>
                  <a:lnTo>
                    <a:pt x="558" y="10659"/>
                  </a:lnTo>
                  <a:lnTo>
                    <a:pt x="842" y="20736"/>
                  </a:lnTo>
                  <a:lnTo>
                    <a:pt x="1117" y="21309"/>
                  </a:lnTo>
                  <a:lnTo>
                    <a:pt x="1683" y="21600"/>
                  </a:lnTo>
                  <a:lnTo>
                    <a:pt x="2242" y="21309"/>
                  </a:lnTo>
                  <a:lnTo>
                    <a:pt x="2525" y="21027"/>
                  </a:lnTo>
                  <a:lnTo>
                    <a:pt x="4767" y="21309"/>
                  </a:lnTo>
                  <a:lnTo>
                    <a:pt x="7008" y="21309"/>
                  </a:lnTo>
                  <a:lnTo>
                    <a:pt x="11783" y="21027"/>
                  </a:lnTo>
                  <a:lnTo>
                    <a:pt x="15992" y="21027"/>
                  </a:lnTo>
                  <a:lnTo>
                    <a:pt x="17950" y="20736"/>
                  </a:lnTo>
                  <a:lnTo>
                    <a:pt x="18792" y="20163"/>
                  </a:lnTo>
                  <a:lnTo>
                    <a:pt x="19633" y="19581"/>
                  </a:lnTo>
                  <a:lnTo>
                    <a:pt x="19633" y="19872"/>
                  </a:lnTo>
                  <a:lnTo>
                    <a:pt x="20200" y="20163"/>
                  </a:lnTo>
                  <a:lnTo>
                    <a:pt x="20758" y="20163"/>
                  </a:lnTo>
                  <a:lnTo>
                    <a:pt x="21042" y="19581"/>
                  </a:lnTo>
                  <a:lnTo>
                    <a:pt x="21317" y="16989"/>
                  </a:lnTo>
                  <a:lnTo>
                    <a:pt x="21600" y="14397"/>
                  </a:lnTo>
                  <a:lnTo>
                    <a:pt x="21317" y="9213"/>
                  </a:lnTo>
                  <a:lnTo>
                    <a:pt x="21042" y="4611"/>
                  </a:lnTo>
                  <a:lnTo>
                    <a:pt x="20758" y="2592"/>
                  </a:lnTo>
                  <a:lnTo>
                    <a:pt x="20200" y="291"/>
                  </a:lnTo>
                  <a:lnTo>
                    <a:pt x="19917" y="291"/>
                  </a:lnTo>
                  <a:lnTo>
                    <a:pt x="19633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554" name="Shape 1015"/>
            <p:cNvSpPr/>
            <p:nvPr/>
          </p:nvSpPr>
          <p:spPr>
            <a:xfrm>
              <a:off x="1288131" y="430158"/>
              <a:ext cx="51412" cy="4696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963" y="0"/>
                  </a:moveTo>
                  <a:lnTo>
                    <a:pt x="14093" y="1008"/>
                  </a:lnTo>
                  <a:lnTo>
                    <a:pt x="13144" y="3086"/>
                  </a:lnTo>
                  <a:lnTo>
                    <a:pt x="12195" y="7180"/>
                  </a:lnTo>
                  <a:lnTo>
                    <a:pt x="12195" y="8218"/>
                  </a:lnTo>
                  <a:lnTo>
                    <a:pt x="5637" y="9257"/>
                  </a:lnTo>
                  <a:lnTo>
                    <a:pt x="4688" y="4094"/>
                  </a:lnTo>
                  <a:lnTo>
                    <a:pt x="3740" y="3086"/>
                  </a:lnTo>
                  <a:lnTo>
                    <a:pt x="1870" y="3086"/>
                  </a:lnTo>
                  <a:lnTo>
                    <a:pt x="1870" y="4094"/>
                  </a:lnTo>
                  <a:lnTo>
                    <a:pt x="921" y="10265"/>
                  </a:lnTo>
                  <a:lnTo>
                    <a:pt x="0" y="11304"/>
                  </a:lnTo>
                  <a:lnTo>
                    <a:pt x="921" y="13351"/>
                  </a:lnTo>
                  <a:lnTo>
                    <a:pt x="1870" y="19522"/>
                  </a:lnTo>
                  <a:lnTo>
                    <a:pt x="2819" y="20561"/>
                  </a:lnTo>
                  <a:lnTo>
                    <a:pt x="4688" y="20561"/>
                  </a:lnTo>
                  <a:lnTo>
                    <a:pt x="5637" y="19522"/>
                  </a:lnTo>
                  <a:lnTo>
                    <a:pt x="6558" y="17476"/>
                  </a:lnTo>
                  <a:lnTo>
                    <a:pt x="5637" y="14390"/>
                  </a:lnTo>
                  <a:lnTo>
                    <a:pt x="13144" y="14390"/>
                  </a:lnTo>
                  <a:lnTo>
                    <a:pt x="14093" y="18514"/>
                  </a:lnTo>
                  <a:lnTo>
                    <a:pt x="14093" y="19522"/>
                  </a:lnTo>
                  <a:lnTo>
                    <a:pt x="15963" y="21600"/>
                  </a:lnTo>
                  <a:lnTo>
                    <a:pt x="16912" y="21600"/>
                  </a:lnTo>
                  <a:lnTo>
                    <a:pt x="17833" y="20561"/>
                  </a:lnTo>
                  <a:lnTo>
                    <a:pt x="17833" y="19522"/>
                  </a:lnTo>
                  <a:lnTo>
                    <a:pt x="18781" y="17476"/>
                  </a:lnTo>
                  <a:lnTo>
                    <a:pt x="17833" y="13351"/>
                  </a:lnTo>
                  <a:lnTo>
                    <a:pt x="20651" y="11304"/>
                  </a:lnTo>
                  <a:lnTo>
                    <a:pt x="21600" y="9257"/>
                  </a:lnTo>
                  <a:lnTo>
                    <a:pt x="21600" y="8218"/>
                  </a:lnTo>
                  <a:lnTo>
                    <a:pt x="20651" y="7180"/>
                  </a:lnTo>
                  <a:lnTo>
                    <a:pt x="18781" y="6171"/>
                  </a:lnTo>
                  <a:lnTo>
                    <a:pt x="16912" y="7180"/>
                  </a:lnTo>
                  <a:lnTo>
                    <a:pt x="16912" y="4094"/>
                  </a:lnTo>
                  <a:lnTo>
                    <a:pt x="17833" y="2047"/>
                  </a:lnTo>
                  <a:lnTo>
                    <a:pt x="17833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555" name="Shape 1016"/>
            <p:cNvSpPr/>
            <p:nvPr/>
          </p:nvSpPr>
          <p:spPr>
            <a:xfrm>
              <a:off x="1091321" y="430158"/>
              <a:ext cx="67088" cy="6037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913" y="0"/>
                  </a:moveTo>
                  <a:lnTo>
                    <a:pt x="5753" y="784"/>
                  </a:lnTo>
                  <a:lnTo>
                    <a:pt x="3593" y="3184"/>
                  </a:lnTo>
                  <a:lnTo>
                    <a:pt x="1433" y="4800"/>
                  </a:lnTo>
                  <a:lnTo>
                    <a:pt x="706" y="7984"/>
                  </a:lnTo>
                  <a:lnTo>
                    <a:pt x="0" y="11192"/>
                  </a:lnTo>
                  <a:lnTo>
                    <a:pt x="706" y="13592"/>
                  </a:lnTo>
                  <a:lnTo>
                    <a:pt x="1433" y="15992"/>
                  </a:lnTo>
                  <a:lnTo>
                    <a:pt x="4320" y="19200"/>
                  </a:lnTo>
                  <a:lnTo>
                    <a:pt x="6480" y="19984"/>
                  </a:lnTo>
                  <a:lnTo>
                    <a:pt x="8640" y="20792"/>
                  </a:lnTo>
                  <a:lnTo>
                    <a:pt x="10800" y="20792"/>
                  </a:lnTo>
                  <a:lnTo>
                    <a:pt x="12960" y="19200"/>
                  </a:lnTo>
                  <a:lnTo>
                    <a:pt x="12960" y="20792"/>
                  </a:lnTo>
                  <a:lnTo>
                    <a:pt x="13666" y="21600"/>
                  </a:lnTo>
                  <a:lnTo>
                    <a:pt x="14393" y="21600"/>
                  </a:lnTo>
                  <a:lnTo>
                    <a:pt x="15120" y="20792"/>
                  </a:lnTo>
                  <a:lnTo>
                    <a:pt x="15120" y="13592"/>
                  </a:lnTo>
                  <a:lnTo>
                    <a:pt x="20146" y="12784"/>
                  </a:lnTo>
                  <a:lnTo>
                    <a:pt x="20873" y="12000"/>
                  </a:lnTo>
                  <a:lnTo>
                    <a:pt x="21600" y="10384"/>
                  </a:lnTo>
                  <a:lnTo>
                    <a:pt x="20873" y="8792"/>
                  </a:lnTo>
                  <a:lnTo>
                    <a:pt x="19440" y="7984"/>
                  </a:lnTo>
                  <a:lnTo>
                    <a:pt x="14393" y="7984"/>
                  </a:lnTo>
                  <a:lnTo>
                    <a:pt x="11506" y="8792"/>
                  </a:lnTo>
                  <a:lnTo>
                    <a:pt x="9346" y="10384"/>
                  </a:lnTo>
                  <a:lnTo>
                    <a:pt x="8640" y="11192"/>
                  </a:lnTo>
                  <a:lnTo>
                    <a:pt x="9346" y="12000"/>
                  </a:lnTo>
                  <a:lnTo>
                    <a:pt x="12960" y="12784"/>
                  </a:lnTo>
                  <a:lnTo>
                    <a:pt x="12960" y="15184"/>
                  </a:lnTo>
                  <a:lnTo>
                    <a:pt x="10800" y="15992"/>
                  </a:lnTo>
                  <a:lnTo>
                    <a:pt x="8640" y="15992"/>
                  </a:lnTo>
                  <a:lnTo>
                    <a:pt x="6480" y="15184"/>
                  </a:lnTo>
                  <a:lnTo>
                    <a:pt x="5026" y="14400"/>
                  </a:lnTo>
                  <a:lnTo>
                    <a:pt x="4320" y="12784"/>
                  </a:lnTo>
                  <a:lnTo>
                    <a:pt x="4320" y="7984"/>
                  </a:lnTo>
                  <a:lnTo>
                    <a:pt x="7186" y="4800"/>
                  </a:lnTo>
                  <a:lnTo>
                    <a:pt x="11506" y="3184"/>
                  </a:lnTo>
                  <a:lnTo>
                    <a:pt x="15826" y="2400"/>
                  </a:lnTo>
                  <a:lnTo>
                    <a:pt x="15826" y="1592"/>
                  </a:lnTo>
                  <a:lnTo>
                    <a:pt x="12960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556" name="Shape 1017"/>
            <p:cNvSpPr/>
            <p:nvPr/>
          </p:nvSpPr>
          <p:spPr>
            <a:xfrm>
              <a:off x="1386503" y="600067"/>
              <a:ext cx="51412" cy="4477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819" y="0"/>
                  </a:moveTo>
                  <a:lnTo>
                    <a:pt x="949" y="1090"/>
                  </a:lnTo>
                  <a:lnTo>
                    <a:pt x="949" y="4326"/>
                  </a:lnTo>
                  <a:lnTo>
                    <a:pt x="0" y="8653"/>
                  </a:lnTo>
                  <a:lnTo>
                    <a:pt x="0" y="18363"/>
                  </a:lnTo>
                  <a:lnTo>
                    <a:pt x="949" y="20510"/>
                  </a:lnTo>
                  <a:lnTo>
                    <a:pt x="2819" y="21600"/>
                  </a:lnTo>
                  <a:lnTo>
                    <a:pt x="3767" y="20510"/>
                  </a:lnTo>
                  <a:lnTo>
                    <a:pt x="5637" y="19421"/>
                  </a:lnTo>
                  <a:lnTo>
                    <a:pt x="5637" y="11890"/>
                  </a:lnTo>
                  <a:lnTo>
                    <a:pt x="11274" y="18363"/>
                  </a:lnTo>
                  <a:lnTo>
                    <a:pt x="13144" y="19421"/>
                  </a:lnTo>
                  <a:lnTo>
                    <a:pt x="15963" y="20510"/>
                  </a:lnTo>
                  <a:lnTo>
                    <a:pt x="18781" y="20510"/>
                  </a:lnTo>
                  <a:lnTo>
                    <a:pt x="20679" y="18363"/>
                  </a:lnTo>
                  <a:lnTo>
                    <a:pt x="21600" y="16184"/>
                  </a:lnTo>
                  <a:lnTo>
                    <a:pt x="21600" y="14037"/>
                  </a:lnTo>
                  <a:lnTo>
                    <a:pt x="20679" y="8653"/>
                  </a:lnTo>
                  <a:lnTo>
                    <a:pt x="19730" y="4326"/>
                  </a:lnTo>
                  <a:lnTo>
                    <a:pt x="19730" y="2179"/>
                  </a:lnTo>
                  <a:lnTo>
                    <a:pt x="17860" y="1090"/>
                  </a:lnTo>
                  <a:lnTo>
                    <a:pt x="16912" y="1090"/>
                  </a:lnTo>
                  <a:lnTo>
                    <a:pt x="15042" y="2179"/>
                  </a:lnTo>
                  <a:lnTo>
                    <a:pt x="14093" y="5416"/>
                  </a:lnTo>
                  <a:lnTo>
                    <a:pt x="14093" y="7563"/>
                  </a:lnTo>
                  <a:lnTo>
                    <a:pt x="15963" y="14037"/>
                  </a:lnTo>
                  <a:lnTo>
                    <a:pt x="14093" y="12947"/>
                  </a:lnTo>
                  <a:lnTo>
                    <a:pt x="12223" y="10800"/>
                  </a:lnTo>
                  <a:lnTo>
                    <a:pt x="5637" y="1090"/>
                  </a:lnTo>
                  <a:lnTo>
                    <a:pt x="4688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557" name="Shape 1018"/>
            <p:cNvSpPr/>
            <p:nvPr/>
          </p:nvSpPr>
          <p:spPr>
            <a:xfrm>
              <a:off x="1216528" y="363072"/>
              <a:ext cx="172234" cy="16100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869" y="0"/>
                  </a:moveTo>
                  <a:lnTo>
                    <a:pt x="10663" y="597"/>
                  </a:lnTo>
                  <a:lnTo>
                    <a:pt x="5889" y="900"/>
                  </a:lnTo>
                  <a:lnTo>
                    <a:pt x="1125" y="1800"/>
                  </a:lnTo>
                  <a:lnTo>
                    <a:pt x="841" y="1194"/>
                  </a:lnTo>
                  <a:lnTo>
                    <a:pt x="841" y="900"/>
                  </a:lnTo>
                  <a:lnTo>
                    <a:pt x="283" y="900"/>
                  </a:lnTo>
                  <a:lnTo>
                    <a:pt x="0" y="1194"/>
                  </a:lnTo>
                  <a:lnTo>
                    <a:pt x="0" y="6594"/>
                  </a:lnTo>
                  <a:lnTo>
                    <a:pt x="283" y="11994"/>
                  </a:lnTo>
                  <a:lnTo>
                    <a:pt x="283" y="16494"/>
                  </a:lnTo>
                  <a:lnTo>
                    <a:pt x="558" y="18900"/>
                  </a:lnTo>
                  <a:lnTo>
                    <a:pt x="841" y="21297"/>
                  </a:lnTo>
                  <a:lnTo>
                    <a:pt x="1125" y="21297"/>
                  </a:lnTo>
                  <a:lnTo>
                    <a:pt x="1125" y="21600"/>
                  </a:lnTo>
                  <a:lnTo>
                    <a:pt x="1683" y="21297"/>
                  </a:lnTo>
                  <a:lnTo>
                    <a:pt x="10937" y="21297"/>
                  </a:lnTo>
                  <a:lnTo>
                    <a:pt x="15144" y="20994"/>
                  </a:lnTo>
                  <a:lnTo>
                    <a:pt x="17393" y="20700"/>
                  </a:lnTo>
                  <a:lnTo>
                    <a:pt x="19351" y="20397"/>
                  </a:lnTo>
                  <a:lnTo>
                    <a:pt x="19634" y="20700"/>
                  </a:lnTo>
                  <a:lnTo>
                    <a:pt x="19917" y="20700"/>
                  </a:lnTo>
                  <a:lnTo>
                    <a:pt x="20759" y="20397"/>
                  </a:lnTo>
                  <a:lnTo>
                    <a:pt x="21317" y="19497"/>
                  </a:lnTo>
                  <a:lnTo>
                    <a:pt x="21317" y="18597"/>
                  </a:lnTo>
                  <a:lnTo>
                    <a:pt x="21600" y="17394"/>
                  </a:lnTo>
                  <a:lnTo>
                    <a:pt x="21317" y="15300"/>
                  </a:lnTo>
                  <a:lnTo>
                    <a:pt x="21034" y="13197"/>
                  </a:lnTo>
                  <a:lnTo>
                    <a:pt x="21034" y="6594"/>
                  </a:lnTo>
                  <a:lnTo>
                    <a:pt x="20475" y="3600"/>
                  </a:lnTo>
                  <a:lnTo>
                    <a:pt x="19917" y="2094"/>
                  </a:lnTo>
                  <a:lnTo>
                    <a:pt x="19351" y="900"/>
                  </a:lnTo>
                  <a:lnTo>
                    <a:pt x="19076" y="900"/>
                  </a:lnTo>
                  <a:lnTo>
                    <a:pt x="18793" y="1800"/>
                  </a:lnTo>
                  <a:lnTo>
                    <a:pt x="18793" y="5400"/>
                  </a:lnTo>
                  <a:lnTo>
                    <a:pt x="19076" y="10194"/>
                  </a:lnTo>
                  <a:lnTo>
                    <a:pt x="19351" y="14694"/>
                  </a:lnTo>
                  <a:lnTo>
                    <a:pt x="19351" y="19194"/>
                  </a:lnTo>
                  <a:lnTo>
                    <a:pt x="17393" y="18900"/>
                  </a:lnTo>
                  <a:lnTo>
                    <a:pt x="15144" y="18597"/>
                  </a:lnTo>
                  <a:lnTo>
                    <a:pt x="10663" y="18597"/>
                  </a:lnTo>
                  <a:lnTo>
                    <a:pt x="2241" y="19497"/>
                  </a:lnTo>
                  <a:lnTo>
                    <a:pt x="1966" y="19497"/>
                  </a:lnTo>
                  <a:lnTo>
                    <a:pt x="2241" y="17100"/>
                  </a:lnTo>
                  <a:lnTo>
                    <a:pt x="2241" y="14997"/>
                  </a:lnTo>
                  <a:lnTo>
                    <a:pt x="1966" y="10194"/>
                  </a:lnTo>
                  <a:lnTo>
                    <a:pt x="1399" y="3600"/>
                  </a:lnTo>
                  <a:lnTo>
                    <a:pt x="6731" y="2994"/>
                  </a:lnTo>
                  <a:lnTo>
                    <a:pt x="12062" y="2397"/>
                  </a:lnTo>
                  <a:lnTo>
                    <a:pt x="15711" y="2094"/>
                  </a:lnTo>
                  <a:lnTo>
                    <a:pt x="17393" y="1800"/>
                  </a:lnTo>
                  <a:lnTo>
                    <a:pt x="19076" y="900"/>
                  </a:lnTo>
                  <a:lnTo>
                    <a:pt x="19076" y="597"/>
                  </a:lnTo>
                  <a:lnTo>
                    <a:pt x="17951" y="294"/>
                  </a:lnTo>
                  <a:lnTo>
                    <a:pt x="17110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</p:grpSp>
      <p:sp>
        <p:nvSpPr>
          <p:cNvPr id="559" name="標題文字"/>
          <p:cNvSpPr txBox="1">
            <a:spLocks noGrp="1"/>
          </p:cNvSpPr>
          <p:nvPr>
            <p:ph type="title"/>
          </p:nvPr>
        </p:nvSpPr>
        <p:spPr>
          <a:xfrm>
            <a:off x="1131750" y="830699"/>
            <a:ext cx="6880501" cy="777001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t>標題文字</a:t>
            </a:r>
          </a:p>
        </p:txBody>
      </p:sp>
      <p:sp>
        <p:nvSpPr>
          <p:cNvPr id="560" name="內文層級一…"/>
          <p:cNvSpPr txBox="1">
            <a:spLocks noGrp="1"/>
          </p:cNvSpPr>
          <p:nvPr>
            <p:ph type="body" sz="half" idx="1"/>
          </p:nvPr>
        </p:nvSpPr>
        <p:spPr>
          <a:xfrm>
            <a:off x="1131725" y="1773149"/>
            <a:ext cx="3339601" cy="464220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spcBef>
                <a:spcPts val="0"/>
              </a:spcBef>
              <a:buSzPts val="2200"/>
              <a:defRPr sz="2200"/>
            </a:lvl1pPr>
            <a:lvl2pPr>
              <a:spcBef>
                <a:spcPts val="0"/>
              </a:spcBef>
              <a:buSzPts val="2200"/>
              <a:defRPr sz="2200"/>
            </a:lvl2pPr>
            <a:lvl3pPr>
              <a:spcBef>
                <a:spcPts val="0"/>
              </a:spcBef>
              <a:buSzPts val="2200"/>
              <a:defRPr sz="2200"/>
            </a:lvl3pPr>
            <a:lvl4pPr>
              <a:spcBef>
                <a:spcPts val="0"/>
              </a:spcBef>
              <a:buSzPts val="2200"/>
              <a:defRPr sz="2200"/>
            </a:lvl4pPr>
            <a:lvl5pPr>
              <a:spcBef>
                <a:spcPts val="0"/>
              </a:spcBef>
              <a:buSzPts val="2200"/>
              <a:defRPr sz="2200"/>
            </a:lvl5pPr>
          </a:lstStyle>
          <a:p>
            <a:r>
              <a:t>內文層級一</a:t>
            </a:r>
          </a:p>
          <a:p>
            <a:pPr lvl="1"/>
            <a:r>
              <a:t>內文層級二</a:t>
            </a:r>
          </a:p>
          <a:p>
            <a:pPr lvl="2"/>
            <a:r>
              <a:t>內文層級三</a:t>
            </a:r>
          </a:p>
          <a:p>
            <a:pPr lvl="3"/>
            <a:r>
              <a:t>內文層級四</a:t>
            </a:r>
          </a:p>
          <a:p>
            <a:pPr lvl="4"/>
            <a:r>
              <a:t>內文層級五</a:t>
            </a:r>
          </a:p>
        </p:txBody>
      </p:sp>
      <p:sp>
        <p:nvSpPr>
          <p:cNvPr id="561" name="Shape 1021"/>
          <p:cNvSpPr txBox="1">
            <a:spLocks noGrp="1"/>
          </p:cNvSpPr>
          <p:nvPr>
            <p:ph type="body" sz="half" idx="21"/>
          </p:nvPr>
        </p:nvSpPr>
        <p:spPr>
          <a:xfrm>
            <a:off x="4672553" y="1773149"/>
            <a:ext cx="3339601" cy="4642201"/>
          </a:xfrm>
          <a:prstGeom prst="rect">
            <a:avLst/>
          </a:prstGeom>
        </p:spPr>
        <p:txBody>
          <a:bodyPr>
            <a:normAutofit/>
          </a:bodyPr>
          <a:lstStyle/>
          <a:p>
            <a:pPr>
              <a:spcBef>
                <a:spcPts val="0"/>
              </a:spcBef>
              <a:buSzPts val="2200"/>
              <a:defRPr sz="2200"/>
            </a:pPr>
            <a:endParaRPr/>
          </a:p>
        </p:txBody>
      </p:sp>
      <p:sp>
        <p:nvSpPr>
          <p:cNvPr id="562" name="幻燈片編號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4238046"/>
      </p:ext>
    </p:extLst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itle +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45" name="Shape 1023"/>
          <p:cNvGrpSpPr/>
          <p:nvPr/>
        </p:nvGrpSpPr>
        <p:grpSpPr>
          <a:xfrm>
            <a:off x="205" y="-5083"/>
            <a:ext cx="9159930" cy="6875202"/>
            <a:chOff x="0" y="0"/>
            <a:chExt cx="9159929" cy="6875201"/>
          </a:xfrm>
        </p:grpSpPr>
        <p:sp>
          <p:nvSpPr>
            <p:cNvPr id="569" name="Shape 1024"/>
            <p:cNvSpPr/>
            <p:nvPr/>
          </p:nvSpPr>
          <p:spPr>
            <a:xfrm>
              <a:off x="8151369" y="141619"/>
              <a:ext cx="149784" cy="1341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902" y="0"/>
                  </a:moveTo>
                  <a:lnTo>
                    <a:pt x="316" y="7271"/>
                  </a:lnTo>
                  <a:lnTo>
                    <a:pt x="0" y="10800"/>
                  </a:lnTo>
                  <a:lnTo>
                    <a:pt x="316" y="14436"/>
                  </a:lnTo>
                  <a:lnTo>
                    <a:pt x="2577" y="21600"/>
                  </a:lnTo>
                  <a:lnTo>
                    <a:pt x="18382" y="21600"/>
                  </a:lnTo>
                  <a:lnTo>
                    <a:pt x="20958" y="18071"/>
                  </a:lnTo>
                  <a:lnTo>
                    <a:pt x="21284" y="14436"/>
                  </a:lnTo>
                  <a:lnTo>
                    <a:pt x="21600" y="10800"/>
                  </a:lnTo>
                  <a:lnTo>
                    <a:pt x="20958" y="3636"/>
                  </a:lnTo>
                  <a:lnTo>
                    <a:pt x="18698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570" name="Shape 1025"/>
            <p:cNvSpPr/>
            <p:nvPr/>
          </p:nvSpPr>
          <p:spPr>
            <a:xfrm>
              <a:off x="1420046" y="240057"/>
              <a:ext cx="53671" cy="4696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109" y="0"/>
                  </a:moveTo>
                  <a:lnTo>
                    <a:pt x="15291" y="1039"/>
                  </a:lnTo>
                  <a:lnTo>
                    <a:pt x="15291" y="3086"/>
                  </a:lnTo>
                  <a:lnTo>
                    <a:pt x="16200" y="7210"/>
                  </a:lnTo>
                  <a:lnTo>
                    <a:pt x="15291" y="11304"/>
                  </a:lnTo>
                  <a:lnTo>
                    <a:pt x="14409" y="13382"/>
                  </a:lnTo>
                  <a:lnTo>
                    <a:pt x="12591" y="14390"/>
                  </a:lnTo>
                  <a:lnTo>
                    <a:pt x="9009" y="15429"/>
                  </a:lnTo>
                  <a:lnTo>
                    <a:pt x="7191" y="15429"/>
                  </a:lnTo>
                  <a:lnTo>
                    <a:pt x="6309" y="14390"/>
                  </a:lnTo>
                  <a:lnTo>
                    <a:pt x="5400" y="12343"/>
                  </a:lnTo>
                  <a:lnTo>
                    <a:pt x="4491" y="11304"/>
                  </a:lnTo>
                  <a:lnTo>
                    <a:pt x="4491" y="9257"/>
                  </a:lnTo>
                  <a:lnTo>
                    <a:pt x="5400" y="8218"/>
                  </a:lnTo>
                  <a:lnTo>
                    <a:pt x="6309" y="5133"/>
                  </a:lnTo>
                  <a:lnTo>
                    <a:pt x="6309" y="3086"/>
                  </a:lnTo>
                  <a:lnTo>
                    <a:pt x="2700" y="3086"/>
                  </a:lnTo>
                  <a:lnTo>
                    <a:pt x="909" y="5133"/>
                  </a:lnTo>
                  <a:lnTo>
                    <a:pt x="0" y="8218"/>
                  </a:lnTo>
                  <a:lnTo>
                    <a:pt x="0" y="14390"/>
                  </a:lnTo>
                  <a:lnTo>
                    <a:pt x="1791" y="17476"/>
                  </a:lnTo>
                  <a:lnTo>
                    <a:pt x="4491" y="19553"/>
                  </a:lnTo>
                  <a:lnTo>
                    <a:pt x="7191" y="20561"/>
                  </a:lnTo>
                  <a:lnTo>
                    <a:pt x="10800" y="21600"/>
                  </a:lnTo>
                  <a:lnTo>
                    <a:pt x="13500" y="20561"/>
                  </a:lnTo>
                  <a:lnTo>
                    <a:pt x="17109" y="18514"/>
                  </a:lnTo>
                  <a:lnTo>
                    <a:pt x="20691" y="12343"/>
                  </a:lnTo>
                  <a:lnTo>
                    <a:pt x="21600" y="8218"/>
                  </a:lnTo>
                  <a:lnTo>
                    <a:pt x="21600" y="4124"/>
                  </a:lnTo>
                  <a:lnTo>
                    <a:pt x="19809" y="1039"/>
                  </a:lnTo>
                  <a:lnTo>
                    <a:pt x="17991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571" name="Shape 1026"/>
            <p:cNvSpPr/>
            <p:nvPr/>
          </p:nvSpPr>
          <p:spPr>
            <a:xfrm>
              <a:off x="1361927" y="177421"/>
              <a:ext cx="167717" cy="15881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290" y="2132"/>
                  </a:moveTo>
                  <a:lnTo>
                    <a:pt x="19290" y="6089"/>
                  </a:lnTo>
                  <a:lnTo>
                    <a:pt x="19581" y="9739"/>
                  </a:lnTo>
                  <a:lnTo>
                    <a:pt x="19581" y="14599"/>
                  </a:lnTo>
                  <a:lnTo>
                    <a:pt x="19872" y="19161"/>
                  </a:lnTo>
                  <a:lnTo>
                    <a:pt x="17853" y="18863"/>
                  </a:lnTo>
                  <a:lnTo>
                    <a:pt x="16125" y="18863"/>
                  </a:lnTo>
                  <a:lnTo>
                    <a:pt x="12378" y="19161"/>
                  </a:lnTo>
                  <a:lnTo>
                    <a:pt x="7776" y="19161"/>
                  </a:lnTo>
                  <a:lnTo>
                    <a:pt x="5466" y="19468"/>
                  </a:lnTo>
                  <a:lnTo>
                    <a:pt x="3165" y="20073"/>
                  </a:lnTo>
                  <a:lnTo>
                    <a:pt x="2592" y="15213"/>
                  </a:lnTo>
                  <a:lnTo>
                    <a:pt x="2010" y="10344"/>
                  </a:lnTo>
                  <a:lnTo>
                    <a:pt x="1728" y="6387"/>
                  </a:lnTo>
                  <a:lnTo>
                    <a:pt x="1437" y="2439"/>
                  </a:lnTo>
                  <a:lnTo>
                    <a:pt x="10368" y="2439"/>
                  </a:lnTo>
                  <a:lnTo>
                    <a:pt x="19290" y="2132"/>
                  </a:lnTo>
                  <a:close/>
                  <a:moveTo>
                    <a:pt x="19290" y="0"/>
                  </a:moveTo>
                  <a:lnTo>
                    <a:pt x="10077" y="307"/>
                  </a:lnTo>
                  <a:lnTo>
                    <a:pt x="5757" y="307"/>
                  </a:lnTo>
                  <a:lnTo>
                    <a:pt x="1146" y="912"/>
                  </a:lnTo>
                  <a:lnTo>
                    <a:pt x="573" y="1220"/>
                  </a:lnTo>
                  <a:lnTo>
                    <a:pt x="573" y="1825"/>
                  </a:lnTo>
                  <a:lnTo>
                    <a:pt x="0" y="3957"/>
                  </a:lnTo>
                  <a:lnTo>
                    <a:pt x="0" y="6089"/>
                  </a:lnTo>
                  <a:lnTo>
                    <a:pt x="282" y="10344"/>
                  </a:lnTo>
                  <a:lnTo>
                    <a:pt x="864" y="15818"/>
                  </a:lnTo>
                  <a:lnTo>
                    <a:pt x="1146" y="18248"/>
                  </a:lnTo>
                  <a:lnTo>
                    <a:pt x="1728" y="20986"/>
                  </a:lnTo>
                  <a:lnTo>
                    <a:pt x="2010" y="21293"/>
                  </a:lnTo>
                  <a:lnTo>
                    <a:pt x="3165" y="21293"/>
                  </a:lnTo>
                  <a:lnTo>
                    <a:pt x="5184" y="21600"/>
                  </a:lnTo>
                  <a:lnTo>
                    <a:pt x="7194" y="21600"/>
                  </a:lnTo>
                  <a:lnTo>
                    <a:pt x="11232" y="21293"/>
                  </a:lnTo>
                  <a:lnTo>
                    <a:pt x="17853" y="21293"/>
                  </a:lnTo>
                  <a:lnTo>
                    <a:pt x="20154" y="20688"/>
                  </a:lnTo>
                  <a:lnTo>
                    <a:pt x="20445" y="20986"/>
                  </a:lnTo>
                  <a:lnTo>
                    <a:pt x="21018" y="20986"/>
                  </a:lnTo>
                  <a:lnTo>
                    <a:pt x="21309" y="20380"/>
                  </a:lnTo>
                  <a:lnTo>
                    <a:pt x="21600" y="18248"/>
                  </a:lnTo>
                  <a:lnTo>
                    <a:pt x="21600" y="15818"/>
                  </a:lnTo>
                  <a:lnTo>
                    <a:pt x="21309" y="11256"/>
                  </a:lnTo>
                  <a:lnTo>
                    <a:pt x="21018" y="5782"/>
                  </a:lnTo>
                  <a:lnTo>
                    <a:pt x="20736" y="3352"/>
                  </a:lnTo>
                  <a:lnTo>
                    <a:pt x="20154" y="614"/>
                  </a:lnTo>
                  <a:lnTo>
                    <a:pt x="19872" y="307"/>
                  </a:lnTo>
                  <a:lnTo>
                    <a:pt x="19581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572" name="Shape 1027"/>
            <p:cNvSpPr/>
            <p:nvPr/>
          </p:nvSpPr>
          <p:spPr>
            <a:xfrm>
              <a:off x="1793474" y="224381"/>
              <a:ext cx="49220" cy="5147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862" y="4710"/>
                  </a:moveTo>
                  <a:lnTo>
                    <a:pt x="10815" y="6578"/>
                  </a:lnTo>
                  <a:lnTo>
                    <a:pt x="14750" y="6578"/>
                  </a:lnTo>
                  <a:lnTo>
                    <a:pt x="15712" y="11260"/>
                  </a:lnTo>
                  <a:lnTo>
                    <a:pt x="14750" y="13155"/>
                  </a:lnTo>
                  <a:lnTo>
                    <a:pt x="13759" y="15022"/>
                  </a:lnTo>
                  <a:lnTo>
                    <a:pt x="12768" y="15970"/>
                  </a:lnTo>
                  <a:lnTo>
                    <a:pt x="10815" y="16890"/>
                  </a:lnTo>
                  <a:lnTo>
                    <a:pt x="8862" y="15970"/>
                  </a:lnTo>
                  <a:lnTo>
                    <a:pt x="6879" y="15022"/>
                  </a:lnTo>
                  <a:lnTo>
                    <a:pt x="5917" y="13155"/>
                  </a:lnTo>
                  <a:lnTo>
                    <a:pt x="4926" y="11260"/>
                  </a:lnTo>
                  <a:lnTo>
                    <a:pt x="5917" y="7525"/>
                  </a:lnTo>
                  <a:lnTo>
                    <a:pt x="8862" y="4710"/>
                  </a:lnTo>
                  <a:close/>
                  <a:moveTo>
                    <a:pt x="8862" y="0"/>
                  </a:moveTo>
                  <a:lnTo>
                    <a:pt x="4926" y="1895"/>
                  </a:lnTo>
                  <a:lnTo>
                    <a:pt x="1982" y="4710"/>
                  </a:lnTo>
                  <a:lnTo>
                    <a:pt x="0" y="8445"/>
                  </a:lnTo>
                  <a:lnTo>
                    <a:pt x="0" y="12207"/>
                  </a:lnTo>
                  <a:lnTo>
                    <a:pt x="991" y="15970"/>
                  </a:lnTo>
                  <a:lnTo>
                    <a:pt x="2944" y="19705"/>
                  </a:lnTo>
                  <a:lnTo>
                    <a:pt x="6879" y="21600"/>
                  </a:lnTo>
                  <a:lnTo>
                    <a:pt x="14750" y="21600"/>
                  </a:lnTo>
                  <a:lnTo>
                    <a:pt x="17694" y="19705"/>
                  </a:lnTo>
                  <a:lnTo>
                    <a:pt x="20638" y="15970"/>
                  </a:lnTo>
                  <a:lnTo>
                    <a:pt x="21600" y="11260"/>
                  </a:lnTo>
                  <a:lnTo>
                    <a:pt x="20638" y="6578"/>
                  </a:lnTo>
                  <a:lnTo>
                    <a:pt x="19647" y="2815"/>
                  </a:lnTo>
                  <a:lnTo>
                    <a:pt x="17694" y="1895"/>
                  </a:lnTo>
                  <a:lnTo>
                    <a:pt x="16703" y="948"/>
                  </a:lnTo>
                  <a:lnTo>
                    <a:pt x="12768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573" name="Shape 1028"/>
            <p:cNvSpPr/>
            <p:nvPr/>
          </p:nvSpPr>
          <p:spPr>
            <a:xfrm>
              <a:off x="1442431" y="5254"/>
              <a:ext cx="22319" cy="15204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21" y="0"/>
                  </a:moveTo>
                  <a:lnTo>
                    <a:pt x="0" y="2538"/>
                  </a:lnTo>
                  <a:lnTo>
                    <a:pt x="0" y="4765"/>
                  </a:lnTo>
                  <a:lnTo>
                    <a:pt x="2121" y="9842"/>
                  </a:lnTo>
                  <a:lnTo>
                    <a:pt x="4307" y="15561"/>
                  </a:lnTo>
                  <a:lnTo>
                    <a:pt x="6493" y="18420"/>
                  </a:lnTo>
                  <a:lnTo>
                    <a:pt x="10800" y="20968"/>
                  </a:lnTo>
                  <a:lnTo>
                    <a:pt x="12986" y="21600"/>
                  </a:lnTo>
                  <a:lnTo>
                    <a:pt x="17293" y="21600"/>
                  </a:lnTo>
                  <a:lnTo>
                    <a:pt x="19479" y="21279"/>
                  </a:lnTo>
                  <a:lnTo>
                    <a:pt x="19479" y="20968"/>
                  </a:lnTo>
                  <a:lnTo>
                    <a:pt x="21600" y="18109"/>
                  </a:lnTo>
                  <a:lnTo>
                    <a:pt x="19479" y="15249"/>
                  </a:lnTo>
                  <a:lnTo>
                    <a:pt x="15107" y="9531"/>
                  </a:lnTo>
                  <a:lnTo>
                    <a:pt x="12986" y="4765"/>
                  </a:lnTo>
                  <a:lnTo>
                    <a:pt x="12986" y="2218"/>
                  </a:lnTo>
                  <a:lnTo>
                    <a:pt x="8614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574" name="Shape 1029"/>
            <p:cNvSpPr/>
            <p:nvPr/>
          </p:nvSpPr>
          <p:spPr>
            <a:xfrm>
              <a:off x="1813666" y="5254"/>
              <a:ext cx="165459" cy="1475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5230"/>
                  </a:lnTo>
                  <a:lnTo>
                    <a:pt x="286" y="10469"/>
                  </a:lnTo>
                  <a:lnTo>
                    <a:pt x="876" y="15709"/>
                  </a:lnTo>
                  <a:lnTo>
                    <a:pt x="1752" y="20939"/>
                  </a:lnTo>
                  <a:lnTo>
                    <a:pt x="2038" y="21600"/>
                  </a:lnTo>
                  <a:lnTo>
                    <a:pt x="2627" y="21600"/>
                  </a:lnTo>
                  <a:lnTo>
                    <a:pt x="3208" y="21269"/>
                  </a:lnTo>
                  <a:lnTo>
                    <a:pt x="3503" y="20618"/>
                  </a:lnTo>
                  <a:lnTo>
                    <a:pt x="3503" y="19957"/>
                  </a:lnTo>
                  <a:lnTo>
                    <a:pt x="7587" y="20618"/>
                  </a:lnTo>
                  <a:lnTo>
                    <a:pt x="11671" y="20939"/>
                  </a:lnTo>
                  <a:lnTo>
                    <a:pt x="16050" y="20618"/>
                  </a:lnTo>
                  <a:lnTo>
                    <a:pt x="18097" y="20288"/>
                  </a:lnTo>
                  <a:lnTo>
                    <a:pt x="19848" y="19957"/>
                  </a:lnTo>
                  <a:lnTo>
                    <a:pt x="20429" y="19306"/>
                  </a:lnTo>
                  <a:lnTo>
                    <a:pt x="20429" y="18655"/>
                  </a:lnTo>
                  <a:lnTo>
                    <a:pt x="21019" y="18655"/>
                  </a:lnTo>
                  <a:lnTo>
                    <a:pt x="21305" y="18324"/>
                  </a:lnTo>
                  <a:lnTo>
                    <a:pt x="21305" y="17994"/>
                  </a:lnTo>
                  <a:lnTo>
                    <a:pt x="21600" y="9157"/>
                  </a:lnTo>
                  <a:lnTo>
                    <a:pt x="21019" y="0"/>
                  </a:lnTo>
                  <a:lnTo>
                    <a:pt x="19554" y="0"/>
                  </a:lnTo>
                  <a:lnTo>
                    <a:pt x="19267" y="4579"/>
                  </a:lnTo>
                  <a:lnTo>
                    <a:pt x="19267" y="9157"/>
                  </a:lnTo>
                  <a:lnTo>
                    <a:pt x="19554" y="13745"/>
                  </a:lnTo>
                  <a:lnTo>
                    <a:pt x="19848" y="17994"/>
                  </a:lnTo>
                  <a:lnTo>
                    <a:pt x="20143" y="18324"/>
                  </a:lnTo>
                  <a:lnTo>
                    <a:pt x="19848" y="18324"/>
                  </a:lnTo>
                  <a:lnTo>
                    <a:pt x="17802" y="17994"/>
                  </a:lnTo>
                  <a:lnTo>
                    <a:pt x="15764" y="18324"/>
                  </a:lnTo>
                  <a:lnTo>
                    <a:pt x="3208" y="18324"/>
                  </a:lnTo>
                  <a:lnTo>
                    <a:pt x="2333" y="9157"/>
                  </a:lnTo>
                  <a:lnTo>
                    <a:pt x="1752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575" name="Shape 1030"/>
            <p:cNvSpPr/>
            <p:nvPr/>
          </p:nvSpPr>
          <p:spPr>
            <a:xfrm>
              <a:off x="140882" y="5254"/>
              <a:ext cx="165459" cy="3128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86" y="15409"/>
                  </a:lnTo>
                  <a:lnTo>
                    <a:pt x="581" y="18527"/>
                  </a:lnTo>
                  <a:lnTo>
                    <a:pt x="1457" y="18527"/>
                  </a:lnTo>
                  <a:lnTo>
                    <a:pt x="1752" y="16968"/>
                  </a:lnTo>
                  <a:lnTo>
                    <a:pt x="3798" y="20041"/>
                  </a:lnTo>
                  <a:lnTo>
                    <a:pt x="5836" y="21600"/>
                  </a:lnTo>
                  <a:lnTo>
                    <a:pt x="10510" y="21600"/>
                  </a:lnTo>
                  <a:lnTo>
                    <a:pt x="15183" y="18527"/>
                  </a:lnTo>
                  <a:lnTo>
                    <a:pt x="19562" y="13896"/>
                  </a:lnTo>
                  <a:lnTo>
                    <a:pt x="19562" y="15409"/>
                  </a:lnTo>
                  <a:lnTo>
                    <a:pt x="20143" y="18527"/>
                  </a:lnTo>
                  <a:lnTo>
                    <a:pt x="20724" y="20041"/>
                  </a:lnTo>
                  <a:lnTo>
                    <a:pt x="21314" y="18527"/>
                  </a:lnTo>
                  <a:lnTo>
                    <a:pt x="21600" y="16968"/>
                  </a:lnTo>
                  <a:lnTo>
                    <a:pt x="21600" y="13896"/>
                  </a:lnTo>
                  <a:lnTo>
                    <a:pt x="21019" y="0"/>
                  </a:lnTo>
                  <a:lnTo>
                    <a:pt x="19267" y="0"/>
                  </a:lnTo>
                  <a:lnTo>
                    <a:pt x="19562" y="6145"/>
                  </a:lnTo>
                  <a:lnTo>
                    <a:pt x="10215" y="10777"/>
                  </a:lnTo>
                  <a:lnTo>
                    <a:pt x="6131" y="12336"/>
                  </a:lnTo>
                  <a:lnTo>
                    <a:pt x="3798" y="12336"/>
                  </a:lnTo>
                  <a:lnTo>
                    <a:pt x="1752" y="13896"/>
                  </a:lnTo>
                  <a:lnTo>
                    <a:pt x="1457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576" name="Shape 1031"/>
            <p:cNvSpPr/>
            <p:nvPr/>
          </p:nvSpPr>
          <p:spPr>
            <a:xfrm>
              <a:off x="1748771" y="164003"/>
              <a:ext cx="154301" cy="15881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087" y="0"/>
                  </a:moveTo>
                  <a:lnTo>
                    <a:pt x="8452" y="307"/>
                  </a:lnTo>
                  <a:lnTo>
                    <a:pt x="1878" y="307"/>
                  </a:lnTo>
                  <a:lnTo>
                    <a:pt x="0" y="912"/>
                  </a:lnTo>
                  <a:lnTo>
                    <a:pt x="0" y="1220"/>
                  </a:lnTo>
                  <a:lnTo>
                    <a:pt x="623" y="1825"/>
                  </a:lnTo>
                  <a:lnTo>
                    <a:pt x="1562" y="2132"/>
                  </a:lnTo>
                  <a:lnTo>
                    <a:pt x="3440" y="2439"/>
                  </a:lnTo>
                  <a:lnTo>
                    <a:pt x="13148" y="2439"/>
                  </a:lnTo>
                  <a:lnTo>
                    <a:pt x="18783" y="1825"/>
                  </a:lnTo>
                  <a:lnTo>
                    <a:pt x="18476" y="3957"/>
                  </a:lnTo>
                  <a:lnTo>
                    <a:pt x="18783" y="5782"/>
                  </a:lnTo>
                  <a:lnTo>
                    <a:pt x="19099" y="9739"/>
                  </a:lnTo>
                  <a:lnTo>
                    <a:pt x="19099" y="14301"/>
                  </a:lnTo>
                  <a:lnTo>
                    <a:pt x="19415" y="16731"/>
                  </a:lnTo>
                  <a:lnTo>
                    <a:pt x="19722" y="19161"/>
                  </a:lnTo>
                  <a:lnTo>
                    <a:pt x="9084" y="19468"/>
                  </a:lnTo>
                  <a:lnTo>
                    <a:pt x="5012" y="19161"/>
                  </a:lnTo>
                  <a:lnTo>
                    <a:pt x="3440" y="19468"/>
                  </a:lnTo>
                  <a:lnTo>
                    <a:pt x="2501" y="20073"/>
                  </a:lnTo>
                  <a:lnTo>
                    <a:pt x="1878" y="20380"/>
                  </a:lnTo>
                  <a:lnTo>
                    <a:pt x="1878" y="20688"/>
                  </a:lnTo>
                  <a:lnTo>
                    <a:pt x="2501" y="20986"/>
                  </a:lnTo>
                  <a:lnTo>
                    <a:pt x="3440" y="21293"/>
                  </a:lnTo>
                  <a:lnTo>
                    <a:pt x="5319" y="21600"/>
                  </a:lnTo>
                  <a:lnTo>
                    <a:pt x="14719" y="21600"/>
                  </a:lnTo>
                  <a:lnTo>
                    <a:pt x="20661" y="21293"/>
                  </a:lnTo>
                  <a:lnTo>
                    <a:pt x="21293" y="20986"/>
                  </a:lnTo>
                  <a:lnTo>
                    <a:pt x="21600" y="20688"/>
                  </a:lnTo>
                  <a:lnTo>
                    <a:pt x="21600" y="20073"/>
                  </a:lnTo>
                  <a:lnTo>
                    <a:pt x="21293" y="19468"/>
                  </a:lnTo>
                  <a:lnTo>
                    <a:pt x="21600" y="17038"/>
                  </a:lnTo>
                  <a:lnTo>
                    <a:pt x="21293" y="14599"/>
                  </a:lnTo>
                  <a:lnTo>
                    <a:pt x="20977" y="9431"/>
                  </a:lnTo>
                  <a:lnTo>
                    <a:pt x="20977" y="5475"/>
                  </a:lnTo>
                  <a:lnTo>
                    <a:pt x="20661" y="3650"/>
                  </a:lnTo>
                  <a:lnTo>
                    <a:pt x="20354" y="1825"/>
                  </a:lnTo>
                  <a:lnTo>
                    <a:pt x="20661" y="1220"/>
                  </a:lnTo>
                  <a:lnTo>
                    <a:pt x="20661" y="605"/>
                  </a:lnTo>
                  <a:lnTo>
                    <a:pt x="20354" y="307"/>
                  </a:lnTo>
                  <a:lnTo>
                    <a:pt x="19722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577" name="Shape 1032"/>
            <p:cNvSpPr/>
            <p:nvPr/>
          </p:nvSpPr>
          <p:spPr>
            <a:xfrm>
              <a:off x="1701811" y="74532"/>
              <a:ext cx="40253" cy="4477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200" y="0"/>
                  </a:moveTo>
                  <a:lnTo>
                    <a:pt x="3600" y="1090"/>
                  </a:lnTo>
                  <a:lnTo>
                    <a:pt x="1212" y="3237"/>
                  </a:lnTo>
                  <a:lnTo>
                    <a:pt x="0" y="6474"/>
                  </a:lnTo>
                  <a:lnTo>
                    <a:pt x="0" y="8653"/>
                  </a:lnTo>
                  <a:lnTo>
                    <a:pt x="1212" y="10800"/>
                  </a:lnTo>
                  <a:lnTo>
                    <a:pt x="3600" y="11890"/>
                  </a:lnTo>
                  <a:lnTo>
                    <a:pt x="7200" y="12947"/>
                  </a:lnTo>
                  <a:lnTo>
                    <a:pt x="15612" y="12947"/>
                  </a:lnTo>
                  <a:lnTo>
                    <a:pt x="15612" y="15126"/>
                  </a:lnTo>
                  <a:lnTo>
                    <a:pt x="14400" y="18363"/>
                  </a:lnTo>
                  <a:lnTo>
                    <a:pt x="15612" y="20510"/>
                  </a:lnTo>
                  <a:lnTo>
                    <a:pt x="16788" y="21600"/>
                  </a:lnTo>
                  <a:lnTo>
                    <a:pt x="18000" y="21600"/>
                  </a:lnTo>
                  <a:lnTo>
                    <a:pt x="20388" y="18363"/>
                  </a:lnTo>
                  <a:lnTo>
                    <a:pt x="21600" y="15126"/>
                  </a:lnTo>
                  <a:lnTo>
                    <a:pt x="21600" y="6474"/>
                  </a:lnTo>
                  <a:lnTo>
                    <a:pt x="19212" y="5416"/>
                  </a:lnTo>
                  <a:lnTo>
                    <a:pt x="18000" y="6474"/>
                  </a:lnTo>
                  <a:lnTo>
                    <a:pt x="12012" y="8653"/>
                  </a:lnTo>
                  <a:lnTo>
                    <a:pt x="5988" y="8653"/>
                  </a:lnTo>
                  <a:lnTo>
                    <a:pt x="4812" y="7563"/>
                  </a:lnTo>
                  <a:lnTo>
                    <a:pt x="5988" y="5416"/>
                  </a:lnTo>
                  <a:lnTo>
                    <a:pt x="7200" y="4326"/>
                  </a:lnTo>
                  <a:lnTo>
                    <a:pt x="18000" y="4326"/>
                  </a:lnTo>
                  <a:lnTo>
                    <a:pt x="18000" y="5416"/>
                  </a:lnTo>
                  <a:lnTo>
                    <a:pt x="20388" y="5416"/>
                  </a:lnTo>
                  <a:lnTo>
                    <a:pt x="21600" y="4326"/>
                  </a:lnTo>
                  <a:lnTo>
                    <a:pt x="19212" y="2179"/>
                  </a:lnTo>
                  <a:lnTo>
                    <a:pt x="16788" y="1090"/>
                  </a:lnTo>
                  <a:lnTo>
                    <a:pt x="10800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578" name="Shape 1033"/>
            <p:cNvSpPr/>
            <p:nvPr/>
          </p:nvSpPr>
          <p:spPr>
            <a:xfrm>
              <a:off x="1453590" y="5254"/>
              <a:ext cx="154300" cy="14978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1562" y="967"/>
                  </a:lnTo>
                  <a:lnTo>
                    <a:pt x="3440" y="1284"/>
                  </a:lnTo>
                  <a:lnTo>
                    <a:pt x="7197" y="1284"/>
                  </a:lnTo>
                  <a:lnTo>
                    <a:pt x="13148" y="967"/>
                  </a:lnTo>
                  <a:lnTo>
                    <a:pt x="18783" y="642"/>
                  </a:lnTo>
                  <a:lnTo>
                    <a:pt x="18466" y="2577"/>
                  </a:lnTo>
                  <a:lnTo>
                    <a:pt x="18783" y="4837"/>
                  </a:lnTo>
                  <a:lnTo>
                    <a:pt x="19099" y="8707"/>
                  </a:lnTo>
                  <a:lnTo>
                    <a:pt x="19099" y="13860"/>
                  </a:lnTo>
                  <a:lnTo>
                    <a:pt x="19406" y="16447"/>
                  </a:lnTo>
                  <a:lnTo>
                    <a:pt x="19722" y="19023"/>
                  </a:lnTo>
                  <a:lnTo>
                    <a:pt x="5319" y="19023"/>
                  </a:lnTo>
                  <a:lnTo>
                    <a:pt x="3440" y="19349"/>
                  </a:lnTo>
                  <a:lnTo>
                    <a:pt x="2501" y="19665"/>
                  </a:lnTo>
                  <a:lnTo>
                    <a:pt x="1878" y="20316"/>
                  </a:lnTo>
                  <a:lnTo>
                    <a:pt x="2501" y="20958"/>
                  </a:lnTo>
                  <a:lnTo>
                    <a:pt x="3440" y="21284"/>
                  </a:lnTo>
                  <a:lnTo>
                    <a:pt x="5319" y="21600"/>
                  </a:lnTo>
                  <a:lnTo>
                    <a:pt x="9075" y="21284"/>
                  </a:lnTo>
                  <a:lnTo>
                    <a:pt x="20661" y="21284"/>
                  </a:lnTo>
                  <a:lnTo>
                    <a:pt x="21284" y="20958"/>
                  </a:lnTo>
                  <a:lnTo>
                    <a:pt x="21600" y="20316"/>
                  </a:lnTo>
                  <a:lnTo>
                    <a:pt x="21600" y="19991"/>
                  </a:lnTo>
                  <a:lnTo>
                    <a:pt x="21284" y="19349"/>
                  </a:lnTo>
                  <a:lnTo>
                    <a:pt x="21600" y="16763"/>
                  </a:lnTo>
                  <a:lnTo>
                    <a:pt x="21284" y="13860"/>
                  </a:lnTo>
                  <a:lnTo>
                    <a:pt x="20977" y="8707"/>
                  </a:lnTo>
                  <a:lnTo>
                    <a:pt x="20977" y="4512"/>
                  </a:lnTo>
                  <a:lnTo>
                    <a:pt x="20661" y="2251"/>
                  </a:lnTo>
                  <a:lnTo>
                    <a:pt x="20345" y="316"/>
                  </a:lnTo>
                  <a:lnTo>
                    <a:pt x="20661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579" name="Shape 1034"/>
            <p:cNvSpPr/>
            <p:nvPr/>
          </p:nvSpPr>
          <p:spPr>
            <a:xfrm>
              <a:off x="1625757" y="5254"/>
              <a:ext cx="22385" cy="13862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79" y="0"/>
                  </a:moveTo>
                  <a:lnTo>
                    <a:pt x="0" y="4181"/>
                  </a:lnTo>
                  <a:lnTo>
                    <a:pt x="0" y="8363"/>
                  </a:lnTo>
                  <a:lnTo>
                    <a:pt x="2179" y="14976"/>
                  </a:lnTo>
                  <a:lnTo>
                    <a:pt x="6474" y="18112"/>
                  </a:lnTo>
                  <a:lnTo>
                    <a:pt x="10832" y="20907"/>
                  </a:lnTo>
                  <a:lnTo>
                    <a:pt x="12947" y="21600"/>
                  </a:lnTo>
                  <a:lnTo>
                    <a:pt x="17306" y="21600"/>
                  </a:lnTo>
                  <a:lnTo>
                    <a:pt x="19421" y="21248"/>
                  </a:lnTo>
                  <a:lnTo>
                    <a:pt x="21600" y="20555"/>
                  </a:lnTo>
                  <a:lnTo>
                    <a:pt x="21600" y="17771"/>
                  </a:lnTo>
                  <a:lnTo>
                    <a:pt x="19421" y="14635"/>
                  </a:lnTo>
                  <a:lnTo>
                    <a:pt x="15126" y="8363"/>
                  </a:lnTo>
                  <a:lnTo>
                    <a:pt x="15126" y="4181"/>
                  </a:lnTo>
                  <a:lnTo>
                    <a:pt x="12947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580" name="Shape 1035"/>
            <p:cNvSpPr/>
            <p:nvPr/>
          </p:nvSpPr>
          <p:spPr>
            <a:xfrm>
              <a:off x="2001509" y="5254"/>
              <a:ext cx="165459" cy="12520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7322"/>
                  </a:lnTo>
                  <a:lnTo>
                    <a:pt x="581" y="13888"/>
                  </a:lnTo>
                  <a:lnTo>
                    <a:pt x="876" y="17360"/>
                  </a:lnTo>
                  <a:lnTo>
                    <a:pt x="1752" y="20443"/>
                  </a:lnTo>
                  <a:lnTo>
                    <a:pt x="1752" y="20832"/>
                  </a:lnTo>
                  <a:lnTo>
                    <a:pt x="2038" y="21210"/>
                  </a:lnTo>
                  <a:lnTo>
                    <a:pt x="2627" y="20832"/>
                  </a:lnTo>
                  <a:lnTo>
                    <a:pt x="2914" y="21210"/>
                  </a:lnTo>
                  <a:lnTo>
                    <a:pt x="4960" y="21600"/>
                  </a:lnTo>
                  <a:lnTo>
                    <a:pt x="7006" y="21210"/>
                  </a:lnTo>
                  <a:lnTo>
                    <a:pt x="11090" y="21210"/>
                  </a:lnTo>
                  <a:lnTo>
                    <a:pt x="15764" y="20832"/>
                  </a:lnTo>
                  <a:lnTo>
                    <a:pt x="17802" y="20832"/>
                  </a:lnTo>
                  <a:lnTo>
                    <a:pt x="20143" y="20443"/>
                  </a:lnTo>
                  <a:lnTo>
                    <a:pt x="20429" y="20832"/>
                  </a:lnTo>
                  <a:lnTo>
                    <a:pt x="20724" y="20832"/>
                  </a:lnTo>
                  <a:lnTo>
                    <a:pt x="21305" y="20443"/>
                  </a:lnTo>
                  <a:lnTo>
                    <a:pt x="21305" y="20053"/>
                  </a:lnTo>
                  <a:lnTo>
                    <a:pt x="21600" y="17360"/>
                  </a:lnTo>
                  <a:lnTo>
                    <a:pt x="21600" y="14266"/>
                  </a:lnTo>
                  <a:lnTo>
                    <a:pt x="21305" y="8480"/>
                  </a:lnTo>
                  <a:lnTo>
                    <a:pt x="21019" y="0"/>
                  </a:lnTo>
                  <a:lnTo>
                    <a:pt x="19267" y="0"/>
                  </a:lnTo>
                  <a:lnTo>
                    <a:pt x="19554" y="6554"/>
                  </a:lnTo>
                  <a:lnTo>
                    <a:pt x="19554" y="12341"/>
                  </a:lnTo>
                  <a:lnTo>
                    <a:pt x="19848" y="18518"/>
                  </a:lnTo>
                  <a:lnTo>
                    <a:pt x="18097" y="18128"/>
                  </a:lnTo>
                  <a:lnTo>
                    <a:pt x="16050" y="18128"/>
                  </a:lnTo>
                  <a:lnTo>
                    <a:pt x="12261" y="18518"/>
                  </a:lnTo>
                  <a:lnTo>
                    <a:pt x="7587" y="18518"/>
                  </a:lnTo>
                  <a:lnTo>
                    <a:pt x="5255" y="18896"/>
                  </a:lnTo>
                  <a:lnTo>
                    <a:pt x="2914" y="19675"/>
                  </a:lnTo>
                  <a:lnTo>
                    <a:pt x="2627" y="13499"/>
                  </a:lnTo>
                  <a:lnTo>
                    <a:pt x="2038" y="7322"/>
                  </a:lnTo>
                  <a:lnTo>
                    <a:pt x="1457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581" name="Shape 1036"/>
            <p:cNvSpPr/>
            <p:nvPr/>
          </p:nvSpPr>
          <p:spPr>
            <a:xfrm>
              <a:off x="1066678" y="9704"/>
              <a:ext cx="167718" cy="15655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299" y="1851"/>
                  </a:moveTo>
                  <a:lnTo>
                    <a:pt x="19299" y="5865"/>
                  </a:lnTo>
                  <a:lnTo>
                    <a:pt x="19590" y="9870"/>
                  </a:lnTo>
                  <a:lnTo>
                    <a:pt x="19590" y="14498"/>
                  </a:lnTo>
                  <a:lnTo>
                    <a:pt x="19872" y="19437"/>
                  </a:lnTo>
                  <a:lnTo>
                    <a:pt x="17862" y="19126"/>
                  </a:lnTo>
                  <a:lnTo>
                    <a:pt x="16134" y="19126"/>
                  </a:lnTo>
                  <a:lnTo>
                    <a:pt x="12387" y="19437"/>
                  </a:lnTo>
                  <a:lnTo>
                    <a:pt x="7776" y="19437"/>
                  </a:lnTo>
                  <a:lnTo>
                    <a:pt x="5475" y="19749"/>
                  </a:lnTo>
                  <a:lnTo>
                    <a:pt x="3174" y="20363"/>
                  </a:lnTo>
                  <a:lnTo>
                    <a:pt x="2883" y="15423"/>
                  </a:lnTo>
                  <a:lnTo>
                    <a:pt x="2019" y="10493"/>
                  </a:lnTo>
                  <a:lnTo>
                    <a:pt x="1728" y="6479"/>
                  </a:lnTo>
                  <a:lnTo>
                    <a:pt x="1446" y="2465"/>
                  </a:lnTo>
                  <a:lnTo>
                    <a:pt x="10368" y="2465"/>
                  </a:lnTo>
                  <a:lnTo>
                    <a:pt x="19299" y="1851"/>
                  </a:lnTo>
                  <a:close/>
                  <a:moveTo>
                    <a:pt x="10086" y="0"/>
                  </a:moveTo>
                  <a:lnTo>
                    <a:pt x="5766" y="312"/>
                  </a:lnTo>
                  <a:lnTo>
                    <a:pt x="1155" y="614"/>
                  </a:lnTo>
                  <a:lnTo>
                    <a:pt x="582" y="926"/>
                  </a:lnTo>
                  <a:lnTo>
                    <a:pt x="582" y="1540"/>
                  </a:lnTo>
                  <a:lnTo>
                    <a:pt x="291" y="4014"/>
                  </a:lnTo>
                  <a:lnTo>
                    <a:pt x="0" y="6168"/>
                  </a:lnTo>
                  <a:lnTo>
                    <a:pt x="291" y="10493"/>
                  </a:lnTo>
                  <a:lnTo>
                    <a:pt x="864" y="15735"/>
                  </a:lnTo>
                  <a:lnTo>
                    <a:pt x="1155" y="18512"/>
                  </a:lnTo>
                  <a:lnTo>
                    <a:pt x="1728" y="20977"/>
                  </a:lnTo>
                  <a:lnTo>
                    <a:pt x="2310" y="21600"/>
                  </a:lnTo>
                  <a:lnTo>
                    <a:pt x="2883" y="21288"/>
                  </a:lnTo>
                  <a:lnTo>
                    <a:pt x="3174" y="21600"/>
                  </a:lnTo>
                  <a:lnTo>
                    <a:pt x="11232" y="21600"/>
                  </a:lnTo>
                  <a:lnTo>
                    <a:pt x="15552" y="21288"/>
                  </a:lnTo>
                  <a:lnTo>
                    <a:pt x="17862" y="21288"/>
                  </a:lnTo>
                  <a:lnTo>
                    <a:pt x="20163" y="20977"/>
                  </a:lnTo>
                  <a:lnTo>
                    <a:pt x="20454" y="21288"/>
                  </a:lnTo>
                  <a:lnTo>
                    <a:pt x="20736" y="21288"/>
                  </a:lnTo>
                  <a:lnTo>
                    <a:pt x="21027" y="20977"/>
                  </a:lnTo>
                  <a:lnTo>
                    <a:pt x="21318" y="20674"/>
                  </a:lnTo>
                  <a:lnTo>
                    <a:pt x="21600" y="18512"/>
                  </a:lnTo>
                  <a:lnTo>
                    <a:pt x="21600" y="16046"/>
                  </a:lnTo>
                  <a:lnTo>
                    <a:pt x="21318" y="11419"/>
                  </a:lnTo>
                  <a:lnTo>
                    <a:pt x="21027" y="5865"/>
                  </a:lnTo>
                  <a:lnTo>
                    <a:pt x="20736" y="3088"/>
                  </a:lnTo>
                  <a:lnTo>
                    <a:pt x="20163" y="614"/>
                  </a:lnTo>
                  <a:lnTo>
                    <a:pt x="19872" y="312"/>
                  </a:lnTo>
                  <a:lnTo>
                    <a:pt x="19590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582" name="Shape 1037"/>
            <p:cNvSpPr/>
            <p:nvPr/>
          </p:nvSpPr>
          <p:spPr>
            <a:xfrm>
              <a:off x="1323866" y="90208"/>
              <a:ext cx="29095" cy="4696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942" y="0"/>
                  </a:moveTo>
                  <a:lnTo>
                    <a:pt x="8334" y="1039"/>
                  </a:lnTo>
                  <a:lnTo>
                    <a:pt x="1677" y="3086"/>
                  </a:lnTo>
                  <a:lnTo>
                    <a:pt x="0" y="4124"/>
                  </a:lnTo>
                  <a:lnTo>
                    <a:pt x="0" y="6171"/>
                  </a:lnTo>
                  <a:lnTo>
                    <a:pt x="13315" y="6171"/>
                  </a:lnTo>
                  <a:lnTo>
                    <a:pt x="11638" y="12343"/>
                  </a:lnTo>
                  <a:lnTo>
                    <a:pt x="8334" y="17476"/>
                  </a:lnTo>
                  <a:lnTo>
                    <a:pt x="6658" y="19553"/>
                  </a:lnTo>
                  <a:lnTo>
                    <a:pt x="9962" y="21600"/>
                  </a:lnTo>
                  <a:lnTo>
                    <a:pt x="13315" y="21600"/>
                  </a:lnTo>
                  <a:lnTo>
                    <a:pt x="16619" y="20561"/>
                  </a:lnTo>
                  <a:lnTo>
                    <a:pt x="19923" y="16467"/>
                  </a:lnTo>
                  <a:lnTo>
                    <a:pt x="21600" y="11304"/>
                  </a:lnTo>
                  <a:lnTo>
                    <a:pt x="21600" y="2047"/>
                  </a:lnTo>
                  <a:lnTo>
                    <a:pt x="18296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583" name="Shape 1038"/>
            <p:cNvSpPr/>
            <p:nvPr/>
          </p:nvSpPr>
          <p:spPr>
            <a:xfrm>
              <a:off x="1138282" y="99175"/>
              <a:ext cx="37995" cy="4696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688" y="0"/>
                  </a:moveTo>
                  <a:lnTo>
                    <a:pt x="10158" y="1008"/>
                  </a:lnTo>
                  <a:lnTo>
                    <a:pt x="6344" y="2047"/>
                  </a:lnTo>
                  <a:lnTo>
                    <a:pt x="2530" y="6171"/>
                  </a:lnTo>
                  <a:lnTo>
                    <a:pt x="1246" y="8218"/>
                  </a:lnTo>
                  <a:lnTo>
                    <a:pt x="0" y="11304"/>
                  </a:lnTo>
                  <a:lnTo>
                    <a:pt x="0" y="13351"/>
                  </a:lnTo>
                  <a:lnTo>
                    <a:pt x="1246" y="16437"/>
                  </a:lnTo>
                  <a:lnTo>
                    <a:pt x="5060" y="19522"/>
                  </a:lnTo>
                  <a:lnTo>
                    <a:pt x="10158" y="21600"/>
                  </a:lnTo>
                  <a:lnTo>
                    <a:pt x="13972" y="21600"/>
                  </a:lnTo>
                  <a:lnTo>
                    <a:pt x="16502" y="19522"/>
                  </a:lnTo>
                  <a:lnTo>
                    <a:pt x="21600" y="15429"/>
                  </a:lnTo>
                  <a:lnTo>
                    <a:pt x="21600" y="12343"/>
                  </a:lnTo>
                  <a:lnTo>
                    <a:pt x="20316" y="11304"/>
                  </a:lnTo>
                  <a:lnTo>
                    <a:pt x="5060" y="11304"/>
                  </a:lnTo>
                  <a:lnTo>
                    <a:pt x="6344" y="8218"/>
                  </a:lnTo>
                  <a:lnTo>
                    <a:pt x="11442" y="4094"/>
                  </a:lnTo>
                  <a:lnTo>
                    <a:pt x="13972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grpSp>
          <p:nvGrpSpPr>
            <p:cNvPr id="586" name="Shape 1039"/>
            <p:cNvGrpSpPr/>
            <p:nvPr/>
          </p:nvGrpSpPr>
          <p:grpSpPr>
            <a:xfrm>
              <a:off x="746921" y="5254"/>
              <a:ext cx="26835" cy="1"/>
              <a:chOff x="0" y="0"/>
              <a:chExt cx="26834" cy="0"/>
            </a:xfrm>
          </p:grpSpPr>
          <p:sp>
            <p:nvSpPr>
              <p:cNvPr id="584" name="線條"/>
              <p:cNvSpPr/>
              <p:nvPr/>
            </p:nvSpPr>
            <p:spPr>
              <a:xfrm flipH="1" flipV="1">
                <a:off x="0" y="0"/>
                <a:ext cx="26835" cy="1"/>
              </a:xfrm>
              <a:prstGeom prst="line">
                <a:avLst/>
              </a:prstGeom>
              <a:noFill/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endParaRPr dirty="0"/>
              </a:p>
            </p:txBody>
          </p:sp>
          <p:sp>
            <p:nvSpPr>
              <p:cNvPr id="585" name="線條"/>
              <p:cNvSpPr/>
              <p:nvPr/>
            </p:nvSpPr>
            <p:spPr>
              <a:xfrm>
                <a:off x="0" y="0"/>
                <a:ext cx="26835" cy="1"/>
              </a:xfrm>
              <a:prstGeom prst="line">
                <a:avLst/>
              </a:prstGeom>
              <a:noFill/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endParaRPr dirty="0"/>
              </a:p>
            </p:txBody>
          </p:sp>
        </p:grpSp>
        <p:sp>
          <p:nvSpPr>
            <p:cNvPr id="587" name="Shape 1040"/>
            <p:cNvSpPr/>
            <p:nvPr/>
          </p:nvSpPr>
          <p:spPr>
            <a:xfrm>
              <a:off x="0" y="1716032"/>
              <a:ext cx="521019" cy="8005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362"/>
                  </a:lnTo>
                  <a:lnTo>
                    <a:pt x="1112" y="543"/>
                  </a:lnTo>
                  <a:lnTo>
                    <a:pt x="2316" y="663"/>
                  </a:lnTo>
                  <a:lnTo>
                    <a:pt x="5375" y="783"/>
                  </a:lnTo>
                  <a:lnTo>
                    <a:pt x="8437" y="964"/>
                  </a:lnTo>
                  <a:lnTo>
                    <a:pt x="11588" y="1145"/>
                  </a:lnTo>
                  <a:lnTo>
                    <a:pt x="14741" y="1448"/>
                  </a:lnTo>
                  <a:lnTo>
                    <a:pt x="17894" y="1749"/>
                  </a:lnTo>
                  <a:lnTo>
                    <a:pt x="21044" y="2111"/>
                  </a:lnTo>
                  <a:lnTo>
                    <a:pt x="20766" y="3016"/>
                  </a:lnTo>
                  <a:lnTo>
                    <a:pt x="20488" y="3982"/>
                  </a:lnTo>
                  <a:lnTo>
                    <a:pt x="20209" y="5973"/>
                  </a:lnTo>
                  <a:lnTo>
                    <a:pt x="19006" y="11523"/>
                  </a:lnTo>
                  <a:lnTo>
                    <a:pt x="17984" y="16290"/>
                  </a:lnTo>
                  <a:lnTo>
                    <a:pt x="16872" y="21057"/>
                  </a:lnTo>
                  <a:lnTo>
                    <a:pt x="16781" y="21057"/>
                  </a:lnTo>
                  <a:lnTo>
                    <a:pt x="15669" y="20876"/>
                  </a:lnTo>
                  <a:lnTo>
                    <a:pt x="14647" y="20756"/>
                  </a:lnTo>
                  <a:lnTo>
                    <a:pt x="12516" y="20575"/>
                  </a:lnTo>
                  <a:lnTo>
                    <a:pt x="8159" y="20394"/>
                  </a:lnTo>
                  <a:lnTo>
                    <a:pt x="7138" y="20272"/>
                  </a:lnTo>
                  <a:lnTo>
                    <a:pt x="6119" y="20213"/>
                  </a:lnTo>
                  <a:lnTo>
                    <a:pt x="4078" y="19910"/>
                  </a:lnTo>
                  <a:lnTo>
                    <a:pt x="2038" y="19609"/>
                  </a:lnTo>
                  <a:lnTo>
                    <a:pt x="1019" y="19489"/>
                  </a:lnTo>
                  <a:lnTo>
                    <a:pt x="0" y="19428"/>
                  </a:lnTo>
                  <a:lnTo>
                    <a:pt x="0" y="19910"/>
                  </a:lnTo>
                  <a:lnTo>
                    <a:pt x="1669" y="20091"/>
                  </a:lnTo>
                  <a:lnTo>
                    <a:pt x="3428" y="20333"/>
                  </a:lnTo>
                  <a:lnTo>
                    <a:pt x="5097" y="20575"/>
                  </a:lnTo>
                  <a:lnTo>
                    <a:pt x="6766" y="20756"/>
                  </a:lnTo>
                  <a:lnTo>
                    <a:pt x="9272" y="20876"/>
                  </a:lnTo>
                  <a:lnTo>
                    <a:pt x="11681" y="20996"/>
                  </a:lnTo>
                  <a:lnTo>
                    <a:pt x="14184" y="21177"/>
                  </a:lnTo>
                  <a:lnTo>
                    <a:pt x="15390" y="21299"/>
                  </a:lnTo>
                  <a:lnTo>
                    <a:pt x="16594" y="21539"/>
                  </a:lnTo>
                  <a:lnTo>
                    <a:pt x="16781" y="21480"/>
                  </a:lnTo>
                  <a:lnTo>
                    <a:pt x="16966" y="21600"/>
                  </a:lnTo>
                  <a:lnTo>
                    <a:pt x="17150" y="21600"/>
                  </a:lnTo>
                  <a:lnTo>
                    <a:pt x="17244" y="21539"/>
                  </a:lnTo>
                  <a:lnTo>
                    <a:pt x="17337" y="21480"/>
                  </a:lnTo>
                  <a:lnTo>
                    <a:pt x="18541" y="16532"/>
                  </a:lnTo>
                  <a:lnTo>
                    <a:pt x="19653" y="11645"/>
                  </a:lnTo>
                  <a:lnTo>
                    <a:pt x="20581" y="6878"/>
                  </a:lnTo>
                  <a:lnTo>
                    <a:pt x="21137" y="4464"/>
                  </a:lnTo>
                  <a:lnTo>
                    <a:pt x="21416" y="3258"/>
                  </a:lnTo>
                  <a:lnTo>
                    <a:pt x="21416" y="2052"/>
                  </a:lnTo>
                  <a:lnTo>
                    <a:pt x="21509" y="1991"/>
                  </a:lnTo>
                  <a:lnTo>
                    <a:pt x="21600" y="1930"/>
                  </a:lnTo>
                  <a:lnTo>
                    <a:pt x="21509" y="1810"/>
                  </a:lnTo>
                  <a:lnTo>
                    <a:pt x="21416" y="1749"/>
                  </a:lnTo>
                  <a:lnTo>
                    <a:pt x="21416" y="1690"/>
                  </a:lnTo>
                  <a:lnTo>
                    <a:pt x="21322" y="1629"/>
                  </a:lnTo>
                  <a:lnTo>
                    <a:pt x="21231" y="1629"/>
                  </a:lnTo>
                  <a:lnTo>
                    <a:pt x="21231" y="1690"/>
                  </a:lnTo>
                  <a:lnTo>
                    <a:pt x="21137" y="1749"/>
                  </a:lnTo>
                  <a:lnTo>
                    <a:pt x="18541" y="1387"/>
                  </a:lnTo>
                  <a:lnTo>
                    <a:pt x="15947" y="1145"/>
                  </a:lnTo>
                  <a:lnTo>
                    <a:pt x="10662" y="724"/>
                  </a:lnTo>
                  <a:lnTo>
                    <a:pt x="7972" y="543"/>
                  </a:lnTo>
                  <a:lnTo>
                    <a:pt x="5284" y="482"/>
                  </a:lnTo>
                  <a:lnTo>
                    <a:pt x="2594" y="301"/>
                  </a:lnTo>
                  <a:lnTo>
                    <a:pt x="1297" y="18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588" name="Shape 1041"/>
            <p:cNvSpPr/>
            <p:nvPr/>
          </p:nvSpPr>
          <p:spPr>
            <a:xfrm>
              <a:off x="509859" y="38797"/>
              <a:ext cx="20127" cy="15655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776" y="0"/>
                  </a:moveTo>
                  <a:lnTo>
                    <a:pt x="2424" y="302"/>
                  </a:lnTo>
                  <a:lnTo>
                    <a:pt x="2424" y="614"/>
                  </a:lnTo>
                  <a:lnTo>
                    <a:pt x="0" y="2777"/>
                  </a:lnTo>
                  <a:lnTo>
                    <a:pt x="0" y="9870"/>
                  </a:lnTo>
                  <a:lnTo>
                    <a:pt x="2424" y="15735"/>
                  </a:lnTo>
                  <a:lnTo>
                    <a:pt x="7200" y="18512"/>
                  </a:lnTo>
                  <a:lnTo>
                    <a:pt x="11976" y="20977"/>
                  </a:lnTo>
                  <a:lnTo>
                    <a:pt x="14400" y="21600"/>
                  </a:lnTo>
                  <a:lnTo>
                    <a:pt x="16824" y="21600"/>
                  </a:lnTo>
                  <a:lnTo>
                    <a:pt x="21600" y="21288"/>
                  </a:lnTo>
                  <a:lnTo>
                    <a:pt x="21600" y="15423"/>
                  </a:lnTo>
                  <a:lnTo>
                    <a:pt x="16824" y="9870"/>
                  </a:lnTo>
                  <a:lnTo>
                    <a:pt x="14400" y="5242"/>
                  </a:lnTo>
                  <a:lnTo>
                    <a:pt x="11976" y="2777"/>
                  </a:lnTo>
                  <a:lnTo>
                    <a:pt x="9624" y="302"/>
                  </a:lnTo>
                  <a:lnTo>
                    <a:pt x="7200" y="302"/>
                  </a:lnTo>
                  <a:lnTo>
                    <a:pt x="4776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589" name="Shape 1042"/>
            <p:cNvSpPr/>
            <p:nvPr/>
          </p:nvSpPr>
          <p:spPr>
            <a:xfrm>
              <a:off x="1516226" y="83499"/>
              <a:ext cx="33544" cy="5141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506" y="4688"/>
                  </a:moveTo>
                  <a:lnTo>
                    <a:pt x="12960" y="5637"/>
                  </a:lnTo>
                  <a:lnTo>
                    <a:pt x="14371" y="7507"/>
                  </a:lnTo>
                  <a:lnTo>
                    <a:pt x="12960" y="10326"/>
                  </a:lnTo>
                  <a:lnTo>
                    <a:pt x="10051" y="8456"/>
                  </a:lnTo>
                  <a:lnTo>
                    <a:pt x="8640" y="6586"/>
                  </a:lnTo>
                  <a:lnTo>
                    <a:pt x="8640" y="5637"/>
                  </a:lnTo>
                  <a:lnTo>
                    <a:pt x="10051" y="4688"/>
                  </a:lnTo>
                  <a:close/>
                  <a:moveTo>
                    <a:pt x="8640" y="0"/>
                  </a:moveTo>
                  <a:lnTo>
                    <a:pt x="4320" y="1870"/>
                  </a:lnTo>
                  <a:lnTo>
                    <a:pt x="1411" y="3767"/>
                  </a:lnTo>
                  <a:lnTo>
                    <a:pt x="0" y="6586"/>
                  </a:lnTo>
                  <a:lnTo>
                    <a:pt x="1411" y="9405"/>
                  </a:lnTo>
                  <a:lnTo>
                    <a:pt x="4320" y="11274"/>
                  </a:lnTo>
                  <a:lnTo>
                    <a:pt x="7186" y="13144"/>
                  </a:lnTo>
                  <a:lnTo>
                    <a:pt x="2866" y="15042"/>
                  </a:lnTo>
                  <a:lnTo>
                    <a:pt x="1411" y="16912"/>
                  </a:lnTo>
                  <a:lnTo>
                    <a:pt x="2866" y="18781"/>
                  </a:lnTo>
                  <a:lnTo>
                    <a:pt x="5731" y="20679"/>
                  </a:lnTo>
                  <a:lnTo>
                    <a:pt x="8640" y="21600"/>
                  </a:lnTo>
                  <a:lnTo>
                    <a:pt x="12960" y="21600"/>
                  </a:lnTo>
                  <a:lnTo>
                    <a:pt x="15826" y="20679"/>
                  </a:lnTo>
                  <a:lnTo>
                    <a:pt x="18691" y="19730"/>
                  </a:lnTo>
                  <a:lnTo>
                    <a:pt x="21600" y="17860"/>
                  </a:lnTo>
                  <a:lnTo>
                    <a:pt x="21600" y="15963"/>
                  </a:lnTo>
                  <a:lnTo>
                    <a:pt x="18691" y="13144"/>
                  </a:lnTo>
                  <a:lnTo>
                    <a:pt x="20146" y="13144"/>
                  </a:lnTo>
                  <a:lnTo>
                    <a:pt x="20146" y="11274"/>
                  </a:lnTo>
                  <a:lnTo>
                    <a:pt x="18691" y="9405"/>
                  </a:lnTo>
                  <a:lnTo>
                    <a:pt x="20146" y="7507"/>
                  </a:lnTo>
                  <a:lnTo>
                    <a:pt x="20146" y="2819"/>
                  </a:lnTo>
                  <a:lnTo>
                    <a:pt x="15826" y="949"/>
                  </a:lnTo>
                  <a:lnTo>
                    <a:pt x="12960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590" name="Shape 1043"/>
            <p:cNvSpPr/>
            <p:nvPr/>
          </p:nvSpPr>
          <p:spPr>
            <a:xfrm>
              <a:off x="545660" y="4483"/>
              <a:ext cx="149784" cy="127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902" y="0"/>
                  </a:moveTo>
                  <a:lnTo>
                    <a:pt x="0" y="8614"/>
                  </a:lnTo>
                  <a:lnTo>
                    <a:pt x="0" y="12986"/>
                  </a:lnTo>
                  <a:lnTo>
                    <a:pt x="2251" y="17229"/>
                  </a:lnTo>
                  <a:lnTo>
                    <a:pt x="4512" y="21600"/>
                  </a:lnTo>
                  <a:lnTo>
                    <a:pt x="9349" y="17229"/>
                  </a:lnTo>
                  <a:lnTo>
                    <a:pt x="14828" y="17229"/>
                  </a:lnTo>
                  <a:lnTo>
                    <a:pt x="19349" y="12986"/>
                  </a:lnTo>
                  <a:lnTo>
                    <a:pt x="19665" y="17229"/>
                  </a:lnTo>
                  <a:lnTo>
                    <a:pt x="20316" y="21600"/>
                  </a:lnTo>
                  <a:lnTo>
                    <a:pt x="20958" y="17229"/>
                  </a:lnTo>
                  <a:lnTo>
                    <a:pt x="21284" y="8614"/>
                  </a:lnTo>
                  <a:lnTo>
                    <a:pt x="21600" y="4243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591" name="Shape 1044"/>
            <p:cNvSpPr/>
            <p:nvPr/>
          </p:nvSpPr>
          <p:spPr>
            <a:xfrm>
              <a:off x="881094" y="11962"/>
              <a:ext cx="165459" cy="17887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48" y="1620"/>
                  </a:moveTo>
                  <a:lnTo>
                    <a:pt x="19267" y="5935"/>
                  </a:lnTo>
                  <a:lnTo>
                    <a:pt x="19267" y="14582"/>
                  </a:lnTo>
                  <a:lnTo>
                    <a:pt x="19848" y="18632"/>
                  </a:lnTo>
                  <a:lnTo>
                    <a:pt x="19848" y="18897"/>
                  </a:lnTo>
                  <a:lnTo>
                    <a:pt x="17811" y="18632"/>
                  </a:lnTo>
                  <a:lnTo>
                    <a:pt x="15764" y="18897"/>
                  </a:lnTo>
                  <a:lnTo>
                    <a:pt x="3208" y="18897"/>
                  </a:lnTo>
                  <a:lnTo>
                    <a:pt x="2333" y="10531"/>
                  </a:lnTo>
                  <a:lnTo>
                    <a:pt x="1752" y="1885"/>
                  </a:lnTo>
                  <a:lnTo>
                    <a:pt x="6131" y="2158"/>
                  </a:lnTo>
                  <a:lnTo>
                    <a:pt x="10804" y="2158"/>
                  </a:lnTo>
                  <a:lnTo>
                    <a:pt x="19848" y="1620"/>
                  </a:lnTo>
                  <a:close/>
                  <a:moveTo>
                    <a:pt x="20143" y="0"/>
                  </a:moveTo>
                  <a:lnTo>
                    <a:pt x="15469" y="265"/>
                  </a:lnTo>
                  <a:lnTo>
                    <a:pt x="10510" y="265"/>
                  </a:lnTo>
                  <a:lnTo>
                    <a:pt x="5836" y="537"/>
                  </a:lnTo>
                  <a:lnTo>
                    <a:pt x="1457" y="810"/>
                  </a:lnTo>
                  <a:lnTo>
                    <a:pt x="876" y="810"/>
                  </a:lnTo>
                  <a:lnTo>
                    <a:pt x="581" y="1347"/>
                  </a:lnTo>
                  <a:lnTo>
                    <a:pt x="295" y="1347"/>
                  </a:lnTo>
                  <a:lnTo>
                    <a:pt x="295" y="1885"/>
                  </a:lnTo>
                  <a:lnTo>
                    <a:pt x="0" y="6481"/>
                  </a:lnTo>
                  <a:lnTo>
                    <a:pt x="0" y="11341"/>
                  </a:lnTo>
                  <a:lnTo>
                    <a:pt x="581" y="16202"/>
                  </a:lnTo>
                  <a:lnTo>
                    <a:pt x="1457" y="21063"/>
                  </a:lnTo>
                  <a:lnTo>
                    <a:pt x="2046" y="21600"/>
                  </a:lnTo>
                  <a:lnTo>
                    <a:pt x="2627" y="21600"/>
                  </a:lnTo>
                  <a:lnTo>
                    <a:pt x="3208" y="21335"/>
                  </a:lnTo>
                  <a:lnTo>
                    <a:pt x="3503" y="20790"/>
                  </a:lnTo>
                  <a:lnTo>
                    <a:pt x="3503" y="19980"/>
                  </a:lnTo>
                  <a:lnTo>
                    <a:pt x="7301" y="20790"/>
                  </a:lnTo>
                  <a:lnTo>
                    <a:pt x="11680" y="21063"/>
                  </a:lnTo>
                  <a:lnTo>
                    <a:pt x="16059" y="20790"/>
                  </a:lnTo>
                  <a:lnTo>
                    <a:pt x="17811" y="20525"/>
                  </a:lnTo>
                  <a:lnTo>
                    <a:pt x="19848" y="19980"/>
                  </a:lnTo>
                  <a:lnTo>
                    <a:pt x="20143" y="19707"/>
                  </a:lnTo>
                  <a:lnTo>
                    <a:pt x="20143" y="19170"/>
                  </a:lnTo>
                  <a:lnTo>
                    <a:pt x="21019" y="19170"/>
                  </a:lnTo>
                  <a:lnTo>
                    <a:pt x="21314" y="18897"/>
                  </a:lnTo>
                  <a:lnTo>
                    <a:pt x="21314" y="18632"/>
                  </a:lnTo>
                  <a:lnTo>
                    <a:pt x="21600" y="14309"/>
                  </a:lnTo>
                  <a:lnTo>
                    <a:pt x="21314" y="9986"/>
                  </a:lnTo>
                  <a:lnTo>
                    <a:pt x="21019" y="5671"/>
                  </a:lnTo>
                  <a:lnTo>
                    <a:pt x="20724" y="1347"/>
                  </a:lnTo>
                  <a:lnTo>
                    <a:pt x="21019" y="1075"/>
                  </a:lnTo>
                  <a:lnTo>
                    <a:pt x="20724" y="537"/>
                  </a:lnTo>
                  <a:lnTo>
                    <a:pt x="20438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592" name="Shape 1045"/>
            <p:cNvSpPr/>
            <p:nvPr/>
          </p:nvSpPr>
          <p:spPr>
            <a:xfrm>
              <a:off x="576945" y="105884"/>
              <a:ext cx="46962" cy="6927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218" y="0"/>
                  </a:moveTo>
                  <a:lnTo>
                    <a:pt x="6171" y="1388"/>
                  </a:lnTo>
                  <a:lnTo>
                    <a:pt x="3086" y="2092"/>
                  </a:lnTo>
                  <a:lnTo>
                    <a:pt x="0" y="4183"/>
                  </a:lnTo>
                  <a:lnTo>
                    <a:pt x="0" y="6275"/>
                  </a:lnTo>
                  <a:lnTo>
                    <a:pt x="1039" y="6958"/>
                  </a:lnTo>
                  <a:lnTo>
                    <a:pt x="3086" y="6275"/>
                  </a:lnTo>
                  <a:lnTo>
                    <a:pt x="6171" y="4867"/>
                  </a:lnTo>
                  <a:lnTo>
                    <a:pt x="9257" y="3479"/>
                  </a:lnTo>
                  <a:lnTo>
                    <a:pt x="10296" y="3479"/>
                  </a:lnTo>
                  <a:lnTo>
                    <a:pt x="12343" y="4183"/>
                  </a:lnTo>
                  <a:lnTo>
                    <a:pt x="12343" y="4867"/>
                  </a:lnTo>
                  <a:lnTo>
                    <a:pt x="13382" y="5571"/>
                  </a:lnTo>
                  <a:lnTo>
                    <a:pt x="11304" y="7663"/>
                  </a:lnTo>
                  <a:lnTo>
                    <a:pt x="7210" y="10458"/>
                  </a:lnTo>
                  <a:lnTo>
                    <a:pt x="5133" y="13233"/>
                  </a:lnTo>
                  <a:lnTo>
                    <a:pt x="5133" y="15325"/>
                  </a:lnTo>
                  <a:lnTo>
                    <a:pt x="7210" y="16029"/>
                  </a:lnTo>
                  <a:lnTo>
                    <a:pt x="8218" y="16029"/>
                  </a:lnTo>
                  <a:lnTo>
                    <a:pt x="10296" y="15325"/>
                  </a:lnTo>
                  <a:lnTo>
                    <a:pt x="14390" y="15325"/>
                  </a:lnTo>
                  <a:lnTo>
                    <a:pt x="13382" y="17417"/>
                  </a:lnTo>
                  <a:lnTo>
                    <a:pt x="12343" y="18121"/>
                  </a:lnTo>
                  <a:lnTo>
                    <a:pt x="6171" y="18121"/>
                  </a:lnTo>
                  <a:lnTo>
                    <a:pt x="5133" y="18825"/>
                  </a:lnTo>
                  <a:lnTo>
                    <a:pt x="5133" y="20212"/>
                  </a:lnTo>
                  <a:lnTo>
                    <a:pt x="7210" y="20917"/>
                  </a:lnTo>
                  <a:lnTo>
                    <a:pt x="10296" y="21600"/>
                  </a:lnTo>
                  <a:lnTo>
                    <a:pt x="15429" y="20917"/>
                  </a:lnTo>
                  <a:lnTo>
                    <a:pt x="18514" y="20212"/>
                  </a:lnTo>
                  <a:lnTo>
                    <a:pt x="20561" y="19508"/>
                  </a:lnTo>
                  <a:lnTo>
                    <a:pt x="21600" y="18121"/>
                  </a:lnTo>
                  <a:lnTo>
                    <a:pt x="21600" y="16029"/>
                  </a:lnTo>
                  <a:lnTo>
                    <a:pt x="20561" y="13937"/>
                  </a:lnTo>
                  <a:lnTo>
                    <a:pt x="18514" y="12550"/>
                  </a:lnTo>
                  <a:lnTo>
                    <a:pt x="16467" y="11846"/>
                  </a:lnTo>
                  <a:lnTo>
                    <a:pt x="13382" y="11142"/>
                  </a:lnTo>
                  <a:lnTo>
                    <a:pt x="15429" y="9754"/>
                  </a:lnTo>
                  <a:lnTo>
                    <a:pt x="17476" y="7663"/>
                  </a:lnTo>
                  <a:lnTo>
                    <a:pt x="18514" y="4867"/>
                  </a:lnTo>
                  <a:lnTo>
                    <a:pt x="17476" y="2092"/>
                  </a:lnTo>
                  <a:lnTo>
                    <a:pt x="13382" y="683"/>
                  </a:lnTo>
                  <a:lnTo>
                    <a:pt x="11304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593" name="Shape 1046"/>
            <p:cNvSpPr/>
            <p:nvPr/>
          </p:nvSpPr>
          <p:spPr>
            <a:xfrm>
              <a:off x="521018" y="32088"/>
              <a:ext cx="154300" cy="16100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722" y="0"/>
                  </a:moveTo>
                  <a:lnTo>
                    <a:pt x="14087" y="294"/>
                  </a:lnTo>
                  <a:lnTo>
                    <a:pt x="8452" y="597"/>
                  </a:lnTo>
                  <a:lnTo>
                    <a:pt x="4073" y="294"/>
                  </a:lnTo>
                  <a:lnTo>
                    <a:pt x="1878" y="597"/>
                  </a:lnTo>
                  <a:lnTo>
                    <a:pt x="0" y="1194"/>
                  </a:lnTo>
                  <a:lnTo>
                    <a:pt x="632" y="1800"/>
                  </a:lnTo>
                  <a:lnTo>
                    <a:pt x="1571" y="2094"/>
                  </a:lnTo>
                  <a:lnTo>
                    <a:pt x="3134" y="2700"/>
                  </a:lnTo>
                  <a:lnTo>
                    <a:pt x="7206" y="2700"/>
                  </a:lnTo>
                  <a:lnTo>
                    <a:pt x="12841" y="2397"/>
                  </a:lnTo>
                  <a:lnTo>
                    <a:pt x="18783" y="2094"/>
                  </a:lnTo>
                  <a:lnTo>
                    <a:pt x="18476" y="3894"/>
                  </a:lnTo>
                  <a:lnTo>
                    <a:pt x="18476" y="5997"/>
                  </a:lnTo>
                  <a:lnTo>
                    <a:pt x="18783" y="9597"/>
                  </a:lnTo>
                  <a:lnTo>
                    <a:pt x="19099" y="14400"/>
                  </a:lnTo>
                  <a:lnTo>
                    <a:pt x="19099" y="16797"/>
                  </a:lnTo>
                  <a:lnTo>
                    <a:pt x="19415" y="19194"/>
                  </a:lnTo>
                  <a:lnTo>
                    <a:pt x="5012" y="19194"/>
                  </a:lnTo>
                  <a:lnTo>
                    <a:pt x="3450" y="19497"/>
                  </a:lnTo>
                  <a:lnTo>
                    <a:pt x="2511" y="19800"/>
                  </a:lnTo>
                  <a:lnTo>
                    <a:pt x="1571" y="20397"/>
                  </a:lnTo>
                  <a:lnTo>
                    <a:pt x="1878" y="20397"/>
                  </a:lnTo>
                  <a:lnTo>
                    <a:pt x="2511" y="21003"/>
                  </a:lnTo>
                  <a:lnTo>
                    <a:pt x="3450" y="21297"/>
                  </a:lnTo>
                  <a:lnTo>
                    <a:pt x="5328" y="21600"/>
                  </a:lnTo>
                  <a:lnTo>
                    <a:pt x="9084" y="21297"/>
                  </a:lnTo>
                  <a:lnTo>
                    <a:pt x="20661" y="21297"/>
                  </a:lnTo>
                  <a:lnTo>
                    <a:pt x="21293" y="21003"/>
                  </a:lnTo>
                  <a:lnTo>
                    <a:pt x="21600" y="20397"/>
                  </a:lnTo>
                  <a:lnTo>
                    <a:pt x="21600" y="19800"/>
                  </a:lnTo>
                  <a:lnTo>
                    <a:pt x="21293" y="19497"/>
                  </a:lnTo>
                  <a:lnTo>
                    <a:pt x="21293" y="14400"/>
                  </a:lnTo>
                  <a:lnTo>
                    <a:pt x="20977" y="9597"/>
                  </a:lnTo>
                  <a:lnTo>
                    <a:pt x="20977" y="5694"/>
                  </a:lnTo>
                  <a:lnTo>
                    <a:pt x="20661" y="3600"/>
                  </a:lnTo>
                  <a:lnTo>
                    <a:pt x="20354" y="1800"/>
                  </a:lnTo>
                  <a:lnTo>
                    <a:pt x="20661" y="1497"/>
                  </a:lnTo>
                  <a:lnTo>
                    <a:pt x="20661" y="900"/>
                  </a:lnTo>
                  <a:lnTo>
                    <a:pt x="20354" y="294"/>
                  </a:lnTo>
                  <a:lnTo>
                    <a:pt x="19722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594" name="Shape 1047"/>
            <p:cNvSpPr/>
            <p:nvPr/>
          </p:nvSpPr>
          <p:spPr>
            <a:xfrm>
              <a:off x="719315" y="0"/>
              <a:ext cx="12701" cy="127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4371" y="21600"/>
                  </a:lnTo>
                  <a:lnTo>
                    <a:pt x="17357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595" name="Shape 1048"/>
            <p:cNvSpPr/>
            <p:nvPr/>
          </p:nvSpPr>
          <p:spPr>
            <a:xfrm>
              <a:off x="1176276" y="179679"/>
              <a:ext cx="165526" cy="17887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49" y="1893"/>
                  </a:moveTo>
                  <a:lnTo>
                    <a:pt x="19260" y="5943"/>
                  </a:lnTo>
                  <a:lnTo>
                    <a:pt x="18974" y="10259"/>
                  </a:lnTo>
                  <a:lnTo>
                    <a:pt x="19260" y="14582"/>
                  </a:lnTo>
                  <a:lnTo>
                    <a:pt x="19849" y="18632"/>
                  </a:lnTo>
                  <a:lnTo>
                    <a:pt x="19849" y="18905"/>
                  </a:lnTo>
                  <a:lnTo>
                    <a:pt x="15758" y="18905"/>
                  </a:lnTo>
                  <a:lnTo>
                    <a:pt x="11675" y="19170"/>
                  </a:lnTo>
                  <a:lnTo>
                    <a:pt x="3207" y="19170"/>
                  </a:lnTo>
                  <a:lnTo>
                    <a:pt x="2332" y="10531"/>
                  </a:lnTo>
                  <a:lnTo>
                    <a:pt x="1751" y="2158"/>
                  </a:lnTo>
                  <a:lnTo>
                    <a:pt x="6128" y="2430"/>
                  </a:lnTo>
                  <a:lnTo>
                    <a:pt x="10800" y="2430"/>
                  </a:lnTo>
                  <a:lnTo>
                    <a:pt x="19849" y="1893"/>
                  </a:lnTo>
                  <a:close/>
                  <a:moveTo>
                    <a:pt x="20135" y="0"/>
                  </a:moveTo>
                  <a:lnTo>
                    <a:pt x="15472" y="273"/>
                  </a:lnTo>
                  <a:lnTo>
                    <a:pt x="10505" y="537"/>
                  </a:lnTo>
                  <a:lnTo>
                    <a:pt x="5833" y="537"/>
                  </a:lnTo>
                  <a:lnTo>
                    <a:pt x="1170" y="810"/>
                  </a:lnTo>
                  <a:lnTo>
                    <a:pt x="875" y="1083"/>
                  </a:lnTo>
                  <a:lnTo>
                    <a:pt x="581" y="1347"/>
                  </a:lnTo>
                  <a:lnTo>
                    <a:pt x="295" y="1620"/>
                  </a:lnTo>
                  <a:lnTo>
                    <a:pt x="295" y="1893"/>
                  </a:lnTo>
                  <a:lnTo>
                    <a:pt x="0" y="6754"/>
                  </a:lnTo>
                  <a:lnTo>
                    <a:pt x="0" y="11614"/>
                  </a:lnTo>
                  <a:lnTo>
                    <a:pt x="581" y="16475"/>
                  </a:lnTo>
                  <a:lnTo>
                    <a:pt x="1456" y="21063"/>
                  </a:lnTo>
                  <a:lnTo>
                    <a:pt x="2046" y="21600"/>
                  </a:lnTo>
                  <a:lnTo>
                    <a:pt x="2626" y="21600"/>
                  </a:lnTo>
                  <a:lnTo>
                    <a:pt x="3207" y="21335"/>
                  </a:lnTo>
                  <a:lnTo>
                    <a:pt x="3502" y="20790"/>
                  </a:lnTo>
                  <a:lnTo>
                    <a:pt x="3502" y="20253"/>
                  </a:lnTo>
                  <a:lnTo>
                    <a:pt x="7298" y="20790"/>
                  </a:lnTo>
                  <a:lnTo>
                    <a:pt x="11675" y="21063"/>
                  </a:lnTo>
                  <a:lnTo>
                    <a:pt x="16053" y="21063"/>
                  </a:lnTo>
                  <a:lnTo>
                    <a:pt x="17804" y="20525"/>
                  </a:lnTo>
                  <a:lnTo>
                    <a:pt x="19849" y="20253"/>
                  </a:lnTo>
                  <a:lnTo>
                    <a:pt x="20135" y="19715"/>
                  </a:lnTo>
                  <a:lnTo>
                    <a:pt x="20135" y="19170"/>
                  </a:lnTo>
                  <a:lnTo>
                    <a:pt x="20430" y="19442"/>
                  </a:lnTo>
                  <a:lnTo>
                    <a:pt x="21011" y="19442"/>
                  </a:lnTo>
                  <a:lnTo>
                    <a:pt x="21305" y="19170"/>
                  </a:lnTo>
                  <a:lnTo>
                    <a:pt x="21305" y="18632"/>
                  </a:lnTo>
                  <a:lnTo>
                    <a:pt x="21600" y="14582"/>
                  </a:lnTo>
                  <a:lnTo>
                    <a:pt x="21305" y="10259"/>
                  </a:lnTo>
                  <a:lnTo>
                    <a:pt x="21011" y="5671"/>
                  </a:lnTo>
                  <a:lnTo>
                    <a:pt x="20725" y="1620"/>
                  </a:lnTo>
                  <a:lnTo>
                    <a:pt x="20725" y="537"/>
                  </a:lnTo>
                  <a:lnTo>
                    <a:pt x="20430" y="273"/>
                  </a:lnTo>
                  <a:lnTo>
                    <a:pt x="20135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596" name="Shape 1049"/>
            <p:cNvSpPr/>
            <p:nvPr/>
          </p:nvSpPr>
          <p:spPr>
            <a:xfrm>
              <a:off x="1180726" y="374231"/>
              <a:ext cx="17935" cy="1543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440" y="0"/>
                  </a:moveTo>
                  <a:lnTo>
                    <a:pt x="2720" y="316"/>
                  </a:lnTo>
                  <a:lnTo>
                    <a:pt x="0" y="2817"/>
                  </a:lnTo>
                  <a:lnTo>
                    <a:pt x="0" y="5012"/>
                  </a:lnTo>
                  <a:lnTo>
                    <a:pt x="2720" y="10014"/>
                  </a:lnTo>
                  <a:lnTo>
                    <a:pt x="0" y="15649"/>
                  </a:lnTo>
                  <a:lnTo>
                    <a:pt x="0" y="18466"/>
                  </a:lnTo>
                  <a:lnTo>
                    <a:pt x="2720" y="20977"/>
                  </a:lnTo>
                  <a:lnTo>
                    <a:pt x="5440" y="21600"/>
                  </a:lnTo>
                  <a:lnTo>
                    <a:pt x="13520" y="21600"/>
                  </a:lnTo>
                  <a:lnTo>
                    <a:pt x="13520" y="21284"/>
                  </a:lnTo>
                  <a:lnTo>
                    <a:pt x="18880" y="18466"/>
                  </a:lnTo>
                  <a:lnTo>
                    <a:pt x="21600" y="15649"/>
                  </a:lnTo>
                  <a:lnTo>
                    <a:pt x="18880" y="10014"/>
                  </a:lnTo>
                  <a:lnTo>
                    <a:pt x="18880" y="5012"/>
                  </a:lnTo>
                  <a:lnTo>
                    <a:pt x="16160" y="2501"/>
                  </a:lnTo>
                  <a:lnTo>
                    <a:pt x="10800" y="316"/>
                  </a:lnTo>
                  <a:lnTo>
                    <a:pt x="8080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597" name="Shape 1050"/>
            <p:cNvSpPr/>
            <p:nvPr/>
          </p:nvSpPr>
          <p:spPr>
            <a:xfrm>
              <a:off x="1245621" y="246766"/>
              <a:ext cx="40253" cy="4696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388" y="0"/>
                  </a:moveTo>
                  <a:lnTo>
                    <a:pt x="15612" y="3086"/>
                  </a:lnTo>
                  <a:lnTo>
                    <a:pt x="10800" y="6171"/>
                  </a:lnTo>
                  <a:lnTo>
                    <a:pt x="8412" y="5133"/>
                  </a:lnTo>
                  <a:lnTo>
                    <a:pt x="5988" y="3086"/>
                  </a:lnTo>
                  <a:lnTo>
                    <a:pt x="2388" y="1039"/>
                  </a:lnTo>
                  <a:lnTo>
                    <a:pt x="0" y="1039"/>
                  </a:lnTo>
                  <a:lnTo>
                    <a:pt x="0" y="2047"/>
                  </a:lnTo>
                  <a:lnTo>
                    <a:pt x="1176" y="5133"/>
                  </a:lnTo>
                  <a:lnTo>
                    <a:pt x="4776" y="9257"/>
                  </a:lnTo>
                  <a:lnTo>
                    <a:pt x="5988" y="10296"/>
                  </a:lnTo>
                  <a:lnTo>
                    <a:pt x="1176" y="17476"/>
                  </a:lnTo>
                  <a:lnTo>
                    <a:pt x="1176" y="19553"/>
                  </a:lnTo>
                  <a:lnTo>
                    <a:pt x="2388" y="21600"/>
                  </a:lnTo>
                  <a:lnTo>
                    <a:pt x="5988" y="21600"/>
                  </a:lnTo>
                  <a:lnTo>
                    <a:pt x="7200" y="20561"/>
                  </a:lnTo>
                  <a:lnTo>
                    <a:pt x="13188" y="11304"/>
                  </a:lnTo>
                  <a:lnTo>
                    <a:pt x="15612" y="11304"/>
                  </a:lnTo>
                  <a:lnTo>
                    <a:pt x="16788" y="10296"/>
                  </a:lnTo>
                  <a:lnTo>
                    <a:pt x="15612" y="8218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598" name="Shape 1051"/>
            <p:cNvSpPr/>
            <p:nvPr/>
          </p:nvSpPr>
          <p:spPr>
            <a:xfrm>
              <a:off x="1254521" y="5254"/>
              <a:ext cx="169977" cy="15649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26" y="926"/>
                  </a:moveTo>
                  <a:lnTo>
                    <a:pt x="3132" y="1540"/>
                  </a:lnTo>
                  <a:lnTo>
                    <a:pt x="4837" y="1852"/>
                  </a:lnTo>
                  <a:lnTo>
                    <a:pt x="8534" y="1852"/>
                  </a:lnTo>
                  <a:lnTo>
                    <a:pt x="13927" y="2154"/>
                  </a:lnTo>
                  <a:lnTo>
                    <a:pt x="19616" y="2154"/>
                  </a:lnTo>
                  <a:lnTo>
                    <a:pt x="19616" y="13890"/>
                  </a:lnTo>
                  <a:lnTo>
                    <a:pt x="19895" y="16044"/>
                  </a:lnTo>
                  <a:lnTo>
                    <a:pt x="20182" y="18520"/>
                  </a:lnTo>
                  <a:lnTo>
                    <a:pt x="11370" y="18520"/>
                  </a:lnTo>
                  <a:lnTo>
                    <a:pt x="6829" y="18822"/>
                  </a:lnTo>
                  <a:lnTo>
                    <a:pt x="4550" y="19134"/>
                  </a:lnTo>
                  <a:lnTo>
                    <a:pt x="2566" y="19748"/>
                  </a:lnTo>
                  <a:lnTo>
                    <a:pt x="1992" y="10488"/>
                  </a:lnTo>
                  <a:lnTo>
                    <a:pt x="2279" y="5556"/>
                  </a:lnTo>
                  <a:lnTo>
                    <a:pt x="1992" y="3080"/>
                  </a:lnTo>
                  <a:lnTo>
                    <a:pt x="1713" y="2154"/>
                  </a:lnTo>
                  <a:lnTo>
                    <a:pt x="1426" y="926"/>
                  </a:lnTo>
                  <a:close/>
                  <a:moveTo>
                    <a:pt x="3132" y="0"/>
                  </a:moveTo>
                  <a:lnTo>
                    <a:pt x="2279" y="303"/>
                  </a:lnTo>
                  <a:lnTo>
                    <a:pt x="1426" y="926"/>
                  </a:lnTo>
                  <a:lnTo>
                    <a:pt x="1140" y="926"/>
                  </a:lnTo>
                  <a:lnTo>
                    <a:pt x="574" y="2466"/>
                  </a:lnTo>
                  <a:lnTo>
                    <a:pt x="287" y="3704"/>
                  </a:lnTo>
                  <a:lnTo>
                    <a:pt x="0" y="7096"/>
                  </a:lnTo>
                  <a:lnTo>
                    <a:pt x="287" y="13890"/>
                  </a:lnTo>
                  <a:lnTo>
                    <a:pt x="287" y="18208"/>
                  </a:lnTo>
                  <a:lnTo>
                    <a:pt x="574" y="19134"/>
                  </a:lnTo>
                  <a:lnTo>
                    <a:pt x="861" y="20371"/>
                  </a:lnTo>
                  <a:lnTo>
                    <a:pt x="1426" y="20986"/>
                  </a:lnTo>
                  <a:lnTo>
                    <a:pt x="2279" y="21600"/>
                  </a:lnTo>
                  <a:lnTo>
                    <a:pt x="2566" y="21297"/>
                  </a:lnTo>
                  <a:lnTo>
                    <a:pt x="2845" y="20986"/>
                  </a:lnTo>
                  <a:lnTo>
                    <a:pt x="4837" y="21297"/>
                  </a:lnTo>
                  <a:lnTo>
                    <a:pt x="11370" y="21297"/>
                  </a:lnTo>
                  <a:lnTo>
                    <a:pt x="20182" y="20371"/>
                  </a:lnTo>
                  <a:lnTo>
                    <a:pt x="21321" y="20371"/>
                  </a:lnTo>
                  <a:lnTo>
                    <a:pt x="21321" y="20060"/>
                  </a:lnTo>
                  <a:lnTo>
                    <a:pt x="21600" y="17896"/>
                  </a:lnTo>
                  <a:lnTo>
                    <a:pt x="21600" y="15430"/>
                  </a:lnTo>
                  <a:lnTo>
                    <a:pt x="21321" y="10800"/>
                  </a:lnTo>
                  <a:lnTo>
                    <a:pt x="21321" y="5244"/>
                  </a:lnTo>
                  <a:lnTo>
                    <a:pt x="21034" y="2778"/>
                  </a:lnTo>
                  <a:lnTo>
                    <a:pt x="20747" y="0"/>
                  </a:lnTo>
                  <a:lnTo>
                    <a:pt x="19895" y="0"/>
                  </a:lnTo>
                  <a:lnTo>
                    <a:pt x="19616" y="303"/>
                  </a:lnTo>
                  <a:lnTo>
                    <a:pt x="15354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599" name="Shape 1052"/>
            <p:cNvSpPr/>
            <p:nvPr/>
          </p:nvSpPr>
          <p:spPr>
            <a:xfrm>
              <a:off x="1882945" y="70082"/>
              <a:ext cx="40253" cy="4696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224" y="11304"/>
                  </a:moveTo>
                  <a:lnTo>
                    <a:pt x="13224" y="13382"/>
                  </a:lnTo>
                  <a:lnTo>
                    <a:pt x="12012" y="14390"/>
                  </a:lnTo>
                  <a:lnTo>
                    <a:pt x="9624" y="15429"/>
                  </a:lnTo>
                  <a:lnTo>
                    <a:pt x="6024" y="15429"/>
                  </a:lnTo>
                  <a:lnTo>
                    <a:pt x="7200" y="13382"/>
                  </a:lnTo>
                  <a:lnTo>
                    <a:pt x="8412" y="12343"/>
                  </a:lnTo>
                  <a:lnTo>
                    <a:pt x="12012" y="11304"/>
                  </a:lnTo>
                  <a:close/>
                  <a:moveTo>
                    <a:pt x="13224" y="0"/>
                  </a:moveTo>
                  <a:lnTo>
                    <a:pt x="8412" y="1039"/>
                  </a:lnTo>
                  <a:lnTo>
                    <a:pt x="7200" y="2047"/>
                  </a:lnTo>
                  <a:lnTo>
                    <a:pt x="6024" y="4124"/>
                  </a:lnTo>
                  <a:lnTo>
                    <a:pt x="6024" y="7210"/>
                  </a:lnTo>
                  <a:lnTo>
                    <a:pt x="7200" y="7210"/>
                  </a:lnTo>
                  <a:lnTo>
                    <a:pt x="4812" y="8218"/>
                  </a:lnTo>
                  <a:lnTo>
                    <a:pt x="1212" y="10296"/>
                  </a:lnTo>
                  <a:lnTo>
                    <a:pt x="0" y="14390"/>
                  </a:lnTo>
                  <a:lnTo>
                    <a:pt x="0" y="17476"/>
                  </a:lnTo>
                  <a:lnTo>
                    <a:pt x="1212" y="20561"/>
                  </a:lnTo>
                  <a:lnTo>
                    <a:pt x="4812" y="21600"/>
                  </a:lnTo>
                  <a:lnTo>
                    <a:pt x="13224" y="21600"/>
                  </a:lnTo>
                  <a:lnTo>
                    <a:pt x="16824" y="19553"/>
                  </a:lnTo>
                  <a:lnTo>
                    <a:pt x="20424" y="15429"/>
                  </a:lnTo>
                  <a:lnTo>
                    <a:pt x="21600" y="11304"/>
                  </a:lnTo>
                  <a:lnTo>
                    <a:pt x="21600" y="7210"/>
                  </a:lnTo>
                  <a:lnTo>
                    <a:pt x="20424" y="3086"/>
                  </a:lnTo>
                  <a:lnTo>
                    <a:pt x="19212" y="1039"/>
                  </a:lnTo>
                  <a:lnTo>
                    <a:pt x="16824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600" name="Shape 1053"/>
            <p:cNvSpPr/>
            <p:nvPr/>
          </p:nvSpPr>
          <p:spPr>
            <a:xfrm>
              <a:off x="872127" y="257925"/>
              <a:ext cx="38061" cy="559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985" y="5182"/>
                  </a:moveTo>
                  <a:lnTo>
                    <a:pt x="12704" y="8645"/>
                  </a:lnTo>
                  <a:lnTo>
                    <a:pt x="10178" y="9517"/>
                  </a:lnTo>
                  <a:lnTo>
                    <a:pt x="7615" y="10364"/>
                  </a:lnTo>
                  <a:lnTo>
                    <a:pt x="6371" y="12108"/>
                  </a:lnTo>
                  <a:lnTo>
                    <a:pt x="6371" y="9517"/>
                  </a:lnTo>
                  <a:lnTo>
                    <a:pt x="7615" y="7773"/>
                  </a:lnTo>
                  <a:lnTo>
                    <a:pt x="8896" y="6054"/>
                  </a:lnTo>
                  <a:lnTo>
                    <a:pt x="11422" y="5182"/>
                  </a:lnTo>
                  <a:close/>
                  <a:moveTo>
                    <a:pt x="13985" y="0"/>
                  </a:moveTo>
                  <a:lnTo>
                    <a:pt x="8896" y="1744"/>
                  </a:lnTo>
                  <a:lnTo>
                    <a:pt x="3807" y="3463"/>
                  </a:lnTo>
                  <a:lnTo>
                    <a:pt x="2563" y="4335"/>
                  </a:lnTo>
                  <a:lnTo>
                    <a:pt x="1282" y="4335"/>
                  </a:lnTo>
                  <a:lnTo>
                    <a:pt x="1282" y="6054"/>
                  </a:lnTo>
                  <a:lnTo>
                    <a:pt x="0" y="9517"/>
                  </a:lnTo>
                  <a:lnTo>
                    <a:pt x="0" y="12955"/>
                  </a:lnTo>
                  <a:lnTo>
                    <a:pt x="2563" y="19881"/>
                  </a:lnTo>
                  <a:lnTo>
                    <a:pt x="2563" y="20728"/>
                  </a:lnTo>
                  <a:lnTo>
                    <a:pt x="5089" y="20728"/>
                  </a:lnTo>
                  <a:lnTo>
                    <a:pt x="6371" y="19881"/>
                  </a:lnTo>
                  <a:lnTo>
                    <a:pt x="6371" y="15546"/>
                  </a:lnTo>
                  <a:lnTo>
                    <a:pt x="8896" y="17290"/>
                  </a:lnTo>
                  <a:lnTo>
                    <a:pt x="11422" y="19881"/>
                  </a:lnTo>
                  <a:lnTo>
                    <a:pt x="13985" y="20728"/>
                  </a:lnTo>
                  <a:lnTo>
                    <a:pt x="17793" y="21600"/>
                  </a:lnTo>
                  <a:lnTo>
                    <a:pt x="20318" y="21600"/>
                  </a:lnTo>
                  <a:lnTo>
                    <a:pt x="21600" y="19881"/>
                  </a:lnTo>
                  <a:lnTo>
                    <a:pt x="21600" y="19009"/>
                  </a:lnTo>
                  <a:lnTo>
                    <a:pt x="19037" y="17290"/>
                  </a:lnTo>
                  <a:lnTo>
                    <a:pt x="15229" y="16418"/>
                  </a:lnTo>
                  <a:lnTo>
                    <a:pt x="12704" y="13827"/>
                  </a:lnTo>
                  <a:lnTo>
                    <a:pt x="17793" y="11236"/>
                  </a:lnTo>
                  <a:lnTo>
                    <a:pt x="20318" y="6926"/>
                  </a:lnTo>
                  <a:lnTo>
                    <a:pt x="21600" y="4335"/>
                  </a:lnTo>
                  <a:lnTo>
                    <a:pt x="20318" y="2591"/>
                  </a:lnTo>
                  <a:lnTo>
                    <a:pt x="17793" y="872"/>
                  </a:lnTo>
                  <a:lnTo>
                    <a:pt x="13985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601" name="Shape 1054"/>
            <p:cNvSpPr/>
            <p:nvPr/>
          </p:nvSpPr>
          <p:spPr>
            <a:xfrm>
              <a:off x="814007" y="202063"/>
              <a:ext cx="156559" cy="1587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195" y="0"/>
                  </a:moveTo>
                  <a:lnTo>
                    <a:pt x="8642" y="298"/>
                  </a:lnTo>
                  <a:lnTo>
                    <a:pt x="2163" y="298"/>
                  </a:lnTo>
                  <a:lnTo>
                    <a:pt x="312" y="913"/>
                  </a:lnTo>
                  <a:lnTo>
                    <a:pt x="0" y="1211"/>
                  </a:lnTo>
                  <a:lnTo>
                    <a:pt x="926" y="1826"/>
                  </a:lnTo>
                  <a:lnTo>
                    <a:pt x="1851" y="2124"/>
                  </a:lnTo>
                  <a:lnTo>
                    <a:pt x="3391" y="2431"/>
                  </a:lnTo>
                  <a:lnTo>
                    <a:pt x="12958" y="2431"/>
                  </a:lnTo>
                  <a:lnTo>
                    <a:pt x="18823" y="1826"/>
                  </a:lnTo>
                  <a:lnTo>
                    <a:pt x="18512" y="3949"/>
                  </a:lnTo>
                  <a:lnTo>
                    <a:pt x="18512" y="5775"/>
                  </a:lnTo>
                  <a:lnTo>
                    <a:pt x="18823" y="9734"/>
                  </a:lnTo>
                  <a:lnTo>
                    <a:pt x="19126" y="14298"/>
                  </a:lnTo>
                  <a:lnTo>
                    <a:pt x="19126" y="16729"/>
                  </a:lnTo>
                  <a:lnTo>
                    <a:pt x="19437" y="19169"/>
                  </a:lnTo>
                  <a:lnTo>
                    <a:pt x="8944" y="19467"/>
                  </a:lnTo>
                  <a:lnTo>
                    <a:pt x="5242" y="19169"/>
                  </a:lnTo>
                  <a:lnTo>
                    <a:pt x="3391" y="19467"/>
                  </a:lnTo>
                  <a:lnTo>
                    <a:pt x="2777" y="20082"/>
                  </a:lnTo>
                  <a:lnTo>
                    <a:pt x="1851" y="20380"/>
                  </a:lnTo>
                  <a:lnTo>
                    <a:pt x="1851" y="20687"/>
                  </a:lnTo>
                  <a:lnTo>
                    <a:pt x="2777" y="20994"/>
                  </a:lnTo>
                  <a:lnTo>
                    <a:pt x="3702" y="21293"/>
                  </a:lnTo>
                  <a:lnTo>
                    <a:pt x="5242" y="21600"/>
                  </a:lnTo>
                  <a:lnTo>
                    <a:pt x="14809" y="21600"/>
                  </a:lnTo>
                  <a:lnTo>
                    <a:pt x="20674" y="21293"/>
                  </a:lnTo>
                  <a:lnTo>
                    <a:pt x="21288" y="20994"/>
                  </a:lnTo>
                  <a:lnTo>
                    <a:pt x="21600" y="20687"/>
                  </a:lnTo>
                  <a:lnTo>
                    <a:pt x="21600" y="20082"/>
                  </a:lnTo>
                  <a:lnTo>
                    <a:pt x="21288" y="19467"/>
                  </a:lnTo>
                  <a:lnTo>
                    <a:pt x="21288" y="14605"/>
                  </a:lnTo>
                  <a:lnTo>
                    <a:pt x="20977" y="9426"/>
                  </a:lnTo>
                  <a:lnTo>
                    <a:pt x="20977" y="5477"/>
                  </a:lnTo>
                  <a:lnTo>
                    <a:pt x="20674" y="3651"/>
                  </a:lnTo>
                  <a:lnTo>
                    <a:pt x="20363" y="1518"/>
                  </a:lnTo>
                  <a:lnTo>
                    <a:pt x="20674" y="1211"/>
                  </a:lnTo>
                  <a:lnTo>
                    <a:pt x="20674" y="606"/>
                  </a:lnTo>
                  <a:lnTo>
                    <a:pt x="20363" y="298"/>
                  </a:lnTo>
                  <a:lnTo>
                    <a:pt x="19749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602" name="Shape 1055"/>
            <p:cNvSpPr/>
            <p:nvPr/>
          </p:nvSpPr>
          <p:spPr>
            <a:xfrm>
              <a:off x="1048811" y="253474"/>
              <a:ext cx="55929" cy="492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72" y="0"/>
                  </a:moveTo>
                  <a:lnTo>
                    <a:pt x="0" y="991"/>
                  </a:lnTo>
                  <a:lnTo>
                    <a:pt x="0" y="2944"/>
                  </a:lnTo>
                  <a:lnTo>
                    <a:pt x="872" y="2944"/>
                  </a:lnTo>
                  <a:lnTo>
                    <a:pt x="3463" y="4897"/>
                  </a:lnTo>
                  <a:lnTo>
                    <a:pt x="6054" y="5888"/>
                  </a:lnTo>
                  <a:lnTo>
                    <a:pt x="4310" y="11777"/>
                  </a:lnTo>
                  <a:lnTo>
                    <a:pt x="3463" y="17665"/>
                  </a:lnTo>
                  <a:lnTo>
                    <a:pt x="4310" y="19618"/>
                  </a:lnTo>
                  <a:lnTo>
                    <a:pt x="6054" y="20609"/>
                  </a:lnTo>
                  <a:lnTo>
                    <a:pt x="6901" y="21600"/>
                  </a:lnTo>
                  <a:lnTo>
                    <a:pt x="7773" y="19618"/>
                  </a:lnTo>
                  <a:lnTo>
                    <a:pt x="8645" y="14721"/>
                  </a:lnTo>
                  <a:lnTo>
                    <a:pt x="9492" y="8832"/>
                  </a:lnTo>
                  <a:lnTo>
                    <a:pt x="15546" y="8832"/>
                  </a:lnTo>
                  <a:lnTo>
                    <a:pt x="19009" y="7841"/>
                  </a:lnTo>
                  <a:lnTo>
                    <a:pt x="21600" y="4897"/>
                  </a:lnTo>
                  <a:lnTo>
                    <a:pt x="21600" y="1953"/>
                  </a:lnTo>
                  <a:lnTo>
                    <a:pt x="20728" y="991"/>
                  </a:lnTo>
                  <a:lnTo>
                    <a:pt x="19009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603" name="Shape 1056"/>
            <p:cNvSpPr/>
            <p:nvPr/>
          </p:nvSpPr>
          <p:spPr>
            <a:xfrm>
              <a:off x="945922" y="101367"/>
              <a:ext cx="46962" cy="6489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429" y="0"/>
                  </a:moveTo>
                  <a:lnTo>
                    <a:pt x="11335" y="752"/>
                  </a:lnTo>
                  <a:lnTo>
                    <a:pt x="2078" y="2985"/>
                  </a:lnTo>
                  <a:lnTo>
                    <a:pt x="1039" y="4466"/>
                  </a:lnTo>
                  <a:lnTo>
                    <a:pt x="1039" y="5218"/>
                  </a:lnTo>
                  <a:lnTo>
                    <a:pt x="4124" y="11916"/>
                  </a:lnTo>
                  <a:lnTo>
                    <a:pt x="6171" y="13398"/>
                  </a:lnTo>
                  <a:lnTo>
                    <a:pt x="8249" y="12668"/>
                  </a:lnTo>
                  <a:lnTo>
                    <a:pt x="12343" y="11916"/>
                  </a:lnTo>
                  <a:lnTo>
                    <a:pt x="15429" y="11916"/>
                  </a:lnTo>
                  <a:lnTo>
                    <a:pt x="17506" y="13398"/>
                  </a:lnTo>
                  <a:lnTo>
                    <a:pt x="16467" y="14149"/>
                  </a:lnTo>
                  <a:lnTo>
                    <a:pt x="13382" y="14901"/>
                  </a:lnTo>
                  <a:lnTo>
                    <a:pt x="7210" y="15631"/>
                  </a:lnTo>
                  <a:lnTo>
                    <a:pt x="3086" y="16382"/>
                  </a:lnTo>
                  <a:lnTo>
                    <a:pt x="1039" y="17864"/>
                  </a:lnTo>
                  <a:lnTo>
                    <a:pt x="0" y="19367"/>
                  </a:lnTo>
                  <a:lnTo>
                    <a:pt x="0" y="20097"/>
                  </a:lnTo>
                  <a:lnTo>
                    <a:pt x="2078" y="21600"/>
                  </a:lnTo>
                  <a:lnTo>
                    <a:pt x="3086" y="20848"/>
                  </a:lnTo>
                  <a:lnTo>
                    <a:pt x="5163" y="20097"/>
                  </a:lnTo>
                  <a:lnTo>
                    <a:pt x="8249" y="19367"/>
                  </a:lnTo>
                  <a:lnTo>
                    <a:pt x="13382" y="19367"/>
                  </a:lnTo>
                  <a:lnTo>
                    <a:pt x="17506" y="17864"/>
                  </a:lnTo>
                  <a:lnTo>
                    <a:pt x="19553" y="17134"/>
                  </a:lnTo>
                  <a:lnTo>
                    <a:pt x="21600" y="15631"/>
                  </a:lnTo>
                  <a:lnTo>
                    <a:pt x="21600" y="11916"/>
                  </a:lnTo>
                  <a:lnTo>
                    <a:pt x="20592" y="10435"/>
                  </a:lnTo>
                  <a:lnTo>
                    <a:pt x="18514" y="8932"/>
                  </a:lnTo>
                  <a:lnTo>
                    <a:pt x="16467" y="8202"/>
                  </a:lnTo>
                  <a:lnTo>
                    <a:pt x="13382" y="8202"/>
                  </a:lnTo>
                  <a:lnTo>
                    <a:pt x="8249" y="8932"/>
                  </a:lnTo>
                  <a:lnTo>
                    <a:pt x="7210" y="5969"/>
                  </a:lnTo>
                  <a:lnTo>
                    <a:pt x="14420" y="3736"/>
                  </a:lnTo>
                  <a:lnTo>
                    <a:pt x="20592" y="2233"/>
                  </a:lnTo>
                  <a:lnTo>
                    <a:pt x="20592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604" name="Shape 1057"/>
            <p:cNvSpPr/>
            <p:nvPr/>
          </p:nvSpPr>
          <p:spPr>
            <a:xfrm>
              <a:off x="0" y="1648945"/>
              <a:ext cx="585913" cy="9166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4210"/>
                  </a:lnTo>
                  <a:lnTo>
                    <a:pt x="2637" y="7372"/>
                  </a:lnTo>
                  <a:lnTo>
                    <a:pt x="5275" y="9485"/>
                  </a:lnTo>
                  <a:lnTo>
                    <a:pt x="7914" y="11066"/>
                  </a:lnTo>
                  <a:lnTo>
                    <a:pt x="10635" y="12115"/>
                  </a:lnTo>
                  <a:lnTo>
                    <a:pt x="13272" y="13696"/>
                  </a:lnTo>
                  <a:lnTo>
                    <a:pt x="15912" y="15277"/>
                  </a:lnTo>
                  <a:lnTo>
                    <a:pt x="18549" y="17906"/>
                  </a:lnTo>
                  <a:lnTo>
                    <a:pt x="19869" y="19487"/>
                  </a:lnTo>
                  <a:lnTo>
                    <a:pt x="21186" y="21600"/>
                  </a:lnTo>
                  <a:lnTo>
                    <a:pt x="21433" y="21600"/>
                  </a:lnTo>
                  <a:lnTo>
                    <a:pt x="21600" y="20019"/>
                  </a:lnTo>
                  <a:lnTo>
                    <a:pt x="21517" y="18438"/>
                  </a:lnTo>
                  <a:lnTo>
                    <a:pt x="21353" y="17390"/>
                  </a:lnTo>
                  <a:lnTo>
                    <a:pt x="20033" y="15809"/>
                  </a:lnTo>
                  <a:lnTo>
                    <a:pt x="18713" y="13696"/>
                  </a:lnTo>
                  <a:lnTo>
                    <a:pt x="16076" y="11583"/>
                  </a:lnTo>
                  <a:lnTo>
                    <a:pt x="13355" y="9485"/>
                  </a:lnTo>
                  <a:lnTo>
                    <a:pt x="10718" y="8421"/>
                  </a:lnTo>
                  <a:lnTo>
                    <a:pt x="7997" y="6840"/>
                  </a:lnTo>
                  <a:lnTo>
                    <a:pt x="5275" y="5259"/>
                  </a:lnTo>
                  <a:lnTo>
                    <a:pt x="2637" y="3162"/>
                  </a:lnTo>
                  <a:lnTo>
                    <a:pt x="1317" y="158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605" name="Shape 1058"/>
            <p:cNvSpPr/>
            <p:nvPr/>
          </p:nvSpPr>
          <p:spPr>
            <a:xfrm>
              <a:off x="988433" y="193096"/>
              <a:ext cx="169976" cy="16101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763" y="0"/>
                  </a:moveTo>
                  <a:lnTo>
                    <a:pt x="13640" y="597"/>
                  </a:lnTo>
                  <a:lnTo>
                    <a:pt x="7673" y="597"/>
                  </a:lnTo>
                  <a:lnTo>
                    <a:pt x="4550" y="900"/>
                  </a:lnTo>
                  <a:lnTo>
                    <a:pt x="1705" y="1203"/>
                  </a:lnTo>
                  <a:lnTo>
                    <a:pt x="1418" y="597"/>
                  </a:lnTo>
                  <a:lnTo>
                    <a:pt x="1418" y="303"/>
                  </a:lnTo>
                  <a:lnTo>
                    <a:pt x="853" y="303"/>
                  </a:lnTo>
                  <a:lnTo>
                    <a:pt x="566" y="597"/>
                  </a:lnTo>
                  <a:lnTo>
                    <a:pt x="287" y="2700"/>
                  </a:lnTo>
                  <a:lnTo>
                    <a:pt x="0" y="5097"/>
                  </a:lnTo>
                  <a:lnTo>
                    <a:pt x="0" y="9900"/>
                  </a:lnTo>
                  <a:lnTo>
                    <a:pt x="287" y="15300"/>
                  </a:lnTo>
                  <a:lnTo>
                    <a:pt x="566" y="18000"/>
                  </a:lnTo>
                  <a:lnTo>
                    <a:pt x="1418" y="20700"/>
                  </a:lnTo>
                  <a:lnTo>
                    <a:pt x="1705" y="21003"/>
                  </a:lnTo>
                  <a:lnTo>
                    <a:pt x="2558" y="21003"/>
                  </a:lnTo>
                  <a:lnTo>
                    <a:pt x="2845" y="20397"/>
                  </a:lnTo>
                  <a:lnTo>
                    <a:pt x="2558" y="17697"/>
                  </a:lnTo>
                  <a:lnTo>
                    <a:pt x="2558" y="14997"/>
                  </a:lnTo>
                  <a:lnTo>
                    <a:pt x="1992" y="9597"/>
                  </a:lnTo>
                  <a:lnTo>
                    <a:pt x="1992" y="5997"/>
                  </a:lnTo>
                  <a:lnTo>
                    <a:pt x="1705" y="2103"/>
                  </a:lnTo>
                  <a:lnTo>
                    <a:pt x="3697" y="2397"/>
                  </a:lnTo>
                  <a:lnTo>
                    <a:pt x="9665" y="2397"/>
                  </a:lnTo>
                  <a:lnTo>
                    <a:pt x="18755" y="1800"/>
                  </a:lnTo>
                  <a:lnTo>
                    <a:pt x="19321" y="2397"/>
                  </a:lnTo>
                  <a:lnTo>
                    <a:pt x="19608" y="2397"/>
                  </a:lnTo>
                  <a:lnTo>
                    <a:pt x="19321" y="5097"/>
                  </a:lnTo>
                  <a:lnTo>
                    <a:pt x="19608" y="8100"/>
                  </a:lnTo>
                  <a:lnTo>
                    <a:pt x="19895" y="18597"/>
                  </a:lnTo>
                  <a:lnTo>
                    <a:pt x="17903" y="18303"/>
                  </a:lnTo>
                  <a:lnTo>
                    <a:pt x="15911" y="18597"/>
                  </a:lnTo>
                  <a:lnTo>
                    <a:pt x="11935" y="18900"/>
                  </a:lnTo>
                  <a:lnTo>
                    <a:pt x="5681" y="18900"/>
                  </a:lnTo>
                  <a:lnTo>
                    <a:pt x="4550" y="19203"/>
                  </a:lnTo>
                  <a:lnTo>
                    <a:pt x="3410" y="19497"/>
                  </a:lnTo>
                  <a:lnTo>
                    <a:pt x="2845" y="20397"/>
                  </a:lnTo>
                  <a:lnTo>
                    <a:pt x="3410" y="21003"/>
                  </a:lnTo>
                  <a:lnTo>
                    <a:pt x="4263" y="21297"/>
                  </a:lnTo>
                  <a:lnTo>
                    <a:pt x="6533" y="21600"/>
                  </a:lnTo>
                  <a:lnTo>
                    <a:pt x="10796" y="21003"/>
                  </a:lnTo>
                  <a:lnTo>
                    <a:pt x="17616" y="21003"/>
                  </a:lnTo>
                  <a:lnTo>
                    <a:pt x="19895" y="20397"/>
                  </a:lnTo>
                  <a:lnTo>
                    <a:pt x="20460" y="20700"/>
                  </a:lnTo>
                  <a:lnTo>
                    <a:pt x="21313" y="20700"/>
                  </a:lnTo>
                  <a:lnTo>
                    <a:pt x="21600" y="20103"/>
                  </a:lnTo>
                  <a:lnTo>
                    <a:pt x="21026" y="9597"/>
                  </a:lnTo>
                  <a:lnTo>
                    <a:pt x="21313" y="5097"/>
                  </a:lnTo>
                  <a:lnTo>
                    <a:pt x="21026" y="2700"/>
                  </a:lnTo>
                  <a:lnTo>
                    <a:pt x="20460" y="597"/>
                  </a:lnTo>
                  <a:lnTo>
                    <a:pt x="20174" y="597"/>
                  </a:lnTo>
                  <a:lnTo>
                    <a:pt x="20174" y="900"/>
                  </a:lnTo>
                  <a:lnTo>
                    <a:pt x="19895" y="900"/>
                  </a:lnTo>
                  <a:lnTo>
                    <a:pt x="19321" y="303"/>
                  </a:lnTo>
                  <a:lnTo>
                    <a:pt x="18755" y="303"/>
                  </a:lnTo>
                  <a:lnTo>
                    <a:pt x="16763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606" name="Shape 1059"/>
            <p:cNvSpPr/>
            <p:nvPr/>
          </p:nvSpPr>
          <p:spPr>
            <a:xfrm>
              <a:off x="1337284" y="6058934"/>
              <a:ext cx="1480426" cy="81626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57" y="10119"/>
                  </a:moveTo>
                  <a:lnTo>
                    <a:pt x="653" y="11007"/>
                  </a:lnTo>
                  <a:lnTo>
                    <a:pt x="914" y="11836"/>
                  </a:lnTo>
                  <a:lnTo>
                    <a:pt x="587" y="11836"/>
                  </a:lnTo>
                  <a:lnTo>
                    <a:pt x="424" y="11717"/>
                  </a:lnTo>
                  <a:lnTo>
                    <a:pt x="262" y="11539"/>
                  </a:lnTo>
                  <a:lnTo>
                    <a:pt x="164" y="11362"/>
                  </a:lnTo>
                  <a:lnTo>
                    <a:pt x="131" y="11184"/>
                  </a:lnTo>
                  <a:lnTo>
                    <a:pt x="131" y="11007"/>
                  </a:lnTo>
                  <a:lnTo>
                    <a:pt x="164" y="10771"/>
                  </a:lnTo>
                  <a:lnTo>
                    <a:pt x="294" y="10416"/>
                  </a:lnTo>
                  <a:lnTo>
                    <a:pt x="457" y="10119"/>
                  </a:lnTo>
                  <a:close/>
                  <a:moveTo>
                    <a:pt x="11062" y="10711"/>
                  </a:moveTo>
                  <a:lnTo>
                    <a:pt x="11192" y="10829"/>
                  </a:lnTo>
                  <a:lnTo>
                    <a:pt x="11355" y="11539"/>
                  </a:lnTo>
                  <a:lnTo>
                    <a:pt x="11420" y="12249"/>
                  </a:lnTo>
                  <a:lnTo>
                    <a:pt x="11192" y="12014"/>
                  </a:lnTo>
                  <a:lnTo>
                    <a:pt x="10898" y="11836"/>
                  </a:lnTo>
                  <a:lnTo>
                    <a:pt x="10637" y="11659"/>
                  </a:lnTo>
                  <a:lnTo>
                    <a:pt x="10344" y="11539"/>
                  </a:lnTo>
                  <a:lnTo>
                    <a:pt x="10539" y="11184"/>
                  </a:lnTo>
                  <a:lnTo>
                    <a:pt x="10735" y="10889"/>
                  </a:lnTo>
                  <a:lnTo>
                    <a:pt x="10833" y="10771"/>
                  </a:lnTo>
                  <a:lnTo>
                    <a:pt x="10931" y="10711"/>
                  </a:lnTo>
                  <a:close/>
                  <a:moveTo>
                    <a:pt x="1795" y="0"/>
                  </a:moveTo>
                  <a:lnTo>
                    <a:pt x="1730" y="60"/>
                  </a:lnTo>
                  <a:lnTo>
                    <a:pt x="1697" y="178"/>
                  </a:lnTo>
                  <a:lnTo>
                    <a:pt x="1501" y="1302"/>
                  </a:lnTo>
                  <a:lnTo>
                    <a:pt x="1240" y="2368"/>
                  </a:lnTo>
                  <a:lnTo>
                    <a:pt x="751" y="4498"/>
                  </a:lnTo>
                  <a:lnTo>
                    <a:pt x="555" y="5623"/>
                  </a:lnTo>
                  <a:lnTo>
                    <a:pt x="392" y="6688"/>
                  </a:lnTo>
                  <a:lnTo>
                    <a:pt x="327" y="7279"/>
                  </a:lnTo>
                  <a:lnTo>
                    <a:pt x="294" y="7871"/>
                  </a:lnTo>
                  <a:lnTo>
                    <a:pt x="294" y="9054"/>
                  </a:lnTo>
                  <a:lnTo>
                    <a:pt x="360" y="9528"/>
                  </a:lnTo>
                  <a:lnTo>
                    <a:pt x="424" y="10001"/>
                  </a:lnTo>
                  <a:lnTo>
                    <a:pt x="196" y="10238"/>
                  </a:lnTo>
                  <a:lnTo>
                    <a:pt x="66" y="10593"/>
                  </a:lnTo>
                  <a:lnTo>
                    <a:pt x="0" y="10771"/>
                  </a:lnTo>
                  <a:lnTo>
                    <a:pt x="0" y="11184"/>
                  </a:lnTo>
                  <a:lnTo>
                    <a:pt x="33" y="11421"/>
                  </a:lnTo>
                  <a:lnTo>
                    <a:pt x="98" y="11659"/>
                  </a:lnTo>
                  <a:lnTo>
                    <a:pt x="196" y="11836"/>
                  </a:lnTo>
                  <a:lnTo>
                    <a:pt x="457" y="12072"/>
                  </a:lnTo>
                  <a:lnTo>
                    <a:pt x="751" y="12131"/>
                  </a:lnTo>
                  <a:lnTo>
                    <a:pt x="1045" y="12131"/>
                  </a:lnTo>
                  <a:lnTo>
                    <a:pt x="1370" y="12901"/>
                  </a:lnTo>
                  <a:lnTo>
                    <a:pt x="1762" y="13611"/>
                  </a:lnTo>
                  <a:lnTo>
                    <a:pt x="2186" y="14144"/>
                  </a:lnTo>
                  <a:lnTo>
                    <a:pt x="2382" y="14381"/>
                  </a:lnTo>
                  <a:lnTo>
                    <a:pt x="2611" y="14559"/>
                  </a:lnTo>
                  <a:lnTo>
                    <a:pt x="3198" y="14914"/>
                  </a:lnTo>
                  <a:lnTo>
                    <a:pt x="3817" y="15209"/>
                  </a:lnTo>
                  <a:lnTo>
                    <a:pt x="5090" y="15742"/>
                  </a:lnTo>
                  <a:lnTo>
                    <a:pt x="5645" y="15919"/>
                  </a:lnTo>
                  <a:lnTo>
                    <a:pt x="6200" y="15979"/>
                  </a:lnTo>
                  <a:lnTo>
                    <a:pt x="6493" y="15979"/>
                  </a:lnTo>
                  <a:lnTo>
                    <a:pt x="6754" y="15919"/>
                  </a:lnTo>
                  <a:lnTo>
                    <a:pt x="7048" y="15859"/>
                  </a:lnTo>
                  <a:lnTo>
                    <a:pt x="7309" y="15682"/>
                  </a:lnTo>
                  <a:lnTo>
                    <a:pt x="7603" y="15504"/>
                  </a:lnTo>
                  <a:lnTo>
                    <a:pt x="7832" y="15327"/>
                  </a:lnTo>
                  <a:lnTo>
                    <a:pt x="8321" y="14794"/>
                  </a:lnTo>
                  <a:lnTo>
                    <a:pt x="8810" y="14204"/>
                  </a:lnTo>
                  <a:lnTo>
                    <a:pt x="9234" y="13552"/>
                  </a:lnTo>
                  <a:lnTo>
                    <a:pt x="9756" y="12664"/>
                  </a:lnTo>
                  <a:lnTo>
                    <a:pt x="10246" y="11776"/>
                  </a:lnTo>
                  <a:lnTo>
                    <a:pt x="10833" y="12131"/>
                  </a:lnTo>
                  <a:lnTo>
                    <a:pt x="11160" y="12427"/>
                  </a:lnTo>
                  <a:lnTo>
                    <a:pt x="11453" y="12664"/>
                  </a:lnTo>
                  <a:lnTo>
                    <a:pt x="11485" y="13374"/>
                  </a:lnTo>
                  <a:lnTo>
                    <a:pt x="11485" y="14084"/>
                  </a:lnTo>
                  <a:lnTo>
                    <a:pt x="11453" y="15564"/>
                  </a:lnTo>
                  <a:lnTo>
                    <a:pt x="11485" y="16392"/>
                  </a:lnTo>
                  <a:lnTo>
                    <a:pt x="11616" y="17222"/>
                  </a:lnTo>
                  <a:lnTo>
                    <a:pt x="11747" y="18050"/>
                  </a:lnTo>
                  <a:lnTo>
                    <a:pt x="11943" y="18819"/>
                  </a:lnTo>
                  <a:lnTo>
                    <a:pt x="12203" y="19587"/>
                  </a:lnTo>
                  <a:lnTo>
                    <a:pt x="12497" y="20240"/>
                  </a:lnTo>
                  <a:lnTo>
                    <a:pt x="12824" y="20890"/>
                  </a:lnTo>
                  <a:lnTo>
                    <a:pt x="13215" y="21422"/>
                  </a:lnTo>
                  <a:lnTo>
                    <a:pt x="13313" y="21600"/>
                  </a:lnTo>
                  <a:lnTo>
                    <a:pt x="13639" y="21600"/>
                  </a:lnTo>
                  <a:lnTo>
                    <a:pt x="13084" y="20772"/>
                  </a:lnTo>
                  <a:lnTo>
                    <a:pt x="12856" y="20298"/>
                  </a:lnTo>
                  <a:lnTo>
                    <a:pt x="12595" y="19825"/>
                  </a:lnTo>
                  <a:lnTo>
                    <a:pt x="12399" y="19352"/>
                  </a:lnTo>
                  <a:lnTo>
                    <a:pt x="12203" y="18819"/>
                  </a:lnTo>
                  <a:lnTo>
                    <a:pt x="12040" y="18287"/>
                  </a:lnTo>
                  <a:lnTo>
                    <a:pt x="11877" y="17694"/>
                  </a:lnTo>
                  <a:lnTo>
                    <a:pt x="11812" y="17222"/>
                  </a:lnTo>
                  <a:lnTo>
                    <a:pt x="11747" y="16807"/>
                  </a:lnTo>
                  <a:lnTo>
                    <a:pt x="11714" y="15859"/>
                  </a:lnTo>
                  <a:lnTo>
                    <a:pt x="11714" y="12901"/>
                  </a:lnTo>
                  <a:lnTo>
                    <a:pt x="11681" y="12427"/>
                  </a:lnTo>
                  <a:lnTo>
                    <a:pt x="11616" y="12014"/>
                  </a:lnTo>
                  <a:lnTo>
                    <a:pt x="11551" y="11539"/>
                  </a:lnTo>
                  <a:lnTo>
                    <a:pt x="11453" y="11184"/>
                  </a:lnTo>
                  <a:lnTo>
                    <a:pt x="11322" y="10771"/>
                  </a:lnTo>
                  <a:lnTo>
                    <a:pt x="11127" y="10416"/>
                  </a:lnTo>
                  <a:lnTo>
                    <a:pt x="10996" y="10238"/>
                  </a:lnTo>
                  <a:lnTo>
                    <a:pt x="10931" y="10179"/>
                  </a:lnTo>
                  <a:lnTo>
                    <a:pt x="10898" y="10238"/>
                  </a:lnTo>
                  <a:lnTo>
                    <a:pt x="10115" y="11539"/>
                  </a:lnTo>
                  <a:lnTo>
                    <a:pt x="9365" y="12842"/>
                  </a:lnTo>
                  <a:lnTo>
                    <a:pt x="8940" y="13492"/>
                  </a:lnTo>
                  <a:lnTo>
                    <a:pt x="8517" y="14024"/>
                  </a:lnTo>
                  <a:lnTo>
                    <a:pt x="8092" y="14559"/>
                  </a:lnTo>
                  <a:lnTo>
                    <a:pt x="7636" y="15032"/>
                  </a:lnTo>
                  <a:lnTo>
                    <a:pt x="7342" y="15269"/>
                  </a:lnTo>
                  <a:lnTo>
                    <a:pt x="7080" y="15387"/>
                  </a:lnTo>
                  <a:lnTo>
                    <a:pt x="6787" y="15504"/>
                  </a:lnTo>
                  <a:lnTo>
                    <a:pt x="6526" y="15564"/>
                  </a:lnTo>
                  <a:lnTo>
                    <a:pt x="5939" y="15564"/>
                  </a:lnTo>
                  <a:lnTo>
                    <a:pt x="5352" y="15446"/>
                  </a:lnTo>
                  <a:lnTo>
                    <a:pt x="4764" y="15269"/>
                  </a:lnTo>
                  <a:lnTo>
                    <a:pt x="4177" y="14972"/>
                  </a:lnTo>
                  <a:lnTo>
                    <a:pt x="3067" y="14439"/>
                  </a:lnTo>
                  <a:lnTo>
                    <a:pt x="2807" y="14262"/>
                  </a:lnTo>
                  <a:lnTo>
                    <a:pt x="2513" y="14024"/>
                  </a:lnTo>
                  <a:lnTo>
                    <a:pt x="2284" y="13789"/>
                  </a:lnTo>
                  <a:lnTo>
                    <a:pt x="2024" y="13434"/>
                  </a:lnTo>
                  <a:lnTo>
                    <a:pt x="1795" y="13079"/>
                  </a:lnTo>
                  <a:lnTo>
                    <a:pt x="1599" y="12724"/>
                  </a:lnTo>
                  <a:lnTo>
                    <a:pt x="1403" y="12249"/>
                  </a:lnTo>
                  <a:lnTo>
                    <a:pt x="1208" y="11836"/>
                  </a:lnTo>
                  <a:lnTo>
                    <a:pt x="1045" y="11362"/>
                  </a:lnTo>
                  <a:lnTo>
                    <a:pt x="914" y="10829"/>
                  </a:lnTo>
                  <a:lnTo>
                    <a:pt x="783" y="10356"/>
                  </a:lnTo>
                  <a:lnTo>
                    <a:pt x="587" y="9291"/>
                  </a:lnTo>
                  <a:lnTo>
                    <a:pt x="555" y="8818"/>
                  </a:lnTo>
                  <a:lnTo>
                    <a:pt x="522" y="8286"/>
                  </a:lnTo>
                  <a:lnTo>
                    <a:pt x="522" y="7753"/>
                  </a:lnTo>
                  <a:lnTo>
                    <a:pt x="587" y="6806"/>
                  </a:lnTo>
                  <a:lnTo>
                    <a:pt x="685" y="5858"/>
                  </a:lnTo>
                  <a:lnTo>
                    <a:pt x="881" y="4971"/>
                  </a:lnTo>
                  <a:lnTo>
                    <a:pt x="1077" y="4025"/>
                  </a:lnTo>
                  <a:lnTo>
                    <a:pt x="1501" y="2250"/>
                  </a:lnTo>
                  <a:lnTo>
                    <a:pt x="1697" y="1362"/>
                  </a:lnTo>
                  <a:lnTo>
                    <a:pt x="1893" y="415"/>
                  </a:lnTo>
                  <a:lnTo>
                    <a:pt x="3165" y="830"/>
                  </a:lnTo>
                  <a:lnTo>
                    <a:pt x="4405" y="1302"/>
                  </a:lnTo>
                  <a:lnTo>
                    <a:pt x="5677" y="1835"/>
                  </a:lnTo>
                  <a:lnTo>
                    <a:pt x="6918" y="2427"/>
                  </a:lnTo>
                  <a:lnTo>
                    <a:pt x="8157" y="3078"/>
                  </a:lnTo>
                  <a:lnTo>
                    <a:pt x="9365" y="3848"/>
                  </a:lnTo>
                  <a:lnTo>
                    <a:pt x="10572" y="4616"/>
                  </a:lnTo>
                  <a:lnTo>
                    <a:pt x="11779" y="5445"/>
                  </a:lnTo>
                  <a:lnTo>
                    <a:pt x="13019" y="6391"/>
                  </a:lnTo>
                  <a:lnTo>
                    <a:pt x="14259" y="7398"/>
                  </a:lnTo>
                  <a:lnTo>
                    <a:pt x="16706" y="9469"/>
                  </a:lnTo>
                  <a:lnTo>
                    <a:pt x="19153" y="11659"/>
                  </a:lnTo>
                  <a:lnTo>
                    <a:pt x="19708" y="12131"/>
                  </a:lnTo>
                  <a:lnTo>
                    <a:pt x="20067" y="12427"/>
                  </a:lnTo>
                  <a:lnTo>
                    <a:pt x="20425" y="12782"/>
                  </a:lnTo>
                  <a:lnTo>
                    <a:pt x="20752" y="13197"/>
                  </a:lnTo>
                  <a:lnTo>
                    <a:pt x="21046" y="13611"/>
                  </a:lnTo>
                  <a:lnTo>
                    <a:pt x="21176" y="13847"/>
                  </a:lnTo>
                  <a:lnTo>
                    <a:pt x="21274" y="14084"/>
                  </a:lnTo>
                  <a:lnTo>
                    <a:pt x="21339" y="14321"/>
                  </a:lnTo>
                  <a:lnTo>
                    <a:pt x="21372" y="14617"/>
                  </a:lnTo>
                  <a:lnTo>
                    <a:pt x="20883" y="16629"/>
                  </a:lnTo>
                  <a:lnTo>
                    <a:pt x="20360" y="18642"/>
                  </a:lnTo>
                  <a:lnTo>
                    <a:pt x="19969" y="20120"/>
                  </a:lnTo>
                  <a:lnTo>
                    <a:pt x="19544" y="21600"/>
                  </a:lnTo>
                  <a:lnTo>
                    <a:pt x="19838" y="21600"/>
                  </a:lnTo>
                  <a:lnTo>
                    <a:pt x="20132" y="20357"/>
                  </a:lnTo>
                  <a:lnTo>
                    <a:pt x="20425" y="19232"/>
                  </a:lnTo>
                  <a:lnTo>
                    <a:pt x="20981" y="17162"/>
                  </a:lnTo>
                  <a:lnTo>
                    <a:pt x="21208" y="16097"/>
                  </a:lnTo>
                  <a:lnTo>
                    <a:pt x="21339" y="15564"/>
                  </a:lnTo>
                  <a:lnTo>
                    <a:pt x="21404" y="14972"/>
                  </a:lnTo>
                  <a:lnTo>
                    <a:pt x="21470" y="15032"/>
                  </a:lnTo>
                  <a:lnTo>
                    <a:pt x="21535" y="15032"/>
                  </a:lnTo>
                  <a:lnTo>
                    <a:pt x="21568" y="14972"/>
                  </a:lnTo>
                  <a:lnTo>
                    <a:pt x="21600" y="14854"/>
                  </a:lnTo>
                  <a:lnTo>
                    <a:pt x="21568" y="14439"/>
                  </a:lnTo>
                  <a:lnTo>
                    <a:pt x="21502" y="14144"/>
                  </a:lnTo>
                  <a:lnTo>
                    <a:pt x="21404" y="13789"/>
                  </a:lnTo>
                  <a:lnTo>
                    <a:pt x="21274" y="13552"/>
                  </a:lnTo>
                  <a:lnTo>
                    <a:pt x="20915" y="13019"/>
                  </a:lnTo>
                  <a:lnTo>
                    <a:pt x="20589" y="12604"/>
                  </a:lnTo>
                  <a:lnTo>
                    <a:pt x="20002" y="11954"/>
                  </a:lnTo>
                  <a:lnTo>
                    <a:pt x="19382" y="11421"/>
                  </a:lnTo>
                  <a:lnTo>
                    <a:pt x="18142" y="10296"/>
                  </a:lnTo>
                  <a:lnTo>
                    <a:pt x="16804" y="9114"/>
                  </a:lnTo>
                  <a:lnTo>
                    <a:pt x="15466" y="7989"/>
                  </a:lnTo>
                  <a:lnTo>
                    <a:pt x="14128" y="6865"/>
                  </a:lnTo>
                  <a:lnTo>
                    <a:pt x="12758" y="5800"/>
                  </a:lnTo>
                  <a:lnTo>
                    <a:pt x="11485" y="4853"/>
                  </a:lnTo>
                  <a:lnTo>
                    <a:pt x="10213" y="3965"/>
                  </a:lnTo>
                  <a:lnTo>
                    <a:pt x="8908" y="3137"/>
                  </a:lnTo>
                  <a:lnTo>
                    <a:pt x="7603" y="2427"/>
                  </a:lnTo>
                  <a:lnTo>
                    <a:pt x="6200" y="1657"/>
                  </a:lnTo>
                  <a:lnTo>
                    <a:pt x="4796" y="1007"/>
                  </a:lnTo>
                  <a:lnTo>
                    <a:pt x="4079" y="770"/>
                  </a:lnTo>
                  <a:lnTo>
                    <a:pt x="3361" y="475"/>
                  </a:lnTo>
                  <a:lnTo>
                    <a:pt x="2643" y="297"/>
                  </a:lnTo>
                  <a:lnTo>
                    <a:pt x="1926" y="178"/>
                  </a:lnTo>
                  <a:lnTo>
                    <a:pt x="1860" y="60"/>
                  </a:lnTo>
                  <a:lnTo>
                    <a:pt x="1795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607" name="Shape 1060"/>
            <p:cNvSpPr/>
            <p:nvPr/>
          </p:nvSpPr>
          <p:spPr>
            <a:xfrm>
              <a:off x="281764" y="401065"/>
              <a:ext cx="174426" cy="16100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954" y="0"/>
                  </a:moveTo>
                  <a:lnTo>
                    <a:pt x="10800" y="597"/>
                  </a:lnTo>
                  <a:lnTo>
                    <a:pt x="6095" y="900"/>
                  </a:lnTo>
                  <a:lnTo>
                    <a:pt x="1382" y="1800"/>
                  </a:lnTo>
                  <a:lnTo>
                    <a:pt x="1110" y="1203"/>
                  </a:lnTo>
                  <a:lnTo>
                    <a:pt x="831" y="900"/>
                  </a:lnTo>
                  <a:lnTo>
                    <a:pt x="551" y="900"/>
                  </a:lnTo>
                  <a:lnTo>
                    <a:pt x="280" y="1203"/>
                  </a:lnTo>
                  <a:lnTo>
                    <a:pt x="0" y="3903"/>
                  </a:lnTo>
                  <a:lnTo>
                    <a:pt x="280" y="6603"/>
                  </a:lnTo>
                  <a:lnTo>
                    <a:pt x="551" y="12003"/>
                  </a:lnTo>
                  <a:lnTo>
                    <a:pt x="551" y="18900"/>
                  </a:lnTo>
                  <a:lnTo>
                    <a:pt x="1110" y="21297"/>
                  </a:lnTo>
                  <a:lnTo>
                    <a:pt x="1382" y="21600"/>
                  </a:lnTo>
                  <a:lnTo>
                    <a:pt x="1941" y="21297"/>
                  </a:lnTo>
                  <a:lnTo>
                    <a:pt x="10800" y="21297"/>
                  </a:lnTo>
                  <a:lnTo>
                    <a:pt x="15234" y="21003"/>
                  </a:lnTo>
                  <a:lnTo>
                    <a:pt x="17166" y="20700"/>
                  </a:lnTo>
                  <a:lnTo>
                    <a:pt x="19387" y="20397"/>
                  </a:lnTo>
                  <a:lnTo>
                    <a:pt x="19387" y="20700"/>
                  </a:lnTo>
                  <a:lnTo>
                    <a:pt x="19938" y="20700"/>
                  </a:lnTo>
                  <a:lnTo>
                    <a:pt x="20769" y="20103"/>
                  </a:lnTo>
                  <a:lnTo>
                    <a:pt x="21049" y="19497"/>
                  </a:lnTo>
                  <a:lnTo>
                    <a:pt x="21320" y="18597"/>
                  </a:lnTo>
                  <a:lnTo>
                    <a:pt x="21600" y="17403"/>
                  </a:lnTo>
                  <a:lnTo>
                    <a:pt x="21320" y="14997"/>
                  </a:lnTo>
                  <a:lnTo>
                    <a:pt x="21049" y="13197"/>
                  </a:lnTo>
                  <a:lnTo>
                    <a:pt x="21049" y="6603"/>
                  </a:lnTo>
                  <a:lnTo>
                    <a:pt x="20490" y="3600"/>
                  </a:lnTo>
                  <a:lnTo>
                    <a:pt x="19938" y="2103"/>
                  </a:lnTo>
                  <a:lnTo>
                    <a:pt x="19387" y="900"/>
                  </a:lnTo>
                  <a:lnTo>
                    <a:pt x="19108" y="900"/>
                  </a:lnTo>
                  <a:lnTo>
                    <a:pt x="18828" y="1800"/>
                  </a:lnTo>
                  <a:lnTo>
                    <a:pt x="18557" y="3003"/>
                  </a:lnTo>
                  <a:lnTo>
                    <a:pt x="18557" y="5400"/>
                  </a:lnTo>
                  <a:lnTo>
                    <a:pt x="19108" y="10203"/>
                  </a:lnTo>
                  <a:lnTo>
                    <a:pt x="19387" y="14703"/>
                  </a:lnTo>
                  <a:lnTo>
                    <a:pt x="19387" y="19203"/>
                  </a:lnTo>
                  <a:lnTo>
                    <a:pt x="17166" y="18900"/>
                  </a:lnTo>
                  <a:lnTo>
                    <a:pt x="15234" y="18597"/>
                  </a:lnTo>
                  <a:lnTo>
                    <a:pt x="10800" y="18597"/>
                  </a:lnTo>
                  <a:lnTo>
                    <a:pt x="2213" y="19497"/>
                  </a:lnTo>
                  <a:lnTo>
                    <a:pt x="2213" y="14997"/>
                  </a:lnTo>
                  <a:lnTo>
                    <a:pt x="1941" y="10203"/>
                  </a:lnTo>
                  <a:lnTo>
                    <a:pt x="1941" y="6897"/>
                  </a:lnTo>
                  <a:lnTo>
                    <a:pt x="1662" y="3600"/>
                  </a:lnTo>
                  <a:lnTo>
                    <a:pt x="6926" y="3003"/>
                  </a:lnTo>
                  <a:lnTo>
                    <a:pt x="12182" y="2397"/>
                  </a:lnTo>
                  <a:lnTo>
                    <a:pt x="15785" y="2103"/>
                  </a:lnTo>
                  <a:lnTo>
                    <a:pt x="17446" y="1800"/>
                  </a:lnTo>
                  <a:lnTo>
                    <a:pt x="19108" y="900"/>
                  </a:lnTo>
                  <a:lnTo>
                    <a:pt x="19108" y="597"/>
                  </a:lnTo>
                  <a:lnTo>
                    <a:pt x="17997" y="303"/>
                  </a:lnTo>
                  <a:lnTo>
                    <a:pt x="17166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608" name="Shape 1061"/>
            <p:cNvSpPr/>
            <p:nvPr/>
          </p:nvSpPr>
          <p:spPr>
            <a:xfrm>
              <a:off x="2312300" y="678379"/>
              <a:ext cx="163267" cy="19681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373" y="11044"/>
                  </a:moveTo>
                  <a:lnTo>
                    <a:pt x="4148" y="11533"/>
                  </a:lnTo>
                  <a:lnTo>
                    <a:pt x="6222" y="11780"/>
                  </a:lnTo>
                  <a:lnTo>
                    <a:pt x="17162" y="11780"/>
                  </a:lnTo>
                  <a:lnTo>
                    <a:pt x="19535" y="11533"/>
                  </a:lnTo>
                  <a:lnTo>
                    <a:pt x="19535" y="16934"/>
                  </a:lnTo>
                  <a:lnTo>
                    <a:pt x="19825" y="18895"/>
                  </a:lnTo>
                  <a:lnTo>
                    <a:pt x="15686" y="18895"/>
                  </a:lnTo>
                  <a:lnTo>
                    <a:pt x="11837" y="19391"/>
                  </a:lnTo>
                  <a:lnTo>
                    <a:pt x="7399" y="19632"/>
                  </a:lnTo>
                  <a:lnTo>
                    <a:pt x="5035" y="19880"/>
                  </a:lnTo>
                  <a:lnTo>
                    <a:pt x="2961" y="20368"/>
                  </a:lnTo>
                  <a:lnTo>
                    <a:pt x="2733" y="20558"/>
                  </a:lnTo>
                  <a:lnTo>
                    <a:pt x="2961" y="18655"/>
                  </a:lnTo>
                  <a:lnTo>
                    <a:pt x="2663" y="15950"/>
                  </a:lnTo>
                  <a:lnTo>
                    <a:pt x="2373" y="11044"/>
                  </a:lnTo>
                  <a:close/>
                  <a:moveTo>
                    <a:pt x="18937" y="0"/>
                  </a:moveTo>
                  <a:lnTo>
                    <a:pt x="16573" y="241"/>
                  </a:lnTo>
                  <a:lnTo>
                    <a:pt x="13911" y="241"/>
                  </a:lnTo>
                  <a:lnTo>
                    <a:pt x="9174" y="736"/>
                  </a:lnTo>
                  <a:lnTo>
                    <a:pt x="5334" y="1225"/>
                  </a:lnTo>
                  <a:lnTo>
                    <a:pt x="1186" y="1713"/>
                  </a:lnTo>
                  <a:lnTo>
                    <a:pt x="888" y="1225"/>
                  </a:lnTo>
                  <a:lnTo>
                    <a:pt x="598" y="1473"/>
                  </a:lnTo>
                  <a:lnTo>
                    <a:pt x="0" y="3681"/>
                  </a:lnTo>
                  <a:lnTo>
                    <a:pt x="0" y="5890"/>
                  </a:lnTo>
                  <a:lnTo>
                    <a:pt x="299" y="10556"/>
                  </a:lnTo>
                  <a:lnTo>
                    <a:pt x="299" y="15950"/>
                  </a:lnTo>
                  <a:lnTo>
                    <a:pt x="598" y="18655"/>
                  </a:lnTo>
                  <a:lnTo>
                    <a:pt x="1186" y="21104"/>
                  </a:lnTo>
                  <a:lnTo>
                    <a:pt x="1485" y="21600"/>
                  </a:lnTo>
                  <a:lnTo>
                    <a:pt x="2074" y="21600"/>
                  </a:lnTo>
                  <a:lnTo>
                    <a:pt x="2373" y="21352"/>
                  </a:lnTo>
                  <a:lnTo>
                    <a:pt x="2663" y="21104"/>
                  </a:lnTo>
                  <a:lnTo>
                    <a:pt x="2724" y="20660"/>
                  </a:lnTo>
                  <a:lnTo>
                    <a:pt x="2961" y="20864"/>
                  </a:lnTo>
                  <a:lnTo>
                    <a:pt x="7399" y="20864"/>
                  </a:lnTo>
                  <a:lnTo>
                    <a:pt x="11837" y="20616"/>
                  </a:lnTo>
                  <a:lnTo>
                    <a:pt x="15985" y="20368"/>
                  </a:lnTo>
                  <a:lnTo>
                    <a:pt x="20124" y="19880"/>
                  </a:lnTo>
                  <a:lnTo>
                    <a:pt x="20422" y="20368"/>
                  </a:lnTo>
                  <a:lnTo>
                    <a:pt x="20712" y="20616"/>
                  </a:lnTo>
                  <a:lnTo>
                    <a:pt x="21011" y="20368"/>
                  </a:lnTo>
                  <a:lnTo>
                    <a:pt x="21011" y="19880"/>
                  </a:lnTo>
                  <a:lnTo>
                    <a:pt x="21310" y="19391"/>
                  </a:lnTo>
                  <a:lnTo>
                    <a:pt x="21310" y="19143"/>
                  </a:lnTo>
                  <a:lnTo>
                    <a:pt x="21600" y="17182"/>
                  </a:lnTo>
                  <a:lnTo>
                    <a:pt x="21600" y="15214"/>
                  </a:lnTo>
                  <a:lnTo>
                    <a:pt x="21310" y="11533"/>
                  </a:lnTo>
                  <a:lnTo>
                    <a:pt x="21011" y="6138"/>
                  </a:lnTo>
                  <a:lnTo>
                    <a:pt x="20712" y="3681"/>
                  </a:lnTo>
                  <a:lnTo>
                    <a:pt x="20124" y="977"/>
                  </a:lnTo>
                  <a:lnTo>
                    <a:pt x="19825" y="977"/>
                  </a:lnTo>
                  <a:lnTo>
                    <a:pt x="19535" y="3186"/>
                  </a:lnTo>
                  <a:lnTo>
                    <a:pt x="19236" y="5642"/>
                  </a:lnTo>
                  <a:lnTo>
                    <a:pt x="19535" y="10060"/>
                  </a:lnTo>
                  <a:lnTo>
                    <a:pt x="19535" y="10308"/>
                  </a:lnTo>
                  <a:lnTo>
                    <a:pt x="17162" y="10060"/>
                  </a:lnTo>
                  <a:lnTo>
                    <a:pt x="4148" y="10060"/>
                  </a:lnTo>
                  <a:lnTo>
                    <a:pt x="2074" y="10556"/>
                  </a:lnTo>
                  <a:lnTo>
                    <a:pt x="2074" y="6627"/>
                  </a:lnTo>
                  <a:lnTo>
                    <a:pt x="1775" y="4666"/>
                  </a:lnTo>
                  <a:lnTo>
                    <a:pt x="1485" y="2697"/>
                  </a:lnTo>
                  <a:lnTo>
                    <a:pt x="5923" y="2697"/>
                  </a:lnTo>
                  <a:lnTo>
                    <a:pt x="10659" y="2209"/>
                  </a:lnTo>
                  <a:lnTo>
                    <a:pt x="14798" y="1713"/>
                  </a:lnTo>
                  <a:lnTo>
                    <a:pt x="19236" y="1225"/>
                  </a:lnTo>
                  <a:lnTo>
                    <a:pt x="19535" y="977"/>
                  </a:lnTo>
                  <a:lnTo>
                    <a:pt x="19535" y="488"/>
                  </a:lnTo>
                  <a:lnTo>
                    <a:pt x="19236" y="241"/>
                  </a:lnTo>
                  <a:lnTo>
                    <a:pt x="18937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609" name="Shape 1062"/>
            <p:cNvSpPr/>
            <p:nvPr/>
          </p:nvSpPr>
          <p:spPr>
            <a:xfrm>
              <a:off x="2497951" y="761142"/>
              <a:ext cx="169976" cy="10733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083" y="0"/>
                  </a:moveTo>
                  <a:lnTo>
                    <a:pt x="5681" y="441"/>
                  </a:lnTo>
                  <a:lnTo>
                    <a:pt x="3123" y="896"/>
                  </a:lnTo>
                  <a:lnTo>
                    <a:pt x="566" y="1791"/>
                  </a:lnTo>
                  <a:lnTo>
                    <a:pt x="287" y="2246"/>
                  </a:lnTo>
                  <a:lnTo>
                    <a:pt x="0" y="2700"/>
                  </a:lnTo>
                  <a:lnTo>
                    <a:pt x="287" y="3141"/>
                  </a:lnTo>
                  <a:lnTo>
                    <a:pt x="853" y="3596"/>
                  </a:lnTo>
                  <a:lnTo>
                    <a:pt x="5968" y="3596"/>
                  </a:lnTo>
                  <a:lnTo>
                    <a:pt x="11083" y="3141"/>
                  </a:lnTo>
                  <a:lnTo>
                    <a:pt x="19321" y="3141"/>
                  </a:lnTo>
                  <a:lnTo>
                    <a:pt x="19895" y="6750"/>
                  </a:lnTo>
                  <a:lnTo>
                    <a:pt x="20174" y="10346"/>
                  </a:lnTo>
                  <a:lnTo>
                    <a:pt x="19895" y="17991"/>
                  </a:lnTo>
                  <a:lnTo>
                    <a:pt x="10517" y="18446"/>
                  </a:lnTo>
                  <a:lnTo>
                    <a:pt x="6255" y="18900"/>
                  </a:lnTo>
                  <a:lnTo>
                    <a:pt x="3976" y="18900"/>
                  </a:lnTo>
                  <a:lnTo>
                    <a:pt x="1992" y="19796"/>
                  </a:lnTo>
                  <a:lnTo>
                    <a:pt x="1705" y="20250"/>
                  </a:lnTo>
                  <a:lnTo>
                    <a:pt x="1992" y="20691"/>
                  </a:lnTo>
                  <a:lnTo>
                    <a:pt x="3976" y="21600"/>
                  </a:lnTo>
                  <a:lnTo>
                    <a:pt x="6255" y="21600"/>
                  </a:lnTo>
                  <a:lnTo>
                    <a:pt x="10796" y="21146"/>
                  </a:lnTo>
                  <a:lnTo>
                    <a:pt x="20747" y="20691"/>
                  </a:lnTo>
                  <a:lnTo>
                    <a:pt x="21313" y="20250"/>
                  </a:lnTo>
                  <a:lnTo>
                    <a:pt x="21600" y="19341"/>
                  </a:lnTo>
                  <a:lnTo>
                    <a:pt x="21600" y="15291"/>
                  </a:lnTo>
                  <a:lnTo>
                    <a:pt x="21026" y="11241"/>
                  </a:lnTo>
                  <a:lnTo>
                    <a:pt x="19895" y="3141"/>
                  </a:lnTo>
                  <a:lnTo>
                    <a:pt x="20174" y="2700"/>
                  </a:lnTo>
                  <a:lnTo>
                    <a:pt x="20460" y="2700"/>
                  </a:lnTo>
                  <a:lnTo>
                    <a:pt x="20747" y="1791"/>
                  </a:lnTo>
                  <a:lnTo>
                    <a:pt x="20460" y="1350"/>
                  </a:lnTo>
                  <a:lnTo>
                    <a:pt x="20174" y="1350"/>
                  </a:lnTo>
                  <a:lnTo>
                    <a:pt x="19608" y="896"/>
                  </a:lnTo>
                  <a:lnTo>
                    <a:pt x="19608" y="0"/>
                  </a:lnTo>
                  <a:lnTo>
                    <a:pt x="19042" y="0"/>
                  </a:lnTo>
                  <a:lnTo>
                    <a:pt x="19042" y="441"/>
                  </a:lnTo>
                  <a:lnTo>
                    <a:pt x="17050" y="441"/>
                  </a:lnTo>
                  <a:lnTo>
                    <a:pt x="15058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610" name="Shape 1063"/>
            <p:cNvSpPr/>
            <p:nvPr/>
          </p:nvSpPr>
          <p:spPr>
            <a:xfrm>
              <a:off x="2565037" y="792427"/>
              <a:ext cx="35803" cy="4922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410" y="0"/>
                  </a:moveTo>
                  <a:lnTo>
                    <a:pt x="2685" y="991"/>
                  </a:lnTo>
                  <a:lnTo>
                    <a:pt x="2685" y="2944"/>
                  </a:lnTo>
                  <a:lnTo>
                    <a:pt x="4047" y="5888"/>
                  </a:lnTo>
                  <a:lnTo>
                    <a:pt x="6732" y="6879"/>
                  </a:lnTo>
                  <a:lnTo>
                    <a:pt x="10780" y="8832"/>
                  </a:lnTo>
                  <a:lnTo>
                    <a:pt x="8095" y="9823"/>
                  </a:lnTo>
                  <a:lnTo>
                    <a:pt x="1363" y="15712"/>
                  </a:lnTo>
                  <a:lnTo>
                    <a:pt x="0" y="16674"/>
                  </a:lnTo>
                  <a:lnTo>
                    <a:pt x="0" y="18656"/>
                  </a:lnTo>
                  <a:lnTo>
                    <a:pt x="1363" y="20609"/>
                  </a:lnTo>
                  <a:lnTo>
                    <a:pt x="4047" y="21600"/>
                  </a:lnTo>
                  <a:lnTo>
                    <a:pt x="5410" y="20609"/>
                  </a:lnTo>
                  <a:lnTo>
                    <a:pt x="8095" y="20609"/>
                  </a:lnTo>
                  <a:lnTo>
                    <a:pt x="14827" y="13730"/>
                  </a:lnTo>
                  <a:lnTo>
                    <a:pt x="17553" y="10785"/>
                  </a:lnTo>
                  <a:lnTo>
                    <a:pt x="20237" y="9823"/>
                  </a:lnTo>
                  <a:lnTo>
                    <a:pt x="21600" y="8832"/>
                  </a:lnTo>
                  <a:lnTo>
                    <a:pt x="21600" y="6879"/>
                  </a:lnTo>
                  <a:lnTo>
                    <a:pt x="20237" y="5888"/>
                  </a:lnTo>
                  <a:lnTo>
                    <a:pt x="14827" y="2944"/>
                  </a:lnTo>
                  <a:lnTo>
                    <a:pt x="12142" y="1953"/>
                  </a:lnTo>
                  <a:lnTo>
                    <a:pt x="9458" y="991"/>
                  </a:lnTo>
                  <a:lnTo>
                    <a:pt x="8095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611" name="Shape 1064"/>
            <p:cNvSpPr/>
            <p:nvPr/>
          </p:nvSpPr>
          <p:spPr>
            <a:xfrm>
              <a:off x="2368227" y="709664"/>
              <a:ext cx="58188" cy="3806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962" y="0"/>
                  </a:moveTo>
                  <a:lnTo>
                    <a:pt x="6658" y="3807"/>
                  </a:lnTo>
                  <a:lnTo>
                    <a:pt x="1677" y="11422"/>
                  </a:lnTo>
                  <a:lnTo>
                    <a:pt x="838" y="13985"/>
                  </a:lnTo>
                  <a:lnTo>
                    <a:pt x="0" y="16511"/>
                  </a:lnTo>
                  <a:lnTo>
                    <a:pt x="0" y="19037"/>
                  </a:lnTo>
                  <a:lnTo>
                    <a:pt x="1677" y="19037"/>
                  </a:lnTo>
                  <a:lnTo>
                    <a:pt x="4981" y="17793"/>
                  </a:lnTo>
                  <a:lnTo>
                    <a:pt x="10800" y="8896"/>
                  </a:lnTo>
                  <a:lnTo>
                    <a:pt x="14129" y="15229"/>
                  </a:lnTo>
                  <a:lnTo>
                    <a:pt x="18271" y="20318"/>
                  </a:lnTo>
                  <a:lnTo>
                    <a:pt x="19110" y="21600"/>
                  </a:lnTo>
                  <a:lnTo>
                    <a:pt x="20762" y="21600"/>
                  </a:lnTo>
                  <a:lnTo>
                    <a:pt x="20762" y="20318"/>
                  </a:lnTo>
                  <a:lnTo>
                    <a:pt x="21600" y="19037"/>
                  </a:lnTo>
                  <a:lnTo>
                    <a:pt x="20762" y="17793"/>
                  </a:lnTo>
                  <a:lnTo>
                    <a:pt x="17433" y="11422"/>
                  </a:lnTo>
                  <a:lnTo>
                    <a:pt x="12452" y="5089"/>
                  </a:lnTo>
                  <a:lnTo>
                    <a:pt x="12452" y="1282"/>
                  </a:lnTo>
                  <a:lnTo>
                    <a:pt x="11638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612" name="Shape 1065"/>
            <p:cNvSpPr/>
            <p:nvPr/>
          </p:nvSpPr>
          <p:spPr>
            <a:xfrm>
              <a:off x="2251922" y="483828"/>
              <a:ext cx="404779" cy="18784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573" y="0"/>
                  </a:moveTo>
                  <a:lnTo>
                    <a:pt x="13129" y="512"/>
                  </a:lnTo>
                  <a:lnTo>
                    <a:pt x="6685" y="1283"/>
                  </a:lnTo>
                  <a:lnTo>
                    <a:pt x="3463" y="1795"/>
                  </a:lnTo>
                  <a:lnTo>
                    <a:pt x="1790" y="2314"/>
                  </a:lnTo>
                  <a:lnTo>
                    <a:pt x="241" y="3086"/>
                  </a:lnTo>
                  <a:lnTo>
                    <a:pt x="121" y="3338"/>
                  </a:lnTo>
                  <a:lnTo>
                    <a:pt x="241" y="3597"/>
                  </a:lnTo>
                  <a:lnTo>
                    <a:pt x="358" y="3597"/>
                  </a:lnTo>
                  <a:lnTo>
                    <a:pt x="121" y="5400"/>
                  </a:lnTo>
                  <a:lnTo>
                    <a:pt x="0" y="7455"/>
                  </a:lnTo>
                  <a:lnTo>
                    <a:pt x="121" y="11312"/>
                  </a:lnTo>
                  <a:lnTo>
                    <a:pt x="358" y="15940"/>
                  </a:lnTo>
                  <a:lnTo>
                    <a:pt x="716" y="20829"/>
                  </a:lnTo>
                  <a:lnTo>
                    <a:pt x="836" y="21081"/>
                  </a:lnTo>
                  <a:lnTo>
                    <a:pt x="957" y="21340"/>
                  </a:lnTo>
                  <a:lnTo>
                    <a:pt x="1315" y="21081"/>
                  </a:lnTo>
                  <a:lnTo>
                    <a:pt x="3700" y="21600"/>
                  </a:lnTo>
                  <a:lnTo>
                    <a:pt x="6089" y="21600"/>
                  </a:lnTo>
                  <a:lnTo>
                    <a:pt x="8595" y="21340"/>
                  </a:lnTo>
                  <a:lnTo>
                    <a:pt x="10981" y="20829"/>
                  </a:lnTo>
                  <a:lnTo>
                    <a:pt x="15755" y="19797"/>
                  </a:lnTo>
                  <a:lnTo>
                    <a:pt x="18261" y="19538"/>
                  </a:lnTo>
                  <a:lnTo>
                    <a:pt x="20647" y="19538"/>
                  </a:lnTo>
                  <a:lnTo>
                    <a:pt x="20884" y="19797"/>
                  </a:lnTo>
                  <a:lnTo>
                    <a:pt x="21125" y="19797"/>
                  </a:lnTo>
                  <a:lnTo>
                    <a:pt x="21363" y="19538"/>
                  </a:lnTo>
                  <a:lnTo>
                    <a:pt x="21483" y="19026"/>
                  </a:lnTo>
                  <a:lnTo>
                    <a:pt x="21600" y="9769"/>
                  </a:lnTo>
                  <a:lnTo>
                    <a:pt x="21483" y="5140"/>
                  </a:lnTo>
                  <a:lnTo>
                    <a:pt x="21483" y="2826"/>
                  </a:lnTo>
                  <a:lnTo>
                    <a:pt x="21363" y="512"/>
                  </a:lnTo>
                  <a:lnTo>
                    <a:pt x="21242" y="252"/>
                  </a:lnTo>
                  <a:lnTo>
                    <a:pt x="21005" y="252"/>
                  </a:lnTo>
                  <a:lnTo>
                    <a:pt x="20884" y="512"/>
                  </a:lnTo>
                  <a:lnTo>
                    <a:pt x="20647" y="4629"/>
                  </a:lnTo>
                  <a:lnTo>
                    <a:pt x="20526" y="8997"/>
                  </a:lnTo>
                  <a:lnTo>
                    <a:pt x="20647" y="17483"/>
                  </a:lnTo>
                  <a:lnTo>
                    <a:pt x="18261" y="17743"/>
                  </a:lnTo>
                  <a:lnTo>
                    <a:pt x="15872" y="17995"/>
                  </a:lnTo>
                  <a:lnTo>
                    <a:pt x="11101" y="18766"/>
                  </a:lnTo>
                  <a:lnTo>
                    <a:pt x="6327" y="19797"/>
                  </a:lnTo>
                  <a:lnTo>
                    <a:pt x="3938" y="20057"/>
                  </a:lnTo>
                  <a:lnTo>
                    <a:pt x="1552" y="20057"/>
                  </a:lnTo>
                  <a:lnTo>
                    <a:pt x="1074" y="15681"/>
                  </a:lnTo>
                  <a:lnTo>
                    <a:pt x="836" y="11052"/>
                  </a:lnTo>
                  <a:lnTo>
                    <a:pt x="836" y="5400"/>
                  </a:lnTo>
                  <a:lnTo>
                    <a:pt x="599" y="3597"/>
                  </a:lnTo>
                  <a:lnTo>
                    <a:pt x="1673" y="3857"/>
                  </a:lnTo>
                  <a:lnTo>
                    <a:pt x="2747" y="3857"/>
                  </a:lnTo>
                  <a:lnTo>
                    <a:pt x="5012" y="3597"/>
                  </a:lnTo>
                  <a:lnTo>
                    <a:pt x="7280" y="3086"/>
                  </a:lnTo>
                  <a:lnTo>
                    <a:pt x="9549" y="2566"/>
                  </a:lnTo>
                  <a:lnTo>
                    <a:pt x="14082" y="2055"/>
                  </a:lnTo>
                  <a:lnTo>
                    <a:pt x="16946" y="1795"/>
                  </a:lnTo>
                  <a:lnTo>
                    <a:pt x="18499" y="1543"/>
                  </a:lnTo>
                  <a:lnTo>
                    <a:pt x="19335" y="1543"/>
                  </a:lnTo>
                  <a:lnTo>
                    <a:pt x="19693" y="1795"/>
                  </a:lnTo>
                  <a:lnTo>
                    <a:pt x="20168" y="2314"/>
                  </a:lnTo>
                  <a:lnTo>
                    <a:pt x="20409" y="2055"/>
                  </a:lnTo>
                  <a:lnTo>
                    <a:pt x="20526" y="1795"/>
                  </a:lnTo>
                  <a:lnTo>
                    <a:pt x="20526" y="1283"/>
                  </a:lnTo>
                  <a:lnTo>
                    <a:pt x="20409" y="771"/>
                  </a:lnTo>
                  <a:lnTo>
                    <a:pt x="20168" y="252"/>
                  </a:lnTo>
                  <a:lnTo>
                    <a:pt x="19931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613" name="Shape 1066"/>
            <p:cNvSpPr/>
            <p:nvPr/>
          </p:nvSpPr>
          <p:spPr>
            <a:xfrm>
              <a:off x="161008" y="763334"/>
              <a:ext cx="165459" cy="20577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48" y="1408"/>
                  </a:moveTo>
                  <a:lnTo>
                    <a:pt x="19267" y="5634"/>
                  </a:lnTo>
                  <a:lnTo>
                    <a:pt x="19267" y="15025"/>
                  </a:lnTo>
                  <a:lnTo>
                    <a:pt x="19848" y="19013"/>
                  </a:lnTo>
                  <a:lnTo>
                    <a:pt x="20143" y="19250"/>
                  </a:lnTo>
                  <a:lnTo>
                    <a:pt x="19848" y="19250"/>
                  </a:lnTo>
                  <a:lnTo>
                    <a:pt x="17811" y="19013"/>
                  </a:lnTo>
                  <a:lnTo>
                    <a:pt x="15764" y="19013"/>
                  </a:lnTo>
                  <a:lnTo>
                    <a:pt x="11680" y="19250"/>
                  </a:lnTo>
                  <a:lnTo>
                    <a:pt x="3208" y="19250"/>
                  </a:lnTo>
                  <a:lnTo>
                    <a:pt x="2333" y="10563"/>
                  </a:lnTo>
                  <a:lnTo>
                    <a:pt x="1457" y="1645"/>
                  </a:lnTo>
                  <a:lnTo>
                    <a:pt x="6131" y="2113"/>
                  </a:lnTo>
                  <a:lnTo>
                    <a:pt x="10510" y="1883"/>
                  </a:lnTo>
                  <a:lnTo>
                    <a:pt x="19848" y="1408"/>
                  </a:lnTo>
                  <a:close/>
                  <a:moveTo>
                    <a:pt x="19848" y="0"/>
                  </a:moveTo>
                  <a:lnTo>
                    <a:pt x="15183" y="237"/>
                  </a:lnTo>
                  <a:lnTo>
                    <a:pt x="10510" y="237"/>
                  </a:lnTo>
                  <a:lnTo>
                    <a:pt x="5836" y="474"/>
                  </a:lnTo>
                  <a:lnTo>
                    <a:pt x="1171" y="704"/>
                  </a:lnTo>
                  <a:lnTo>
                    <a:pt x="581" y="1178"/>
                  </a:lnTo>
                  <a:lnTo>
                    <a:pt x="286" y="1408"/>
                  </a:lnTo>
                  <a:lnTo>
                    <a:pt x="286" y="1645"/>
                  </a:lnTo>
                  <a:lnTo>
                    <a:pt x="0" y="6108"/>
                  </a:lnTo>
                  <a:lnTo>
                    <a:pt x="286" y="11267"/>
                  </a:lnTo>
                  <a:lnTo>
                    <a:pt x="876" y="16434"/>
                  </a:lnTo>
                  <a:lnTo>
                    <a:pt x="1752" y="21126"/>
                  </a:lnTo>
                  <a:lnTo>
                    <a:pt x="2046" y="21363"/>
                  </a:lnTo>
                  <a:lnTo>
                    <a:pt x="2627" y="21600"/>
                  </a:lnTo>
                  <a:lnTo>
                    <a:pt x="3208" y="21363"/>
                  </a:lnTo>
                  <a:lnTo>
                    <a:pt x="3503" y="20896"/>
                  </a:lnTo>
                  <a:lnTo>
                    <a:pt x="3503" y="20192"/>
                  </a:lnTo>
                  <a:lnTo>
                    <a:pt x="7587" y="20896"/>
                  </a:lnTo>
                  <a:lnTo>
                    <a:pt x="11680" y="21126"/>
                  </a:lnTo>
                  <a:lnTo>
                    <a:pt x="16059" y="20896"/>
                  </a:lnTo>
                  <a:lnTo>
                    <a:pt x="18097" y="20659"/>
                  </a:lnTo>
                  <a:lnTo>
                    <a:pt x="19848" y="20192"/>
                  </a:lnTo>
                  <a:lnTo>
                    <a:pt x="20438" y="19955"/>
                  </a:lnTo>
                  <a:lnTo>
                    <a:pt x="20438" y="19487"/>
                  </a:lnTo>
                  <a:lnTo>
                    <a:pt x="21019" y="19487"/>
                  </a:lnTo>
                  <a:lnTo>
                    <a:pt x="21314" y="19250"/>
                  </a:lnTo>
                  <a:lnTo>
                    <a:pt x="21314" y="19013"/>
                  </a:lnTo>
                  <a:lnTo>
                    <a:pt x="21600" y="14788"/>
                  </a:lnTo>
                  <a:lnTo>
                    <a:pt x="21314" y="10096"/>
                  </a:lnTo>
                  <a:lnTo>
                    <a:pt x="21019" y="5403"/>
                  </a:lnTo>
                  <a:lnTo>
                    <a:pt x="20438" y="1178"/>
                  </a:lnTo>
                  <a:lnTo>
                    <a:pt x="20724" y="941"/>
                  </a:lnTo>
                  <a:lnTo>
                    <a:pt x="20724" y="474"/>
                  </a:lnTo>
                  <a:lnTo>
                    <a:pt x="20438" y="237"/>
                  </a:lnTo>
                  <a:lnTo>
                    <a:pt x="19848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614" name="Shape 1067"/>
            <p:cNvSpPr/>
            <p:nvPr/>
          </p:nvSpPr>
          <p:spPr>
            <a:xfrm>
              <a:off x="0" y="4102194"/>
              <a:ext cx="972758" cy="139540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512" y="0"/>
                  </a:moveTo>
                  <a:lnTo>
                    <a:pt x="4717" y="34"/>
                  </a:lnTo>
                  <a:lnTo>
                    <a:pt x="3923" y="104"/>
                  </a:lnTo>
                  <a:lnTo>
                    <a:pt x="3128" y="208"/>
                  </a:lnTo>
                  <a:lnTo>
                    <a:pt x="2333" y="345"/>
                  </a:lnTo>
                  <a:lnTo>
                    <a:pt x="1538" y="484"/>
                  </a:lnTo>
                  <a:lnTo>
                    <a:pt x="0" y="831"/>
                  </a:lnTo>
                  <a:lnTo>
                    <a:pt x="0" y="1107"/>
                  </a:lnTo>
                  <a:lnTo>
                    <a:pt x="1788" y="692"/>
                  </a:lnTo>
                  <a:lnTo>
                    <a:pt x="2681" y="553"/>
                  </a:lnTo>
                  <a:lnTo>
                    <a:pt x="3575" y="415"/>
                  </a:lnTo>
                  <a:lnTo>
                    <a:pt x="4171" y="345"/>
                  </a:lnTo>
                  <a:lnTo>
                    <a:pt x="4767" y="312"/>
                  </a:lnTo>
                  <a:lnTo>
                    <a:pt x="5413" y="277"/>
                  </a:lnTo>
                  <a:lnTo>
                    <a:pt x="6009" y="242"/>
                  </a:lnTo>
                  <a:lnTo>
                    <a:pt x="7200" y="312"/>
                  </a:lnTo>
                  <a:lnTo>
                    <a:pt x="8392" y="415"/>
                  </a:lnTo>
                  <a:lnTo>
                    <a:pt x="9584" y="588"/>
                  </a:lnTo>
                  <a:lnTo>
                    <a:pt x="10726" y="831"/>
                  </a:lnTo>
                  <a:lnTo>
                    <a:pt x="11867" y="1142"/>
                  </a:lnTo>
                  <a:lnTo>
                    <a:pt x="13010" y="1488"/>
                  </a:lnTo>
                  <a:lnTo>
                    <a:pt x="13457" y="1627"/>
                  </a:lnTo>
                  <a:lnTo>
                    <a:pt x="13854" y="1799"/>
                  </a:lnTo>
                  <a:lnTo>
                    <a:pt x="14649" y="2181"/>
                  </a:lnTo>
                  <a:lnTo>
                    <a:pt x="15394" y="2630"/>
                  </a:lnTo>
                  <a:lnTo>
                    <a:pt x="16088" y="3080"/>
                  </a:lnTo>
                  <a:lnTo>
                    <a:pt x="16933" y="3600"/>
                  </a:lnTo>
                  <a:lnTo>
                    <a:pt x="17678" y="4154"/>
                  </a:lnTo>
                  <a:lnTo>
                    <a:pt x="18472" y="4742"/>
                  </a:lnTo>
                  <a:lnTo>
                    <a:pt x="19168" y="5330"/>
                  </a:lnTo>
                  <a:lnTo>
                    <a:pt x="19764" y="5954"/>
                  </a:lnTo>
                  <a:lnTo>
                    <a:pt x="20211" y="6611"/>
                  </a:lnTo>
                  <a:lnTo>
                    <a:pt x="20458" y="6923"/>
                  </a:lnTo>
                  <a:lnTo>
                    <a:pt x="20756" y="7616"/>
                  </a:lnTo>
                  <a:lnTo>
                    <a:pt x="20905" y="7996"/>
                  </a:lnTo>
                  <a:lnTo>
                    <a:pt x="21004" y="8412"/>
                  </a:lnTo>
                  <a:lnTo>
                    <a:pt x="21054" y="8862"/>
                  </a:lnTo>
                  <a:lnTo>
                    <a:pt x="21153" y="9727"/>
                  </a:lnTo>
                  <a:lnTo>
                    <a:pt x="21203" y="11527"/>
                  </a:lnTo>
                  <a:lnTo>
                    <a:pt x="21253" y="12289"/>
                  </a:lnTo>
                  <a:lnTo>
                    <a:pt x="21153" y="13085"/>
                  </a:lnTo>
                  <a:lnTo>
                    <a:pt x="21004" y="13846"/>
                  </a:lnTo>
                  <a:lnTo>
                    <a:pt x="20706" y="14608"/>
                  </a:lnTo>
                  <a:lnTo>
                    <a:pt x="20360" y="15335"/>
                  </a:lnTo>
                  <a:lnTo>
                    <a:pt x="19913" y="16027"/>
                  </a:lnTo>
                  <a:lnTo>
                    <a:pt x="19366" y="16685"/>
                  </a:lnTo>
                  <a:lnTo>
                    <a:pt x="18671" y="17342"/>
                  </a:lnTo>
                  <a:lnTo>
                    <a:pt x="18323" y="17620"/>
                  </a:lnTo>
                  <a:lnTo>
                    <a:pt x="17976" y="17862"/>
                  </a:lnTo>
                  <a:lnTo>
                    <a:pt x="17181" y="18381"/>
                  </a:lnTo>
                  <a:lnTo>
                    <a:pt x="16338" y="18831"/>
                  </a:lnTo>
                  <a:lnTo>
                    <a:pt x="15492" y="19281"/>
                  </a:lnTo>
                  <a:lnTo>
                    <a:pt x="15046" y="19523"/>
                  </a:lnTo>
                  <a:lnTo>
                    <a:pt x="14548" y="19731"/>
                  </a:lnTo>
                  <a:lnTo>
                    <a:pt x="14053" y="19905"/>
                  </a:lnTo>
                  <a:lnTo>
                    <a:pt x="13556" y="20077"/>
                  </a:lnTo>
                  <a:lnTo>
                    <a:pt x="12563" y="20354"/>
                  </a:lnTo>
                  <a:lnTo>
                    <a:pt x="11470" y="20562"/>
                  </a:lnTo>
                  <a:lnTo>
                    <a:pt x="9484" y="20943"/>
                  </a:lnTo>
                  <a:lnTo>
                    <a:pt x="8541" y="21116"/>
                  </a:lnTo>
                  <a:lnTo>
                    <a:pt x="7547" y="21255"/>
                  </a:lnTo>
                  <a:lnTo>
                    <a:pt x="6903" y="21323"/>
                  </a:lnTo>
                  <a:lnTo>
                    <a:pt x="6257" y="21358"/>
                  </a:lnTo>
                  <a:lnTo>
                    <a:pt x="5015" y="21358"/>
                  </a:lnTo>
                  <a:lnTo>
                    <a:pt x="3774" y="21288"/>
                  </a:lnTo>
                  <a:lnTo>
                    <a:pt x="2482" y="21185"/>
                  </a:lnTo>
                  <a:lnTo>
                    <a:pt x="1240" y="21047"/>
                  </a:lnTo>
                  <a:lnTo>
                    <a:pt x="0" y="20873"/>
                  </a:lnTo>
                  <a:lnTo>
                    <a:pt x="0" y="21151"/>
                  </a:lnTo>
                  <a:lnTo>
                    <a:pt x="248" y="21185"/>
                  </a:lnTo>
                  <a:lnTo>
                    <a:pt x="1240" y="21323"/>
                  </a:lnTo>
                  <a:lnTo>
                    <a:pt x="2283" y="21427"/>
                  </a:lnTo>
                  <a:lnTo>
                    <a:pt x="3277" y="21531"/>
                  </a:lnTo>
                  <a:lnTo>
                    <a:pt x="4270" y="21600"/>
                  </a:lnTo>
                  <a:lnTo>
                    <a:pt x="6307" y="21600"/>
                  </a:lnTo>
                  <a:lnTo>
                    <a:pt x="7299" y="21531"/>
                  </a:lnTo>
                  <a:lnTo>
                    <a:pt x="8342" y="21427"/>
                  </a:lnTo>
                  <a:lnTo>
                    <a:pt x="9286" y="21288"/>
                  </a:lnTo>
                  <a:lnTo>
                    <a:pt x="10279" y="21081"/>
                  </a:lnTo>
                  <a:lnTo>
                    <a:pt x="12165" y="20735"/>
                  </a:lnTo>
                  <a:lnTo>
                    <a:pt x="13159" y="20528"/>
                  </a:lnTo>
                  <a:lnTo>
                    <a:pt x="14003" y="20250"/>
                  </a:lnTo>
                  <a:lnTo>
                    <a:pt x="14846" y="19905"/>
                  </a:lnTo>
                  <a:lnTo>
                    <a:pt x="15692" y="19523"/>
                  </a:lnTo>
                  <a:lnTo>
                    <a:pt x="17181" y="18692"/>
                  </a:lnTo>
                  <a:lnTo>
                    <a:pt x="17876" y="18277"/>
                  </a:lnTo>
                  <a:lnTo>
                    <a:pt x="18522" y="17828"/>
                  </a:lnTo>
                  <a:lnTo>
                    <a:pt x="19118" y="17342"/>
                  </a:lnTo>
                  <a:lnTo>
                    <a:pt x="19663" y="16823"/>
                  </a:lnTo>
                  <a:lnTo>
                    <a:pt x="20160" y="16270"/>
                  </a:lnTo>
                  <a:lnTo>
                    <a:pt x="20607" y="15647"/>
                  </a:lnTo>
                  <a:lnTo>
                    <a:pt x="20955" y="14989"/>
                  </a:lnTo>
                  <a:lnTo>
                    <a:pt x="21253" y="14331"/>
                  </a:lnTo>
                  <a:lnTo>
                    <a:pt x="21402" y="13639"/>
                  </a:lnTo>
                  <a:lnTo>
                    <a:pt x="21551" y="12946"/>
                  </a:lnTo>
                  <a:lnTo>
                    <a:pt x="21600" y="12254"/>
                  </a:lnTo>
                  <a:lnTo>
                    <a:pt x="21600" y="11562"/>
                  </a:lnTo>
                  <a:lnTo>
                    <a:pt x="21551" y="10869"/>
                  </a:lnTo>
                  <a:lnTo>
                    <a:pt x="21451" y="10142"/>
                  </a:lnTo>
                  <a:lnTo>
                    <a:pt x="21352" y="8792"/>
                  </a:lnTo>
                  <a:lnTo>
                    <a:pt x="21302" y="8100"/>
                  </a:lnTo>
                  <a:lnTo>
                    <a:pt x="21203" y="7788"/>
                  </a:lnTo>
                  <a:lnTo>
                    <a:pt x="21104" y="7442"/>
                  </a:lnTo>
                  <a:lnTo>
                    <a:pt x="20955" y="7096"/>
                  </a:lnTo>
                  <a:lnTo>
                    <a:pt x="20756" y="6785"/>
                  </a:lnTo>
                  <a:lnTo>
                    <a:pt x="20360" y="6162"/>
                  </a:lnTo>
                  <a:lnTo>
                    <a:pt x="19863" y="5573"/>
                  </a:lnTo>
                  <a:lnTo>
                    <a:pt x="19267" y="5019"/>
                  </a:lnTo>
                  <a:lnTo>
                    <a:pt x="18671" y="4499"/>
                  </a:lnTo>
                  <a:lnTo>
                    <a:pt x="18025" y="3980"/>
                  </a:lnTo>
                  <a:lnTo>
                    <a:pt x="17380" y="3496"/>
                  </a:lnTo>
                  <a:lnTo>
                    <a:pt x="16684" y="3045"/>
                  </a:lnTo>
                  <a:lnTo>
                    <a:pt x="15939" y="2596"/>
                  </a:lnTo>
                  <a:lnTo>
                    <a:pt x="15194" y="2181"/>
                  </a:lnTo>
                  <a:lnTo>
                    <a:pt x="14400" y="1799"/>
                  </a:lnTo>
                  <a:lnTo>
                    <a:pt x="13606" y="1454"/>
                  </a:lnTo>
                  <a:lnTo>
                    <a:pt x="12761" y="1142"/>
                  </a:lnTo>
                  <a:lnTo>
                    <a:pt x="11917" y="865"/>
                  </a:lnTo>
                  <a:lnTo>
                    <a:pt x="11023" y="623"/>
                  </a:lnTo>
                  <a:lnTo>
                    <a:pt x="10130" y="415"/>
                  </a:lnTo>
                  <a:lnTo>
                    <a:pt x="9186" y="242"/>
                  </a:lnTo>
                  <a:lnTo>
                    <a:pt x="8243" y="104"/>
                  </a:lnTo>
                  <a:lnTo>
                    <a:pt x="7299" y="34"/>
                  </a:lnTo>
                  <a:lnTo>
                    <a:pt x="6355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615" name="Shape 1068"/>
            <p:cNvSpPr/>
            <p:nvPr/>
          </p:nvSpPr>
          <p:spPr>
            <a:xfrm>
              <a:off x="1699552" y="698505"/>
              <a:ext cx="212487" cy="19229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007" y="0"/>
                  </a:moveTo>
                  <a:lnTo>
                    <a:pt x="20007" y="246"/>
                  </a:lnTo>
                  <a:lnTo>
                    <a:pt x="19784" y="246"/>
                  </a:lnTo>
                  <a:lnTo>
                    <a:pt x="19554" y="2514"/>
                  </a:lnTo>
                  <a:lnTo>
                    <a:pt x="19784" y="5021"/>
                  </a:lnTo>
                  <a:lnTo>
                    <a:pt x="20007" y="9543"/>
                  </a:lnTo>
                  <a:lnTo>
                    <a:pt x="20007" y="14572"/>
                  </a:lnTo>
                  <a:lnTo>
                    <a:pt x="20236" y="17079"/>
                  </a:lnTo>
                  <a:lnTo>
                    <a:pt x="20466" y="19593"/>
                  </a:lnTo>
                  <a:lnTo>
                    <a:pt x="15692" y="19593"/>
                  </a:lnTo>
                  <a:lnTo>
                    <a:pt x="11141" y="19847"/>
                  </a:lnTo>
                  <a:lnTo>
                    <a:pt x="6597" y="20093"/>
                  </a:lnTo>
                  <a:lnTo>
                    <a:pt x="4321" y="20347"/>
                  </a:lnTo>
                  <a:lnTo>
                    <a:pt x="1823" y="20347"/>
                  </a:lnTo>
                  <a:lnTo>
                    <a:pt x="2046" y="17832"/>
                  </a:lnTo>
                  <a:lnTo>
                    <a:pt x="2046" y="15325"/>
                  </a:lnTo>
                  <a:lnTo>
                    <a:pt x="1823" y="10050"/>
                  </a:lnTo>
                  <a:lnTo>
                    <a:pt x="1593" y="5529"/>
                  </a:lnTo>
                  <a:lnTo>
                    <a:pt x="1364" y="3268"/>
                  </a:lnTo>
                  <a:lnTo>
                    <a:pt x="682" y="1253"/>
                  </a:lnTo>
                  <a:lnTo>
                    <a:pt x="459" y="1253"/>
                  </a:lnTo>
                  <a:lnTo>
                    <a:pt x="0" y="3514"/>
                  </a:lnTo>
                  <a:lnTo>
                    <a:pt x="0" y="5775"/>
                  </a:lnTo>
                  <a:lnTo>
                    <a:pt x="230" y="10296"/>
                  </a:lnTo>
                  <a:lnTo>
                    <a:pt x="230" y="12811"/>
                  </a:lnTo>
                  <a:lnTo>
                    <a:pt x="682" y="15571"/>
                  </a:lnTo>
                  <a:lnTo>
                    <a:pt x="1593" y="20846"/>
                  </a:lnTo>
                  <a:lnTo>
                    <a:pt x="1593" y="21354"/>
                  </a:lnTo>
                  <a:lnTo>
                    <a:pt x="3639" y="20846"/>
                  </a:lnTo>
                  <a:lnTo>
                    <a:pt x="3869" y="21354"/>
                  </a:lnTo>
                  <a:lnTo>
                    <a:pt x="4321" y="21600"/>
                  </a:lnTo>
                  <a:lnTo>
                    <a:pt x="5685" y="21600"/>
                  </a:lnTo>
                  <a:lnTo>
                    <a:pt x="9095" y="21354"/>
                  </a:lnTo>
                  <a:lnTo>
                    <a:pt x="15010" y="21100"/>
                  </a:lnTo>
                  <a:lnTo>
                    <a:pt x="20688" y="20846"/>
                  </a:lnTo>
                  <a:lnTo>
                    <a:pt x="20918" y="20846"/>
                  </a:lnTo>
                  <a:lnTo>
                    <a:pt x="20918" y="20600"/>
                  </a:lnTo>
                  <a:lnTo>
                    <a:pt x="21148" y="20600"/>
                  </a:lnTo>
                  <a:lnTo>
                    <a:pt x="21370" y="20093"/>
                  </a:lnTo>
                  <a:lnTo>
                    <a:pt x="21600" y="17832"/>
                  </a:lnTo>
                  <a:lnTo>
                    <a:pt x="21600" y="11050"/>
                  </a:lnTo>
                  <a:lnTo>
                    <a:pt x="21370" y="5529"/>
                  </a:lnTo>
                  <a:lnTo>
                    <a:pt x="21148" y="2761"/>
                  </a:lnTo>
                  <a:lnTo>
                    <a:pt x="20466" y="246"/>
                  </a:lnTo>
                  <a:lnTo>
                    <a:pt x="20007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616" name="Shape 1069"/>
            <p:cNvSpPr/>
            <p:nvPr/>
          </p:nvSpPr>
          <p:spPr>
            <a:xfrm>
              <a:off x="536693" y="745466"/>
              <a:ext cx="228096" cy="19900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045" y="0"/>
                  </a:moveTo>
                  <a:lnTo>
                    <a:pt x="5718" y="483"/>
                  </a:lnTo>
                  <a:lnTo>
                    <a:pt x="3390" y="973"/>
                  </a:lnTo>
                  <a:lnTo>
                    <a:pt x="1271" y="1456"/>
                  </a:lnTo>
                  <a:lnTo>
                    <a:pt x="635" y="973"/>
                  </a:lnTo>
                  <a:lnTo>
                    <a:pt x="214" y="973"/>
                  </a:lnTo>
                  <a:lnTo>
                    <a:pt x="0" y="1211"/>
                  </a:lnTo>
                  <a:lnTo>
                    <a:pt x="0" y="1701"/>
                  </a:lnTo>
                  <a:lnTo>
                    <a:pt x="214" y="2185"/>
                  </a:lnTo>
                  <a:lnTo>
                    <a:pt x="421" y="2430"/>
                  </a:lnTo>
                  <a:lnTo>
                    <a:pt x="214" y="6308"/>
                  </a:lnTo>
                  <a:lnTo>
                    <a:pt x="421" y="12134"/>
                  </a:lnTo>
                  <a:lnTo>
                    <a:pt x="849" y="20872"/>
                  </a:lnTo>
                  <a:lnTo>
                    <a:pt x="1057" y="21600"/>
                  </a:lnTo>
                  <a:lnTo>
                    <a:pt x="1692" y="21600"/>
                  </a:lnTo>
                  <a:lnTo>
                    <a:pt x="2120" y="21362"/>
                  </a:lnTo>
                  <a:lnTo>
                    <a:pt x="2120" y="20872"/>
                  </a:lnTo>
                  <a:lnTo>
                    <a:pt x="1692" y="6799"/>
                  </a:lnTo>
                  <a:lnTo>
                    <a:pt x="1692" y="2668"/>
                  </a:lnTo>
                  <a:lnTo>
                    <a:pt x="5932" y="2185"/>
                  </a:lnTo>
                  <a:lnTo>
                    <a:pt x="10165" y="1939"/>
                  </a:lnTo>
                  <a:lnTo>
                    <a:pt x="12492" y="1939"/>
                  </a:lnTo>
                  <a:lnTo>
                    <a:pt x="14826" y="2185"/>
                  </a:lnTo>
                  <a:lnTo>
                    <a:pt x="17153" y="2430"/>
                  </a:lnTo>
                  <a:lnTo>
                    <a:pt x="19487" y="2668"/>
                  </a:lnTo>
                  <a:lnTo>
                    <a:pt x="19694" y="2668"/>
                  </a:lnTo>
                  <a:lnTo>
                    <a:pt x="19487" y="4124"/>
                  </a:lnTo>
                  <a:lnTo>
                    <a:pt x="19487" y="14809"/>
                  </a:lnTo>
                  <a:lnTo>
                    <a:pt x="19694" y="17476"/>
                  </a:lnTo>
                  <a:lnTo>
                    <a:pt x="20122" y="20144"/>
                  </a:lnTo>
                  <a:lnTo>
                    <a:pt x="17581" y="19661"/>
                  </a:lnTo>
                  <a:lnTo>
                    <a:pt x="15033" y="19661"/>
                  </a:lnTo>
                  <a:lnTo>
                    <a:pt x="9743" y="19415"/>
                  </a:lnTo>
                  <a:lnTo>
                    <a:pt x="4868" y="19415"/>
                  </a:lnTo>
                  <a:lnTo>
                    <a:pt x="4026" y="19906"/>
                  </a:lnTo>
                  <a:lnTo>
                    <a:pt x="3176" y="20144"/>
                  </a:lnTo>
                  <a:lnTo>
                    <a:pt x="2327" y="20872"/>
                  </a:lnTo>
                  <a:lnTo>
                    <a:pt x="3390" y="21117"/>
                  </a:lnTo>
                  <a:lnTo>
                    <a:pt x="4447" y="21362"/>
                  </a:lnTo>
                  <a:lnTo>
                    <a:pt x="6567" y="21362"/>
                  </a:lnTo>
                  <a:lnTo>
                    <a:pt x="8894" y="21117"/>
                  </a:lnTo>
                  <a:lnTo>
                    <a:pt x="11221" y="21117"/>
                  </a:lnTo>
                  <a:lnTo>
                    <a:pt x="15882" y="21600"/>
                  </a:lnTo>
                  <a:lnTo>
                    <a:pt x="18424" y="21600"/>
                  </a:lnTo>
                  <a:lnTo>
                    <a:pt x="20757" y="21117"/>
                  </a:lnTo>
                  <a:lnTo>
                    <a:pt x="20965" y="21117"/>
                  </a:lnTo>
                  <a:lnTo>
                    <a:pt x="21392" y="20872"/>
                  </a:lnTo>
                  <a:lnTo>
                    <a:pt x="21600" y="20389"/>
                  </a:lnTo>
                  <a:lnTo>
                    <a:pt x="21600" y="20144"/>
                  </a:lnTo>
                  <a:lnTo>
                    <a:pt x="21179" y="17476"/>
                  </a:lnTo>
                  <a:lnTo>
                    <a:pt x="20965" y="14563"/>
                  </a:lnTo>
                  <a:lnTo>
                    <a:pt x="20757" y="8983"/>
                  </a:lnTo>
                  <a:lnTo>
                    <a:pt x="20965" y="4852"/>
                  </a:lnTo>
                  <a:lnTo>
                    <a:pt x="20757" y="2913"/>
                  </a:lnTo>
                  <a:lnTo>
                    <a:pt x="20329" y="973"/>
                  </a:lnTo>
                  <a:lnTo>
                    <a:pt x="20329" y="728"/>
                  </a:lnTo>
                  <a:lnTo>
                    <a:pt x="20122" y="973"/>
                  </a:lnTo>
                  <a:lnTo>
                    <a:pt x="19908" y="1939"/>
                  </a:lnTo>
                  <a:lnTo>
                    <a:pt x="19694" y="1701"/>
                  </a:lnTo>
                  <a:lnTo>
                    <a:pt x="17581" y="728"/>
                  </a:lnTo>
                  <a:lnTo>
                    <a:pt x="15247" y="245"/>
                  </a:lnTo>
                  <a:lnTo>
                    <a:pt x="12920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617" name="Shape 1070"/>
            <p:cNvSpPr/>
            <p:nvPr/>
          </p:nvSpPr>
          <p:spPr>
            <a:xfrm>
              <a:off x="2520335" y="34280"/>
              <a:ext cx="73796" cy="5367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194" y="0"/>
                  </a:moveTo>
                  <a:lnTo>
                    <a:pt x="5891" y="909"/>
                  </a:lnTo>
                  <a:lnTo>
                    <a:pt x="3927" y="2700"/>
                  </a:lnTo>
                  <a:lnTo>
                    <a:pt x="1964" y="5400"/>
                  </a:lnTo>
                  <a:lnTo>
                    <a:pt x="0" y="10800"/>
                  </a:lnTo>
                  <a:lnTo>
                    <a:pt x="0" y="12618"/>
                  </a:lnTo>
                  <a:lnTo>
                    <a:pt x="642" y="13500"/>
                  </a:lnTo>
                  <a:lnTo>
                    <a:pt x="7194" y="20718"/>
                  </a:lnTo>
                  <a:lnTo>
                    <a:pt x="9157" y="21600"/>
                  </a:lnTo>
                  <a:lnTo>
                    <a:pt x="10460" y="20718"/>
                  </a:lnTo>
                  <a:lnTo>
                    <a:pt x="11121" y="18900"/>
                  </a:lnTo>
                  <a:lnTo>
                    <a:pt x="9818" y="16200"/>
                  </a:lnTo>
                  <a:lnTo>
                    <a:pt x="6532" y="12618"/>
                  </a:lnTo>
                  <a:lnTo>
                    <a:pt x="13084" y="11709"/>
                  </a:lnTo>
                  <a:lnTo>
                    <a:pt x="20278" y="9918"/>
                  </a:lnTo>
                  <a:lnTo>
                    <a:pt x="21600" y="9009"/>
                  </a:lnTo>
                  <a:lnTo>
                    <a:pt x="21600" y="5400"/>
                  </a:lnTo>
                  <a:lnTo>
                    <a:pt x="20278" y="4518"/>
                  </a:lnTo>
                  <a:lnTo>
                    <a:pt x="5891" y="8100"/>
                  </a:lnTo>
                  <a:lnTo>
                    <a:pt x="7855" y="4518"/>
                  </a:lnTo>
                  <a:lnTo>
                    <a:pt x="8496" y="2700"/>
                  </a:lnTo>
                  <a:lnTo>
                    <a:pt x="7855" y="909"/>
                  </a:lnTo>
                  <a:lnTo>
                    <a:pt x="7194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618" name="Shape 1071"/>
            <p:cNvSpPr/>
            <p:nvPr/>
          </p:nvSpPr>
          <p:spPr>
            <a:xfrm>
              <a:off x="1411079" y="6123829"/>
              <a:ext cx="628425" cy="50089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687" y="1349"/>
                  </a:moveTo>
                  <a:lnTo>
                    <a:pt x="9993" y="1638"/>
                  </a:lnTo>
                  <a:lnTo>
                    <a:pt x="11224" y="2025"/>
                  </a:lnTo>
                  <a:lnTo>
                    <a:pt x="12529" y="2506"/>
                  </a:lnTo>
                  <a:lnTo>
                    <a:pt x="13760" y="2988"/>
                  </a:lnTo>
                  <a:lnTo>
                    <a:pt x="14991" y="3566"/>
                  </a:lnTo>
                  <a:lnTo>
                    <a:pt x="16219" y="4242"/>
                  </a:lnTo>
                  <a:lnTo>
                    <a:pt x="17449" y="4918"/>
                  </a:lnTo>
                  <a:lnTo>
                    <a:pt x="18680" y="5591"/>
                  </a:lnTo>
                  <a:lnTo>
                    <a:pt x="19602" y="6365"/>
                  </a:lnTo>
                  <a:lnTo>
                    <a:pt x="19986" y="6748"/>
                  </a:lnTo>
                  <a:lnTo>
                    <a:pt x="20369" y="7232"/>
                  </a:lnTo>
                  <a:lnTo>
                    <a:pt x="20600" y="7714"/>
                  </a:lnTo>
                  <a:lnTo>
                    <a:pt x="20831" y="8292"/>
                  </a:lnTo>
                  <a:lnTo>
                    <a:pt x="20986" y="8968"/>
                  </a:lnTo>
                  <a:lnTo>
                    <a:pt x="21061" y="9641"/>
                  </a:lnTo>
                  <a:lnTo>
                    <a:pt x="20986" y="10509"/>
                  </a:lnTo>
                  <a:lnTo>
                    <a:pt x="14835" y="5978"/>
                  </a:lnTo>
                  <a:lnTo>
                    <a:pt x="8687" y="1349"/>
                  </a:lnTo>
                  <a:close/>
                  <a:moveTo>
                    <a:pt x="5151" y="579"/>
                  </a:moveTo>
                  <a:lnTo>
                    <a:pt x="5228" y="673"/>
                  </a:lnTo>
                  <a:lnTo>
                    <a:pt x="5304" y="771"/>
                  </a:lnTo>
                  <a:lnTo>
                    <a:pt x="6612" y="962"/>
                  </a:lnTo>
                  <a:lnTo>
                    <a:pt x="7995" y="1157"/>
                  </a:lnTo>
                  <a:lnTo>
                    <a:pt x="8609" y="2025"/>
                  </a:lnTo>
                  <a:lnTo>
                    <a:pt x="9301" y="2698"/>
                  </a:lnTo>
                  <a:lnTo>
                    <a:pt x="9993" y="3374"/>
                  </a:lnTo>
                  <a:lnTo>
                    <a:pt x="10838" y="4050"/>
                  </a:lnTo>
                  <a:lnTo>
                    <a:pt x="12452" y="5207"/>
                  </a:lnTo>
                  <a:lnTo>
                    <a:pt x="13991" y="6267"/>
                  </a:lnTo>
                  <a:lnTo>
                    <a:pt x="20831" y="11283"/>
                  </a:lnTo>
                  <a:lnTo>
                    <a:pt x="17988" y="10317"/>
                  </a:lnTo>
                  <a:lnTo>
                    <a:pt x="16449" y="9836"/>
                  </a:lnTo>
                  <a:lnTo>
                    <a:pt x="14835" y="9449"/>
                  </a:lnTo>
                  <a:lnTo>
                    <a:pt x="13299" y="9160"/>
                  </a:lnTo>
                  <a:lnTo>
                    <a:pt x="11607" y="8968"/>
                  </a:lnTo>
                  <a:lnTo>
                    <a:pt x="9993" y="8871"/>
                  </a:lnTo>
                  <a:lnTo>
                    <a:pt x="8379" y="8871"/>
                  </a:lnTo>
                  <a:lnTo>
                    <a:pt x="8379" y="8773"/>
                  </a:lnTo>
                  <a:lnTo>
                    <a:pt x="8301" y="8679"/>
                  </a:lnTo>
                  <a:lnTo>
                    <a:pt x="6612" y="7522"/>
                  </a:lnTo>
                  <a:lnTo>
                    <a:pt x="4842" y="6459"/>
                  </a:lnTo>
                  <a:lnTo>
                    <a:pt x="3228" y="5302"/>
                  </a:lnTo>
                  <a:lnTo>
                    <a:pt x="2306" y="4723"/>
                  </a:lnTo>
                  <a:lnTo>
                    <a:pt x="1461" y="4339"/>
                  </a:lnTo>
                  <a:lnTo>
                    <a:pt x="1769" y="3663"/>
                  </a:lnTo>
                  <a:lnTo>
                    <a:pt x="2536" y="2506"/>
                  </a:lnTo>
                  <a:lnTo>
                    <a:pt x="2998" y="2025"/>
                  </a:lnTo>
                  <a:lnTo>
                    <a:pt x="3459" y="1541"/>
                  </a:lnTo>
                  <a:lnTo>
                    <a:pt x="3998" y="1157"/>
                  </a:lnTo>
                  <a:lnTo>
                    <a:pt x="4536" y="868"/>
                  </a:lnTo>
                  <a:lnTo>
                    <a:pt x="5151" y="579"/>
                  </a:lnTo>
                  <a:close/>
                  <a:moveTo>
                    <a:pt x="1308" y="4531"/>
                  </a:moveTo>
                  <a:lnTo>
                    <a:pt x="2153" y="5207"/>
                  </a:lnTo>
                  <a:lnTo>
                    <a:pt x="2922" y="5786"/>
                  </a:lnTo>
                  <a:lnTo>
                    <a:pt x="4689" y="6943"/>
                  </a:lnTo>
                  <a:lnTo>
                    <a:pt x="6226" y="8003"/>
                  </a:lnTo>
                  <a:lnTo>
                    <a:pt x="7765" y="8968"/>
                  </a:lnTo>
                  <a:lnTo>
                    <a:pt x="6765" y="9063"/>
                  </a:lnTo>
                  <a:lnTo>
                    <a:pt x="5765" y="9352"/>
                  </a:lnTo>
                  <a:lnTo>
                    <a:pt x="4767" y="9641"/>
                  </a:lnTo>
                  <a:lnTo>
                    <a:pt x="2922" y="10415"/>
                  </a:lnTo>
                  <a:lnTo>
                    <a:pt x="2000" y="10993"/>
                  </a:lnTo>
                  <a:lnTo>
                    <a:pt x="1153" y="11666"/>
                  </a:lnTo>
                  <a:lnTo>
                    <a:pt x="386" y="12440"/>
                  </a:lnTo>
                  <a:lnTo>
                    <a:pt x="308" y="10896"/>
                  </a:lnTo>
                  <a:lnTo>
                    <a:pt x="386" y="9258"/>
                  </a:lnTo>
                  <a:lnTo>
                    <a:pt x="539" y="7811"/>
                  </a:lnTo>
                  <a:lnTo>
                    <a:pt x="769" y="6459"/>
                  </a:lnTo>
                  <a:lnTo>
                    <a:pt x="1000" y="5497"/>
                  </a:lnTo>
                  <a:lnTo>
                    <a:pt x="1308" y="4531"/>
                  </a:lnTo>
                  <a:close/>
                  <a:moveTo>
                    <a:pt x="11146" y="9547"/>
                  </a:moveTo>
                  <a:lnTo>
                    <a:pt x="13913" y="9931"/>
                  </a:lnTo>
                  <a:lnTo>
                    <a:pt x="15221" y="10220"/>
                  </a:lnTo>
                  <a:lnTo>
                    <a:pt x="17988" y="10993"/>
                  </a:lnTo>
                  <a:lnTo>
                    <a:pt x="20678" y="11764"/>
                  </a:lnTo>
                  <a:lnTo>
                    <a:pt x="20216" y="12921"/>
                  </a:lnTo>
                  <a:lnTo>
                    <a:pt x="19602" y="14078"/>
                  </a:lnTo>
                  <a:lnTo>
                    <a:pt x="19447" y="14368"/>
                  </a:lnTo>
                  <a:lnTo>
                    <a:pt x="19372" y="14270"/>
                  </a:lnTo>
                  <a:lnTo>
                    <a:pt x="19294" y="14270"/>
                  </a:lnTo>
                  <a:lnTo>
                    <a:pt x="16374" y="13308"/>
                  </a:lnTo>
                  <a:lnTo>
                    <a:pt x="13452" y="12440"/>
                  </a:lnTo>
                  <a:lnTo>
                    <a:pt x="11991" y="12053"/>
                  </a:lnTo>
                  <a:lnTo>
                    <a:pt x="10532" y="11666"/>
                  </a:lnTo>
                  <a:lnTo>
                    <a:pt x="9840" y="11475"/>
                  </a:lnTo>
                  <a:lnTo>
                    <a:pt x="9071" y="11377"/>
                  </a:lnTo>
                  <a:lnTo>
                    <a:pt x="8379" y="11283"/>
                  </a:lnTo>
                  <a:lnTo>
                    <a:pt x="7687" y="11377"/>
                  </a:lnTo>
                  <a:lnTo>
                    <a:pt x="7226" y="11475"/>
                  </a:lnTo>
                  <a:lnTo>
                    <a:pt x="6842" y="11666"/>
                  </a:lnTo>
                  <a:lnTo>
                    <a:pt x="6151" y="12053"/>
                  </a:lnTo>
                  <a:lnTo>
                    <a:pt x="4767" y="13210"/>
                  </a:lnTo>
                  <a:lnTo>
                    <a:pt x="3153" y="14657"/>
                  </a:lnTo>
                  <a:lnTo>
                    <a:pt x="1461" y="15911"/>
                  </a:lnTo>
                  <a:lnTo>
                    <a:pt x="1231" y="15622"/>
                  </a:lnTo>
                  <a:lnTo>
                    <a:pt x="922" y="14946"/>
                  </a:lnTo>
                  <a:lnTo>
                    <a:pt x="692" y="14270"/>
                  </a:lnTo>
                  <a:lnTo>
                    <a:pt x="539" y="13597"/>
                  </a:lnTo>
                  <a:lnTo>
                    <a:pt x="386" y="12824"/>
                  </a:lnTo>
                  <a:lnTo>
                    <a:pt x="1539" y="12053"/>
                  </a:lnTo>
                  <a:lnTo>
                    <a:pt x="2614" y="11377"/>
                  </a:lnTo>
                  <a:lnTo>
                    <a:pt x="4920" y="10415"/>
                  </a:lnTo>
                  <a:lnTo>
                    <a:pt x="6073" y="10028"/>
                  </a:lnTo>
                  <a:lnTo>
                    <a:pt x="7226" y="9739"/>
                  </a:lnTo>
                  <a:lnTo>
                    <a:pt x="8456" y="9641"/>
                  </a:lnTo>
                  <a:lnTo>
                    <a:pt x="9762" y="9547"/>
                  </a:lnTo>
                  <a:close/>
                  <a:moveTo>
                    <a:pt x="8762" y="11764"/>
                  </a:moveTo>
                  <a:lnTo>
                    <a:pt x="9532" y="11861"/>
                  </a:lnTo>
                  <a:lnTo>
                    <a:pt x="10301" y="12053"/>
                  </a:lnTo>
                  <a:lnTo>
                    <a:pt x="11915" y="12534"/>
                  </a:lnTo>
                  <a:lnTo>
                    <a:pt x="13299" y="13018"/>
                  </a:lnTo>
                  <a:lnTo>
                    <a:pt x="16219" y="13886"/>
                  </a:lnTo>
                  <a:lnTo>
                    <a:pt x="19216" y="14754"/>
                  </a:lnTo>
                  <a:lnTo>
                    <a:pt x="18294" y="16295"/>
                  </a:lnTo>
                  <a:lnTo>
                    <a:pt x="17219" y="17742"/>
                  </a:lnTo>
                  <a:lnTo>
                    <a:pt x="15988" y="18996"/>
                  </a:lnTo>
                  <a:lnTo>
                    <a:pt x="14760" y="20056"/>
                  </a:lnTo>
                  <a:lnTo>
                    <a:pt x="14299" y="20348"/>
                  </a:lnTo>
                  <a:lnTo>
                    <a:pt x="13913" y="20638"/>
                  </a:lnTo>
                  <a:lnTo>
                    <a:pt x="12991" y="20927"/>
                  </a:lnTo>
                  <a:lnTo>
                    <a:pt x="11991" y="21021"/>
                  </a:lnTo>
                  <a:lnTo>
                    <a:pt x="11068" y="20927"/>
                  </a:lnTo>
                  <a:lnTo>
                    <a:pt x="10071" y="20829"/>
                  </a:lnTo>
                  <a:lnTo>
                    <a:pt x="9148" y="20540"/>
                  </a:lnTo>
                  <a:lnTo>
                    <a:pt x="7303" y="19864"/>
                  </a:lnTo>
                  <a:lnTo>
                    <a:pt x="5765" y="19286"/>
                  </a:lnTo>
                  <a:lnTo>
                    <a:pt x="4306" y="18515"/>
                  </a:lnTo>
                  <a:lnTo>
                    <a:pt x="3536" y="18031"/>
                  </a:lnTo>
                  <a:lnTo>
                    <a:pt x="2845" y="17550"/>
                  </a:lnTo>
                  <a:lnTo>
                    <a:pt x="2231" y="16971"/>
                  </a:lnTo>
                  <a:lnTo>
                    <a:pt x="1692" y="16201"/>
                  </a:lnTo>
                  <a:lnTo>
                    <a:pt x="2384" y="16006"/>
                  </a:lnTo>
                  <a:lnTo>
                    <a:pt x="3153" y="15525"/>
                  </a:lnTo>
                  <a:lnTo>
                    <a:pt x="3845" y="14946"/>
                  </a:lnTo>
                  <a:lnTo>
                    <a:pt x="4536" y="14270"/>
                  </a:lnTo>
                  <a:lnTo>
                    <a:pt x="5920" y="12921"/>
                  </a:lnTo>
                  <a:lnTo>
                    <a:pt x="6612" y="12440"/>
                  </a:lnTo>
                  <a:lnTo>
                    <a:pt x="7303" y="12053"/>
                  </a:lnTo>
                  <a:lnTo>
                    <a:pt x="7995" y="11861"/>
                  </a:lnTo>
                  <a:lnTo>
                    <a:pt x="8762" y="11764"/>
                  </a:lnTo>
                  <a:close/>
                  <a:moveTo>
                    <a:pt x="5304" y="0"/>
                  </a:moveTo>
                  <a:lnTo>
                    <a:pt x="4459" y="192"/>
                  </a:lnTo>
                  <a:lnTo>
                    <a:pt x="3689" y="481"/>
                  </a:lnTo>
                  <a:lnTo>
                    <a:pt x="2998" y="962"/>
                  </a:lnTo>
                  <a:lnTo>
                    <a:pt x="2384" y="1638"/>
                  </a:lnTo>
                  <a:lnTo>
                    <a:pt x="1845" y="2409"/>
                  </a:lnTo>
                  <a:lnTo>
                    <a:pt x="1384" y="3277"/>
                  </a:lnTo>
                  <a:lnTo>
                    <a:pt x="1000" y="4242"/>
                  </a:lnTo>
                  <a:lnTo>
                    <a:pt x="692" y="5207"/>
                  </a:lnTo>
                  <a:lnTo>
                    <a:pt x="461" y="6267"/>
                  </a:lnTo>
                  <a:lnTo>
                    <a:pt x="231" y="7424"/>
                  </a:lnTo>
                  <a:lnTo>
                    <a:pt x="78" y="8484"/>
                  </a:lnTo>
                  <a:lnTo>
                    <a:pt x="0" y="9641"/>
                  </a:lnTo>
                  <a:lnTo>
                    <a:pt x="0" y="13018"/>
                  </a:lnTo>
                  <a:lnTo>
                    <a:pt x="78" y="13692"/>
                  </a:lnTo>
                  <a:lnTo>
                    <a:pt x="155" y="14176"/>
                  </a:lnTo>
                  <a:lnTo>
                    <a:pt x="308" y="14754"/>
                  </a:lnTo>
                  <a:lnTo>
                    <a:pt x="692" y="15622"/>
                  </a:lnTo>
                  <a:lnTo>
                    <a:pt x="1231" y="16490"/>
                  </a:lnTo>
                  <a:lnTo>
                    <a:pt x="1845" y="17261"/>
                  </a:lnTo>
                  <a:lnTo>
                    <a:pt x="2536" y="17937"/>
                  </a:lnTo>
                  <a:lnTo>
                    <a:pt x="3228" y="18515"/>
                  </a:lnTo>
                  <a:lnTo>
                    <a:pt x="3998" y="18996"/>
                  </a:lnTo>
                  <a:lnTo>
                    <a:pt x="4767" y="19383"/>
                  </a:lnTo>
                  <a:lnTo>
                    <a:pt x="6687" y="20348"/>
                  </a:lnTo>
                  <a:lnTo>
                    <a:pt x="7765" y="20829"/>
                  </a:lnTo>
                  <a:lnTo>
                    <a:pt x="9915" y="21408"/>
                  </a:lnTo>
                  <a:lnTo>
                    <a:pt x="10993" y="21600"/>
                  </a:lnTo>
                  <a:lnTo>
                    <a:pt x="12068" y="21600"/>
                  </a:lnTo>
                  <a:lnTo>
                    <a:pt x="13068" y="21408"/>
                  </a:lnTo>
                  <a:lnTo>
                    <a:pt x="14068" y="21119"/>
                  </a:lnTo>
                  <a:lnTo>
                    <a:pt x="14913" y="20540"/>
                  </a:lnTo>
                  <a:lnTo>
                    <a:pt x="15835" y="19962"/>
                  </a:lnTo>
                  <a:lnTo>
                    <a:pt x="16605" y="19188"/>
                  </a:lnTo>
                  <a:lnTo>
                    <a:pt x="17372" y="18320"/>
                  </a:lnTo>
                  <a:lnTo>
                    <a:pt x="18064" y="17358"/>
                  </a:lnTo>
                  <a:lnTo>
                    <a:pt x="19372" y="15427"/>
                  </a:lnTo>
                  <a:lnTo>
                    <a:pt x="19908" y="14657"/>
                  </a:lnTo>
                  <a:lnTo>
                    <a:pt x="20369" y="13692"/>
                  </a:lnTo>
                  <a:lnTo>
                    <a:pt x="20831" y="12632"/>
                  </a:lnTo>
                  <a:lnTo>
                    <a:pt x="21216" y="11572"/>
                  </a:lnTo>
                  <a:lnTo>
                    <a:pt x="21447" y="11572"/>
                  </a:lnTo>
                  <a:lnTo>
                    <a:pt x="21600" y="11377"/>
                  </a:lnTo>
                  <a:lnTo>
                    <a:pt x="21600" y="10993"/>
                  </a:lnTo>
                  <a:lnTo>
                    <a:pt x="21522" y="10896"/>
                  </a:lnTo>
                  <a:lnTo>
                    <a:pt x="21447" y="10799"/>
                  </a:lnTo>
                  <a:lnTo>
                    <a:pt x="21522" y="10028"/>
                  </a:lnTo>
                  <a:lnTo>
                    <a:pt x="21522" y="9258"/>
                  </a:lnTo>
                  <a:lnTo>
                    <a:pt x="21447" y="8582"/>
                  </a:lnTo>
                  <a:lnTo>
                    <a:pt x="21216" y="7811"/>
                  </a:lnTo>
                  <a:lnTo>
                    <a:pt x="20986" y="7327"/>
                  </a:lnTo>
                  <a:lnTo>
                    <a:pt x="20755" y="6846"/>
                  </a:lnTo>
                  <a:lnTo>
                    <a:pt x="20064" y="6075"/>
                  </a:lnTo>
                  <a:lnTo>
                    <a:pt x="19294" y="5302"/>
                  </a:lnTo>
                  <a:lnTo>
                    <a:pt x="18449" y="4723"/>
                  </a:lnTo>
                  <a:lnTo>
                    <a:pt x="17527" y="4145"/>
                  </a:lnTo>
                  <a:lnTo>
                    <a:pt x="16605" y="3663"/>
                  </a:lnTo>
                  <a:lnTo>
                    <a:pt x="14835" y="2893"/>
                  </a:lnTo>
                  <a:lnTo>
                    <a:pt x="12760" y="1928"/>
                  </a:lnTo>
                  <a:lnTo>
                    <a:pt x="10607" y="1252"/>
                  </a:lnTo>
                  <a:lnTo>
                    <a:pt x="8456" y="673"/>
                  </a:lnTo>
                  <a:lnTo>
                    <a:pt x="6304" y="289"/>
                  </a:lnTo>
                  <a:lnTo>
                    <a:pt x="6304" y="95"/>
                  </a:lnTo>
                  <a:lnTo>
                    <a:pt x="6226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619" name="Shape 1072"/>
            <p:cNvSpPr/>
            <p:nvPr/>
          </p:nvSpPr>
          <p:spPr>
            <a:xfrm>
              <a:off x="8012679" y="6615820"/>
              <a:ext cx="814009" cy="25938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392" y="4281"/>
                  </a:moveTo>
                  <a:lnTo>
                    <a:pt x="4806" y="4469"/>
                  </a:lnTo>
                  <a:lnTo>
                    <a:pt x="5222" y="5211"/>
                  </a:lnTo>
                  <a:lnTo>
                    <a:pt x="5519" y="5957"/>
                  </a:lnTo>
                  <a:lnTo>
                    <a:pt x="5756" y="7075"/>
                  </a:lnTo>
                  <a:lnTo>
                    <a:pt x="5875" y="8563"/>
                  </a:lnTo>
                  <a:lnTo>
                    <a:pt x="4806" y="12103"/>
                  </a:lnTo>
                  <a:lnTo>
                    <a:pt x="3916" y="15455"/>
                  </a:lnTo>
                  <a:lnTo>
                    <a:pt x="3442" y="17319"/>
                  </a:lnTo>
                  <a:lnTo>
                    <a:pt x="2968" y="18807"/>
                  </a:lnTo>
                  <a:lnTo>
                    <a:pt x="2670" y="19553"/>
                  </a:lnTo>
                  <a:lnTo>
                    <a:pt x="2374" y="19924"/>
                  </a:lnTo>
                  <a:lnTo>
                    <a:pt x="2018" y="20295"/>
                  </a:lnTo>
                  <a:lnTo>
                    <a:pt x="1662" y="20295"/>
                  </a:lnTo>
                  <a:lnTo>
                    <a:pt x="1424" y="20112"/>
                  </a:lnTo>
                  <a:lnTo>
                    <a:pt x="1246" y="19736"/>
                  </a:lnTo>
                  <a:lnTo>
                    <a:pt x="1068" y="19365"/>
                  </a:lnTo>
                  <a:lnTo>
                    <a:pt x="950" y="18995"/>
                  </a:lnTo>
                  <a:lnTo>
                    <a:pt x="712" y="17877"/>
                  </a:lnTo>
                  <a:lnTo>
                    <a:pt x="654" y="16572"/>
                  </a:lnTo>
                  <a:lnTo>
                    <a:pt x="654" y="15084"/>
                  </a:lnTo>
                  <a:lnTo>
                    <a:pt x="712" y="13779"/>
                  </a:lnTo>
                  <a:lnTo>
                    <a:pt x="832" y="12473"/>
                  </a:lnTo>
                  <a:lnTo>
                    <a:pt x="950" y="11356"/>
                  </a:lnTo>
                  <a:lnTo>
                    <a:pt x="1128" y="10427"/>
                  </a:lnTo>
                  <a:lnTo>
                    <a:pt x="1840" y="8192"/>
                  </a:lnTo>
                  <a:lnTo>
                    <a:pt x="2374" y="6704"/>
                  </a:lnTo>
                  <a:lnTo>
                    <a:pt x="2968" y="5587"/>
                  </a:lnTo>
                  <a:lnTo>
                    <a:pt x="3442" y="4652"/>
                  </a:lnTo>
                  <a:lnTo>
                    <a:pt x="3976" y="4281"/>
                  </a:lnTo>
                  <a:close/>
                  <a:moveTo>
                    <a:pt x="10979" y="0"/>
                  </a:moveTo>
                  <a:lnTo>
                    <a:pt x="10385" y="183"/>
                  </a:lnTo>
                  <a:lnTo>
                    <a:pt x="9793" y="559"/>
                  </a:lnTo>
                  <a:lnTo>
                    <a:pt x="9199" y="1117"/>
                  </a:lnTo>
                  <a:lnTo>
                    <a:pt x="8605" y="2047"/>
                  </a:lnTo>
                  <a:lnTo>
                    <a:pt x="8071" y="2976"/>
                  </a:lnTo>
                  <a:lnTo>
                    <a:pt x="7477" y="4281"/>
                  </a:lnTo>
                  <a:lnTo>
                    <a:pt x="6943" y="5587"/>
                  </a:lnTo>
                  <a:lnTo>
                    <a:pt x="6469" y="6887"/>
                  </a:lnTo>
                  <a:lnTo>
                    <a:pt x="6291" y="5957"/>
                  </a:lnTo>
                  <a:lnTo>
                    <a:pt x="6172" y="5211"/>
                  </a:lnTo>
                  <a:lnTo>
                    <a:pt x="5994" y="4469"/>
                  </a:lnTo>
                  <a:lnTo>
                    <a:pt x="5756" y="3723"/>
                  </a:lnTo>
                  <a:lnTo>
                    <a:pt x="5519" y="3164"/>
                  </a:lnTo>
                  <a:lnTo>
                    <a:pt x="5282" y="2793"/>
                  </a:lnTo>
                  <a:lnTo>
                    <a:pt x="4984" y="2417"/>
                  </a:lnTo>
                  <a:lnTo>
                    <a:pt x="4628" y="2047"/>
                  </a:lnTo>
                  <a:lnTo>
                    <a:pt x="4214" y="2047"/>
                  </a:lnTo>
                  <a:lnTo>
                    <a:pt x="3738" y="2235"/>
                  </a:lnTo>
                  <a:lnTo>
                    <a:pt x="3324" y="2793"/>
                  </a:lnTo>
                  <a:lnTo>
                    <a:pt x="2848" y="3352"/>
                  </a:lnTo>
                  <a:lnTo>
                    <a:pt x="2492" y="4093"/>
                  </a:lnTo>
                  <a:lnTo>
                    <a:pt x="2078" y="5028"/>
                  </a:lnTo>
                  <a:lnTo>
                    <a:pt x="1366" y="6887"/>
                  </a:lnTo>
                  <a:lnTo>
                    <a:pt x="890" y="8380"/>
                  </a:lnTo>
                  <a:lnTo>
                    <a:pt x="476" y="10239"/>
                  </a:lnTo>
                  <a:lnTo>
                    <a:pt x="178" y="12291"/>
                  </a:lnTo>
                  <a:lnTo>
                    <a:pt x="60" y="14525"/>
                  </a:lnTo>
                  <a:lnTo>
                    <a:pt x="0" y="15455"/>
                  </a:lnTo>
                  <a:lnTo>
                    <a:pt x="0" y="16572"/>
                  </a:lnTo>
                  <a:lnTo>
                    <a:pt x="60" y="17501"/>
                  </a:lnTo>
                  <a:lnTo>
                    <a:pt x="178" y="18436"/>
                  </a:lnTo>
                  <a:lnTo>
                    <a:pt x="534" y="20295"/>
                  </a:lnTo>
                  <a:lnTo>
                    <a:pt x="772" y="21041"/>
                  </a:lnTo>
                  <a:lnTo>
                    <a:pt x="1128" y="21600"/>
                  </a:lnTo>
                  <a:lnTo>
                    <a:pt x="2790" y="21600"/>
                  </a:lnTo>
                  <a:lnTo>
                    <a:pt x="3086" y="20853"/>
                  </a:lnTo>
                  <a:lnTo>
                    <a:pt x="3382" y="20112"/>
                  </a:lnTo>
                  <a:lnTo>
                    <a:pt x="3916" y="18436"/>
                  </a:lnTo>
                  <a:lnTo>
                    <a:pt x="4926" y="15084"/>
                  </a:lnTo>
                  <a:lnTo>
                    <a:pt x="5934" y="11544"/>
                  </a:lnTo>
                  <a:lnTo>
                    <a:pt x="5875" y="12103"/>
                  </a:lnTo>
                  <a:lnTo>
                    <a:pt x="5816" y="13408"/>
                  </a:lnTo>
                  <a:lnTo>
                    <a:pt x="5638" y="14525"/>
                  </a:lnTo>
                  <a:lnTo>
                    <a:pt x="5282" y="16943"/>
                  </a:lnTo>
                  <a:lnTo>
                    <a:pt x="4806" y="19365"/>
                  </a:lnTo>
                  <a:lnTo>
                    <a:pt x="4272" y="21600"/>
                  </a:lnTo>
                  <a:lnTo>
                    <a:pt x="4984" y="21600"/>
                  </a:lnTo>
                  <a:lnTo>
                    <a:pt x="5282" y="20295"/>
                  </a:lnTo>
                  <a:lnTo>
                    <a:pt x="5756" y="17877"/>
                  </a:lnTo>
                  <a:lnTo>
                    <a:pt x="6231" y="15267"/>
                  </a:lnTo>
                  <a:lnTo>
                    <a:pt x="6409" y="13779"/>
                  </a:lnTo>
                  <a:lnTo>
                    <a:pt x="6528" y="12291"/>
                  </a:lnTo>
                  <a:lnTo>
                    <a:pt x="6587" y="10985"/>
                  </a:lnTo>
                  <a:lnTo>
                    <a:pt x="6587" y="9497"/>
                  </a:lnTo>
                  <a:lnTo>
                    <a:pt x="7655" y="6704"/>
                  </a:lnTo>
                  <a:lnTo>
                    <a:pt x="8191" y="5587"/>
                  </a:lnTo>
                  <a:lnTo>
                    <a:pt x="8725" y="4281"/>
                  </a:lnTo>
                  <a:lnTo>
                    <a:pt x="9317" y="3352"/>
                  </a:lnTo>
                  <a:lnTo>
                    <a:pt x="9911" y="2417"/>
                  </a:lnTo>
                  <a:lnTo>
                    <a:pt x="10327" y="2047"/>
                  </a:lnTo>
                  <a:lnTo>
                    <a:pt x="10741" y="1859"/>
                  </a:lnTo>
                  <a:lnTo>
                    <a:pt x="11573" y="2235"/>
                  </a:lnTo>
                  <a:lnTo>
                    <a:pt x="12343" y="3164"/>
                  </a:lnTo>
                  <a:lnTo>
                    <a:pt x="13115" y="4281"/>
                  </a:lnTo>
                  <a:lnTo>
                    <a:pt x="14301" y="6328"/>
                  </a:lnTo>
                  <a:lnTo>
                    <a:pt x="15429" y="8563"/>
                  </a:lnTo>
                  <a:lnTo>
                    <a:pt x="16557" y="10985"/>
                  </a:lnTo>
                  <a:lnTo>
                    <a:pt x="17625" y="13779"/>
                  </a:lnTo>
                  <a:lnTo>
                    <a:pt x="18278" y="15643"/>
                  </a:lnTo>
                  <a:lnTo>
                    <a:pt x="18930" y="17689"/>
                  </a:lnTo>
                  <a:lnTo>
                    <a:pt x="19584" y="19736"/>
                  </a:lnTo>
                  <a:lnTo>
                    <a:pt x="20296" y="21600"/>
                  </a:lnTo>
                  <a:lnTo>
                    <a:pt x="21600" y="21600"/>
                  </a:lnTo>
                  <a:lnTo>
                    <a:pt x="21186" y="20853"/>
                  </a:lnTo>
                  <a:lnTo>
                    <a:pt x="20770" y="19924"/>
                  </a:lnTo>
                  <a:lnTo>
                    <a:pt x="19940" y="17877"/>
                  </a:lnTo>
                  <a:lnTo>
                    <a:pt x="18634" y="13967"/>
                  </a:lnTo>
                  <a:lnTo>
                    <a:pt x="17803" y="11732"/>
                  </a:lnTo>
                  <a:lnTo>
                    <a:pt x="16972" y="9497"/>
                  </a:lnTo>
                  <a:lnTo>
                    <a:pt x="16023" y="7445"/>
                  </a:lnTo>
                  <a:lnTo>
                    <a:pt x="15133" y="5587"/>
                  </a:lnTo>
                  <a:lnTo>
                    <a:pt x="14183" y="3723"/>
                  </a:lnTo>
                  <a:lnTo>
                    <a:pt x="13175" y="2047"/>
                  </a:lnTo>
                  <a:lnTo>
                    <a:pt x="12641" y="1117"/>
                  </a:lnTo>
                  <a:lnTo>
                    <a:pt x="12107" y="559"/>
                  </a:lnTo>
                  <a:lnTo>
                    <a:pt x="11513" y="183"/>
                  </a:lnTo>
                  <a:lnTo>
                    <a:pt x="10979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620" name="Shape 1073"/>
            <p:cNvSpPr/>
            <p:nvPr/>
          </p:nvSpPr>
          <p:spPr>
            <a:xfrm>
              <a:off x="2166967" y="6378759"/>
              <a:ext cx="570238" cy="49644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980" y="486"/>
                  </a:moveTo>
                  <a:lnTo>
                    <a:pt x="4997" y="679"/>
                  </a:lnTo>
                  <a:lnTo>
                    <a:pt x="5930" y="971"/>
                  </a:lnTo>
                  <a:lnTo>
                    <a:pt x="6947" y="1263"/>
                  </a:lnTo>
                  <a:lnTo>
                    <a:pt x="8894" y="2043"/>
                  </a:lnTo>
                  <a:lnTo>
                    <a:pt x="10844" y="2919"/>
                  </a:lnTo>
                  <a:lnTo>
                    <a:pt x="15078" y="4864"/>
                  </a:lnTo>
                  <a:lnTo>
                    <a:pt x="19313" y="7101"/>
                  </a:lnTo>
                  <a:lnTo>
                    <a:pt x="19653" y="7297"/>
                  </a:lnTo>
                  <a:lnTo>
                    <a:pt x="19992" y="7589"/>
                  </a:lnTo>
                  <a:lnTo>
                    <a:pt x="20500" y="8173"/>
                  </a:lnTo>
                  <a:lnTo>
                    <a:pt x="20838" y="8950"/>
                  </a:lnTo>
                  <a:lnTo>
                    <a:pt x="21009" y="9731"/>
                  </a:lnTo>
                  <a:lnTo>
                    <a:pt x="21092" y="10606"/>
                  </a:lnTo>
                  <a:lnTo>
                    <a:pt x="21009" y="11577"/>
                  </a:lnTo>
                  <a:lnTo>
                    <a:pt x="20923" y="12551"/>
                  </a:lnTo>
                  <a:lnTo>
                    <a:pt x="20755" y="13525"/>
                  </a:lnTo>
                  <a:lnTo>
                    <a:pt x="18296" y="12551"/>
                  </a:lnTo>
                  <a:lnTo>
                    <a:pt x="15841" y="11577"/>
                  </a:lnTo>
                  <a:lnTo>
                    <a:pt x="10927" y="9826"/>
                  </a:lnTo>
                  <a:lnTo>
                    <a:pt x="8471" y="8852"/>
                  </a:lnTo>
                  <a:lnTo>
                    <a:pt x="5930" y="7881"/>
                  </a:lnTo>
                  <a:lnTo>
                    <a:pt x="3389" y="7005"/>
                  </a:lnTo>
                  <a:lnTo>
                    <a:pt x="2118" y="6615"/>
                  </a:lnTo>
                  <a:lnTo>
                    <a:pt x="848" y="6323"/>
                  </a:lnTo>
                  <a:lnTo>
                    <a:pt x="931" y="5349"/>
                  </a:lnTo>
                  <a:lnTo>
                    <a:pt x="1439" y="3598"/>
                  </a:lnTo>
                  <a:lnTo>
                    <a:pt x="1779" y="2722"/>
                  </a:lnTo>
                  <a:lnTo>
                    <a:pt x="3643" y="3503"/>
                  </a:lnTo>
                  <a:lnTo>
                    <a:pt x="5505" y="4280"/>
                  </a:lnTo>
                  <a:lnTo>
                    <a:pt x="6693" y="4766"/>
                  </a:lnTo>
                  <a:lnTo>
                    <a:pt x="7878" y="5058"/>
                  </a:lnTo>
                  <a:lnTo>
                    <a:pt x="10336" y="5546"/>
                  </a:lnTo>
                  <a:lnTo>
                    <a:pt x="12791" y="6130"/>
                  </a:lnTo>
                  <a:lnTo>
                    <a:pt x="15078" y="6714"/>
                  </a:lnTo>
                  <a:lnTo>
                    <a:pt x="19821" y="8075"/>
                  </a:lnTo>
                  <a:lnTo>
                    <a:pt x="19992" y="8075"/>
                  </a:lnTo>
                  <a:lnTo>
                    <a:pt x="20075" y="7881"/>
                  </a:lnTo>
                  <a:lnTo>
                    <a:pt x="20075" y="7783"/>
                  </a:lnTo>
                  <a:lnTo>
                    <a:pt x="19992" y="7589"/>
                  </a:lnTo>
                  <a:lnTo>
                    <a:pt x="17620" y="6809"/>
                  </a:lnTo>
                  <a:lnTo>
                    <a:pt x="15247" y="6130"/>
                  </a:lnTo>
                  <a:lnTo>
                    <a:pt x="12877" y="5546"/>
                  </a:lnTo>
                  <a:lnTo>
                    <a:pt x="10504" y="5058"/>
                  </a:lnTo>
                  <a:lnTo>
                    <a:pt x="8303" y="4572"/>
                  </a:lnTo>
                  <a:lnTo>
                    <a:pt x="7286" y="4378"/>
                  </a:lnTo>
                  <a:lnTo>
                    <a:pt x="6184" y="3988"/>
                  </a:lnTo>
                  <a:lnTo>
                    <a:pt x="5168" y="3598"/>
                  </a:lnTo>
                  <a:lnTo>
                    <a:pt x="2964" y="2627"/>
                  </a:lnTo>
                  <a:lnTo>
                    <a:pt x="1864" y="2335"/>
                  </a:lnTo>
                  <a:lnTo>
                    <a:pt x="2373" y="1361"/>
                  </a:lnTo>
                  <a:lnTo>
                    <a:pt x="2881" y="486"/>
                  </a:lnTo>
                  <a:close/>
                  <a:moveTo>
                    <a:pt x="3049" y="0"/>
                  </a:moveTo>
                  <a:lnTo>
                    <a:pt x="2964" y="95"/>
                  </a:lnTo>
                  <a:lnTo>
                    <a:pt x="2710" y="95"/>
                  </a:lnTo>
                  <a:lnTo>
                    <a:pt x="2541" y="194"/>
                  </a:lnTo>
                  <a:lnTo>
                    <a:pt x="2627" y="387"/>
                  </a:lnTo>
                  <a:lnTo>
                    <a:pt x="2118" y="971"/>
                  </a:lnTo>
                  <a:lnTo>
                    <a:pt x="1693" y="1555"/>
                  </a:lnTo>
                  <a:lnTo>
                    <a:pt x="1356" y="2237"/>
                  </a:lnTo>
                  <a:lnTo>
                    <a:pt x="1016" y="3014"/>
                  </a:lnTo>
                  <a:lnTo>
                    <a:pt x="762" y="3795"/>
                  </a:lnTo>
                  <a:lnTo>
                    <a:pt x="508" y="4670"/>
                  </a:lnTo>
                  <a:lnTo>
                    <a:pt x="169" y="6323"/>
                  </a:lnTo>
                  <a:lnTo>
                    <a:pt x="0" y="8173"/>
                  </a:lnTo>
                  <a:lnTo>
                    <a:pt x="0" y="9924"/>
                  </a:lnTo>
                  <a:lnTo>
                    <a:pt x="86" y="11577"/>
                  </a:lnTo>
                  <a:lnTo>
                    <a:pt x="254" y="13037"/>
                  </a:lnTo>
                  <a:lnTo>
                    <a:pt x="762" y="14985"/>
                  </a:lnTo>
                  <a:lnTo>
                    <a:pt x="1102" y="15860"/>
                  </a:lnTo>
                  <a:lnTo>
                    <a:pt x="1439" y="16736"/>
                  </a:lnTo>
                  <a:lnTo>
                    <a:pt x="2456" y="18291"/>
                  </a:lnTo>
                  <a:lnTo>
                    <a:pt x="3049" y="18973"/>
                  </a:lnTo>
                  <a:lnTo>
                    <a:pt x="3726" y="19655"/>
                  </a:lnTo>
                  <a:lnTo>
                    <a:pt x="4828" y="20724"/>
                  </a:lnTo>
                  <a:lnTo>
                    <a:pt x="6013" y="21600"/>
                  </a:lnTo>
                  <a:lnTo>
                    <a:pt x="7286" y="21600"/>
                  </a:lnTo>
                  <a:lnTo>
                    <a:pt x="6438" y="21114"/>
                  </a:lnTo>
                  <a:lnTo>
                    <a:pt x="5676" y="20531"/>
                  </a:lnTo>
                  <a:lnTo>
                    <a:pt x="4828" y="19849"/>
                  </a:lnTo>
                  <a:lnTo>
                    <a:pt x="4066" y="19167"/>
                  </a:lnTo>
                  <a:lnTo>
                    <a:pt x="3389" y="18389"/>
                  </a:lnTo>
                  <a:lnTo>
                    <a:pt x="2795" y="17612"/>
                  </a:lnTo>
                  <a:lnTo>
                    <a:pt x="2202" y="16736"/>
                  </a:lnTo>
                  <a:lnTo>
                    <a:pt x="1693" y="15762"/>
                  </a:lnTo>
                  <a:lnTo>
                    <a:pt x="1356" y="14886"/>
                  </a:lnTo>
                  <a:lnTo>
                    <a:pt x="1016" y="14011"/>
                  </a:lnTo>
                  <a:lnTo>
                    <a:pt x="848" y="13135"/>
                  </a:lnTo>
                  <a:lnTo>
                    <a:pt x="762" y="12161"/>
                  </a:lnTo>
                  <a:lnTo>
                    <a:pt x="677" y="10216"/>
                  </a:lnTo>
                  <a:lnTo>
                    <a:pt x="677" y="8268"/>
                  </a:lnTo>
                  <a:lnTo>
                    <a:pt x="1610" y="9144"/>
                  </a:lnTo>
                  <a:lnTo>
                    <a:pt x="2541" y="9826"/>
                  </a:lnTo>
                  <a:lnTo>
                    <a:pt x="4574" y="11286"/>
                  </a:lnTo>
                  <a:lnTo>
                    <a:pt x="6607" y="12551"/>
                  </a:lnTo>
                  <a:lnTo>
                    <a:pt x="8557" y="13913"/>
                  </a:lnTo>
                  <a:lnTo>
                    <a:pt x="9656" y="14788"/>
                  </a:lnTo>
                  <a:lnTo>
                    <a:pt x="10673" y="15664"/>
                  </a:lnTo>
                  <a:lnTo>
                    <a:pt x="11098" y="16152"/>
                  </a:lnTo>
                  <a:lnTo>
                    <a:pt x="11435" y="16736"/>
                  </a:lnTo>
                  <a:lnTo>
                    <a:pt x="11775" y="17320"/>
                  </a:lnTo>
                  <a:lnTo>
                    <a:pt x="12283" y="18875"/>
                  </a:lnTo>
                  <a:lnTo>
                    <a:pt x="12369" y="19849"/>
                  </a:lnTo>
                  <a:lnTo>
                    <a:pt x="12452" y="21600"/>
                  </a:lnTo>
                  <a:lnTo>
                    <a:pt x="13131" y="21600"/>
                  </a:lnTo>
                  <a:lnTo>
                    <a:pt x="13131" y="20626"/>
                  </a:lnTo>
                  <a:lnTo>
                    <a:pt x="13046" y="19655"/>
                  </a:lnTo>
                  <a:lnTo>
                    <a:pt x="12877" y="18681"/>
                  </a:lnTo>
                  <a:lnTo>
                    <a:pt x="12623" y="17707"/>
                  </a:lnTo>
                  <a:lnTo>
                    <a:pt x="12283" y="16831"/>
                  </a:lnTo>
                  <a:lnTo>
                    <a:pt x="11861" y="15956"/>
                  </a:lnTo>
                  <a:lnTo>
                    <a:pt x="11352" y="15277"/>
                  </a:lnTo>
                  <a:lnTo>
                    <a:pt x="10673" y="14595"/>
                  </a:lnTo>
                  <a:lnTo>
                    <a:pt x="8303" y="12843"/>
                  </a:lnTo>
                  <a:lnTo>
                    <a:pt x="5845" y="11190"/>
                  </a:lnTo>
                  <a:lnTo>
                    <a:pt x="3389" y="9439"/>
                  </a:lnTo>
                  <a:lnTo>
                    <a:pt x="2118" y="8658"/>
                  </a:lnTo>
                  <a:lnTo>
                    <a:pt x="762" y="7976"/>
                  </a:lnTo>
                  <a:lnTo>
                    <a:pt x="677" y="7976"/>
                  </a:lnTo>
                  <a:lnTo>
                    <a:pt x="762" y="6517"/>
                  </a:lnTo>
                  <a:lnTo>
                    <a:pt x="1864" y="7199"/>
                  </a:lnTo>
                  <a:lnTo>
                    <a:pt x="3049" y="7685"/>
                  </a:lnTo>
                  <a:lnTo>
                    <a:pt x="5422" y="8560"/>
                  </a:lnTo>
                  <a:lnTo>
                    <a:pt x="7878" y="9439"/>
                  </a:lnTo>
                  <a:lnTo>
                    <a:pt x="10165" y="10216"/>
                  </a:lnTo>
                  <a:lnTo>
                    <a:pt x="10758" y="10410"/>
                  </a:lnTo>
                  <a:lnTo>
                    <a:pt x="11181" y="10898"/>
                  </a:lnTo>
                  <a:lnTo>
                    <a:pt x="11606" y="11482"/>
                  </a:lnTo>
                  <a:lnTo>
                    <a:pt x="12198" y="12358"/>
                  </a:lnTo>
                  <a:lnTo>
                    <a:pt x="13214" y="13817"/>
                  </a:lnTo>
                  <a:lnTo>
                    <a:pt x="14148" y="15372"/>
                  </a:lnTo>
                  <a:lnTo>
                    <a:pt x="14824" y="16831"/>
                  </a:lnTo>
                  <a:lnTo>
                    <a:pt x="15418" y="18389"/>
                  </a:lnTo>
                  <a:lnTo>
                    <a:pt x="15755" y="19947"/>
                  </a:lnTo>
                  <a:lnTo>
                    <a:pt x="15926" y="21600"/>
                  </a:lnTo>
                  <a:lnTo>
                    <a:pt x="16518" y="21600"/>
                  </a:lnTo>
                  <a:lnTo>
                    <a:pt x="16435" y="20626"/>
                  </a:lnTo>
                  <a:lnTo>
                    <a:pt x="16264" y="19750"/>
                  </a:lnTo>
                  <a:lnTo>
                    <a:pt x="16095" y="18779"/>
                  </a:lnTo>
                  <a:lnTo>
                    <a:pt x="15841" y="17904"/>
                  </a:lnTo>
                  <a:lnTo>
                    <a:pt x="15164" y="16152"/>
                  </a:lnTo>
                  <a:lnTo>
                    <a:pt x="14316" y="14496"/>
                  </a:lnTo>
                  <a:lnTo>
                    <a:pt x="13300" y="12745"/>
                  </a:lnTo>
                  <a:lnTo>
                    <a:pt x="12623" y="11774"/>
                  </a:lnTo>
                  <a:lnTo>
                    <a:pt x="11944" y="10898"/>
                  </a:lnTo>
                  <a:lnTo>
                    <a:pt x="16264" y="12551"/>
                  </a:lnTo>
                  <a:lnTo>
                    <a:pt x="18468" y="13329"/>
                  </a:lnTo>
                  <a:lnTo>
                    <a:pt x="20584" y="14109"/>
                  </a:lnTo>
                  <a:lnTo>
                    <a:pt x="20161" y="15860"/>
                  </a:lnTo>
                  <a:lnTo>
                    <a:pt x="19738" y="17320"/>
                  </a:lnTo>
                  <a:lnTo>
                    <a:pt x="19398" y="18389"/>
                  </a:lnTo>
                  <a:lnTo>
                    <a:pt x="18976" y="19557"/>
                  </a:lnTo>
                  <a:lnTo>
                    <a:pt x="18042" y="21600"/>
                  </a:lnTo>
                  <a:lnTo>
                    <a:pt x="18722" y="21600"/>
                  </a:lnTo>
                  <a:lnTo>
                    <a:pt x="19567" y="19167"/>
                  </a:lnTo>
                  <a:lnTo>
                    <a:pt x="20329" y="16831"/>
                  </a:lnTo>
                  <a:lnTo>
                    <a:pt x="21092" y="14109"/>
                  </a:lnTo>
                  <a:lnTo>
                    <a:pt x="21177" y="14011"/>
                  </a:lnTo>
                  <a:lnTo>
                    <a:pt x="21177" y="13719"/>
                  </a:lnTo>
                  <a:lnTo>
                    <a:pt x="21517" y="12161"/>
                  </a:lnTo>
                  <a:lnTo>
                    <a:pt x="21600" y="11286"/>
                  </a:lnTo>
                  <a:lnTo>
                    <a:pt x="21600" y="10508"/>
                  </a:lnTo>
                  <a:lnTo>
                    <a:pt x="21517" y="9731"/>
                  </a:lnTo>
                  <a:lnTo>
                    <a:pt x="21431" y="9049"/>
                  </a:lnTo>
                  <a:lnTo>
                    <a:pt x="21177" y="8268"/>
                  </a:lnTo>
                  <a:lnTo>
                    <a:pt x="20838" y="7685"/>
                  </a:lnTo>
                  <a:lnTo>
                    <a:pt x="20500" y="7199"/>
                  </a:lnTo>
                  <a:lnTo>
                    <a:pt x="20161" y="6907"/>
                  </a:lnTo>
                  <a:lnTo>
                    <a:pt x="19230" y="6323"/>
                  </a:lnTo>
                  <a:lnTo>
                    <a:pt x="17366" y="5448"/>
                  </a:lnTo>
                  <a:lnTo>
                    <a:pt x="12706" y="3113"/>
                  </a:lnTo>
                  <a:lnTo>
                    <a:pt x="10504" y="2043"/>
                  </a:lnTo>
                  <a:lnTo>
                    <a:pt x="9319" y="1459"/>
                  </a:lnTo>
                  <a:lnTo>
                    <a:pt x="8049" y="876"/>
                  </a:lnTo>
                  <a:lnTo>
                    <a:pt x="6861" y="486"/>
                  </a:lnTo>
                  <a:lnTo>
                    <a:pt x="5591" y="95"/>
                  </a:lnTo>
                  <a:lnTo>
                    <a:pt x="4320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621" name="Shape 1074"/>
            <p:cNvSpPr/>
            <p:nvPr/>
          </p:nvSpPr>
          <p:spPr>
            <a:xfrm>
              <a:off x="7109200" y="6260194"/>
              <a:ext cx="152109" cy="14314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341"/>
                  </a:lnTo>
                  <a:lnTo>
                    <a:pt x="641" y="2025"/>
                  </a:lnTo>
                  <a:lnTo>
                    <a:pt x="1905" y="3378"/>
                  </a:lnTo>
                  <a:lnTo>
                    <a:pt x="4131" y="6074"/>
                  </a:lnTo>
                  <a:lnTo>
                    <a:pt x="9527" y="10805"/>
                  </a:lnTo>
                  <a:lnTo>
                    <a:pt x="14611" y="15867"/>
                  </a:lnTo>
                  <a:lnTo>
                    <a:pt x="19695" y="21259"/>
                  </a:lnTo>
                  <a:lnTo>
                    <a:pt x="20327" y="21600"/>
                  </a:lnTo>
                  <a:lnTo>
                    <a:pt x="20968" y="21259"/>
                  </a:lnTo>
                  <a:lnTo>
                    <a:pt x="21600" y="20588"/>
                  </a:lnTo>
                  <a:lnTo>
                    <a:pt x="21600" y="20247"/>
                  </a:lnTo>
                  <a:lnTo>
                    <a:pt x="21279" y="19916"/>
                  </a:lnTo>
                  <a:lnTo>
                    <a:pt x="19063" y="16879"/>
                  </a:lnTo>
                  <a:lnTo>
                    <a:pt x="16516" y="14173"/>
                  </a:lnTo>
                  <a:lnTo>
                    <a:pt x="11121" y="9111"/>
                  </a:lnTo>
                  <a:lnTo>
                    <a:pt x="6037" y="4049"/>
                  </a:lnTo>
                  <a:lnTo>
                    <a:pt x="3179" y="1694"/>
                  </a:lnTo>
                  <a:lnTo>
                    <a:pt x="1905" y="682"/>
                  </a:lnTo>
                  <a:lnTo>
                    <a:pt x="321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622" name="Shape 1075"/>
            <p:cNvSpPr/>
            <p:nvPr/>
          </p:nvSpPr>
          <p:spPr>
            <a:xfrm>
              <a:off x="6921358" y="5996298"/>
              <a:ext cx="1042170" cy="87890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032" y="1045"/>
                  </a:moveTo>
                  <a:lnTo>
                    <a:pt x="4310" y="1539"/>
                  </a:lnTo>
                  <a:lnTo>
                    <a:pt x="4357" y="1595"/>
                  </a:lnTo>
                  <a:lnTo>
                    <a:pt x="4265" y="1595"/>
                  </a:lnTo>
                  <a:lnTo>
                    <a:pt x="4171" y="1484"/>
                  </a:lnTo>
                  <a:lnTo>
                    <a:pt x="4126" y="1319"/>
                  </a:lnTo>
                  <a:lnTo>
                    <a:pt x="4032" y="1045"/>
                  </a:lnTo>
                  <a:close/>
                  <a:moveTo>
                    <a:pt x="3384" y="441"/>
                  </a:moveTo>
                  <a:lnTo>
                    <a:pt x="3615" y="550"/>
                  </a:lnTo>
                  <a:lnTo>
                    <a:pt x="3570" y="606"/>
                  </a:lnTo>
                  <a:lnTo>
                    <a:pt x="3615" y="935"/>
                  </a:lnTo>
                  <a:lnTo>
                    <a:pt x="3709" y="1319"/>
                  </a:lnTo>
                  <a:lnTo>
                    <a:pt x="3801" y="1704"/>
                  </a:lnTo>
                  <a:lnTo>
                    <a:pt x="3893" y="1815"/>
                  </a:lnTo>
                  <a:lnTo>
                    <a:pt x="3987" y="1925"/>
                  </a:lnTo>
                  <a:lnTo>
                    <a:pt x="4218" y="2089"/>
                  </a:lnTo>
                  <a:lnTo>
                    <a:pt x="4496" y="2254"/>
                  </a:lnTo>
                  <a:lnTo>
                    <a:pt x="4821" y="2364"/>
                  </a:lnTo>
                  <a:lnTo>
                    <a:pt x="4960" y="2364"/>
                  </a:lnTo>
                  <a:lnTo>
                    <a:pt x="5052" y="2310"/>
                  </a:lnTo>
                  <a:lnTo>
                    <a:pt x="5099" y="2364"/>
                  </a:lnTo>
                  <a:lnTo>
                    <a:pt x="5145" y="2693"/>
                  </a:lnTo>
                  <a:lnTo>
                    <a:pt x="5145" y="3134"/>
                  </a:lnTo>
                  <a:lnTo>
                    <a:pt x="5099" y="3079"/>
                  </a:lnTo>
                  <a:lnTo>
                    <a:pt x="4727" y="3023"/>
                  </a:lnTo>
                  <a:lnTo>
                    <a:pt x="4543" y="3023"/>
                  </a:lnTo>
                  <a:lnTo>
                    <a:pt x="4357" y="2914"/>
                  </a:lnTo>
                  <a:lnTo>
                    <a:pt x="4218" y="2858"/>
                  </a:lnTo>
                  <a:lnTo>
                    <a:pt x="4079" y="2804"/>
                  </a:lnTo>
                  <a:lnTo>
                    <a:pt x="3940" y="2749"/>
                  </a:lnTo>
                  <a:lnTo>
                    <a:pt x="3801" y="2640"/>
                  </a:lnTo>
                  <a:lnTo>
                    <a:pt x="3570" y="2419"/>
                  </a:lnTo>
                  <a:lnTo>
                    <a:pt x="3292" y="2089"/>
                  </a:lnTo>
                  <a:lnTo>
                    <a:pt x="3014" y="1704"/>
                  </a:lnTo>
                  <a:lnTo>
                    <a:pt x="2920" y="1484"/>
                  </a:lnTo>
                  <a:lnTo>
                    <a:pt x="2828" y="1210"/>
                  </a:lnTo>
                  <a:lnTo>
                    <a:pt x="2735" y="715"/>
                  </a:lnTo>
                  <a:lnTo>
                    <a:pt x="2828" y="715"/>
                  </a:lnTo>
                  <a:lnTo>
                    <a:pt x="2874" y="659"/>
                  </a:lnTo>
                  <a:lnTo>
                    <a:pt x="2920" y="550"/>
                  </a:lnTo>
                  <a:lnTo>
                    <a:pt x="3014" y="495"/>
                  </a:lnTo>
                  <a:lnTo>
                    <a:pt x="3153" y="441"/>
                  </a:lnTo>
                  <a:close/>
                  <a:moveTo>
                    <a:pt x="2596" y="606"/>
                  </a:moveTo>
                  <a:lnTo>
                    <a:pt x="2642" y="659"/>
                  </a:lnTo>
                  <a:lnTo>
                    <a:pt x="2596" y="935"/>
                  </a:lnTo>
                  <a:lnTo>
                    <a:pt x="2596" y="1210"/>
                  </a:lnTo>
                  <a:lnTo>
                    <a:pt x="2642" y="1484"/>
                  </a:lnTo>
                  <a:lnTo>
                    <a:pt x="2735" y="1760"/>
                  </a:lnTo>
                  <a:lnTo>
                    <a:pt x="3059" y="2254"/>
                  </a:lnTo>
                  <a:lnTo>
                    <a:pt x="3384" y="2693"/>
                  </a:lnTo>
                  <a:lnTo>
                    <a:pt x="3570" y="2858"/>
                  </a:lnTo>
                  <a:lnTo>
                    <a:pt x="3709" y="3023"/>
                  </a:lnTo>
                  <a:lnTo>
                    <a:pt x="3848" y="3079"/>
                  </a:lnTo>
                  <a:lnTo>
                    <a:pt x="4032" y="3134"/>
                  </a:lnTo>
                  <a:lnTo>
                    <a:pt x="4171" y="3188"/>
                  </a:lnTo>
                  <a:lnTo>
                    <a:pt x="4310" y="3244"/>
                  </a:lnTo>
                  <a:lnTo>
                    <a:pt x="4496" y="3353"/>
                  </a:lnTo>
                  <a:lnTo>
                    <a:pt x="4727" y="3408"/>
                  </a:lnTo>
                  <a:lnTo>
                    <a:pt x="4913" y="3353"/>
                  </a:lnTo>
                  <a:lnTo>
                    <a:pt x="5145" y="3244"/>
                  </a:lnTo>
                  <a:lnTo>
                    <a:pt x="5099" y="3573"/>
                  </a:lnTo>
                  <a:lnTo>
                    <a:pt x="5052" y="3903"/>
                  </a:lnTo>
                  <a:lnTo>
                    <a:pt x="4960" y="4233"/>
                  </a:lnTo>
                  <a:lnTo>
                    <a:pt x="4821" y="4563"/>
                  </a:lnTo>
                  <a:lnTo>
                    <a:pt x="4682" y="4837"/>
                  </a:lnTo>
                  <a:lnTo>
                    <a:pt x="4543" y="5113"/>
                  </a:lnTo>
                  <a:lnTo>
                    <a:pt x="4310" y="5331"/>
                  </a:lnTo>
                  <a:lnTo>
                    <a:pt x="4126" y="5496"/>
                  </a:lnTo>
                  <a:lnTo>
                    <a:pt x="4079" y="5552"/>
                  </a:lnTo>
                  <a:lnTo>
                    <a:pt x="4126" y="5607"/>
                  </a:lnTo>
                  <a:lnTo>
                    <a:pt x="4357" y="5607"/>
                  </a:lnTo>
                  <a:lnTo>
                    <a:pt x="4543" y="5552"/>
                  </a:lnTo>
                  <a:lnTo>
                    <a:pt x="4867" y="6211"/>
                  </a:lnTo>
                  <a:lnTo>
                    <a:pt x="5238" y="6815"/>
                  </a:lnTo>
                  <a:lnTo>
                    <a:pt x="6026" y="8025"/>
                  </a:lnTo>
                  <a:lnTo>
                    <a:pt x="6443" y="8575"/>
                  </a:lnTo>
                  <a:lnTo>
                    <a:pt x="6954" y="9014"/>
                  </a:lnTo>
                  <a:lnTo>
                    <a:pt x="7277" y="9344"/>
                  </a:lnTo>
                  <a:lnTo>
                    <a:pt x="7555" y="9674"/>
                  </a:lnTo>
                  <a:lnTo>
                    <a:pt x="8111" y="10443"/>
                  </a:lnTo>
                  <a:lnTo>
                    <a:pt x="7972" y="10663"/>
                  </a:lnTo>
                  <a:lnTo>
                    <a:pt x="7880" y="10883"/>
                  </a:lnTo>
                  <a:lnTo>
                    <a:pt x="7741" y="11157"/>
                  </a:lnTo>
                  <a:lnTo>
                    <a:pt x="7649" y="11432"/>
                  </a:lnTo>
                  <a:lnTo>
                    <a:pt x="7463" y="11267"/>
                  </a:lnTo>
                  <a:lnTo>
                    <a:pt x="7232" y="11157"/>
                  </a:lnTo>
                  <a:lnTo>
                    <a:pt x="6954" y="10993"/>
                  </a:lnTo>
                  <a:lnTo>
                    <a:pt x="6721" y="10828"/>
                  </a:lnTo>
                  <a:lnTo>
                    <a:pt x="6304" y="10443"/>
                  </a:lnTo>
                  <a:lnTo>
                    <a:pt x="5933" y="10059"/>
                  </a:lnTo>
                  <a:lnTo>
                    <a:pt x="5562" y="9564"/>
                  </a:lnTo>
                  <a:lnTo>
                    <a:pt x="4218" y="7751"/>
                  </a:lnTo>
                  <a:lnTo>
                    <a:pt x="3754" y="6980"/>
                  </a:lnTo>
                  <a:lnTo>
                    <a:pt x="3476" y="6650"/>
                  </a:lnTo>
                  <a:lnTo>
                    <a:pt x="3153" y="6321"/>
                  </a:lnTo>
                  <a:lnTo>
                    <a:pt x="3476" y="6211"/>
                  </a:lnTo>
                  <a:lnTo>
                    <a:pt x="3523" y="6156"/>
                  </a:lnTo>
                  <a:lnTo>
                    <a:pt x="3570" y="6102"/>
                  </a:lnTo>
                  <a:lnTo>
                    <a:pt x="3523" y="5937"/>
                  </a:lnTo>
                  <a:lnTo>
                    <a:pt x="3431" y="5882"/>
                  </a:lnTo>
                  <a:lnTo>
                    <a:pt x="3384" y="5826"/>
                  </a:lnTo>
                  <a:lnTo>
                    <a:pt x="3292" y="5882"/>
                  </a:lnTo>
                  <a:lnTo>
                    <a:pt x="3059" y="5991"/>
                  </a:lnTo>
                  <a:lnTo>
                    <a:pt x="2828" y="6046"/>
                  </a:lnTo>
                  <a:lnTo>
                    <a:pt x="2596" y="6046"/>
                  </a:lnTo>
                  <a:lnTo>
                    <a:pt x="2364" y="5991"/>
                  </a:lnTo>
                  <a:lnTo>
                    <a:pt x="1854" y="5826"/>
                  </a:lnTo>
                  <a:lnTo>
                    <a:pt x="1437" y="5607"/>
                  </a:lnTo>
                  <a:lnTo>
                    <a:pt x="1112" y="5387"/>
                  </a:lnTo>
                  <a:lnTo>
                    <a:pt x="834" y="5167"/>
                  </a:lnTo>
                  <a:lnTo>
                    <a:pt x="603" y="4892"/>
                  </a:lnTo>
                  <a:lnTo>
                    <a:pt x="464" y="4563"/>
                  </a:lnTo>
                  <a:lnTo>
                    <a:pt x="372" y="4233"/>
                  </a:lnTo>
                  <a:lnTo>
                    <a:pt x="372" y="3464"/>
                  </a:lnTo>
                  <a:lnTo>
                    <a:pt x="417" y="3079"/>
                  </a:lnTo>
                  <a:lnTo>
                    <a:pt x="556" y="2640"/>
                  </a:lnTo>
                  <a:lnTo>
                    <a:pt x="789" y="2254"/>
                  </a:lnTo>
                  <a:lnTo>
                    <a:pt x="1020" y="1925"/>
                  </a:lnTo>
                  <a:lnTo>
                    <a:pt x="1298" y="1595"/>
                  </a:lnTo>
                  <a:lnTo>
                    <a:pt x="1623" y="1319"/>
                  </a:lnTo>
                  <a:lnTo>
                    <a:pt x="1947" y="1045"/>
                  </a:lnTo>
                  <a:lnTo>
                    <a:pt x="2596" y="606"/>
                  </a:lnTo>
                  <a:close/>
                  <a:moveTo>
                    <a:pt x="3153" y="0"/>
                  </a:moveTo>
                  <a:lnTo>
                    <a:pt x="3014" y="56"/>
                  </a:lnTo>
                  <a:lnTo>
                    <a:pt x="2828" y="111"/>
                  </a:lnTo>
                  <a:lnTo>
                    <a:pt x="2735" y="276"/>
                  </a:lnTo>
                  <a:lnTo>
                    <a:pt x="2225" y="495"/>
                  </a:lnTo>
                  <a:lnTo>
                    <a:pt x="1715" y="824"/>
                  </a:lnTo>
                  <a:lnTo>
                    <a:pt x="1251" y="1210"/>
                  </a:lnTo>
                  <a:lnTo>
                    <a:pt x="789" y="1650"/>
                  </a:lnTo>
                  <a:lnTo>
                    <a:pt x="417" y="2199"/>
                  </a:lnTo>
                  <a:lnTo>
                    <a:pt x="278" y="2475"/>
                  </a:lnTo>
                  <a:lnTo>
                    <a:pt x="186" y="2749"/>
                  </a:lnTo>
                  <a:lnTo>
                    <a:pt x="94" y="3079"/>
                  </a:lnTo>
                  <a:lnTo>
                    <a:pt x="0" y="3408"/>
                  </a:lnTo>
                  <a:lnTo>
                    <a:pt x="0" y="4012"/>
                  </a:lnTo>
                  <a:lnTo>
                    <a:pt x="94" y="4342"/>
                  </a:lnTo>
                  <a:lnTo>
                    <a:pt x="139" y="4618"/>
                  </a:lnTo>
                  <a:lnTo>
                    <a:pt x="278" y="4837"/>
                  </a:lnTo>
                  <a:lnTo>
                    <a:pt x="417" y="5113"/>
                  </a:lnTo>
                  <a:lnTo>
                    <a:pt x="742" y="5552"/>
                  </a:lnTo>
                  <a:lnTo>
                    <a:pt x="1576" y="6211"/>
                  </a:lnTo>
                  <a:lnTo>
                    <a:pt x="2086" y="6376"/>
                  </a:lnTo>
                  <a:lnTo>
                    <a:pt x="2596" y="6432"/>
                  </a:lnTo>
                  <a:lnTo>
                    <a:pt x="2828" y="6432"/>
                  </a:lnTo>
                  <a:lnTo>
                    <a:pt x="3059" y="6376"/>
                  </a:lnTo>
                  <a:lnTo>
                    <a:pt x="3245" y="6815"/>
                  </a:lnTo>
                  <a:lnTo>
                    <a:pt x="3431" y="7256"/>
                  </a:lnTo>
                  <a:lnTo>
                    <a:pt x="3662" y="7640"/>
                  </a:lnTo>
                  <a:lnTo>
                    <a:pt x="3940" y="8080"/>
                  </a:lnTo>
                  <a:lnTo>
                    <a:pt x="4543" y="8849"/>
                  </a:lnTo>
                  <a:lnTo>
                    <a:pt x="5145" y="9509"/>
                  </a:lnTo>
                  <a:lnTo>
                    <a:pt x="5748" y="10333"/>
                  </a:lnTo>
                  <a:lnTo>
                    <a:pt x="6443" y="11102"/>
                  </a:lnTo>
                  <a:lnTo>
                    <a:pt x="6721" y="11322"/>
                  </a:lnTo>
                  <a:lnTo>
                    <a:pt x="6999" y="11487"/>
                  </a:lnTo>
                  <a:lnTo>
                    <a:pt x="7324" y="11652"/>
                  </a:lnTo>
                  <a:lnTo>
                    <a:pt x="7602" y="11872"/>
                  </a:lnTo>
                  <a:lnTo>
                    <a:pt x="7694" y="11926"/>
                  </a:lnTo>
                  <a:lnTo>
                    <a:pt x="7788" y="11872"/>
                  </a:lnTo>
                  <a:lnTo>
                    <a:pt x="7833" y="11817"/>
                  </a:lnTo>
                  <a:lnTo>
                    <a:pt x="7880" y="11708"/>
                  </a:lnTo>
                  <a:lnTo>
                    <a:pt x="7972" y="11432"/>
                  </a:lnTo>
                  <a:lnTo>
                    <a:pt x="8111" y="11213"/>
                  </a:lnTo>
                  <a:lnTo>
                    <a:pt x="9641" y="12586"/>
                  </a:lnTo>
                  <a:lnTo>
                    <a:pt x="11217" y="13851"/>
                  </a:lnTo>
                  <a:lnTo>
                    <a:pt x="12005" y="14455"/>
                  </a:lnTo>
                  <a:lnTo>
                    <a:pt x="12839" y="15061"/>
                  </a:lnTo>
                  <a:lnTo>
                    <a:pt x="13673" y="15609"/>
                  </a:lnTo>
                  <a:lnTo>
                    <a:pt x="14554" y="16104"/>
                  </a:lnTo>
                  <a:lnTo>
                    <a:pt x="15527" y="16544"/>
                  </a:lnTo>
                  <a:lnTo>
                    <a:pt x="16501" y="16928"/>
                  </a:lnTo>
                  <a:lnTo>
                    <a:pt x="17521" y="17313"/>
                  </a:lnTo>
                  <a:lnTo>
                    <a:pt x="18447" y="17752"/>
                  </a:lnTo>
                  <a:lnTo>
                    <a:pt x="18911" y="18028"/>
                  </a:lnTo>
                  <a:lnTo>
                    <a:pt x="19328" y="18303"/>
                  </a:lnTo>
                  <a:lnTo>
                    <a:pt x="19699" y="18688"/>
                  </a:lnTo>
                  <a:lnTo>
                    <a:pt x="20071" y="19071"/>
                  </a:lnTo>
                  <a:lnTo>
                    <a:pt x="20394" y="19512"/>
                  </a:lnTo>
                  <a:lnTo>
                    <a:pt x="20627" y="20007"/>
                  </a:lnTo>
                  <a:lnTo>
                    <a:pt x="20858" y="20555"/>
                  </a:lnTo>
                  <a:lnTo>
                    <a:pt x="21044" y="21215"/>
                  </a:lnTo>
                  <a:lnTo>
                    <a:pt x="21136" y="21600"/>
                  </a:lnTo>
                  <a:lnTo>
                    <a:pt x="21600" y="21600"/>
                  </a:lnTo>
                  <a:lnTo>
                    <a:pt x="21506" y="21050"/>
                  </a:lnTo>
                  <a:lnTo>
                    <a:pt x="21367" y="20555"/>
                  </a:lnTo>
                  <a:lnTo>
                    <a:pt x="21228" y="20116"/>
                  </a:lnTo>
                  <a:lnTo>
                    <a:pt x="21044" y="19677"/>
                  </a:lnTo>
                  <a:lnTo>
                    <a:pt x="20858" y="19292"/>
                  </a:lnTo>
                  <a:lnTo>
                    <a:pt x="20627" y="18962"/>
                  </a:lnTo>
                  <a:lnTo>
                    <a:pt x="20394" y="18632"/>
                  </a:lnTo>
                  <a:lnTo>
                    <a:pt x="20116" y="18303"/>
                  </a:lnTo>
                  <a:lnTo>
                    <a:pt x="19792" y="18028"/>
                  </a:lnTo>
                  <a:lnTo>
                    <a:pt x="19189" y="17534"/>
                  </a:lnTo>
                  <a:lnTo>
                    <a:pt x="18447" y="17148"/>
                  </a:lnTo>
                  <a:lnTo>
                    <a:pt x="17707" y="16819"/>
                  </a:lnTo>
                  <a:lnTo>
                    <a:pt x="16918" y="16489"/>
                  </a:lnTo>
                  <a:lnTo>
                    <a:pt x="15898" y="16104"/>
                  </a:lnTo>
                  <a:lnTo>
                    <a:pt x="14925" y="15609"/>
                  </a:lnTo>
                  <a:lnTo>
                    <a:pt x="13998" y="15114"/>
                  </a:lnTo>
                  <a:lnTo>
                    <a:pt x="13072" y="14564"/>
                  </a:lnTo>
                  <a:lnTo>
                    <a:pt x="12190" y="13960"/>
                  </a:lnTo>
                  <a:lnTo>
                    <a:pt x="11264" y="13301"/>
                  </a:lnTo>
                  <a:lnTo>
                    <a:pt x="9549" y="11926"/>
                  </a:lnTo>
                  <a:lnTo>
                    <a:pt x="8297" y="10883"/>
                  </a:lnTo>
                  <a:lnTo>
                    <a:pt x="8389" y="10663"/>
                  </a:lnTo>
                  <a:lnTo>
                    <a:pt x="8483" y="10389"/>
                  </a:lnTo>
                  <a:lnTo>
                    <a:pt x="8483" y="10333"/>
                  </a:lnTo>
                  <a:lnTo>
                    <a:pt x="8436" y="10278"/>
                  </a:lnTo>
                  <a:lnTo>
                    <a:pt x="8297" y="10278"/>
                  </a:lnTo>
                  <a:lnTo>
                    <a:pt x="8158" y="9894"/>
                  </a:lnTo>
                  <a:lnTo>
                    <a:pt x="8019" y="9618"/>
                  </a:lnTo>
                  <a:lnTo>
                    <a:pt x="7788" y="9344"/>
                  </a:lnTo>
                  <a:lnTo>
                    <a:pt x="7555" y="9070"/>
                  </a:lnTo>
                  <a:lnTo>
                    <a:pt x="7093" y="8629"/>
                  </a:lnTo>
                  <a:lnTo>
                    <a:pt x="6582" y="8190"/>
                  </a:lnTo>
                  <a:lnTo>
                    <a:pt x="5655" y="6706"/>
                  </a:lnTo>
                  <a:lnTo>
                    <a:pt x="5052" y="5826"/>
                  </a:lnTo>
                  <a:lnTo>
                    <a:pt x="4821" y="5552"/>
                  </a:lnTo>
                  <a:lnTo>
                    <a:pt x="4727" y="5496"/>
                  </a:lnTo>
                  <a:lnTo>
                    <a:pt x="4682" y="5496"/>
                  </a:lnTo>
                  <a:lnTo>
                    <a:pt x="4960" y="5167"/>
                  </a:lnTo>
                  <a:lnTo>
                    <a:pt x="5145" y="4783"/>
                  </a:lnTo>
                  <a:lnTo>
                    <a:pt x="5284" y="4233"/>
                  </a:lnTo>
                  <a:lnTo>
                    <a:pt x="5377" y="3683"/>
                  </a:lnTo>
                  <a:lnTo>
                    <a:pt x="5377" y="2584"/>
                  </a:lnTo>
                  <a:lnTo>
                    <a:pt x="5284" y="2089"/>
                  </a:lnTo>
                  <a:lnTo>
                    <a:pt x="5238" y="1704"/>
                  </a:lnTo>
                  <a:lnTo>
                    <a:pt x="5052" y="1374"/>
                  </a:lnTo>
                  <a:lnTo>
                    <a:pt x="4821" y="1045"/>
                  </a:lnTo>
                  <a:lnTo>
                    <a:pt x="4449" y="715"/>
                  </a:lnTo>
                  <a:lnTo>
                    <a:pt x="4079" y="385"/>
                  </a:lnTo>
                  <a:lnTo>
                    <a:pt x="3709" y="165"/>
                  </a:lnTo>
                  <a:lnTo>
                    <a:pt x="3337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623" name="Shape 1076"/>
            <p:cNvSpPr/>
            <p:nvPr/>
          </p:nvSpPr>
          <p:spPr>
            <a:xfrm>
              <a:off x="8898290" y="6763411"/>
              <a:ext cx="261640" cy="1117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337" y="0"/>
                  </a:moveTo>
                  <a:lnTo>
                    <a:pt x="8675" y="424"/>
                  </a:lnTo>
                  <a:lnTo>
                    <a:pt x="7386" y="1296"/>
                  </a:lnTo>
                  <a:lnTo>
                    <a:pt x="6279" y="2593"/>
                  </a:lnTo>
                  <a:lnTo>
                    <a:pt x="5352" y="4312"/>
                  </a:lnTo>
                  <a:lnTo>
                    <a:pt x="4617" y="6481"/>
                  </a:lnTo>
                  <a:lnTo>
                    <a:pt x="3137" y="11666"/>
                  </a:lnTo>
                  <a:lnTo>
                    <a:pt x="1848" y="16415"/>
                  </a:lnTo>
                  <a:lnTo>
                    <a:pt x="921" y="19444"/>
                  </a:lnTo>
                  <a:lnTo>
                    <a:pt x="0" y="21600"/>
                  </a:lnTo>
                  <a:lnTo>
                    <a:pt x="2769" y="21600"/>
                  </a:lnTo>
                  <a:lnTo>
                    <a:pt x="3690" y="19444"/>
                  </a:lnTo>
                  <a:lnTo>
                    <a:pt x="4244" y="17275"/>
                  </a:lnTo>
                  <a:lnTo>
                    <a:pt x="5906" y="11666"/>
                  </a:lnTo>
                  <a:lnTo>
                    <a:pt x="6833" y="9074"/>
                  </a:lnTo>
                  <a:lnTo>
                    <a:pt x="7754" y="7341"/>
                  </a:lnTo>
                  <a:lnTo>
                    <a:pt x="8862" y="6045"/>
                  </a:lnTo>
                  <a:lnTo>
                    <a:pt x="10156" y="5185"/>
                  </a:lnTo>
                  <a:lnTo>
                    <a:pt x="11444" y="5185"/>
                  </a:lnTo>
                  <a:lnTo>
                    <a:pt x="13106" y="5609"/>
                  </a:lnTo>
                  <a:lnTo>
                    <a:pt x="15321" y="6905"/>
                  </a:lnTo>
                  <a:lnTo>
                    <a:pt x="17356" y="8637"/>
                  </a:lnTo>
                  <a:lnTo>
                    <a:pt x="19571" y="10370"/>
                  </a:lnTo>
                  <a:lnTo>
                    <a:pt x="21600" y="12090"/>
                  </a:lnTo>
                  <a:lnTo>
                    <a:pt x="21600" y="6905"/>
                  </a:lnTo>
                  <a:lnTo>
                    <a:pt x="18463" y="4312"/>
                  </a:lnTo>
                  <a:lnTo>
                    <a:pt x="15140" y="1720"/>
                  </a:lnTo>
                  <a:lnTo>
                    <a:pt x="13660" y="860"/>
                  </a:lnTo>
                  <a:lnTo>
                    <a:pt x="11998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624" name="Shape 1077"/>
            <p:cNvSpPr/>
            <p:nvPr/>
          </p:nvSpPr>
          <p:spPr>
            <a:xfrm>
              <a:off x="6990702" y="6134988"/>
              <a:ext cx="60379" cy="581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992" y="0"/>
                  </a:moveTo>
                  <a:lnTo>
                    <a:pt x="14400" y="839"/>
                  </a:lnTo>
                  <a:lnTo>
                    <a:pt x="7200" y="8319"/>
                  </a:lnTo>
                  <a:lnTo>
                    <a:pt x="3992" y="12466"/>
                  </a:lnTo>
                  <a:lnTo>
                    <a:pt x="808" y="15799"/>
                  </a:lnTo>
                  <a:lnTo>
                    <a:pt x="0" y="17453"/>
                  </a:lnTo>
                  <a:lnTo>
                    <a:pt x="0" y="18292"/>
                  </a:lnTo>
                  <a:lnTo>
                    <a:pt x="1592" y="20785"/>
                  </a:lnTo>
                  <a:lnTo>
                    <a:pt x="3208" y="21600"/>
                  </a:lnTo>
                  <a:lnTo>
                    <a:pt x="5608" y="21600"/>
                  </a:lnTo>
                  <a:lnTo>
                    <a:pt x="9600" y="18292"/>
                  </a:lnTo>
                  <a:lnTo>
                    <a:pt x="21600" y="5826"/>
                  </a:lnTo>
                  <a:lnTo>
                    <a:pt x="21600" y="4147"/>
                  </a:lnTo>
                  <a:lnTo>
                    <a:pt x="20792" y="2493"/>
                  </a:lnTo>
                  <a:lnTo>
                    <a:pt x="20008" y="1654"/>
                  </a:lnTo>
                  <a:lnTo>
                    <a:pt x="18392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625" name="Shape 1078"/>
            <p:cNvSpPr/>
            <p:nvPr/>
          </p:nvSpPr>
          <p:spPr>
            <a:xfrm>
              <a:off x="514309" y="6260194"/>
              <a:ext cx="102889" cy="28176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126" y="0"/>
                  </a:moveTo>
                  <a:lnTo>
                    <a:pt x="21126" y="173"/>
                  </a:lnTo>
                  <a:lnTo>
                    <a:pt x="10333" y="10632"/>
                  </a:lnTo>
                  <a:lnTo>
                    <a:pt x="4699" y="15943"/>
                  </a:lnTo>
                  <a:lnTo>
                    <a:pt x="0" y="21259"/>
                  </a:lnTo>
                  <a:lnTo>
                    <a:pt x="0" y="21432"/>
                  </a:lnTo>
                  <a:lnTo>
                    <a:pt x="474" y="21600"/>
                  </a:lnTo>
                  <a:lnTo>
                    <a:pt x="948" y="21600"/>
                  </a:lnTo>
                  <a:lnTo>
                    <a:pt x="948" y="21432"/>
                  </a:lnTo>
                  <a:lnTo>
                    <a:pt x="7042" y="15943"/>
                  </a:lnTo>
                  <a:lnTo>
                    <a:pt x="12676" y="10286"/>
                  </a:lnTo>
                  <a:lnTo>
                    <a:pt x="15966" y="7887"/>
                  </a:lnTo>
                  <a:lnTo>
                    <a:pt x="18783" y="5316"/>
                  </a:lnTo>
                  <a:lnTo>
                    <a:pt x="20192" y="3946"/>
                  </a:lnTo>
                  <a:lnTo>
                    <a:pt x="21600" y="2571"/>
                  </a:lnTo>
                  <a:lnTo>
                    <a:pt x="21600" y="173"/>
                  </a:lnTo>
                  <a:lnTo>
                    <a:pt x="21126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626" name="Shape 1079"/>
            <p:cNvSpPr/>
            <p:nvPr/>
          </p:nvSpPr>
          <p:spPr>
            <a:xfrm>
              <a:off x="746921" y="5739176"/>
              <a:ext cx="172168" cy="11179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325" y="0"/>
                  </a:moveTo>
                  <a:lnTo>
                    <a:pt x="21042" y="424"/>
                  </a:lnTo>
                  <a:lnTo>
                    <a:pt x="19917" y="3452"/>
                  </a:lnTo>
                  <a:lnTo>
                    <a:pt x="18517" y="6905"/>
                  </a:lnTo>
                  <a:lnTo>
                    <a:pt x="17392" y="10370"/>
                  </a:lnTo>
                  <a:lnTo>
                    <a:pt x="15708" y="13822"/>
                  </a:lnTo>
                  <a:lnTo>
                    <a:pt x="13750" y="15979"/>
                  </a:lnTo>
                  <a:lnTo>
                    <a:pt x="11500" y="17711"/>
                  </a:lnTo>
                  <a:lnTo>
                    <a:pt x="9542" y="18571"/>
                  </a:lnTo>
                  <a:lnTo>
                    <a:pt x="7292" y="18571"/>
                  </a:lnTo>
                  <a:lnTo>
                    <a:pt x="5333" y="17711"/>
                  </a:lnTo>
                  <a:lnTo>
                    <a:pt x="3367" y="15979"/>
                  </a:lnTo>
                  <a:lnTo>
                    <a:pt x="2525" y="14682"/>
                  </a:lnTo>
                  <a:lnTo>
                    <a:pt x="1967" y="13386"/>
                  </a:lnTo>
                  <a:lnTo>
                    <a:pt x="1400" y="11666"/>
                  </a:lnTo>
                  <a:lnTo>
                    <a:pt x="842" y="9497"/>
                  </a:lnTo>
                  <a:lnTo>
                    <a:pt x="558" y="9074"/>
                  </a:lnTo>
                  <a:lnTo>
                    <a:pt x="283" y="9074"/>
                  </a:lnTo>
                  <a:lnTo>
                    <a:pt x="283" y="9497"/>
                  </a:lnTo>
                  <a:lnTo>
                    <a:pt x="0" y="11230"/>
                  </a:lnTo>
                  <a:lnTo>
                    <a:pt x="0" y="12526"/>
                  </a:lnTo>
                  <a:lnTo>
                    <a:pt x="558" y="15119"/>
                  </a:lnTo>
                  <a:lnTo>
                    <a:pt x="1683" y="17275"/>
                  </a:lnTo>
                  <a:lnTo>
                    <a:pt x="3083" y="19007"/>
                  </a:lnTo>
                  <a:lnTo>
                    <a:pt x="4767" y="20304"/>
                  </a:lnTo>
                  <a:lnTo>
                    <a:pt x="6450" y="21164"/>
                  </a:lnTo>
                  <a:lnTo>
                    <a:pt x="8417" y="21600"/>
                  </a:lnTo>
                  <a:lnTo>
                    <a:pt x="10100" y="21600"/>
                  </a:lnTo>
                  <a:lnTo>
                    <a:pt x="12067" y="20740"/>
                  </a:lnTo>
                  <a:lnTo>
                    <a:pt x="14025" y="19007"/>
                  </a:lnTo>
                  <a:lnTo>
                    <a:pt x="16275" y="16415"/>
                  </a:lnTo>
                  <a:lnTo>
                    <a:pt x="17958" y="13822"/>
                  </a:lnTo>
                  <a:lnTo>
                    <a:pt x="19642" y="10370"/>
                  </a:lnTo>
                  <a:lnTo>
                    <a:pt x="20758" y="7341"/>
                  </a:lnTo>
                  <a:lnTo>
                    <a:pt x="21600" y="3889"/>
                  </a:lnTo>
                  <a:lnTo>
                    <a:pt x="21600" y="424"/>
                  </a:lnTo>
                  <a:lnTo>
                    <a:pt x="21325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627" name="Shape 1080"/>
            <p:cNvSpPr/>
            <p:nvPr/>
          </p:nvSpPr>
          <p:spPr>
            <a:xfrm>
              <a:off x="521018" y="5254"/>
              <a:ext cx="13418" cy="1561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12317"/>
                  </a:lnTo>
                  <a:lnTo>
                    <a:pt x="3636" y="18567"/>
                  </a:lnTo>
                  <a:lnTo>
                    <a:pt x="10800" y="21600"/>
                  </a:lnTo>
                  <a:lnTo>
                    <a:pt x="18071" y="18567"/>
                  </a:lnTo>
                  <a:lnTo>
                    <a:pt x="21600" y="12317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628" name="Shape 1081"/>
            <p:cNvSpPr/>
            <p:nvPr/>
          </p:nvSpPr>
          <p:spPr>
            <a:xfrm>
              <a:off x="456189" y="5582618"/>
              <a:ext cx="491993" cy="97056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477" y="0"/>
                  </a:moveTo>
                  <a:lnTo>
                    <a:pt x="16987" y="50"/>
                  </a:lnTo>
                  <a:lnTo>
                    <a:pt x="16494" y="149"/>
                  </a:lnTo>
                  <a:lnTo>
                    <a:pt x="16004" y="248"/>
                  </a:lnTo>
                  <a:lnTo>
                    <a:pt x="15120" y="597"/>
                  </a:lnTo>
                  <a:lnTo>
                    <a:pt x="14336" y="995"/>
                  </a:lnTo>
                  <a:lnTo>
                    <a:pt x="13648" y="1493"/>
                  </a:lnTo>
                  <a:lnTo>
                    <a:pt x="13059" y="1991"/>
                  </a:lnTo>
                  <a:lnTo>
                    <a:pt x="12470" y="2439"/>
                  </a:lnTo>
                  <a:lnTo>
                    <a:pt x="12076" y="2986"/>
                  </a:lnTo>
                  <a:lnTo>
                    <a:pt x="11781" y="3533"/>
                  </a:lnTo>
                  <a:lnTo>
                    <a:pt x="11586" y="4081"/>
                  </a:lnTo>
                  <a:lnTo>
                    <a:pt x="11586" y="4628"/>
                  </a:lnTo>
                  <a:lnTo>
                    <a:pt x="11685" y="4977"/>
                  </a:lnTo>
                  <a:lnTo>
                    <a:pt x="11781" y="5276"/>
                  </a:lnTo>
                  <a:lnTo>
                    <a:pt x="12274" y="5873"/>
                  </a:lnTo>
                  <a:lnTo>
                    <a:pt x="12569" y="6420"/>
                  </a:lnTo>
                  <a:lnTo>
                    <a:pt x="12764" y="6918"/>
                  </a:lnTo>
                  <a:lnTo>
                    <a:pt x="12764" y="7465"/>
                  </a:lnTo>
                  <a:lnTo>
                    <a:pt x="12569" y="8012"/>
                  </a:lnTo>
                  <a:lnTo>
                    <a:pt x="11880" y="8809"/>
                  </a:lnTo>
                  <a:lnTo>
                    <a:pt x="11192" y="9654"/>
                  </a:lnTo>
                  <a:lnTo>
                    <a:pt x="9425" y="11198"/>
                  </a:lnTo>
                  <a:lnTo>
                    <a:pt x="7658" y="12840"/>
                  </a:lnTo>
                  <a:lnTo>
                    <a:pt x="5791" y="14482"/>
                  </a:lnTo>
                  <a:lnTo>
                    <a:pt x="1866" y="17668"/>
                  </a:lnTo>
                  <a:lnTo>
                    <a:pt x="1178" y="18215"/>
                  </a:lnTo>
                  <a:lnTo>
                    <a:pt x="295" y="19111"/>
                  </a:lnTo>
                  <a:lnTo>
                    <a:pt x="99" y="19409"/>
                  </a:lnTo>
                  <a:lnTo>
                    <a:pt x="0" y="19758"/>
                  </a:lnTo>
                  <a:lnTo>
                    <a:pt x="0" y="20057"/>
                  </a:lnTo>
                  <a:lnTo>
                    <a:pt x="99" y="20156"/>
                  </a:lnTo>
                  <a:lnTo>
                    <a:pt x="195" y="20206"/>
                  </a:lnTo>
                  <a:lnTo>
                    <a:pt x="394" y="20156"/>
                  </a:lnTo>
                  <a:lnTo>
                    <a:pt x="490" y="20057"/>
                  </a:lnTo>
                  <a:lnTo>
                    <a:pt x="490" y="19708"/>
                  </a:lnTo>
                  <a:lnTo>
                    <a:pt x="589" y="19360"/>
                  </a:lnTo>
                  <a:lnTo>
                    <a:pt x="884" y="19012"/>
                  </a:lnTo>
                  <a:lnTo>
                    <a:pt x="1178" y="18713"/>
                  </a:lnTo>
                  <a:lnTo>
                    <a:pt x="1866" y="18066"/>
                  </a:lnTo>
                  <a:lnTo>
                    <a:pt x="2651" y="17468"/>
                  </a:lnTo>
                  <a:lnTo>
                    <a:pt x="5791" y="14881"/>
                  </a:lnTo>
                  <a:lnTo>
                    <a:pt x="8737" y="12293"/>
                  </a:lnTo>
                  <a:lnTo>
                    <a:pt x="10209" y="11000"/>
                  </a:lnTo>
                  <a:lnTo>
                    <a:pt x="11487" y="9654"/>
                  </a:lnTo>
                  <a:lnTo>
                    <a:pt x="12569" y="8560"/>
                  </a:lnTo>
                  <a:lnTo>
                    <a:pt x="12959" y="8012"/>
                  </a:lnTo>
                  <a:lnTo>
                    <a:pt x="13254" y="7465"/>
                  </a:lnTo>
                  <a:lnTo>
                    <a:pt x="13254" y="6967"/>
                  </a:lnTo>
                  <a:lnTo>
                    <a:pt x="13158" y="6470"/>
                  </a:lnTo>
                  <a:lnTo>
                    <a:pt x="12764" y="5972"/>
                  </a:lnTo>
                  <a:lnTo>
                    <a:pt x="12470" y="5524"/>
                  </a:lnTo>
                  <a:lnTo>
                    <a:pt x="12175" y="5127"/>
                  </a:lnTo>
                  <a:lnTo>
                    <a:pt x="12076" y="4727"/>
                  </a:lnTo>
                  <a:lnTo>
                    <a:pt x="12076" y="4279"/>
                  </a:lnTo>
                  <a:lnTo>
                    <a:pt x="12175" y="3832"/>
                  </a:lnTo>
                  <a:lnTo>
                    <a:pt x="12370" y="3335"/>
                  </a:lnTo>
                  <a:lnTo>
                    <a:pt x="12959" y="2439"/>
                  </a:lnTo>
                  <a:lnTo>
                    <a:pt x="13452" y="1991"/>
                  </a:lnTo>
                  <a:lnTo>
                    <a:pt x="13942" y="1592"/>
                  </a:lnTo>
                  <a:lnTo>
                    <a:pt x="14531" y="1194"/>
                  </a:lnTo>
                  <a:lnTo>
                    <a:pt x="15120" y="896"/>
                  </a:lnTo>
                  <a:lnTo>
                    <a:pt x="15809" y="597"/>
                  </a:lnTo>
                  <a:lnTo>
                    <a:pt x="16593" y="398"/>
                  </a:lnTo>
                  <a:lnTo>
                    <a:pt x="17377" y="248"/>
                  </a:lnTo>
                  <a:lnTo>
                    <a:pt x="18261" y="200"/>
                  </a:lnTo>
                  <a:lnTo>
                    <a:pt x="19145" y="248"/>
                  </a:lnTo>
                  <a:lnTo>
                    <a:pt x="19145" y="299"/>
                  </a:lnTo>
                  <a:lnTo>
                    <a:pt x="19244" y="349"/>
                  </a:lnTo>
                  <a:lnTo>
                    <a:pt x="19734" y="647"/>
                  </a:lnTo>
                  <a:lnTo>
                    <a:pt x="20127" y="995"/>
                  </a:lnTo>
                  <a:lnTo>
                    <a:pt x="20422" y="1344"/>
                  </a:lnTo>
                  <a:lnTo>
                    <a:pt x="20716" y="1741"/>
                  </a:lnTo>
                  <a:lnTo>
                    <a:pt x="20816" y="2189"/>
                  </a:lnTo>
                  <a:lnTo>
                    <a:pt x="20912" y="2588"/>
                  </a:lnTo>
                  <a:lnTo>
                    <a:pt x="20912" y="3384"/>
                  </a:lnTo>
                  <a:lnTo>
                    <a:pt x="20816" y="3832"/>
                  </a:lnTo>
                  <a:lnTo>
                    <a:pt x="20617" y="4231"/>
                  </a:lnTo>
                  <a:lnTo>
                    <a:pt x="20323" y="4628"/>
                  </a:lnTo>
                  <a:lnTo>
                    <a:pt x="19932" y="5026"/>
                  </a:lnTo>
                  <a:lnTo>
                    <a:pt x="19343" y="5325"/>
                  </a:lnTo>
                  <a:lnTo>
                    <a:pt x="18754" y="5673"/>
                  </a:lnTo>
                  <a:lnTo>
                    <a:pt x="18165" y="5972"/>
                  </a:lnTo>
                  <a:lnTo>
                    <a:pt x="17377" y="6220"/>
                  </a:lnTo>
                  <a:lnTo>
                    <a:pt x="15709" y="6818"/>
                  </a:lnTo>
                  <a:lnTo>
                    <a:pt x="14826" y="7166"/>
                  </a:lnTo>
                  <a:lnTo>
                    <a:pt x="14138" y="7515"/>
                  </a:lnTo>
                  <a:lnTo>
                    <a:pt x="13452" y="8062"/>
                  </a:lnTo>
                  <a:lnTo>
                    <a:pt x="12863" y="8609"/>
                  </a:lnTo>
                  <a:lnTo>
                    <a:pt x="11980" y="9804"/>
                  </a:lnTo>
                  <a:lnTo>
                    <a:pt x="10997" y="11397"/>
                  </a:lnTo>
                  <a:lnTo>
                    <a:pt x="10014" y="12989"/>
                  </a:lnTo>
                  <a:lnTo>
                    <a:pt x="9230" y="14583"/>
                  </a:lnTo>
                  <a:lnTo>
                    <a:pt x="8442" y="16225"/>
                  </a:lnTo>
                  <a:lnTo>
                    <a:pt x="7952" y="17767"/>
                  </a:lnTo>
                  <a:lnTo>
                    <a:pt x="7658" y="18513"/>
                  </a:lnTo>
                  <a:lnTo>
                    <a:pt x="7363" y="19310"/>
                  </a:lnTo>
                  <a:lnTo>
                    <a:pt x="6970" y="19857"/>
                  </a:lnTo>
                  <a:lnTo>
                    <a:pt x="6480" y="20355"/>
                  </a:lnTo>
                  <a:lnTo>
                    <a:pt x="5791" y="20803"/>
                  </a:lnTo>
                  <a:lnTo>
                    <a:pt x="5401" y="21003"/>
                  </a:lnTo>
                  <a:lnTo>
                    <a:pt x="4908" y="21152"/>
                  </a:lnTo>
                  <a:lnTo>
                    <a:pt x="4223" y="21350"/>
                  </a:lnTo>
                  <a:lnTo>
                    <a:pt x="3534" y="21400"/>
                  </a:lnTo>
                  <a:lnTo>
                    <a:pt x="2846" y="21400"/>
                  </a:lnTo>
                  <a:lnTo>
                    <a:pt x="2257" y="21301"/>
                  </a:lnTo>
                  <a:lnTo>
                    <a:pt x="1668" y="21102"/>
                  </a:lnTo>
                  <a:lnTo>
                    <a:pt x="1178" y="20853"/>
                  </a:lnTo>
                  <a:lnTo>
                    <a:pt x="884" y="20555"/>
                  </a:lnTo>
                  <a:lnTo>
                    <a:pt x="688" y="20206"/>
                  </a:lnTo>
                  <a:lnTo>
                    <a:pt x="589" y="20156"/>
                  </a:lnTo>
                  <a:lnTo>
                    <a:pt x="394" y="20156"/>
                  </a:lnTo>
                  <a:lnTo>
                    <a:pt x="394" y="20555"/>
                  </a:lnTo>
                  <a:lnTo>
                    <a:pt x="490" y="20803"/>
                  </a:lnTo>
                  <a:lnTo>
                    <a:pt x="688" y="21052"/>
                  </a:lnTo>
                  <a:lnTo>
                    <a:pt x="983" y="21251"/>
                  </a:lnTo>
                  <a:lnTo>
                    <a:pt x="1374" y="21400"/>
                  </a:lnTo>
                  <a:lnTo>
                    <a:pt x="1767" y="21499"/>
                  </a:lnTo>
                  <a:lnTo>
                    <a:pt x="2257" y="21550"/>
                  </a:lnTo>
                  <a:lnTo>
                    <a:pt x="2750" y="21600"/>
                  </a:lnTo>
                  <a:lnTo>
                    <a:pt x="3240" y="21600"/>
                  </a:lnTo>
                  <a:lnTo>
                    <a:pt x="3829" y="21550"/>
                  </a:lnTo>
                  <a:lnTo>
                    <a:pt x="4319" y="21499"/>
                  </a:lnTo>
                  <a:lnTo>
                    <a:pt x="4812" y="21400"/>
                  </a:lnTo>
                  <a:lnTo>
                    <a:pt x="5302" y="21301"/>
                  </a:lnTo>
                  <a:lnTo>
                    <a:pt x="5695" y="21152"/>
                  </a:lnTo>
                  <a:lnTo>
                    <a:pt x="6086" y="20953"/>
                  </a:lnTo>
                  <a:lnTo>
                    <a:pt x="6480" y="20753"/>
                  </a:lnTo>
                  <a:lnTo>
                    <a:pt x="6970" y="20355"/>
                  </a:lnTo>
                  <a:lnTo>
                    <a:pt x="7363" y="19907"/>
                  </a:lnTo>
                  <a:lnTo>
                    <a:pt x="7658" y="19409"/>
                  </a:lnTo>
                  <a:lnTo>
                    <a:pt x="7952" y="18961"/>
                  </a:lnTo>
                  <a:lnTo>
                    <a:pt x="8247" y="17966"/>
                  </a:lnTo>
                  <a:lnTo>
                    <a:pt x="8641" y="16972"/>
                  </a:lnTo>
                  <a:lnTo>
                    <a:pt x="9130" y="15826"/>
                  </a:lnTo>
                  <a:lnTo>
                    <a:pt x="9620" y="14632"/>
                  </a:lnTo>
                  <a:lnTo>
                    <a:pt x="10898" y="12343"/>
                  </a:lnTo>
                  <a:lnTo>
                    <a:pt x="11586" y="11298"/>
                  </a:lnTo>
                  <a:lnTo>
                    <a:pt x="12274" y="10203"/>
                  </a:lnTo>
                  <a:lnTo>
                    <a:pt x="13059" y="9158"/>
                  </a:lnTo>
                  <a:lnTo>
                    <a:pt x="13942" y="8161"/>
                  </a:lnTo>
                  <a:lnTo>
                    <a:pt x="14531" y="7764"/>
                  </a:lnTo>
                  <a:lnTo>
                    <a:pt x="15219" y="7366"/>
                  </a:lnTo>
                  <a:lnTo>
                    <a:pt x="16788" y="6769"/>
                  </a:lnTo>
                  <a:lnTo>
                    <a:pt x="18459" y="6172"/>
                  </a:lnTo>
                  <a:lnTo>
                    <a:pt x="19244" y="5873"/>
                  </a:lnTo>
                  <a:lnTo>
                    <a:pt x="19932" y="5524"/>
                  </a:lnTo>
                  <a:lnTo>
                    <a:pt x="20323" y="5226"/>
                  </a:lnTo>
                  <a:lnTo>
                    <a:pt x="20716" y="4927"/>
                  </a:lnTo>
                  <a:lnTo>
                    <a:pt x="21011" y="4628"/>
                  </a:lnTo>
                  <a:lnTo>
                    <a:pt x="21206" y="4279"/>
                  </a:lnTo>
                  <a:lnTo>
                    <a:pt x="21405" y="3932"/>
                  </a:lnTo>
                  <a:lnTo>
                    <a:pt x="21501" y="3583"/>
                  </a:lnTo>
                  <a:lnTo>
                    <a:pt x="21600" y="2786"/>
                  </a:lnTo>
                  <a:lnTo>
                    <a:pt x="21405" y="2040"/>
                  </a:lnTo>
                  <a:lnTo>
                    <a:pt x="21305" y="1693"/>
                  </a:lnTo>
                  <a:lnTo>
                    <a:pt x="21110" y="1344"/>
                  </a:lnTo>
                  <a:lnTo>
                    <a:pt x="20816" y="995"/>
                  </a:lnTo>
                  <a:lnTo>
                    <a:pt x="20028" y="398"/>
                  </a:lnTo>
                  <a:lnTo>
                    <a:pt x="19637" y="200"/>
                  </a:lnTo>
                  <a:lnTo>
                    <a:pt x="19439" y="149"/>
                  </a:lnTo>
                  <a:lnTo>
                    <a:pt x="19343" y="149"/>
                  </a:lnTo>
                  <a:lnTo>
                    <a:pt x="19244" y="99"/>
                  </a:lnTo>
                  <a:lnTo>
                    <a:pt x="18655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629" name="Shape 1082"/>
            <p:cNvSpPr/>
            <p:nvPr/>
          </p:nvSpPr>
          <p:spPr>
            <a:xfrm>
              <a:off x="7683954" y="5254"/>
              <a:ext cx="717895" cy="42709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651" y="1468"/>
                  </a:moveTo>
                  <a:lnTo>
                    <a:pt x="12381" y="3054"/>
                  </a:lnTo>
                  <a:lnTo>
                    <a:pt x="12045" y="4636"/>
                  </a:lnTo>
                  <a:lnTo>
                    <a:pt x="12045" y="4071"/>
                  </a:lnTo>
                  <a:lnTo>
                    <a:pt x="11909" y="2147"/>
                  </a:lnTo>
                  <a:lnTo>
                    <a:pt x="12651" y="1468"/>
                  </a:lnTo>
                  <a:close/>
                  <a:moveTo>
                    <a:pt x="9555" y="5314"/>
                  </a:moveTo>
                  <a:lnTo>
                    <a:pt x="9487" y="6897"/>
                  </a:lnTo>
                  <a:lnTo>
                    <a:pt x="8949" y="7236"/>
                  </a:lnTo>
                  <a:lnTo>
                    <a:pt x="9017" y="6671"/>
                  </a:lnTo>
                  <a:lnTo>
                    <a:pt x="9017" y="6446"/>
                  </a:lnTo>
                  <a:lnTo>
                    <a:pt x="8949" y="6332"/>
                  </a:lnTo>
                  <a:lnTo>
                    <a:pt x="9555" y="5314"/>
                  </a:lnTo>
                  <a:close/>
                  <a:moveTo>
                    <a:pt x="11775" y="2261"/>
                  </a:moveTo>
                  <a:lnTo>
                    <a:pt x="11775" y="4071"/>
                  </a:lnTo>
                  <a:lnTo>
                    <a:pt x="11843" y="5429"/>
                  </a:lnTo>
                  <a:lnTo>
                    <a:pt x="11304" y="6557"/>
                  </a:lnTo>
                  <a:lnTo>
                    <a:pt x="11304" y="6107"/>
                  </a:lnTo>
                  <a:lnTo>
                    <a:pt x="11170" y="3393"/>
                  </a:lnTo>
                  <a:lnTo>
                    <a:pt x="11036" y="6107"/>
                  </a:lnTo>
                  <a:lnTo>
                    <a:pt x="10968" y="7125"/>
                  </a:lnTo>
                  <a:lnTo>
                    <a:pt x="10294" y="8029"/>
                  </a:lnTo>
                  <a:lnTo>
                    <a:pt x="10228" y="6786"/>
                  </a:lnTo>
                  <a:lnTo>
                    <a:pt x="10228" y="5429"/>
                  </a:lnTo>
                  <a:lnTo>
                    <a:pt x="10294" y="3957"/>
                  </a:lnTo>
                  <a:lnTo>
                    <a:pt x="11036" y="3054"/>
                  </a:lnTo>
                  <a:lnTo>
                    <a:pt x="11775" y="2261"/>
                  </a:lnTo>
                  <a:close/>
                  <a:moveTo>
                    <a:pt x="10160" y="4296"/>
                  </a:moveTo>
                  <a:lnTo>
                    <a:pt x="10027" y="5314"/>
                  </a:lnTo>
                  <a:lnTo>
                    <a:pt x="9959" y="6332"/>
                  </a:lnTo>
                  <a:lnTo>
                    <a:pt x="9959" y="7350"/>
                  </a:lnTo>
                  <a:lnTo>
                    <a:pt x="10027" y="8368"/>
                  </a:lnTo>
                  <a:lnTo>
                    <a:pt x="9689" y="8707"/>
                  </a:lnTo>
                  <a:lnTo>
                    <a:pt x="9555" y="5200"/>
                  </a:lnTo>
                  <a:lnTo>
                    <a:pt x="9689" y="4975"/>
                  </a:lnTo>
                  <a:lnTo>
                    <a:pt x="10160" y="4296"/>
                  </a:lnTo>
                  <a:close/>
                  <a:moveTo>
                    <a:pt x="9487" y="7125"/>
                  </a:moveTo>
                  <a:lnTo>
                    <a:pt x="9421" y="8936"/>
                  </a:lnTo>
                  <a:lnTo>
                    <a:pt x="9017" y="9275"/>
                  </a:lnTo>
                  <a:lnTo>
                    <a:pt x="9017" y="8821"/>
                  </a:lnTo>
                  <a:lnTo>
                    <a:pt x="8949" y="8368"/>
                  </a:lnTo>
                  <a:lnTo>
                    <a:pt x="8881" y="7689"/>
                  </a:lnTo>
                  <a:lnTo>
                    <a:pt x="9487" y="7125"/>
                  </a:lnTo>
                  <a:close/>
                  <a:moveTo>
                    <a:pt x="8478" y="8143"/>
                  </a:moveTo>
                  <a:lnTo>
                    <a:pt x="8478" y="8254"/>
                  </a:lnTo>
                  <a:lnTo>
                    <a:pt x="8546" y="8936"/>
                  </a:lnTo>
                  <a:lnTo>
                    <a:pt x="8614" y="9275"/>
                  </a:lnTo>
                  <a:lnTo>
                    <a:pt x="8748" y="9500"/>
                  </a:lnTo>
                  <a:lnTo>
                    <a:pt x="8276" y="9725"/>
                  </a:lnTo>
                  <a:lnTo>
                    <a:pt x="7806" y="9953"/>
                  </a:lnTo>
                  <a:lnTo>
                    <a:pt x="8142" y="8593"/>
                  </a:lnTo>
                  <a:lnTo>
                    <a:pt x="8478" y="8143"/>
                  </a:lnTo>
                  <a:close/>
                  <a:moveTo>
                    <a:pt x="7403" y="9500"/>
                  </a:moveTo>
                  <a:lnTo>
                    <a:pt x="7335" y="10064"/>
                  </a:lnTo>
                  <a:lnTo>
                    <a:pt x="7065" y="10064"/>
                  </a:lnTo>
                  <a:lnTo>
                    <a:pt x="7403" y="9500"/>
                  </a:lnTo>
                  <a:close/>
                  <a:moveTo>
                    <a:pt x="134" y="0"/>
                  </a:moveTo>
                  <a:lnTo>
                    <a:pt x="0" y="904"/>
                  </a:lnTo>
                  <a:lnTo>
                    <a:pt x="0" y="1807"/>
                  </a:lnTo>
                  <a:lnTo>
                    <a:pt x="68" y="2714"/>
                  </a:lnTo>
                  <a:lnTo>
                    <a:pt x="134" y="3618"/>
                  </a:lnTo>
                  <a:lnTo>
                    <a:pt x="336" y="4522"/>
                  </a:lnTo>
                  <a:lnTo>
                    <a:pt x="538" y="5314"/>
                  </a:lnTo>
                  <a:lnTo>
                    <a:pt x="807" y="6107"/>
                  </a:lnTo>
                  <a:lnTo>
                    <a:pt x="1077" y="6897"/>
                  </a:lnTo>
                  <a:lnTo>
                    <a:pt x="1547" y="7804"/>
                  </a:lnTo>
                  <a:lnTo>
                    <a:pt x="2086" y="8593"/>
                  </a:lnTo>
                  <a:lnTo>
                    <a:pt x="2692" y="9275"/>
                  </a:lnTo>
                  <a:lnTo>
                    <a:pt x="3366" y="9725"/>
                  </a:lnTo>
                  <a:lnTo>
                    <a:pt x="4037" y="10064"/>
                  </a:lnTo>
                  <a:lnTo>
                    <a:pt x="4778" y="10404"/>
                  </a:lnTo>
                  <a:lnTo>
                    <a:pt x="5450" y="10632"/>
                  </a:lnTo>
                  <a:lnTo>
                    <a:pt x="6191" y="10743"/>
                  </a:lnTo>
                  <a:lnTo>
                    <a:pt x="5046" y="12779"/>
                  </a:lnTo>
                  <a:lnTo>
                    <a:pt x="4239" y="14250"/>
                  </a:lnTo>
                  <a:lnTo>
                    <a:pt x="3835" y="15154"/>
                  </a:lnTo>
                  <a:lnTo>
                    <a:pt x="3499" y="16061"/>
                  </a:lnTo>
                  <a:lnTo>
                    <a:pt x="3230" y="16964"/>
                  </a:lnTo>
                  <a:lnTo>
                    <a:pt x="2962" y="17868"/>
                  </a:lnTo>
                  <a:lnTo>
                    <a:pt x="2760" y="18886"/>
                  </a:lnTo>
                  <a:lnTo>
                    <a:pt x="2692" y="19904"/>
                  </a:lnTo>
                  <a:lnTo>
                    <a:pt x="2422" y="19114"/>
                  </a:lnTo>
                  <a:lnTo>
                    <a:pt x="2152" y="18321"/>
                  </a:lnTo>
                  <a:lnTo>
                    <a:pt x="2019" y="17982"/>
                  </a:lnTo>
                  <a:lnTo>
                    <a:pt x="1749" y="17643"/>
                  </a:lnTo>
                  <a:lnTo>
                    <a:pt x="1749" y="17982"/>
                  </a:lnTo>
                  <a:lnTo>
                    <a:pt x="1885" y="18436"/>
                  </a:lnTo>
                  <a:lnTo>
                    <a:pt x="2086" y="19114"/>
                  </a:lnTo>
                  <a:lnTo>
                    <a:pt x="2826" y="21489"/>
                  </a:lnTo>
                  <a:lnTo>
                    <a:pt x="2894" y="21600"/>
                  </a:lnTo>
                  <a:lnTo>
                    <a:pt x="2962" y="21600"/>
                  </a:lnTo>
                  <a:lnTo>
                    <a:pt x="3164" y="21489"/>
                  </a:lnTo>
                  <a:lnTo>
                    <a:pt x="3567" y="20582"/>
                  </a:lnTo>
                  <a:lnTo>
                    <a:pt x="4037" y="19793"/>
                  </a:lnTo>
                  <a:lnTo>
                    <a:pt x="4509" y="19114"/>
                  </a:lnTo>
                  <a:lnTo>
                    <a:pt x="4980" y="18321"/>
                  </a:lnTo>
                  <a:lnTo>
                    <a:pt x="5046" y="18096"/>
                  </a:lnTo>
                  <a:lnTo>
                    <a:pt x="4980" y="17982"/>
                  </a:lnTo>
                  <a:lnTo>
                    <a:pt x="4912" y="17868"/>
                  </a:lnTo>
                  <a:lnTo>
                    <a:pt x="4778" y="17868"/>
                  </a:lnTo>
                  <a:lnTo>
                    <a:pt x="4307" y="18436"/>
                  </a:lnTo>
                  <a:lnTo>
                    <a:pt x="3835" y="19114"/>
                  </a:lnTo>
                  <a:lnTo>
                    <a:pt x="3366" y="19904"/>
                  </a:lnTo>
                  <a:lnTo>
                    <a:pt x="2962" y="20696"/>
                  </a:lnTo>
                  <a:lnTo>
                    <a:pt x="2894" y="20582"/>
                  </a:lnTo>
                  <a:lnTo>
                    <a:pt x="3366" y="18321"/>
                  </a:lnTo>
                  <a:lnTo>
                    <a:pt x="3971" y="16286"/>
                  </a:lnTo>
                  <a:lnTo>
                    <a:pt x="4307" y="15382"/>
                  </a:lnTo>
                  <a:lnTo>
                    <a:pt x="4643" y="14475"/>
                  </a:lnTo>
                  <a:lnTo>
                    <a:pt x="5586" y="12668"/>
                  </a:lnTo>
                  <a:lnTo>
                    <a:pt x="6661" y="10743"/>
                  </a:lnTo>
                  <a:lnTo>
                    <a:pt x="7267" y="10743"/>
                  </a:lnTo>
                  <a:lnTo>
                    <a:pt x="7201" y="11650"/>
                  </a:lnTo>
                  <a:lnTo>
                    <a:pt x="7201" y="12554"/>
                  </a:lnTo>
                  <a:lnTo>
                    <a:pt x="7267" y="13346"/>
                  </a:lnTo>
                  <a:lnTo>
                    <a:pt x="7403" y="14136"/>
                  </a:lnTo>
                  <a:lnTo>
                    <a:pt x="7806" y="15721"/>
                  </a:lnTo>
                  <a:lnTo>
                    <a:pt x="8478" y="17078"/>
                  </a:lnTo>
                  <a:lnTo>
                    <a:pt x="8815" y="17643"/>
                  </a:lnTo>
                  <a:lnTo>
                    <a:pt x="9219" y="18207"/>
                  </a:lnTo>
                  <a:lnTo>
                    <a:pt x="9689" y="18661"/>
                  </a:lnTo>
                  <a:lnTo>
                    <a:pt x="10160" y="19000"/>
                  </a:lnTo>
                  <a:lnTo>
                    <a:pt x="10698" y="19453"/>
                  </a:lnTo>
                  <a:lnTo>
                    <a:pt x="11238" y="19679"/>
                  </a:lnTo>
                  <a:lnTo>
                    <a:pt x="11775" y="19904"/>
                  </a:lnTo>
                  <a:lnTo>
                    <a:pt x="13188" y="19904"/>
                  </a:lnTo>
                  <a:lnTo>
                    <a:pt x="13996" y="19793"/>
                  </a:lnTo>
                  <a:lnTo>
                    <a:pt x="15610" y="18886"/>
                  </a:lnTo>
                  <a:lnTo>
                    <a:pt x="16418" y="18321"/>
                  </a:lnTo>
                  <a:lnTo>
                    <a:pt x="17157" y="17643"/>
                  </a:lnTo>
                  <a:lnTo>
                    <a:pt x="18570" y="16171"/>
                  </a:lnTo>
                  <a:lnTo>
                    <a:pt x="19715" y="14703"/>
                  </a:lnTo>
                  <a:lnTo>
                    <a:pt x="20187" y="14025"/>
                  </a:lnTo>
                  <a:lnTo>
                    <a:pt x="20657" y="13118"/>
                  </a:lnTo>
                  <a:lnTo>
                    <a:pt x="21060" y="12214"/>
                  </a:lnTo>
                  <a:lnTo>
                    <a:pt x="21330" y="11311"/>
                  </a:lnTo>
                  <a:lnTo>
                    <a:pt x="21532" y="10179"/>
                  </a:lnTo>
                  <a:lnTo>
                    <a:pt x="21600" y="8936"/>
                  </a:lnTo>
                  <a:lnTo>
                    <a:pt x="21600" y="7804"/>
                  </a:lnTo>
                  <a:lnTo>
                    <a:pt x="21532" y="6671"/>
                  </a:lnTo>
                  <a:lnTo>
                    <a:pt x="21398" y="5539"/>
                  </a:lnTo>
                  <a:lnTo>
                    <a:pt x="21196" y="4296"/>
                  </a:lnTo>
                  <a:lnTo>
                    <a:pt x="20994" y="3164"/>
                  </a:lnTo>
                  <a:lnTo>
                    <a:pt x="20725" y="2036"/>
                  </a:lnTo>
                  <a:lnTo>
                    <a:pt x="20389" y="1018"/>
                  </a:lnTo>
                  <a:lnTo>
                    <a:pt x="19985" y="0"/>
                  </a:lnTo>
                  <a:lnTo>
                    <a:pt x="19446" y="0"/>
                  </a:lnTo>
                  <a:lnTo>
                    <a:pt x="19985" y="1357"/>
                  </a:lnTo>
                  <a:lnTo>
                    <a:pt x="20455" y="2825"/>
                  </a:lnTo>
                  <a:lnTo>
                    <a:pt x="20793" y="4522"/>
                  </a:lnTo>
                  <a:lnTo>
                    <a:pt x="20994" y="6218"/>
                  </a:lnTo>
                  <a:lnTo>
                    <a:pt x="21128" y="7914"/>
                  </a:lnTo>
                  <a:lnTo>
                    <a:pt x="21128" y="9500"/>
                  </a:lnTo>
                  <a:lnTo>
                    <a:pt x="20926" y="10857"/>
                  </a:lnTo>
                  <a:lnTo>
                    <a:pt x="20859" y="11536"/>
                  </a:lnTo>
                  <a:lnTo>
                    <a:pt x="20657" y="12100"/>
                  </a:lnTo>
                  <a:lnTo>
                    <a:pt x="20321" y="12893"/>
                  </a:lnTo>
                  <a:lnTo>
                    <a:pt x="19446" y="14364"/>
                  </a:lnTo>
                  <a:lnTo>
                    <a:pt x="18908" y="14929"/>
                  </a:lnTo>
                  <a:lnTo>
                    <a:pt x="17831" y="16061"/>
                  </a:lnTo>
                  <a:lnTo>
                    <a:pt x="16822" y="17078"/>
                  </a:lnTo>
                  <a:lnTo>
                    <a:pt x="16148" y="17643"/>
                  </a:lnTo>
                  <a:lnTo>
                    <a:pt x="15542" y="18096"/>
                  </a:lnTo>
                  <a:lnTo>
                    <a:pt x="14871" y="18546"/>
                  </a:lnTo>
                  <a:lnTo>
                    <a:pt x="14197" y="18886"/>
                  </a:lnTo>
                  <a:lnTo>
                    <a:pt x="13458" y="19114"/>
                  </a:lnTo>
                  <a:lnTo>
                    <a:pt x="12785" y="19225"/>
                  </a:lnTo>
                  <a:lnTo>
                    <a:pt x="12045" y="19225"/>
                  </a:lnTo>
                  <a:lnTo>
                    <a:pt x="11372" y="19000"/>
                  </a:lnTo>
                  <a:lnTo>
                    <a:pt x="10766" y="18775"/>
                  </a:lnTo>
                  <a:lnTo>
                    <a:pt x="10228" y="18436"/>
                  </a:lnTo>
                  <a:lnTo>
                    <a:pt x="9689" y="17982"/>
                  </a:lnTo>
                  <a:lnTo>
                    <a:pt x="9219" y="17418"/>
                  </a:lnTo>
                  <a:lnTo>
                    <a:pt x="8748" y="16739"/>
                  </a:lnTo>
                  <a:lnTo>
                    <a:pt x="8412" y="16061"/>
                  </a:lnTo>
                  <a:lnTo>
                    <a:pt x="8074" y="15154"/>
                  </a:lnTo>
                  <a:lnTo>
                    <a:pt x="7806" y="14364"/>
                  </a:lnTo>
                  <a:lnTo>
                    <a:pt x="7604" y="13457"/>
                  </a:lnTo>
                  <a:lnTo>
                    <a:pt x="7536" y="12554"/>
                  </a:lnTo>
                  <a:lnTo>
                    <a:pt x="7536" y="11650"/>
                  </a:lnTo>
                  <a:lnTo>
                    <a:pt x="7670" y="10743"/>
                  </a:lnTo>
                  <a:lnTo>
                    <a:pt x="8142" y="10518"/>
                  </a:lnTo>
                  <a:lnTo>
                    <a:pt x="8546" y="10293"/>
                  </a:lnTo>
                  <a:lnTo>
                    <a:pt x="9487" y="9725"/>
                  </a:lnTo>
                  <a:lnTo>
                    <a:pt x="9487" y="10632"/>
                  </a:lnTo>
                  <a:lnTo>
                    <a:pt x="9555" y="10743"/>
                  </a:lnTo>
                  <a:lnTo>
                    <a:pt x="9623" y="10632"/>
                  </a:lnTo>
                  <a:lnTo>
                    <a:pt x="9689" y="9500"/>
                  </a:lnTo>
                  <a:lnTo>
                    <a:pt x="10160" y="9046"/>
                  </a:lnTo>
                  <a:lnTo>
                    <a:pt x="10228" y="9275"/>
                  </a:lnTo>
                  <a:lnTo>
                    <a:pt x="10294" y="9386"/>
                  </a:lnTo>
                  <a:lnTo>
                    <a:pt x="10362" y="9275"/>
                  </a:lnTo>
                  <a:lnTo>
                    <a:pt x="10362" y="8821"/>
                  </a:lnTo>
                  <a:lnTo>
                    <a:pt x="11036" y="7914"/>
                  </a:lnTo>
                  <a:lnTo>
                    <a:pt x="11102" y="8368"/>
                  </a:lnTo>
                  <a:lnTo>
                    <a:pt x="11102" y="8482"/>
                  </a:lnTo>
                  <a:lnTo>
                    <a:pt x="11238" y="8482"/>
                  </a:lnTo>
                  <a:lnTo>
                    <a:pt x="11238" y="8368"/>
                  </a:lnTo>
                  <a:lnTo>
                    <a:pt x="11304" y="7914"/>
                  </a:lnTo>
                  <a:lnTo>
                    <a:pt x="11372" y="7350"/>
                  </a:lnTo>
                  <a:lnTo>
                    <a:pt x="11977" y="6218"/>
                  </a:lnTo>
                  <a:lnTo>
                    <a:pt x="12045" y="6107"/>
                  </a:lnTo>
                  <a:lnTo>
                    <a:pt x="12247" y="5539"/>
                  </a:lnTo>
                  <a:lnTo>
                    <a:pt x="12449" y="4975"/>
                  </a:lnTo>
                  <a:lnTo>
                    <a:pt x="12717" y="3732"/>
                  </a:lnTo>
                  <a:lnTo>
                    <a:pt x="13120" y="1129"/>
                  </a:lnTo>
                  <a:lnTo>
                    <a:pt x="13120" y="1018"/>
                  </a:lnTo>
                  <a:lnTo>
                    <a:pt x="13928" y="450"/>
                  </a:lnTo>
                  <a:lnTo>
                    <a:pt x="14803" y="0"/>
                  </a:lnTo>
                  <a:lnTo>
                    <a:pt x="14197" y="0"/>
                  </a:lnTo>
                  <a:lnTo>
                    <a:pt x="13256" y="564"/>
                  </a:lnTo>
                  <a:lnTo>
                    <a:pt x="13322" y="0"/>
                  </a:lnTo>
                  <a:lnTo>
                    <a:pt x="12918" y="0"/>
                  </a:lnTo>
                  <a:lnTo>
                    <a:pt x="12717" y="904"/>
                  </a:lnTo>
                  <a:lnTo>
                    <a:pt x="12045" y="1468"/>
                  </a:lnTo>
                  <a:lnTo>
                    <a:pt x="11440" y="2036"/>
                  </a:lnTo>
                  <a:lnTo>
                    <a:pt x="10766" y="2714"/>
                  </a:lnTo>
                  <a:lnTo>
                    <a:pt x="10160" y="3504"/>
                  </a:lnTo>
                  <a:lnTo>
                    <a:pt x="9623" y="4296"/>
                  </a:lnTo>
                  <a:lnTo>
                    <a:pt x="9083" y="5200"/>
                  </a:lnTo>
                  <a:lnTo>
                    <a:pt x="8546" y="6218"/>
                  </a:lnTo>
                  <a:lnTo>
                    <a:pt x="8074" y="7350"/>
                  </a:lnTo>
                  <a:lnTo>
                    <a:pt x="7670" y="8593"/>
                  </a:lnTo>
                  <a:lnTo>
                    <a:pt x="7133" y="9275"/>
                  </a:lnTo>
                  <a:lnTo>
                    <a:pt x="6595" y="10064"/>
                  </a:lnTo>
                  <a:lnTo>
                    <a:pt x="5922" y="10064"/>
                  </a:lnTo>
                  <a:lnTo>
                    <a:pt x="5248" y="9953"/>
                  </a:lnTo>
                  <a:lnTo>
                    <a:pt x="4577" y="9614"/>
                  </a:lnTo>
                  <a:lnTo>
                    <a:pt x="3903" y="9386"/>
                  </a:lnTo>
                  <a:lnTo>
                    <a:pt x="3298" y="8936"/>
                  </a:lnTo>
                  <a:lnTo>
                    <a:pt x="2692" y="8368"/>
                  </a:lnTo>
                  <a:lnTo>
                    <a:pt x="2152" y="7804"/>
                  </a:lnTo>
                  <a:lnTo>
                    <a:pt x="1615" y="7011"/>
                  </a:lnTo>
                  <a:lnTo>
                    <a:pt x="1279" y="6332"/>
                  </a:lnTo>
                  <a:lnTo>
                    <a:pt x="941" y="5539"/>
                  </a:lnTo>
                  <a:lnTo>
                    <a:pt x="674" y="4636"/>
                  </a:lnTo>
                  <a:lnTo>
                    <a:pt x="538" y="3732"/>
                  </a:lnTo>
                  <a:lnTo>
                    <a:pt x="404" y="2825"/>
                  </a:lnTo>
                  <a:lnTo>
                    <a:pt x="336" y="1921"/>
                  </a:lnTo>
                  <a:lnTo>
                    <a:pt x="270" y="904"/>
                  </a:lnTo>
                  <a:lnTo>
                    <a:pt x="336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630" name="Shape 1083"/>
            <p:cNvSpPr/>
            <p:nvPr/>
          </p:nvSpPr>
          <p:spPr>
            <a:xfrm>
              <a:off x="1138282" y="544206"/>
              <a:ext cx="165459" cy="17887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48" y="1620"/>
                  </a:moveTo>
                  <a:lnTo>
                    <a:pt x="19267" y="5671"/>
                  </a:lnTo>
                  <a:lnTo>
                    <a:pt x="19267" y="14309"/>
                  </a:lnTo>
                  <a:lnTo>
                    <a:pt x="19848" y="18632"/>
                  </a:lnTo>
                  <a:lnTo>
                    <a:pt x="19848" y="18897"/>
                  </a:lnTo>
                  <a:lnTo>
                    <a:pt x="17811" y="18632"/>
                  </a:lnTo>
                  <a:lnTo>
                    <a:pt x="15764" y="18632"/>
                  </a:lnTo>
                  <a:lnTo>
                    <a:pt x="11671" y="18897"/>
                  </a:lnTo>
                  <a:lnTo>
                    <a:pt x="3208" y="18897"/>
                  </a:lnTo>
                  <a:lnTo>
                    <a:pt x="2333" y="10259"/>
                  </a:lnTo>
                  <a:lnTo>
                    <a:pt x="1752" y="1885"/>
                  </a:lnTo>
                  <a:lnTo>
                    <a:pt x="6131" y="2158"/>
                  </a:lnTo>
                  <a:lnTo>
                    <a:pt x="10796" y="2158"/>
                  </a:lnTo>
                  <a:lnTo>
                    <a:pt x="19848" y="1620"/>
                  </a:lnTo>
                  <a:close/>
                  <a:moveTo>
                    <a:pt x="15469" y="0"/>
                  </a:moveTo>
                  <a:lnTo>
                    <a:pt x="10796" y="265"/>
                  </a:lnTo>
                  <a:lnTo>
                    <a:pt x="6131" y="265"/>
                  </a:lnTo>
                  <a:lnTo>
                    <a:pt x="1457" y="537"/>
                  </a:lnTo>
                  <a:lnTo>
                    <a:pt x="876" y="810"/>
                  </a:lnTo>
                  <a:lnTo>
                    <a:pt x="876" y="1075"/>
                  </a:lnTo>
                  <a:lnTo>
                    <a:pt x="286" y="1347"/>
                  </a:lnTo>
                  <a:lnTo>
                    <a:pt x="286" y="1620"/>
                  </a:lnTo>
                  <a:lnTo>
                    <a:pt x="0" y="6481"/>
                  </a:lnTo>
                  <a:lnTo>
                    <a:pt x="286" y="11341"/>
                  </a:lnTo>
                  <a:lnTo>
                    <a:pt x="876" y="16202"/>
                  </a:lnTo>
                  <a:lnTo>
                    <a:pt x="1752" y="21063"/>
                  </a:lnTo>
                  <a:lnTo>
                    <a:pt x="2038" y="21335"/>
                  </a:lnTo>
                  <a:lnTo>
                    <a:pt x="2627" y="21600"/>
                  </a:lnTo>
                  <a:lnTo>
                    <a:pt x="3208" y="21335"/>
                  </a:lnTo>
                  <a:lnTo>
                    <a:pt x="3503" y="20525"/>
                  </a:lnTo>
                  <a:lnTo>
                    <a:pt x="3503" y="19980"/>
                  </a:lnTo>
                  <a:lnTo>
                    <a:pt x="7292" y="20790"/>
                  </a:lnTo>
                  <a:lnTo>
                    <a:pt x="16059" y="20790"/>
                  </a:lnTo>
                  <a:lnTo>
                    <a:pt x="18097" y="20525"/>
                  </a:lnTo>
                  <a:lnTo>
                    <a:pt x="19848" y="19980"/>
                  </a:lnTo>
                  <a:lnTo>
                    <a:pt x="20143" y="19707"/>
                  </a:lnTo>
                  <a:lnTo>
                    <a:pt x="20143" y="19170"/>
                  </a:lnTo>
                  <a:lnTo>
                    <a:pt x="21019" y="19170"/>
                  </a:lnTo>
                  <a:lnTo>
                    <a:pt x="21314" y="18897"/>
                  </a:lnTo>
                  <a:lnTo>
                    <a:pt x="21314" y="18360"/>
                  </a:lnTo>
                  <a:lnTo>
                    <a:pt x="21600" y="14309"/>
                  </a:lnTo>
                  <a:lnTo>
                    <a:pt x="21314" y="9986"/>
                  </a:lnTo>
                  <a:lnTo>
                    <a:pt x="21019" y="5671"/>
                  </a:lnTo>
                  <a:lnTo>
                    <a:pt x="20724" y="1347"/>
                  </a:lnTo>
                  <a:lnTo>
                    <a:pt x="21019" y="810"/>
                  </a:lnTo>
                  <a:lnTo>
                    <a:pt x="21019" y="537"/>
                  </a:lnTo>
                  <a:lnTo>
                    <a:pt x="20724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631" name="Shape 1084"/>
            <p:cNvSpPr/>
            <p:nvPr/>
          </p:nvSpPr>
          <p:spPr>
            <a:xfrm>
              <a:off x="1777864" y="336237"/>
              <a:ext cx="169976" cy="16771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608" y="0"/>
                  </a:moveTo>
                  <a:lnTo>
                    <a:pt x="19321" y="282"/>
                  </a:lnTo>
                  <a:lnTo>
                    <a:pt x="19321" y="573"/>
                  </a:lnTo>
                  <a:lnTo>
                    <a:pt x="19042" y="1146"/>
                  </a:lnTo>
                  <a:lnTo>
                    <a:pt x="16198" y="864"/>
                  </a:lnTo>
                  <a:lnTo>
                    <a:pt x="13075" y="1146"/>
                  </a:lnTo>
                  <a:lnTo>
                    <a:pt x="7107" y="1437"/>
                  </a:lnTo>
                  <a:lnTo>
                    <a:pt x="1984" y="1437"/>
                  </a:lnTo>
                  <a:lnTo>
                    <a:pt x="1418" y="1728"/>
                  </a:lnTo>
                  <a:lnTo>
                    <a:pt x="853" y="2301"/>
                  </a:lnTo>
                  <a:lnTo>
                    <a:pt x="566" y="2010"/>
                  </a:lnTo>
                  <a:lnTo>
                    <a:pt x="279" y="2010"/>
                  </a:lnTo>
                  <a:lnTo>
                    <a:pt x="0" y="4320"/>
                  </a:lnTo>
                  <a:lnTo>
                    <a:pt x="0" y="6330"/>
                  </a:lnTo>
                  <a:lnTo>
                    <a:pt x="279" y="10650"/>
                  </a:lnTo>
                  <a:lnTo>
                    <a:pt x="566" y="20736"/>
                  </a:lnTo>
                  <a:lnTo>
                    <a:pt x="853" y="21309"/>
                  </a:lnTo>
                  <a:lnTo>
                    <a:pt x="1418" y="21600"/>
                  </a:lnTo>
                  <a:lnTo>
                    <a:pt x="1984" y="21309"/>
                  </a:lnTo>
                  <a:lnTo>
                    <a:pt x="2271" y="21018"/>
                  </a:lnTo>
                  <a:lnTo>
                    <a:pt x="4550" y="21309"/>
                  </a:lnTo>
                  <a:lnTo>
                    <a:pt x="7107" y="21309"/>
                  </a:lnTo>
                  <a:lnTo>
                    <a:pt x="11648" y="21018"/>
                  </a:lnTo>
                  <a:lnTo>
                    <a:pt x="15911" y="21018"/>
                  </a:lnTo>
                  <a:lnTo>
                    <a:pt x="17903" y="20736"/>
                  </a:lnTo>
                  <a:lnTo>
                    <a:pt x="18755" y="20154"/>
                  </a:lnTo>
                  <a:lnTo>
                    <a:pt x="19608" y="19581"/>
                  </a:lnTo>
                  <a:lnTo>
                    <a:pt x="18755" y="19008"/>
                  </a:lnTo>
                  <a:lnTo>
                    <a:pt x="17616" y="18426"/>
                  </a:lnTo>
                  <a:lnTo>
                    <a:pt x="15058" y="18426"/>
                  </a:lnTo>
                  <a:lnTo>
                    <a:pt x="10230" y="18717"/>
                  </a:lnTo>
                  <a:lnTo>
                    <a:pt x="6255" y="18717"/>
                  </a:lnTo>
                  <a:lnTo>
                    <a:pt x="4263" y="19008"/>
                  </a:lnTo>
                  <a:lnTo>
                    <a:pt x="2271" y="19290"/>
                  </a:lnTo>
                  <a:lnTo>
                    <a:pt x="1984" y="9213"/>
                  </a:lnTo>
                  <a:lnTo>
                    <a:pt x="1705" y="6330"/>
                  </a:lnTo>
                  <a:lnTo>
                    <a:pt x="1131" y="3738"/>
                  </a:lnTo>
                  <a:lnTo>
                    <a:pt x="1705" y="3738"/>
                  </a:lnTo>
                  <a:lnTo>
                    <a:pt x="2271" y="3165"/>
                  </a:lnTo>
                  <a:lnTo>
                    <a:pt x="11370" y="2874"/>
                  </a:lnTo>
                  <a:lnTo>
                    <a:pt x="15345" y="2592"/>
                  </a:lnTo>
                  <a:lnTo>
                    <a:pt x="17337" y="2301"/>
                  </a:lnTo>
                  <a:lnTo>
                    <a:pt x="19042" y="2010"/>
                  </a:lnTo>
                  <a:lnTo>
                    <a:pt x="19321" y="5757"/>
                  </a:lnTo>
                  <a:lnTo>
                    <a:pt x="19608" y="9213"/>
                  </a:lnTo>
                  <a:lnTo>
                    <a:pt x="19321" y="14397"/>
                  </a:lnTo>
                  <a:lnTo>
                    <a:pt x="19321" y="16989"/>
                  </a:lnTo>
                  <a:lnTo>
                    <a:pt x="19608" y="19581"/>
                  </a:lnTo>
                  <a:lnTo>
                    <a:pt x="20174" y="20154"/>
                  </a:lnTo>
                  <a:lnTo>
                    <a:pt x="20747" y="20154"/>
                  </a:lnTo>
                  <a:lnTo>
                    <a:pt x="21026" y="19581"/>
                  </a:lnTo>
                  <a:lnTo>
                    <a:pt x="21600" y="14397"/>
                  </a:lnTo>
                  <a:lnTo>
                    <a:pt x="21313" y="9213"/>
                  </a:lnTo>
                  <a:lnTo>
                    <a:pt x="21026" y="4893"/>
                  </a:lnTo>
                  <a:lnTo>
                    <a:pt x="20747" y="2592"/>
                  </a:lnTo>
                  <a:lnTo>
                    <a:pt x="20174" y="282"/>
                  </a:lnTo>
                  <a:lnTo>
                    <a:pt x="19895" y="282"/>
                  </a:lnTo>
                  <a:lnTo>
                    <a:pt x="19608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632" name="Shape 1085"/>
            <p:cNvSpPr/>
            <p:nvPr/>
          </p:nvSpPr>
          <p:spPr>
            <a:xfrm>
              <a:off x="950439" y="557623"/>
              <a:ext cx="169910" cy="1587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53" y="0"/>
                  </a:moveTo>
                  <a:lnTo>
                    <a:pt x="566" y="298"/>
                  </a:lnTo>
                  <a:lnTo>
                    <a:pt x="279" y="2738"/>
                  </a:lnTo>
                  <a:lnTo>
                    <a:pt x="0" y="4862"/>
                  </a:lnTo>
                  <a:lnTo>
                    <a:pt x="0" y="9734"/>
                  </a:lnTo>
                  <a:lnTo>
                    <a:pt x="279" y="15210"/>
                  </a:lnTo>
                  <a:lnTo>
                    <a:pt x="853" y="17949"/>
                  </a:lnTo>
                  <a:lnTo>
                    <a:pt x="1419" y="20687"/>
                  </a:lnTo>
                  <a:lnTo>
                    <a:pt x="1706" y="20994"/>
                  </a:lnTo>
                  <a:lnTo>
                    <a:pt x="1984" y="21302"/>
                  </a:lnTo>
                  <a:lnTo>
                    <a:pt x="2559" y="20994"/>
                  </a:lnTo>
                  <a:lnTo>
                    <a:pt x="2837" y="20380"/>
                  </a:lnTo>
                  <a:lnTo>
                    <a:pt x="2559" y="17642"/>
                  </a:lnTo>
                  <a:lnTo>
                    <a:pt x="2559" y="14903"/>
                  </a:lnTo>
                  <a:lnTo>
                    <a:pt x="1984" y="9734"/>
                  </a:lnTo>
                  <a:lnTo>
                    <a:pt x="1984" y="5775"/>
                  </a:lnTo>
                  <a:lnTo>
                    <a:pt x="1706" y="1826"/>
                  </a:lnTo>
                  <a:lnTo>
                    <a:pt x="3690" y="2124"/>
                  </a:lnTo>
                  <a:lnTo>
                    <a:pt x="9660" y="2124"/>
                  </a:lnTo>
                  <a:lnTo>
                    <a:pt x="18763" y="1518"/>
                  </a:lnTo>
                  <a:lnTo>
                    <a:pt x="19041" y="2124"/>
                  </a:lnTo>
                  <a:lnTo>
                    <a:pt x="19616" y="2124"/>
                  </a:lnTo>
                  <a:lnTo>
                    <a:pt x="19616" y="7908"/>
                  </a:lnTo>
                  <a:lnTo>
                    <a:pt x="19894" y="18554"/>
                  </a:lnTo>
                  <a:lnTo>
                    <a:pt x="15917" y="18554"/>
                  </a:lnTo>
                  <a:lnTo>
                    <a:pt x="11940" y="18862"/>
                  </a:lnTo>
                  <a:lnTo>
                    <a:pt x="5683" y="18862"/>
                  </a:lnTo>
                  <a:lnTo>
                    <a:pt x="4543" y="19169"/>
                  </a:lnTo>
                  <a:lnTo>
                    <a:pt x="2837" y="20380"/>
                  </a:lnTo>
                  <a:lnTo>
                    <a:pt x="3411" y="20994"/>
                  </a:lnTo>
                  <a:lnTo>
                    <a:pt x="4543" y="21302"/>
                  </a:lnTo>
                  <a:lnTo>
                    <a:pt x="6536" y="21600"/>
                  </a:lnTo>
                  <a:lnTo>
                    <a:pt x="10800" y="21302"/>
                  </a:lnTo>
                  <a:lnTo>
                    <a:pt x="15351" y="21302"/>
                  </a:lnTo>
                  <a:lnTo>
                    <a:pt x="17910" y="20994"/>
                  </a:lnTo>
                  <a:lnTo>
                    <a:pt x="19894" y="20380"/>
                  </a:lnTo>
                  <a:lnTo>
                    <a:pt x="20468" y="20994"/>
                  </a:lnTo>
                  <a:lnTo>
                    <a:pt x="21034" y="20994"/>
                  </a:lnTo>
                  <a:lnTo>
                    <a:pt x="21600" y="20687"/>
                  </a:lnTo>
                  <a:lnTo>
                    <a:pt x="21600" y="20082"/>
                  </a:lnTo>
                  <a:lnTo>
                    <a:pt x="21321" y="9426"/>
                  </a:lnTo>
                  <a:lnTo>
                    <a:pt x="21321" y="4862"/>
                  </a:lnTo>
                  <a:lnTo>
                    <a:pt x="21034" y="2431"/>
                  </a:lnTo>
                  <a:lnTo>
                    <a:pt x="20468" y="298"/>
                  </a:lnTo>
                  <a:lnTo>
                    <a:pt x="20181" y="298"/>
                  </a:lnTo>
                  <a:lnTo>
                    <a:pt x="20181" y="606"/>
                  </a:lnTo>
                  <a:lnTo>
                    <a:pt x="19894" y="606"/>
                  </a:lnTo>
                  <a:lnTo>
                    <a:pt x="19329" y="298"/>
                  </a:lnTo>
                  <a:lnTo>
                    <a:pt x="18763" y="0"/>
                  </a:lnTo>
                  <a:lnTo>
                    <a:pt x="17057" y="0"/>
                  </a:lnTo>
                  <a:lnTo>
                    <a:pt x="13646" y="298"/>
                  </a:lnTo>
                  <a:lnTo>
                    <a:pt x="7676" y="298"/>
                  </a:lnTo>
                  <a:lnTo>
                    <a:pt x="4543" y="606"/>
                  </a:lnTo>
                  <a:lnTo>
                    <a:pt x="1706" y="913"/>
                  </a:lnTo>
                  <a:lnTo>
                    <a:pt x="1419" y="298"/>
                  </a:lnTo>
                  <a:lnTo>
                    <a:pt x="1419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633" name="Shape 1086"/>
            <p:cNvSpPr/>
            <p:nvPr/>
          </p:nvSpPr>
          <p:spPr>
            <a:xfrm>
              <a:off x="1549769" y="168454"/>
              <a:ext cx="169910" cy="16107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94" y="0"/>
                  </a:moveTo>
                  <a:lnTo>
                    <a:pt x="19894" y="303"/>
                  </a:lnTo>
                  <a:lnTo>
                    <a:pt x="19616" y="1202"/>
                  </a:lnTo>
                  <a:lnTo>
                    <a:pt x="14777" y="606"/>
                  </a:lnTo>
                  <a:lnTo>
                    <a:pt x="9947" y="606"/>
                  </a:lnTo>
                  <a:lnTo>
                    <a:pt x="5683" y="303"/>
                  </a:lnTo>
                  <a:lnTo>
                    <a:pt x="3411" y="606"/>
                  </a:lnTo>
                  <a:lnTo>
                    <a:pt x="2559" y="900"/>
                  </a:lnTo>
                  <a:lnTo>
                    <a:pt x="1419" y="1505"/>
                  </a:lnTo>
                  <a:lnTo>
                    <a:pt x="3124" y="2405"/>
                  </a:lnTo>
                  <a:lnTo>
                    <a:pt x="4830" y="2708"/>
                  </a:lnTo>
                  <a:lnTo>
                    <a:pt x="8529" y="2405"/>
                  </a:lnTo>
                  <a:lnTo>
                    <a:pt x="13924" y="2708"/>
                  </a:lnTo>
                  <a:lnTo>
                    <a:pt x="19616" y="3002"/>
                  </a:lnTo>
                  <a:lnTo>
                    <a:pt x="19329" y="6306"/>
                  </a:lnTo>
                  <a:lnTo>
                    <a:pt x="19616" y="9602"/>
                  </a:lnTo>
                  <a:lnTo>
                    <a:pt x="19616" y="14100"/>
                  </a:lnTo>
                  <a:lnTo>
                    <a:pt x="19894" y="16496"/>
                  </a:lnTo>
                  <a:lnTo>
                    <a:pt x="20181" y="18598"/>
                  </a:lnTo>
                  <a:lnTo>
                    <a:pt x="19894" y="18598"/>
                  </a:lnTo>
                  <a:lnTo>
                    <a:pt x="11366" y="18901"/>
                  </a:lnTo>
                  <a:lnTo>
                    <a:pt x="6823" y="19195"/>
                  </a:lnTo>
                  <a:lnTo>
                    <a:pt x="4543" y="19498"/>
                  </a:lnTo>
                  <a:lnTo>
                    <a:pt x="2559" y="19801"/>
                  </a:lnTo>
                  <a:lnTo>
                    <a:pt x="1984" y="10804"/>
                  </a:lnTo>
                  <a:lnTo>
                    <a:pt x="2271" y="6306"/>
                  </a:lnTo>
                  <a:lnTo>
                    <a:pt x="1984" y="3901"/>
                  </a:lnTo>
                  <a:lnTo>
                    <a:pt x="1706" y="2708"/>
                  </a:lnTo>
                  <a:lnTo>
                    <a:pt x="1419" y="1505"/>
                  </a:lnTo>
                  <a:lnTo>
                    <a:pt x="1132" y="1808"/>
                  </a:lnTo>
                  <a:lnTo>
                    <a:pt x="566" y="3002"/>
                  </a:lnTo>
                  <a:lnTo>
                    <a:pt x="279" y="4507"/>
                  </a:lnTo>
                  <a:lnTo>
                    <a:pt x="0" y="7803"/>
                  </a:lnTo>
                  <a:lnTo>
                    <a:pt x="279" y="14100"/>
                  </a:lnTo>
                  <a:lnTo>
                    <a:pt x="279" y="19498"/>
                  </a:lnTo>
                  <a:lnTo>
                    <a:pt x="853" y="20398"/>
                  </a:lnTo>
                  <a:lnTo>
                    <a:pt x="1419" y="21297"/>
                  </a:lnTo>
                  <a:lnTo>
                    <a:pt x="2271" y="21600"/>
                  </a:lnTo>
                  <a:lnTo>
                    <a:pt x="2559" y="21600"/>
                  </a:lnTo>
                  <a:lnTo>
                    <a:pt x="2837" y="21297"/>
                  </a:lnTo>
                  <a:lnTo>
                    <a:pt x="2837" y="20994"/>
                  </a:lnTo>
                  <a:lnTo>
                    <a:pt x="6823" y="21600"/>
                  </a:lnTo>
                  <a:lnTo>
                    <a:pt x="11366" y="21297"/>
                  </a:lnTo>
                  <a:lnTo>
                    <a:pt x="20181" y="20700"/>
                  </a:lnTo>
                  <a:lnTo>
                    <a:pt x="20747" y="20398"/>
                  </a:lnTo>
                  <a:lnTo>
                    <a:pt x="21034" y="20700"/>
                  </a:lnTo>
                  <a:lnTo>
                    <a:pt x="21321" y="20700"/>
                  </a:lnTo>
                  <a:lnTo>
                    <a:pt x="21321" y="20398"/>
                  </a:lnTo>
                  <a:lnTo>
                    <a:pt x="21600" y="18001"/>
                  </a:lnTo>
                  <a:lnTo>
                    <a:pt x="21600" y="15597"/>
                  </a:lnTo>
                  <a:lnTo>
                    <a:pt x="21321" y="11098"/>
                  </a:lnTo>
                  <a:lnTo>
                    <a:pt x="21321" y="5701"/>
                  </a:lnTo>
                  <a:lnTo>
                    <a:pt x="20747" y="303"/>
                  </a:lnTo>
                  <a:lnTo>
                    <a:pt x="20468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634" name="Shape 1087"/>
            <p:cNvSpPr/>
            <p:nvPr/>
          </p:nvSpPr>
          <p:spPr>
            <a:xfrm>
              <a:off x="1849401" y="401065"/>
              <a:ext cx="46962" cy="5592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6171" y="0"/>
                  </a:moveTo>
                  <a:lnTo>
                    <a:pt x="3086" y="872"/>
                  </a:lnTo>
                  <a:lnTo>
                    <a:pt x="2078" y="3463"/>
                  </a:lnTo>
                  <a:lnTo>
                    <a:pt x="0" y="8645"/>
                  </a:lnTo>
                  <a:lnTo>
                    <a:pt x="0" y="19009"/>
                  </a:lnTo>
                  <a:lnTo>
                    <a:pt x="1039" y="20728"/>
                  </a:lnTo>
                  <a:lnTo>
                    <a:pt x="2078" y="21600"/>
                  </a:lnTo>
                  <a:lnTo>
                    <a:pt x="3086" y="21600"/>
                  </a:lnTo>
                  <a:lnTo>
                    <a:pt x="12343" y="20728"/>
                  </a:lnTo>
                  <a:lnTo>
                    <a:pt x="17506" y="19856"/>
                  </a:lnTo>
                  <a:lnTo>
                    <a:pt x="21600" y="18137"/>
                  </a:lnTo>
                  <a:lnTo>
                    <a:pt x="21600" y="16418"/>
                  </a:lnTo>
                  <a:lnTo>
                    <a:pt x="20592" y="14674"/>
                  </a:lnTo>
                  <a:lnTo>
                    <a:pt x="13382" y="14674"/>
                  </a:lnTo>
                  <a:lnTo>
                    <a:pt x="6171" y="15546"/>
                  </a:lnTo>
                  <a:lnTo>
                    <a:pt x="7210" y="7773"/>
                  </a:lnTo>
                  <a:lnTo>
                    <a:pt x="8249" y="4310"/>
                  </a:lnTo>
                  <a:lnTo>
                    <a:pt x="8249" y="1719"/>
                  </a:lnTo>
                  <a:lnTo>
                    <a:pt x="7210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635" name="Shape 1088"/>
            <p:cNvSpPr/>
            <p:nvPr/>
          </p:nvSpPr>
          <p:spPr>
            <a:xfrm>
              <a:off x="1194143" y="597875"/>
              <a:ext cx="49220" cy="6037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703" y="3992"/>
                  </a:moveTo>
                  <a:lnTo>
                    <a:pt x="15712" y="5584"/>
                  </a:lnTo>
                  <a:lnTo>
                    <a:pt x="14721" y="7200"/>
                  </a:lnTo>
                  <a:lnTo>
                    <a:pt x="13759" y="7200"/>
                  </a:lnTo>
                  <a:lnTo>
                    <a:pt x="10815" y="7984"/>
                  </a:lnTo>
                  <a:lnTo>
                    <a:pt x="7870" y="8792"/>
                  </a:lnTo>
                  <a:lnTo>
                    <a:pt x="5888" y="3992"/>
                  </a:lnTo>
                  <a:close/>
                  <a:moveTo>
                    <a:pt x="15712" y="12000"/>
                  </a:moveTo>
                  <a:lnTo>
                    <a:pt x="16703" y="13592"/>
                  </a:lnTo>
                  <a:lnTo>
                    <a:pt x="14721" y="15992"/>
                  </a:lnTo>
                  <a:lnTo>
                    <a:pt x="13759" y="16800"/>
                  </a:lnTo>
                  <a:lnTo>
                    <a:pt x="7870" y="16800"/>
                  </a:lnTo>
                  <a:lnTo>
                    <a:pt x="7870" y="12784"/>
                  </a:lnTo>
                  <a:lnTo>
                    <a:pt x="8832" y="12784"/>
                  </a:lnTo>
                  <a:lnTo>
                    <a:pt x="13759" y="12000"/>
                  </a:lnTo>
                  <a:close/>
                  <a:moveTo>
                    <a:pt x="13759" y="0"/>
                  </a:moveTo>
                  <a:lnTo>
                    <a:pt x="7870" y="1592"/>
                  </a:lnTo>
                  <a:lnTo>
                    <a:pt x="2944" y="3184"/>
                  </a:lnTo>
                  <a:lnTo>
                    <a:pt x="1982" y="3992"/>
                  </a:lnTo>
                  <a:lnTo>
                    <a:pt x="1982" y="4800"/>
                  </a:lnTo>
                  <a:lnTo>
                    <a:pt x="2944" y="12000"/>
                  </a:lnTo>
                  <a:lnTo>
                    <a:pt x="2944" y="15992"/>
                  </a:lnTo>
                  <a:lnTo>
                    <a:pt x="991" y="15992"/>
                  </a:lnTo>
                  <a:lnTo>
                    <a:pt x="0" y="17584"/>
                  </a:lnTo>
                  <a:lnTo>
                    <a:pt x="0" y="19200"/>
                  </a:lnTo>
                  <a:lnTo>
                    <a:pt x="1982" y="20792"/>
                  </a:lnTo>
                  <a:lnTo>
                    <a:pt x="7870" y="21600"/>
                  </a:lnTo>
                  <a:lnTo>
                    <a:pt x="13759" y="21600"/>
                  </a:lnTo>
                  <a:lnTo>
                    <a:pt x="16703" y="20792"/>
                  </a:lnTo>
                  <a:lnTo>
                    <a:pt x="18656" y="19200"/>
                  </a:lnTo>
                  <a:lnTo>
                    <a:pt x="20609" y="17584"/>
                  </a:lnTo>
                  <a:lnTo>
                    <a:pt x="21600" y="15184"/>
                  </a:lnTo>
                  <a:lnTo>
                    <a:pt x="21600" y="12000"/>
                  </a:lnTo>
                  <a:lnTo>
                    <a:pt x="20609" y="10384"/>
                  </a:lnTo>
                  <a:lnTo>
                    <a:pt x="19647" y="8792"/>
                  </a:lnTo>
                  <a:lnTo>
                    <a:pt x="20609" y="7200"/>
                  </a:lnTo>
                  <a:lnTo>
                    <a:pt x="20609" y="1592"/>
                  </a:lnTo>
                  <a:lnTo>
                    <a:pt x="18656" y="784"/>
                  </a:lnTo>
                  <a:lnTo>
                    <a:pt x="15712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636" name="Shape 1089"/>
            <p:cNvSpPr/>
            <p:nvPr/>
          </p:nvSpPr>
          <p:spPr>
            <a:xfrm>
              <a:off x="778206" y="564332"/>
              <a:ext cx="154300" cy="1587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087" y="0"/>
                  </a:moveTo>
                  <a:lnTo>
                    <a:pt x="8452" y="298"/>
                  </a:lnTo>
                  <a:lnTo>
                    <a:pt x="1878" y="298"/>
                  </a:lnTo>
                  <a:lnTo>
                    <a:pt x="0" y="913"/>
                  </a:lnTo>
                  <a:lnTo>
                    <a:pt x="0" y="1211"/>
                  </a:lnTo>
                  <a:lnTo>
                    <a:pt x="632" y="1826"/>
                  </a:lnTo>
                  <a:lnTo>
                    <a:pt x="1571" y="2124"/>
                  </a:lnTo>
                  <a:lnTo>
                    <a:pt x="3450" y="2431"/>
                  </a:lnTo>
                  <a:lnTo>
                    <a:pt x="13148" y="2431"/>
                  </a:lnTo>
                  <a:lnTo>
                    <a:pt x="18783" y="2124"/>
                  </a:lnTo>
                  <a:lnTo>
                    <a:pt x="18476" y="3949"/>
                  </a:lnTo>
                  <a:lnTo>
                    <a:pt x="18783" y="5775"/>
                  </a:lnTo>
                  <a:lnTo>
                    <a:pt x="19099" y="9734"/>
                  </a:lnTo>
                  <a:lnTo>
                    <a:pt x="19099" y="16729"/>
                  </a:lnTo>
                  <a:lnTo>
                    <a:pt x="19415" y="19169"/>
                  </a:lnTo>
                  <a:lnTo>
                    <a:pt x="9084" y="19467"/>
                  </a:lnTo>
                  <a:lnTo>
                    <a:pt x="5012" y="19467"/>
                  </a:lnTo>
                  <a:lnTo>
                    <a:pt x="3450" y="19774"/>
                  </a:lnTo>
                  <a:lnTo>
                    <a:pt x="2511" y="20082"/>
                  </a:lnTo>
                  <a:lnTo>
                    <a:pt x="1878" y="20687"/>
                  </a:lnTo>
                  <a:lnTo>
                    <a:pt x="2511" y="21302"/>
                  </a:lnTo>
                  <a:lnTo>
                    <a:pt x="3450" y="21600"/>
                  </a:lnTo>
                  <a:lnTo>
                    <a:pt x="14719" y="21600"/>
                  </a:lnTo>
                  <a:lnTo>
                    <a:pt x="20661" y="21302"/>
                  </a:lnTo>
                  <a:lnTo>
                    <a:pt x="21293" y="20994"/>
                  </a:lnTo>
                  <a:lnTo>
                    <a:pt x="21600" y="20687"/>
                  </a:lnTo>
                  <a:lnTo>
                    <a:pt x="21600" y="20082"/>
                  </a:lnTo>
                  <a:lnTo>
                    <a:pt x="21293" y="19467"/>
                  </a:lnTo>
                  <a:lnTo>
                    <a:pt x="21293" y="14605"/>
                  </a:lnTo>
                  <a:lnTo>
                    <a:pt x="20977" y="9734"/>
                  </a:lnTo>
                  <a:lnTo>
                    <a:pt x="20977" y="5477"/>
                  </a:lnTo>
                  <a:lnTo>
                    <a:pt x="20661" y="3651"/>
                  </a:lnTo>
                  <a:lnTo>
                    <a:pt x="20354" y="1826"/>
                  </a:lnTo>
                  <a:lnTo>
                    <a:pt x="20661" y="1211"/>
                  </a:lnTo>
                  <a:lnTo>
                    <a:pt x="20661" y="606"/>
                  </a:lnTo>
                  <a:lnTo>
                    <a:pt x="20354" y="298"/>
                  </a:lnTo>
                  <a:lnTo>
                    <a:pt x="19722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637" name="Shape 1090"/>
            <p:cNvSpPr/>
            <p:nvPr/>
          </p:nvSpPr>
          <p:spPr>
            <a:xfrm>
              <a:off x="1015267" y="609034"/>
              <a:ext cx="49221" cy="4251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53" y="0"/>
                  </a:moveTo>
                  <a:lnTo>
                    <a:pt x="0" y="2261"/>
                  </a:lnTo>
                  <a:lnTo>
                    <a:pt x="0" y="4556"/>
                  </a:lnTo>
                  <a:lnTo>
                    <a:pt x="991" y="5670"/>
                  </a:lnTo>
                  <a:lnTo>
                    <a:pt x="1953" y="6817"/>
                  </a:lnTo>
                  <a:lnTo>
                    <a:pt x="2944" y="10226"/>
                  </a:lnTo>
                  <a:lnTo>
                    <a:pt x="3935" y="14782"/>
                  </a:lnTo>
                  <a:lnTo>
                    <a:pt x="5888" y="18191"/>
                  </a:lnTo>
                  <a:lnTo>
                    <a:pt x="8832" y="21600"/>
                  </a:lnTo>
                  <a:lnTo>
                    <a:pt x="12768" y="21600"/>
                  </a:lnTo>
                  <a:lnTo>
                    <a:pt x="13730" y="20452"/>
                  </a:lnTo>
                  <a:lnTo>
                    <a:pt x="17665" y="11374"/>
                  </a:lnTo>
                  <a:lnTo>
                    <a:pt x="20609" y="7965"/>
                  </a:lnTo>
                  <a:lnTo>
                    <a:pt x="21600" y="5670"/>
                  </a:lnTo>
                  <a:lnTo>
                    <a:pt x="21600" y="2261"/>
                  </a:lnTo>
                  <a:lnTo>
                    <a:pt x="20609" y="1148"/>
                  </a:lnTo>
                  <a:lnTo>
                    <a:pt x="17665" y="2261"/>
                  </a:lnTo>
                  <a:lnTo>
                    <a:pt x="14721" y="4556"/>
                  </a:lnTo>
                  <a:lnTo>
                    <a:pt x="11777" y="9079"/>
                  </a:lnTo>
                  <a:lnTo>
                    <a:pt x="9823" y="12487"/>
                  </a:lnTo>
                  <a:lnTo>
                    <a:pt x="7841" y="7965"/>
                  </a:lnTo>
                  <a:lnTo>
                    <a:pt x="6879" y="2261"/>
                  </a:lnTo>
                  <a:lnTo>
                    <a:pt x="5888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638" name="Shape 1091"/>
            <p:cNvSpPr/>
            <p:nvPr/>
          </p:nvSpPr>
          <p:spPr>
            <a:xfrm>
              <a:off x="579204" y="568782"/>
              <a:ext cx="169976" cy="16100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174" y="0"/>
                  </a:moveTo>
                  <a:lnTo>
                    <a:pt x="19895" y="303"/>
                  </a:lnTo>
                  <a:lnTo>
                    <a:pt x="19608" y="1203"/>
                  </a:lnTo>
                  <a:lnTo>
                    <a:pt x="14771" y="597"/>
                  </a:lnTo>
                  <a:lnTo>
                    <a:pt x="9943" y="597"/>
                  </a:lnTo>
                  <a:lnTo>
                    <a:pt x="5394" y="303"/>
                  </a:lnTo>
                  <a:lnTo>
                    <a:pt x="3410" y="597"/>
                  </a:lnTo>
                  <a:lnTo>
                    <a:pt x="2271" y="900"/>
                  </a:lnTo>
                  <a:lnTo>
                    <a:pt x="1418" y="1497"/>
                  </a:lnTo>
                  <a:lnTo>
                    <a:pt x="1418" y="1800"/>
                  </a:lnTo>
                  <a:lnTo>
                    <a:pt x="3123" y="2397"/>
                  </a:lnTo>
                  <a:lnTo>
                    <a:pt x="4828" y="2700"/>
                  </a:lnTo>
                  <a:lnTo>
                    <a:pt x="8525" y="2397"/>
                  </a:lnTo>
                  <a:lnTo>
                    <a:pt x="13919" y="2700"/>
                  </a:lnTo>
                  <a:lnTo>
                    <a:pt x="19608" y="3003"/>
                  </a:lnTo>
                  <a:lnTo>
                    <a:pt x="19321" y="6300"/>
                  </a:lnTo>
                  <a:lnTo>
                    <a:pt x="19608" y="9597"/>
                  </a:lnTo>
                  <a:lnTo>
                    <a:pt x="19608" y="14097"/>
                  </a:lnTo>
                  <a:lnTo>
                    <a:pt x="19895" y="16503"/>
                  </a:lnTo>
                  <a:lnTo>
                    <a:pt x="20174" y="18597"/>
                  </a:lnTo>
                  <a:lnTo>
                    <a:pt x="19895" y="18597"/>
                  </a:lnTo>
                  <a:lnTo>
                    <a:pt x="11083" y="18900"/>
                  </a:lnTo>
                  <a:lnTo>
                    <a:pt x="6820" y="19203"/>
                  </a:lnTo>
                  <a:lnTo>
                    <a:pt x="4541" y="19506"/>
                  </a:lnTo>
                  <a:lnTo>
                    <a:pt x="2558" y="20103"/>
                  </a:lnTo>
                  <a:lnTo>
                    <a:pt x="1984" y="11103"/>
                  </a:lnTo>
                  <a:lnTo>
                    <a:pt x="2271" y="6300"/>
                  </a:lnTo>
                  <a:lnTo>
                    <a:pt x="1984" y="3903"/>
                  </a:lnTo>
                  <a:lnTo>
                    <a:pt x="1705" y="2700"/>
                  </a:lnTo>
                  <a:lnTo>
                    <a:pt x="1418" y="1800"/>
                  </a:lnTo>
                  <a:lnTo>
                    <a:pt x="1131" y="1800"/>
                  </a:lnTo>
                  <a:lnTo>
                    <a:pt x="566" y="3003"/>
                  </a:lnTo>
                  <a:lnTo>
                    <a:pt x="279" y="4500"/>
                  </a:lnTo>
                  <a:lnTo>
                    <a:pt x="0" y="7797"/>
                  </a:lnTo>
                  <a:lnTo>
                    <a:pt x="279" y="14097"/>
                  </a:lnTo>
                  <a:lnTo>
                    <a:pt x="279" y="19506"/>
                  </a:lnTo>
                  <a:lnTo>
                    <a:pt x="853" y="20406"/>
                  </a:lnTo>
                  <a:lnTo>
                    <a:pt x="1418" y="21306"/>
                  </a:lnTo>
                  <a:lnTo>
                    <a:pt x="2271" y="21600"/>
                  </a:lnTo>
                  <a:lnTo>
                    <a:pt x="2558" y="21600"/>
                  </a:lnTo>
                  <a:lnTo>
                    <a:pt x="2836" y="21306"/>
                  </a:lnTo>
                  <a:lnTo>
                    <a:pt x="2836" y="21003"/>
                  </a:lnTo>
                  <a:lnTo>
                    <a:pt x="4828" y="21306"/>
                  </a:lnTo>
                  <a:lnTo>
                    <a:pt x="6820" y="21600"/>
                  </a:lnTo>
                  <a:lnTo>
                    <a:pt x="11361" y="21306"/>
                  </a:lnTo>
                  <a:lnTo>
                    <a:pt x="20174" y="20700"/>
                  </a:lnTo>
                  <a:lnTo>
                    <a:pt x="20747" y="20406"/>
                  </a:lnTo>
                  <a:lnTo>
                    <a:pt x="21026" y="20700"/>
                  </a:lnTo>
                  <a:lnTo>
                    <a:pt x="21313" y="20700"/>
                  </a:lnTo>
                  <a:lnTo>
                    <a:pt x="21313" y="20406"/>
                  </a:lnTo>
                  <a:lnTo>
                    <a:pt x="21600" y="18000"/>
                  </a:lnTo>
                  <a:lnTo>
                    <a:pt x="21600" y="15897"/>
                  </a:lnTo>
                  <a:lnTo>
                    <a:pt x="21313" y="11103"/>
                  </a:lnTo>
                  <a:lnTo>
                    <a:pt x="21313" y="5703"/>
                  </a:lnTo>
                  <a:lnTo>
                    <a:pt x="21026" y="3003"/>
                  </a:lnTo>
                  <a:lnTo>
                    <a:pt x="20747" y="303"/>
                  </a:lnTo>
                  <a:lnTo>
                    <a:pt x="20460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639" name="Shape 1092"/>
            <p:cNvSpPr/>
            <p:nvPr/>
          </p:nvSpPr>
          <p:spPr>
            <a:xfrm>
              <a:off x="831875" y="620193"/>
              <a:ext cx="40253" cy="4025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412" y="0"/>
                  </a:moveTo>
                  <a:lnTo>
                    <a:pt x="4812" y="2424"/>
                  </a:lnTo>
                  <a:lnTo>
                    <a:pt x="2424" y="4812"/>
                  </a:lnTo>
                  <a:lnTo>
                    <a:pt x="0" y="7200"/>
                  </a:lnTo>
                  <a:lnTo>
                    <a:pt x="0" y="14400"/>
                  </a:lnTo>
                  <a:lnTo>
                    <a:pt x="2424" y="18000"/>
                  </a:lnTo>
                  <a:lnTo>
                    <a:pt x="4812" y="20424"/>
                  </a:lnTo>
                  <a:lnTo>
                    <a:pt x="8412" y="21600"/>
                  </a:lnTo>
                  <a:lnTo>
                    <a:pt x="13224" y="21600"/>
                  </a:lnTo>
                  <a:lnTo>
                    <a:pt x="15612" y="20424"/>
                  </a:lnTo>
                  <a:lnTo>
                    <a:pt x="19212" y="19212"/>
                  </a:lnTo>
                  <a:lnTo>
                    <a:pt x="20424" y="15612"/>
                  </a:lnTo>
                  <a:lnTo>
                    <a:pt x="19212" y="14400"/>
                  </a:lnTo>
                  <a:lnTo>
                    <a:pt x="18000" y="13224"/>
                  </a:lnTo>
                  <a:lnTo>
                    <a:pt x="15612" y="12012"/>
                  </a:lnTo>
                  <a:lnTo>
                    <a:pt x="13224" y="13224"/>
                  </a:lnTo>
                  <a:lnTo>
                    <a:pt x="10800" y="14400"/>
                  </a:lnTo>
                  <a:lnTo>
                    <a:pt x="7200" y="13224"/>
                  </a:lnTo>
                  <a:lnTo>
                    <a:pt x="7200" y="8412"/>
                  </a:lnTo>
                  <a:lnTo>
                    <a:pt x="8412" y="7200"/>
                  </a:lnTo>
                  <a:lnTo>
                    <a:pt x="12012" y="6024"/>
                  </a:lnTo>
                  <a:lnTo>
                    <a:pt x="16824" y="6024"/>
                  </a:lnTo>
                  <a:lnTo>
                    <a:pt x="21600" y="4812"/>
                  </a:lnTo>
                  <a:lnTo>
                    <a:pt x="21600" y="2424"/>
                  </a:lnTo>
                  <a:lnTo>
                    <a:pt x="19212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640" name="Shape 1093"/>
            <p:cNvSpPr/>
            <p:nvPr/>
          </p:nvSpPr>
          <p:spPr>
            <a:xfrm>
              <a:off x="1967965" y="333979"/>
              <a:ext cx="147592" cy="16326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012" y="0"/>
                  </a:moveTo>
                  <a:lnTo>
                    <a:pt x="12433" y="589"/>
                  </a:lnTo>
                  <a:lnTo>
                    <a:pt x="6542" y="589"/>
                  </a:lnTo>
                  <a:lnTo>
                    <a:pt x="651" y="888"/>
                  </a:lnTo>
                  <a:lnTo>
                    <a:pt x="0" y="1186"/>
                  </a:lnTo>
                  <a:lnTo>
                    <a:pt x="0" y="2074"/>
                  </a:lnTo>
                  <a:lnTo>
                    <a:pt x="321" y="2663"/>
                  </a:lnTo>
                  <a:lnTo>
                    <a:pt x="0" y="4438"/>
                  </a:lnTo>
                  <a:lnTo>
                    <a:pt x="0" y="6512"/>
                  </a:lnTo>
                  <a:lnTo>
                    <a:pt x="321" y="10352"/>
                  </a:lnTo>
                  <a:lnTo>
                    <a:pt x="321" y="17751"/>
                  </a:lnTo>
                  <a:lnTo>
                    <a:pt x="651" y="20115"/>
                  </a:lnTo>
                  <a:lnTo>
                    <a:pt x="651" y="21002"/>
                  </a:lnTo>
                  <a:lnTo>
                    <a:pt x="982" y="21600"/>
                  </a:lnTo>
                  <a:lnTo>
                    <a:pt x="1633" y="21600"/>
                  </a:lnTo>
                  <a:lnTo>
                    <a:pt x="7855" y="21301"/>
                  </a:lnTo>
                  <a:lnTo>
                    <a:pt x="13745" y="21002"/>
                  </a:lnTo>
                  <a:lnTo>
                    <a:pt x="17673" y="21002"/>
                  </a:lnTo>
                  <a:lnTo>
                    <a:pt x="19636" y="20414"/>
                  </a:lnTo>
                  <a:lnTo>
                    <a:pt x="20618" y="20115"/>
                  </a:lnTo>
                  <a:lnTo>
                    <a:pt x="21269" y="19526"/>
                  </a:lnTo>
                  <a:lnTo>
                    <a:pt x="20288" y="18937"/>
                  </a:lnTo>
                  <a:lnTo>
                    <a:pt x="19636" y="18639"/>
                  </a:lnTo>
                  <a:lnTo>
                    <a:pt x="17673" y="18639"/>
                  </a:lnTo>
                  <a:lnTo>
                    <a:pt x="13745" y="18937"/>
                  </a:lnTo>
                  <a:lnTo>
                    <a:pt x="2615" y="19526"/>
                  </a:lnTo>
                  <a:lnTo>
                    <a:pt x="2615" y="14790"/>
                  </a:lnTo>
                  <a:lnTo>
                    <a:pt x="2284" y="10352"/>
                  </a:lnTo>
                  <a:lnTo>
                    <a:pt x="2284" y="4737"/>
                  </a:lnTo>
                  <a:lnTo>
                    <a:pt x="1964" y="2663"/>
                  </a:lnTo>
                  <a:lnTo>
                    <a:pt x="7855" y="2663"/>
                  </a:lnTo>
                  <a:lnTo>
                    <a:pt x="14066" y="2364"/>
                  </a:lnTo>
                  <a:lnTo>
                    <a:pt x="17994" y="2074"/>
                  </a:lnTo>
                  <a:lnTo>
                    <a:pt x="19957" y="1476"/>
                  </a:lnTo>
                  <a:lnTo>
                    <a:pt x="20618" y="1186"/>
                  </a:lnTo>
                  <a:lnTo>
                    <a:pt x="21600" y="589"/>
                  </a:lnTo>
                  <a:lnTo>
                    <a:pt x="21600" y="299"/>
                  </a:lnTo>
                  <a:lnTo>
                    <a:pt x="19306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641" name="Shape 1094"/>
            <p:cNvSpPr/>
            <p:nvPr/>
          </p:nvSpPr>
          <p:spPr>
            <a:xfrm>
              <a:off x="2475566" y="130460"/>
              <a:ext cx="181135" cy="33769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939" y="858"/>
                  </a:moveTo>
                  <a:lnTo>
                    <a:pt x="18669" y="2001"/>
                  </a:lnTo>
                  <a:lnTo>
                    <a:pt x="18400" y="3148"/>
                  </a:lnTo>
                  <a:lnTo>
                    <a:pt x="18669" y="5578"/>
                  </a:lnTo>
                  <a:lnTo>
                    <a:pt x="18939" y="8013"/>
                  </a:lnTo>
                  <a:lnTo>
                    <a:pt x="19200" y="10299"/>
                  </a:lnTo>
                  <a:lnTo>
                    <a:pt x="19469" y="15448"/>
                  </a:lnTo>
                  <a:lnTo>
                    <a:pt x="19200" y="20597"/>
                  </a:lnTo>
                  <a:lnTo>
                    <a:pt x="14139" y="20597"/>
                  </a:lnTo>
                  <a:lnTo>
                    <a:pt x="11469" y="20457"/>
                  </a:lnTo>
                  <a:lnTo>
                    <a:pt x="10139" y="20597"/>
                  </a:lnTo>
                  <a:lnTo>
                    <a:pt x="8800" y="20742"/>
                  </a:lnTo>
                  <a:lnTo>
                    <a:pt x="8800" y="18023"/>
                  </a:lnTo>
                  <a:lnTo>
                    <a:pt x="8539" y="15448"/>
                  </a:lnTo>
                  <a:lnTo>
                    <a:pt x="7469" y="10158"/>
                  </a:lnTo>
                  <a:lnTo>
                    <a:pt x="7739" y="9870"/>
                  </a:lnTo>
                  <a:lnTo>
                    <a:pt x="7739" y="9585"/>
                  </a:lnTo>
                  <a:lnTo>
                    <a:pt x="7469" y="9440"/>
                  </a:lnTo>
                  <a:lnTo>
                    <a:pt x="6669" y="9300"/>
                  </a:lnTo>
                  <a:lnTo>
                    <a:pt x="2669" y="9870"/>
                  </a:lnTo>
                  <a:lnTo>
                    <a:pt x="2400" y="7439"/>
                  </a:lnTo>
                  <a:lnTo>
                    <a:pt x="1869" y="5149"/>
                  </a:lnTo>
                  <a:lnTo>
                    <a:pt x="1869" y="3148"/>
                  </a:lnTo>
                  <a:lnTo>
                    <a:pt x="1600" y="2146"/>
                  </a:lnTo>
                  <a:lnTo>
                    <a:pt x="1339" y="1143"/>
                  </a:lnTo>
                  <a:lnTo>
                    <a:pt x="5869" y="1287"/>
                  </a:lnTo>
                  <a:lnTo>
                    <a:pt x="10139" y="1143"/>
                  </a:lnTo>
                  <a:lnTo>
                    <a:pt x="18939" y="858"/>
                  </a:lnTo>
                  <a:close/>
                  <a:moveTo>
                    <a:pt x="18939" y="0"/>
                  </a:moveTo>
                  <a:lnTo>
                    <a:pt x="10139" y="144"/>
                  </a:lnTo>
                  <a:lnTo>
                    <a:pt x="5600" y="285"/>
                  </a:lnTo>
                  <a:lnTo>
                    <a:pt x="1339" y="574"/>
                  </a:lnTo>
                  <a:lnTo>
                    <a:pt x="1069" y="714"/>
                  </a:lnTo>
                  <a:lnTo>
                    <a:pt x="800" y="714"/>
                  </a:lnTo>
                  <a:lnTo>
                    <a:pt x="539" y="858"/>
                  </a:lnTo>
                  <a:lnTo>
                    <a:pt x="0" y="1861"/>
                  </a:lnTo>
                  <a:lnTo>
                    <a:pt x="0" y="5149"/>
                  </a:lnTo>
                  <a:lnTo>
                    <a:pt x="269" y="7724"/>
                  </a:lnTo>
                  <a:lnTo>
                    <a:pt x="539" y="9011"/>
                  </a:lnTo>
                  <a:lnTo>
                    <a:pt x="1069" y="10299"/>
                  </a:lnTo>
                  <a:lnTo>
                    <a:pt x="1069" y="10443"/>
                  </a:lnTo>
                  <a:lnTo>
                    <a:pt x="1600" y="10588"/>
                  </a:lnTo>
                  <a:lnTo>
                    <a:pt x="2400" y="10588"/>
                  </a:lnTo>
                  <a:lnTo>
                    <a:pt x="6400" y="10299"/>
                  </a:lnTo>
                  <a:lnTo>
                    <a:pt x="6669" y="15737"/>
                  </a:lnTo>
                  <a:lnTo>
                    <a:pt x="6939" y="18596"/>
                  </a:lnTo>
                  <a:lnTo>
                    <a:pt x="7469" y="21315"/>
                  </a:lnTo>
                  <a:lnTo>
                    <a:pt x="7739" y="21456"/>
                  </a:lnTo>
                  <a:lnTo>
                    <a:pt x="8269" y="21600"/>
                  </a:lnTo>
                  <a:lnTo>
                    <a:pt x="8539" y="21456"/>
                  </a:lnTo>
                  <a:lnTo>
                    <a:pt x="8800" y="21171"/>
                  </a:lnTo>
                  <a:lnTo>
                    <a:pt x="9869" y="21315"/>
                  </a:lnTo>
                  <a:lnTo>
                    <a:pt x="10939" y="21456"/>
                  </a:lnTo>
                  <a:lnTo>
                    <a:pt x="13339" y="21456"/>
                  </a:lnTo>
                  <a:lnTo>
                    <a:pt x="16539" y="21600"/>
                  </a:lnTo>
                  <a:lnTo>
                    <a:pt x="19469" y="21456"/>
                  </a:lnTo>
                  <a:lnTo>
                    <a:pt x="20269" y="21600"/>
                  </a:lnTo>
                  <a:lnTo>
                    <a:pt x="20800" y="21456"/>
                  </a:lnTo>
                  <a:lnTo>
                    <a:pt x="21339" y="21315"/>
                  </a:lnTo>
                  <a:lnTo>
                    <a:pt x="21600" y="21026"/>
                  </a:lnTo>
                  <a:lnTo>
                    <a:pt x="21600" y="20742"/>
                  </a:lnTo>
                  <a:lnTo>
                    <a:pt x="21069" y="20597"/>
                  </a:lnTo>
                  <a:lnTo>
                    <a:pt x="21069" y="15448"/>
                  </a:lnTo>
                  <a:lnTo>
                    <a:pt x="20800" y="10299"/>
                  </a:lnTo>
                  <a:lnTo>
                    <a:pt x="20800" y="5438"/>
                  </a:lnTo>
                  <a:lnTo>
                    <a:pt x="20539" y="3004"/>
                  </a:lnTo>
                  <a:lnTo>
                    <a:pt x="20000" y="1861"/>
                  </a:lnTo>
                  <a:lnTo>
                    <a:pt x="19469" y="714"/>
                  </a:lnTo>
                  <a:lnTo>
                    <a:pt x="19469" y="285"/>
                  </a:lnTo>
                  <a:lnTo>
                    <a:pt x="19200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642" name="Shape 1095"/>
            <p:cNvSpPr/>
            <p:nvPr/>
          </p:nvSpPr>
          <p:spPr>
            <a:xfrm>
              <a:off x="0" y="4357123"/>
              <a:ext cx="905671" cy="91463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000" y="9559"/>
                  </a:moveTo>
                  <a:lnTo>
                    <a:pt x="20428" y="9664"/>
                  </a:lnTo>
                  <a:lnTo>
                    <a:pt x="20588" y="9718"/>
                  </a:lnTo>
                  <a:lnTo>
                    <a:pt x="20748" y="9823"/>
                  </a:lnTo>
                  <a:lnTo>
                    <a:pt x="21068" y="10140"/>
                  </a:lnTo>
                  <a:lnTo>
                    <a:pt x="21174" y="10351"/>
                  </a:lnTo>
                  <a:lnTo>
                    <a:pt x="21228" y="10615"/>
                  </a:lnTo>
                  <a:lnTo>
                    <a:pt x="21280" y="10827"/>
                  </a:lnTo>
                  <a:lnTo>
                    <a:pt x="21280" y="11090"/>
                  </a:lnTo>
                  <a:lnTo>
                    <a:pt x="21174" y="11302"/>
                  </a:lnTo>
                  <a:lnTo>
                    <a:pt x="21120" y="11512"/>
                  </a:lnTo>
                  <a:lnTo>
                    <a:pt x="20960" y="11724"/>
                  </a:lnTo>
                  <a:lnTo>
                    <a:pt x="20800" y="11882"/>
                  </a:lnTo>
                  <a:lnTo>
                    <a:pt x="20374" y="12094"/>
                  </a:lnTo>
                  <a:lnTo>
                    <a:pt x="19894" y="12253"/>
                  </a:lnTo>
                  <a:lnTo>
                    <a:pt x="19360" y="12304"/>
                  </a:lnTo>
                  <a:lnTo>
                    <a:pt x="18774" y="12304"/>
                  </a:lnTo>
                  <a:lnTo>
                    <a:pt x="17654" y="12253"/>
                  </a:lnTo>
                  <a:lnTo>
                    <a:pt x="16640" y="12199"/>
                  </a:lnTo>
                  <a:lnTo>
                    <a:pt x="16640" y="11460"/>
                  </a:lnTo>
                  <a:lnTo>
                    <a:pt x="16694" y="10562"/>
                  </a:lnTo>
                  <a:lnTo>
                    <a:pt x="16694" y="9718"/>
                  </a:lnTo>
                  <a:lnTo>
                    <a:pt x="17388" y="9611"/>
                  </a:lnTo>
                  <a:lnTo>
                    <a:pt x="18134" y="9559"/>
                  </a:lnTo>
                  <a:close/>
                  <a:moveTo>
                    <a:pt x="5494" y="0"/>
                  </a:moveTo>
                  <a:lnTo>
                    <a:pt x="4426" y="105"/>
                  </a:lnTo>
                  <a:lnTo>
                    <a:pt x="3360" y="317"/>
                  </a:lnTo>
                  <a:lnTo>
                    <a:pt x="2346" y="634"/>
                  </a:lnTo>
                  <a:lnTo>
                    <a:pt x="1332" y="1002"/>
                  </a:lnTo>
                  <a:lnTo>
                    <a:pt x="426" y="1478"/>
                  </a:lnTo>
                  <a:lnTo>
                    <a:pt x="0" y="1743"/>
                  </a:lnTo>
                  <a:lnTo>
                    <a:pt x="0" y="2218"/>
                  </a:lnTo>
                  <a:lnTo>
                    <a:pt x="906" y="1636"/>
                  </a:lnTo>
                  <a:lnTo>
                    <a:pt x="1812" y="1161"/>
                  </a:lnTo>
                  <a:lnTo>
                    <a:pt x="2772" y="844"/>
                  </a:lnTo>
                  <a:lnTo>
                    <a:pt x="3732" y="580"/>
                  </a:lnTo>
                  <a:lnTo>
                    <a:pt x="4746" y="422"/>
                  </a:lnTo>
                  <a:lnTo>
                    <a:pt x="5814" y="369"/>
                  </a:lnTo>
                  <a:lnTo>
                    <a:pt x="6826" y="369"/>
                  </a:lnTo>
                  <a:lnTo>
                    <a:pt x="7840" y="475"/>
                  </a:lnTo>
                  <a:lnTo>
                    <a:pt x="8854" y="685"/>
                  </a:lnTo>
                  <a:lnTo>
                    <a:pt x="9706" y="951"/>
                  </a:lnTo>
                  <a:lnTo>
                    <a:pt x="10506" y="1267"/>
                  </a:lnTo>
                  <a:lnTo>
                    <a:pt x="11306" y="1689"/>
                  </a:lnTo>
                  <a:lnTo>
                    <a:pt x="12054" y="2165"/>
                  </a:lnTo>
                  <a:lnTo>
                    <a:pt x="12746" y="2747"/>
                  </a:lnTo>
                  <a:lnTo>
                    <a:pt x="13386" y="3327"/>
                  </a:lnTo>
                  <a:lnTo>
                    <a:pt x="13974" y="4014"/>
                  </a:lnTo>
                  <a:lnTo>
                    <a:pt x="14560" y="4700"/>
                  </a:lnTo>
                  <a:lnTo>
                    <a:pt x="15040" y="5545"/>
                  </a:lnTo>
                  <a:lnTo>
                    <a:pt x="15466" y="6391"/>
                  </a:lnTo>
                  <a:lnTo>
                    <a:pt x="15786" y="7288"/>
                  </a:lnTo>
                  <a:lnTo>
                    <a:pt x="16054" y="8185"/>
                  </a:lnTo>
                  <a:lnTo>
                    <a:pt x="16160" y="9084"/>
                  </a:lnTo>
                  <a:lnTo>
                    <a:pt x="16266" y="10035"/>
                  </a:lnTo>
                  <a:lnTo>
                    <a:pt x="16266" y="10985"/>
                  </a:lnTo>
                  <a:lnTo>
                    <a:pt x="16214" y="11936"/>
                  </a:lnTo>
                  <a:lnTo>
                    <a:pt x="16214" y="12041"/>
                  </a:lnTo>
                  <a:lnTo>
                    <a:pt x="16320" y="12094"/>
                  </a:lnTo>
                  <a:lnTo>
                    <a:pt x="16320" y="12199"/>
                  </a:lnTo>
                  <a:lnTo>
                    <a:pt x="16266" y="12304"/>
                  </a:lnTo>
                  <a:lnTo>
                    <a:pt x="16266" y="12411"/>
                  </a:lnTo>
                  <a:lnTo>
                    <a:pt x="16160" y="13150"/>
                  </a:lnTo>
                  <a:lnTo>
                    <a:pt x="15946" y="13837"/>
                  </a:lnTo>
                  <a:lnTo>
                    <a:pt x="15520" y="15158"/>
                  </a:lnTo>
                  <a:lnTo>
                    <a:pt x="15360" y="15633"/>
                  </a:lnTo>
                  <a:lnTo>
                    <a:pt x="15094" y="16108"/>
                  </a:lnTo>
                  <a:lnTo>
                    <a:pt x="14880" y="16584"/>
                  </a:lnTo>
                  <a:lnTo>
                    <a:pt x="14560" y="17005"/>
                  </a:lnTo>
                  <a:lnTo>
                    <a:pt x="13866" y="17851"/>
                  </a:lnTo>
                  <a:lnTo>
                    <a:pt x="13120" y="18590"/>
                  </a:lnTo>
                  <a:lnTo>
                    <a:pt x="12694" y="18960"/>
                  </a:lnTo>
                  <a:lnTo>
                    <a:pt x="12214" y="19329"/>
                  </a:lnTo>
                  <a:lnTo>
                    <a:pt x="11786" y="19645"/>
                  </a:lnTo>
                  <a:lnTo>
                    <a:pt x="11306" y="19911"/>
                  </a:lnTo>
                  <a:lnTo>
                    <a:pt x="10346" y="20333"/>
                  </a:lnTo>
                  <a:lnTo>
                    <a:pt x="9440" y="20649"/>
                  </a:lnTo>
                  <a:lnTo>
                    <a:pt x="8534" y="20861"/>
                  </a:lnTo>
                  <a:lnTo>
                    <a:pt x="7680" y="21020"/>
                  </a:lnTo>
                  <a:lnTo>
                    <a:pt x="6186" y="21230"/>
                  </a:lnTo>
                  <a:lnTo>
                    <a:pt x="4534" y="21230"/>
                  </a:lnTo>
                  <a:lnTo>
                    <a:pt x="3732" y="21125"/>
                  </a:lnTo>
                  <a:lnTo>
                    <a:pt x="2932" y="20966"/>
                  </a:lnTo>
                  <a:lnTo>
                    <a:pt x="2186" y="20755"/>
                  </a:lnTo>
                  <a:lnTo>
                    <a:pt x="1440" y="20491"/>
                  </a:lnTo>
                  <a:lnTo>
                    <a:pt x="692" y="20121"/>
                  </a:lnTo>
                  <a:lnTo>
                    <a:pt x="0" y="19752"/>
                  </a:lnTo>
                  <a:lnTo>
                    <a:pt x="0" y="20121"/>
                  </a:lnTo>
                  <a:lnTo>
                    <a:pt x="692" y="20491"/>
                  </a:lnTo>
                  <a:lnTo>
                    <a:pt x="1440" y="20861"/>
                  </a:lnTo>
                  <a:lnTo>
                    <a:pt x="2186" y="21125"/>
                  </a:lnTo>
                  <a:lnTo>
                    <a:pt x="2932" y="21336"/>
                  </a:lnTo>
                  <a:lnTo>
                    <a:pt x="3732" y="21495"/>
                  </a:lnTo>
                  <a:lnTo>
                    <a:pt x="4534" y="21547"/>
                  </a:lnTo>
                  <a:lnTo>
                    <a:pt x="5334" y="21600"/>
                  </a:lnTo>
                  <a:lnTo>
                    <a:pt x="6186" y="21547"/>
                  </a:lnTo>
                  <a:lnTo>
                    <a:pt x="6986" y="21495"/>
                  </a:lnTo>
                  <a:lnTo>
                    <a:pt x="7894" y="21388"/>
                  </a:lnTo>
                  <a:lnTo>
                    <a:pt x="8800" y="21178"/>
                  </a:lnTo>
                  <a:lnTo>
                    <a:pt x="9706" y="20913"/>
                  </a:lnTo>
                  <a:lnTo>
                    <a:pt x="10666" y="20544"/>
                  </a:lnTo>
                  <a:lnTo>
                    <a:pt x="11680" y="20069"/>
                  </a:lnTo>
                  <a:lnTo>
                    <a:pt x="12160" y="19804"/>
                  </a:lnTo>
                  <a:lnTo>
                    <a:pt x="12640" y="19435"/>
                  </a:lnTo>
                  <a:lnTo>
                    <a:pt x="13120" y="19065"/>
                  </a:lnTo>
                  <a:lnTo>
                    <a:pt x="13600" y="18643"/>
                  </a:lnTo>
                  <a:lnTo>
                    <a:pt x="14294" y="17903"/>
                  </a:lnTo>
                  <a:lnTo>
                    <a:pt x="14934" y="17059"/>
                  </a:lnTo>
                  <a:lnTo>
                    <a:pt x="15466" y="16160"/>
                  </a:lnTo>
                  <a:lnTo>
                    <a:pt x="15680" y="15685"/>
                  </a:lnTo>
                  <a:lnTo>
                    <a:pt x="15840" y="15209"/>
                  </a:lnTo>
                  <a:lnTo>
                    <a:pt x="16000" y="14681"/>
                  </a:lnTo>
                  <a:lnTo>
                    <a:pt x="16160" y="14154"/>
                  </a:lnTo>
                  <a:lnTo>
                    <a:pt x="16426" y="13045"/>
                  </a:lnTo>
                  <a:lnTo>
                    <a:pt x="16586" y="12516"/>
                  </a:lnTo>
                  <a:lnTo>
                    <a:pt x="17920" y="12621"/>
                  </a:lnTo>
                  <a:lnTo>
                    <a:pt x="19414" y="12621"/>
                  </a:lnTo>
                  <a:lnTo>
                    <a:pt x="20108" y="12516"/>
                  </a:lnTo>
                  <a:lnTo>
                    <a:pt x="20428" y="12411"/>
                  </a:lnTo>
                  <a:lnTo>
                    <a:pt x="20748" y="12304"/>
                  </a:lnTo>
                  <a:lnTo>
                    <a:pt x="21014" y="12094"/>
                  </a:lnTo>
                  <a:lnTo>
                    <a:pt x="21228" y="11882"/>
                  </a:lnTo>
                  <a:lnTo>
                    <a:pt x="21388" y="11619"/>
                  </a:lnTo>
                  <a:lnTo>
                    <a:pt x="21548" y="11354"/>
                  </a:lnTo>
                  <a:lnTo>
                    <a:pt x="21600" y="10985"/>
                  </a:lnTo>
                  <a:lnTo>
                    <a:pt x="21600" y="10615"/>
                  </a:lnTo>
                  <a:lnTo>
                    <a:pt x="21548" y="10298"/>
                  </a:lnTo>
                  <a:lnTo>
                    <a:pt x="21388" y="10035"/>
                  </a:lnTo>
                  <a:lnTo>
                    <a:pt x="21174" y="9769"/>
                  </a:lnTo>
                  <a:lnTo>
                    <a:pt x="20908" y="9506"/>
                  </a:lnTo>
                  <a:lnTo>
                    <a:pt x="20640" y="9347"/>
                  </a:lnTo>
                  <a:lnTo>
                    <a:pt x="20268" y="9242"/>
                  </a:lnTo>
                  <a:lnTo>
                    <a:pt x="19840" y="9189"/>
                  </a:lnTo>
                  <a:lnTo>
                    <a:pt x="19360" y="9189"/>
                  </a:lnTo>
                  <a:lnTo>
                    <a:pt x="18400" y="9294"/>
                  </a:lnTo>
                  <a:lnTo>
                    <a:pt x="17120" y="9294"/>
                  </a:lnTo>
                  <a:lnTo>
                    <a:pt x="16694" y="9401"/>
                  </a:lnTo>
                  <a:lnTo>
                    <a:pt x="16586" y="8609"/>
                  </a:lnTo>
                  <a:lnTo>
                    <a:pt x="16426" y="7816"/>
                  </a:lnTo>
                  <a:lnTo>
                    <a:pt x="16160" y="7076"/>
                  </a:lnTo>
                  <a:lnTo>
                    <a:pt x="15894" y="6337"/>
                  </a:lnTo>
                  <a:lnTo>
                    <a:pt x="15520" y="5598"/>
                  </a:lnTo>
                  <a:lnTo>
                    <a:pt x="15094" y="4911"/>
                  </a:lnTo>
                  <a:lnTo>
                    <a:pt x="14666" y="4224"/>
                  </a:lnTo>
                  <a:lnTo>
                    <a:pt x="14134" y="3644"/>
                  </a:lnTo>
                  <a:lnTo>
                    <a:pt x="13600" y="3010"/>
                  </a:lnTo>
                  <a:lnTo>
                    <a:pt x="12960" y="2482"/>
                  </a:lnTo>
                  <a:lnTo>
                    <a:pt x="11680" y="1531"/>
                  </a:lnTo>
                  <a:lnTo>
                    <a:pt x="10934" y="1109"/>
                  </a:lnTo>
                  <a:lnTo>
                    <a:pt x="10186" y="792"/>
                  </a:lnTo>
                  <a:lnTo>
                    <a:pt x="9440" y="475"/>
                  </a:lnTo>
                  <a:lnTo>
                    <a:pt x="8640" y="264"/>
                  </a:lnTo>
                  <a:lnTo>
                    <a:pt x="7626" y="105"/>
                  </a:lnTo>
                  <a:lnTo>
                    <a:pt x="6560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643" name="Shape 1096"/>
            <p:cNvSpPr/>
            <p:nvPr/>
          </p:nvSpPr>
          <p:spPr>
            <a:xfrm>
              <a:off x="2341393" y="318303"/>
              <a:ext cx="163267" cy="16100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25" y="1800"/>
                  </a:moveTo>
                  <a:lnTo>
                    <a:pt x="19526" y="5703"/>
                  </a:lnTo>
                  <a:lnTo>
                    <a:pt x="19526" y="14400"/>
                  </a:lnTo>
                  <a:lnTo>
                    <a:pt x="19236" y="19203"/>
                  </a:lnTo>
                  <a:lnTo>
                    <a:pt x="16863" y="18900"/>
                  </a:lnTo>
                  <a:lnTo>
                    <a:pt x="14500" y="18606"/>
                  </a:lnTo>
                  <a:lnTo>
                    <a:pt x="9763" y="18900"/>
                  </a:lnTo>
                  <a:lnTo>
                    <a:pt x="5923" y="19203"/>
                  </a:lnTo>
                  <a:lnTo>
                    <a:pt x="4148" y="19203"/>
                  </a:lnTo>
                  <a:lnTo>
                    <a:pt x="2373" y="19800"/>
                  </a:lnTo>
                  <a:lnTo>
                    <a:pt x="2074" y="15006"/>
                  </a:lnTo>
                  <a:lnTo>
                    <a:pt x="1775" y="10506"/>
                  </a:lnTo>
                  <a:lnTo>
                    <a:pt x="1775" y="6603"/>
                  </a:lnTo>
                  <a:lnTo>
                    <a:pt x="1485" y="2700"/>
                  </a:lnTo>
                  <a:lnTo>
                    <a:pt x="10651" y="2406"/>
                  </a:lnTo>
                  <a:lnTo>
                    <a:pt x="15387" y="2103"/>
                  </a:lnTo>
                  <a:lnTo>
                    <a:pt x="19825" y="1800"/>
                  </a:lnTo>
                  <a:close/>
                  <a:moveTo>
                    <a:pt x="15387" y="0"/>
                  </a:moveTo>
                  <a:lnTo>
                    <a:pt x="10651" y="303"/>
                  </a:lnTo>
                  <a:lnTo>
                    <a:pt x="1485" y="900"/>
                  </a:lnTo>
                  <a:lnTo>
                    <a:pt x="888" y="900"/>
                  </a:lnTo>
                  <a:lnTo>
                    <a:pt x="589" y="1203"/>
                  </a:lnTo>
                  <a:lnTo>
                    <a:pt x="299" y="1506"/>
                  </a:lnTo>
                  <a:lnTo>
                    <a:pt x="0" y="4206"/>
                  </a:lnTo>
                  <a:lnTo>
                    <a:pt x="0" y="12003"/>
                  </a:lnTo>
                  <a:lnTo>
                    <a:pt x="299" y="16503"/>
                  </a:lnTo>
                  <a:lnTo>
                    <a:pt x="299" y="18900"/>
                  </a:lnTo>
                  <a:lnTo>
                    <a:pt x="888" y="21003"/>
                  </a:lnTo>
                  <a:lnTo>
                    <a:pt x="888" y="21306"/>
                  </a:lnTo>
                  <a:lnTo>
                    <a:pt x="1485" y="21600"/>
                  </a:lnTo>
                  <a:lnTo>
                    <a:pt x="1775" y="21600"/>
                  </a:lnTo>
                  <a:lnTo>
                    <a:pt x="2074" y="21306"/>
                  </a:lnTo>
                  <a:lnTo>
                    <a:pt x="6512" y="21306"/>
                  </a:lnTo>
                  <a:lnTo>
                    <a:pt x="11248" y="21003"/>
                  </a:lnTo>
                  <a:lnTo>
                    <a:pt x="15387" y="21003"/>
                  </a:lnTo>
                  <a:lnTo>
                    <a:pt x="17461" y="20700"/>
                  </a:lnTo>
                  <a:lnTo>
                    <a:pt x="19526" y="20406"/>
                  </a:lnTo>
                  <a:lnTo>
                    <a:pt x="20414" y="20406"/>
                  </a:lnTo>
                  <a:lnTo>
                    <a:pt x="20712" y="20103"/>
                  </a:lnTo>
                  <a:lnTo>
                    <a:pt x="20712" y="19800"/>
                  </a:lnTo>
                  <a:lnTo>
                    <a:pt x="21301" y="17403"/>
                  </a:lnTo>
                  <a:lnTo>
                    <a:pt x="21600" y="14703"/>
                  </a:lnTo>
                  <a:lnTo>
                    <a:pt x="21600" y="9303"/>
                  </a:lnTo>
                  <a:lnTo>
                    <a:pt x="21301" y="5106"/>
                  </a:lnTo>
                  <a:lnTo>
                    <a:pt x="21301" y="3003"/>
                  </a:lnTo>
                  <a:lnTo>
                    <a:pt x="20712" y="900"/>
                  </a:lnTo>
                  <a:lnTo>
                    <a:pt x="20414" y="303"/>
                  </a:lnTo>
                  <a:lnTo>
                    <a:pt x="19825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644" name="Shape 1097"/>
            <p:cNvSpPr/>
            <p:nvPr/>
          </p:nvSpPr>
          <p:spPr>
            <a:xfrm>
              <a:off x="2187093" y="5254"/>
              <a:ext cx="172235" cy="11849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83" y="0"/>
                  </a:moveTo>
                  <a:lnTo>
                    <a:pt x="0" y="2845"/>
                  </a:lnTo>
                  <a:lnTo>
                    <a:pt x="283" y="5703"/>
                  </a:lnTo>
                  <a:lnTo>
                    <a:pt x="283" y="17120"/>
                  </a:lnTo>
                  <a:lnTo>
                    <a:pt x="558" y="18343"/>
                  </a:lnTo>
                  <a:lnTo>
                    <a:pt x="841" y="19965"/>
                  </a:lnTo>
                  <a:lnTo>
                    <a:pt x="1399" y="20789"/>
                  </a:lnTo>
                  <a:lnTo>
                    <a:pt x="2241" y="21600"/>
                  </a:lnTo>
                  <a:lnTo>
                    <a:pt x="2524" y="21188"/>
                  </a:lnTo>
                  <a:lnTo>
                    <a:pt x="2807" y="20789"/>
                  </a:lnTo>
                  <a:lnTo>
                    <a:pt x="4765" y="21188"/>
                  </a:lnTo>
                  <a:lnTo>
                    <a:pt x="11221" y="21188"/>
                  </a:lnTo>
                  <a:lnTo>
                    <a:pt x="19909" y="19965"/>
                  </a:lnTo>
                  <a:lnTo>
                    <a:pt x="21034" y="19965"/>
                  </a:lnTo>
                  <a:lnTo>
                    <a:pt x="21317" y="19566"/>
                  </a:lnTo>
                  <a:lnTo>
                    <a:pt x="21600" y="16709"/>
                  </a:lnTo>
                  <a:lnTo>
                    <a:pt x="21317" y="13452"/>
                  </a:lnTo>
                  <a:lnTo>
                    <a:pt x="21034" y="7337"/>
                  </a:lnTo>
                  <a:lnTo>
                    <a:pt x="21034" y="0"/>
                  </a:lnTo>
                  <a:lnTo>
                    <a:pt x="19351" y="0"/>
                  </a:lnTo>
                  <a:lnTo>
                    <a:pt x="19351" y="11405"/>
                  </a:lnTo>
                  <a:lnTo>
                    <a:pt x="19634" y="14263"/>
                  </a:lnTo>
                  <a:lnTo>
                    <a:pt x="19909" y="17520"/>
                  </a:lnTo>
                  <a:lnTo>
                    <a:pt x="11221" y="17520"/>
                  </a:lnTo>
                  <a:lnTo>
                    <a:pt x="6731" y="17931"/>
                  </a:lnTo>
                  <a:lnTo>
                    <a:pt x="4765" y="18343"/>
                  </a:lnTo>
                  <a:lnTo>
                    <a:pt x="2524" y="19154"/>
                  </a:lnTo>
                  <a:lnTo>
                    <a:pt x="2241" y="13040"/>
                  </a:lnTo>
                  <a:lnTo>
                    <a:pt x="1966" y="6926"/>
                  </a:lnTo>
                  <a:lnTo>
                    <a:pt x="2241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645" name="Shape 1098"/>
            <p:cNvSpPr/>
            <p:nvPr/>
          </p:nvSpPr>
          <p:spPr>
            <a:xfrm>
              <a:off x="0" y="1718223"/>
              <a:ext cx="606039" cy="101978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200" y="0"/>
                  </a:moveTo>
                  <a:lnTo>
                    <a:pt x="21041" y="48"/>
                  </a:lnTo>
                  <a:lnTo>
                    <a:pt x="20961" y="96"/>
                  </a:lnTo>
                  <a:lnTo>
                    <a:pt x="20961" y="1517"/>
                  </a:lnTo>
                  <a:lnTo>
                    <a:pt x="20802" y="2890"/>
                  </a:lnTo>
                  <a:lnTo>
                    <a:pt x="20563" y="4216"/>
                  </a:lnTo>
                  <a:lnTo>
                    <a:pt x="20243" y="5543"/>
                  </a:lnTo>
                  <a:lnTo>
                    <a:pt x="19448" y="8243"/>
                  </a:lnTo>
                  <a:lnTo>
                    <a:pt x="19048" y="9568"/>
                  </a:lnTo>
                  <a:lnTo>
                    <a:pt x="18650" y="10943"/>
                  </a:lnTo>
                  <a:lnTo>
                    <a:pt x="18411" y="12174"/>
                  </a:lnTo>
                  <a:lnTo>
                    <a:pt x="18172" y="13453"/>
                  </a:lnTo>
                  <a:lnTo>
                    <a:pt x="17852" y="16010"/>
                  </a:lnTo>
                  <a:lnTo>
                    <a:pt x="17613" y="17289"/>
                  </a:lnTo>
                  <a:lnTo>
                    <a:pt x="17374" y="18522"/>
                  </a:lnTo>
                  <a:lnTo>
                    <a:pt x="16977" y="19801"/>
                  </a:lnTo>
                  <a:lnTo>
                    <a:pt x="16418" y="21032"/>
                  </a:lnTo>
                  <a:lnTo>
                    <a:pt x="12275" y="20842"/>
                  </a:lnTo>
                  <a:lnTo>
                    <a:pt x="8210" y="20605"/>
                  </a:lnTo>
                  <a:lnTo>
                    <a:pt x="4065" y="20321"/>
                  </a:lnTo>
                  <a:lnTo>
                    <a:pt x="0" y="20037"/>
                  </a:lnTo>
                  <a:lnTo>
                    <a:pt x="0" y="20415"/>
                  </a:lnTo>
                  <a:lnTo>
                    <a:pt x="8130" y="20984"/>
                  </a:lnTo>
                  <a:lnTo>
                    <a:pt x="12194" y="21222"/>
                  </a:lnTo>
                  <a:lnTo>
                    <a:pt x="16259" y="21410"/>
                  </a:lnTo>
                  <a:lnTo>
                    <a:pt x="16259" y="21458"/>
                  </a:lnTo>
                  <a:lnTo>
                    <a:pt x="16340" y="21552"/>
                  </a:lnTo>
                  <a:lnTo>
                    <a:pt x="16498" y="21600"/>
                  </a:lnTo>
                  <a:lnTo>
                    <a:pt x="16737" y="21600"/>
                  </a:lnTo>
                  <a:lnTo>
                    <a:pt x="16818" y="21552"/>
                  </a:lnTo>
                  <a:lnTo>
                    <a:pt x="16896" y="21458"/>
                  </a:lnTo>
                  <a:lnTo>
                    <a:pt x="17455" y="20131"/>
                  </a:lnTo>
                  <a:lnTo>
                    <a:pt x="17933" y="18806"/>
                  </a:lnTo>
                  <a:lnTo>
                    <a:pt x="18253" y="17479"/>
                  </a:lnTo>
                  <a:lnTo>
                    <a:pt x="18492" y="16106"/>
                  </a:lnTo>
                  <a:lnTo>
                    <a:pt x="18889" y="13406"/>
                  </a:lnTo>
                  <a:lnTo>
                    <a:pt x="19048" y="12032"/>
                  </a:lnTo>
                  <a:lnTo>
                    <a:pt x="19368" y="10659"/>
                  </a:lnTo>
                  <a:lnTo>
                    <a:pt x="19687" y="9380"/>
                  </a:lnTo>
                  <a:lnTo>
                    <a:pt x="20085" y="8053"/>
                  </a:lnTo>
                  <a:lnTo>
                    <a:pt x="20883" y="5447"/>
                  </a:lnTo>
                  <a:lnTo>
                    <a:pt x="21200" y="4122"/>
                  </a:lnTo>
                  <a:lnTo>
                    <a:pt x="21439" y="2843"/>
                  </a:lnTo>
                  <a:lnTo>
                    <a:pt x="21600" y="1517"/>
                  </a:lnTo>
                  <a:lnTo>
                    <a:pt x="21520" y="142"/>
                  </a:lnTo>
                  <a:lnTo>
                    <a:pt x="21520" y="96"/>
                  </a:lnTo>
                  <a:lnTo>
                    <a:pt x="21439" y="48"/>
                  </a:lnTo>
                  <a:lnTo>
                    <a:pt x="21200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646" name="Shape 1099"/>
            <p:cNvSpPr/>
            <p:nvPr/>
          </p:nvSpPr>
          <p:spPr>
            <a:xfrm>
              <a:off x="2547170" y="222189"/>
              <a:ext cx="69279" cy="6037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121" y="0"/>
                  </a:moveTo>
                  <a:lnTo>
                    <a:pt x="17417" y="784"/>
                  </a:lnTo>
                  <a:lnTo>
                    <a:pt x="17417" y="5584"/>
                  </a:lnTo>
                  <a:lnTo>
                    <a:pt x="16733" y="7984"/>
                  </a:lnTo>
                  <a:lnTo>
                    <a:pt x="15325" y="9600"/>
                  </a:lnTo>
                  <a:lnTo>
                    <a:pt x="12550" y="11192"/>
                  </a:lnTo>
                  <a:lnTo>
                    <a:pt x="7663" y="11192"/>
                  </a:lnTo>
                  <a:lnTo>
                    <a:pt x="7663" y="7984"/>
                  </a:lnTo>
                  <a:lnTo>
                    <a:pt x="8367" y="6392"/>
                  </a:lnTo>
                  <a:lnTo>
                    <a:pt x="8367" y="5584"/>
                  </a:lnTo>
                  <a:lnTo>
                    <a:pt x="7663" y="4800"/>
                  </a:lnTo>
                  <a:lnTo>
                    <a:pt x="6958" y="5584"/>
                  </a:lnTo>
                  <a:lnTo>
                    <a:pt x="4183" y="7200"/>
                  </a:lnTo>
                  <a:lnTo>
                    <a:pt x="1388" y="8792"/>
                  </a:lnTo>
                  <a:lnTo>
                    <a:pt x="0" y="9600"/>
                  </a:lnTo>
                  <a:lnTo>
                    <a:pt x="0" y="11192"/>
                  </a:lnTo>
                  <a:lnTo>
                    <a:pt x="3479" y="19984"/>
                  </a:lnTo>
                  <a:lnTo>
                    <a:pt x="4183" y="20792"/>
                  </a:lnTo>
                  <a:lnTo>
                    <a:pt x="5571" y="21600"/>
                  </a:lnTo>
                  <a:lnTo>
                    <a:pt x="6958" y="20792"/>
                  </a:lnTo>
                  <a:lnTo>
                    <a:pt x="7663" y="20792"/>
                  </a:lnTo>
                  <a:lnTo>
                    <a:pt x="7663" y="15992"/>
                  </a:lnTo>
                  <a:lnTo>
                    <a:pt x="12550" y="15992"/>
                  </a:lnTo>
                  <a:lnTo>
                    <a:pt x="16029" y="14400"/>
                  </a:lnTo>
                  <a:lnTo>
                    <a:pt x="18825" y="12000"/>
                  </a:lnTo>
                  <a:lnTo>
                    <a:pt x="20917" y="8792"/>
                  </a:lnTo>
                  <a:lnTo>
                    <a:pt x="21600" y="4800"/>
                  </a:lnTo>
                  <a:lnTo>
                    <a:pt x="20917" y="784"/>
                  </a:lnTo>
                  <a:lnTo>
                    <a:pt x="20212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647" name="Shape 1100"/>
            <p:cNvSpPr/>
            <p:nvPr/>
          </p:nvSpPr>
          <p:spPr>
            <a:xfrm>
              <a:off x="0" y="4424210"/>
              <a:ext cx="621649" cy="77375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256" y="686"/>
                  </a:moveTo>
                  <a:lnTo>
                    <a:pt x="11655" y="810"/>
                  </a:lnTo>
                  <a:lnTo>
                    <a:pt x="12975" y="1124"/>
                  </a:lnTo>
                  <a:lnTo>
                    <a:pt x="14298" y="1561"/>
                  </a:lnTo>
                  <a:lnTo>
                    <a:pt x="15463" y="2060"/>
                  </a:lnTo>
                  <a:lnTo>
                    <a:pt x="14764" y="2247"/>
                  </a:lnTo>
                  <a:lnTo>
                    <a:pt x="14764" y="2123"/>
                  </a:lnTo>
                  <a:lnTo>
                    <a:pt x="14607" y="2060"/>
                  </a:lnTo>
                  <a:lnTo>
                    <a:pt x="13287" y="1936"/>
                  </a:lnTo>
                  <a:lnTo>
                    <a:pt x="12043" y="1936"/>
                  </a:lnTo>
                  <a:lnTo>
                    <a:pt x="12509" y="1810"/>
                  </a:lnTo>
                  <a:lnTo>
                    <a:pt x="12899" y="1561"/>
                  </a:lnTo>
                  <a:lnTo>
                    <a:pt x="13054" y="1498"/>
                  </a:lnTo>
                  <a:lnTo>
                    <a:pt x="13054" y="1374"/>
                  </a:lnTo>
                  <a:lnTo>
                    <a:pt x="12975" y="1248"/>
                  </a:lnTo>
                  <a:lnTo>
                    <a:pt x="12899" y="1187"/>
                  </a:lnTo>
                  <a:lnTo>
                    <a:pt x="12200" y="1061"/>
                  </a:lnTo>
                  <a:lnTo>
                    <a:pt x="11422" y="1061"/>
                  </a:lnTo>
                  <a:lnTo>
                    <a:pt x="10644" y="1124"/>
                  </a:lnTo>
                  <a:lnTo>
                    <a:pt x="9869" y="1248"/>
                  </a:lnTo>
                  <a:lnTo>
                    <a:pt x="8313" y="1498"/>
                  </a:lnTo>
                  <a:lnTo>
                    <a:pt x="6915" y="1810"/>
                  </a:lnTo>
                  <a:lnTo>
                    <a:pt x="5892" y="2069"/>
                  </a:lnTo>
                  <a:lnTo>
                    <a:pt x="7148" y="1686"/>
                  </a:lnTo>
                  <a:lnTo>
                    <a:pt x="8779" y="1248"/>
                  </a:lnTo>
                  <a:lnTo>
                    <a:pt x="10256" y="686"/>
                  </a:lnTo>
                  <a:close/>
                  <a:moveTo>
                    <a:pt x="15772" y="2498"/>
                  </a:moveTo>
                  <a:lnTo>
                    <a:pt x="15306" y="2746"/>
                  </a:lnTo>
                  <a:lnTo>
                    <a:pt x="14685" y="2996"/>
                  </a:lnTo>
                  <a:lnTo>
                    <a:pt x="13520" y="3371"/>
                  </a:lnTo>
                  <a:lnTo>
                    <a:pt x="11189" y="4057"/>
                  </a:lnTo>
                  <a:lnTo>
                    <a:pt x="8392" y="4932"/>
                  </a:lnTo>
                  <a:lnTo>
                    <a:pt x="11577" y="3870"/>
                  </a:lnTo>
                  <a:lnTo>
                    <a:pt x="13598" y="3121"/>
                  </a:lnTo>
                  <a:lnTo>
                    <a:pt x="14685" y="2746"/>
                  </a:lnTo>
                  <a:lnTo>
                    <a:pt x="15772" y="2498"/>
                  </a:lnTo>
                  <a:close/>
                  <a:moveTo>
                    <a:pt x="13753" y="10237"/>
                  </a:moveTo>
                  <a:lnTo>
                    <a:pt x="12742" y="10675"/>
                  </a:lnTo>
                  <a:lnTo>
                    <a:pt x="11734" y="11049"/>
                  </a:lnTo>
                  <a:lnTo>
                    <a:pt x="9636" y="11674"/>
                  </a:lnTo>
                  <a:lnTo>
                    <a:pt x="10644" y="11300"/>
                  </a:lnTo>
                  <a:lnTo>
                    <a:pt x="11655" y="10925"/>
                  </a:lnTo>
                  <a:lnTo>
                    <a:pt x="13753" y="10237"/>
                  </a:lnTo>
                  <a:close/>
                  <a:moveTo>
                    <a:pt x="19581" y="5494"/>
                  </a:moveTo>
                  <a:lnTo>
                    <a:pt x="19892" y="5993"/>
                  </a:lnTo>
                  <a:lnTo>
                    <a:pt x="19659" y="5993"/>
                  </a:lnTo>
                  <a:lnTo>
                    <a:pt x="18182" y="6492"/>
                  </a:lnTo>
                  <a:lnTo>
                    <a:pt x="16705" y="6992"/>
                  </a:lnTo>
                  <a:lnTo>
                    <a:pt x="13753" y="8116"/>
                  </a:lnTo>
                  <a:lnTo>
                    <a:pt x="10877" y="9301"/>
                  </a:lnTo>
                  <a:lnTo>
                    <a:pt x="9403" y="9863"/>
                  </a:lnTo>
                  <a:lnTo>
                    <a:pt x="7925" y="10425"/>
                  </a:lnTo>
                  <a:lnTo>
                    <a:pt x="1708" y="12672"/>
                  </a:lnTo>
                  <a:lnTo>
                    <a:pt x="233" y="13234"/>
                  </a:lnTo>
                  <a:lnTo>
                    <a:pt x="1865" y="12423"/>
                  </a:lnTo>
                  <a:lnTo>
                    <a:pt x="3497" y="11674"/>
                  </a:lnTo>
                  <a:lnTo>
                    <a:pt x="5204" y="10986"/>
                  </a:lnTo>
                  <a:lnTo>
                    <a:pt x="6993" y="10363"/>
                  </a:lnTo>
                  <a:lnTo>
                    <a:pt x="9712" y="9364"/>
                  </a:lnTo>
                  <a:lnTo>
                    <a:pt x="12433" y="8177"/>
                  </a:lnTo>
                  <a:lnTo>
                    <a:pt x="13598" y="7615"/>
                  </a:lnTo>
                  <a:lnTo>
                    <a:pt x="15073" y="7117"/>
                  </a:lnTo>
                  <a:lnTo>
                    <a:pt x="16550" y="6618"/>
                  </a:lnTo>
                  <a:lnTo>
                    <a:pt x="17949" y="6180"/>
                  </a:lnTo>
                  <a:lnTo>
                    <a:pt x="19426" y="5681"/>
                  </a:lnTo>
                  <a:lnTo>
                    <a:pt x="19502" y="5555"/>
                  </a:lnTo>
                  <a:lnTo>
                    <a:pt x="19581" y="5494"/>
                  </a:lnTo>
                  <a:close/>
                  <a:moveTo>
                    <a:pt x="20047" y="6304"/>
                  </a:moveTo>
                  <a:lnTo>
                    <a:pt x="20513" y="7241"/>
                  </a:lnTo>
                  <a:lnTo>
                    <a:pt x="20825" y="8303"/>
                  </a:lnTo>
                  <a:lnTo>
                    <a:pt x="20979" y="9301"/>
                  </a:lnTo>
                  <a:lnTo>
                    <a:pt x="21058" y="10363"/>
                  </a:lnTo>
                  <a:lnTo>
                    <a:pt x="19735" y="10799"/>
                  </a:lnTo>
                  <a:lnTo>
                    <a:pt x="17483" y="11487"/>
                  </a:lnTo>
                  <a:lnTo>
                    <a:pt x="15306" y="12236"/>
                  </a:lnTo>
                  <a:lnTo>
                    <a:pt x="13132" y="12985"/>
                  </a:lnTo>
                  <a:lnTo>
                    <a:pt x="11034" y="13796"/>
                  </a:lnTo>
                  <a:lnTo>
                    <a:pt x="8625" y="14919"/>
                  </a:lnTo>
                  <a:lnTo>
                    <a:pt x="6139" y="15982"/>
                  </a:lnTo>
                  <a:lnTo>
                    <a:pt x="5438" y="16293"/>
                  </a:lnTo>
                  <a:lnTo>
                    <a:pt x="4662" y="16543"/>
                  </a:lnTo>
                  <a:lnTo>
                    <a:pt x="3106" y="16981"/>
                  </a:lnTo>
                  <a:lnTo>
                    <a:pt x="7771" y="14545"/>
                  </a:lnTo>
                  <a:lnTo>
                    <a:pt x="8858" y="14109"/>
                  </a:lnTo>
                  <a:lnTo>
                    <a:pt x="14374" y="11923"/>
                  </a:lnTo>
                  <a:lnTo>
                    <a:pt x="17171" y="10862"/>
                  </a:lnTo>
                  <a:lnTo>
                    <a:pt x="18648" y="10425"/>
                  </a:lnTo>
                  <a:lnTo>
                    <a:pt x="20125" y="9989"/>
                  </a:lnTo>
                  <a:lnTo>
                    <a:pt x="20201" y="9926"/>
                  </a:lnTo>
                  <a:lnTo>
                    <a:pt x="20280" y="9863"/>
                  </a:lnTo>
                  <a:lnTo>
                    <a:pt x="20280" y="9675"/>
                  </a:lnTo>
                  <a:lnTo>
                    <a:pt x="20201" y="9551"/>
                  </a:lnTo>
                  <a:lnTo>
                    <a:pt x="20047" y="9488"/>
                  </a:lnTo>
                  <a:lnTo>
                    <a:pt x="19892" y="9488"/>
                  </a:lnTo>
                  <a:lnTo>
                    <a:pt x="18570" y="9801"/>
                  </a:lnTo>
                  <a:lnTo>
                    <a:pt x="17328" y="10176"/>
                  </a:lnTo>
                  <a:lnTo>
                    <a:pt x="14764" y="11112"/>
                  </a:lnTo>
                  <a:lnTo>
                    <a:pt x="12433" y="11923"/>
                  </a:lnTo>
                  <a:lnTo>
                    <a:pt x="10102" y="12798"/>
                  </a:lnTo>
                  <a:lnTo>
                    <a:pt x="7148" y="14170"/>
                  </a:lnTo>
                  <a:lnTo>
                    <a:pt x="4817" y="14982"/>
                  </a:lnTo>
                  <a:lnTo>
                    <a:pt x="2407" y="15731"/>
                  </a:lnTo>
                  <a:lnTo>
                    <a:pt x="4817" y="14296"/>
                  </a:lnTo>
                  <a:lnTo>
                    <a:pt x="7148" y="12859"/>
                  </a:lnTo>
                  <a:lnTo>
                    <a:pt x="9479" y="12236"/>
                  </a:lnTo>
                  <a:lnTo>
                    <a:pt x="11810" y="11548"/>
                  </a:lnTo>
                  <a:lnTo>
                    <a:pt x="12899" y="11174"/>
                  </a:lnTo>
                  <a:lnTo>
                    <a:pt x="13986" y="10738"/>
                  </a:lnTo>
                  <a:lnTo>
                    <a:pt x="15696" y="9926"/>
                  </a:lnTo>
                  <a:lnTo>
                    <a:pt x="16472" y="9551"/>
                  </a:lnTo>
                  <a:lnTo>
                    <a:pt x="17328" y="9240"/>
                  </a:lnTo>
                  <a:lnTo>
                    <a:pt x="19193" y="8678"/>
                  </a:lnTo>
                  <a:lnTo>
                    <a:pt x="19269" y="8615"/>
                  </a:lnTo>
                  <a:lnTo>
                    <a:pt x="19347" y="8491"/>
                  </a:lnTo>
                  <a:lnTo>
                    <a:pt x="19347" y="8303"/>
                  </a:lnTo>
                  <a:lnTo>
                    <a:pt x="19269" y="8177"/>
                  </a:lnTo>
                  <a:lnTo>
                    <a:pt x="19036" y="8177"/>
                  </a:lnTo>
                  <a:lnTo>
                    <a:pt x="17949" y="8428"/>
                  </a:lnTo>
                  <a:lnTo>
                    <a:pt x="17016" y="8802"/>
                  </a:lnTo>
                  <a:lnTo>
                    <a:pt x="14607" y="9488"/>
                  </a:lnTo>
                  <a:lnTo>
                    <a:pt x="12354" y="10176"/>
                  </a:lnTo>
                  <a:lnTo>
                    <a:pt x="10023" y="10925"/>
                  </a:lnTo>
                  <a:lnTo>
                    <a:pt x="8936" y="11424"/>
                  </a:lnTo>
                  <a:lnTo>
                    <a:pt x="7847" y="11923"/>
                  </a:lnTo>
                  <a:lnTo>
                    <a:pt x="6760" y="12485"/>
                  </a:lnTo>
                  <a:lnTo>
                    <a:pt x="4971" y="12985"/>
                  </a:lnTo>
                  <a:lnTo>
                    <a:pt x="3185" y="13608"/>
                  </a:lnTo>
                  <a:lnTo>
                    <a:pt x="2640" y="13859"/>
                  </a:lnTo>
                  <a:lnTo>
                    <a:pt x="3497" y="13360"/>
                  </a:lnTo>
                  <a:lnTo>
                    <a:pt x="4895" y="12735"/>
                  </a:lnTo>
                  <a:lnTo>
                    <a:pt x="6294" y="12173"/>
                  </a:lnTo>
                  <a:lnTo>
                    <a:pt x="9169" y="11049"/>
                  </a:lnTo>
                  <a:lnTo>
                    <a:pt x="11810" y="9926"/>
                  </a:lnTo>
                  <a:lnTo>
                    <a:pt x="14298" y="8739"/>
                  </a:lnTo>
                  <a:lnTo>
                    <a:pt x="15696" y="8116"/>
                  </a:lnTo>
                  <a:lnTo>
                    <a:pt x="17095" y="7554"/>
                  </a:lnTo>
                  <a:lnTo>
                    <a:pt x="19968" y="6430"/>
                  </a:lnTo>
                  <a:lnTo>
                    <a:pt x="20047" y="6367"/>
                  </a:lnTo>
                  <a:lnTo>
                    <a:pt x="20047" y="6304"/>
                  </a:lnTo>
                  <a:close/>
                  <a:moveTo>
                    <a:pt x="17637" y="16419"/>
                  </a:moveTo>
                  <a:lnTo>
                    <a:pt x="17250" y="16668"/>
                  </a:lnTo>
                  <a:lnTo>
                    <a:pt x="16317" y="17105"/>
                  </a:lnTo>
                  <a:lnTo>
                    <a:pt x="16629" y="16918"/>
                  </a:lnTo>
                  <a:lnTo>
                    <a:pt x="17483" y="16480"/>
                  </a:lnTo>
                  <a:lnTo>
                    <a:pt x="17637" y="16419"/>
                  </a:lnTo>
                  <a:close/>
                  <a:moveTo>
                    <a:pt x="11888" y="17293"/>
                  </a:moveTo>
                  <a:lnTo>
                    <a:pt x="10723" y="17917"/>
                  </a:lnTo>
                  <a:lnTo>
                    <a:pt x="9557" y="18479"/>
                  </a:lnTo>
                  <a:lnTo>
                    <a:pt x="8703" y="18854"/>
                  </a:lnTo>
                  <a:lnTo>
                    <a:pt x="9479" y="18416"/>
                  </a:lnTo>
                  <a:lnTo>
                    <a:pt x="10644" y="17854"/>
                  </a:lnTo>
                  <a:lnTo>
                    <a:pt x="11888" y="17293"/>
                  </a:lnTo>
                  <a:close/>
                  <a:moveTo>
                    <a:pt x="15618" y="17979"/>
                  </a:moveTo>
                  <a:lnTo>
                    <a:pt x="15306" y="18229"/>
                  </a:lnTo>
                  <a:lnTo>
                    <a:pt x="14374" y="18915"/>
                  </a:lnTo>
                  <a:lnTo>
                    <a:pt x="13908" y="19165"/>
                  </a:lnTo>
                  <a:lnTo>
                    <a:pt x="13441" y="19477"/>
                  </a:lnTo>
                  <a:lnTo>
                    <a:pt x="12587" y="19790"/>
                  </a:lnTo>
                  <a:lnTo>
                    <a:pt x="11655" y="20039"/>
                  </a:lnTo>
                  <a:lnTo>
                    <a:pt x="11888" y="19914"/>
                  </a:lnTo>
                  <a:lnTo>
                    <a:pt x="12742" y="19416"/>
                  </a:lnTo>
                  <a:lnTo>
                    <a:pt x="13598" y="18915"/>
                  </a:lnTo>
                  <a:lnTo>
                    <a:pt x="15618" y="17979"/>
                  </a:lnTo>
                  <a:close/>
                  <a:moveTo>
                    <a:pt x="21058" y="10925"/>
                  </a:moveTo>
                  <a:lnTo>
                    <a:pt x="20979" y="11735"/>
                  </a:lnTo>
                  <a:lnTo>
                    <a:pt x="20825" y="12548"/>
                  </a:lnTo>
                  <a:lnTo>
                    <a:pt x="20513" y="14046"/>
                  </a:lnTo>
                  <a:lnTo>
                    <a:pt x="20201" y="14795"/>
                  </a:lnTo>
                  <a:lnTo>
                    <a:pt x="19892" y="15544"/>
                  </a:lnTo>
                  <a:lnTo>
                    <a:pt x="19502" y="16232"/>
                  </a:lnTo>
                  <a:lnTo>
                    <a:pt x="19036" y="16855"/>
                  </a:lnTo>
                  <a:lnTo>
                    <a:pt x="18494" y="17480"/>
                  </a:lnTo>
                  <a:lnTo>
                    <a:pt x="17949" y="18042"/>
                  </a:lnTo>
                  <a:lnTo>
                    <a:pt x="16705" y="19041"/>
                  </a:lnTo>
                  <a:lnTo>
                    <a:pt x="16550" y="18915"/>
                  </a:lnTo>
                  <a:lnTo>
                    <a:pt x="16396" y="18854"/>
                  </a:lnTo>
                  <a:lnTo>
                    <a:pt x="16239" y="18915"/>
                  </a:lnTo>
                  <a:lnTo>
                    <a:pt x="15463" y="19290"/>
                  </a:lnTo>
                  <a:lnTo>
                    <a:pt x="15073" y="19477"/>
                  </a:lnTo>
                  <a:lnTo>
                    <a:pt x="14685" y="19603"/>
                  </a:lnTo>
                  <a:lnTo>
                    <a:pt x="15539" y="19041"/>
                  </a:lnTo>
                  <a:lnTo>
                    <a:pt x="16472" y="18479"/>
                  </a:lnTo>
                  <a:lnTo>
                    <a:pt x="17483" y="17979"/>
                  </a:lnTo>
                  <a:lnTo>
                    <a:pt x="18415" y="17480"/>
                  </a:lnTo>
                  <a:lnTo>
                    <a:pt x="18494" y="17356"/>
                  </a:lnTo>
                  <a:lnTo>
                    <a:pt x="18494" y="17168"/>
                  </a:lnTo>
                  <a:lnTo>
                    <a:pt x="18337" y="17042"/>
                  </a:lnTo>
                  <a:lnTo>
                    <a:pt x="17637" y="17042"/>
                  </a:lnTo>
                  <a:lnTo>
                    <a:pt x="18103" y="16794"/>
                  </a:lnTo>
                  <a:lnTo>
                    <a:pt x="18415" y="16419"/>
                  </a:lnTo>
                  <a:lnTo>
                    <a:pt x="18494" y="16293"/>
                  </a:lnTo>
                  <a:lnTo>
                    <a:pt x="18494" y="16106"/>
                  </a:lnTo>
                  <a:lnTo>
                    <a:pt x="18415" y="15982"/>
                  </a:lnTo>
                  <a:lnTo>
                    <a:pt x="18182" y="15857"/>
                  </a:lnTo>
                  <a:lnTo>
                    <a:pt x="18027" y="15794"/>
                  </a:lnTo>
                  <a:lnTo>
                    <a:pt x="17794" y="15794"/>
                  </a:lnTo>
                  <a:lnTo>
                    <a:pt x="17404" y="15857"/>
                  </a:lnTo>
                  <a:lnTo>
                    <a:pt x="16862" y="16045"/>
                  </a:lnTo>
                  <a:lnTo>
                    <a:pt x="16396" y="16293"/>
                  </a:lnTo>
                  <a:lnTo>
                    <a:pt x="15539" y="16918"/>
                  </a:lnTo>
                  <a:lnTo>
                    <a:pt x="14919" y="17417"/>
                  </a:lnTo>
                  <a:lnTo>
                    <a:pt x="13753" y="18229"/>
                  </a:lnTo>
                  <a:lnTo>
                    <a:pt x="12509" y="18854"/>
                  </a:lnTo>
                  <a:lnTo>
                    <a:pt x="11344" y="19540"/>
                  </a:lnTo>
                  <a:lnTo>
                    <a:pt x="10411" y="19851"/>
                  </a:lnTo>
                  <a:lnTo>
                    <a:pt x="9403" y="20102"/>
                  </a:lnTo>
                  <a:lnTo>
                    <a:pt x="10490" y="19540"/>
                  </a:lnTo>
                  <a:lnTo>
                    <a:pt x="11577" y="18915"/>
                  </a:lnTo>
                  <a:lnTo>
                    <a:pt x="13831" y="17791"/>
                  </a:lnTo>
                  <a:lnTo>
                    <a:pt x="16006" y="16419"/>
                  </a:lnTo>
                  <a:lnTo>
                    <a:pt x="16629" y="16106"/>
                  </a:lnTo>
                  <a:lnTo>
                    <a:pt x="17171" y="15794"/>
                  </a:lnTo>
                  <a:lnTo>
                    <a:pt x="17794" y="15544"/>
                  </a:lnTo>
                  <a:lnTo>
                    <a:pt x="19193" y="15170"/>
                  </a:lnTo>
                  <a:lnTo>
                    <a:pt x="19347" y="15170"/>
                  </a:lnTo>
                  <a:lnTo>
                    <a:pt x="19426" y="15045"/>
                  </a:lnTo>
                  <a:lnTo>
                    <a:pt x="19426" y="14919"/>
                  </a:lnTo>
                  <a:lnTo>
                    <a:pt x="19347" y="14732"/>
                  </a:lnTo>
                  <a:lnTo>
                    <a:pt x="19036" y="14732"/>
                  </a:lnTo>
                  <a:lnTo>
                    <a:pt x="18260" y="14858"/>
                  </a:lnTo>
                  <a:lnTo>
                    <a:pt x="17095" y="14982"/>
                  </a:lnTo>
                  <a:lnTo>
                    <a:pt x="16472" y="15106"/>
                  </a:lnTo>
                  <a:lnTo>
                    <a:pt x="15851" y="15294"/>
                  </a:lnTo>
                  <a:lnTo>
                    <a:pt x="16550" y="14858"/>
                  </a:lnTo>
                  <a:lnTo>
                    <a:pt x="17483" y="14357"/>
                  </a:lnTo>
                  <a:lnTo>
                    <a:pt x="18494" y="13983"/>
                  </a:lnTo>
                  <a:lnTo>
                    <a:pt x="20513" y="13234"/>
                  </a:lnTo>
                  <a:lnTo>
                    <a:pt x="20668" y="13109"/>
                  </a:lnTo>
                  <a:lnTo>
                    <a:pt x="20668" y="12922"/>
                  </a:lnTo>
                  <a:lnTo>
                    <a:pt x="20513" y="12798"/>
                  </a:lnTo>
                  <a:lnTo>
                    <a:pt x="20358" y="12735"/>
                  </a:lnTo>
                  <a:lnTo>
                    <a:pt x="19892" y="12798"/>
                  </a:lnTo>
                  <a:lnTo>
                    <a:pt x="19426" y="12859"/>
                  </a:lnTo>
                  <a:lnTo>
                    <a:pt x="18648" y="13109"/>
                  </a:lnTo>
                  <a:lnTo>
                    <a:pt x="17870" y="13484"/>
                  </a:lnTo>
                  <a:lnTo>
                    <a:pt x="17095" y="13859"/>
                  </a:lnTo>
                  <a:lnTo>
                    <a:pt x="14607" y="14982"/>
                  </a:lnTo>
                  <a:lnTo>
                    <a:pt x="12200" y="16106"/>
                  </a:lnTo>
                  <a:lnTo>
                    <a:pt x="11734" y="16293"/>
                  </a:lnTo>
                  <a:lnTo>
                    <a:pt x="12587" y="15857"/>
                  </a:lnTo>
                  <a:lnTo>
                    <a:pt x="14219" y="14795"/>
                  </a:lnTo>
                  <a:lnTo>
                    <a:pt x="15851" y="13796"/>
                  </a:lnTo>
                  <a:lnTo>
                    <a:pt x="16705" y="13360"/>
                  </a:lnTo>
                  <a:lnTo>
                    <a:pt x="17561" y="12922"/>
                  </a:lnTo>
                  <a:lnTo>
                    <a:pt x="18494" y="12611"/>
                  </a:lnTo>
                  <a:lnTo>
                    <a:pt x="19502" y="12360"/>
                  </a:lnTo>
                  <a:lnTo>
                    <a:pt x="19659" y="12297"/>
                  </a:lnTo>
                  <a:lnTo>
                    <a:pt x="19735" y="12236"/>
                  </a:lnTo>
                  <a:lnTo>
                    <a:pt x="19735" y="12110"/>
                  </a:lnTo>
                  <a:lnTo>
                    <a:pt x="19659" y="11923"/>
                  </a:lnTo>
                  <a:lnTo>
                    <a:pt x="19581" y="11862"/>
                  </a:lnTo>
                  <a:lnTo>
                    <a:pt x="19426" y="11862"/>
                  </a:lnTo>
                  <a:lnTo>
                    <a:pt x="18648" y="11923"/>
                  </a:lnTo>
                  <a:lnTo>
                    <a:pt x="17870" y="12049"/>
                  </a:lnTo>
                  <a:lnTo>
                    <a:pt x="18960" y="11674"/>
                  </a:lnTo>
                  <a:lnTo>
                    <a:pt x="20047" y="11237"/>
                  </a:lnTo>
                  <a:lnTo>
                    <a:pt x="21058" y="10925"/>
                  </a:lnTo>
                  <a:close/>
                  <a:moveTo>
                    <a:pt x="15539" y="13297"/>
                  </a:moveTo>
                  <a:lnTo>
                    <a:pt x="14452" y="13983"/>
                  </a:lnTo>
                  <a:lnTo>
                    <a:pt x="13287" y="14732"/>
                  </a:lnTo>
                  <a:lnTo>
                    <a:pt x="11967" y="15607"/>
                  </a:lnTo>
                  <a:lnTo>
                    <a:pt x="10644" y="16356"/>
                  </a:lnTo>
                  <a:lnTo>
                    <a:pt x="7847" y="17791"/>
                  </a:lnTo>
                  <a:lnTo>
                    <a:pt x="6915" y="18166"/>
                  </a:lnTo>
                  <a:lnTo>
                    <a:pt x="6061" y="18604"/>
                  </a:lnTo>
                  <a:lnTo>
                    <a:pt x="5204" y="19041"/>
                  </a:lnTo>
                  <a:lnTo>
                    <a:pt x="4350" y="19540"/>
                  </a:lnTo>
                  <a:lnTo>
                    <a:pt x="4272" y="19603"/>
                  </a:lnTo>
                  <a:lnTo>
                    <a:pt x="4272" y="19727"/>
                  </a:lnTo>
                  <a:lnTo>
                    <a:pt x="4350" y="19851"/>
                  </a:lnTo>
                  <a:lnTo>
                    <a:pt x="4505" y="19978"/>
                  </a:lnTo>
                  <a:lnTo>
                    <a:pt x="4738" y="19978"/>
                  </a:lnTo>
                  <a:lnTo>
                    <a:pt x="8080" y="18229"/>
                  </a:lnTo>
                  <a:lnTo>
                    <a:pt x="10411" y="17356"/>
                  </a:lnTo>
                  <a:lnTo>
                    <a:pt x="9557" y="17730"/>
                  </a:lnTo>
                  <a:lnTo>
                    <a:pt x="8625" y="18229"/>
                  </a:lnTo>
                  <a:lnTo>
                    <a:pt x="7692" y="18791"/>
                  </a:lnTo>
                  <a:lnTo>
                    <a:pt x="6838" y="19353"/>
                  </a:lnTo>
                  <a:lnTo>
                    <a:pt x="5906" y="19914"/>
                  </a:lnTo>
                  <a:lnTo>
                    <a:pt x="5749" y="19978"/>
                  </a:lnTo>
                  <a:lnTo>
                    <a:pt x="5749" y="20226"/>
                  </a:lnTo>
                  <a:lnTo>
                    <a:pt x="5906" y="20352"/>
                  </a:lnTo>
                  <a:lnTo>
                    <a:pt x="6215" y="20352"/>
                  </a:lnTo>
                  <a:lnTo>
                    <a:pt x="6915" y="19978"/>
                  </a:lnTo>
                  <a:lnTo>
                    <a:pt x="7771" y="19727"/>
                  </a:lnTo>
                  <a:lnTo>
                    <a:pt x="8546" y="19416"/>
                  </a:lnTo>
                  <a:lnTo>
                    <a:pt x="9324" y="19102"/>
                  </a:lnTo>
                  <a:lnTo>
                    <a:pt x="11034" y="18353"/>
                  </a:lnTo>
                  <a:lnTo>
                    <a:pt x="12666" y="17480"/>
                  </a:lnTo>
                  <a:lnTo>
                    <a:pt x="14141" y="16668"/>
                  </a:lnTo>
                  <a:lnTo>
                    <a:pt x="15696" y="15919"/>
                  </a:lnTo>
                  <a:lnTo>
                    <a:pt x="16006" y="15794"/>
                  </a:lnTo>
                  <a:lnTo>
                    <a:pt x="14919" y="16419"/>
                  </a:lnTo>
                  <a:lnTo>
                    <a:pt x="13831" y="17105"/>
                  </a:lnTo>
                  <a:lnTo>
                    <a:pt x="12433" y="17917"/>
                  </a:lnTo>
                  <a:lnTo>
                    <a:pt x="10956" y="18728"/>
                  </a:lnTo>
                  <a:lnTo>
                    <a:pt x="9479" y="19477"/>
                  </a:lnTo>
                  <a:lnTo>
                    <a:pt x="8080" y="20352"/>
                  </a:lnTo>
                  <a:lnTo>
                    <a:pt x="7925" y="20476"/>
                  </a:lnTo>
                  <a:lnTo>
                    <a:pt x="8004" y="20601"/>
                  </a:lnTo>
                  <a:lnTo>
                    <a:pt x="8080" y="20727"/>
                  </a:lnTo>
                  <a:lnTo>
                    <a:pt x="8313" y="20788"/>
                  </a:lnTo>
                  <a:lnTo>
                    <a:pt x="9169" y="20727"/>
                  </a:lnTo>
                  <a:lnTo>
                    <a:pt x="9945" y="20539"/>
                  </a:lnTo>
                  <a:lnTo>
                    <a:pt x="9945" y="20664"/>
                  </a:lnTo>
                  <a:lnTo>
                    <a:pt x="10023" y="20851"/>
                  </a:lnTo>
                  <a:lnTo>
                    <a:pt x="10102" y="20914"/>
                  </a:lnTo>
                  <a:lnTo>
                    <a:pt x="10335" y="20914"/>
                  </a:lnTo>
                  <a:lnTo>
                    <a:pt x="11888" y="20476"/>
                  </a:lnTo>
                  <a:lnTo>
                    <a:pt x="12666" y="20289"/>
                  </a:lnTo>
                  <a:lnTo>
                    <a:pt x="13441" y="20039"/>
                  </a:lnTo>
                  <a:lnTo>
                    <a:pt x="13520" y="20165"/>
                  </a:lnTo>
                  <a:lnTo>
                    <a:pt x="13675" y="20226"/>
                  </a:lnTo>
                  <a:lnTo>
                    <a:pt x="14141" y="20226"/>
                  </a:lnTo>
                  <a:lnTo>
                    <a:pt x="14452" y="20165"/>
                  </a:lnTo>
                  <a:lnTo>
                    <a:pt x="13520" y="20476"/>
                  </a:lnTo>
                  <a:lnTo>
                    <a:pt x="12509" y="20788"/>
                  </a:lnTo>
                  <a:lnTo>
                    <a:pt x="11500" y="20975"/>
                  </a:lnTo>
                  <a:lnTo>
                    <a:pt x="10411" y="21101"/>
                  </a:lnTo>
                  <a:lnTo>
                    <a:pt x="9324" y="21162"/>
                  </a:lnTo>
                  <a:lnTo>
                    <a:pt x="8237" y="21101"/>
                  </a:lnTo>
                  <a:lnTo>
                    <a:pt x="7148" y="21038"/>
                  </a:lnTo>
                  <a:lnTo>
                    <a:pt x="5982" y="20851"/>
                  </a:lnTo>
                  <a:lnTo>
                    <a:pt x="4817" y="20601"/>
                  </a:lnTo>
                  <a:lnTo>
                    <a:pt x="3730" y="20289"/>
                  </a:lnTo>
                  <a:lnTo>
                    <a:pt x="2719" y="19914"/>
                  </a:lnTo>
                  <a:lnTo>
                    <a:pt x="1708" y="19477"/>
                  </a:lnTo>
                  <a:lnTo>
                    <a:pt x="1786" y="19477"/>
                  </a:lnTo>
                  <a:lnTo>
                    <a:pt x="2873" y="18978"/>
                  </a:lnTo>
                  <a:lnTo>
                    <a:pt x="3963" y="18604"/>
                  </a:lnTo>
                  <a:lnTo>
                    <a:pt x="5050" y="18229"/>
                  </a:lnTo>
                  <a:lnTo>
                    <a:pt x="6215" y="17854"/>
                  </a:lnTo>
                  <a:lnTo>
                    <a:pt x="7305" y="17417"/>
                  </a:lnTo>
                  <a:lnTo>
                    <a:pt x="8392" y="16918"/>
                  </a:lnTo>
                  <a:lnTo>
                    <a:pt x="10490" y="15919"/>
                  </a:lnTo>
                  <a:lnTo>
                    <a:pt x="12975" y="14545"/>
                  </a:lnTo>
                  <a:lnTo>
                    <a:pt x="14298" y="13859"/>
                  </a:lnTo>
                  <a:lnTo>
                    <a:pt x="15539" y="13297"/>
                  </a:lnTo>
                  <a:close/>
                  <a:moveTo>
                    <a:pt x="8392" y="0"/>
                  </a:moveTo>
                  <a:lnTo>
                    <a:pt x="6993" y="124"/>
                  </a:lnTo>
                  <a:lnTo>
                    <a:pt x="5749" y="375"/>
                  </a:lnTo>
                  <a:lnTo>
                    <a:pt x="4429" y="686"/>
                  </a:lnTo>
                  <a:lnTo>
                    <a:pt x="3263" y="1061"/>
                  </a:lnTo>
                  <a:lnTo>
                    <a:pt x="2098" y="1561"/>
                  </a:lnTo>
                  <a:lnTo>
                    <a:pt x="1009" y="2123"/>
                  </a:lnTo>
                  <a:lnTo>
                    <a:pt x="0" y="2809"/>
                  </a:lnTo>
                  <a:lnTo>
                    <a:pt x="0" y="3434"/>
                  </a:lnTo>
                  <a:lnTo>
                    <a:pt x="1242" y="2559"/>
                  </a:lnTo>
                  <a:lnTo>
                    <a:pt x="1941" y="2184"/>
                  </a:lnTo>
                  <a:lnTo>
                    <a:pt x="3340" y="1561"/>
                  </a:lnTo>
                  <a:lnTo>
                    <a:pt x="4117" y="1248"/>
                  </a:lnTo>
                  <a:lnTo>
                    <a:pt x="4895" y="1061"/>
                  </a:lnTo>
                  <a:lnTo>
                    <a:pt x="4505" y="1187"/>
                  </a:lnTo>
                  <a:lnTo>
                    <a:pt x="3340" y="1622"/>
                  </a:lnTo>
                  <a:lnTo>
                    <a:pt x="2253" y="2123"/>
                  </a:lnTo>
                  <a:lnTo>
                    <a:pt x="1242" y="2685"/>
                  </a:lnTo>
                  <a:lnTo>
                    <a:pt x="1166" y="2809"/>
                  </a:lnTo>
                  <a:lnTo>
                    <a:pt x="1166" y="2933"/>
                  </a:lnTo>
                  <a:lnTo>
                    <a:pt x="1242" y="2996"/>
                  </a:lnTo>
                  <a:lnTo>
                    <a:pt x="1475" y="2996"/>
                  </a:lnTo>
                  <a:lnTo>
                    <a:pt x="3030" y="2247"/>
                  </a:lnTo>
                  <a:lnTo>
                    <a:pt x="4662" y="1561"/>
                  </a:lnTo>
                  <a:lnTo>
                    <a:pt x="5749" y="1248"/>
                  </a:lnTo>
                  <a:lnTo>
                    <a:pt x="6760" y="999"/>
                  </a:lnTo>
                  <a:lnTo>
                    <a:pt x="7847" y="810"/>
                  </a:lnTo>
                  <a:lnTo>
                    <a:pt x="8936" y="749"/>
                  </a:lnTo>
                  <a:lnTo>
                    <a:pt x="6605" y="1435"/>
                  </a:lnTo>
                  <a:lnTo>
                    <a:pt x="4272" y="2123"/>
                  </a:lnTo>
                  <a:lnTo>
                    <a:pt x="3106" y="2498"/>
                  </a:lnTo>
                  <a:lnTo>
                    <a:pt x="2019" y="2933"/>
                  </a:lnTo>
                  <a:lnTo>
                    <a:pt x="932" y="3434"/>
                  </a:lnTo>
                  <a:lnTo>
                    <a:pt x="0" y="3996"/>
                  </a:lnTo>
                  <a:lnTo>
                    <a:pt x="0" y="4619"/>
                  </a:lnTo>
                  <a:lnTo>
                    <a:pt x="1475" y="4057"/>
                  </a:lnTo>
                  <a:lnTo>
                    <a:pt x="2952" y="3495"/>
                  </a:lnTo>
                  <a:lnTo>
                    <a:pt x="4505" y="2996"/>
                  </a:lnTo>
                  <a:lnTo>
                    <a:pt x="6061" y="2498"/>
                  </a:lnTo>
                  <a:lnTo>
                    <a:pt x="7614" y="2123"/>
                  </a:lnTo>
                  <a:lnTo>
                    <a:pt x="9246" y="1873"/>
                  </a:lnTo>
                  <a:lnTo>
                    <a:pt x="10490" y="1622"/>
                  </a:lnTo>
                  <a:lnTo>
                    <a:pt x="11189" y="1561"/>
                  </a:lnTo>
                  <a:lnTo>
                    <a:pt x="11888" y="1498"/>
                  </a:lnTo>
                  <a:lnTo>
                    <a:pt x="11110" y="1749"/>
                  </a:lnTo>
                  <a:lnTo>
                    <a:pt x="10411" y="1873"/>
                  </a:lnTo>
                  <a:lnTo>
                    <a:pt x="8936" y="2184"/>
                  </a:lnTo>
                  <a:lnTo>
                    <a:pt x="7148" y="2622"/>
                  </a:lnTo>
                  <a:lnTo>
                    <a:pt x="5361" y="3121"/>
                  </a:lnTo>
                  <a:lnTo>
                    <a:pt x="3806" y="3558"/>
                  </a:lnTo>
                  <a:lnTo>
                    <a:pt x="1941" y="4057"/>
                  </a:lnTo>
                  <a:lnTo>
                    <a:pt x="1009" y="4307"/>
                  </a:lnTo>
                  <a:lnTo>
                    <a:pt x="0" y="4682"/>
                  </a:lnTo>
                  <a:lnTo>
                    <a:pt x="0" y="5244"/>
                  </a:lnTo>
                  <a:lnTo>
                    <a:pt x="542" y="5057"/>
                  </a:lnTo>
                  <a:lnTo>
                    <a:pt x="0" y="5307"/>
                  </a:lnTo>
                  <a:lnTo>
                    <a:pt x="0" y="5806"/>
                  </a:lnTo>
                  <a:lnTo>
                    <a:pt x="2019" y="4869"/>
                  </a:lnTo>
                  <a:lnTo>
                    <a:pt x="3030" y="4432"/>
                  </a:lnTo>
                  <a:lnTo>
                    <a:pt x="4117" y="4057"/>
                  </a:lnTo>
                  <a:lnTo>
                    <a:pt x="6372" y="3371"/>
                  </a:lnTo>
                  <a:lnTo>
                    <a:pt x="7538" y="3059"/>
                  </a:lnTo>
                  <a:lnTo>
                    <a:pt x="8703" y="2809"/>
                  </a:lnTo>
                  <a:lnTo>
                    <a:pt x="9945" y="2622"/>
                  </a:lnTo>
                  <a:lnTo>
                    <a:pt x="11110" y="2435"/>
                  </a:lnTo>
                  <a:lnTo>
                    <a:pt x="12354" y="2372"/>
                  </a:lnTo>
                  <a:lnTo>
                    <a:pt x="13520" y="2435"/>
                  </a:lnTo>
                  <a:lnTo>
                    <a:pt x="11734" y="2872"/>
                  </a:lnTo>
                  <a:lnTo>
                    <a:pt x="8858" y="3683"/>
                  </a:lnTo>
                  <a:lnTo>
                    <a:pt x="3963" y="5181"/>
                  </a:lnTo>
                  <a:lnTo>
                    <a:pt x="1941" y="5869"/>
                  </a:lnTo>
                  <a:lnTo>
                    <a:pt x="932" y="6243"/>
                  </a:lnTo>
                  <a:lnTo>
                    <a:pt x="0" y="6679"/>
                  </a:lnTo>
                  <a:lnTo>
                    <a:pt x="0" y="7241"/>
                  </a:lnTo>
                  <a:lnTo>
                    <a:pt x="1242" y="6618"/>
                  </a:lnTo>
                  <a:lnTo>
                    <a:pt x="2640" y="6117"/>
                  </a:lnTo>
                  <a:lnTo>
                    <a:pt x="3963" y="5681"/>
                  </a:lnTo>
                  <a:lnTo>
                    <a:pt x="5283" y="5244"/>
                  </a:lnTo>
                  <a:lnTo>
                    <a:pt x="10178" y="3809"/>
                  </a:lnTo>
                  <a:lnTo>
                    <a:pt x="10411" y="3746"/>
                  </a:lnTo>
                  <a:lnTo>
                    <a:pt x="7614" y="4682"/>
                  </a:lnTo>
                  <a:lnTo>
                    <a:pt x="4971" y="5555"/>
                  </a:lnTo>
                  <a:lnTo>
                    <a:pt x="2253" y="6492"/>
                  </a:lnTo>
                  <a:lnTo>
                    <a:pt x="1166" y="6992"/>
                  </a:lnTo>
                  <a:lnTo>
                    <a:pt x="0" y="7554"/>
                  </a:lnTo>
                  <a:lnTo>
                    <a:pt x="0" y="7990"/>
                  </a:lnTo>
                  <a:lnTo>
                    <a:pt x="1009" y="7491"/>
                  </a:lnTo>
                  <a:lnTo>
                    <a:pt x="2253" y="6992"/>
                  </a:lnTo>
                  <a:lnTo>
                    <a:pt x="3497" y="6555"/>
                  </a:lnTo>
                  <a:lnTo>
                    <a:pt x="1708" y="7428"/>
                  </a:lnTo>
                  <a:lnTo>
                    <a:pt x="0" y="8364"/>
                  </a:lnTo>
                  <a:lnTo>
                    <a:pt x="0" y="8865"/>
                  </a:lnTo>
                  <a:lnTo>
                    <a:pt x="542" y="8552"/>
                  </a:lnTo>
                  <a:lnTo>
                    <a:pt x="2019" y="7803"/>
                  </a:lnTo>
                  <a:lnTo>
                    <a:pt x="3497" y="7117"/>
                  </a:lnTo>
                  <a:lnTo>
                    <a:pt x="5050" y="6492"/>
                  </a:lnTo>
                  <a:lnTo>
                    <a:pt x="6605" y="5930"/>
                  </a:lnTo>
                  <a:lnTo>
                    <a:pt x="9790" y="4993"/>
                  </a:lnTo>
                  <a:lnTo>
                    <a:pt x="12899" y="4057"/>
                  </a:lnTo>
                  <a:lnTo>
                    <a:pt x="14764" y="3434"/>
                  </a:lnTo>
                  <a:lnTo>
                    <a:pt x="15696" y="3121"/>
                  </a:lnTo>
                  <a:lnTo>
                    <a:pt x="16472" y="2622"/>
                  </a:lnTo>
                  <a:lnTo>
                    <a:pt x="17250" y="3184"/>
                  </a:lnTo>
                  <a:lnTo>
                    <a:pt x="18027" y="3809"/>
                  </a:lnTo>
                  <a:lnTo>
                    <a:pt x="18727" y="4495"/>
                  </a:lnTo>
                  <a:lnTo>
                    <a:pt x="19347" y="5181"/>
                  </a:lnTo>
                  <a:lnTo>
                    <a:pt x="19269" y="5181"/>
                  </a:lnTo>
                  <a:lnTo>
                    <a:pt x="18494" y="5244"/>
                  </a:lnTo>
                  <a:lnTo>
                    <a:pt x="17794" y="5368"/>
                  </a:lnTo>
                  <a:lnTo>
                    <a:pt x="17095" y="5618"/>
                  </a:lnTo>
                  <a:lnTo>
                    <a:pt x="16317" y="5869"/>
                  </a:lnTo>
                  <a:lnTo>
                    <a:pt x="14997" y="6430"/>
                  </a:lnTo>
                  <a:lnTo>
                    <a:pt x="13675" y="7054"/>
                  </a:lnTo>
                  <a:lnTo>
                    <a:pt x="13598" y="7054"/>
                  </a:lnTo>
                  <a:lnTo>
                    <a:pt x="7148" y="9488"/>
                  </a:lnTo>
                  <a:lnTo>
                    <a:pt x="5283" y="10113"/>
                  </a:lnTo>
                  <a:lnTo>
                    <a:pt x="6605" y="9488"/>
                  </a:lnTo>
                  <a:lnTo>
                    <a:pt x="10877" y="7428"/>
                  </a:lnTo>
                  <a:lnTo>
                    <a:pt x="12666" y="6992"/>
                  </a:lnTo>
                  <a:lnTo>
                    <a:pt x="14452" y="6430"/>
                  </a:lnTo>
                  <a:lnTo>
                    <a:pt x="16162" y="5869"/>
                  </a:lnTo>
                  <a:lnTo>
                    <a:pt x="17870" y="5120"/>
                  </a:lnTo>
                  <a:lnTo>
                    <a:pt x="17949" y="4993"/>
                  </a:lnTo>
                  <a:lnTo>
                    <a:pt x="18027" y="4869"/>
                  </a:lnTo>
                  <a:lnTo>
                    <a:pt x="17870" y="4745"/>
                  </a:lnTo>
                  <a:lnTo>
                    <a:pt x="17716" y="4682"/>
                  </a:lnTo>
                  <a:lnTo>
                    <a:pt x="16705" y="4806"/>
                  </a:lnTo>
                  <a:lnTo>
                    <a:pt x="15696" y="4993"/>
                  </a:lnTo>
                  <a:lnTo>
                    <a:pt x="14685" y="5244"/>
                  </a:lnTo>
                  <a:lnTo>
                    <a:pt x="13753" y="5618"/>
                  </a:lnTo>
                  <a:lnTo>
                    <a:pt x="12742" y="5930"/>
                  </a:lnTo>
                  <a:lnTo>
                    <a:pt x="11810" y="6367"/>
                  </a:lnTo>
                  <a:lnTo>
                    <a:pt x="9945" y="7241"/>
                  </a:lnTo>
                  <a:lnTo>
                    <a:pt x="8159" y="7741"/>
                  </a:lnTo>
                  <a:lnTo>
                    <a:pt x="6294" y="8240"/>
                  </a:lnTo>
                  <a:lnTo>
                    <a:pt x="10335" y="6492"/>
                  </a:lnTo>
                  <a:lnTo>
                    <a:pt x="12975" y="5368"/>
                  </a:lnTo>
                  <a:lnTo>
                    <a:pt x="14141" y="4869"/>
                  </a:lnTo>
                  <a:lnTo>
                    <a:pt x="15618" y="4495"/>
                  </a:lnTo>
                  <a:lnTo>
                    <a:pt x="16317" y="4244"/>
                  </a:lnTo>
                  <a:lnTo>
                    <a:pt x="17016" y="3996"/>
                  </a:lnTo>
                  <a:lnTo>
                    <a:pt x="17171" y="3933"/>
                  </a:lnTo>
                  <a:lnTo>
                    <a:pt x="17171" y="3746"/>
                  </a:lnTo>
                  <a:lnTo>
                    <a:pt x="17095" y="3621"/>
                  </a:lnTo>
                  <a:lnTo>
                    <a:pt x="16862" y="3558"/>
                  </a:lnTo>
                  <a:lnTo>
                    <a:pt x="16084" y="3683"/>
                  </a:lnTo>
                  <a:lnTo>
                    <a:pt x="15230" y="3870"/>
                  </a:lnTo>
                  <a:lnTo>
                    <a:pt x="14452" y="4183"/>
                  </a:lnTo>
                  <a:lnTo>
                    <a:pt x="13675" y="4495"/>
                  </a:lnTo>
                  <a:lnTo>
                    <a:pt x="12509" y="4806"/>
                  </a:lnTo>
                  <a:lnTo>
                    <a:pt x="11422" y="5120"/>
                  </a:lnTo>
                  <a:lnTo>
                    <a:pt x="8936" y="5930"/>
                  </a:lnTo>
                  <a:lnTo>
                    <a:pt x="6448" y="6805"/>
                  </a:lnTo>
                  <a:lnTo>
                    <a:pt x="1087" y="8865"/>
                  </a:lnTo>
                  <a:lnTo>
                    <a:pt x="0" y="9301"/>
                  </a:lnTo>
                  <a:lnTo>
                    <a:pt x="0" y="9863"/>
                  </a:lnTo>
                  <a:lnTo>
                    <a:pt x="388" y="9675"/>
                  </a:lnTo>
                  <a:lnTo>
                    <a:pt x="6215" y="7428"/>
                  </a:lnTo>
                  <a:lnTo>
                    <a:pt x="9712" y="6180"/>
                  </a:lnTo>
                  <a:lnTo>
                    <a:pt x="6294" y="7678"/>
                  </a:lnTo>
                  <a:lnTo>
                    <a:pt x="3806" y="8678"/>
                  </a:lnTo>
                  <a:lnTo>
                    <a:pt x="1242" y="9675"/>
                  </a:lnTo>
                  <a:lnTo>
                    <a:pt x="0" y="10300"/>
                  </a:lnTo>
                  <a:lnTo>
                    <a:pt x="0" y="11049"/>
                  </a:lnTo>
                  <a:lnTo>
                    <a:pt x="1786" y="10363"/>
                  </a:lnTo>
                  <a:lnTo>
                    <a:pt x="3263" y="9801"/>
                  </a:lnTo>
                  <a:lnTo>
                    <a:pt x="4817" y="9240"/>
                  </a:lnTo>
                  <a:lnTo>
                    <a:pt x="7925" y="8240"/>
                  </a:lnTo>
                  <a:lnTo>
                    <a:pt x="6294" y="9052"/>
                  </a:lnTo>
                  <a:lnTo>
                    <a:pt x="4817" y="9738"/>
                  </a:lnTo>
                  <a:lnTo>
                    <a:pt x="3340" y="10363"/>
                  </a:lnTo>
                  <a:lnTo>
                    <a:pt x="309" y="11611"/>
                  </a:lnTo>
                  <a:lnTo>
                    <a:pt x="0" y="11735"/>
                  </a:lnTo>
                  <a:lnTo>
                    <a:pt x="0" y="12548"/>
                  </a:lnTo>
                  <a:lnTo>
                    <a:pt x="854" y="12173"/>
                  </a:lnTo>
                  <a:lnTo>
                    <a:pt x="1941" y="11799"/>
                  </a:lnTo>
                  <a:lnTo>
                    <a:pt x="932" y="12236"/>
                  </a:lnTo>
                  <a:lnTo>
                    <a:pt x="0" y="12798"/>
                  </a:lnTo>
                  <a:lnTo>
                    <a:pt x="0" y="13922"/>
                  </a:lnTo>
                  <a:lnTo>
                    <a:pt x="2564" y="12922"/>
                  </a:lnTo>
                  <a:lnTo>
                    <a:pt x="5283" y="11862"/>
                  </a:lnTo>
                  <a:lnTo>
                    <a:pt x="7614" y="11081"/>
                  </a:lnTo>
                  <a:lnTo>
                    <a:pt x="5050" y="12110"/>
                  </a:lnTo>
                  <a:lnTo>
                    <a:pt x="3730" y="12672"/>
                  </a:lnTo>
                  <a:lnTo>
                    <a:pt x="2331" y="13360"/>
                  </a:lnTo>
                  <a:lnTo>
                    <a:pt x="1320" y="13983"/>
                  </a:lnTo>
                  <a:lnTo>
                    <a:pt x="233" y="14608"/>
                  </a:lnTo>
                  <a:lnTo>
                    <a:pt x="0" y="14732"/>
                  </a:lnTo>
                  <a:lnTo>
                    <a:pt x="0" y="15731"/>
                  </a:lnTo>
                  <a:lnTo>
                    <a:pt x="1475" y="14982"/>
                  </a:lnTo>
                  <a:lnTo>
                    <a:pt x="3030" y="14233"/>
                  </a:lnTo>
                  <a:lnTo>
                    <a:pt x="3963" y="13859"/>
                  </a:lnTo>
                  <a:lnTo>
                    <a:pt x="4895" y="13547"/>
                  </a:lnTo>
                  <a:lnTo>
                    <a:pt x="76" y="16543"/>
                  </a:lnTo>
                  <a:lnTo>
                    <a:pt x="0" y="16543"/>
                  </a:lnTo>
                  <a:lnTo>
                    <a:pt x="0" y="17230"/>
                  </a:lnTo>
                  <a:lnTo>
                    <a:pt x="542" y="16918"/>
                  </a:lnTo>
                  <a:lnTo>
                    <a:pt x="2019" y="16419"/>
                  </a:lnTo>
                  <a:lnTo>
                    <a:pt x="3340" y="15982"/>
                  </a:lnTo>
                  <a:lnTo>
                    <a:pt x="4350" y="15668"/>
                  </a:lnTo>
                  <a:lnTo>
                    <a:pt x="2331" y="16731"/>
                  </a:lnTo>
                  <a:lnTo>
                    <a:pt x="309" y="17730"/>
                  </a:lnTo>
                  <a:lnTo>
                    <a:pt x="155" y="17854"/>
                  </a:lnTo>
                  <a:lnTo>
                    <a:pt x="233" y="18042"/>
                  </a:lnTo>
                  <a:lnTo>
                    <a:pt x="309" y="18166"/>
                  </a:lnTo>
                  <a:lnTo>
                    <a:pt x="542" y="18166"/>
                  </a:lnTo>
                  <a:lnTo>
                    <a:pt x="2797" y="17604"/>
                  </a:lnTo>
                  <a:lnTo>
                    <a:pt x="4971" y="16981"/>
                  </a:lnTo>
                  <a:lnTo>
                    <a:pt x="6215" y="16480"/>
                  </a:lnTo>
                  <a:lnTo>
                    <a:pt x="7459" y="15982"/>
                  </a:lnTo>
                  <a:lnTo>
                    <a:pt x="9869" y="14919"/>
                  </a:lnTo>
                  <a:lnTo>
                    <a:pt x="12043" y="13983"/>
                  </a:lnTo>
                  <a:lnTo>
                    <a:pt x="14219" y="13172"/>
                  </a:lnTo>
                  <a:lnTo>
                    <a:pt x="11734" y="14357"/>
                  </a:lnTo>
                  <a:lnTo>
                    <a:pt x="6605" y="16668"/>
                  </a:lnTo>
                  <a:lnTo>
                    <a:pt x="1475" y="18978"/>
                  </a:lnTo>
                  <a:lnTo>
                    <a:pt x="1320" y="19102"/>
                  </a:lnTo>
                  <a:lnTo>
                    <a:pt x="1320" y="19290"/>
                  </a:lnTo>
                  <a:lnTo>
                    <a:pt x="621" y="18854"/>
                  </a:lnTo>
                  <a:lnTo>
                    <a:pt x="0" y="18479"/>
                  </a:lnTo>
                  <a:lnTo>
                    <a:pt x="0" y="19041"/>
                  </a:lnTo>
                  <a:lnTo>
                    <a:pt x="854" y="19603"/>
                  </a:lnTo>
                  <a:lnTo>
                    <a:pt x="1865" y="20039"/>
                  </a:lnTo>
                  <a:lnTo>
                    <a:pt x="2719" y="20413"/>
                  </a:lnTo>
                  <a:lnTo>
                    <a:pt x="3651" y="20788"/>
                  </a:lnTo>
                  <a:lnTo>
                    <a:pt x="4584" y="21038"/>
                  </a:lnTo>
                  <a:lnTo>
                    <a:pt x="5594" y="21288"/>
                  </a:lnTo>
                  <a:lnTo>
                    <a:pt x="6605" y="21413"/>
                  </a:lnTo>
                  <a:lnTo>
                    <a:pt x="7538" y="21537"/>
                  </a:lnTo>
                  <a:lnTo>
                    <a:pt x="8546" y="21600"/>
                  </a:lnTo>
                  <a:lnTo>
                    <a:pt x="9557" y="21600"/>
                  </a:lnTo>
                  <a:lnTo>
                    <a:pt x="10568" y="21537"/>
                  </a:lnTo>
                  <a:lnTo>
                    <a:pt x="11577" y="21413"/>
                  </a:lnTo>
                  <a:lnTo>
                    <a:pt x="13441" y="21038"/>
                  </a:lnTo>
                  <a:lnTo>
                    <a:pt x="14374" y="20727"/>
                  </a:lnTo>
                  <a:lnTo>
                    <a:pt x="15306" y="20352"/>
                  </a:lnTo>
                  <a:lnTo>
                    <a:pt x="16162" y="19914"/>
                  </a:lnTo>
                  <a:lnTo>
                    <a:pt x="17016" y="19477"/>
                  </a:lnTo>
                  <a:lnTo>
                    <a:pt x="17870" y="18791"/>
                  </a:lnTo>
                  <a:lnTo>
                    <a:pt x="18648" y="18042"/>
                  </a:lnTo>
                  <a:lnTo>
                    <a:pt x="19426" y="17230"/>
                  </a:lnTo>
                  <a:lnTo>
                    <a:pt x="19968" y="16419"/>
                  </a:lnTo>
                  <a:lnTo>
                    <a:pt x="20513" y="15481"/>
                  </a:lnTo>
                  <a:lnTo>
                    <a:pt x="20901" y="14483"/>
                  </a:lnTo>
                  <a:lnTo>
                    <a:pt x="21291" y="13484"/>
                  </a:lnTo>
                  <a:lnTo>
                    <a:pt x="21445" y="12485"/>
                  </a:lnTo>
                  <a:lnTo>
                    <a:pt x="21600" y="11487"/>
                  </a:lnTo>
                  <a:lnTo>
                    <a:pt x="21600" y="10425"/>
                  </a:lnTo>
                  <a:lnTo>
                    <a:pt x="21524" y="9427"/>
                  </a:lnTo>
                  <a:lnTo>
                    <a:pt x="21367" y="8428"/>
                  </a:lnTo>
                  <a:lnTo>
                    <a:pt x="21134" y="7428"/>
                  </a:lnTo>
                  <a:lnTo>
                    <a:pt x="20746" y="6492"/>
                  </a:lnTo>
                  <a:lnTo>
                    <a:pt x="20280" y="5618"/>
                  </a:lnTo>
                  <a:lnTo>
                    <a:pt x="19659" y="4745"/>
                  </a:lnTo>
                  <a:lnTo>
                    <a:pt x="19114" y="4057"/>
                  </a:lnTo>
                  <a:lnTo>
                    <a:pt x="18415" y="3434"/>
                  </a:lnTo>
                  <a:lnTo>
                    <a:pt x="17716" y="2872"/>
                  </a:lnTo>
                  <a:lnTo>
                    <a:pt x="16938" y="2310"/>
                  </a:lnTo>
                  <a:lnTo>
                    <a:pt x="17016" y="2184"/>
                  </a:lnTo>
                  <a:lnTo>
                    <a:pt x="17016" y="2060"/>
                  </a:lnTo>
                  <a:lnTo>
                    <a:pt x="16862" y="1936"/>
                  </a:lnTo>
                  <a:lnTo>
                    <a:pt x="16317" y="1936"/>
                  </a:lnTo>
                  <a:lnTo>
                    <a:pt x="15618" y="1561"/>
                  </a:lnTo>
                  <a:lnTo>
                    <a:pt x="14840" y="1248"/>
                  </a:lnTo>
                  <a:lnTo>
                    <a:pt x="14065" y="936"/>
                  </a:lnTo>
                  <a:lnTo>
                    <a:pt x="13287" y="686"/>
                  </a:lnTo>
                  <a:lnTo>
                    <a:pt x="12433" y="499"/>
                  </a:lnTo>
                  <a:lnTo>
                    <a:pt x="11655" y="375"/>
                  </a:lnTo>
                  <a:lnTo>
                    <a:pt x="10801" y="248"/>
                  </a:lnTo>
                  <a:lnTo>
                    <a:pt x="9945" y="187"/>
                  </a:lnTo>
                  <a:lnTo>
                    <a:pt x="9869" y="61"/>
                  </a:lnTo>
                  <a:lnTo>
                    <a:pt x="9712" y="61"/>
                  </a:lnTo>
                  <a:lnTo>
                    <a:pt x="8392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648" name="Shape 1101"/>
            <p:cNvSpPr/>
            <p:nvPr/>
          </p:nvSpPr>
          <p:spPr>
            <a:xfrm>
              <a:off x="2294432" y="139427"/>
              <a:ext cx="167718" cy="1587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299" y="2124"/>
                  </a:moveTo>
                  <a:lnTo>
                    <a:pt x="19299" y="6082"/>
                  </a:lnTo>
                  <a:lnTo>
                    <a:pt x="19590" y="9734"/>
                  </a:lnTo>
                  <a:lnTo>
                    <a:pt x="19590" y="14605"/>
                  </a:lnTo>
                  <a:lnTo>
                    <a:pt x="19872" y="19169"/>
                  </a:lnTo>
                  <a:lnTo>
                    <a:pt x="18144" y="18862"/>
                  </a:lnTo>
                  <a:lnTo>
                    <a:pt x="16134" y="18862"/>
                  </a:lnTo>
                  <a:lnTo>
                    <a:pt x="12387" y="19169"/>
                  </a:lnTo>
                  <a:lnTo>
                    <a:pt x="7776" y="19169"/>
                  </a:lnTo>
                  <a:lnTo>
                    <a:pt x="5475" y="19476"/>
                  </a:lnTo>
                  <a:lnTo>
                    <a:pt x="3165" y="20082"/>
                  </a:lnTo>
                  <a:lnTo>
                    <a:pt x="2883" y="15210"/>
                  </a:lnTo>
                  <a:lnTo>
                    <a:pt x="2301" y="10348"/>
                  </a:lnTo>
                  <a:lnTo>
                    <a:pt x="2019" y="6390"/>
                  </a:lnTo>
                  <a:lnTo>
                    <a:pt x="1437" y="2431"/>
                  </a:lnTo>
                  <a:lnTo>
                    <a:pt x="5757" y="2738"/>
                  </a:lnTo>
                  <a:lnTo>
                    <a:pt x="10368" y="2431"/>
                  </a:lnTo>
                  <a:lnTo>
                    <a:pt x="19299" y="2124"/>
                  </a:lnTo>
                  <a:close/>
                  <a:moveTo>
                    <a:pt x="19299" y="0"/>
                  </a:moveTo>
                  <a:lnTo>
                    <a:pt x="10368" y="298"/>
                  </a:lnTo>
                  <a:lnTo>
                    <a:pt x="5757" y="298"/>
                  </a:lnTo>
                  <a:lnTo>
                    <a:pt x="1155" y="913"/>
                  </a:lnTo>
                  <a:lnTo>
                    <a:pt x="573" y="1211"/>
                  </a:lnTo>
                  <a:lnTo>
                    <a:pt x="573" y="1826"/>
                  </a:lnTo>
                  <a:lnTo>
                    <a:pt x="291" y="3949"/>
                  </a:lnTo>
                  <a:lnTo>
                    <a:pt x="0" y="6082"/>
                  </a:lnTo>
                  <a:lnTo>
                    <a:pt x="291" y="10348"/>
                  </a:lnTo>
                  <a:lnTo>
                    <a:pt x="864" y="15825"/>
                  </a:lnTo>
                  <a:lnTo>
                    <a:pt x="1155" y="18256"/>
                  </a:lnTo>
                  <a:lnTo>
                    <a:pt x="2019" y="20994"/>
                  </a:lnTo>
                  <a:lnTo>
                    <a:pt x="2019" y="21302"/>
                  </a:lnTo>
                  <a:lnTo>
                    <a:pt x="3165" y="21302"/>
                  </a:lnTo>
                  <a:lnTo>
                    <a:pt x="5184" y="21600"/>
                  </a:lnTo>
                  <a:lnTo>
                    <a:pt x="7203" y="21600"/>
                  </a:lnTo>
                  <a:lnTo>
                    <a:pt x="11232" y="21302"/>
                  </a:lnTo>
                  <a:lnTo>
                    <a:pt x="17862" y="21302"/>
                  </a:lnTo>
                  <a:lnTo>
                    <a:pt x="20163" y="20687"/>
                  </a:lnTo>
                  <a:lnTo>
                    <a:pt x="20454" y="20994"/>
                  </a:lnTo>
                  <a:lnTo>
                    <a:pt x="21318" y="20994"/>
                  </a:lnTo>
                  <a:lnTo>
                    <a:pt x="21318" y="20687"/>
                  </a:lnTo>
                  <a:lnTo>
                    <a:pt x="21600" y="18256"/>
                  </a:lnTo>
                  <a:lnTo>
                    <a:pt x="21600" y="15825"/>
                  </a:lnTo>
                  <a:lnTo>
                    <a:pt x="21318" y="11261"/>
                  </a:lnTo>
                  <a:lnTo>
                    <a:pt x="21027" y="5784"/>
                  </a:lnTo>
                  <a:lnTo>
                    <a:pt x="20736" y="3344"/>
                  </a:lnTo>
                  <a:lnTo>
                    <a:pt x="20163" y="606"/>
                  </a:lnTo>
                  <a:lnTo>
                    <a:pt x="19590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649" name="Shape 1102"/>
            <p:cNvSpPr/>
            <p:nvPr/>
          </p:nvSpPr>
          <p:spPr>
            <a:xfrm>
              <a:off x="2108848" y="141619"/>
              <a:ext cx="165459" cy="18120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48" y="1869"/>
                  </a:moveTo>
                  <a:lnTo>
                    <a:pt x="19267" y="5867"/>
                  </a:lnTo>
                  <a:lnTo>
                    <a:pt x="19267" y="14403"/>
                  </a:lnTo>
                  <a:lnTo>
                    <a:pt x="19848" y="18401"/>
                  </a:lnTo>
                  <a:lnTo>
                    <a:pt x="20143" y="18932"/>
                  </a:lnTo>
                  <a:lnTo>
                    <a:pt x="19848" y="18662"/>
                  </a:lnTo>
                  <a:lnTo>
                    <a:pt x="15764" y="18662"/>
                  </a:lnTo>
                  <a:lnTo>
                    <a:pt x="11671" y="18932"/>
                  </a:lnTo>
                  <a:lnTo>
                    <a:pt x="3208" y="18932"/>
                  </a:lnTo>
                  <a:lnTo>
                    <a:pt x="2333" y="10404"/>
                  </a:lnTo>
                  <a:lnTo>
                    <a:pt x="1752" y="2138"/>
                  </a:lnTo>
                  <a:lnTo>
                    <a:pt x="6131" y="2399"/>
                  </a:lnTo>
                  <a:lnTo>
                    <a:pt x="10796" y="2399"/>
                  </a:lnTo>
                  <a:lnTo>
                    <a:pt x="19848" y="1869"/>
                  </a:lnTo>
                  <a:close/>
                  <a:moveTo>
                    <a:pt x="20143" y="0"/>
                  </a:moveTo>
                  <a:lnTo>
                    <a:pt x="10796" y="538"/>
                  </a:lnTo>
                  <a:lnTo>
                    <a:pt x="6131" y="538"/>
                  </a:lnTo>
                  <a:lnTo>
                    <a:pt x="1457" y="800"/>
                  </a:lnTo>
                  <a:lnTo>
                    <a:pt x="876" y="1069"/>
                  </a:lnTo>
                  <a:lnTo>
                    <a:pt x="876" y="1338"/>
                  </a:lnTo>
                  <a:lnTo>
                    <a:pt x="581" y="1599"/>
                  </a:lnTo>
                  <a:lnTo>
                    <a:pt x="286" y="1869"/>
                  </a:lnTo>
                  <a:lnTo>
                    <a:pt x="0" y="6667"/>
                  </a:lnTo>
                  <a:lnTo>
                    <a:pt x="286" y="11465"/>
                  </a:lnTo>
                  <a:lnTo>
                    <a:pt x="876" y="16263"/>
                  </a:lnTo>
                  <a:lnTo>
                    <a:pt x="1752" y="20800"/>
                  </a:lnTo>
                  <a:lnTo>
                    <a:pt x="2038" y="21331"/>
                  </a:lnTo>
                  <a:lnTo>
                    <a:pt x="2627" y="21600"/>
                  </a:lnTo>
                  <a:lnTo>
                    <a:pt x="3208" y="21062"/>
                  </a:lnTo>
                  <a:lnTo>
                    <a:pt x="3503" y="20531"/>
                  </a:lnTo>
                  <a:lnTo>
                    <a:pt x="3503" y="20001"/>
                  </a:lnTo>
                  <a:lnTo>
                    <a:pt x="7587" y="20531"/>
                  </a:lnTo>
                  <a:lnTo>
                    <a:pt x="11671" y="20800"/>
                  </a:lnTo>
                  <a:lnTo>
                    <a:pt x="16050" y="20800"/>
                  </a:lnTo>
                  <a:lnTo>
                    <a:pt x="18097" y="20262"/>
                  </a:lnTo>
                  <a:lnTo>
                    <a:pt x="19848" y="20001"/>
                  </a:lnTo>
                  <a:lnTo>
                    <a:pt x="20429" y="19462"/>
                  </a:lnTo>
                  <a:lnTo>
                    <a:pt x="20143" y="18932"/>
                  </a:lnTo>
                  <a:lnTo>
                    <a:pt x="20724" y="19201"/>
                  </a:lnTo>
                  <a:lnTo>
                    <a:pt x="21019" y="19201"/>
                  </a:lnTo>
                  <a:lnTo>
                    <a:pt x="21305" y="18932"/>
                  </a:lnTo>
                  <a:lnTo>
                    <a:pt x="21305" y="18401"/>
                  </a:lnTo>
                  <a:lnTo>
                    <a:pt x="21600" y="14403"/>
                  </a:lnTo>
                  <a:lnTo>
                    <a:pt x="21600" y="10135"/>
                  </a:lnTo>
                  <a:lnTo>
                    <a:pt x="21305" y="5606"/>
                  </a:lnTo>
                  <a:lnTo>
                    <a:pt x="20724" y="1599"/>
                  </a:lnTo>
                  <a:lnTo>
                    <a:pt x="21019" y="1069"/>
                  </a:lnTo>
                  <a:lnTo>
                    <a:pt x="21019" y="538"/>
                  </a:lnTo>
                  <a:lnTo>
                    <a:pt x="20724" y="269"/>
                  </a:lnTo>
                  <a:lnTo>
                    <a:pt x="20143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650" name="Shape 1103"/>
            <p:cNvSpPr/>
            <p:nvPr/>
          </p:nvSpPr>
          <p:spPr>
            <a:xfrm>
              <a:off x="2149100" y="325011"/>
              <a:ext cx="172168" cy="16101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150" y="0"/>
                  </a:moveTo>
                  <a:lnTo>
                    <a:pt x="10658" y="606"/>
                  </a:lnTo>
                  <a:lnTo>
                    <a:pt x="5892" y="900"/>
                  </a:lnTo>
                  <a:lnTo>
                    <a:pt x="1117" y="1800"/>
                  </a:lnTo>
                  <a:lnTo>
                    <a:pt x="1117" y="1203"/>
                  </a:lnTo>
                  <a:lnTo>
                    <a:pt x="842" y="900"/>
                  </a:lnTo>
                  <a:lnTo>
                    <a:pt x="275" y="900"/>
                  </a:lnTo>
                  <a:lnTo>
                    <a:pt x="0" y="1203"/>
                  </a:lnTo>
                  <a:lnTo>
                    <a:pt x="0" y="6603"/>
                  </a:lnTo>
                  <a:lnTo>
                    <a:pt x="275" y="12003"/>
                  </a:lnTo>
                  <a:lnTo>
                    <a:pt x="275" y="16503"/>
                  </a:lnTo>
                  <a:lnTo>
                    <a:pt x="558" y="18900"/>
                  </a:lnTo>
                  <a:lnTo>
                    <a:pt x="842" y="21306"/>
                  </a:lnTo>
                  <a:lnTo>
                    <a:pt x="1117" y="21306"/>
                  </a:lnTo>
                  <a:lnTo>
                    <a:pt x="1400" y="21600"/>
                  </a:lnTo>
                  <a:lnTo>
                    <a:pt x="1683" y="21306"/>
                  </a:lnTo>
                  <a:lnTo>
                    <a:pt x="10942" y="21306"/>
                  </a:lnTo>
                  <a:lnTo>
                    <a:pt x="15150" y="21003"/>
                  </a:lnTo>
                  <a:lnTo>
                    <a:pt x="17392" y="20700"/>
                  </a:lnTo>
                  <a:lnTo>
                    <a:pt x="19358" y="20406"/>
                  </a:lnTo>
                  <a:lnTo>
                    <a:pt x="19633" y="20700"/>
                  </a:lnTo>
                  <a:lnTo>
                    <a:pt x="19917" y="20700"/>
                  </a:lnTo>
                  <a:lnTo>
                    <a:pt x="20758" y="20406"/>
                  </a:lnTo>
                  <a:lnTo>
                    <a:pt x="21317" y="19506"/>
                  </a:lnTo>
                  <a:lnTo>
                    <a:pt x="21600" y="18606"/>
                  </a:lnTo>
                  <a:lnTo>
                    <a:pt x="21600" y="17403"/>
                  </a:lnTo>
                  <a:lnTo>
                    <a:pt x="21317" y="15300"/>
                  </a:lnTo>
                  <a:lnTo>
                    <a:pt x="21317" y="13206"/>
                  </a:lnTo>
                  <a:lnTo>
                    <a:pt x="21042" y="6906"/>
                  </a:lnTo>
                  <a:lnTo>
                    <a:pt x="20475" y="3600"/>
                  </a:lnTo>
                  <a:lnTo>
                    <a:pt x="20200" y="2103"/>
                  </a:lnTo>
                  <a:lnTo>
                    <a:pt x="19358" y="900"/>
                  </a:lnTo>
                  <a:lnTo>
                    <a:pt x="18792" y="1800"/>
                  </a:lnTo>
                  <a:lnTo>
                    <a:pt x="18792" y="5400"/>
                  </a:lnTo>
                  <a:lnTo>
                    <a:pt x="19358" y="10203"/>
                  </a:lnTo>
                  <a:lnTo>
                    <a:pt x="19358" y="19203"/>
                  </a:lnTo>
                  <a:lnTo>
                    <a:pt x="17392" y="18900"/>
                  </a:lnTo>
                  <a:lnTo>
                    <a:pt x="15150" y="18606"/>
                  </a:lnTo>
                  <a:lnTo>
                    <a:pt x="10942" y="18900"/>
                  </a:lnTo>
                  <a:lnTo>
                    <a:pt x="2242" y="19506"/>
                  </a:lnTo>
                  <a:lnTo>
                    <a:pt x="1958" y="19506"/>
                  </a:lnTo>
                  <a:lnTo>
                    <a:pt x="2242" y="17100"/>
                  </a:lnTo>
                  <a:lnTo>
                    <a:pt x="2242" y="15006"/>
                  </a:lnTo>
                  <a:lnTo>
                    <a:pt x="1958" y="10506"/>
                  </a:lnTo>
                  <a:lnTo>
                    <a:pt x="1683" y="6906"/>
                  </a:lnTo>
                  <a:lnTo>
                    <a:pt x="1400" y="3600"/>
                  </a:lnTo>
                  <a:lnTo>
                    <a:pt x="6733" y="3003"/>
                  </a:lnTo>
                  <a:lnTo>
                    <a:pt x="12058" y="2406"/>
                  </a:lnTo>
                  <a:lnTo>
                    <a:pt x="15708" y="2103"/>
                  </a:lnTo>
                  <a:lnTo>
                    <a:pt x="17392" y="1800"/>
                  </a:lnTo>
                  <a:lnTo>
                    <a:pt x="19075" y="900"/>
                  </a:lnTo>
                  <a:lnTo>
                    <a:pt x="19075" y="606"/>
                  </a:lnTo>
                  <a:lnTo>
                    <a:pt x="18233" y="303"/>
                  </a:lnTo>
                  <a:lnTo>
                    <a:pt x="17108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651" name="Shape 1104"/>
            <p:cNvSpPr/>
            <p:nvPr/>
          </p:nvSpPr>
          <p:spPr>
            <a:xfrm>
              <a:off x="2374936" y="803586"/>
              <a:ext cx="58187" cy="3354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433" y="0"/>
                  </a:moveTo>
                  <a:lnTo>
                    <a:pt x="13290" y="7229"/>
                  </a:lnTo>
                  <a:lnTo>
                    <a:pt x="9962" y="12960"/>
                  </a:lnTo>
                  <a:lnTo>
                    <a:pt x="6658" y="7229"/>
                  </a:lnTo>
                  <a:lnTo>
                    <a:pt x="4167" y="1454"/>
                  </a:lnTo>
                  <a:lnTo>
                    <a:pt x="838" y="1454"/>
                  </a:lnTo>
                  <a:lnTo>
                    <a:pt x="0" y="4320"/>
                  </a:lnTo>
                  <a:lnTo>
                    <a:pt x="838" y="7229"/>
                  </a:lnTo>
                  <a:lnTo>
                    <a:pt x="3329" y="12960"/>
                  </a:lnTo>
                  <a:lnTo>
                    <a:pt x="6658" y="20189"/>
                  </a:lnTo>
                  <a:lnTo>
                    <a:pt x="7471" y="21600"/>
                  </a:lnTo>
                  <a:lnTo>
                    <a:pt x="8310" y="21600"/>
                  </a:lnTo>
                  <a:lnTo>
                    <a:pt x="9962" y="20189"/>
                  </a:lnTo>
                  <a:lnTo>
                    <a:pt x="10800" y="20189"/>
                  </a:lnTo>
                  <a:lnTo>
                    <a:pt x="11638" y="18734"/>
                  </a:lnTo>
                  <a:lnTo>
                    <a:pt x="16619" y="12960"/>
                  </a:lnTo>
                  <a:lnTo>
                    <a:pt x="20762" y="7229"/>
                  </a:lnTo>
                  <a:lnTo>
                    <a:pt x="21600" y="4320"/>
                  </a:lnTo>
                  <a:lnTo>
                    <a:pt x="20762" y="1454"/>
                  </a:lnTo>
                  <a:lnTo>
                    <a:pt x="19110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652" name="Shape 1105"/>
            <p:cNvSpPr/>
            <p:nvPr/>
          </p:nvSpPr>
          <p:spPr>
            <a:xfrm>
              <a:off x="1657108" y="410032"/>
              <a:ext cx="53670" cy="5586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82" y="0"/>
                  </a:moveTo>
                  <a:lnTo>
                    <a:pt x="0" y="3442"/>
                  </a:lnTo>
                  <a:lnTo>
                    <a:pt x="0" y="16412"/>
                  </a:lnTo>
                  <a:lnTo>
                    <a:pt x="882" y="18158"/>
                  </a:lnTo>
                  <a:lnTo>
                    <a:pt x="1791" y="19006"/>
                  </a:lnTo>
                  <a:lnTo>
                    <a:pt x="3582" y="19006"/>
                  </a:lnTo>
                  <a:lnTo>
                    <a:pt x="4491" y="18158"/>
                  </a:lnTo>
                  <a:lnTo>
                    <a:pt x="9891" y="12970"/>
                  </a:lnTo>
                  <a:lnTo>
                    <a:pt x="9891" y="13818"/>
                  </a:lnTo>
                  <a:lnTo>
                    <a:pt x="10800" y="15564"/>
                  </a:lnTo>
                  <a:lnTo>
                    <a:pt x="12591" y="18158"/>
                  </a:lnTo>
                  <a:lnTo>
                    <a:pt x="15291" y="20752"/>
                  </a:lnTo>
                  <a:lnTo>
                    <a:pt x="16200" y="21600"/>
                  </a:lnTo>
                  <a:lnTo>
                    <a:pt x="17991" y="21600"/>
                  </a:lnTo>
                  <a:lnTo>
                    <a:pt x="18900" y="19879"/>
                  </a:lnTo>
                  <a:lnTo>
                    <a:pt x="18900" y="19006"/>
                  </a:lnTo>
                  <a:lnTo>
                    <a:pt x="17082" y="16412"/>
                  </a:lnTo>
                  <a:lnTo>
                    <a:pt x="14382" y="12970"/>
                  </a:lnTo>
                  <a:lnTo>
                    <a:pt x="12591" y="12097"/>
                  </a:lnTo>
                  <a:lnTo>
                    <a:pt x="11682" y="12097"/>
                  </a:lnTo>
                  <a:lnTo>
                    <a:pt x="13500" y="10376"/>
                  </a:lnTo>
                  <a:lnTo>
                    <a:pt x="17082" y="6909"/>
                  </a:lnTo>
                  <a:lnTo>
                    <a:pt x="17991" y="7782"/>
                  </a:lnTo>
                  <a:lnTo>
                    <a:pt x="19782" y="6909"/>
                  </a:lnTo>
                  <a:lnTo>
                    <a:pt x="21600" y="5188"/>
                  </a:lnTo>
                  <a:lnTo>
                    <a:pt x="21600" y="4315"/>
                  </a:lnTo>
                  <a:lnTo>
                    <a:pt x="20691" y="2594"/>
                  </a:lnTo>
                  <a:lnTo>
                    <a:pt x="19782" y="1721"/>
                  </a:lnTo>
                  <a:lnTo>
                    <a:pt x="15291" y="1721"/>
                  </a:lnTo>
                  <a:lnTo>
                    <a:pt x="11682" y="4315"/>
                  </a:lnTo>
                  <a:lnTo>
                    <a:pt x="8982" y="7782"/>
                  </a:lnTo>
                  <a:lnTo>
                    <a:pt x="4491" y="12097"/>
                  </a:lnTo>
                  <a:lnTo>
                    <a:pt x="3582" y="7782"/>
                  </a:lnTo>
                  <a:lnTo>
                    <a:pt x="3582" y="3442"/>
                  </a:lnTo>
                  <a:lnTo>
                    <a:pt x="2700" y="1721"/>
                  </a:lnTo>
                  <a:lnTo>
                    <a:pt x="1791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653" name="Shape 1106"/>
            <p:cNvSpPr/>
            <p:nvPr/>
          </p:nvSpPr>
          <p:spPr>
            <a:xfrm>
              <a:off x="1594472" y="345137"/>
              <a:ext cx="165459" cy="1744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267" y="1110"/>
                  </a:moveTo>
                  <a:lnTo>
                    <a:pt x="19267" y="9969"/>
                  </a:lnTo>
                  <a:lnTo>
                    <a:pt x="18973" y="18836"/>
                  </a:lnTo>
                  <a:lnTo>
                    <a:pt x="14888" y="19108"/>
                  </a:lnTo>
                  <a:lnTo>
                    <a:pt x="10510" y="19387"/>
                  </a:lnTo>
                  <a:lnTo>
                    <a:pt x="6712" y="19387"/>
                  </a:lnTo>
                  <a:lnTo>
                    <a:pt x="4674" y="19667"/>
                  </a:lnTo>
                  <a:lnTo>
                    <a:pt x="2627" y="19938"/>
                  </a:lnTo>
                  <a:lnTo>
                    <a:pt x="2333" y="19938"/>
                  </a:lnTo>
                  <a:lnTo>
                    <a:pt x="2333" y="19667"/>
                  </a:lnTo>
                  <a:lnTo>
                    <a:pt x="2627" y="15513"/>
                  </a:lnTo>
                  <a:lnTo>
                    <a:pt x="2333" y="11080"/>
                  </a:lnTo>
                  <a:lnTo>
                    <a:pt x="2046" y="6646"/>
                  </a:lnTo>
                  <a:lnTo>
                    <a:pt x="1171" y="2221"/>
                  </a:lnTo>
                  <a:lnTo>
                    <a:pt x="10215" y="2221"/>
                  </a:lnTo>
                  <a:lnTo>
                    <a:pt x="14594" y="1941"/>
                  </a:lnTo>
                  <a:lnTo>
                    <a:pt x="19267" y="1110"/>
                  </a:lnTo>
                  <a:close/>
                  <a:moveTo>
                    <a:pt x="14594" y="0"/>
                  </a:moveTo>
                  <a:lnTo>
                    <a:pt x="9929" y="280"/>
                  </a:lnTo>
                  <a:lnTo>
                    <a:pt x="5255" y="559"/>
                  </a:lnTo>
                  <a:lnTo>
                    <a:pt x="581" y="559"/>
                  </a:lnTo>
                  <a:lnTo>
                    <a:pt x="0" y="831"/>
                  </a:lnTo>
                  <a:lnTo>
                    <a:pt x="0" y="1662"/>
                  </a:lnTo>
                  <a:lnTo>
                    <a:pt x="295" y="2221"/>
                  </a:lnTo>
                  <a:lnTo>
                    <a:pt x="0" y="6375"/>
                  </a:lnTo>
                  <a:lnTo>
                    <a:pt x="295" y="11080"/>
                  </a:lnTo>
                  <a:lnTo>
                    <a:pt x="581" y="15513"/>
                  </a:lnTo>
                  <a:lnTo>
                    <a:pt x="876" y="19667"/>
                  </a:lnTo>
                  <a:lnTo>
                    <a:pt x="1171" y="20218"/>
                  </a:lnTo>
                  <a:lnTo>
                    <a:pt x="1457" y="20218"/>
                  </a:lnTo>
                  <a:lnTo>
                    <a:pt x="1752" y="20498"/>
                  </a:lnTo>
                  <a:lnTo>
                    <a:pt x="2046" y="20218"/>
                  </a:lnTo>
                  <a:lnTo>
                    <a:pt x="2046" y="20769"/>
                  </a:lnTo>
                  <a:lnTo>
                    <a:pt x="2627" y="21049"/>
                  </a:lnTo>
                  <a:lnTo>
                    <a:pt x="4674" y="21329"/>
                  </a:lnTo>
                  <a:lnTo>
                    <a:pt x="6712" y="21600"/>
                  </a:lnTo>
                  <a:lnTo>
                    <a:pt x="10804" y="21600"/>
                  </a:lnTo>
                  <a:lnTo>
                    <a:pt x="15183" y="20769"/>
                  </a:lnTo>
                  <a:lnTo>
                    <a:pt x="18973" y="19938"/>
                  </a:lnTo>
                  <a:lnTo>
                    <a:pt x="18973" y="20498"/>
                  </a:lnTo>
                  <a:lnTo>
                    <a:pt x="19267" y="21049"/>
                  </a:lnTo>
                  <a:lnTo>
                    <a:pt x="19848" y="21329"/>
                  </a:lnTo>
                  <a:lnTo>
                    <a:pt x="20438" y="21329"/>
                  </a:lnTo>
                  <a:lnTo>
                    <a:pt x="21019" y="20769"/>
                  </a:lnTo>
                  <a:lnTo>
                    <a:pt x="21314" y="15785"/>
                  </a:lnTo>
                  <a:lnTo>
                    <a:pt x="21600" y="10800"/>
                  </a:lnTo>
                  <a:lnTo>
                    <a:pt x="21314" y="5815"/>
                  </a:lnTo>
                  <a:lnTo>
                    <a:pt x="20438" y="831"/>
                  </a:lnTo>
                  <a:lnTo>
                    <a:pt x="20438" y="559"/>
                  </a:lnTo>
                  <a:lnTo>
                    <a:pt x="20143" y="559"/>
                  </a:lnTo>
                  <a:lnTo>
                    <a:pt x="19848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654" name="Shape 1107"/>
            <p:cNvSpPr/>
            <p:nvPr/>
          </p:nvSpPr>
          <p:spPr>
            <a:xfrm>
              <a:off x="1560928" y="586650"/>
              <a:ext cx="60379" cy="514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92" y="0"/>
                  </a:moveTo>
                  <a:lnTo>
                    <a:pt x="0" y="948"/>
                  </a:lnTo>
                  <a:lnTo>
                    <a:pt x="0" y="18785"/>
                  </a:lnTo>
                  <a:lnTo>
                    <a:pt x="808" y="20652"/>
                  </a:lnTo>
                  <a:lnTo>
                    <a:pt x="3992" y="20652"/>
                  </a:lnTo>
                  <a:lnTo>
                    <a:pt x="4800" y="18785"/>
                  </a:lnTo>
                  <a:lnTo>
                    <a:pt x="4800" y="12207"/>
                  </a:lnTo>
                  <a:lnTo>
                    <a:pt x="7200" y="16890"/>
                  </a:lnTo>
                  <a:lnTo>
                    <a:pt x="8792" y="17837"/>
                  </a:lnTo>
                  <a:lnTo>
                    <a:pt x="9600" y="17837"/>
                  </a:lnTo>
                  <a:lnTo>
                    <a:pt x="15208" y="11260"/>
                  </a:lnTo>
                  <a:lnTo>
                    <a:pt x="15992" y="15970"/>
                  </a:lnTo>
                  <a:lnTo>
                    <a:pt x="17608" y="20652"/>
                  </a:lnTo>
                  <a:lnTo>
                    <a:pt x="19200" y="21600"/>
                  </a:lnTo>
                  <a:lnTo>
                    <a:pt x="20792" y="20652"/>
                  </a:lnTo>
                  <a:lnTo>
                    <a:pt x="21600" y="19705"/>
                  </a:lnTo>
                  <a:lnTo>
                    <a:pt x="21600" y="17837"/>
                  </a:lnTo>
                  <a:lnTo>
                    <a:pt x="20008" y="11260"/>
                  </a:lnTo>
                  <a:lnTo>
                    <a:pt x="20008" y="1895"/>
                  </a:lnTo>
                  <a:lnTo>
                    <a:pt x="19200" y="948"/>
                  </a:lnTo>
                  <a:lnTo>
                    <a:pt x="17608" y="948"/>
                  </a:lnTo>
                  <a:lnTo>
                    <a:pt x="15992" y="1895"/>
                  </a:lnTo>
                  <a:lnTo>
                    <a:pt x="9600" y="10340"/>
                  </a:lnTo>
                  <a:lnTo>
                    <a:pt x="3992" y="948"/>
                  </a:lnTo>
                  <a:lnTo>
                    <a:pt x="2400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655" name="Shape 1108"/>
            <p:cNvSpPr/>
            <p:nvPr/>
          </p:nvSpPr>
          <p:spPr>
            <a:xfrm>
              <a:off x="1882945" y="519563"/>
              <a:ext cx="169976" cy="15881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53" y="0"/>
                  </a:moveTo>
                  <a:lnTo>
                    <a:pt x="853" y="307"/>
                  </a:lnTo>
                  <a:lnTo>
                    <a:pt x="287" y="2737"/>
                  </a:lnTo>
                  <a:lnTo>
                    <a:pt x="0" y="4869"/>
                  </a:lnTo>
                  <a:lnTo>
                    <a:pt x="287" y="9739"/>
                  </a:lnTo>
                  <a:lnTo>
                    <a:pt x="574" y="15213"/>
                  </a:lnTo>
                  <a:lnTo>
                    <a:pt x="853" y="17950"/>
                  </a:lnTo>
                  <a:lnTo>
                    <a:pt x="1426" y="20688"/>
                  </a:lnTo>
                  <a:lnTo>
                    <a:pt x="1705" y="20986"/>
                  </a:lnTo>
                  <a:lnTo>
                    <a:pt x="2279" y="21293"/>
                  </a:lnTo>
                  <a:lnTo>
                    <a:pt x="2558" y="20986"/>
                  </a:lnTo>
                  <a:lnTo>
                    <a:pt x="2845" y="20380"/>
                  </a:lnTo>
                  <a:lnTo>
                    <a:pt x="2845" y="17643"/>
                  </a:lnTo>
                  <a:lnTo>
                    <a:pt x="2558" y="14906"/>
                  </a:lnTo>
                  <a:lnTo>
                    <a:pt x="1992" y="9739"/>
                  </a:lnTo>
                  <a:lnTo>
                    <a:pt x="1992" y="5782"/>
                  </a:lnTo>
                  <a:lnTo>
                    <a:pt x="1705" y="1825"/>
                  </a:lnTo>
                  <a:lnTo>
                    <a:pt x="3697" y="2132"/>
                  </a:lnTo>
                  <a:lnTo>
                    <a:pt x="9665" y="2132"/>
                  </a:lnTo>
                  <a:lnTo>
                    <a:pt x="18755" y="1527"/>
                  </a:lnTo>
                  <a:lnTo>
                    <a:pt x="19042" y="2132"/>
                  </a:lnTo>
                  <a:lnTo>
                    <a:pt x="19895" y="2132"/>
                  </a:lnTo>
                  <a:lnTo>
                    <a:pt x="19608" y="5176"/>
                  </a:lnTo>
                  <a:lnTo>
                    <a:pt x="19608" y="7914"/>
                  </a:lnTo>
                  <a:lnTo>
                    <a:pt x="19895" y="18556"/>
                  </a:lnTo>
                  <a:lnTo>
                    <a:pt x="15919" y="18556"/>
                  </a:lnTo>
                  <a:lnTo>
                    <a:pt x="11935" y="18863"/>
                  </a:lnTo>
                  <a:lnTo>
                    <a:pt x="5968" y="18863"/>
                  </a:lnTo>
                  <a:lnTo>
                    <a:pt x="4550" y="19161"/>
                  </a:lnTo>
                  <a:lnTo>
                    <a:pt x="3697" y="19775"/>
                  </a:lnTo>
                  <a:lnTo>
                    <a:pt x="2845" y="20380"/>
                  </a:lnTo>
                  <a:lnTo>
                    <a:pt x="3697" y="20986"/>
                  </a:lnTo>
                  <a:lnTo>
                    <a:pt x="4550" y="21293"/>
                  </a:lnTo>
                  <a:lnTo>
                    <a:pt x="6542" y="21600"/>
                  </a:lnTo>
                  <a:lnTo>
                    <a:pt x="10804" y="21293"/>
                  </a:lnTo>
                  <a:lnTo>
                    <a:pt x="15345" y="21293"/>
                  </a:lnTo>
                  <a:lnTo>
                    <a:pt x="17903" y="20986"/>
                  </a:lnTo>
                  <a:lnTo>
                    <a:pt x="20182" y="20380"/>
                  </a:lnTo>
                  <a:lnTo>
                    <a:pt x="20460" y="20986"/>
                  </a:lnTo>
                  <a:lnTo>
                    <a:pt x="21034" y="20986"/>
                  </a:lnTo>
                  <a:lnTo>
                    <a:pt x="21600" y="20688"/>
                  </a:lnTo>
                  <a:lnTo>
                    <a:pt x="21600" y="20073"/>
                  </a:lnTo>
                  <a:lnTo>
                    <a:pt x="21313" y="9431"/>
                  </a:lnTo>
                  <a:lnTo>
                    <a:pt x="21313" y="4869"/>
                  </a:lnTo>
                  <a:lnTo>
                    <a:pt x="21034" y="2439"/>
                  </a:lnTo>
                  <a:lnTo>
                    <a:pt x="20747" y="307"/>
                  </a:lnTo>
                  <a:lnTo>
                    <a:pt x="20460" y="307"/>
                  </a:lnTo>
                  <a:lnTo>
                    <a:pt x="20182" y="614"/>
                  </a:lnTo>
                  <a:lnTo>
                    <a:pt x="19608" y="307"/>
                  </a:lnTo>
                  <a:lnTo>
                    <a:pt x="18755" y="0"/>
                  </a:lnTo>
                  <a:lnTo>
                    <a:pt x="17050" y="0"/>
                  </a:lnTo>
                  <a:lnTo>
                    <a:pt x="13640" y="307"/>
                  </a:lnTo>
                  <a:lnTo>
                    <a:pt x="7673" y="307"/>
                  </a:lnTo>
                  <a:lnTo>
                    <a:pt x="4550" y="614"/>
                  </a:lnTo>
                  <a:lnTo>
                    <a:pt x="1705" y="912"/>
                  </a:lnTo>
                  <a:lnTo>
                    <a:pt x="1705" y="307"/>
                  </a:lnTo>
                  <a:lnTo>
                    <a:pt x="1426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656" name="Shape 1109"/>
            <p:cNvSpPr/>
            <p:nvPr/>
          </p:nvSpPr>
          <p:spPr>
            <a:xfrm>
              <a:off x="1972416" y="213222"/>
              <a:ext cx="60379" cy="4696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400" y="5133"/>
                  </a:moveTo>
                  <a:lnTo>
                    <a:pt x="17608" y="6171"/>
                  </a:lnTo>
                  <a:lnTo>
                    <a:pt x="15208" y="9257"/>
                  </a:lnTo>
                  <a:lnTo>
                    <a:pt x="12808" y="11304"/>
                  </a:lnTo>
                  <a:lnTo>
                    <a:pt x="6392" y="11304"/>
                  </a:lnTo>
                  <a:lnTo>
                    <a:pt x="6392" y="6171"/>
                  </a:lnTo>
                  <a:lnTo>
                    <a:pt x="8792" y="5133"/>
                  </a:lnTo>
                  <a:close/>
                  <a:moveTo>
                    <a:pt x="12000" y="0"/>
                  </a:moveTo>
                  <a:lnTo>
                    <a:pt x="8792" y="1039"/>
                  </a:lnTo>
                  <a:lnTo>
                    <a:pt x="6392" y="3086"/>
                  </a:lnTo>
                  <a:lnTo>
                    <a:pt x="4800" y="2047"/>
                  </a:lnTo>
                  <a:lnTo>
                    <a:pt x="3992" y="2047"/>
                  </a:lnTo>
                  <a:lnTo>
                    <a:pt x="3208" y="3086"/>
                  </a:lnTo>
                  <a:lnTo>
                    <a:pt x="2400" y="6171"/>
                  </a:lnTo>
                  <a:lnTo>
                    <a:pt x="2400" y="10296"/>
                  </a:lnTo>
                  <a:lnTo>
                    <a:pt x="808" y="11304"/>
                  </a:lnTo>
                  <a:lnTo>
                    <a:pt x="0" y="13382"/>
                  </a:lnTo>
                  <a:lnTo>
                    <a:pt x="808" y="15429"/>
                  </a:lnTo>
                  <a:lnTo>
                    <a:pt x="2400" y="16467"/>
                  </a:lnTo>
                  <a:lnTo>
                    <a:pt x="2400" y="18514"/>
                  </a:lnTo>
                  <a:lnTo>
                    <a:pt x="3208" y="20561"/>
                  </a:lnTo>
                  <a:lnTo>
                    <a:pt x="3992" y="21600"/>
                  </a:lnTo>
                  <a:lnTo>
                    <a:pt x="4800" y="21600"/>
                  </a:lnTo>
                  <a:lnTo>
                    <a:pt x="7200" y="18514"/>
                  </a:lnTo>
                  <a:lnTo>
                    <a:pt x="6392" y="16467"/>
                  </a:lnTo>
                  <a:lnTo>
                    <a:pt x="12000" y="16467"/>
                  </a:lnTo>
                  <a:lnTo>
                    <a:pt x="16800" y="14390"/>
                  </a:lnTo>
                  <a:lnTo>
                    <a:pt x="18392" y="13382"/>
                  </a:lnTo>
                  <a:lnTo>
                    <a:pt x="20008" y="11304"/>
                  </a:lnTo>
                  <a:lnTo>
                    <a:pt x="20792" y="8218"/>
                  </a:lnTo>
                  <a:lnTo>
                    <a:pt x="21600" y="5133"/>
                  </a:lnTo>
                  <a:lnTo>
                    <a:pt x="21600" y="3086"/>
                  </a:lnTo>
                  <a:lnTo>
                    <a:pt x="20792" y="3086"/>
                  </a:lnTo>
                  <a:lnTo>
                    <a:pt x="15992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657" name="Shape 1110"/>
            <p:cNvSpPr/>
            <p:nvPr/>
          </p:nvSpPr>
          <p:spPr>
            <a:xfrm>
              <a:off x="1923197" y="716373"/>
              <a:ext cx="15676" cy="1744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6224" y="0"/>
                  </a:moveTo>
                  <a:lnTo>
                    <a:pt x="0" y="1941"/>
                  </a:lnTo>
                  <a:lnTo>
                    <a:pt x="0" y="17726"/>
                  </a:lnTo>
                  <a:lnTo>
                    <a:pt x="3112" y="21049"/>
                  </a:lnTo>
                  <a:lnTo>
                    <a:pt x="9244" y="21600"/>
                  </a:lnTo>
                  <a:lnTo>
                    <a:pt x="15468" y="21600"/>
                  </a:lnTo>
                  <a:lnTo>
                    <a:pt x="18488" y="21049"/>
                  </a:lnTo>
                  <a:lnTo>
                    <a:pt x="18488" y="18557"/>
                  </a:lnTo>
                  <a:lnTo>
                    <a:pt x="21600" y="16064"/>
                  </a:lnTo>
                  <a:lnTo>
                    <a:pt x="18488" y="11359"/>
                  </a:lnTo>
                  <a:lnTo>
                    <a:pt x="18488" y="2772"/>
                  </a:lnTo>
                  <a:lnTo>
                    <a:pt x="15468" y="1390"/>
                  </a:lnTo>
                  <a:lnTo>
                    <a:pt x="9244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658" name="Shape 1111"/>
            <p:cNvSpPr/>
            <p:nvPr/>
          </p:nvSpPr>
          <p:spPr>
            <a:xfrm>
              <a:off x="2196060" y="805844"/>
              <a:ext cx="29028" cy="4470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296" y="0"/>
                  </a:moveTo>
                  <a:lnTo>
                    <a:pt x="1631" y="7574"/>
                  </a:lnTo>
                  <a:lnTo>
                    <a:pt x="0" y="11875"/>
                  </a:lnTo>
                  <a:lnTo>
                    <a:pt x="1631" y="12966"/>
                  </a:lnTo>
                  <a:lnTo>
                    <a:pt x="1631" y="14058"/>
                  </a:lnTo>
                  <a:lnTo>
                    <a:pt x="6623" y="14058"/>
                  </a:lnTo>
                  <a:lnTo>
                    <a:pt x="8304" y="16208"/>
                  </a:lnTo>
                  <a:lnTo>
                    <a:pt x="14977" y="20541"/>
                  </a:lnTo>
                  <a:lnTo>
                    <a:pt x="18288" y="21600"/>
                  </a:lnTo>
                  <a:lnTo>
                    <a:pt x="21600" y="20541"/>
                  </a:lnTo>
                  <a:lnTo>
                    <a:pt x="21600" y="17299"/>
                  </a:lnTo>
                  <a:lnTo>
                    <a:pt x="11616" y="10816"/>
                  </a:lnTo>
                  <a:lnTo>
                    <a:pt x="21600" y="4333"/>
                  </a:lnTo>
                  <a:lnTo>
                    <a:pt x="21600" y="2150"/>
                  </a:lnTo>
                  <a:lnTo>
                    <a:pt x="19969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659" name="Shape 1112"/>
            <p:cNvSpPr/>
            <p:nvPr/>
          </p:nvSpPr>
          <p:spPr>
            <a:xfrm>
              <a:off x="2070787" y="506146"/>
              <a:ext cx="165526" cy="17894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49" y="1620"/>
                  </a:moveTo>
                  <a:lnTo>
                    <a:pt x="19260" y="5669"/>
                  </a:lnTo>
                  <a:lnTo>
                    <a:pt x="19260" y="9990"/>
                  </a:lnTo>
                  <a:lnTo>
                    <a:pt x="19554" y="14312"/>
                  </a:lnTo>
                  <a:lnTo>
                    <a:pt x="19849" y="18625"/>
                  </a:lnTo>
                  <a:lnTo>
                    <a:pt x="20135" y="18898"/>
                  </a:lnTo>
                  <a:lnTo>
                    <a:pt x="19849" y="18898"/>
                  </a:lnTo>
                  <a:lnTo>
                    <a:pt x="17804" y="18625"/>
                  </a:lnTo>
                  <a:lnTo>
                    <a:pt x="15758" y="18625"/>
                  </a:lnTo>
                  <a:lnTo>
                    <a:pt x="11675" y="18898"/>
                  </a:lnTo>
                  <a:lnTo>
                    <a:pt x="3216" y="18898"/>
                  </a:lnTo>
                  <a:lnTo>
                    <a:pt x="2340" y="10527"/>
                  </a:lnTo>
                  <a:lnTo>
                    <a:pt x="1751" y="1892"/>
                  </a:lnTo>
                  <a:lnTo>
                    <a:pt x="6128" y="2165"/>
                  </a:lnTo>
                  <a:lnTo>
                    <a:pt x="10800" y="2165"/>
                  </a:lnTo>
                  <a:lnTo>
                    <a:pt x="19849" y="1620"/>
                  </a:lnTo>
                  <a:close/>
                  <a:moveTo>
                    <a:pt x="20135" y="0"/>
                  </a:moveTo>
                  <a:lnTo>
                    <a:pt x="15472" y="273"/>
                  </a:lnTo>
                  <a:lnTo>
                    <a:pt x="6128" y="273"/>
                  </a:lnTo>
                  <a:lnTo>
                    <a:pt x="1465" y="545"/>
                  </a:lnTo>
                  <a:lnTo>
                    <a:pt x="875" y="810"/>
                  </a:lnTo>
                  <a:lnTo>
                    <a:pt x="875" y="1355"/>
                  </a:lnTo>
                  <a:lnTo>
                    <a:pt x="589" y="1355"/>
                  </a:lnTo>
                  <a:lnTo>
                    <a:pt x="295" y="1620"/>
                  </a:lnTo>
                  <a:lnTo>
                    <a:pt x="0" y="6478"/>
                  </a:lnTo>
                  <a:lnTo>
                    <a:pt x="295" y="11337"/>
                  </a:lnTo>
                  <a:lnTo>
                    <a:pt x="875" y="16196"/>
                  </a:lnTo>
                  <a:lnTo>
                    <a:pt x="1751" y="21055"/>
                  </a:lnTo>
                  <a:lnTo>
                    <a:pt x="2046" y="21327"/>
                  </a:lnTo>
                  <a:lnTo>
                    <a:pt x="2626" y="21600"/>
                  </a:lnTo>
                  <a:lnTo>
                    <a:pt x="3502" y="21327"/>
                  </a:lnTo>
                  <a:lnTo>
                    <a:pt x="3502" y="19980"/>
                  </a:lnTo>
                  <a:lnTo>
                    <a:pt x="7593" y="20790"/>
                  </a:lnTo>
                  <a:lnTo>
                    <a:pt x="16053" y="20790"/>
                  </a:lnTo>
                  <a:lnTo>
                    <a:pt x="18098" y="20518"/>
                  </a:lnTo>
                  <a:lnTo>
                    <a:pt x="19849" y="19980"/>
                  </a:lnTo>
                  <a:lnTo>
                    <a:pt x="20430" y="19708"/>
                  </a:lnTo>
                  <a:lnTo>
                    <a:pt x="20430" y="19171"/>
                  </a:lnTo>
                  <a:lnTo>
                    <a:pt x="21011" y="19171"/>
                  </a:lnTo>
                  <a:lnTo>
                    <a:pt x="21600" y="18625"/>
                  </a:lnTo>
                  <a:lnTo>
                    <a:pt x="21600" y="9990"/>
                  </a:lnTo>
                  <a:lnTo>
                    <a:pt x="21305" y="5669"/>
                  </a:lnTo>
                  <a:lnTo>
                    <a:pt x="20725" y="1355"/>
                  </a:lnTo>
                  <a:lnTo>
                    <a:pt x="21011" y="810"/>
                  </a:lnTo>
                  <a:lnTo>
                    <a:pt x="21011" y="545"/>
                  </a:lnTo>
                  <a:lnTo>
                    <a:pt x="20725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660" name="Shape 1113"/>
            <p:cNvSpPr/>
            <p:nvPr/>
          </p:nvSpPr>
          <p:spPr>
            <a:xfrm>
              <a:off x="7925466" y="4460012"/>
              <a:ext cx="791691" cy="77820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89" y="12041"/>
                  </a:moveTo>
                  <a:lnTo>
                    <a:pt x="549" y="12413"/>
                  </a:lnTo>
                  <a:lnTo>
                    <a:pt x="672" y="12786"/>
                  </a:lnTo>
                  <a:lnTo>
                    <a:pt x="1038" y="13407"/>
                  </a:lnTo>
                  <a:lnTo>
                    <a:pt x="1464" y="14026"/>
                  </a:lnTo>
                  <a:lnTo>
                    <a:pt x="1771" y="14275"/>
                  </a:lnTo>
                  <a:lnTo>
                    <a:pt x="2013" y="14461"/>
                  </a:lnTo>
                  <a:lnTo>
                    <a:pt x="1954" y="15020"/>
                  </a:lnTo>
                  <a:lnTo>
                    <a:pt x="1954" y="15579"/>
                  </a:lnTo>
                  <a:lnTo>
                    <a:pt x="2013" y="16076"/>
                  </a:lnTo>
                  <a:lnTo>
                    <a:pt x="2075" y="16635"/>
                  </a:lnTo>
                  <a:lnTo>
                    <a:pt x="2196" y="16882"/>
                  </a:lnTo>
                  <a:lnTo>
                    <a:pt x="1709" y="16510"/>
                  </a:lnTo>
                  <a:lnTo>
                    <a:pt x="1281" y="16014"/>
                  </a:lnTo>
                  <a:lnTo>
                    <a:pt x="915" y="15518"/>
                  </a:lnTo>
                  <a:lnTo>
                    <a:pt x="672" y="14959"/>
                  </a:lnTo>
                  <a:lnTo>
                    <a:pt x="489" y="14399"/>
                  </a:lnTo>
                  <a:lnTo>
                    <a:pt x="366" y="13282"/>
                  </a:lnTo>
                  <a:lnTo>
                    <a:pt x="428" y="12662"/>
                  </a:lnTo>
                  <a:lnTo>
                    <a:pt x="489" y="12041"/>
                  </a:lnTo>
                  <a:close/>
                  <a:moveTo>
                    <a:pt x="4699" y="0"/>
                  </a:moveTo>
                  <a:lnTo>
                    <a:pt x="4638" y="61"/>
                  </a:lnTo>
                  <a:lnTo>
                    <a:pt x="4027" y="1117"/>
                  </a:lnTo>
                  <a:lnTo>
                    <a:pt x="3539" y="2172"/>
                  </a:lnTo>
                  <a:lnTo>
                    <a:pt x="2990" y="3289"/>
                  </a:lnTo>
                  <a:lnTo>
                    <a:pt x="2562" y="4406"/>
                  </a:lnTo>
                  <a:lnTo>
                    <a:pt x="1709" y="6703"/>
                  </a:lnTo>
                  <a:lnTo>
                    <a:pt x="977" y="8938"/>
                  </a:lnTo>
                  <a:lnTo>
                    <a:pt x="428" y="10737"/>
                  </a:lnTo>
                  <a:lnTo>
                    <a:pt x="183" y="11731"/>
                  </a:lnTo>
                  <a:lnTo>
                    <a:pt x="0" y="12662"/>
                  </a:lnTo>
                  <a:lnTo>
                    <a:pt x="0" y="14089"/>
                  </a:lnTo>
                  <a:lnTo>
                    <a:pt x="123" y="14524"/>
                  </a:lnTo>
                  <a:lnTo>
                    <a:pt x="245" y="15020"/>
                  </a:lnTo>
                  <a:lnTo>
                    <a:pt x="428" y="15455"/>
                  </a:lnTo>
                  <a:lnTo>
                    <a:pt x="672" y="15828"/>
                  </a:lnTo>
                  <a:lnTo>
                    <a:pt x="977" y="16263"/>
                  </a:lnTo>
                  <a:lnTo>
                    <a:pt x="1647" y="16945"/>
                  </a:lnTo>
                  <a:lnTo>
                    <a:pt x="2441" y="17627"/>
                  </a:lnTo>
                  <a:lnTo>
                    <a:pt x="3295" y="18186"/>
                  </a:lnTo>
                  <a:lnTo>
                    <a:pt x="4210" y="18683"/>
                  </a:lnTo>
                  <a:lnTo>
                    <a:pt x="5125" y="19117"/>
                  </a:lnTo>
                  <a:lnTo>
                    <a:pt x="6102" y="19489"/>
                  </a:lnTo>
                  <a:lnTo>
                    <a:pt x="7994" y="20110"/>
                  </a:lnTo>
                  <a:lnTo>
                    <a:pt x="9152" y="20420"/>
                  </a:lnTo>
                  <a:lnTo>
                    <a:pt x="10312" y="20669"/>
                  </a:lnTo>
                  <a:lnTo>
                    <a:pt x="12631" y="21041"/>
                  </a:lnTo>
                  <a:lnTo>
                    <a:pt x="14949" y="21351"/>
                  </a:lnTo>
                  <a:lnTo>
                    <a:pt x="17267" y="21600"/>
                  </a:lnTo>
                  <a:lnTo>
                    <a:pt x="17390" y="21600"/>
                  </a:lnTo>
                  <a:lnTo>
                    <a:pt x="17450" y="21476"/>
                  </a:lnTo>
                  <a:lnTo>
                    <a:pt x="17390" y="21290"/>
                  </a:lnTo>
                  <a:lnTo>
                    <a:pt x="17267" y="21228"/>
                  </a:lnTo>
                  <a:lnTo>
                    <a:pt x="13729" y="20855"/>
                  </a:lnTo>
                  <a:lnTo>
                    <a:pt x="11899" y="20606"/>
                  </a:lnTo>
                  <a:lnTo>
                    <a:pt x="10067" y="20297"/>
                  </a:lnTo>
                  <a:lnTo>
                    <a:pt x="8298" y="19861"/>
                  </a:lnTo>
                  <a:lnTo>
                    <a:pt x="7383" y="19614"/>
                  </a:lnTo>
                  <a:lnTo>
                    <a:pt x="6529" y="19303"/>
                  </a:lnTo>
                  <a:lnTo>
                    <a:pt x="5674" y="18993"/>
                  </a:lnTo>
                  <a:lnTo>
                    <a:pt x="4821" y="18558"/>
                  </a:lnTo>
                  <a:lnTo>
                    <a:pt x="4027" y="18186"/>
                  </a:lnTo>
                  <a:lnTo>
                    <a:pt x="3295" y="17690"/>
                  </a:lnTo>
                  <a:lnTo>
                    <a:pt x="2807" y="17008"/>
                  </a:lnTo>
                  <a:lnTo>
                    <a:pt x="2624" y="16696"/>
                  </a:lnTo>
                  <a:lnTo>
                    <a:pt x="2441" y="16263"/>
                  </a:lnTo>
                  <a:lnTo>
                    <a:pt x="2379" y="15890"/>
                  </a:lnTo>
                  <a:lnTo>
                    <a:pt x="2379" y="15455"/>
                  </a:lnTo>
                  <a:lnTo>
                    <a:pt x="2320" y="15020"/>
                  </a:lnTo>
                  <a:lnTo>
                    <a:pt x="2258" y="14585"/>
                  </a:lnTo>
                  <a:lnTo>
                    <a:pt x="2379" y="14524"/>
                  </a:lnTo>
                  <a:lnTo>
                    <a:pt x="2441" y="14399"/>
                  </a:lnTo>
                  <a:lnTo>
                    <a:pt x="2379" y="14275"/>
                  </a:lnTo>
                  <a:lnTo>
                    <a:pt x="2320" y="14213"/>
                  </a:lnTo>
                  <a:lnTo>
                    <a:pt x="1892" y="13903"/>
                  </a:lnTo>
                  <a:lnTo>
                    <a:pt x="1588" y="13530"/>
                  </a:lnTo>
                  <a:lnTo>
                    <a:pt x="1281" y="13095"/>
                  </a:lnTo>
                  <a:lnTo>
                    <a:pt x="977" y="12662"/>
                  </a:lnTo>
                  <a:lnTo>
                    <a:pt x="855" y="12227"/>
                  </a:lnTo>
                  <a:lnTo>
                    <a:pt x="732" y="11855"/>
                  </a:lnTo>
                  <a:lnTo>
                    <a:pt x="732" y="10986"/>
                  </a:lnTo>
                  <a:lnTo>
                    <a:pt x="1160" y="9557"/>
                  </a:lnTo>
                  <a:lnTo>
                    <a:pt x="1647" y="8193"/>
                  </a:lnTo>
                  <a:lnTo>
                    <a:pt x="2379" y="6206"/>
                  </a:lnTo>
                  <a:lnTo>
                    <a:pt x="3173" y="4220"/>
                  </a:lnTo>
                  <a:lnTo>
                    <a:pt x="3967" y="2295"/>
                  </a:lnTo>
                  <a:lnTo>
                    <a:pt x="4699" y="310"/>
                  </a:lnTo>
                  <a:lnTo>
                    <a:pt x="4942" y="559"/>
                  </a:lnTo>
                  <a:lnTo>
                    <a:pt x="5248" y="745"/>
                  </a:lnTo>
                  <a:lnTo>
                    <a:pt x="5614" y="931"/>
                  </a:lnTo>
                  <a:lnTo>
                    <a:pt x="5919" y="1055"/>
                  </a:lnTo>
                  <a:lnTo>
                    <a:pt x="6651" y="1178"/>
                  </a:lnTo>
                  <a:lnTo>
                    <a:pt x="7383" y="1303"/>
                  </a:lnTo>
                  <a:lnTo>
                    <a:pt x="8543" y="1550"/>
                  </a:lnTo>
                  <a:lnTo>
                    <a:pt x="9701" y="1862"/>
                  </a:lnTo>
                  <a:lnTo>
                    <a:pt x="11959" y="2607"/>
                  </a:lnTo>
                  <a:lnTo>
                    <a:pt x="14279" y="3289"/>
                  </a:lnTo>
                  <a:lnTo>
                    <a:pt x="16658" y="3848"/>
                  </a:lnTo>
                  <a:lnTo>
                    <a:pt x="19038" y="4283"/>
                  </a:lnTo>
                  <a:lnTo>
                    <a:pt x="21417" y="4592"/>
                  </a:lnTo>
                  <a:lnTo>
                    <a:pt x="21538" y="4592"/>
                  </a:lnTo>
                  <a:lnTo>
                    <a:pt x="21600" y="4469"/>
                  </a:lnTo>
                  <a:lnTo>
                    <a:pt x="21538" y="4283"/>
                  </a:lnTo>
                  <a:lnTo>
                    <a:pt x="21417" y="4220"/>
                  </a:lnTo>
                  <a:lnTo>
                    <a:pt x="19159" y="3910"/>
                  </a:lnTo>
                  <a:lnTo>
                    <a:pt x="16901" y="3538"/>
                  </a:lnTo>
                  <a:lnTo>
                    <a:pt x="14704" y="3040"/>
                  </a:lnTo>
                  <a:lnTo>
                    <a:pt x="12508" y="2421"/>
                  </a:lnTo>
                  <a:lnTo>
                    <a:pt x="10556" y="1799"/>
                  </a:lnTo>
                  <a:lnTo>
                    <a:pt x="8664" y="1241"/>
                  </a:lnTo>
                  <a:lnTo>
                    <a:pt x="7687" y="992"/>
                  </a:lnTo>
                  <a:lnTo>
                    <a:pt x="6651" y="806"/>
                  </a:lnTo>
                  <a:lnTo>
                    <a:pt x="5736" y="559"/>
                  </a:lnTo>
                  <a:lnTo>
                    <a:pt x="5248" y="433"/>
                  </a:lnTo>
                  <a:lnTo>
                    <a:pt x="4759" y="186"/>
                  </a:lnTo>
                  <a:lnTo>
                    <a:pt x="4759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661" name="Shape 1114"/>
            <p:cNvSpPr/>
            <p:nvPr/>
          </p:nvSpPr>
          <p:spPr>
            <a:xfrm>
              <a:off x="1929905" y="691797"/>
              <a:ext cx="172235" cy="20126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192" y="0"/>
                  </a:moveTo>
                  <a:lnTo>
                    <a:pt x="19634" y="478"/>
                  </a:lnTo>
                  <a:lnTo>
                    <a:pt x="17110" y="478"/>
                  </a:lnTo>
                  <a:lnTo>
                    <a:pt x="14869" y="720"/>
                  </a:lnTo>
                  <a:lnTo>
                    <a:pt x="10096" y="1440"/>
                  </a:lnTo>
                  <a:lnTo>
                    <a:pt x="7572" y="1440"/>
                  </a:lnTo>
                  <a:lnTo>
                    <a:pt x="5048" y="955"/>
                  </a:lnTo>
                  <a:lnTo>
                    <a:pt x="2524" y="955"/>
                  </a:lnTo>
                  <a:lnTo>
                    <a:pt x="1408" y="1198"/>
                  </a:lnTo>
                  <a:lnTo>
                    <a:pt x="283" y="1675"/>
                  </a:lnTo>
                  <a:lnTo>
                    <a:pt x="0" y="1918"/>
                  </a:lnTo>
                  <a:lnTo>
                    <a:pt x="0" y="2160"/>
                  </a:lnTo>
                  <a:lnTo>
                    <a:pt x="566" y="2402"/>
                  </a:lnTo>
                  <a:lnTo>
                    <a:pt x="2524" y="2638"/>
                  </a:lnTo>
                  <a:lnTo>
                    <a:pt x="4490" y="2880"/>
                  </a:lnTo>
                  <a:lnTo>
                    <a:pt x="8697" y="3122"/>
                  </a:lnTo>
                  <a:lnTo>
                    <a:pt x="11504" y="3122"/>
                  </a:lnTo>
                  <a:lnTo>
                    <a:pt x="14028" y="2638"/>
                  </a:lnTo>
                  <a:lnTo>
                    <a:pt x="16827" y="2160"/>
                  </a:lnTo>
                  <a:lnTo>
                    <a:pt x="19634" y="2160"/>
                  </a:lnTo>
                  <a:lnTo>
                    <a:pt x="19351" y="5760"/>
                  </a:lnTo>
                  <a:lnTo>
                    <a:pt x="19634" y="9360"/>
                  </a:lnTo>
                  <a:lnTo>
                    <a:pt x="19634" y="16318"/>
                  </a:lnTo>
                  <a:lnTo>
                    <a:pt x="20192" y="18720"/>
                  </a:lnTo>
                  <a:lnTo>
                    <a:pt x="19634" y="18478"/>
                  </a:lnTo>
                  <a:lnTo>
                    <a:pt x="14586" y="18962"/>
                  </a:lnTo>
                  <a:lnTo>
                    <a:pt x="9255" y="19440"/>
                  </a:lnTo>
                  <a:lnTo>
                    <a:pt x="5048" y="19918"/>
                  </a:lnTo>
                  <a:lnTo>
                    <a:pt x="2807" y="20402"/>
                  </a:lnTo>
                  <a:lnTo>
                    <a:pt x="841" y="21122"/>
                  </a:lnTo>
                  <a:lnTo>
                    <a:pt x="3090" y="21600"/>
                  </a:lnTo>
                  <a:lnTo>
                    <a:pt x="5048" y="21358"/>
                  </a:lnTo>
                  <a:lnTo>
                    <a:pt x="9255" y="20880"/>
                  </a:lnTo>
                  <a:lnTo>
                    <a:pt x="14586" y="20402"/>
                  </a:lnTo>
                  <a:lnTo>
                    <a:pt x="19634" y="19918"/>
                  </a:lnTo>
                  <a:lnTo>
                    <a:pt x="20192" y="19682"/>
                  </a:lnTo>
                  <a:lnTo>
                    <a:pt x="20475" y="19440"/>
                  </a:lnTo>
                  <a:lnTo>
                    <a:pt x="20475" y="19682"/>
                  </a:lnTo>
                  <a:lnTo>
                    <a:pt x="21034" y="19682"/>
                  </a:lnTo>
                  <a:lnTo>
                    <a:pt x="21317" y="19440"/>
                  </a:lnTo>
                  <a:lnTo>
                    <a:pt x="21600" y="17280"/>
                  </a:lnTo>
                  <a:lnTo>
                    <a:pt x="21600" y="10800"/>
                  </a:lnTo>
                  <a:lnTo>
                    <a:pt x="21317" y="5518"/>
                  </a:lnTo>
                  <a:lnTo>
                    <a:pt x="21317" y="3122"/>
                  </a:lnTo>
                  <a:lnTo>
                    <a:pt x="20759" y="478"/>
                  </a:lnTo>
                  <a:lnTo>
                    <a:pt x="20759" y="235"/>
                  </a:lnTo>
                  <a:lnTo>
                    <a:pt x="20192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662" name="Shape 1115"/>
            <p:cNvSpPr/>
            <p:nvPr/>
          </p:nvSpPr>
          <p:spPr>
            <a:xfrm>
              <a:off x="771497" y="720890"/>
              <a:ext cx="910188" cy="2191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069" y="2200"/>
                  </a:moveTo>
                  <a:lnTo>
                    <a:pt x="21069" y="6613"/>
                  </a:lnTo>
                  <a:lnTo>
                    <a:pt x="21176" y="16971"/>
                  </a:lnTo>
                  <a:lnTo>
                    <a:pt x="21122" y="16748"/>
                  </a:lnTo>
                  <a:lnTo>
                    <a:pt x="20539" y="16310"/>
                  </a:lnTo>
                  <a:lnTo>
                    <a:pt x="19954" y="16087"/>
                  </a:lnTo>
                  <a:lnTo>
                    <a:pt x="18893" y="16087"/>
                  </a:lnTo>
                  <a:lnTo>
                    <a:pt x="17779" y="16532"/>
                  </a:lnTo>
                  <a:lnTo>
                    <a:pt x="16665" y="17194"/>
                  </a:lnTo>
                  <a:lnTo>
                    <a:pt x="15285" y="17855"/>
                  </a:lnTo>
                  <a:lnTo>
                    <a:pt x="13958" y="18294"/>
                  </a:lnTo>
                  <a:lnTo>
                    <a:pt x="11304" y="18732"/>
                  </a:lnTo>
                  <a:lnTo>
                    <a:pt x="5998" y="19177"/>
                  </a:lnTo>
                  <a:lnTo>
                    <a:pt x="3291" y="19394"/>
                  </a:lnTo>
                  <a:lnTo>
                    <a:pt x="1964" y="19616"/>
                  </a:lnTo>
                  <a:lnTo>
                    <a:pt x="690" y="20055"/>
                  </a:lnTo>
                  <a:lnTo>
                    <a:pt x="637" y="18071"/>
                  </a:lnTo>
                  <a:lnTo>
                    <a:pt x="585" y="15871"/>
                  </a:lnTo>
                  <a:lnTo>
                    <a:pt x="426" y="11458"/>
                  </a:lnTo>
                  <a:lnTo>
                    <a:pt x="318" y="7490"/>
                  </a:lnTo>
                  <a:lnTo>
                    <a:pt x="213" y="5506"/>
                  </a:lnTo>
                  <a:lnTo>
                    <a:pt x="107" y="3745"/>
                  </a:lnTo>
                  <a:lnTo>
                    <a:pt x="2760" y="3745"/>
                  </a:lnTo>
                  <a:lnTo>
                    <a:pt x="5413" y="3523"/>
                  </a:lnTo>
                  <a:lnTo>
                    <a:pt x="10720" y="2861"/>
                  </a:lnTo>
                  <a:lnTo>
                    <a:pt x="21069" y="2200"/>
                  </a:lnTo>
                  <a:close/>
                  <a:moveTo>
                    <a:pt x="21228" y="0"/>
                  </a:moveTo>
                  <a:lnTo>
                    <a:pt x="21122" y="439"/>
                  </a:lnTo>
                  <a:lnTo>
                    <a:pt x="10720" y="1539"/>
                  </a:lnTo>
                  <a:lnTo>
                    <a:pt x="5413" y="1761"/>
                  </a:lnTo>
                  <a:lnTo>
                    <a:pt x="2760" y="1984"/>
                  </a:lnTo>
                  <a:lnTo>
                    <a:pt x="107" y="2423"/>
                  </a:lnTo>
                  <a:lnTo>
                    <a:pt x="54" y="2645"/>
                  </a:lnTo>
                  <a:lnTo>
                    <a:pt x="0" y="2861"/>
                  </a:lnTo>
                  <a:lnTo>
                    <a:pt x="0" y="7490"/>
                  </a:lnTo>
                  <a:lnTo>
                    <a:pt x="107" y="11458"/>
                  </a:lnTo>
                  <a:lnTo>
                    <a:pt x="213" y="16532"/>
                  </a:lnTo>
                  <a:lnTo>
                    <a:pt x="266" y="18955"/>
                  </a:lnTo>
                  <a:lnTo>
                    <a:pt x="426" y="21377"/>
                  </a:lnTo>
                  <a:lnTo>
                    <a:pt x="478" y="21600"/>
                  </a:lnTo>
                  <a:lnTo>
                    <a:pt x="531" y="21600"/>
                  </a:lnTo>
                  <a:lnTo>
                    <a:pt x="637" y="21377"/>
                  </a:lnTo>
                  <a:lnTo>
                    <a:pt x="637" y="21161"/>
                  </a:lnTo>
                  <a:lnTo>
                    <a:pt x="1910" y="21377"/>
                  </a:lnTo>
                  <a:lnTo>
                    <a:pt x="3238" y="21377"/>
                  </a:lnTo>
                  <a:lnTo>
                    <a:pt x="5785" y="21161"/>
                  </a:lnTo>
                  <a:lnTo>
                    <a:pt x="10933" y="20277"/>
                  </a:lnTo>
                  <a:lnTo>
                    <a:pt x="13427" y="19839"/>
                  </a:lnTo>
                  <a:lnTo>
                    <a:pt x="14701" y="19616"/>
                  </a:lnTo>
                  <a:lnTo>
                    <a:pt x="15922" y="19177"/>
                  </a:lnTo>
                  <a:lnTo>
                    <a:pt x="18469" y="17855"/>
                  </a:lnTo>
                  <a:lnTo>
                    <a:pt x="19743" y="17855"/>
                  </a:lnTo>
                  <a:lnTo>
                    <a:pt x="20380" y="18071"/>
                  </a:lnTo>
                  <a:lnTo>
                    <a:pt x="21017" y="18294"/>
                  </a:lnTo>
                  <a:lnTo>
                    <a:pt x="21176" y="18294"/>
                  </a:lnTo>
                  <a:lnTo>
                    <a:pt x="21228" y="17632"/>
                  </a:lnTo>
                  <a:lnTo>
                    <a:pt x="21335" y="17855"/>
                  </a:lnTo>
                  <a:lnTo>
                    <a:pt x="21441" y="17855"/>
                  </a:lnTo>
                  <a:lnTo>
                    <a:pt x="21546" y="17410"/>
                  </a:lnTo>
                  <a:lnTo>
                    <a:pt x="21600" y="16971"/>
                  </a:lnTo>
                  <a:lnTo>
                    <a:pt x="21494" y="7713"/>
                  </a:lnTo>
                  <a:lnTo>
                    <a:pt x="21494" y="3523"/>
                  </a:lnTo>
                  <a:lnTo>
                    <a:pt x="21441" y="1984"/>
                  </a:lnTo>
                  <a:lnTo>
                    <a:pt x="21494" y="1761"/>
                  </a:lnTo>
                  <a:lnTo>
                    <a:pt x="21546" y="1100"/>
                  </a:lnTo>
                  <a:lnTo>
                    <a:pt x="21441" y="661"/>
                  </a:lnTo>
                  <a:lnTo>
                    <a:pt x="21335" y="439"/>
                  </a:lnTo>
                  <a:lnTo>
                    <a:pt x="21282" y="439"/>
                  </a:lnTo>
                  <a:lnTo>
                    <a:pt x="21228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663" name="Shape 1116"/>
            <p:cNvSpPr/>
            <p:nvPr/>
          </p:nvSpPr>
          <p:spPr>
            <a:xfrm>
              <a:off x="1938872" y="550914"/>
              <a:ext cx="46962" cy="4244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47" y="0"/>
                  </a:moveTo>
                  <a:lnTo>
                    <a:pt x="0" y="1115"/>
                  </a:lnTo>
                  <a:lnTo>
                    <a:pt x="0" y="2265"/>
                  </a:lnTo>
                  <a:lnTo>
                    <a:pt x="1039" y="3414"/>
                  </a:lnTo>
                  <a:lnTo>
                    <a:pt x="5133" y="6828"/>
                  </a:lnTo>
                  <a:lnTo>
                    <a:pt x="11304" y="9093"/>
                  </a:lnTo>
                  <a:lnTo>
                    <a:pt x="3086" y="15921"/>
                  </a:lnTo>
                  <a:lnTo>
                    <a:pt x="2047" y="18186"/>
                  </a:lnTo>
                  <a:lnTo>
                    <a:pt x="3086" y="20485"/>
                  </a:lnTo>
                  <a:lnTo>
                    <a:pt x="5133" y="21600"/>
                  </a:lnTo>
                  <a:lnTo>
                    <a:pt x="7210" y="21600"/>
                  </a:lnTo>
                  <a:lnTo>
                    <a:pt x="19553" y="10242"/>
                  </a:lnTo>
                  <a:lnTo>
                    <a:pt x="20561" y="9093"/>
                  </a:lnTo>
                  <a:lnTo>
                    <a:pt x="21600" y="6828"/>
                  </a:lnTo>
                  <a:lnTo>
                    <a:pt x="20561" y="5679"/>
                  </a:lnTo>
                  <a:lnTo>
                    <a:pt x="18514" y="4530"/>
                  </a:lnTo>
                  <a:lnTo>
                    <a:pt x="10296" y="1115"/>
                  </a:lnTo>
                  <a:lnTo>
                    <a:pt x="6171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664" name="Shape 1117"/>
            <p:cNvSpPr/>
            <p:nvPr/>
          </p:nvSpPr>
          <p:spPr>
            <a:xfrm>
              <a:off x="0" y="591166"/>
              <a:ext cx="185585" cy="1744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301" y="0"/>
                  </a:moveTo>
                  <a:lnTo>
                    <a:pt x="20038" y="271"/>
                  </a:lnTo>
                  <a:lnTo>
                    <a:pt x="19783" y="551"/>
                  </a:lnTo>
                  <a:lnTo>
                    <a:pt x="19258" y="1933"/>
                  </a:lnTo>
                  <a:lnTo>
                    <a:pt x="14055" y="1382"/>
                  </a:lnTo>
                  <a:lnTo>
                    <a:pt x="8844" y="1102"/>
                  </a:lnTo>
                  <a:lnTo>
                    <a:pt x="4422" y="1102"/>
                  </a:lnTo>
                  <a:lnTo>
                    <a:pt x="0" y="1382"/>
                  </a:lnTo>
                  <a:lnTo>
                    <a:pt x="0" y="3043"/>
                  </a:lnTo>
                  <a:lnTo>
                    <a:pt x="13011" y="3043"/>
                  </a:lnTo>
                  <a:lnTo>
                    <a:pt x="18995" y="3323"/>
                  </a:lnTo>
                  <a:lnTo>
                    <a:pt x="18740" y="7197"/>
                  </a:lnTo>
                  <a:lnTo>
                    <a:pt x="18995" y="11071"/>
                  </a:lnTo>
                  <a:lnTo>
                    <a:pt x="19520" y="18557"/>
                  </a:lnTo>
                  <a:lnTo>
                    <a:pt x="15091" y="19108"/>
                  </a:lnTo>
                  <a:lnTo>
                    <a:pt x="9107" y="19387"/>
                  </a:lnTo>
                  <a:lnTo>
                    <a:pt x="3641" y="19659"/>
                  </a:lnTo>
                  <a:lnTo>
                    <a:pt x="1299" y="19387"/>
                  </a:lnTo>
                  <a:lnTo>
                    <a:pt x="0" y="19108"/>
                  </a:lnTo>
                  <a:lnTo>
                    <a:pt x="0" y="20490"/>
                  </a:lnTo>
                  <a:lnTo>
                    <a:pt x="4940" y="21320"/>
                  </a:lnTo>
                  <a:lnTo>
                    <a:pt x="10151" y="21600"/>
                  </a:lnTo>
                  <a:lnTo>
                    <a:pt x="15353" y="21049"/>
                  </a:lnTo>
                  <a:lnTo>
                    <a:pt x="20301" y="20218"/>
                  </a:lnTo>
                  <a:lnTo>
                    <a:pt x="21082" y="20218"/>
                  </a:lnTo>
                  <a:lnTo>
                    <a:pt x="21600" y="19659"/>
                  </a:lnTo>
                  <a:lnTo>
                    <a:pt x="21600" y="19108"/>
                  </a:lnTo>
                  <a:lnTo>
                    <a:pt x="21082" y="14123"/>
                  </a:lnTo>
                  <a:lnTo>
                    <a:pt x="20819" y="9138"/>
                  </a:lnTo>
                  <a:lnTo>
                    <a:pt x="21082" y="4705"/>
                  </a:lnTo>
                  <a:lnTo>
                    <a:pt x="21082" y="2764"/>
                  </a:lnTo>
                  <a:lnTo>
                    <a:pt x="20819" y="551"/>
                  </a:lnTo>
                  <a:lnTo>
                    <a:pt x="20564" y="271"/>
                  </a:lnTo>
                  <a:lnTo>
                    <a:pt x="20301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665" name="Shape 1118"/>
            <p:cNvSpPr/>
            <p:nvPr/>
          </p:nvSpPr>
          <p:spPr>
            <a:xfrm>
              <a:off x="348850" y="5254"/>
              <a:ext cx="161010" cy="2683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497" y="0"/>
                  </a:moveTo>
                  <a:lnTo>
                    <a:pt x="19800" y="8982"/>
                  </a:lnTo>
                  <a:lnTo>
                    <a:pt x="14997" y="8982"/>
                  </a:lnTo>
                  <a:lnTo>
                    <a:pt x="9900" y="10800"/>
                  </a:lnTo>
                  <a:lnTo>
                    <a:pt x="4803" y="8982"/>
                  </a:lnTo>
                  <a:lnTo>
                    <a:pt x="2397" y="8982"/>
                  </a:lnTo>
                  <a:lnTo>
                    <a:pt x="0" y="12564"/>
                  </a:lnTo>
                  <a:lnTo>
                    <a:pt x="2103" y="16200"/>
                  </a:lnTo>
                  <a:lnTo>
                    <a:pt x="4197" y="17964"/>
                  </a:lnTo>
                  <a:lnTo>
                    <a:pt x="8697" y="19782"/>
                  </a:lnTo>
                  <a:lnTo>
                    <a:pt x="14703" y="21600"/>
                  </a:lnTo>
                  <a:lnTo>
                    <a:pt x="17403" y="19782"/>
                  </a:lnTo>
                  <a:lnTo>
                    <a:pt x="20397" y="14382"/>
                  </a:lnTo>
                  <a:lnTo>
                    <a:pt x="21003" y="14382"/>
                  </a:lnTo>
                  <a:lnTo>
                    <a:pt x="21297" y="12564"/>
                  </a:lnTo>
                  <a:lnTo>
                    <a:pt x="21600" y="10800"/>
                  </a:lnTo>
                  <a:lnTo>
                    <a:pt x="21297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666" name="Shape 1119"/>
            <p:cNvSpPr/>
            <p:nvPr/>
          </p:nvSpPr>
          <p:spPr>
            <a:xfrm>
              <a:off x="0" y="776751"/>
              <a:ext cx="143075" cy="18565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864" y="0"/>
                  </a:moveTo>
                  <a:lnTo>
                    <a:pt x="11813" y="263"/>
                  </a:lnTo>
                  <a:lnTo>
                    <a:pt x="6077" y="526"/>
                  </a:lnTo>
                  <a:lnTo>
                    <a:pt x="3038" y="526"/>
                  </a:lnTo>
                  <a:lnTo>
                    <a:pt x="0" y="781"/>
                  </a:lnTo>
                  <a:lnTo>
                    <a:pt x="0" y="2087"/>
                  </a:lnTo>
                  <a:lnTo>
                    <a:pt x="7421" y="2087"/>
                  </a:lnTo>
                  <a:lnTo>
                    <a:pt x="17890" y="1561"/>
                  </a:lnTo>
                  <a:lnTo>
                    <a:pt x="18231" y="1824"/>
                  </a:lnTo>
                  <a:lnTo>
                    <a:pt x="18903" y="1824"/>
                  </a:lnTo>
                  <a:lnTo>
                    <a:pt x="18903" y="2087"/>
                  </a:lnTo>
                  <a:lnTo>
                    <a:pt x="19243" y="1824"/>
                  </a:lnTo>
                  <a:lnTo>
                    <a:pt x="18903" y="4428"/>
                  </a:lnTo>
                  <a:lnTo>
                    <a:pt x="18903" y="7025"/>
                  </a:lnTo>
                  <a:lnTo>
                    <a:pt x="19243" y="13014"/>
                  </a:lnTo>
                  <a:lnTo>
                    <a:pt x="19574" y="18996"/>
                  </a:lnTo>
                  <a:lnTo>
                    <a:pt x="14851" y="18996"/>
                  </a:lnTo>
                  <a:lnTo>
                    <a:pt x="10128" y="19258"/>
                  </a:lnTo>
                  <a:lnTo>
                    <a:pt x="5064" y="19258"/>
                  </a:lnTo>
                  <a:lnTo>
                    <a:pt x="2357" y="19513"/>
                  </a:lnTo>
                  <a:lnTo>
                    <a:pt x="1013" y="19776"/>
                  </a:lnTo>
                  <a:lnTo>
                    <a:pt x="0" y="20039"/>
                  </a:lnTo>
                  <a:lnTo>
                    <a:pt x="0" y="21074"/>
                  </a:lnTo>
                  <a:lnTo>
                    <a:pt x="2026" y="21600"/>
                  </a:lnTo>
                  <a:lnTo>
                    <a:pt x="4382" y="21600"/>
                  </a:lnTo>
                  <a:lnTo>
                    <a:pt x="8774" y="21337"/>
                  </a:lnTo>
                  <a:lnTo>
                    <a:pt x="14179" y="21337"/>
                  </a:lnTo>
                  <a:lnTo>
                    <a:pt x="17218" y="21074"/>
                  </a:lnTo>
                  <a:lnTo>
                    <a:pt x="19915" y="20819"/>
                  </a:lnTo>
                  <a:lnTo>
                    <a:pt x="20256" y="21074"/>
                  </a:lnTo>
                  <a:lnTo>
                    <a:pt x="20928" y="21074"/>
                  </a:lnTo>
                  <a:lnTo>
                    <a:pt x="21600" y="20819"/>
                  </a:lnTo>
                  <a:lnTo>
                    <a:pt x="21600" y="20294"/>
                  </a:lnTo>
                  <a:lnTo>
                    <a:pt x="20928" y="8331"/>
                  </a:lnTo>
                  <a:lnTo>
                    <a:pt x="20928" y="2342"/>
                  </a:lnTo>
                  <a:lnTo>
                    <a:pt x="20256" y="526"/>
                  </a:lnTo>
                  <a:lnTo>
                    <a:pt x="20256" y="263"/>
                  </a:lnTo>
                  <a:lnTo>
                    <a:pt x="19915" y="526"/>
                  </a:lnTo>
                  <a:lnTo>
                    <a:pt x="19915" y="781"/>
                  </a:lnTo>
                  <a:lnTo>
                    <a:pt x="19574" y="526"/>
                  </a:lnTo>
                  <a:lnTo>
                    <a:pt x="18903" y="263"/>
                  </a:lnTo>
                  <a:lnTo>
                    <a:pt x="17890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667" name="Shape 1120"/>
            <p:cNvSpPr/>
            <p:nvPr/>
          </p:nvSpPr>
          <p:spPr>
            <a:xfrm>
              <a:off x="205710" y="582199"/>
              <a:ext cx="165526" cy="17894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49" y="1620"/>
                  </a:moveTo>
                  <a:lnTo>
                    <a:pt x="19260" y="5669"/>
                  </a:lnTo>
                  <a:lnTo>
                    <a:pt x="18974" y="9990"/>
                  </a:lnTo>
                  <a:lnTo>
                    <a:pt x="19260" y="14304"/>
                  </a:lnTo>
                  <a:lnTo>
                    <a:pt x="19849" y="18625"/>
                  </a:lnTo>
                  <a:lnTo>
                    <a:pt x="15758" y="18625"/>
                  </a:lnTo>
                  <a:lnTo>
                    <a:pt x="11675" y="18898"/>
                  </a:lnTo>
                  <a:lnTo>
                    <a:pt x="3216" y="18898"/>
                  </a:lnTo>
                  <a:lnTo>
                    <a:pt x="2340" y="10255"/>
                  </a:lnTo>
                  <a:lnTo>
                    <a:pt x="1465" y="1892"/>
                  </a:lnTo>
                  <a:lnTo>
                    <a:pt x="6128" y="2157"/>
                  </a:lnTo>
                  <a:lnTo>
                    <a:pt x="10800" y="2157"/>
                  </a:lnTo>
                  <a:lnTo>
                    <a:pt x="19849" y="1620"/>
                  </a:lnTo>
                  <a:close/>
                  <a:moveTo>
                    <a:pt x="15177" y="0"/>
                  </a:moveTo>
                  <a:lnTo>
                    <a:pt x="10505" y="273"/>
                  </a:lnTo>
                  <a:lnTo>
                    <a:pt x="5842" y="273"/>
                  </a:lnTo>
                  <a:lnTo>
                    <a:pt x="1170" y="537"/>
                  </a:lnTo>
                  <a:lnTo>
                    <a:pt x="875" y="810"/>
                  </a:lnTo>
                  <a:lnTo>
                    <a:pt x="589" y="1082"/>
                  </a:lnTo>
                  <a:lnTo>
                    <a:pt x="295" y="1347"/>
                  </a:lnTo>
                  <a:lnTo>
                    <a:pt x="295" y="1620"/>
                  </a:lnTo>
                  <a:lnTo>
                    <a:pt x="0" y="6478"/>
                  </a:lnTo>
                  <a:lnTo>
                    <a:pt x="0" y="11337"/>
                  </a:lnTo>
                  <a:lnTo>
                    <a:pt x="589" y="16196"/>
                  </a:lnTo>
                  <a:lnTo>
                    <a:pt x="1465" y="21055"/>
                  </a:lnTo>
                  <a:lnTo>
                    <a:pt x="2626" y="21600"/>
                  </a:lnTo>
                  <a:lnTo>
                    <a:pt x="3216" y="21327"/>
                  </a:lnTo>
                  <a:lnTo>
                    <a:pt x="3502" y="20518"/>
                  </a:lnTo>
                  <a:lnTo>
                    <a:pt x="3216" y="19980"/>
                  </a:lnTo>
                  <a:lnTo>
                    <a:pt x="7298" y="20518"/>
                  </a:lnTo>
                  <a:lnTo>
                    <a:pt x="11675" y="20790"/>
                  </a:lnTo>
                  <a:lnTo>
                    <a:pt x="15758" y="20790"/>
                  </a:lnTo>
                  <a:lnTo>
                    <a:pt x="17804" y="20518"/>
                  </a:lnTo>
                  <a:lnTo>
                    <a:pt x="19849" y="19980"/>
                  </a:lnTo>
                  <a:lnTo>
                    <a:pt x="20135" y="19708"/>
                  </a:lnTo>
                  <a:lnTo>
                    <a:pt x="20135" y="19171"/>
                  </a:lnTo>
                  <a:lnTo>
                    <a:pt x="21011" y="19171"/>
                  </a:lnTo>
                  <a:lnTo>
                    <a:pt x="21305" y="18898"/>
                  </a:lnTo>
                  <a:lnTo>
                    <a:pt x="21305" y="18361"/>
                  </a:lnTo>
                  <a:lnTo>
                    <a:pt x="21600" y="14304"/>
                  </a:lnTo>
                  <a:lnTo>
                    <a:pt x="21305" y="9990"/>
                  </a:lnTo>
                  <a:lnTo>
                    <a:pt x="21011" y="5669"/>
                  </a:lnTo>
                  <a:lnTo>
                    <a:pt x="20430" y="1347"/>
                  </a:lnTo>
                  <a:lnTo>
                    <a:pt x="20725" y="810"/>
                  </a:lnTo>
                  <a:lnTo>
                    <a:pt x="20725" y="537"/>
                  </a:lnTo>
                  <a:lnTo>
                    <a:pt x="20430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668" name="Shape 1121"/>
            <p:cNvSpPr/>
            <p:nvPr/>
          </p:nvSpPr>
          <p:spPr>
            <a:xfrm>
              <a:off x="2113298" y="336237"/>
              <a:ext cx="17868" cy="1543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380" y="0"/>
                  </a:moveTo>
                  <a:lnTo>
                    <a:pt x="2730" y="307"/>
                  </a:lnTo>
                  <a:lnTo>
                    <a:pt x="2730" y="10014"/>
                  </a:lnTo>
                  <a:lnTo>
                    <a:pt x="0" y="15649"/>
                  </a:lnTo>
                  <a:lnTo>
                    <a:pt x="0" y="18466"/>
                  </a:lnTo>
                  <a:lnTo>
                    <a:pt x="2730" y="20968"/>
                  </a:lnTo>
                  <a:lnTo>
                    <a:pt x="5380" y="21600"/>
                  </a:lnTo>
                  <a:lnTo>
                    <a:pt x="13490" y="21600"/>
                  </a:lnTo>
                  <a:lnTo>
                    <a:pt x="16220" y="21284"/>
                  </a:lnTo>
                  <a:lnTo>
                    <a:pt x="18950" y="18466"/>
                  </a:lnTo>
                  <a:lnTo>
                    <a:pt x="21600" y="15649"/>
                  </a:lnTo>
                  <a:lnTo>
                    <a:pt x="18950" y="10014"/>
                  </a:lnTo>
                  <a:lnTo>
                    <a:pt x="18950" y="5002"/>
                  </a:lnTo>
                  <a:lnTo>
                    <a:pt x="16220" y="2501"/>
                  </a:lnTo>
                  <a:lnTo>
                    <a:pt x="10840" y="307"/>
                  </a:lnTo>
                  <a:lnTo>
                    <a:pt x="10840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669" name="Shape 1122"/>
            <p:cNvSpPr/>
            <p:nvPr/>
          </p:nvSpPr>
          <p:spPr>
            <a:xfrm>
              <a:off x="717827" y="439059"/>
              <a:ext cx="49221" cy="693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768" y="5586"/>
                  </a:moveTo>
                  <a:lnTo>
                    <a:pt x="15712" y="6269"/>
                  </a:lnTo>
                  <a:lnTo>
                    <a:pt x="16703" y="7676"/>
                  </a:lnTo>
                  <a:lnTo>
                    <a:pt x="17665" y="9062"/>
                  </a:lnTo>
                  <a:lnTo>
                    <a:pt x="17665" y="12538"/>
                  </a:lnTo>
                  <a:lnTo>
                    <a:pt x="15712" y="13945"/>
                  </a:lnTo>
                  <a:lnTo>
                    <a:pt x="14721" y="15331"/>
                  </a:lnTo>
                  <a:lnTo>
                    <a:pt x="9823" y="17421"/>
                  </a:lnTo>
                  <a:lnTo>
                    <a:pt x="8832" y="17421"/>
                  </a:lnTo>
                  <a:lnTo>
                    <a:pt x="7870" y="9766"/>
                  </a:lnTo>
                  <a:lnTo>
                    <a:pt x="8832" y="5586"/>
                  </a:lnTo>
                  <a:lnTo>
                    <a:pt x="9823" y="6269"/>
                  </a:lnTo>
                  <a:lnTo>
                    <a:pt x="12768" y="5586"/>
                  </a:lnTo>
                  <a:close/>
                  <a:moveTo>
                    <a:pt x="7870" y="0"/>
                  </a:moveTo>
                  <a:lnTo>
                    <a:pt x="7870" y="703"/>
                  </a:lnTo>
                  <a:lnTo>
                    <a:pt x="5888" y="2090"/>
                  </a:lnTo>
                  <a:lnTo>
                    <a:pt x="3935" y="4179"/>
                  </a:lnTo>
                  <a:lnTo>
                    <a:pt x="2944" y="8359"/>
                  </a:lnTo>
                  <a:lnTo>
                    <a:pt x="2944" y="13241"/>
                  </a:lnTo>
                  <a:lnTo>
                    <a:pt x="3935" y="18124"/>
                  </a:lnTo>
                  <a:lnTo>
                    <a:pt x="991" y="18124"/>
                  </a:lnTo>
                  <a:lnTo>
                    <a:pt x="0" y="18807"/>
                  </a:lnTo>
                  <a:lnTo>
                    <a:pt x="0" y="20897"/>
                  </a:lnTo>
                  <a:lnTo>
                    <a:pt x="991" y="20897"/>
                  </a:lnTo>
                  <a:lnTo>
                    <a:pt x="3935" y="21600"/>
                  </a:lnTo>
                  <a:lnTo>
                    <a:pt x="6879" y="21600"/>
                  </a:lnTo>
                  <a:lnTo>
                    <a:pt x="9823" y="20897"/>
                  </a:lnTo>
                  <a:lnTo>
                    <a:pt x="12768" y="20214"/>
                  </a:lnTo>
                  <a:lnTo>
                    <a:pt x="17665" y="16717"/>
                  </a:lnTo>
                  <a:lnTo>
                    <a:pt x="21600" y="13241"/>
                  </a:lnTo>
                  <a:lnTo>
                    <a:pt x="21600" y="9062"/>
                  </a:lnTo>
                  <a:lnTo>
                    <a:pt x="20609" y="6972"/>
                  </a:lnTo>
                  <a:lnTo>
                    <a:pt x="19647" y="4883"/>
                  </a:lnTo>
                  <a:lnTo>
                    <a:pt x="17665" y="3497"/>
                  </a:lnTo>
                  <a:lnTo>
                    <a:pt x="8832" y="3497"/>
                  </a:lnTo>
                  <a:lnTo>
                    <a:pt x="8832" y="703"/>
                  </a:lnTo>
                  <a:lnTo>
                    <a:pt x="7870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670" name="Shape 1123"/>
            <p:cNvSpPr/>
            <p:nvPr/>
          </p:nvSpPr>
          <p:spPr>
            <a:xfrm>
              <a:off x="346592" y="761142"/>
              <a:ext cx="167718" cy="1833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299" y="1839"/>
                  </a:moveTo>
                  <a:lnTo>
                    <a:pt x="19299" y="5001"/>
                  </a:lnTo>
                  <a:lnTo>
                    <a:pt x="19590" y="8429"/>
                  </a:lnTo>
                  <a:lnTo>
                    <a:pt x="19590" y="13962"/>
                  </a:lnTo>
                  <a:lnTo>
                    <a:pt x="19872" y="19495"/>
                  </a:lnTo>
                  <a:lnTo>
                    <a:pt x="12387" y="19495"/>
                  </a:lnTo>
                  <a:lnTo>
                    <a:pt x="7776" y="19761"/>
                  </a:lnTo>
                  <a:lnTo>
                    <a:pt x="5475" y="20019"/>
                  </a:lnTo>
                  <a:lnTo>
                    <a:pt x="3174" y="20285"/>
                  </a:lnTo>
                  <a:lnTo>
                    <a:pt x="2883" y="14752"/>
                  </a:lnTo>
                  <a:lnTo>
                    <a:pt x="2019" y="8953"/>
                  </a:lnTo>
                  <a:lnTo>
                    <a:pt x="1728" y="5533"/>
                  </a:lnTo>
                  <a:lnTo>
                    <a:pt x="1155" y="2105"/>
                  </a:lnTo>
                  <a:lnTo>
                    <a:pt x="10086" y="2105"/>
                  </a:lnTo>
                  <a:lnTo>
                    <a:pt x="19299" y="1839"/>
                  </a:lnTo>
                  <a:close/>
                  <a:moveTo>
                    <a:pt x="19008" y="0"/>
                  </a:moveTo>
                  <a:lnTo>
                    <a:pt x="10086" y="258"/>
                  </a:lnTo>
                  <a:lnTo>
                    <a:pt x="5475" y="258"/>
                  </a:lnTo>
                  <a:lnTo>
                    <a:pt x="1155" y="524"/>
                  </a:lnTo>
                  <a:lnTo>
                    <a:pt x="582" y="1049"/>
                  </a:lnTo>
                  <a:lnTo>
                    <a:pt x="291" y="1581"/>
                  </a:lnTo>
                  <a:lnTo>
                    <a:pt x="0" y="3420"/>
                  </a:lnTo>
                  <a:lnTo>
                    <a:pt x="0" y="5267"/>
                  </a:lnTo>
                  <a:lnTo>
                    <a:pt x="291" y="8953"/>
                  </a:lnTo>
                  <a:lnTo>
                    <a:pt x="864" y="15018"/>
                  </a:lnTo>
                  <a:lnTo>
                    <a:pt x="1155" y="18438"/>
                  </a:lnTo>
                  <a:lnTo>
                    <a:pt x="2019" y="21076"/>
                  </a:lnTo>
                  <a:lnTo>
                    <a:pt x="2019" y="21342"/>
                  </a:lnTo>
                  <a:lnTo>
                    <a:pt x="2310" y="21600"/>
                  </a:lnTo>
                  <a:lnTo>
                    <a:pt x="2883" y="21342"/>
                  </a:lnTo>
                  <a:lnTo>
                    <a:pt x="3174" y="21342"/>
                  </a:lnTo>
                  <a:lnTo>
                    <a:pt x="5184" y="21600"/>
                  </a:lnTo>
                  <a:lnTo>
                    <a:pt x="7203" y="21600"/>
                  </a:lnTo>
                  <a:lnTo>
                    <a:pt x="11232" y="21342"/>
                  </a:lnTo>
                  <a:lnTo>
                    <a:pt x="17862" y="21342"/>
                  </a:lnTo>
                  <a:lnTo>
                    <a:pt x="20163" y="21076"/>
                  </a:lnTo>
                  <a:lnTo>
                    <a:pt x="21318" y="21076"/>
                  </a:lnTo>
                  <a:lnTo>
                    <a:pt x="21318" y="20810"/>
                  </a:lnTo>
                  <a:lnTo>
                    <a:pt x="21600" y="18180"/>
                  </a:lnTo>
                  <a:lnTo>
                    <a:pt x="21600" y="15277"/>
                  </a:lnTo>
                  <a:lnTo>
                    <a:pt x="21318" y="9743"/>
                  </a:lnTo>
                  <a:lnTo>
                    <a:pt x="21027" y="5001"/>
                  </a:lnTo>
                  <a:lnTo>
                    <a:pt x="20736" y="2630"/>
                  </a:lnTo>
                  <a:lnTo>
                    <a:pt x="20163" y="524"/>
                  </a:lnTo>
                  <a:lnTo>
                    <a:pt x="19590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671" name="Shape 1124"/>
            <p:cNvSpPr/>
            <p:nvPr/>
          </p:nvSpPr>
          <p:spPr>
            <a:xfrm>
              <a:off x="659708" y="383198"/>
              <a:ext cx="165459" cy="1744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267" y="1102"/>
                  </a:moveTo>
                  <a:lnTo>
                    <a:pt x="19562" y="9969"/>
                  </a:lnTo>
                  <a:lnTo>
                    <a:pt x="19267" y="18828"/>
                  </a:lnTo>
                  <a:lnTo>
                    <a:pt x="15183" y="19108"/>
                  </a:lnTo>
                  <a:lnTo>
                    <a:pt x="10804" y="19379"/>
                  </a:lnTo>
                  <a:lnTo>
                    <a:pt x="6712" y="19379"/>
                  </a:lnTo>
                  <a:lnTo>
                    <a:pt x="4665" y="19659"/>
                  </a:lnTo>
                  <a:lnTo>
                    <a:pt x="2914" y="19938"/>
                  </a:lnTo>
                  <a:lnTo>
                    <a:pt x="2627" y="19938"/>
                  </a:lnTo>
                  <a:lnTo>
                    <a:pt x="2627" y="19659"/>
                  </a:lnTo>
                  <a:lnTo>
                    <a:pt x="2914" y="15505"/>
                  </a:lnTo>
                  <a:lnTo>
                    <a:pt x="2627" y="11071"/>
                  </a:lnTo>
                  <a:lnTo>
                    <a:pt x="2038" y="6646"/>
                  </a:lnTo>
                  <a:lnTo>
                    <a:pt x="1162" y="2213"/>
                  </a:lnTo>
                  <a:lnTo>
                    <a:pt x="10510" y="2213"/>
                  </a:lnTo>
                  <a:lnTo>
                    <a:pt x="14888" y="1933"/>
                  </a:lnTo>
                  <a:lnTo>
                    <a:pt x="19267" y="1102"/>
                  </a:lnTo>
                  <a:close/>
                  <a:moveTo>
                    <a:pt x="14888" y="0"/>
                  </a:moveTo>
                  <a:lnTo>
                    <a:pt x="10215" y="271"/>
                  </a:lnTo>
                  <a:lnTo>
                    <a:pt x="5541" y="551"/>
                  </a:lnTo>
                  <a:lnTo>
                    <a:pt x="876" y="551"/>
                  </a:lnTo>
                  <a:lnTo>
                    <a:pt x="286" y="831"/>
                  </a:lnTo>
                  <a:lnTo>
                    <a:pt x="0" y="1102"/>
                  </a:lnTo>
                  <a:lnTo>
                    <a:pt x="0" y="1662"/>
                  </a:lnTo>
                  <a:lnTo>
                    <a:pt x="286" y="2213"/>
                  </a:lnTo>
                  <a:lnTo>
                    <a:pt x="286" y="11071"/>
                  </a:lnTo>
                  <a:lnTo>
                    <a:pt x="581" y="15505"/>
                  </a:lnTo>
                  <a:lnTo>
                    <a:pt x="1162" y="19659"/>
                  </a:lnTo>
                  <a:lnTo>
                    <a:pt x="1457" y="20210"/>
                  </a:lnTo>
                  <a:lnTo>
                    <a:pt x="1752" y="20210"/>
                  </a:lnTo>
                  <a:lnTo>
                    <a:pt x="2038" y="20490"/>
                  </a:lnTo>
                  <a:lnTo>
                    <a:pt x="2333" y="20210"/>
                  </a:lnTo>
                  <a:lnTo>
                    <a:pt x="2333" y="20769"/>
                  </a:lnTo>
                  <a:lnTo>
                    <a:pt x="2914" y="21041"/>
                  </a:lnTo>
                  <a:lnTo>
                    <a:pt x="4665" y="21320"/>
                  </a:lnTo>
                  <a:lnTo>
                    <a:pt x="6712" y="21600"/>
                  </a:lnTo>
                  <a:lnTo>
                    <a:pt x="11090" y="21320"/>
                  </a:lnTo>
                  <a:lnTo>
                    <a:pt x="15183" y="20769"/>
                  </a:lnTo>
                  <a:lnTo>
                    <a:pt x="19267" y="19938"/>
                  </a:lnTo>
                  <a:lnTo>
                    <a:pt x="19267" y="20490"/>
                  </a:lnTo>
                  <a:lnTo>
                    <a:pt x="19562" y="21041"/>
                  </a:lnTo>
                  <a:lnTo>
                    <a:pt x="20143" y="21320"/>
                  </a:lnTo>
                  <a:lnTo>
                    <a:pt x="20724" y="21320"/>
                  </a:lnTo>
                  <a:lnTo>
                    <a:pt x="21019" y="20769"/>
                  </a:lnTo>
                  <a:lnTo>
                    <a:pt x="21600" y="15785"/>
                  </a:lnTo>
                  <a:lnTo>
                    <a:pt x="21600" y="5815"/>
                  </a:lnTo>
                  <a:lnTo>
                    <a:pt x="20724" y="831"/>
                  </a:lnTo>
                  <a:lnTo>
                    <a:pt x="20724" y="551"/>
                  </a:lnTo>
                  <a:lnTo>
                    <a:pt x="20143" y="551"/>
                  </a:lnTo>
                  <a:lnTo>
                    <a:pt x="20143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672" name="Shape 1125"/>
            <p:cNvSpPr/>
            <p:nvPr/>
          </p:nvSpPr>
          <p:spPr>
            <a:xfrm>
              <a:off x="767047" y="571040"/>
              <a:ext cx="22385" cy="1543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294" y="0"/>
                  </a:moveTo>
                  <a:lnTo>
                    <a:pt x="2179" y="307"/>
                  </a:lnTo>
                  <a:lnTo>
                    <a:pt x="0" y="2817"/>
                  </a:lnTo>
                  <a:lnTo>
                    <a:pt x="0" y="5319"/>
                  </a:lnTo>
                  <a:lnTo>
                    <a:pt x="2179" y="10014"/>
                  </a:lnTo>
                  <a:lnTo>
                    <a:pt x="4294" y="15649"/>
                  </a:lnTo>
                  <a:lnTo>
                    <a:pt x="6474" y="18466"/>
                  </a:lnTo>
                  <a:lnTo>
                    <a:pt x="10768" y="21284"/>
                  </a:lnTo>
                  <a:lnTo>
                    <a:pt x="12947" y="21600"/>
                  </a:lnTo>
                  <a:lnTo>
                    <a:pt x="19421" y="21600"/>
                  </a:lnTo>
                  <a:lnTo>
                    <a:pt x="19421" y="20977"/>
                  </a:lnTo>
                  <a:lnTo>
                    <a:pt x="21600" y="18466"/>
                  </a:lnTo>
                  <a:lnTo>
                    <a:pt x="19421" y="15649"/>
                  </a:lnTo>
                  <a:lnTo>
                    <a:pt x="15126" y="10014"/>
                  </a:lnTo>
                  <a:lnTo>
                    <a:pt x="12947" y="5002"/>
                  </a:lnTo>
                  <a:lnTo>
                    <a:pt x="10768" y="2817"/>
                  </a:lnTo>
                  <a:lnTo>
                    <a:pt x="8653" y="307"/>
                  </a:lnTo>
                  <a:lnTo>
                    <a:pt x="8653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673" name="Shape 1126"/>
            <p:cNvSpPr/>
            <p:nvPr/>
          </p:nvSpPr>
          <p:spPr>
            <a:xfrm>
              <a:off x="456189" y="631418"/>
              <a:ext cx="49220" cy="581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944" y="0"/>
                  </a:moveTo>
                  <a:lnTo>
                    <a:pt x="991" y="815"/>
                  </a:lnTo>
                  <a:lnTo>
                    <a:pt x="0" y="1654"/>
                  </a:lnTo>
                  <a:lnTo>
                    <a:pt x="0" y="2493"/>
                  </a:lnTo>
                  <a:lnTo>
                    <a:pt x="991" y="4147"/>
                  </a:lnTo>
                  <a:lnTo>
                    <a:pt x="3935" y="4987"/>
                  </a:lnTo>
                  <a:lnTo>
                    <a:pt x="9823" y="6640"/>
                  </a:lnTo>
                  <a:lnTo>
                    <a:pt x="4897" y="11627"/>
                  </a:lnTo>
                  <a:lnTo>
                    <a:pt x="991" y="17453"/>
                  </a:lnTo>
                  <a:lnTo>
                    <a:pt x="0" y="19107"/>
                  </a:lnTo>
                  <a:lnTo>
                    <a:pt x="991" y="20761"/>
                  </a:lnTo>
                  <a:lnTo>
                    <a:pt x="2944" y="21600"/>
                  </a:lnTo>
                  <a:lnTo>
                    <a:pt x="4897" y="21600"/>
                  </a:lnTo>
                  <a:lnTo>
                    <a:pt x="14721" y="19107"/>
                  </a:lnTo>
                  <a:lnTo>
                    <a:pt x="19618" y="18267"/>
                  </a:lnTo>
                  <a:lnTo>
                    <a:pt x="20609" y="17453"/>
                  </a:lnTo>
                  <a:lnTo>
                    <a:pt x="21600" y="15774"/>
                  </a:lnTo>
                  <a:lnTo>
                    <a:pt x="21600" y="14120"/>
                  </a:lnTo>
                  <a:lnTo>
                    <a:pt x="19618" y="13281"/>
                  </a:lnTo>
                  <a:lnTo>
                    <a:pt x="18656" y="13281"/>
                  </a:lnTo>
                  <a:lnTo>
                    <a:pt x="10785" y="14960"/>
                  </a:lnTo>
                  <a:lnTo>
                    <a:pt x="18656" y="5801"/>
                  </a:lnTo>
                  <a:lnTo>
                    <a:pt x="19618" y="4147"/>
                  </a:lnTo>
                  <a:lnTo>
                    <a:pt x="18656" y="3308"/>
                  </a:lnTo>
                  <a:lnTo>
                    <a:pt x="17665" y="2493"/>
                  </a:lnTo>
                  <a:lnTo>
                    <a:pt x="15712" y="1654"/>
                  </a:lnTo>
                  <a:lnTo>
                    <a:pt x="6879" y="815"/>
                  </a:lnTo>
                  <a:lnTo>
                    <a:pt x="2944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674" name="Shape 1127"/>
            <p:cNvSpPr/>
            <p:nvPr/>
          </p:nvSpPr>
          <p:spPr>
            <a:xfrm>
              <a:off x="391361" y="577749"/>
              <a:ext cx="167718" cy="1587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290" y="2124"/>
                  </a:moveTo>
                  <a:lnTo>
                    <a:pt x="19290" y="6082"/>
                  </a:lnTo>
                  <a:lnTo>
                    <a:pt x="19581" y="10041"/>
                  </a:lnTo>
                  <a:lnTo>
                    <a:pt x="19581" y="14605"/>
                  </a:lnTo>
                  <a:lnTo>
                    <a:pt x="19872" y="19169"/>
                  </a:lnTo>
                  <a:lnTo>
                    <a:pt x="12378" y="19169"/>
                  </a:lnTo>
                  <a:lnTo>
                    <a:pt x="7776" y="19476"/>
                  </a:lnTo>
                  <a:lnTo>
                    <a:pt x="5466" y="19476"/>
                  </a:lnTo>
                  <a:lnTo>
                    <a:pt x="3165" y="20082"/>
                  </a:lnTo>
                  <a:lnTo>
                    <a:pt x="2592" y="15210"/>
                  </a:lnTo>
                  <a:lnTo>
                    <a:pt x="2010" y="10339"/>
                  </a:lnTo>
                  <a:lnTo>
                    <a:pt x="1728" y="6390"/>
                  </a:lnTo>
                  <a:lnTo>
                    <a:pt x="1437" y="2431"/>
                  </a:lnTo>
                  <a:lnTo>
                    <a:pt x="5757" y="2738"/>
                  </a:lnTo>
                  <a:lnTo>
                    <a:pt x="10368" y="2431"/>
                  </a:lnTo>
                  <a:lnTo>
                    <a:pt x="19290" y="2124"/>
                  </a:lnTo>
                  <a:close/>
                  <a:moveTo>
                    <a:pt x="19290" y="0"/>
                  </a:moveTo>
                  <a:lnTo>
                    <a:pt x="10077" y="298"/>
                  </a:lnTo>
                  <a:lnTo>
                    <a:pt x="5757" y="606"/>
                  </a:lnTo>
                  <a:lnTo>
                    <a:pt x="1146" y="913"/>
                  </a:lnTo>
                  <a:lnTo>
                    <a:pt x="573" y="1211"/>
                  </a:lnTo>
                  <a:lnTo>
                    <a:pt x="282" y="1826"/>
                  </a:lnTo>
                  <a:lnTo>
                    <a:pt x="0" y="3949"/>
                  </a:lnTo>
                  <a:lnTo>
                    <a:pt x="0" y="6082"/>
                  </a:lnTo>
                  <a:lnTo>
                    <a:pt x="282" y="10646"/>
                  </a:lnTo>
                  <a:lnTo>
                    <a:pt x="864" y="15816"/>
                  </a:lnTo>
                  <a:lnTo>
                    <a:pt x="1146" y="18563"/>
                  </a:lnTo>
                  <a:lnTo>
                    <a:pt x="1728" y="20994"/>
                  </a:lnTo>
                  <a:lnTo>
                    <a:pt x="2010" y="21302"/>
                  </a:lnTo>
                  <a:lnTo>
                    <a:pt x="3165" y="21302"/>
                  </a:lnTo>
                  <a:lnTo>
                    <a:pt x="4893" y="21600"/>
                  </a:lnTo>
                  <a:lnTo>
                    <a:pt x="7194" y="21600"/>
                  </a:lnTo>
                  <a:lnTo>
                    <a:pt x="11232" y="21302"/>
                  </a:lnTo>
                  <a:lnTo>
                    <a:pt x="17853" y="21302"/>
                  </a:lnTo>
                  <a:lnTo>
                    <a:pt x="20154" y="20994"/>
                  </a:lnTo>
                  <a:lnTo>
                    <a:pt x="21018" y="20994"/>
                  </a:lnTo>
                  <a:lnTo>
                    <a:pt x="21309" y="20687"/>
                  </a:lnTo>
                  <a:lnTo>
                    <a:pt x="21600" y="18256"/>
                  </a:lnTo>
                  <a:lnTo>
                    <a:pt x="21600" y="16123"/>
                  </a:lnTo>
                  <a:lnTo>
                    <a:pt x="21309" y="11252"/>
                  </a:lnTo>
                  <a:lnTo>
                    <a:pt x="21018" y="6082"/>
                  </a:lnTo>
                  <a:lnTo>
                    <a:pt x="20736" y="3344"/>
                  </a:lnTo>
                  <a:lnTo>
                    <a:pt x="20154" y="606"/>
                  </a:lnTo>
                  <a:lnTo>
                    <a:pt x="19872" y="298"/>
                  </a:lnTo>
                  <a:lnTo>
                    <a:pt x="19581" y="298"/>
                  </a:lnTo>
                  <a:lnTo>
                    <a:pt x="19290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675" name="Shape 1128"/>
            <p:cNvSpPr/>
            <p:nvPr/>
          </p:nvSpPr>
          <p:spPr>
            <a:xfrm>
              <a:off x="1511709" y="530788"/>
              <a:ext cx="172235" cy="16101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917" y="0"/>
                  </a:moveTo>
                  <a:lnTo>
                    <a:pt x="19634" y="294"/>
                  </a:lnTo>
                  <a:lnTo>
                    <a:pt x="19351" y="1194"/>
                  </a:lnTo>
                  <a:lnTo>
                    <a:pt x="14586" y="900"/>
                  </a:lnTo>
                  <a:lnTo>
                    <a:pt x="9821" y="597"/>
                  </a:lnTo>
                  <a:lnTo>
                    <a:pt x="5615" y="294"/>
                  </a:lnTo>
                  <a:lnTo>
                    <a:pt x="3365" y="597"/>
                  </a:lnTo>
                  <a:lnTo>
                    <a:pt x="2524" y="1194"/>
                  </a:lnTo>
                  <a:lnTo>
                    <a:pt x="1683" y="1497"/>
                  </a:lnTo>
                  <a:lnTo>
                    <a:pt x="1683" y="1800"/>
                  </a:lnTo>
                  <a:lnTo>
                    <a:pt x="3090" y="2397"/>
                  </a:lnTo>
                  <a:lnTo>
                    <a:pt x="4773" y="2700"/>
                  </a:lnTo>
                  <a:lnTo>
                    <a:pt x="14028" y="2700"/>
                  </a:lnTo>
                  <a:lnTo>
                    <a:pt x="19351" y="2994"/>
                  </a:lnTo>
                  <a:lnTo>
                    <a:pt x="19351" y="14097"/>
                  </a:lnTo>
                  <a:lnTo>
                    <a:pt x="19634" y="16494"/>
                  </a:lnTo>
                  <a:lnTo>
                    <a:pt x="19884" y="18597"/>
                  </a:lnTo>
                  <a:lnTo>
                    <a:pt x="11221" y="18900"/>
                  </a:lnTo>
                  <a:lnTo>
                    <a:pt x="6731" y="19194"/>
                  </a:lnTo>
                  <a:lnTo>
                    <a:pt x="4490" y="19497"/>
                  </a:lnTo>
                  <a:lnTo>
                    <a:pt x="2524" y="20094"/>
                  </a:lnTo>
                  <a:lnTo>
                    <a:pt x="2249" y="15594"/>
                  </a:lnTo>
                  <a:lnTo>
                    <a:pt x="1966" y="11094"/>
                  </a:lnTo>
                  <a:lnTo>
                    <a:pt x="2249" y="6300"/>
                  </a:lnTo>
                  <a:lnTo>
                    <a:pt x="1966" y="3894"/>
                  </a:lnTo>
                  <a:lnTo>
                    <a:pt x="1683" y="2700"/>
                  </a:lnTo>
                  <a:lnTo>
                    <a:pt x="1408" y="1800"/>
                  </a:lnTo>
                  <a:lnTo>
                    <a:pt x="566" y="2994"/>
                  </a:lnTo>
                  <a:lnTo>
                    <a:pt x="283" y="4500"/>
                  </a:lnTo>
                  <a:lnTo>
                    <a:pt x="0" y="7797"/>
                  </a:lnTo>
                  <a:lnTo>
                    <a:pt x="283" y="14097"/>
                  </a:lnTo>
                  <a:lnTo>
                    <a:pt x="283" y="18597"/>
                  </a:lnTo>
                  <a:lnTo>
                    <a:pt x="566" y="19497"/>
                  </a:lnTo>
                  <a:lnTo>
                    <a:pt x="841" y="20397"/>
                  </a:lnTo>
                  <a:lnTo>
                    <a:pt x="1408" y="21297"/>
                  </a:lnTo>
                  <a:lnTo>
                    <a:pt x="2249" y="21600"/>
                  </a:lnTo>
                  <a:lnTo>
                    <a:pt x="2524" y="21600"/>
                  </a:lnTo>
                  <a:lnTo>
                    <a:pt x="2807" y="21297"/>
                  </a:lnTo>
                  <a:lnTo>
                    <a:pt x="2807" y="20994"/>
                  </a:lnTo>
                  <a:lnTo>
                    <a:pt x="4773" y="21297"/>
                  </a:lnTo>
                  <a:lnTo>
                    <a:pt x="7014" y="21600"/>
                  </a:lnTo>
                  <a:lnTo>
                    <a:pt x="11221" y="21297"/>
                  </a:lnTo>
                  <a:lnTo>
                    <a:pt x="19917" y="20700"/>
                  </a:lnTo>
                  <a:lnTo>
                    <a:pt x="20475" y="20397"/>
                  </a:lnTo>
                  <a:lnTo>
                    <a:pt x="20759" y="20700"/>
                  </a:lnTo>
                  <a:lnTo>
                    <a:pt x="21034" y="20700"/>
                  </a:lnTo>
                  <a:lnTo>
                    <a:pt x="21317" y="20397"/>
                  </a:lnTo>
                  <a:lnTo>
                    <a:pt x="21600" y="18000"/>
                  </a:lnTo>
                  <a:lnTo>
                    <a:pt x="21317" y="15897"/>
                  </a:lnTo>
                  <a:lnTo>
                    <a:pt x="21034" y="11094"/>
                  </a:lnTo>
                  <a:lnTo>
                    <a:pt x="21034" y="5694"/>
                  </a:lnTo>
                  <a:lnTo>
                    <a:pt x="20759" y="2994"/>
                  </a:lnTo>
                  <a:lnTo>
                    <a:pt x="20475" y="294"/>
                  </a:lnTo>
                  <a:lnTo>
                    <a:pt x="20192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676" name="Shape 1129"/>
            <p:cNvSpPr/>
            <p:nvPr/>
          </p:nvSpPr>
          <p:spPr>
            <a:xfrm>
              <a:off x="8372755" y="2847605"/>
              <a:ext cx="787174" cy="120092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893" y="0"/>
                  </a:moveTo>
                  <a:lnTo>
                    <a:pt x="11720" y="603"/>
                  </a:lnTo>
                  <a:lnTo>
                    <a:pt x="7548" y="1247"/>
                  </a:lnTo>
                  <a:lnTo>
                    <a:pt x="3436" y="1971"/>
                  </a:lnTo>
                  <a:lnTo>
                    <a:pt x="1779" y="2252"/>
                  </a:lnTo>
                  <a:lnTo>
                    <a:pt x="1351" y="2333"/>
                  </a:lnTo>
                  <a:lnTo>
                    <a:pt x="614" y="2575"/>
                  </a:lnTo>
                  <a:lnTo>
                    <a:pt x="306" y="2735"/>
                  </a:lnTo>
                  <a:lnTo>
                    <a:pt x="306" y="2775"/>
                  </a:lnTo>
                  <a:lnTo>
                    <a:pt x="246" y="2695"/>
                  </a:lnTo>
                  <a:lnTo>
                    <a:pt x="122" y="2655"/>
                  </a:lnTo>
                  <a:lnTo>
                    <a:pt x="0" y="2655"/>
                  </a:lnTo>
                  <a:lnTo>
                    <a:pt x="0" y="2735"/>
                  </a:lnTo>
                  <a:lnTo>
                    <a:pt x="62" y="3299"/>
                  </a:lnTo>
                  <a:lnTo>
                    <a:pt x="246" y="3861"/>
                  </a:lnTo>
                  <a:lnTo>
                    <a:pt x="674" y="4988"/>
                  </a:lnTo>
                  <a:lnTo>
                    <a:pt x="1166" y="6113"/>
                  </a:lnTo>
                  <a:lnTo>
                    <a:pt x="1595" y="7240"/>
                  </a:lnTo>
                  <a:lnTo>
                    <a:pt x="3252" y="12027"/>
                  </a:lnTo>
                  <a:lnTo>
                    <a:pt x="4050" y="14400"/>
                  </a:lnTo>
                  <a:lnTo>
                    <a:pt x="4970" y="16772"/>
                  </a:lnTo>
                  <a:lnTo>
                    <a:pt x="5953" y="19146"/>
                  </a:lnTo>
                  <a:lnTo>
                    <a:pt x="6443" y="20353"/>
                  </a:lnTo>
                  <a:lnTo>
                    <a:pt x="7057" y="21479"/>
                  </a:lnTo>
                  <a:lnTo>
                    <a:pt x="7179" y="21600"/>
                  </a:lnTo>
                  <a:lnTo>
                    <a:pt x="7301" y="21600"/>
                  </a:lnTo>
                  <a:lnTo>
                    <a:pt x="7425" y="21559"/>
                  </a:lnTo>
                  <a:lnTo>
                    <a:pt x="7548" y="21479"/>
                  </a:lnTo>
                  <a:lnTo>
                    <a:pt x="8530" y="21359"/>
                  </a:lnTo>
                  <a:lnTo>
                    <a:pt x="9572" y="21157"/>
                  </a:lnTo>
                  <a:lnTo>
                    <a:pt x="11535" y="20755"/>
                  </a:lnTo>
                  <a:lnTo>
                    <a:pt x="13806" y="20312"/>
                  </a:lnTo>
                  <a:lnTo>
                    <a:pt x="16139" y="19911"/>
                  </a:lnTo>
                  <a:lnTo>
                    <a:pt x="18839" y="19467"/>
                  </a:lnTo>
                  <a:lnTo>
                    <a:pt x="20249" y="19267"/>
                  </a:lnTo>
                  <a:lnTo>
                    <a:pt x="21600" y="18985"/>
                  </a:lnTo>
                  <a:lnTo>
                    <a:pt x="21600" y="18703"/>
                  </a:lnTo>
                  <a:lnTo>
                    <a:pt x="20127" y="18985"/>
                  </a:lnTo>
                  <a:lnTo>
                    <a:pt x="18593" y="19226"/>
                  </a:lnTo>
                  <a:lnTo>
                    <a:pt x="15525" y="19749"/>
                  </a:lnTo>
                  <a:lnTo>
                    <a:pt x="11413" y="20514"/>
                  </a:lnTo>
                  <a:lnTo>
                    <a:pt x="9388" y="20876"/>
                  </a:lnTo>
                  <a:lnTo>
                    <a:pt x="8406" y="21077"/>
                  </a:lnTo>
                  <a:lnTo>
                    <a:pt x="7486" y="21359"/>
                  </a:lnTo>
                  <a:lnTo>
                    <a:pt x="6443" y="19025"/>
                  </a:lnTo>
                  <a:lnTo>
                    <a:pt x="5461" y="16652"/>
                  </a:lnTo>
                  <a:lnTo>
                    <a:pt x="4602" y="14320"/>
                  </a:lnTo>
                  <a:lnTo>
                    <a:pt x="3744" y="11906"/>
                  </a:lnTo>
                  <a:lnTo>
                    <a:pt x="2087" y="7119"/>
                  </a:lnTo>
                  <a:lnTo>
                    <a:pt x="1351" y="4907"/>
                  </a:lnTo>
                  <a:lnTo>
                    <a:pt x="920" y="3821"/>
                  </a:lnTo>
                  <a:lnTo>
                    <a:pt x="614" y="3299"/>
                  </a:lnTo>
                  <a:lnTo>
                    <a:pt x="330" y="2816"/>
                  </a:lnTo>
                  <a:lnTo>
                    <a:pt x="736" y="2816"/>
                  </a:lnTo>
                  <a:lnTo>
                    <a:pt x="1166" y="2775"/>
                  </a:lnTo>
                  <a:lnTo>
                    <a:pt x="1963" y="2655"/>
                  </a:lnTo>
                  <a:lnTo>
                    <a:pt x="3560" y="2293"/>
                  </a:lnTo>
                  <a:lnTo>
                    <a:pt x="7670" y="1569"/>
                  </a:lnTo>
                  <a:lnTo>
                    <a:pt x="11781" y="925"/>
                  </a:lnTo>
                  <a:lnTo>
                    <a:pt x="15955" y="362"/>
                  </a:lnTo>
                  <a:lnTo>
                    <a:pt x="16200" y="1166"/>
                  </a:lnTo>
                  <a:lnTo>
                    <a:pt x="16446" y="1971"/>
                  </a:lnTo>
                  <a:lnTo>
                    <a:pt x="17120" y="3620"/>
                  </a:lnTo>
                  <a:lnTo>
                    <a:pt x="18777" y="7561"/>
                  </a:lnTo>
                  <a:lnTo>
                    <a:pt x="20557" y="11544"/>
                  </a:lnTo>
                  <a:lnTo>
                    <a:pt x="21048" y="12751"/>
                  </a:lnTo>
                  <a:lnTo>
                    <a:pt x="21600" y="13997"/>
                  </a:lnTo>
                  <a:lnTo>
                    <a:pt x="21600" y="12710"/>
                  </a:lnTo>
                  <a:lnTo>
                    <a:pt x="21110" y="11745"/>
                  </a:lnTo>
                  <a:lnTo>
                    <a:pt x="19391" y="7803"/>
                  </a:lnTo>
                  <a:lnTo>
                    <a:pt x="17856" y="4143"/>
                  </a:lnTo>
                  <a:lnTo>
                    <a:pt x="17120" y="2131"/>
                  </a:lnTo>
                  <a:lnTo>
                    <a:pt x="16692" y="1127"/>
                  </a:lnTo>
                  <a:lnTo>
                    <a:pt x="16262" y="161"/>
                  </a:lnTo>
                  <a:lnTo>
                    <a:pt x="16015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677" name="Shape 1130"/>
            <p:cNvSpPr/>
            <p:nvPr/>
          </p:nvSpPr>
          <p:spPr>
            <a:xfrm>
              <a:off x="5349269" y="5254"/>
              <a:ext cx="3365630" cy="101301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630" y="7390"/>
                  </a:moveTo>
                  <a:lnTo>
                    <a:pt x="9616" y="8297"/>
                  </a:lnTo>
                  <a:lnTo>
                    <a:pt x="9444" y="8345"/>
                  </a:lnTo>
                  <a:lnTo>
                    <a:pt x="9458" y="8249"/>
                  </a:lnTo>
                  <a:lnTo>
                    <a:pt x="9458" y="8154"/>
                  </a:lnTo>
                  <a:lnTo>
                    <a:pt x="9444" y="7962"/>
                  </a:lnTo>
                  <a:lnTo>
                    <a:pt x="9429" y="7676"/>
                  </a:lnTo>
                  <a:lnTo>
                    <a:pt x="9415" y="7438"/>
                  </a:lnTo>
                  <a:lnTo>
                    <a:pt x="9616" y="7390"/>
                  </a:lnTo>
                  <a:close/>
                  <a:moveTo>
                    <a:pt x="9343" y="7438"/>
                  </a:moveTo>
                  <a:lnTo>
                    <a:pt x="9343" y="7916"/>
                  </a:lnTo>
                  <a:lnTo>
                    <a:pt x="9357" y="8154"/>
                  </a:lnTo>
                  <a:lnTo>
                    <a:pt x="9357" y="8297"/>
                  </a:lnTo>
                  <a:lnTo>
                    <a:pt x="9372" y="8392"/>
                  </a:lnTo>
                  <a:lnTo>
                    <a:pt x="9271" y="8440"/>
                  </a:lnTo>
                  <a:lnTo>
                    <a:pt x="9257" y="8202"/>
                  </a:lnTo>
                  <a:lnTo>
                    <a:pt x="9228" y="7962"/>
                  </a:lnTo>
                  <a:lnTo>
                    <a:pt x="9214" y="7725"/>
                  </a:lnTo>
                  <a:lnTo>
                    <a:pt x="9171" y="7487"/>
                  </a:lnTo>
                  <a:lnTo>
                    <a:pt x="9343" y="7438"/>
                  </a:lnTo>
                  <a:close/>
                  <a:moveTo>
                    <a:pt x="9142" y="7487"/>
                  </a:moveTo>
                  <a:lnTo>
                    <a:pt x="9142" y="7725"/>
                  </a:lnTo>
                  <a:lnTo>
                    <a:pt x="9157" y="7962"/>
                  </a:lnTo>
                  <a:lnTo>
                    <a:pt x="9171" y="8202"/>
                  </a:lnTo>
                  <a:lnTo>
                    <a:pt x="9185" y="8440"/>
                  </a:lnTo>
                  <a:lnTo>
                    <a:pt x="9085" y="8488"/>
                  </a:lnTo>
                  <a:lnTo>
                    <a:pt x="9085" y="8297"/>
                  </a:lnTo>
                  <a:lnTo>
                    <a:pt x="9071" y="8105"/>
                  </a:lnTo>
                  <a:lnTo>
                    <a:pt x="9027" y="7487"/>
                  </a:lnTo>
                  <a:close/>
                  <a:moveTo>
                    <a:pt x="8999" y="7487"/>
                  </a:moveTo>
                  <a:lnTo>
                    <a:pt x="9013" y="8059"/>
                  </a:lnTo>
                  <a:lnTo>
                    <a:pt x="9027" y="8297"/>
                  </a:lnTo>
                  <a:lnTo>
                    <a:pt x="9042" y="8488"/>
                  </a:lnTo>
                  <a:lnTo>
                    <a:pt x="8913" y="8535"/>
                  </a:lnTo>
                  <a:lnTo>
                    <a:pt x="8913" y="8297"/>
                  </a:lnTo>
                  <a:lnTo>
                    <a:pt x="8884" y="8105"/>
                  </a:lnTo>
                  <a:lnTo>
                    <a:pt x="8855" y="7533"/>
                  </a:lnTo>
                  <a:lnTo>
                    <a:pt x="8999" y="7487"/>
                  </a:lnTo>
                  <a:close/>
                  <a:moveTo>
                    <a:pt x="8812" y="7533"/>
                  </a:moveTo>
                  <a:lnTo>
                    <a:pt x="8812" y="8345"/>
                  </a:lnTo>
                  <a:lnTo>
                    <a:pt x="8827" y="8488"/>
                  </a:lnTo>
                  <a:lnTo>
                    <a:pt x="8841" y="8583"/>
                  </a:lnTo>
                  <a:lnTo>
                    <a:pt x="8726" y="8583"/>
                  </a:lnTo>
                  <a:lnTo>
                    <a:pt x="8726" y="8392"/>
                  </a:lnTo>
                  <a:lnTo>
                    <a:pt x="8712" y="8154"/>
                  </a:lnTo>
                  <a:lnTo>
                    <a:pt x="8698" y="7819"/>
                  </a:lnTo>
                  <a:lnTo>
                    <a:pt x="8683" y="7533"/>
                  </a:lnTo>
                  <a:close/>
                  <a:moveTo>
                    <a:pt x="8611" y="7533"/>
                  </a:moveTo>
                  <a:lnTo>
                    <a:pt x="8611" y="7819"/>
                  </a:lnTo>
                  <a:lnTo>
                    <a:pt x="8626" y="8059"/>
                  </a:lnTo>
                  <a:lnTo>
                    <a:pt x="8640" y="8345"/>
                  </a:lnTo>
                  <a:lnTo>
                    <a:pt x="8640" y="8488"/>
                  </a:lnTo>
                  <a:lnTo>
                    <a:pt x="8654" y="8631"/>
                  </a:lnTo>
                  <a:lnTo>
                    <a:pt x="8539" y="8678"/>
                  </a:lnTo>
                  <a:lnTo>
                    <a:pt x="8525" y="8345"/>
                  </a:lnTo>
                  <a:lnTo>
                    <a:pt x="8511" y="7962"/>
                  </a:lnTo>
                  <a:lnTo>
                    <a:pt x="8482" y="7581"/>
                  </a:lnTo>
                  <a:lnTo>
                    <a:pt x="8611" y="7533"/>
                  </a:lnTo>
                  <a:close/>
                  <a:moveTo>
                    <a:pt x="8410" y="7581"/>
                  </a:moveTo>
                  <a:lnTo>
                    <a:pt x="8425" y="7962"/>
                  </a:lnTo>
                  <a:lnTo>
                    <a:pt x="8425" y="8297"/>
                  </a:lnTo>
                  <a:lnTo>
                    <a:pt x="8439" y="8488"/>
                  </a:lnTo>
                  <a:lnTo>
                    <a:pt x="8453" y="8726"/>
                  </a:lnTo>
                  <a:lnTo>
                    <a:pt x="8324" y="8774"/>
                  </a:lnTo>
                  <a:lnTo>
                    <a:pt x="8310" y="8488"/>
                  </a:lnTo>
                  <a:lnTo>
                    <a:pt x="8296" y="8249"/>
                  </a:lnTo>
                  <a:lnTo>
                    <a:pt x="8281" y="7916"/>
                  </a:lnTo>
                  <a:lnTo>
                    <a:pt x="8253" y="7630"/>
                  </a:lnTo>
                  <a:lnTo>
                    <a:pt x="8410" y="7581"/>
                  </a:lnTo>
                  <a:close/>
                  <a:moveTo>
                    <a:pt x="9630" y="8631"/>
                  </a:moveTo>
                  <a:lnTo>
                    <a:pt x="9645" y="10013"/>
                  </a:lnTo>
                  <a:lnTo>
                    <a:pt x="9673" y="11015"/>
                  </a:lnTo>
                  <a:lnTo>
                    <a:pt x="9429" y="11015"/>
                  </a:lnTo>
                  <a:lnTo>
                    <a:pt x="9200" y="11109"/>
                  </a:lnTo>
                  <a:lnTo>
                    <a:pt x="8741" y="11349"/>
                  </a:lnTo>
                  <a:lnTo>
                    <a:pt x="8281" y="11492"/>
                  </a:lnTo>
                  <a:lnTo>
                    <a:pt x="8051" y="11587"/>
                  </a:lnTo>
                  <a:lnTo>
                    <a:pt x="7822" y="11778"/>
                  </a:lnTo>
                  <a:lnTo>
                    <a:pt x="7779" y="10537"/>
                  </a:lnTo>
                  <a:lnTo>
                    <a:pt x="7750" y="9965"/>
                  </a:lnTo>
                  <a:lnTo>
                    <a:pt x="7721" y="9393"/>
                  </a:lnTo>
                  <a:lnTo>
                    <a:pt x="7951" y="9346"/>
                  </a:lnTo>
                  <a:lnTo>
                    <a:pt x="8195" y="9250"/>
                  </a:lnTo>
                  <a:lnTo>
                    <a:pt x="8669" y="9060"/>
                  </a:lnTo>
                  <a:lnTo>
                    <a:pt x="9157" y="8821"/>
                  </a:lnTo>
                  <a:lnTo>
                    <a:pt x="9630" y="8631"/>
                  </a:lnTo>
                  <a:close/>
                  <a:moveTo>
                    <a:pt x="9673" y="11253"/>
                  </a:moveTo>
                  <a:lnTo>
                    <a:pt x="9702" y="11730"/>
                  </a:lnTo>
                  <a:lnTo>
                    <a:pt x="9731" y="12254"/>
                  </a:lnTo>
                  <a:lnTo>
                    <a:pt x="9530" y="12350"/>
                  </a:lnTo>
                  <a:lnTo>
                    <a:pt x="9501" y="12016"/>
                  </a:lnTo>
                  <a:lnTo>
                    <a:pt x="9473" y="11396"/>
                  </a:lnTo>
                  <a:lnTo>
                    <a:pt x="9673" y="11253"/>
                  </a:lnTo>
                  <a:close/>
                  <a:moveTo>
                    <a:pt x="9429" y="11396"/>
                  </a:moveTo>
                  <a:lnTo>
                    <a:pt x="9429" y="11968"/>
                  </a:lnTo>
                  <a:lnTo>
                    <a:pt x="9444" y="12350"/>
                  </a:lnTo>
                  <a:lnTo>
                    <a:pt x="9286" y="12445"/>
                  </a:lnTo>
                  <a:lnTo>
                    <a:pt x="9271" y="12159"/>
                  </a:lnTo>
                  <a:lnTo>
                    <a:pt x="9257" y="11921"/>
                  </a:lnTo>
                  <a:lnTo>
                    <a:pt x="9243" y="11682"/>
                  </a:lnTo>
                  <a:lnTo>
                    <a:pt x="9214" y="11492"/>
                  </a:lnTo>
                  <a:lnTo>
                    <a:pt x="9429" y="11396"/>
                  </a:lnTo>
                  <a:close/>
                  <a:moveTo>
                    <a:pt x="9157" y="11492"/>
                  </a:moveTo>
                  <a:lnTo>
                    <a:pt x="9157" y="11730"/>
                  </a:lnTo>
                  <a:lnTo>
                    <a:pt x="9171" y="11921"/>
                  </a:lnTo>
                  <a:lnTo>
                    <a:pt x="9185" y="12207"/>
                  </a:lnTo>
                  <a:lnTo>
                    <a:pt x="9200" y="12445"/>
                  </a:lnTo>
                  <a:lnTo>
                    <a:pt x="9085" y="12493"/>
                  </a:lnTo>
                  <a:lnTo>
                    <a:pt x="9056" y="11825"/>
                  </a:lnTo>
                  <a:lnTo>
                    <a:pt x="9027" y="11539"/>
                  </a:lnTo>
                  <a:lnTo>
                    <a:pt x="9157" y="11492"/>
                  </a:lnTo>
                  <a:close/>
                  <a:moveTo>
                    <a:pt x="8941" y="11587"/>
                  </a:moveTo>
                  <a:lnTo>
                    <a:pt x="8956" y="11873"/>
                  </a:lnTo>
                  <a:lnTo>
                    <a:pt x="8984" y="12540"/>
                  </a:lnTo>
                  <a:lnTo>
                    <a:pt x="8855" y="12588"/>
                  </a:lnTo>
                  <a:lnTo>
                    <a:pt x="8855" y="12350"/>
                  </a:lnTo>
                  <a:lnTo>
                    <a:pt x="8841" y="12111"/>
                  </a:lnTo>
                  <a:lnTo>
                    <a:pt x="8827" y="11873"/>
                  </a:lnTo>
                  <a:lnTo>
                    <a:pt x="8798" y="11635"/>
                  </a:lnTo>
                  <a:lnTo>
                    <a:pt x="8941" y="11587"/>
                  </a:lnTo>
                  <a:close/>
                  <a:moveTo>
                    <a:pt x="8741" y="11635"/>
                  </a:moveTo>
                  <a:lnTo>
                    <a:pt x="8741" y="11921"/>
                  </a:lnTo>
                  <a:lnTo>
                    <a:pt x="8755" y="12159"/>
                  </a:lnTo>
                  <a:lnTo>
                    <a:pt x="8755" y="12397"/>
                  </a:lnTo>
                  <a:lnTo>
                    <a:pt x="8784" y="12636"/>
                  </a:lnTo>
                  <a:lnTo>
                    <a:pt x="8669" y="12683"/>
                  </a:lnTo>
                  <a:lnTo>
                    <a:pt x="8669" y="12445"/>
                  </a:lnTo>
                  <a:lnTo>
                    <a:pt x="8654" y="12254"/>
                  </a:lnTo>
                  <a:lnTo>
                    <a:pt x="8626" y="11682"/>
                  </a:lnTo>
                  <a:lnTo>
                    <a:pt x="8741" y="11635"/>
                  </a:lnTo>
                  <a:close/>
                  <a:moveTo>
                    <a:pt x="8582" y="11730"/>
                  </a:moveTo>
                  <a:lnTo>
                    <a:pt x="8568" y="11968"/>
                  </a:lnTo>
                  <a:lnTo>
                    <a:pt x="8568" y="12207"/>
                  </a:lnTo>
                  <a:lnTo>
                    <a:pt x="8582" y="12493"/>
                  </a:lnTo>
                  <a:lnTo>
                    <a:pt x="8597" y="12588"/>
                  </a:lnTo>
                  <a:lnTo>
                    <a:pt x="8626" y="12683"/>
                  </a:lnTo>
                  <a:lnTo>
                    <a:pt x="8468" y="12731"/>
                  </a:lnTo>
                  <a:lnTo>
                    <a:pt x="8453" y="12445"/>
                  </a:lnTo>
                  <a:lnTo>
                    <a:pt x="8425" y="12111"/>
                  </a:lnTo>
                  <a:lnTo>
                    <a:pt x="8410" y="11825"/>
                  </a:lnTo>
                  <a:lnTo>
                    <a:pt x="8582" y="11730"/>
                  </a:lnTo>
                  <a:close/>
                  <a:moveTo>
                    <a:pt x="8367" y="11825"/>
                  </a:moveTo>
                  <a:lnTo>
                    <a:pt x="8353" y="12111"/>
                  </a:lnTo>
                  <a:lnTo>
                    <a:pt x="8353" y="12397"/>
                  </a:lnTo>
                  <a:lnTo>
                    <a:pt x="8367" y="12779"/>
                  </a:lnTo>
                  <a:lnTo>
                    <a:pt x="8224" y="12779"/>
                  </a:lnTo>
                  <a:lnTo>
                    <a:pt x="8238" y="12683"/>
                  </a:lnTo>
                  <a:lnTo>
                    <a:pt x="8238" y="12588"/>
                  </a:lnTo>
                  <a:lnTo>
                    <a:pt x="8224" y="12397"/>
                  </a:lnTo>
                  <a:lnTo>
                    <a:pt x="8209" y="12159"/>
                  </a:lnTo>
                  <a:lnTo>
                    <a:pt x="8180" y="11921"/>
                  </a:lnTo>
                  <a:lnTo>
                    <a:pt x="8367" y="11825"/>
                  </a:lnTo>
                  <a:close/>
                  <a:moveTo>
                    <a:pt x="344" y="12540"/>
                  </a:moveTo>
                  <a:lnTo>
                    <a:pt x="359" y="12779"/>
                  </a:lnTo>
                  <a:lnTo>
                    <a:pt x="359" y="13065"/>
                  </a:lnTo>
                  <a:lnTo>
                    <a:pt x="272" y="13112"/>
                  </a:lnTo>
                  <a:lnTo>
                    <a:pt x="186" y="13208"/>
                  </a:lnTo>
                  <a:lnTo>
                    <a:pt x="143" y="12874"/>
                  </a:lnTo>
                  <a:lnTo>
                    <a:pt x="86" y="12540"/>
                  </a:lnTo>
                  <a:lnTo>
                    <a:pt x="172" y="12540"/>
                  </a:lnTo>
                  <a:lnTo>
                    <a:pt x="258" y="12588"/>
                  </a:lnTo>
                  <a:lnTo>
                    <a:pt x="301" y="12588"/>
                  </a:lnTo>
                  <a:lnTo>
                    <a:pt x="344" y="12540"/>
                  </a:lnTo>
                  <a:close/>
                  <a:moveTo>
                    <a:pt x="373" y="12159"/>
                  </a:moveTo>
                  <a:lnTo>
                    <a:pt x="459" y="12207"/>
                  </a:lnTo>
                  <a:lnTo>
                    <a:pt x="617" y="12207"/>
                  </a:lnTo>
                  <a:lnTo>
                    <a:pt x="631" y="12540"/>
                  </a:lnTo>
                  <a:lnTo>
                    <a:pt x="646" y="12874"/>
                  </a:lnTo>
                  <a:lnTo>
                    <a:pt x="646" y="13160"/>
                  </a:lnTo>
                  <a:lnTo>
                    <a:pt x="517" y="13255"/>
                  </a:lnTo>
                  <a:lnTo>
                    <a:pt x="445" y="13255"/>
                  </a:lnTo>
                  <a:lnTo>
                    <a:pt x="445" y="13065"/>
                  </a:lnTo>
                  <a:lnTo>
                    <a:pt x="431" y="12779"/>
                  </a:lnTo>
                  <a:lnTo>
                    <a:pt x="416" y="12445"/>
                  </a:lnTo>
                  <a:lnTo>
                    <a:pt x="373" y="12159"/>
                  </a:lnTo>
                  <a:close/>
                  <a:moveTo>
                    <a:pt x="8180" y="7630"/>
                  </a:moveTo>
                  <a:lnTo>
                    <a:pt x="8180" y="7916"/>
                  </a:lnTo>
                  <a:lnTo>
                    <a:pt x="8195" y="8249"/>
                  </a:lnTo>
                  <a:lnTo>
                    <a:pt x="8209" y="8535"/>
                  </a:lnTo>
                  <a:lnTo>
                    <a:pt x="8238" y="8821"/>
                  </a:lnTo>
                  <a:lnTo>
                    <a:pt x="7965" y="8964"/>
                  </a:lnTo>
                  <a:lnTo>
                    <a:pt x="7693" y="9155"/>
                  </a:lnTo>
                  <a:lnTo>
                    <a:pt x="7678" y="9155"/>
                  </a:lnTo>
                  <a:lnTo>
                    <a:pt x="7650" y="9250"/>
                  </a:lnTo>
                  <a:lnTo>
                    <a:pt x="7650" y="9298"/>
                  </a:lnTo>
                  <a:lnTo>
                    <a:pt x="7664" y="9346"/>
                  </a:lnTo>
                  <a:lnTo>
                    <a:pt x="7664" y="10061"/>
                  </a:lnTo>
                  <a:lnTo>
                    <a:pt x="7678" y="10728"/>
                  </a:lnTo>
                  <a:lnTo>
                    <a:pt x="7750" y="12111"/>
                  </a:lnTo>
                  <a:lnTo>
                    <a:pt x="7779" y="12207"/>
                  </a:lnTo>
                  <a:lnTo>
                    <a:pt x="7807" y="12207"/>
                  </a:lnTo>
                  <a:lnTo>
                    <a:pt x="7836" y="12159"/>
                  </a:lnTo>
                  <a:lnTo>
                    <a:pt x="7836" y="11921"/>
                  </a:lnTo>
                  <a:lnTo>
                    <a:pt x="7994" y="11968"/>
                  </a:lnTo>
                  <a:lnTo>
                    <a:pt x="8152" y="11921"/>
                  </a:lnTo>
                  <a:lnTo>
                    <a:pt x="8152" y="12588"/>
                  </a:lnTo>
                  <a:lnTo>
                    <a:pt x="8166" y="12731"/>
                  </a:lnTo>
                  <a:lnTo>
                    <a:pt x="8180" y="12826"/>
                  </a:lnTo>
                  <a:lnTo>
                    <a:pt x="8037" y="12874"/>
                  </a:lnTo>
                  <a:lnTo>
                    <a:pt x="7908" y="12969"/>
                  </a:lnTo>
                  <a:lnTo>
                    <a:pt x="7779" y="13065"/>
                  </a:lnTo>
                  <a:lnTo>
                    <a:pt x="7664" y="13255"/>
                  </a:lnTo>
                  <a:lnTo>
                    <a:pt x="7650" y="13208"/>
                  </a:lnTo>
                  <a:lnTo>
                    <a:pt x="7564" y="11587"/>
                  </a:lnTo>
                  <a:lnTo>
                    <a:pt x="7535" y="10728"/>
                  </a:lnTo>
                  <a:lnTo>
                    <a:pt x="7521" y="9918"/>
                  </a:lnTo>
                  <a:lnTo>
                    <a:pt x="7521" y="8345"/>
                  </a:lnTo>
                  <a:lnTo>
                    <a:pt x="7492" y="7868"/>
                  </a:lnTo>
                  <a:lnTo>
                    <a:pt x="7764" y="7773"/>
                  </a:lnTo>
                  <a:lnTo>
                    <a:pt x="8023" y="7676"/>
                  </a:lnTo>
                  <a:lnTo>
                    <a:pt x="8023" y="8774"/>
                  </a:lnTo>
                  <a:lnTo>
                    <a:pt x="8051" y="8821"/>
                  </a:lnTo>
                  <a:lnTo>
                    <a:pt x="8066" y="8869"/>
                  </a:lnTo>
                  <a:lnTo>
                    <a:pt x="8094" y="8821"/>
                  </a:lnTo>
                  <a:lnTo>
                    <a:pt x="8109" y="8774"/>
                  </a:lnTo>
                  <a:lnTo>
                    <a:pt x="8109" y="8202"/>
                  </a:lnTo>
                  <a:lnTo>
                    <a:pt x="8094" y="7676"/>
                  </a:lnTo>
                  <a:lnTo>
                    <a:pt x="8180" y="7630"/>
                  </a:lnTo>
                  <a:close/>
                  <a:moveTo>
                    <a:pt x="1449" y="10537"/>
                  </a:moveTo>
                  <a:lnTo>
                    <a:pt x="1435" y="10966"/>
                  </a:lnTo>
                  <a:lnTo>
                    <a:pt x="1421" y="11396"/>
                  </a:lnTo>
                  <a:lnTo>
                    <a:pt x="1406" y="12302"/>
                  </a:lnTo>
                  <a:lnTo>
                    <a:pt x="1421" y="13255"/>
                  </a:lnTo>
                  <a:lnTo>
                    <a:pt x="1449" y="14162"/>
                  </a:lnTo>
                  <a:lnTo>
                    <a:pt x="1220" y="13970"/>
                  </a:lnTo>
                  <a:lnTo>
                    <a:pt x="1119" y="13827"/>
                  </a:lnTo>
                  <a:lnTo>
                    <a:pt x="1019" y="13684"/>
                  </a:lnTo>
                  <a:lnTo>
                    <a:pt x="933" y="13495"/>
                  </a:lnTo>
                  <a:lnTo>
                    <a:pt x="832" y="13303"/>
                  </a:lnTo>
                  <a:lnTo>
                    <a:pt x="760" y="13255"/>
                  </a:lnTo>
                  <a:lnTo>
                    <a:pt x="760" y="13208"/>
                  </a:lnTo>
                  <a:lnTo>
                    <a:pt x="746" y="13160"/>
                  </a:lnTo>
                  <a:lnTo>
                    <a:pt x="732" y="12874"/>
                  </a:lnTo>
                  <a:lnTo>
                    <a:pt x="732" y="12636"/>
                  </a:lnTo>
                  <a:lnTo>
                    <a:pt x="717" y="12159"/>
                  </a:lnTo>
                  <a:lnTo>
                    <a:pt x="760" y="12159"/>
                  </a:lnTo>
                  <a:lnTo>
                    <a:pt x="789" y="12111"/>
                  </a:lnTo>
                  <a:lnTo>
                    <a:pt x="789" y="12016"/>
                  </a:lnTo>
                  <a:lnTo>
                    <a:pt x="775" y="11968"/>
                  </a:lnTo>
                  <a:lnTo>
                    <a:pt x="760" y="11921"/>
                  </a:lnTo>
                  <a:lnTo>
                    <a:pt x="689" y="11968"/>
                  </a:lnTo>
                  <a:lnTo>
                    <a:pt x="789" y="11778"/>
                  </a:lnTo>
                  <a:lnTo>
                    <a:pt x="875" y="11635"/>
                  </a:lnTo>
                  <a:lnTo>
                    <a:pt x="1047" y="11253"/>
                  </a:lnTo>
                  <a:lnTo>
                    <a:pt x="1449" y="10537"/>
                  </a:lnTo>
                  <a:close/>
                  <a:moveTo>
                    <a:pt x="1780" y="9870"/>
                  </a:moveTo>
                  <a:lnTo>
                    <a:pt x="1780" y="11109"/>
                  </a:lnTo>
                  <a:lnTo>
                    <a:pt x="1794" y="12350"/>
                  </a:lnTo>
                  <a:lnTo>
                    <a:pt x="1794" y="13303"/>
                  </a:lnTo>
                  <a:lnTo>
                    <a:pt x="1808" y="13781"/>
                  </a:lnTo>
                  <a:lnTo>
                    <a:pt x="1823" y="14256"/>
                  </a:lnTo>
                  <a:lnTo>
                    <a:pt x="1780" y="14113"/>
                  </a:lnTo>
                  <a:lnTo>
                    <a:pt x="1751" y="13638"/>
                  </a:lnTo>
                  <a:lnTo>
                    <a:pt x="1751" y="12350"/>
                  </a:lnTo>
                  <a:lnTo>
                    <a:pt x="1737" y="11349"/>
                  </a:lnTo>
                  <a:lnTo>
                    <a:pt x="1722" y="10347"/>
                  </a:lnTo>
                  <a:lnTo>
                    <a:pt x="1737" y="10347"/>
                  </a:lnTo>
                  <a:lnTo>
                    <a:pt x="1751" y="10299"/>
                  </a:lnTo>
                  <a:lnTo>
                    <a:pt x="1737" y="10251"/>
                  </a:lnTo>
                  <a:lnTo>
                    <a:pt x="1722" y="10156"/>
                  </a:lnTo>
                  <a:lnTo>
                    <a:pt x="1708" y="9870"/>
                  </a:lnTo>
                  <a:close/>
                  <a:moveTo>
                    <a:pt x="1550" y="10347"/>
                  </a:moveTo>
                  <a:lnTo>
                    <a:pt x="1650" y="10394"/>
                  </a:lnTo>
                  <a:lnTo>
                    <a:pt x="1636" y="11349"/>
                  </a:lnTo>
                  <a:lnTo>
                    <a:pt x="1650" y="12350"/>
                  </a:lnTo>
                  <a:lnTo>
                    <a:pt x="1694" y="14353"/>
                  </a:lnTo>
                  <a:lnTo>
                    <a:pt x="1622" y="14400"/>
                  </a:lnTo>
                  <a:lnTo>
                    <a:pt x="1607" y="14400"/>
                  </a:lnTo>
                  <a:lnTo>
                    <a:pt x="1607" y="14305"/>
                  </a:lnTo>
                  <a:lnTo>
                    <a:pt x="1593" y="14256"/>
                  </a:lnTo>
                  <a:lnTo>
                    <a:pt x="1579" y="14210"/>
                  </a:lnTo>
                  <a:lnTo>
                    <a:pt x="1550" y="14210"/>
                  </a:lnTo>
                  <a:lnTo>
                    <a:pt x="1535" y="13255"/>
                  </a:lnTo>
                  <a:lnTo>
                    <a:pt x="1521" y="12302"/>
                  </a:lnTo>
                  <a:lnTo>
                    <a:pt x="1521" y="11349"/>
                  </a:lnTo>
                  <a:lnTo>
                    <a:pt x="1507" y="10442"/>
                  </a:lnTo>
                  <a:lnTo>
                    <a:pt x="1521" y="10394"/>
                  </a:lnTo>
                  <a:lnTo>
                    <a:pt x="1535" y="10347"/>
                  </a:lnTo>
                  <a:close/>
                  <a:moveTo>
                    <a:pt x="7391" y="7868"/>
                  </a:moveTo>
                  <a:lnTo>
                    <a:pt x="7391" y="9250"/>
                  </a:lnTo>
                  <a:lnTo>
                    <a:pt x="7405" y="10585"/>
                  </a:lnTo>
                  <a:lnTo>
                    <a:pt x="7463" y="11921"/>
                  </a:lnTo>
                  <a:lnTo>
                    <a:pt x="7535" y="13255"/>
                  </a:lnTo>
                  <a:lnTo>
                    <a:pt x="6832" y="13589"/>
                  </a:lnTo>
                  <a:lnTo>
                    <a:pt x="6128" y="13827"/>
                  </a:lnTo>
                  <a:lnTo>
                    <a:pt x="5425" y="14019"/>
                  </a:lnTo>
                  <a:lnTo>
                    <a:pt x="4722" y="14162"/>
                  </a:lnTo>
                  <a:lnTo>
                    <a:pt x="3244" y="14496"/>
                  </a:lnTo>
                  <a:lnTo>
                    <a:pt x="2928" y="14496"/>
                  </a:lnTo>
                  <a:lnTo>
                    <a:pt x="2598" y="14543"/>
                  </a:lnTo>
                  <a:lnTo>
                    <a:pt x="2267" y="14591"/>
                  </a:lnTo>
                  <a:lnTo>
                    <a:pt x="2095" y="14686"/>
                  </a:lnTo>
                  <a:lnTo>
                    <a:pt x="1937" y="14782"/>
                  </a:lnTo>
                  <a:lnTo>
                    <a:pt x="1937" y="14591"/>
                  </a:lnTo>
                  <a:lnTo>
                    <a:pt x="1952" y="14496"/>
                  </a:lnTo>
                  <a:lnTo>
                    <a:pt x="1937" y="14400"/>
                  </a:lnTo>
                  <a:lnTo>
                    <a:pt x="1909" y="13255"/>
                  </a:lnTo>
                  <a:lnTo>
                    <a:pt x="1880" y="10966"/>
                  </a:lnTo>
                  <a:lnTo>
                    <a:pt x="1851" y="9822"/>
                  </a:lnTo>
                  <a:lnTo>
                    <a:pt x="1866" y="9822"/>
                  </a:lnTo>
                  <a:lnTo>
                    <a:pt x="1880" y="9775"/>
                  </a:lnTo>
                  <a:lnTo>
                    <a:pt x="1880" y="9632"/>
                  </a:lnTo>
                  <a:lnTo>
                    <a:pt x="2196" y="9536"/>
                  </a:lnTo>
                  <a:lnTo>
                    <a:pt x="2497" y="9441"/>
                  </a:lnTo>
                  <a:lnTo>
                    <a:pt x="3114" y="9155"/>
                  </a:lnTo>
                  <a:lnTo>
                    <a:pt x="3846" y="8821"/>
                  </a:lnTo>
                  <a:lnTo>
                    <a:pt x="4578" y="8583"/>
                  </a:lnTo>
                  <a:lnTo>
                    <a:pt x="5282" y="8345"/>
                  </a:lnTo>
                  <a:lnTo>
                    <a:pt x="5985" y="8154"/>
                  </a:lnTo>
                  <a:lnTo>
                    <a:pt x="7391" y="7868"/>
                  </a:lnTo>
                  <a:close/>
                  <a:moveTo>
                    <a:pt x="4521" y="0"/>
                  </a:moveTo>
                  <a:lnTo>
                    <a:pt x="4463" y="953"/>
                  </a:lnTo>
                  <a:lnTo>
                    <a:pt x="4420" y="1906"/>
                  </a:lnTo>
                  <a:lnTo>
                    <a:pt x="4349" y="3767"/>
                  </a:lnTo>
                  <a:lnTo>
                    <a:pt x="4291" y="5198"/>
                  </a:lnTo>
                  <a:lnTo>
                    <a:pt x="4234" y="6580"/>
                  </a:lnTo>
                  <a:lnTo>
                    <a:pt x="4176" y="7487"/>
                  </a:lnTo>
                  <a:lnTo>
                    <a:pt x="4148" y="7962"/>
                  </a:lnTo>
                  <a:lnTo>
                    <a:pt x="4133" y="8440"/>
                  </a:lnTo>
                  <a:lnTo>
                    <a:pt x="3559" y="8631"/>
                  </a:lnTo>
                  <a:lnTo>
                    <a:pt x="2985" y="8821"/>
                  </a:lnTo>
                  <a:lnTo>
                    <a:pt x="2411" y="9107"/>
                  </a:lnTo>
                  <a:lnTo>
                    <a:pt x="2124" y="9298"/>
                  </a:lnTo>
                  <a:lnTo>
                    <a:pt x="1851" y="9489"/>
                  </a:lnTo>
                  <a:lnTo>
                    <a:pt x="1837" y="9441"/>
                  </a:lnTo>
                  <a:lnTo>
                    <a:pt x="1837" y="9393"/>
                  </a:lnTo>
                  <a:lnTo>
                    <a:pt x="1808" y="9346"/>
                  </a:lnTo>
                  <a:lnTo>
                    <a:pt x="1794" y="9393"/>
                  </a:lnTo>
                  <a:lnTo>
                    <a:pt x="1794" y="9536"/>
                  </a:lnTo>
                  <a:lnTo>
                    <a:pt x="1765" y="9536"/>
                  </a:lnTo>
                  <a:lnTo>
                    <a:pt x="1751" y="9584"/>
                  </a:lnTo>
                  <a:lnTo>
                    <a:pt x="1751" y="9632"/>
                  </a:lnTo>
                  <a:lnTo>
                    <a:pt x="1708" y="9679"/>
                  </a:lnTo>
                  <a:lnTo>
                    <a:pt x="1679" y="9775"/>
                  </a:lnTo>
                  <a:lnTo>
                    <a:pt x="1665" y="9822"/>
                  </a:lnTo>
                  <a:lnTo>
                    <a:pt x="1679" y="9870"/>
                  </a:lnTo>
                  <a:lnTo>
                    <a:pt x="1665" y="10108"/>
                  </a:lnTo>
                  <a:lnTo>
                    <a:pt x="1492" y="10108"/>
                  </a:lnTo>
                  <a:lnTo>
                    <a:pt x="1464" y="10156"/>
                  </a:lnTo>
                  <a:lnTo>
                    <a:pt x="1464" y="10204"/>
                  </a:lnTo>
                  <a:lnTo>
                    <a:pt x="1004" y="11015"/>
                  </a:lnTo>
                  <a:lnTo>
                    <a:pt x="818" y="11396"/>
                  </a:lnTo>
                  <a:lnTo>
                    <a:pt x="732" y="11635"/>
                  </a:lnTo>
                  <a:lnTo>
                    <a:pt x="660" y="11921"/>
                  </a:lnTo>
                  <a:lnTo>
                    <a:pt x="631" y="11968"/>
                  </a:lnTo>
                  <a:lnTo>
                    <a:pt x="545" y="12016"/>
                  </a:lnTo>
                  <a:lnTo>
                    <a:pt x="459" y="12016"/>
                  </a:lnTo>
                  <a:lnTo>
                    <a:pt x="416" y="12064"/>
                  </a:lnTo>
                  <a:lnTo>
                    <a:pt x="373" y="12111"/>
                  </a:lnTo>
                  <a:lnTo>
                    <a:pt x="359" y="12064"/>
                  </a:lnTo>
                  <a:lnTo>
                    <a:pt x="344" y="12064"/>
                  </a:lnTo>
                  <a:lnTo>
                    <a:pt x="344" y="12350"/>
                  </a:lnTo>
                  <a:lnTo>
                    <a:pt x="201" y="12350"/>
                  </a:lnTo>
                  <a:lnTo>
                    <a:pt x="115" y="12302"/>
                  </a:lnTo>
                  <a:lnTo>
                    <a:pt x="29" y="12350"/>
                  </a:lnTo>
                  <a:lnTo>
                    <a:pt x="29" y="12302"/>
                  </a:lnTo>
                  <a:lnTo>
                    <a:pt x="14" y="12350"/>
                  </a:lnTo>
                  <a:lnTo>
                    <a:pt x="0" y="12350"/>
                  </a:lnTo>
                  <a:lnTo>
                    <a:pt x="0" y="12397"/>
                  </a:lnTo>
                  <a:lnTo>
                    <a:pt x="14" y="12445"/>
                  </a:lnTo>
                  <a:lnTo>
                    <a:pt x="29" y="12683"/>
                  </a:lnTo>
                  <a:lnTo>
                    <a:pt x="57" y="12969"/>
                  </a:lnTo>
                  <a:lnTo>
                    <a:pt x="129" y="13446"/>
                  </a:lnTo>
                  <a:lnTo>
                    <a:pt x="158" y="13495"/>
                  </a:lnTo>
                  <a:lnTo>
                    <a:pt x="172" y="13495"/>
                  </a:lnTo>
                  <a:lnTo>
                    <a:pt x="272" y="13398"/>
                  </a:lnTo>
                  <a:lnTo>
                    <a:pt x="373" y="13303"/>
                  </a:lnTo>
                  <a:lnTo>
                    <a:pt x="387" y="13351"/>
                  </a:lnTo>
                  <a:lnTo>
                    <a:pt x="373" y="13398"/>
                  </a:lnTo>
                  <a:lnTo>
                    <a:pt x="402" y="13495"/>
                  </a:lnTo>
                  <a:lnTo>
                    <a:pt x="431" y="13541"/>
                  </a:lnTo>
                  <a:lnTo>
                    <a:pt x="531" y="13589"/>
                  </a:lnTo>
                  <a:lnTo>
                    <a:pt x="617" y="13541"/>
                  </a:lnTo>
                  <a:lnTo>
                    <a:pt x="703" y="13446"/>
                  </a:lnTo>
                  <a:lnTo>
                    <a:pt x="732" y="13446"/>
                  </a:lnTo>
                  <a:lnTo>
                    <a:pt x="904" y="13781"/>
                  </a:lnTo>
                  <a:lnTo>
                    <a:pt x="1090" y="14067"/>
                  </a:lnTo>
                  <a:lnTo>
                    <a:pt x="1277" y="14305"/>
                  </a:lnTo>
                  <a:lnTo>
                    <a:pt x="1464" y="14448"/>
                  </a:lnTo>
                  <a:lnTo>
                    <a:pt x="1478" y="14686"/>
                  </a:lnTo>
                  <a:lnTo>
                    <a:pt x="1492" y="14782"/>
                  </a:lnTo>
                  <a:lnTo>
                    <a:pt x="1535" y="14782"/>
                  </a:lnTo>
                  <a:lnTo>
                    <a:pt x="1550" y="14686"/>
                  </a:lnTo>
                  <a:lnTo>
                    <a:pt x="1593" y="14734"/>
                  </a:lnTo>
                  <a:lnTo>
                    <a:pt x="1650" y="14734"/>
                  </a:lnTo>
                  <a:lnTo>
                    <a:pt x="1737" y="14686"/>
                  </a:lnTo>
                  <a:lnTo>
                    <a:pt x="1837" y="14639"/>
                  </a:lnTo>
                  <a:lnTo>
                    <a:pt x="1851" y="14782"/>
                  </a:lnTo>
                  <a:lnTo>
                    <a:pt x="1866" y="14829"/>
                  </a:lnTo>
                  <a:lnTo>
                    <a:pt x="1866" y="14877"/>
                  </a:lnTo>
                  <a:lnTo>
                    <a:pt x="1880" y="14925"/>
                  </a:lnTo>
                  <a:lnTo>
                    <a:pt x="2038" y="14972"/>
                  </a:lnTo>
                  <a:lnTo>
                    <a:pt x="2210" y="15020"/>
                  </a:lnTo>
                  <a:lnTo>
                    <a:pt x="2555" y="14972"/>
                  </a:lnTo>
                  <a:lnTo>
                    <a:pt x="3244" y="14782"/>
                  </a:lnTo>
                  <a:lnTo>
                    <a:pt x="4722" y="14448"/>
                  </a:lnTo>
                  <a:lnTo>
                    <a:pt x="5468" y="14305"/>
                  </a:lnTo>
                  <a:lnTo>
                    <a:pt x="6200" y="14113"/>
                  </a:lnTo>
                  <a:lnTo>
                    <a:pt x="6214" y="14113"/>
                  </a:lnTo>
                  <a:lnTo>
                    <a:pt x="6372" y="14353"/>
                  </a:lnTo>
                  <a:lnTo>
                    <a:pt x="6559" y="14591"/>
                  </a:lnTo>
                  <a:lnTo>
                    <a:pt x="6731" y="14782"/>
                  </a:lnTo>
                  <a:lnTo>
                    <a:pt x="6918" y="14925"/>
                  </a:lnTo>
                  <a:lnTo>
                    <a:pt x="7291" y="15163"/>
                  </a:lnTo>
                  <a:lnTo>
                    <a:pt x="7678" y="15306"/>
                  </a:lnTo>
                  <a:lnTo>
                    <a:pt x="8066" y="15402"/>
                  </a:lnTo>
                  <a:lnTo>
                    <a:pt x="8453" y="15497"/>
                  </a:lnTo>
                  <a:lnTo>
                    <a:pt x="8827" y="15592"/>
                  </a:lnTo>
                  <a:lnTo>
                    <a:pt x="9200" y="15688"/>
                  </a:lnTo>
                  <a:lnTo>
                    <a:pt x="9645" y="15878"/>
                  </a:lnTo>
                  <a:lnTo>
                    <a:pt x="10075" y="16069"/>
                  </a:lnTo>
                  <a:lnTo>
                    <a:pt x="10950" y="16547"/>
                  </a:lnTo>
                  <a:lnTo>
                    <a:pt x="11826" y="17071"/>
                  </a:lnTo>
                  <a:lnTo>
                    <a:pt x="12702" y="17548"/>
                  </a:lnTo>
                  <a:lnTo>
                    <a:pt x="12544" y="21076"/>
                  </a:lnTo>
                  <a:lnTo>
                    <a:pt x="12558" y="21171"/>
                  </a:lnTo>
                  <a:lnTo>
                    <a:pt x="12558" y="21219"/>
                  </a:lnTo>
                  <a:lnTo>
                    <a:pt x="12587" y="21267"/>
                  </a:lnTo>
                  <a:lnTo>
                    <a:pt x="12630" y="21219"/>
                  </a:lnTo>
                  <a:lnTo>
                    <a:pt x="12630" y="21171"/>
                  </a:lnTo>
                  <a:lnTo>
                    <a:pt x="12644" y="21124"/>
                  </a:lnTo>
                  <a:lnTo>
                    <a:pt x="12702" y="20981"/>
                  </a:lnTo>
                  <a:lnTo>
                    <a:pt x="12759" y="20790"/>
                  </a:lnTo>
                  <a:lnTo>
                    <a:pt x="12816" y="20599"/>
                  </a:lnTo>
                  <a:lnTo>
                    <a:pt x="12874" y="20456"/>
                  </a:lnTo>
                  <a:lnTo>
                    <a:pt x="12902" y="20695"/>
                  </a:lnTo>
                  <a:lnTo>
                    <a:pt x="12946" y="20885"/>
                  </a:lnTo>
                  <a:lnTo>
                    <a:pt x="12989" y="21076"/>
                  </a:lnTo>
                  <a:lnTo>
                    <a:pt x="13046" y="21267"/>
                  </a:lnTo>
                  <a:lnTo>
                    <a:pt x="13032" y="21457"/>
                  </a:lnTo>
                  <a:lnTo>
                    <a:pt x="13032" y="21553"/>
                  </a:lnTo>
                  <a:lnTo>
                    <a:pt x="13046" y="21600"/>
                  </a:lnTo>
                  <a:lnTo>
                    <a:pt x="13104" y="21600"/>
                  </a:lnTo>
                  <a:lnTo>
                    <a:pt x="13118" y="21553"/>
                  </a:lnTo>
                  <a:lnTo>
                    <a:pt x="13132" y="21457"/>
                  </a:lnTo>
                  <a:lnTo>
                    <a:pt x="13132" y="21171"/>
                  </a:lnTo>
                  <a:lnTo>
                    <a:pt x="13247" y="17691"/>
                  </a:lnTo>
                  <a:lnTo>
                    <a:pt x="13764" y="17977"/>
                  </a:lnTo>
                  <a:lnTo>
                    <a:pt x="14266" y="18120"/>
                  </a:lnTo>
                  <a:lnTo>
                    <a:pt x="14596" y="18263"/>
                  </a:lnTo>
                  <a:lnTo>
                    <a:pt x="14754" y="18358"/>
                  </a:lnTo>
                  <a:lnTo>
                    <a:pt x="14912" y="18501"/>
                  </a:lnTo>
                  <a:lnTo>
                    <a:pt x="15027" y="18596"/>
                  </a:lnTo>
                  <a:lnTo>
                    <a:pt x="15141" y="18644"/>
                  </a:lnTo>
                  <a:lnTo>
                    <a:pt x="15242" y="18692"/>
                  </a:lnTo>
                  <a:lnTo>
                    <a:pt x="15357" y="18644"/>
                  </a:lnTo>
                  <a:lnTo>
                    <a:pt x="15629" y="18644"/>
                  </a:lnTo>
                  <a:lnTo>
                    <a:pt x="15759" y="18739"/>
                  </a:lnTo>
                  <a:lnTo>
                    <a:pt x="15874" y="18835"/>
                  </a:lnTo>
                  <a:lnTo>
                    <a:pt x="16132" y="19025"/>
                  </a:lnTo>
                  <a:lnTo>
                    <a:pt x="16261" y="19121"/>
                  </a:lnTo>
                  <a:lnTo>
                    <a:pt x="16390" y="19121"/>
                  </a:lnTo>
                  <a:lnTo>
                    <a:pt x="16706" y="19216"/>
                  </a:lnTo>
                  <a:lnTo>
                    <a:pt x="17036" y="19359"/>
                  </a:lnTo>
                  <a:lnTo>
                    <a:pt x="17667" y="19646"/>
                  </a:lnTo>
                  <a:lnTo>
                    <a:pt x="18873" y="20361"/>
                  </a:lnTo>
                  <a:lnTo>
                    <a:pt x="19404" y="20742"/>
                  </a:lnTo>
                  <a:lnTo>
                    <a:pt x="19677" y="20838"/>
                  </a:lnTo>
                  <a:lnTo>
                    <a:pt x="19949" y="20885"/>
                  </a:lnTo>
                  <a:lnTo>
                    <a:pt x="20065" y="20838"/>
                  </a:lnTo>
                  <a:lnTo>
                    <a:pt x="20179" y="20742"/>
                  </a:lnTo>
                  <a:lnTo>
                    <a:pt x="20265" y="20647"/>
                  </a:lnTo>
                  <a:lnTo>
                    <a:pt x="20351" y="20456"/>
                  </a:lnTo>
                  <a:lnTo>
                    <a:pt x="20423" y="20266"/>
                  </a:lnTo>
                  <a:lnTo>
                    <a:pt x="20495" y="20026"/>
                  </a:lnTo>
                  <a:lnTo>
                    <a:pt x="20552" y="19740"/>
                  </a:lnTo>
                  <a:lnTo>
                    <a:pt x="20595" y="19454"/>
                  </a:lnTo>
                  <a:lnTo>
                    <a:pt x="20624" y="19168"/>
                  </a:lnTo>
                  <a:lnTo>
                    <a:pt x="20653" y="18835"/>
                  </a:lnTo>
                  <a:lnTo>
                    <a:pt x="20696" y="18167"/>
                  </a:lnTo>
                  <a:lnTo>
                    <a:pt x="20710" y="17452"/>
                  </a:lnTo>
                  <a:lnTo>
                    <a:pt x="20710" y="16785"/>
                  </a:lnTo>
                  <a:lnTo>
                    <a:pt x="20782" y="15735"/>
                  </a:lnTo>
                  <a:lnTo>
                    <a:pt x="20840" y="14734"/>
                  </a:lnTo>
                  <a:lnTo>
                    <a:pt x="20940" y="12683"/>
                  </a:lnTo>
                  <a:lnTo>
                    <a:pt x="21184" y="7819"/>
                  </a:lnTo>
                  <a:lnTo>
                    <a:pt x="21600" y="0"/>
                  </a:lnTo>
                  <a:lnTo>
                    <a:pt x="21485" y="0"/>
                  </a:lnTo>
                  <a:lnTo>
                    <a:pt x="21069" y="7725"/>
                  </a:lnTo>
                  <a:lnTo>
                    <a:pt x="20825" y="12540"/>
                  </a:lnTo>
                  <a:lnTo>
                    <a:pt x="20739" y="14543"/>
                  </a:lnTo>
                  <a:lnTo>
                    <a:pt x="20696" y="15545"/>
                  </a:lnTo>
                  <a:lnTo>
                    <a:pt x="20667" y="16547"/>
                  </a:lnTo>
                  <a:lnTo>
                    <a:pt x="20638" y="16547"/>
                  </a:lnTo>
                  <a:lnTo>
                    <a:pt x="20624" y="16690"/>
                  </a:lnTo>
                  <a:lnTo>
                    <a:pt x="20624" y="17691"/>
                  </a:lnTo>
                  <a:lnTo>
                    <a:pt x="20610" y="18167"/>
                  </a:lnTo>
                  <a:lnTo>
                    <a:pt x="20581" y="18692"/>
                  </a:lnTo>
                  <a:lnTo>
                    <a:pt x="20538" y="19121"/>
                  </a:lnTo>
                  <a:lnTo>
                    <a:pt x="20466" y="19551"/>
                  </a:lnTo>
                  <a:lnTo>
                    <a:pt x="20366" y="19932"/>
                  </a:lnTo>
                  <a:lnTo>
                    <a:pt x="20308" y="20123"/>
                  </a:lnTo>
                  <a:lnTo>
                    <a:pt x="20237" y="20266"/>
                  </a:lnTo>
                  <a:lnTo>
                    <a:pt x="20122" y="20456"/>
                  </a:lnTo>
                  <a:lnTo>
                    <a:pt x="19978" y="20552"/>
                  </a:lnTo>
                  <a:lnTo>
                    <a:pt x="19835" y="20552"/>
                  </a:lnTo>
                  <a:lnTo>
                    <a:pt x="19677" y="20504"/>
                  </a:lnTo>
                  <a:lnTo>
                    <a:pt x="19390" y="20361"/>
                  </a:lnTo>
                  <a:lnTo>
                    <a:pt x="19117" y="20170"/>
                  </a:lnTo>
                  <a:lnTo>
                    <a:pt x="18026" y="19502"/>
                  </a:lnTo>
                  <a:lnTo>
                    <a:pt x="16936" y="18930"/>
                  </a:lnTo>
                  <a:lnTo>
                    <a:pt x="16720" y="18835"/>
                  </a:lnTo>
                  <a:lnTo>
                    <a:pt x="16491" y="18787"/>
                  </a:lnTo>
                  <a:lnTo>
                    <a:pt x="16275" y="18739"/>
                  </a:lnTo>
                  <a:lnTo>
                    <a:pt x="16161" y="18692"/>
                  </a:lnTo>
                  <a:lnTo>
                    <a:pt x="16046" y="18549"/>
                  </a:lnTo>
                  <a:lnTo>
                    <a:pt x="15945" y="18453"/>
                  </a:lnTo>
                  <a:lnTo>
                    <a:pt x="15845" y="18406"/>
                  </a:lnTo>
                  <a:lnTo>
                    <a:pt x="15629" y="18358"/>
                  </a:lnTo>
                  <a:lnTo>
                    <a:pt x="15414" y="18358"/>
                  </a:lnTo>
                  <a:lnTo>
                    <a:pt x="15199" y="18406"/>
                  </a:lnTo>
                  <a:lnTo>
                    <a:pt x="15127" y="18406"/>
                  </a:lnTo>
                  <a:lnTo>
                    <a:pt x="15070" y="18358"/>
                  </a:lnTo>
                  <a:lnTo>
                    <a:pt x="14926" y="18215"/>
                  </a:lnTo>
                  <a:lnTo>
                    <a:pt x="14797" y="18072"/>
                  </a:lnTo>
                  <a:lnTo>
                    <a:pt x="14668" y="17977"/>
                  </a:lnTo>
                  <a:lnTo>
                    <a:pt x="14467" y="17881"/>
                  </a:lnTo>
                  <a:lnTo>
                    <a:pt x="14266" y="17786"/>
                  </a:lnTo>
                  <a:lnTo>
                    <a:pt x="13764" y="17595"/>
                  </a:lnTo>
                  <a:lnTo>
                    <a:pt x="13505" y="17548"/>
                  </a:lnTo>
                  <a:lnTo>
                    <a:pt x="13261" y="17500"/>
                  </a:lnTo>
                  <a:lnTo>
                    <a:pt x="13304" y="16261"/>
                  </a:lnTo>
                  <a:lnTo>
                    <a:pt x="13548" y="16498"/>
                  </a:lnTo>
                  <a:lnTo>
                    <a:pt x="13807" y="16690"/>
                  </a:lnTo>
                  <a:lnTo>
                    <a:pt x="14323" y="17023"/>
                  </a:lnTo>
                  <a:lnTo>
                    <a:pt x="15357" y="17595"/>
                  </a:lnTo>
                  <a:lnTo>
                    <a:pt x="16404" y="18167"/>
                  </a:lnTo>
                  <a:lnTo>
                    <a:pt x="17452" y="18644"/>
                  </a:lnTo>
                  <a:lnTo>
                    <a:pt x="18557" y="19121"/>
                  </a:lnTo>
                  <a:lnTo>
                    <a:pt x="19031" y="19265"/>
                  </a:lnTo>
                  <a:lnTo>
                    <a:pt x="19275" y="19311"/>
                  </a:lnTo>
                  <a:lnTo>
                    <a:pt x="19390" y="19311"/>
                  </a:lnTo>
                  <a:lnTo>
                    <a:pt x="19519" y="19265"/>
                  </a:lnTo>
                  <a:lnTo>
                    <a:pt x="19691" y="19121"/>
                  </a:lnTo>
                  <a:lnTo>
                    <a:pt x="19835" y="18882"/>
                  </a:lnTo>
                  <a:lnTo>
                    <a:pt x="19964" y="18596"/>
                  </a:lnTo>
                  <a:lnTo>
                    <a:pt x="20065" y="18263"/>
                  </a:lnTo>
                  <a:lnTo>
                    <a:pt x="20151" y="17834"/>
                  </a:lnTo>
                  <a:lnTo>
                    <a:pt x="20208" y="17357"/>
                  </a:lnTo>
                  <a:lnTo>
                    <a:pt x="20237" y="16833"/>
                  </a:lnTo>
                  <a:lnTo>
                    <a:pt x="20251" y="16212"/>
                  </a:lnTo>
                  <a:lnTo>
                    <a:pt x="20237" y="16164"/>
                  </a:lnTo>
                  <a:lnTo>
                    <a:pt x="20337" y="15163"/>
                  </a:lnTo>
                  <a:lnTo>
                    <a:pt x="20394" y="14162"/>
                  </a:lnTo>
                  <a:lnTo>
                    <a:pt x="20509" y="12111"/>
                  </a:lnTo>
                  <a:lnTo>
                    <a:pt x="20624" y="9870"/>
                  </a:lnTo>
                  <a:lnTo>
                    <a:pt x="20724" y="7630"/>
                  </a:lnTo>
                  <a:lnTo>
                    <a:pt x="20868" y="3814"/>
                  </a:lnTo>
                  <a:lnTo>
                    <a:pt x="20997" y="0"/>
                  </a:lnTo>
                  <a:lnTo>
                    <a:pt x="20883" y="0"/>
                  </a:lnTo>
                  <a:lnTo>
                    <a:pt x="20753" y="3957"/>
                  </a:lnTo>
                  <a:lnTo>
                    <a:pt x="20595" y="7916"/>
                  </a:lnTo>
                  <a:lnTo>
                    <a:pt x="20495" y="10156"/>
                  </a:lnTo>
                  <a:lnTo>
                    <a:pt x="20394" y="12350"/>
                  </a:lnTo>
                  <a:lnTo>
                    <a:pt x="20280" y="14210"/>
                  </a:lnTo>
                  <a:lnTo>
                    <a:pt x="20237" y="15163"/>
                  </a:lnTo>
                  <a:lnTo>
                    <a:pt x="20208" y="16118"/>
                  </a:lnTo>
                  <a:lnTo>
                    <a:pt x="20179" y="16118"/>
                  </a:lnTo>
                  <a:lnTo>
                    <a:pt x="20165" y="16212"/>
                  </a:lnTo>
                  <a:lnTo>
                    <a:pt x="20165" y="16690"/>
                  </a:lnTo>
                  <a:lnTo>
                    <a:pt x="20136" y="17119"/>
                  </a:lnTo>
                  <a:lnTo>
                    <a:pt x="20108" y="17500"/>
                  </a:lnTo>
                  <a:lnTo>
                    <a:pt x="20050" y="17834"/>
                  </a:lnTo>
                  <a:lnTo>
                    <a:pt x="19992" y="18167"/>
                  </a:lnTo>
                  <a:lnTo>
                    <a:pt x="19906" y="18406"/>
                  </a:lnTo>
                  <a:lnTo>
                    <a:pt x="19792" y="18644"/>
                  </a:lnTo>
                  <a:lnTo>
                    <a:pt x="19663" y="18835"/>
                  </a:lnTo>
                  <a:lnTo>
                    <a:pt x="19562" y="18930"/>
                  </a:lnTo>
                  <a:lnTo>
                    <a:pt x="19447" y="19025"/>
                  </a:lnTo>
                  <a:lnTo>
                    <a:pt x="19232" y="19025"/>
                  </a:lnTo>
                  <a:lnTo>
                    <a:pt x="19002" y="18978"/>
                  </a:lnTo>
                  <a:lnTo>
                    <a:pt x="18787" y="18882"/>
                  </a:lnTo>
                  <a:lnTo>
                    <a:pt x="17797" y="18501"/>
                  </a:lnTo>
                  <a:lnTo>
                    <a:pt x="16806" y="18072"/>
                  </a:lnTo>
                  <a:lnTo>
                    <a:pt x="15917" y="17643"/>
                  </a:lnTo>
                  <a:lnTo>
                    <a:pt x="15041" y="17166"/>
                  </a:lnTo>
                  <a:lnTo>
                    <a:pt x="14180" y="16593"/>
                  </a:lnTo>
                  <a:lnTo>
                    <a:pt x="13735" y="16307"/>
                  </a:lnTo>
                  <a:lnTo>
                    <a:pt x="13304" y="16069"/>
                  </a:lnTo>
                  <a:lnTo>
                    <a:pt x="13419" y="13017"/>
                  </a:lnTo>
                  <a:lnTo>
                    <a:pt x="13534" y="9965"/>
                  </a:lnTo>
                  <a:lnTo>
                    <a:pt x="13778" y="4434"/>
                  </a:lnTo>
                  <a:lnTo>
                    <a:pt x="13836" y="3337"/>
                  </a:lnTo>
                  <a:lnTo>
                    <a:pt x="13893" y="2241"/>
                  </a:lnTo>
                  <a:lnTo>
                    <a:pt x="13950" y="1096"/>
                  </a:lnTo>
                  <a:lnTo>
                    <a:pt x="13993" y="0"/>
                  </a:lnTo>
                  <a:lnTo>
                    <a:pt x="13907" y="0"/>
                  </a:lnTo>
                  <a:lnTo>
                    <a:pt x="13836" y="1144"/>
                  </a:lnTo>
                  <a:lnTo>
                    <a:pt x="13778" y="2335"/>
                  </a:lnTo>
                  <a:lnTo>
                    <a:pt x="13677" y="4721"/>
                  </a:lnTo>
                  <a:lnTo>
                    <a:pt x="13548" y="7487"/>
                  </a:lnTo>
                  <a:lnTo>
                    <a:pt x="13434" y="10299"/>
                  </a:lnTo>
                  <a:lnTo>
                    <a:pt x="13233" y="15545"/>
                  </a:lnTo>
                  <a:lnTo>
                    <a:pt x="13061" y="20790"/>
                  </a:lnTo>
                  <a:lnTo>
                    <a:pt x="13003" y="20504"/>
                  </a:lnTo>
                  <a:lnTo>
                    <a:pt x="12960" y="20170"/>
                  </a:lnTo>
                  <a:lnTo>
                    <a:pt x="12931" y="20075"/>
                  </a:lnTo>
                  <a:lnTo>
                    <a:pt x="12888" y="20075"/>
                  </a:lnTo>
                  <a:lnTo>
                    <a:pt x="12845" y="20123"/>
                  </a:lnTo>
                  <a:lnTo>
                    <a:pt x="12802" y="20218"/>
                  </a:lnTo>
                  <a:lnTo>
                    <a:pt x="12716" y="20456"/>
                  </a:lnTo>
                  <a:lnTo>
                    <a:pt x="12659" y="20695"/>
                  </a:lnTo>
                  <a:lnTo>
                    <a:pt x="12788" y="17595"/>
                  </a:lnTo>
                  <a:lnTo>
                    <a:pt x="12816" y="17548"/>
                  </a:lnTo>
                  <a:lnTo>
                    <a:pt x="12816" y="17357"/>
                  </a:lnTo>
                  <a:lnTo>
                    <a:pt x="12802" y="17309"/>
                  </a:lnTo>
                  <a:lnTo>
                    <a:pt x="13104" y="10204"/>
                  </a:lnTo>
                  <a:lnTo>
                    <a:pt x="13218" y="7676"/>
                  </a:lnTo>
                  <a:lnTo>
                    <a:pt x="13347" y="5102"/>
                  </a:lnTo>
                  <a:lnTo>
                    <a:pt x="13462" y="2575"/>
                  </a:lnTo>
                  <a:lnTo>
                    <a:pt x="13548" y="0"/>
                  </a:lnTo>
                  <a:lnTo>
                    <a:pt x="13477" y="0"/>
                  </a:lnTo>
                  <a:lnTo>
                    <a:pt x="13391" y="1239"/>
                  </a:lnTo>
                  <a:lnTo>
                    <a:pt x="13333" y="2527"/>
                  </a:lnTo>
                  <a:lnTo>
                    <a:pt x="13218" y="5055"/>
                  </a:lnTo>
                  <a:lnTo>
                    <a:pt x="13118" y="7581"/>
                  </a:lnTo>
                  <a:lnTo>
                    <a:pt x="13018" y="10108"/>
                  </a:lnTo>
                  <a:lnTo>
                    <a:pt x="12773" y="15783"/>
                  </a:lnTo>
                  <a:lnTo>
                    <a:pt x="12544" y="15735"/>
                  </a:lnTo>
                  <a:lnTo>
                    <a:pt x="12802" y="7676"/>
                  </a:lnTo>
                  <a:lnTo>
                    <a:pt x="12874" y="5770"/>
                  </a:lnTo>
                  <a:lnTo>
                    <a:pt x="12946" y="3862"/>
                  </a:lnTo>
                  <a:lnTo>
                    <a:pt x="13032" y="1906"/>
                  </a:lnTo>
                  <a:lnTo>
                    <a:pt x="13089" y="0"/>
                  </a:lnTo>
                  <a:lnTo>
                    <a:pt x="12989" y="0"/>
                  </a:lnTo>
                  <a:lnTo>
                    <a:pt x="12902" y="1811"/>
                  </a:lnTo>
                  <a:lnTo>
                    <a:pt x="12831" y="3671"/>
                  </a:lnTo>
                  <a:lnTo>
                    <a:pt x="12773" y="5484"/>
                  </a:lnTo>
                  <a:lnTo>
                    <a:pt x="12716" y="7295"/>
                  </a:lnTo>
                  <a:lnTo>
                    <a:pt x="12573" y="11492"/>
                  </a:lnTo>
                  <a:lnTo>
                    <a:pt x="12429" y="15735"/>
                  </a:lnTo>
                  <a:lnTo>
                    <a:pt x="11812" y="15592"/>
                  </a:lnTo>
                  <a:lnTo>
                    <a:pt x="11180" y="15449"/>
                  </a:lnTo>
                  <a:lnTo>
                    <a:pt x="10864" y="15306"/>
                  </a:lnTo>
                  <a:lnTo>
                    <a:pt x="10563" y="15211"/>
                  </a:lnTo>
                  <a:lnTo>
                    <a:pt x="10248" y="15020"/>
                  </a:lnTo>
                  <a:lnTo>
                    <a:pt x="9946" y="14782"/>
                  </a:lnTo>
                  <a:lnTo>
                    <a:pt x="9271" y="14305"/>
                  </a:lnTo>
                  <a:lnTo>
                    <a:pt x="8927" y="14067"/>
                  </a:lnTo>
                  <a:lnTo>
                    <a:pt x="8582" y="13875"/>
                  </a:lnTo>
                  <a:lnTo>
                    <a:pt x="8339" y="13781"/>
                  </a:lnTo>
                  <a:lnTo>
                    <a:pt x="8209" y="13732"/>
                  </a:lnTo>
                  <a:lnTo>
                    <a:pt x="8094" y="13589"/>
                  </a:lnTo>
                  <a:lnTo>
                    <a:pt x="7994" y="13495"/>
                  </a:lnTo>
                  <a:lnTo>
                    <a:pt x="7894" y="13446"/>
                  </a:lnTo>
                  <a:lnTo>
                    <a:pt x="7793" y="13446"/>
                  </a:lnTo>
                  <a:lnTo>
                    <a:pt x="7693" y="13541"/>
                  </a:lnTo>
                  <a:lnTo>
                    <a:pt x="7678" y="13589"/>
                  </a:lnTo>
                  <a:lnTo>
                    <a:pt x="7664" y="13684"/>
                  </a:lnTo>
                  <a:lnTo>
                    <a:pt x="7678" y="13732"/>
                  </a:lnTo>
                  <a:lnTo>
                    <a:pt x="7851" y="13732"/>
                  </a:lnTo>
                  <a:lnTo>
                    <a:pt x="7994" y="13781"/>
                  </a:lnTo>
                  <a:lnTo>
                    <a:pt x="8066" y="13924"/>
                  </a:lnTo>
                  <a:lnTo>
                    <a:pt x="8109" y="13970"/>
                  </a:lnTo>
                  <a:lnTo>
                    <a:pt x="8152" y="14019"/>
                  </a:lnTo>
                  <a:lnTo>
                    <a:pt x="8511" y="14210"/>
                  </a:lnTo>
                  <a:lnTo>
                    <a:pt x="8884" y="14353"/>
                  </a:lnTo>
                  <a:lnTo>
                    <a:pt x="9214" y="14591"/>
                  </a:lnTo>
                  <a:lnTo>
                    <a:pt x="9559" y="14829"/>
                  </a:lnTo>
                  <a:lnTo>
                    <a:pt x="10219" y="15354"/>
                  </a:lnTo>
                  <a:lnTo>
                    <a:pt x="10491" y="15545"/>
                  </a:lnTo>
                  <a:lnTo>
                    <a:pt x="10764" y="15688"/>
                  </a:lnTo>
                  <a:lnTo>
                    <a:pt x="11309" y="15878"/>
                  </a:lnTo>
                  <a:lnTo>
                    <a:pt x="11869" y="15974"/>
                  </a:lnTo>
                  <a:lnTo>
                    <a:pt x="12415" y="16069"/>
                  </a:lnTo>
                  <a:lnTo>
                    <a:pt x="12415" y="16355"/>
                  </a:lnTo>
                  <a:lnTo>
                    <a:pt x="12429" y="16404"/>
                  </a:lnTo>
                  <a:lnTo>
                    <a:pt x="12458" y="16450"/>
                  </a:lnTo>
                  <a:lnTo>
                    <a:pt x="12501" y="16404"/>
                  </a:lnTo>
                  <a:lnTo>
                    <a:pt x="12515" y="16355"/>
                  </a:lnTo>
                  <a:lnTo>
                    <a:pt x="12515" y="16261"/>
                  </a:lnTo>
                  <a:lnTo>
                    <a:pt x="12529" y="16118"/>
                  </a:lnTo>
                  <a:lnTo>
                    <a:pt x="12759" y="16164"/>
                  </a:lnTo>
                  <a:lnTo>
                    <a:pt x="12702" y="17262"/>
                  </a:lnTo>
                  <a:lnTo>
                    <a:pt x="11912" y="16736"/>
                  </a:lnTo>
                  <a:lnTo>
                    <a:pt x="11123" y="16307"/>
                  </a:lnTo>
                  <a:lnTo>
                    <a:pt x="10334" y="15926"/>
                  </a:lnTo>
                  <a:lnTo>
                    <a:pt x="9530" y="15545"/>
                  </a:lnTo>
                  <a:lnTo>
                    <a:pt x="9128" y="15402"/>
                  </a:lnTo>
                  <a:lnTo>
                    <a:pt x="8726" y="15259"/>
                  </a:lnTo>
                  <a:lnTo>
                    <a:pt x="7922" y="15020"/>
                  </a:lnTo>
                  <a:lnTo>
                    <a:pt x="7521" y="14877"/>
                  </a:lnTo>
                  <a:lnTo>
                    <a:pt x="7133" y="14639"/>
                  </a:lnTo>
                  <a:lnTo>
                    <a:pt x="6746" y="14400"/>
                  </a:lnTo>
                  <a:lnTo>
                    <a:pt x="6358" y="14067"/>
                  </a:lnTo>
                  <a:lnTo>
                    <a:pt x="6961" y="13827"/>
                  </a:lnTo>
                  <a:lnTo>
                    <a:pt x="7564" y="13541"/>
                  </a:lnTo>
                  <a:lnTo>
                    <a:pt x="7578" y="13589"/>
                  </a:lnTo>
                  <a:lnTo>
                    <a:pt x="7607" y="13638"/>
                  </a:lnTo>
                  <a:lnTo>
                    <a:pt x="7635" y="13589"/>
                  </a:lnTo>
                  <a:lnTo>
                    <a:pt x="7650" y="13495"/>
                  </a:lnTo>
                  <a:lnTo>
                    <a:pt x="7664" y="13495"/>
                  </a:lnTo>
                  <a:lnTo>
                    <a:pt x="7693" y="13398"/>
                  </a:lnTo>
                  <a:lnTo>
                    <a:pt x="7793" y="13351"/>
                  </a:lnTo>
                  <a:lnTo>
                    <a:pt x="7908" y="13303"/>
                  </a:lnTo>
                  <a:lnTo>
                    <a:pt x="8109" y="13208"/>
                  </a:lnTo>
                  <a:lnTo>
                    <a:pt x="8741" y="12969"/>
                  </a:lnTo>
                  <a:lnTo>
                    <a:pt x="9501" y="12683"/>
                  </a:lnTo>
                  <a:lnTo>
                    <a:pt x="9516" y="12683"/>
                  </a:lnTo>
                  <a:lnTo>
                    <a:pt x="9530" y="12636"/>
                  </a:lnTo>
                  <a:lnTo>
                    <a:pt x="9817" y="12540"/>
                  </a:lnTo>
                  <a:lnTo>
                    <a:pt x="9846" y="12493"/>
                  </a:lnTo>
                  <a:lnTo>
                    <a:pt x="9846" y="12350"/>
                  </a:lnTo>
                  <a:lnTo>
                    <a:pt x="9831" y="12254"/>
                  </a:lnTo>
                  <a:lnTo>
                    <a:pt x="9788" y="11635"/>
                  </a:lnTo>
                  <a:lnTo>
                    <a:pt x="9759" y="10966"/>
                  </a:lnTo>
                  <a:lnTo>
                    <a:pt x="9731" y="9679"/>
                  </a:lnTo>
                  <a:lnTo>
                    <a:pt x="9716" y="8345"/>
                  </a:lnTo>
                  <a:lnTo>
                    <a:pt x="9702" y="7676"/>
                  </a:lnTo>
                  <a:lnTo>
                    <a:pt x="9659" y="7057"/>
                  </a:lnTo>
                  <a:lnTo>
                    <a:pt x="9659" y="7009"/>
                  </a:lnTo>
                  <a:lnTo>
                    <a:pt x="9645" y="7009"/>
                  </a:lnTo>
                  <a:lnTo>
                    <a:pt x="9630" y="7057"/>
                  </a:lnTo>
                  <a:lnTo>
                    <a:pt x="9630" y="7104"/>
                  </a:lnTo>
                  <a:lnTo>
                    <a:pt x="9616" y="7104"/>
                  </a:lnTo>
                  <a:lnTo>
                    <a:pt x="8425" y="7295"/>
                  </a:lnTo>
                  <a:lnTo>
                    <a:pt x="8180" y="7295"/>
                  </a:lnTo>
                  <a:lnTo>
                    <a:pt x="7951" y="7344"/>
                  </a:lnTo>
                  <a:lnTo>
                    <a:pt x="7707" y="7487"/>
                  </a:lnTo>
                  <a:lnTo>
                    <a:pt x="7592" y="7581"/>
                  </a:lnTo>
                  <a:lnTo>
                    <a:pt x="7478" y="7725"/>
                  </a:lnTo>
                  <a:lnTo>
                    <a:pt x="7478" y="7676"/>
                  </a:lnTo>
                  <a:lnTo>
                    <a:pt x="7463" y="7630"/>
                  </a:lnTo>
                  <a:lnTo>
                    <a:pt x="7449" y="7630"/>
                  </a:lnTo>
                  <a:lnTo>
                    <a:pt x="7434" y="7581"/>
                  </a:lnTo>
                  <a:lnTo>
                    <a:pt x="7405" y="7581"/>
                  </a:lnTo>
                  <a:lnTo>
                    <a:pt x="5985" y="7868"/>
                  </a:lnTo>
                  <a:lnTo>
                    <a:pt x="5282" y="8059"/>
                  </a:lnTo>
                  <a:lnTo>
                    <a:pt x="4578" y="8297"/>
                  </a:lnTo>
                  <a:lnTo>
                    <a:pt x="4205" y="8392"/>
                  </a:lnTo>
                  <a:lnTo>
                    <a:pt x="4262" y="8011"/>
                  </a:lnTo>
                  <a:lnTo>
                    <a:pt x="4291" y="7533"/>
                  </a:lnTo>
                  <a:lnTo>
                    <a:pt x="4334" y="6675"/>
                  </a:lnTo>
                  <a:lnTo>
                    <a:pt x="4392" y="5579"/>
                  </a:lnTo>
                  <a:lnTo>
                    <a:pt x="4435" y="4483"/>
                  </a:lnTo>
                  <a:lnTo>
                    <a:pt x="4478" y="3385"/>
                  </a:lnTo>
                  <a:lnTo>
                    <a:pt x="4535" y="2241"/>
                  </a:lnTo>
                  <a:lnTo>
                    <a:pt x="4592" y="1144"/>
                  </a:lnTo>
                  <a:lnTo>
                    <a:pt x="4650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678" name="Shape 1131"/>
            <p:cNvSpPr/>
            <p:nvPr/>
          </p:nvSpPr>
          <p:spPr>
            <a:xfrm>
              <a:off x="8721607" y="4064134"/>
              <a:ext cx="87213" cy="6263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513" y="0"/>
                  </a:moveTo>
                  <a:lnTo>
                    <a:pt x="7748" y="3871"/>
                  </a:lnTo>
                  <a:lnTo>
                    <a:pt x="3882" y="5406"/>
                  </a:lnTo>
                  <a:lnTo>
                    <a:pt x="2764" y="6185"/>
                  </a:lnTo>
                  <a:lnTo>
                    <a:pt x="1662" y="6185"/>
                  </a:lnTo>
                  <a:lnTo>
                    <a:pt x="1662" y="5406"/>
                  </a:lnTo>
                  <a:lnTo>
                    <a:pt x="559" y="5406"/>
                  </a:lnTo>
                  <a:lnTo>
                    <a:pt x="559" y="6185"/>
                  </a:lnTo>
                  <a:lnTo>
                    <a:pt x="0" y="6185"/>
                  </a:lnTo>
                  <a:lnTo>
                    <a:pt x="559" y="7719"/>
                  </a:lnTo>
                  <a:lnTo>
                    <a:pt x="1102" y="9254"/>
                  </a:lnTo>
                  <a:lnTo>
                    <a:pt x="1662" y="9254"/>
                  </a:lnTo>
                  <a:lnTo>
                    <a:pt x="2764" y="10033"/>
                  </a:lnTo>
                  <a:lnTo>
                    <a:pt x="4425" y="10033"/>
                  </a:lnTo>
                  <a:lnTo>
                    <a:pt x="9410" y="9254"/>
                  </a:lnTo>
                  <a:lnTo>
                    <a:pt x="14395" y="6940"/>
                  </a:lnTo>
                  <a:lnTo>
                    <a:pt x="14954" y="10811"/>
                  </a:lnTo>
                  <a:lnTo>
                    <a:pt x="16056" y="13881"/>
                  </a:lnTo>
                  <a:lnTo>
                    <a:pt x="14395" y="13881"/>
                  </a:lnTo>
                  <a:lnTo>
                    <a:pt x="13292" y="15438"/>
                  </a:lnTo>
                  <a:lnTo>
                    <a:pt x="10529" y="16973"/>
                  </a:lnTo>
                  <a:lnTo>
                    <a:pt x="9410" y="17752"/>
                  </a:lnTo>
                  <a:lnTo>
                    <a:pt x="8867" y="17752"/>
                  </a:lnTo>
                  <a:lnTo>
                    <a:pt x="9410" y="16973"/>
                  </a:lnTo>
                  <a:lnTo>
                    <a:pt x="11631" y="15438"/>
                  </a:lnTo>
                  <a:lnTo>
                    <a:pt x="13852" y="13125"/>
                  </a:lnTo>
                  <a:lnTo>
                    <a:pt x="13852" y="11567"/>
                  </a:lnTo>
                  <a:lnTo>
                    <a:pt x="13292" y="10811"/>
                  </a:lnTo>
                  <a:lnTo>
                    <a:pt x="12190" y="10033"/>
                  </a:lnTo>
                  <a:lnTo>
                    <a:pt x="9410" y="12346"/>
                  </a:lnTo>
                  <a:lnTo>
                    <a:pt x="6087" y="14660"/>
                  </a:lnTo>
                  <a:lnTo>
                    <a:pt x="4425" y="16973"/>
                  </a:lnTo>
                  <a:lnTo>
                    <a:pt x="3882" y="17752"/>
                  </a:lnTo>
                  <a:lnTo>
                    <a:pt x="4425" y="19287"/>
                  </a:lnTo>
                  <a:lnTo>
                    <a:pt x="4985" y="20065"/>
                  </a:lnTo>
                  <a:lnTo>
                    <a:pt x="5544" y="20065"/>
                  </a:lnTo>
                  <a:lnTo>
                    <a:pt x="7205" y="18508"/>
                  </a:lnTo>
                  <a:lnTo>
                    <a:pt x="7205" y="20065"/>
                  </a:lnTo>
                  <a:lnTo>
                    <a:pt x="7748" y="20821"/>
                  </a:lnTo>
                  <a:lnTo>
                    <a:pt x="8867" y="21600"/>
                  </a:lnTo>
                  <a:lnTo>
                    <a:pt x="11631" y="20821"/>
                  </a:lnTo>
                  <a:lnTo>
                    <a:pt x="14395" y="18508"/>
                  </a:lnTo>
                  <a:lnTo>
                    <a:pt x="16056" y="16973"/>
                  </a:lnTo>
                  <a:lnTo>
                    <a:pt x="17175" y="15438"/>
                  </a:lnTo>
                  <a:lnTo>
                    <a:pt x="18277" y="16973"/>
                  </a:lnTo>
                  <a:lnTo>
                    <a:pt x="19938" y="16973"/>
                  </a:lnTo>
                  <a:lnTo>
                    <a:pt x="21041" y="16194"/>
                  </a:lnTo>
                  <a:lnTo>
                    <a:pt x="21600" y="14660"/>
                  </a:lnTo>
                  <a:lnTo>
                    <a:pt x="21041" y="13125"/>
                  </a:lnTo>
                  <a:lnTo>
                    <a:pt x="20498" y="11567"/>
                  </a:lnTo>
                  <a:lnTo>
                    <a:pt x="18836" y="6940"/>
                  </a:lnTo>
                  <a:lnTo>
                    <a:pt x="18277" y="3092"/>
                  </a:lnTo>
                  <a:lnTo>
                    <a:pt x="18277" y="1558"/>
                  </a:lnTo>
                  <a:lnTo>
                    <a:pt x="17718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679" name="Shape 1132"/>
            <p:cNvSpPr/>
            <p:nvPr/>
          </p:nvSpPr>
          <p:spPr>
            <a:xfrm>
              <a:off x="8388431" y="2856572"/>
              <a:ext cx="46962" cy="4696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351" y="6171"/>
                  </a:moveTo>
                  <a:lnTo>
                    <a:pt x="15429" y="7180"/>
                  </a:lnTo>
                  <a:lnTo>
                    <a:pt x="16437" y="9257"/>
                  </a:lnTo>
                  <a:lnTo>
                    <a:pt x="16437" y="12343"/>
                  </a:lnTo>
                  <a:lnTo>
                    <a:pt x="15429" y="14390"/>
                  </a:lnTo>
                  <a:lnTo>
                    <a:pt x="13351" y="16437"/>
                  </a:lnTo>
                  <a:lnTo>
                    <a:pt x="8218" y="16437"/>
                  </a:lnTo>
                  <a:lnTo>
                    <a:pt x="6171" y="15429"/>
                  </a:lnTo>
                  <a:lnTo>
                    <a:pt x="5133" y="12343"/>
                  </a:lnTo>
                  <a:lnTo>
                    <a:pt x="7180" y="9257"/>
                  </a:lnTo>
                  <a:lnTo>
                    <a:pt x="8218" y="8218"/>
                  </a:lnTo>
                  <a:lnTo>
                    <a:pt x="10265" y="7180"/>
                  </a:lnTo>
                  <a:lnTo>
                    <a:pt x="11304" y="6171"/>
                  </a:lnTo>
                  <a:close/>
                  <a:moveTo>
                    <a:pt x="10265" y="0"/>
                  </a:moveTo>
                  <a:lnTo>
                    <a:pt x="8218" y="1008"/>
                  </a:lnTo>
                  <a:lnTo>
                    <a:pt x="6171" y="2047"/>
                  </a:lnTo>
                  <a:lnTo>
                    <a:pt x="4094" y="4094"/>
                  </a:lnTo>
                  <a:lnTo>
                    <a:pt x="3086" y="6171"/>
                  </a:lnTo>
                  <a:lnTo>
                    <a:pt x="3086" y="7180"/>
                  </a:lnTo>
                  <a:lnTo>
                    <a:pt x="1008" y="10265"/>
                  </a:lnTo>
                  <a:lnTo>
                    <a:pt x="0" y="13351"/>
                  </a:lnTo>
                  <a:lnTo>
                    <a:pt x="1008" y="16437"/>
                  </a:lnTo>
                  <a:lnTo>
                    <a:pt x="2047" y="18514"/>
                  </a:lnTo>
                  <a:lnTo>
                    <a:pt x="4094" y="20561"/>
                  </a:lnTo>
                  <a:lnTo>
                    <a:pt x="6171" y="21600"/>
                  </a:lnTo>
                  <a:lnTo>
                    <a:pt x="11304" y="21600"/>
                  </a:lnTo>
                  <a:lnTo>
                    <a:pt x="15429" y="20561"/>
                  </a:lnTo>
                  <a:lnTo>
                    <a:pt x="18514" y="19522"/>
                  </a:lnTo>
                  <a:lnTo>
                    <a:pt x="19522" y="17476"/>
                  </a:lnTo>
                  <a:lnTo>
                    <a:pt x="21600" y="13351"/>
                  </a:lnTo>
                  <a:lnTo>
                    <a:pt x="21600" y="8218"/>
                  </a:lnTo>
                  <a:lnTo>
                    <a:pt x="20561" y="5133"/>
                  </a:lnTo>
                  <a:lnTo>
                    <a:pt x="19522" y="3086"/>
                  </a:lnTo>
                  <a:lnTo>
                    <a:pt x="15429" y="1008"/>
                  </a:lnTo>
                  <a:lnTo>
                    <a:pt x="10265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680" name="Shape 1133"/>
            <p:cNvSpPr/>
            <p:nvPr/>
          </p:nvSpPr>
          <p:spPr>
            <a:xfrm>
              <a:off x="8717156" y="4093226"/>
              <a:ext cx="22319" cy="4025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21" y="0"/>
                  </a:moveTo>
                  <a:lnTo>
                    <a:pt x="0" y="1212"/>
                  </a:lnTo>
                  <a:lnTo>
                    <a:pt x="0" y="16788"/>
                  </a:lnTo>
                  <a:lnTo>
                    <a:pt x="2121" y="19212"/>
                  </a:lnTo>
                  <a:lnTo>
                    <a:pt x="6493" y="21600"/>
                  </a:lnTo>
                  <a:lnTo>
                    <a:pt x="19479" y="21600"/>
                  </a:lnTo>
                  <a:lnTo>
                    <a:pt x="21600" y="19212"/>
                  </a:lnTo>
                  <a:lnTo>
                    <a:pt x="21600" y="16788"/>
                  </a:lnTo>
                  <a:lnTo>
                    <a:pt x="17293" y="14400"/>
                  </a:lnTo>
                  <a:lnTo>
                    <a:pt x="15107" y="14400"/>
                  </a:lnTo>
                  <a:lnTo>
                    <a:pt x="12986" y="5988"/>
                  </a:lnTo>
                  <a:lnTo>
                    <a:pt x="8614" y="3600"/>
                  </a:lnTo>
                  <a:lnTo>
                    <a:pt x="4307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681" name="Shape 1134"/>
            <p:cNvSpPr/>
            <p:nvPr/>
          </p:nvSpPr>
          <p:spPr>
            <a:xfrm>
              <a:off x="8122276" y="222189"/>
              <a:ext cx="156559" cy="245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270" y="0"/>
                  </a:moveTo>
                  <a:lnTo>
                    <a:pt x="6791" y="1926"/>
                  </a:lnTo>
                  <a:lnTo>
                    <a:pt x="3391" y="3911"/>
                  </a:lnTo>
                  <a:lnTo>
                    <a:pt x="312" y="7823"/>
                  </a:lnTo>
                  <a:lnTo>
                    <a:pt x="0" y="9808"/>
                  </a:lnTo>
                  <a:lnTo>
                    <a:pt x="312" y="9808"/>
                  </a:lnTo>
                  <a:lnTo>
                    <a:pt x="2777" y="11792"/>
                  </a:lnTo>
                  <a:lnTo>
                    <a:pt x="5554" y="11792"/>
                  </a:lnTo>
                  <a:lnTo>
                    <a:pt x="10795" y="9808"/>
                  </a:lnTo>
                  <a:lnTo>
                    <a:pt x="13270" y="9808"/>
                  </a:lnTo>
                  <a:lnTo>
                    <a:pt x="15735" y="11792"/>
                  </a:lnTo>
                  <a:lnTo>
                    <a:pt x="18200" y="13719"/>
                  </a:lnTo>
                  <a:lnTo>
                    <a:pt x="20674" y="21600"/>
                  </a:lnTo>
                  <a:lnTo>
                    <a:pt x="21288" y="21600"/>
                  </a:lnTo>
                  <a:lnTo>
                    <a:pt x="21600" y="19615"/>
                  </a:lnTo>
                  <a:lnTo>
                    <a:pt x="21600" y="13719"/>
                  </a:lnTo>
                  <a:lnTo>
                    <a:pt x="19749" y="5896"/>
                  </a:lnTo>
                  <a:lnTo>
                    <a:pt x="17586" y="1926"/>
                  </a:lnTo>
                  <a:lnTo>
                    <a:pt x="15423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682" name="Shape 1135"/>
            <p:cNvSpPr/>
            <p:nvPr/>
          </p:nvSpPr>
          <p:spPr>
            <a:xfrm>
              <a:off x="7717497" y="488278"/>
              <a:ext cx="284024" cy="9618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751" y="0"/>
                  </a:moveTo>
                  <a:lnTo>
                    <a:pt x="19559" y="999"/>
                  </a:lnTo>
                  <a:lnTo>
                    <a:pt x="17690" y="2506"/>
                  </a:lnTo>
                  <a:lnTo>
                    <a:pt x="15816" y="4520"/>
                  </a:lnTo>
                  <a:lnTo>
                    <a:pt x="12245" y="8040"/>
                  </a:lnTo>
                  <a:lnTo>
                    <a:pt x="3061" y="17080"/>
                  </a:lnTo>
                  <a:lnTo>
                    <a:pt x="172" y="20586"/>
                  </a:lnTo>
                  <a:lnTo>
                    <a:pt x="0" y="21093"/>
                  </a:lnTo>
                  <a:lnTo>
                    <a:pt x="0" y="21600"/>
                  </a:lnTo>
                  <a:lnTo>
                    <a:pt x="172" y="21600"/>
                  </a:lnTo>
                  <a:lnTo>
                    <a:pt x="3061" y="20093"/>
                  </a:lnTo>
                  <a:lnTo>
                    <a:pt x="5784" y="17572"/>
                  </a:lnTo>
                  <a:lnTo>
                    <a:pt x="11224" y="12560"/>
                  </a:lnTo>
                  <a:lnTo>
                    <a:pt x="16498" y="8040"/>
                  </a:lnTo>
                  <a:lnTo>
                    <a:pt x="19221" y="5027"/>
                  </a:lnTo>
                  <a:lnTo>
                    <a:pt x="20408" y="3520"/>
                  </a:lnTo>
                  <a:lnTo>
                    <a:pt x="21428" y="1507"/>
                  </a:lnTo>
                  <a:lnTo>
                    <a:pt x="21600" y="999"/>
                  </a:lnTo>
                  <a:lnTo>
                    <a:pt x="21428" y="507"/>
                  </a:lnTo>
                  <a:lnTo>
                    <a:pt x="21090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683" name="Shape 1136"/>
            <p:cNvSpPr/>
            <p:nvPr/>
          </p:nvSpPr>
          <p:spPr>
            <a:xfrm>
              <a:off x="8560598" y="2793936"/>
              <a:ext cx="140883" cy="5367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543" y="0"/>
                  </a:moveTo>
                  <a:lnTo>
                    <a:pt x="18861" y="882"/>
                  </a:lnTo>
                  <a:lnTo>
                    <a:pt x="16457" y="2700"/>
                  </a:lnTo>
                  <a:lnTo>
                    <a:pt x="14054" y="4491"/>
                  </a:lnTo>
                  <a:lnTo>
                    <a:pt x="9603" y="7191"/>
                  </a:lnTo>
                  <a:lnTo>
                    <a:pt x="4797" y="9891"/>
                  </a:lnTo>
                  <a:lnTo>
                    <a:pt x="2739" y="12591"/>
                  </a:lnTo>
                  <a:lnTo>
                    <a:pt x="346" y="15291"/>
                  </a:lnTo>
                  <a:lnTo>
                    <a:pt x="0" y="17991"/>
                  </a:lnTo>
                  <a:lnTo>
                    <a:pt x="0" y="19782"/>
                  </a:lnTo>
                  <a:lnTo>
                    <a:pt x="682" y="21600"/>
                  </a:lnTo>
                  <a:lnTo>
                    <a:pt x="1375" y="21600"/>
                  </a:lnTo>
                  <a:lnTo>
                    <a:pt x="11314" y="17082"/>
                  </a:lnTo>
                  <a:lnTo>
                    <a:pt x="16111" y="13500"/>
                  </a:lnTo>
                  <a:lnTo>
                    <a:pt x="20571" y="8982"/>
                  </a:lnTo>
                  <a:lnTo>
                    <a:pt x="21254" y="8100"/>
                  </a:lnTo>
                  <a:lnTo>
                    <a:pt x="21600" y="6282"/>
                  </a:lnTo>
                  <a:lnTo>
                    <a:pt x="21600" y="4491"/>
                  </a:lnTo>
                  <a:lnTo>
                    <a:pt x="21254" y="2700"/>
                  </a:lnTo>
                  <a:lnTo>
                    <a:pt x="20918" y="1791"/>
                  </a:lnTo>
                  <a:lnTo>
                    <a:pt x="20225" y="882"/>
                  </a:lnTo>
                  <a:lnTo>
                    <a:pt x="19543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684" name="Shape 1137"/>
            <p:cNvSpPr/>
            <p:nvPr/>
          </p:nvSpPr>
          <p:spPr>
            <a:xfrm>
              <a:off x="2131166" y="767850"/>
              <a:ext cx="172234" cy="11179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510" y="3889"/>
                  </a:moveTo>
                  <a:lnTo>
                    <a:pt x="19076" y="11666"/>
                  </a:lnTo>
                  <a:lnTo>
                    <a:pt x="19634" y="17711"/>
                  </a:lnTo>
                  <a:lnTo>
                    <a:pt x="17668" y="17275"/>
                  </a:lnTo>
                  <a:lnTo>
                    <a:pt x="15711" y="17275"/>
                  </a:lnTo>
                  <a:lnTo>
                    <a:pt x="11779" y="17711"/>
                  </a:lnTo>
                  <a:lnTo>
                    <a:pt x="6731" y="17711"/>
                  </a:lnTo>
                  <a:lnTo>
                    <a:pt x="4490" y="18148"/>
                  </a:lnTo>
                  <a:lnTo>
                    <a:pt x="2249" y="19007"/>
                  </a:lnTo>
                  <a:lnTo>
                    <a:pt x="1966" y="11230"/>
                  </a:lnTo>
                  <a:lnTo>
                    <a:pt x="1683" y="7341"/>
                  </a:lnTo>
                  <a:lnTo>
                    <a:pt x="1683" y="5609"/>
                  </a:lnTo>
                  <a:lnTo>
                    <a:pt x="1408" y="3889"/>
                  </a:lnTo>
                  <a:lnTo>
                    <a:pt x="3365" y="4749"/>
                  </a:lnTo>
                  <a:lnTo>
                    <a:pt x="5615" y="5185"/>
                  </a:lnTo>
                  <a:lnTo>
                    <a:pt x="14028" y="5185"/>
                  </a:lnTo>
                  <a:lnTo>
                    <a:pt x="16269" y="4749"/>
                  </a:lnTo>
                  <a:lnTo>
                    <a:pt x="18510" y="3889"/>
                  </a:lnTo>
                  <a:close/>
                  <a:moveTo>
                    <a:pt x="18793" y="0"/>
                  </a:moveTo>
                  <a:lnTo>
                    <a:pt x="18510" y="424"/>
                  </a:lnTo>
                  <a:lnTo>
                    <a:pt x="18510" y="2156"/>
                  </a:lnTo>
                  <a:lnTo>
                    <a:pt x="14869" y="2156"/>
                  </a:lnTo>
                  <a:lnTo>
                    <a:pt x="11221" y="2593"/>
                  </a:lnTo>
                  <a:lnTo>
                    <a:pt x="3649" y="2593"/>
                  </a:lnTo>
                  <a:lnTo>
                    <a:pt x="1125" y="3016"/>
                  </a:lnTo>
                  <a:lnTo>
                    <a:pt x="841" y="3016"/>
                  </a:lnTo>
                  <a:lnTo>
                    <a:pt x="566" y="3452"/>
                  </a:lnTo>
                  <a:lnTo>
                    <a:pt x="283" y="4749"/>
                  </a:lnTo>
                  <a:lnTo>
                    <a:pt x="0" y="6481"/>
                  </a:lnTo>
                  <a:lnTo>
                    <a:pt x="283" y="9934"/>
                  </a:lnTo>
                  <a:lnTo>
                    <a:pt x="283" y="19867"/>
                  </a:lnTo>
                  <a:lnTo>
                    <a:pt x="566" y="20740"/>
                  </a:lnTo>
                  <a:lnTo>
                    <a:pt x="1125" y="21164"/>
                  </a:lnTo>
                  <a:lnTo>
                    <a:pt x="1683" y="20740"/>
                  </a:lnTo>
                  <a:lnTo>
                    <a:pt x="1966" y="20304"/>
                  </a:lnTo>
                  <a:lnTo>
                    <a:pt x="4207" y="20740"/>
                  </a:lnTo>
                  <a:lnTo>
                    <a:pt x="6173" y="20740"/>
                  </a:lnTo>
                  <a:lnTo>
                    <a:pt x="10379" y="20304"/>
                  </a:lnTo>
                  <a:lnTo>
                    <a:pt x="15144" y="20304"/>
                  </a:lnTo>
                  <a:lnTo>
                    <a:pt x="17668" y="19867"/>
                  </a:lnTo>
                  <a:lnTo>
                    <a:pt x="19917" y="19007"/>
                  </a:lnTo>
                  <a:lnTo>
                    <a:pt x="20475" y="21600"/>
                  </a:lnTo>
                  <a:lnTo>
                    <a:pt x="21034" y="21600"/>
                  </a:lnTo>
                  <a:lnTo>
                    <a:pt x="21317" y="21164"/>
                  </a:lnTo>
                  <a:lnTo>
                    <a:pt x="21600" y="19007"/>
                  </a:lnTo>
                  <a:lnTo>
                    <a:pt x="21317" y="16415"/>
                  </a:lnTo>
                  <a:lnTo>
                    <a:pt x="20759" y="11666"/>
                  </a:lnTo>
                  <a:lnTo>
                    <a:pt x="19917" y="3452"/>
                  </a:lnTo>
                  <a:lnTo>
                    <a:pt x="20192" y="3016"/>
                  </a:lnTo>
                  <a:lnTo>
                    <a:pt x="20192" y="2593"/>
                  </a:lnTo>
                  <a:lnTo>
                    <a:pt x="19917" y="2156"/>
                  </a:lnTo>
                  <a:lnTo>
                    <a:pt x="19634" y="2156"/>
                  </a:lnTo>
                  <a:lnTo>
                    <a:pt x="19351" y="424"/>
                  </a:lnTo>
                  <a:lnTo>
                    <a:pt x="19076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685" name="Shape 1138"/>
            <p:cNvSpPr/>
            <p:nvPr/>
          </p:nvSpPr>
          <p:spPr>
            <a:xfrm>
              <a:off x="7717497" y="582199"/>
              <a:ext cx="194553" cy="6708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106" y="0"/>
                  </a:moveTo>
                  <a:lnTo>
                    <a:pt x="18377" y="1433"/>
                  </a:lnTo>
                  <a:lnTo>
                    <a:pt x="15641" y="3593"/>
                  </a:lnTo>
                  <a:lnTo>
                    <a:pt x="5214" y="13687"/>
                  </a:lnTo>
                  <a:lnTo>
                    <a:pt x="2485" y="16553"/>
                  </a:lnTo>
                  <a:lnTo>
                    <a:pt x="251" y="20873"/>
                  </a:lnTo>
                  <a:lnTo>
                    <a:pt x="0" y="21600"/>
                  </a:lnTo>
                  <a:lnTo>
                    <a:pt x="251" y="21600"/>
                  </a:lnTo>
                  <a:lnTo>
                    <a:pt x="2979" y="20167"/>
                  </a:lnTo>
                  <a:lnTo>
                    <a:pt x="5708" y="18007"/>
                  </a:lnTo>
                  <a:lnTo>
                    <a:pt x="10678" y="12233"/>
                  </a:lnTo>
                  <a:lnTo>
                    <a:pt x="16143" y="7913"/>
                  </a:lnTo>
                  <a:lnTo>
                    <a:pt x="18871" y="5753"/>
                  </a:lnTo>
                  <a:lnTo>
                    <a:pt x="21357" y="2887"/>
                  </a:lnTo>
                  <a:lnTo>
                    <a:pt x="21357" y="2160"/>
                  </a:lnTo>
                  <a:lnTo>
                    <a:pt x="21600" y="1433"/>
                  </a:lnTo>
                  <a:lnTo>
                    <a:pt x="21106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686" name="Shape 1139"/>
            <p:cNvSpPr/>
            <p:nvPr/>
          </p:nvSpPr>
          <p:spPr>
            <a:xfrm>
              <a:off x="7704080" y="454735"/>
              <a:ext cx="248222" cy="5812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878" y="0"/>
                  </a:moveTo>
                  <a:lnTo>
                    <a:pt x="17907" y="839"/>
                  </a:lnTo>
                  <a:lnTo>
                    <a:pt x="16155" y="4147"/>
                  </a:lnTo>
                  <a:lnTo>
                    <a:pt x="10901" y="11627"/>
                  </a:lnTo>
                  <a:lnTo>
                    <a:pt x="7398" y="14120"/>
                  </a:lnTo>
                  <a:lnTo>
                    <a:pt x="197" y="18292"/>
                  </a:lnTo>
                  <a:lnTo>
                    <a:pt x="0" y="19107"/>
                  </a:lnTo>
                  <a:lnTo>
                    <a:pt x="197" y="19946"/>
                  </a:lnTo>
                  <a:lnTo>
                    <a:pt x="1555" y="20785"/>
                  </a:lnTo>
                  <a:lnTo>
                    <a:pt x="2919" y="21600"/>
                  </a:lnTo>
                  <a:lnTo>
                    <a:pt x="5641" y="21600"/>
                  </a:lnTo>
                  <a:lnTo>
                    <a:pt x="8173" y="19107"/>
                  </a:lnTo>
                  <a:lnTo>
                    <a:pt x="10901" y="15799"/>
                  </a:lnTo>
                  <a:lnTo>
                    <a:pt x="15959" y="8319"/>
                  </a:lnTo>
                  <a:lnTo>
                    <a:pt x="18681" y="5826"/>
                  </a:lnTo>
                  <a:lnTo>
                    <a:pt x="21409" y="4987"/>
                  </a:lnTo>
                  <a:lnTo>
                    <a:pt x="21600" y="4147"/>
                  </a:lnTo>
                  <a:lnTo>
                    <a:pt x="21600" y="3333"/>
                  </a:lnTo>
                  <a:lnTo>
                    <a:pt x="21409" y="2493"/>
                  </a:lnTo>
                  <a:lnTo>
                    <a:pt x="20629" y="839"/>
                  </a:lnTo>
                  <a:lnTo>
                    <a:pt x="19658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687" name="Shape 1140"/>
            <p:cNvSpPr/>
            <p:nvPr/>
          </p:nvSpPr>
          <p:spPr>
            <a:xfrm>
              <a:off x="8871456" y="3994855"/>
              <a:ext cx="203519" cy="10734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409" y="0"/>
                  </a:moveTo>
                  <a:lnTo>
                    <a:pt x="10440" y="4946"/>
                  </a:lnTo>
                  <a:lnTo>
                    <a:pt x="472" y="10800"/>
                  </a:lnTo>
                  <a:lnTo>
                    <a:pt x="0" y="11241"/>
                  </a:lnTo>
                  <a:lnTo>
                    <a:pt x="0" y="12150"/>
                  </a:lnTo>
                  <a:lnTo>
                    <a:pt x="240" y="13046"/>
                  </a:lnTo>
                  <a:lnTo>
                    <a:pt x="712" y="13046"/>
                  </a:lnTo>
                  <a:lnTo>
                    <a:pt x="5456" y="11241"/>
                  </a:lnTo>
                  <a:lnTo>
                    <a:pt x="10208" y="8996"/>
                  </a:lnTo>
                  <a:lnTo>
                    <a:pt x="19464" y="4050"/>
                  </a:lnTo>
                  <a:lnTo>
                    <a:pt x="19464" y="6750"/>
                  </a:lnTo>
                  <a:lnTo>
                    <a:pt x="18985" y="9450"/>
                  </a:lnTo>
                  <a:lnTo>
                    <a:pt x="17800" y="11241"/>
                  </a:lnTo>
                  <a:lnTo>
                    <a:pt x="16137" y="13046"/>
                  </a:lnTo>
                  <a:lnTo>
                    <a:pt x="14240" y="14396"/>
                  </a:lnTo>
                  <a:lnTo>
                    <a:pt x="12577" y="15291"/>
                  </a:lnTo>
                  <a:lnTo>
                    <a:pt x="9496" y="16641"/>
                  </a:lnTo>
                  <a:lnTo>
                    <a:pt x="4032" y="18446"/>
                  </a:lnTo>
                  <a:lnTo>
                    <a:pt x="3088" y="17991"/>
                  </a:lnTo>
                  <a:lnTo>
                    <a:pt x="1664" y="16200"/>
                  </a:lnTo>
                  <a:lnTo>
                    <a:pt x="952" y="15291"/>
                  </a:lnTo>
                  <a:lnTo>
                    <a:pt x="712" y="15746"/>
                  </a:lnTo>
                  <a:lnTo>
                    <a:pt x="952" y="17096"/>
                  </a:lnTo>
                  <a:lnTo>
                    <a:pt x="1184" y="18446"/>
                  </a:lnTo>
                  <a:lnTo>
                    <a:pt x="2136" y="21146"/>
                  </a:lnTo>
                  <a:lnTo>
                    <a:pt x="2608" y="21600"/>
                  </a:lnTo>
                  <a:lnTo>
                    <a:pt x="3088" y="21600"/>
                  </a:lnTo>
                  <a:lnTo>
                    <a:pt x="10920" y="19341"/>
                  </a:lnTo>
                  <a:lnTo>
                    <a:pt x="14713" y="17550"/>
                  </a:lnTo>
                  <a:lnTo>
                    <a:pt x="16616" y="16200"/>
                  </a:lnTo>
                  <a:lnTo>
                    <a:pt x="18512" y="14850"/>
                  </a:lnTo>
                  <a:lnTo>
                    <a:pt x="19224" y="13941"/>
                  </a:lnTo>
                  <a:lnTo>
                    <a:pt x="19697" y="12591"/>
                  </a:lnTo>
                  <a:lnTo>
                    <a:pt x="20648" y="9891"/>
                  </a:lnTo>
                  <a:lnTo>
                    <a:pt x="21121" y="6296"/>
                  </a:lnTo>
                  <a:lnTo>
                    <a:pt x="21121" y="4491"/>
                  </a:lnTo>
                  <a:lnTo>
                    <a:pt x="20888" y="3141"/>
                  </a:lnTo>
                  <a:lnTo>
                    <a:pt x="21360" y="2700"/>
                  </a:lnTo>
                  <a:lnTo>
                    <a:pt x="21600" y="2246"/>
                  </a:lnTo>
                  <a:lnTo>
                    <a:pt x="21600" y="896"/>
                  </a:lnTo>
                  <a:lnTo>
                    <a:pt x="21121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688" name="Shape 1141"/>
            <p:cNvSpPr/>
            <p:nvPr/>
          </p:nvSpPr>
          <p:spPr>
            <a:xfrm>
              <a:off x="6089482" y="5254"/>
              <a:ext cx="71538" cy="38684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867" y="0"/>
                  </a:moveTo>
                  <a:lnTo>
                    <a:pt x="8103" y="10737"/>
                  </a:lnTo>
                  <a:lnTo>
                    <a:pt x="2687" y="16608"/>
                  </a:lnTo>
                  <a:lnTo>
                    <a:pt x="662" y="19104"/>
                  </a:lnTo>
                  <a:lnTo>
                    <a:pt x="0" y="20354"/>
                  </a:lnTo>
                  <a:lnTo>
                    <a:pt x="662" y="21478"/>
                  </a:lnTo>
                  <a:lnTo>
                    <a:pt x="1344" y="21600"/>
                  </a:lnTo>
                  <a:lnTo>
                    <a:pt x="4051" y="20476"/>
                  </a:lnTo>
                  <a:lnTo>
                    <a:pt x="5395" y="19230"/>
                  </a:lnTo>
                  <a:lnTo>
                    <a:pt x="7421" y="16856"/>
                  </a:lnTo>
                  <a:lnTo>
                    <a:pt x="12816" y="10989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689" name="Shape 1142"/>
            <p:cNvSpPr/>
            <p:nvPr/>
          </p:nvSpPr>
          <p:spPr>
            <a:xfrm>
              <a:off x="0" y="5254"/>
              <a:ext cx="2732755" cy="103094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317" y="0"/>
                  </a:moveTo>
                  <a:lnTo>
                    <a:pt x="21370" y="3373"/>
                  </a:lnTo>
                  <a:lnTo>
                    <a:pt x="21406" y="6747"/>
                  </a:lnTo>
                  <a:lnTo>
                    <a:pt x="21423" y="10261"/>
                  </a:lnTo>
                  <a:lnTo>
                    <a:pt x="21423" y="13775"/>
                  </a:lnTo>
                  <a:lnTo>
                    <a:pt x="21406" y="15415"/>
                  </a:lnTo>
                  <a:lnTo>
                    <a:pt x="21370" y="17055"/>
                  </a:lnTo>
                  <a:lnTo>
                    <a:pt x="21370" y="17570"/>
                  </a:lnTo>
                  <a:lnTo>
                    <a:pt x="21335" y="18086"/>
                  </a:lnTo>
                  <a:lnTo>
                    <a:pt x="21317" y="18367"/>
                  </a:lnTo>
                  <a:lnTo>
                    <a:pt x="21264" y="18601"/>
                  </a:lnTo>
                  <a:lnTo>
                    <a:pt x="21194" y="18742"/>
                  </a:lnTo>
                  <a:lnTo>
                    <a:pt x="21105" y="18835"/>
                  </a:lnTo>
                  <a:lnTo>
                    <a:pt x="20999" y="18882"/>
                  </a:lnTo>
                  <a:lnTo>
                    <a:pt x="20911" y="18929"/>
                  </a:lnTo>
                  <a:lnTo>
                    <a:pt x="15555" y="19397"/>
                  </a:lnTo>
                  <a:lnTo>
                    <a:pt x="10217" y="19866"/>
                  </a:lnTo>
                  <a:lnTo>
                    <a:pt x="7495" y="20147"/>
                  </a:lnTo>
                  <a:lnTo>
                    <a:pt x="4772" y="20476"/>
                  </a:lnTo>
                  <a:lnTo>
                    <a:pt x="3412" y="20709"/>
                  </a:lnTo>
                  <a:lnTo>
                    <a:pt x="2068" y="20943"/>
                  </a:lnTo>
                  <a:lnTo>
                    <a:pt x="618" y="21224"/>
                  </a:lnTo>
                  <a:lnTo>
                    <a:pt x="318" y="21272"/>
                  </a:lnTo>
                  <a:lnTo>
                    <a:pt x="159" y="21319"/>
                  </a:lnTo>
                  <a:lnTo>
                    <a:pt x="0" y="21272"/>
                  </a:lnTo>
                  <a:lnTo>
                    <a:pt x="0" y="21600"/>
                  </a:lnTo>
                  <a:lnTo>
                    <a:pt x="477" y="21600"/>
                  </a:lnTo>
                  <a:lnTo>
                    <a:pt x="1927" y="21319"/>
                  </a:lnTo>
                  <a:lnTo>
                    <a:pt x="3358" y="21038"/>
                  </a:lnTo>
                  <a:lnTo>
                    <a:pt x="4843" y="20803"/>
                  </a:lnTo>
                  <a:lnTo>
                    <a:pt x="6310" y="20616"/>
                  </a:lnTo>
                  <a:lnTo>
                    <a:pt x="9280" y="20288"/>
                  </a:lnTo>
                  <a:lnTo>
                    <a:pt x="12161" y="20007"/>
                  </a:lnTo>
                  <a:lnTo>
                    <a:pt x="15025" y="19773"/>
                  </a:lnTo>
                  <a:lnTo>
                    <a:pt x="20787" y="19304"/>
                  </a:lnTo>
                  <a:lnTo>
                    <a:pt x="20822" y="19397"/>
                  </a:lnTo>
                  <a:lnTo>
                    <a:pt x="20858" y="19444"/>
                  </a:lnTo>
                  <a:lnTo>
                    <a:pt x="20875" y="19397"/>
                  </a:lnTo>
                  <a:lnTo>
                    <a:pt x="20946" y="19351"/>
                  </a:lnTo>
                  <a:lnTo>
                    <a:pt x="21035" y="19304"/>
                  </a:lnTo>
                  <a:lnTo>
                    <a:pt x="21088" y="19304"/>
                  </a:lnTo>
                  <a:lnTo>
                    <a:pt x="21123" y="19256"/>
                  </a:lnTo>
                  <a:lnTo>
                    <a:pt x="21211" y="19211"/>
                  </a:lnTo>
                  <a:lnTo>
                    <a:pt x="21300" y="19116"/>
                  </a:lnTo>
                  <a:lnTo>
                    <a:pt x="21370" y="18975"/>
                  </a:lnTo>
                  <a:lnTo>
                    <a:pt x="21423" y="18742"/>
                  </a:lnTo>
                  <a:lnTo>
                    <a:pt x="21476" y="18413"/>
                  </a:lnTo>
                  <a:lnTo>
                    <a:pt x="21512" y="18086"/>
                  </a:lnTo>
                  <a:lnTo>
                    <a:pt x="21547" y="17336"/>
                  </a:lnTo>
                  <a:lnTo>
                    <a:pt x="21565" y="15883"/>
                  </a:lnTo>
                  <a:lnTo>
                    <a:pt x="21582" y="13915"/>
                  </a:lnTo>
                  <a:lnTo>
                    <a:pt x="21600" y="11947"/>
                  </a:lnTo>
                  <a:lnTo>
                    <a:pt x="21582" y="8012"/>
                  </a:lnTo>
                  <a:lnTo>
                    <a:pt x="21547" y="4264"/>
                  </a:lnTo>
                  <a:lnTo>
                    <a:pt x="21476" y="468"/>
                  </a:lnTo>
                  <a:lnTo>
                    <a:pt x="21476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690" name="Shape 1143"/>
            <p:cNvSpPr/>
            <p:nvPr/>
          </p:nvSpPr>
          <p:spPr>
            <a:xfrm>
              <a:off x="7279175" y="5428319"/>
              <a:ext cx="1880755" cy="115840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234" y="1251"/>
                  </a:moveTo>
                  <a:lnTo>
                    <a:pt x="2286" y="1376"/>
                  </a:lnTo>
                  <a:lnTo>
                    <a:pt x="2337" y="1417"/>
                  </a:lnTo>
                  <a:lnTo>
                    <a:pt x="2363" y="1459"/>
                  </a:lnTo>
                  <a:lnTo>
                    <a:pt x="2440" y="1417"/>
                  </a:lnTo>
                  <a:lnTo>
                    <a:pt x="2440" y="1501"/>
                  </a:lnTo>
                  <a:lnTo>
                    <a:pt x="2466" y="1584"/>
                  </a:lnTo>
                  <a:lnTo>
                    <a:pt x="2363" y="1501"/>
                  </a:lnTo>
                  <a:lnTo>
                    <a:pt x="2286" y="1417"/>
                  </a:lnTo>
                  <a:lnTo>
                    <a:pt x="2234" y="1251"/>
                  </a:lnTo>
                  <a:close/>
                  <a:moveTo>
                    <a:pt x="1593" y="291"/>
                  </a:moveTo>
                  <a:lnTo>
                    <a:pt x="1901" y="375"/>
                  </a:lnTo>
                  <a:lnTo>
                    <a:pt x="1901" y="458"/>
                  </a:lnTo>
                  <a:lnTo>
                    <a:pt x="1875" y="583"/>
                  </a:lnTo>
                  <a:lnTo>
                    <a:pt x="1875" y="708"/>
                  </a:lnTo>
                  <a:lnTo>
                    <a:pt x="1901" y="1042"/>
                  </a:lnTo>
                  <a:lnTo>
                    <a:pt x="1978" y="1292"/>
                  </a:lnTo>
                  <a:lnTo>
                    <a:pt x="2080" y="1542"/>
                  </a:lnTo>
                  <a:lnTo>
                    <a:pt x="2209" y="1751"/>
                  </a:lnTo>
                  <a:lnTo>
                    <a:pt x="2286" y="1834"/>
                  </a:lnTo>
                  <a:lnTo>
                    <a:pt x="2363" y="1918"/>
                  </a:lnTo>
                  <a:lnTo>
                    <a:pt x="2440" y="1918"/>
                  </a:lnTo>
                  <a:lnTo>
                    <a:pt x="2543" y="1959"/>
                  </a:lnTo>
                  <a:lnTo>
                    <a:pt x="2620" y="1918"/>
                  </a:lnTo>
                  <a:lnTo>
                    <a:pt x="2671" y="1834"/>
                  </a:lnTo>
                  <a:lnTo>
                    <a:pt x="2646" y="2335"/>
                  </a:lnTo>
                  <a:lnTo>
                    <a:pt x="2569" y="2794"/>
                  </a:lnTo>
                  <a:lnTo>
                    <a:pt x="2311" y="2669"/>
                  </a:lnTo>
                  <a:lnTo>
                    <a:pt x="2080" y="2544"/>
                  </a:lnTo>
                  <a:lnTo>
                    <a:pt x="1875" y="2294"/>
                  </a:lnTo>
                  <a:lnTo>
                    <a:pt x="1670" y="2001"/>
                  </a:lnTo>
                  <a:lnTo>
                    <a:pt x="1593" y="1834"/>
                  </a:lnTo>
                  <a:lnTo>
                    <a:pt x="1516" y="1626"/>
                  </a:lnTo>
                  <a:lnTo>
                    <a:pt x="1413" y="1209"/>
                  </a:lnTo>
                  <a:lnTo>
                    <a:pt x="1336" y="791"/>
                  </a:lnTo>
                  <a:lnTo>
                    <a:pt x="1285" y="333"/>
                  </a:lnTo>
                  <a:lnTo>
                    <a:pt x="1593" y="291"/>
                  </a:lnTo>
                  <a:close/>
                  <a:moveTo>
                    <a:pt x="1208" y="375"/>
                  </a:moveTo>
                  <a:lnTo>
                    <a:pt x="1208" y="834"/>
                  </a:lnTo>
                  <a:lnTo>
                    <a:pt x="1259" y="1334"/>
                  </a:lnTo>
                  <a:lnTo>
                    <a:pt x="1387" y="1793"/>
                  </a:lnTo>
                  <a:lnTo>
                    <a:pt x="1541" y="2210"/>
                  </a:lnTo>
                  <a:lnTo>
                    <a:pt x="1747" y="2544"/>
                  </a:lnTo>
                  <a:lnTo>
                    <a:pt x="2003" y="2877"/>
                  </a:lnTo>
                  <a:lnTo>
                    <a:pt x="2106" y="2960"/>
                  </a:lnTo>
                  <a:lnTo>
                    <a:pt x="2234" y="3002"/>
                  </a:lnTo>
                  <a:lnTo>
                    <a:pt x="2466" y="3044"/>
                  </a:lnTo>
                  <a:lnTo>
                    <a:pt x="2337" y="3377"/>
                  </a:lnTo>
                  <a:lnTo>
                    <a:pt x="2209" y="3586"/>
                  </a:lnTo>
                  <a:lnTo>
                    <a:pt x="2080" y="3711"/>
                  </a:lnTo>
                  <a:lnTo>
                    <a:pt x="1926" y="3795"/>
                  </a:lnTo>
                  <a:lnTo>
                    <a:pt x="1747" y="3878"/>
                  </a:lnTo>
                  <a:lnTo>
                    <a:pt x="1516" y="3920"/>
                  </a:lnTo>
                  <a:lnTo>
                    <a:pt x="1362" y="3920"/>
                  </a:lnTo>
                  <a:lnTo>
                    <a:pt x="1285" y="3878"/>
                  </a:lnTo>
                  <a:lnTo>
                    <a:pt x="1259" y="3836"/>
                  </a:lnTo>
                  <a:lnTo>
                    <a:pt x="1233" y="3836"/>
                  </a:lnTo>
                  <a:lnTo>
                    <a:pt x="1233" y="3961"/>
                  </a:lnTo>
                  <a:lnTo>
                    <a:pt x="1259" y="4045"/>
                  </a:lnTo>
                  <a:lnTo>
                    <a:pt x="1336" y="4128"/>
                  </a:lnTo>
                  <a:lnTo>
                    <a:pt x="1670" y="4128"/>
                  </a:lnTo>
                  <a:lnTo>
                    <a:pt x="1926" y="4045"/>
                  </a:lnTo>
                  <a:lnTo>
                    <a:pt x="1926" y="4086"/>
                  </a:lnTo>
                  <a:lnTo>
                    <a:pt x="2055" y="4336"/>
                  </a:lnTo>
                  <a:lnTo>
                    <a:pt x="2209" y="4628"/>
                  </a:lnTo>
                  <a:lnTo>
                    <a:pt x="2569" y="5087"/>
                  </a:lnTo>
                  <a:lnTo>
                    <a:pt x="2877" y="5546"/>
                  </a:lnTo>
                  <a:lnTo>
                    <a:pt x="3031" y="5796"/>
                  </a:lnTo>
                  <a:lnTo>
                    <a:pt x="3159" y="6129"/>
                  </a:lnTo>
                  <a:lnTo>
                    <a:pt x="3262" y="6380"/>
                  </a:lnTo>
                  <a:lnTo>
                    <a:pt x="3390" y="6630"/>
                  </a:lnTo>
                  <a:lnTo>
                    <a:pt x="3647" y="7130"/>
                  </a:lnTo>
                  <a:lnTo>
                    <a:pt x="3955" y="7588"/>
                  </a:lnTo>
                  <a:lnTo>
                    <a:pt x="4264" y="8048"/>
                  </a:lnTo>
                  <a:lnTo>
                    <a:pt x="4135" y="8298"/>
                  </a:lnTo>
                  <a:lnTo>
                    <a:pt x="4006" y="8589"/>
                  </a:lnTo>
                  <a:lnTo>
                    <a:pt x="3904" y="8839"/>
                  </a:lnTo>
                  <a:lnTo>
                    <a:pt x="2517" y="6672"/>
                  </a:lnTo>
                  <a:lnTo>
                    <a:pt x="1849" y="5629"/>
                  </a:lnTo>
                  <a:lnTo>
                    <a:pt x="1490" y="5129"/>
                  </a:lnTo>
                  <a:lnTo>
                    <a:pt x="1131" y="4711"/>
                  </a:lnTo>
                  <a:lnTo>
                    <a:pt x="693" y="4295"/>
                  </a:lnTo>
                  <a:lnTo>
                    <a:pt x="514" y="4045"/>
                  </a:lnTo>
                  <a:lnTo>
                    <a:pt x="360" y="3711"/>
                  </a:lnTo>
                  <a:lnTo>
                    <a:pt x="283" y="3503"/>
                  </a:lnTo>
                  <a:lnTo>
                    <a:pt x="257" y="3294"/>
                  </a:lnTo>
                  <a:lnTo>
                    <a:pt x="206" y="2835"/>
                  </a:lnTo>
                  <a:lnTo>
                    <a:pt x="206" y="2419"/>
                  </a:lnTo>
                  <a:lnTo>
                    <a:pt x="231" y="1959"/>
                  </a:lnTo>
                  <a:lnTo>
                    <a:pt x="283" y="1626"/>
                  </a:lnTo>
                  <a:lnTo>
                    <a:pt x="360" y="1334"/>
                  </a:lnTo>
                  <a:lnTo>
                    <a:pt x="462" y="1084"/>
                  </a:lnTo>
                  <a:lnTo>
                    <a:pt x="591" y="876"/>
                  </a:lnTo>
                  <a:lnTo>
                    <a:pt x="719" y="708"/>
                  </a:lnTo>
                  <a:lnTo>
                    <a:pt x="873" y="541"/>
                  </a:lnTo>
                  <a:lnTo>
                    <a:pt x="1028" y="416"/>
                  </a:lnTo>
                  <a:lnTo>
                    <a:pt x="1208" y="375"/>
                  </a:lnTo>
                  <a:close/>
                  <a:moveTo>
                    <a:pt x="16438" y="8298"/>
                  </a:moveTo>
                  <a:lnTo>
                    <a:pt x="16540" y="8548"/>
                  </a:lnTo>
                  <a:lnTo>
                    <a:pt x="16438" y="8714"/>
                  </a:lnTo>
                  <a:lnTo>
                    <a:pt x="16361" y="8924"/>
                  </a:lnTo>
                  <a:lnTo>
                    <a:pt x="16284" y="8756"/>
                  </a:lnTo>
                  <a:lnTo>
                    <a:pt x="16232" y="8673"/>
                  </a:lnTo>
                  <a:lnTo>
                    <a:pt x="16386" y="8423"/>
                  </a:lnTo>
                  <a:lnTo>
                    <a:pt x="16412" y="8339"/>
                  </a:lnTo>
                  <a:lnTo>
                    <a:pt x="16438" y="8298"/>
                  </a:lnTo>
                  <a:close/>
                  <a:moveTo>
                    <a:pt x="16848" y="8673"/>
                  </a:moveTo>
                  <a:lnTo>
                    <a:pt x="17002" y="8714"/>
                  </a:lnTo>
                  <a:lnTo>
                    <a:pt x="17156" y="8799"/>
                  </a:lnTo>
                  <a:lnTo>
                    <a:pt x="17465" y="9049"/>
                  </a:lnTo>
                  <a:lnTo>
                    <a:pt x="17594" y="9257"/>
                  </a:lnTo>
                  <a:lnTo>
                    <a:pt x="18133" y="10049"/>
                  </a:lnTo>
                  <a:lnTo>
                    <a:pt x="18672" y="10841"/>
                  </a:lnTo>
                  <a:lnTo>
                    <a:pt x="19160" y="11676"/>
                  </a:lnTo>
                  <a:lnTo>
                    <a:pt x="19623" y="12509"/>
                  </a:lnTo>
                  <a:lnTo>
                    <a:pt x="20059" y="13427"/>
                  </a:lnTo>
                  <a:lnTo>
                    <a:pt x="20444" y="14303"/>
                  </a:lnTo>
                  <a:lnTo>
                    <a:pt x="20393" y="14345"/>
                  </a:lnTo>
                  <a:lnTo>
                    <a:pt x="20367" y="14386"/>
                  </a:lnTo>
                  <a:lnTo>
                    <a:pt x="20341" y="14470"/>
                  </a:lnTo>
                  <a:lnTo>
                    <a:pt x="20341" y="14553"/>
                  </a:lnTo>
                  <a:lnTo>
                    <a:pt x="20367" y="14595"/>
                  </a:lnTo>
                  <a:lnTo>
                    <a:pt x="20393" y="14678"/>
                  </a:lnTo>
                  <a:lnTo>
                    <a:pt x="20444" y="14845"/>
                  </a:lnTo>
                  <a:lnTo>
                    <a:pt x="20264" y="15220"/>
                  </a:lnTo>
                  <a:lnTo>
                    <a:pt x="20239" y="15303"/>
                  </a:lnTo>
                  <a:lnTo>
                    <a:pt x="20187" y="15345"/>
                  </a:lnTo>
                  <a:lnTo>
                    <a:pt x="20085" y="15345"/>
                  </a:lnTo>
                  <a:lnTo>
                    <a:pt x="19956" y="15303"/>
                  </a:lnTo>
                  <a:lnTo>
                    <a:pt x="19828" y="15178"/>
                  </a:lnTo>
                  <a:lnTo>
                    <a:pt x="19571" y="14886"/>
                  </a:lnTo>
                  <a:lnTo>
                    <a:pt x="19417" y="14678"/>
                  </a:lnTo>
                  <a:lnTo>
                    <a:pt x="19134" y="14303"/>
                  </a:lnTo>
                  <a:lnTo>
                    <a:pt x="18877" y="13927"/>
                  </a:lnTo>
                  <a:lnTo>
                    <a:pt x="18390" y="13094"/>
                  </a:lnTo>
                  <a:lnTo>
                    <a:pt x="17876" y="12176"/>
                  </a:lnTo>
                  <a:lnTo>
                    <a:pt x="17388" y="11216"/>
                  </a:lnTo>
                  <a:lnTo>
                    <a:pt x="16874" y="10300"/>
                  </a:lnTo>
                  <a:lnTo>
                    <a:pt x="16617" y="9840"/>
                  </a:lnTo>
                  <a:lnTo>
                    <a:pt x="16335" y="9424"/>
                  </a:lnTo>
                  <a:lnTo>
                    <a:pt x="16438" y="9174"/>
                  </a:lnTo>
                  <a:lnTo>
                    <a:pt x="16566" y="8924"/>
                  </a:lnTo>
                  <a:lnTo>
                    <a:pt x="16694" y="8756"/>
                  </a:lnTo>
                  <a:lnTo>
                    <a:pt x="16848" y="8673"/>
                  </a:lnTo>
                  <a:close/>
                  <a:moveTo>
                    <a:pt x="20547" y="14970"/>
                  </a:moveTo>
                  <a:lnTo>
                    <a:pt x="20804" y="15136"/>
                  </a:lnTo>
                  <a:lnTo>
                    <a:pt x="20907" y="15261"/>
                  </a:lnTo>
                  <a:lnTo>
                    <a:pt x="20984" y="15386"/>
                  </a:lnTo>
                  <a:lnTo>
                    <a:pt x="20855" y="15721"/>
                  </a:lnTo>
                  <a:lnTo>
                    <a:pt x="20701" y="15971"/>
                  </a:lnTo>
                  <a:lnTo>
                    <a:pt x="20444" y="15386"/>
                  </a:lnTo>
                  <a:lnTo>
                    <a:pt x="20495" y="15178"/>
                  </a:lnTo>
                  <a:lnTo>
                    <a:pt x="20547" y="14970"/>
                  </a:lnTo>
                  <a:close/>
                  <a:moveTo>
                    <a:pt x="1259" y="0"/>
                  </a:moveTo>
                  <a:lnTo>
                    <a:pt x="1079" y="83"/>
                  </a:lnTo>
                  <a:lnTo>
                    <a:pt x="899" y="166"/>
                  </a:lnTo>
                  <a:lnTo>
                    <a:pt x="745" y="291"/>
                  </a:lnTo>
                  <a:lnTo>
                    <a:pt x="591" y="458"/>
                  </a:lnTo>
                  <a:lnTo>
                    <a:pt x="411" y="751"/>
                  </a:lnTo>
                  <a:lnTo>
                    <a:pt x="283" y="1042"/>
                  </a:lnTo>
                  <a:lnTo>
                    <a:pt x="180" y="1334"/>
                  </a:lnTo>
                  <a:lnTo>
                    <a:pt x="77" y="1667"/>
                  </a:lnTo>
                  <a:lnTo>
                    <a:pt x="26" y="2044"/>
                  </a:lnTo>
                  <a:lnTo>
                    <a:pt x="0" y="2377"/>
                  </a:lnTo>
                  <a:lnTo>
                    <a:pt x="0" y="2752"/>
                  </a:lnTo>
                  <a:lnTo>
                    <a:pt x="26" y="3127"/>
                  </a:lnTo>
                  <a:lnTo>
                    <a:pt x="77" y="3377"/>
                  </a:lnTo>
                  <a:lnTo>
                    <a:pt x="103" y="3628"/>
                  </a:lnTo>
                  <a:lnTo>
                    <a:pt x="180" y="3836"/>
                  </a:lnTo>
                  <a:lnTo>
                    <a:pt x="257" y="4003"/>
                  </a:lnTo>
                  <a:lnTo>
                    <a:pt x="437" y="4336"/>
                  </a:lnTo>
                  <a:lnTo>
                    <a:pt x="642" y="4628"/>
                  </a:lnTo>
                  <a:lnTo>
                    <a:pt x="1131" y="5129"/>
                  </a:lnTo>
                  <a:lnTo>
                    <a:pt x="1362" y="5421"/>
                  </a:lnTo>
                  <a:lnTo>
                    <a:pt x="1593" y="5712"/>
                  </a:lnTo>
                  <a:lnTo>
                    <a:pt x="2697" y="7423"/>
                  </a:lnTo>
                  <a:lnTo>
                    <a:pt x="3775" y="9132"/>
                  </a:lnTo>
                  <a:lnTo>
                    <a:pt x="3827" y="9174"/>
                  </a:lnTo>
                  <a:lnTo>
                    <a:pt x="3878" y="9174"/>
                  </a:lnTo>
                  <a:lnTo>
                    <a:pt x="3929" y="9090"/>
                  </a:lnTo>
                  <a:lnTo>
                    <a:pt x="3955" y="9049"/>
                  </a:lnTo>
                  <a:lnTo>
                    <a:pt x="4058" y="8882"/>
                  </a:lnTo>
                  <a:lnTo>
                    <a:pt x="4135" y="8714"/>
                  </a:lnTo>
                  <a:lnTo>
                    <a:pt x="4187" y="8714"/>
                  </a:lnTo>
                  <a:lnTo>
                    <a:pt x="4392" y="9132"/>
                  </a:lnTo>
                  <a:lnTo>
                    <a:pt x="4572" y="9465"/>
                  </a:lnTo>
                  <a:lnTo>
                    <a:pt x="4854" y="9924"/>
                  </a:lnTo>
                  <a:lnTo>
                    <a:pt x="5188" y="10383"/>
                  </a:lnTo>
                  <a:lnTo>
                    <a:pt x="5496" y="10758"/>
                  </a:lnTo>
                  <a:lnTo>
                    <a:pt x="5830" y="11091"/>
                  </a:lnTo>
                  <a:lnTo>
                    <a:pt x="6190" y="11383"/>
                  </a:lnTo>
                  <a:lnTo>
                    <a:pt x="6575" y="11591"/>
                  </a:lnTo>
                  <a:lnTo>
                    <a:pt x="6806" y="11676"/>
                  </a:lnTo>
                  <a:lnTo>
                    <a:pt x="7063" y="11717"/>
                  </a:lnTo>
                  <a:lnTo>
                    <a:pt x="7551" y="11801"/>
                  </a:lnTo>
                  <a:lnTo>
                    <a:pt x="7783" y="11843"/>
                  </a:lnTo>
                  <a:lnTo>
                    <a:pt x="8014" y="11968"/>
                  </a:lnTo>
                  <a:lnTo>
                    <a:pt x="8219" y="12176"/>
                  </a:lnTo>
                  <a:lnTo>
                    <a:pt x="8424" y="12426"/>
                  </a:lnTo>
                  <a:lnTo>
                    <a:pt x="8578" y="12759"/>
                  </a:lnTo>
                  <a:lnTo>
                    <a:pt x="8707" y="13135"/>
                  </a:lnTo>
                  <a:lnTo>
                    <a:pt x="8784" y="13594"/>
                  </a:lnTo>
                  <a:lnTo>
                    <a:pt x="8861" y="14052"/>
                  </a:lnTo>
                  <a:lnTo>
                    <a:pt x="8938" y="14970"/>
                  </a:lnTo>
                  <a:lnTo>
                    <a:pt x="8989" y="15804"/>
                  </a:lnTo>
                  <a:lnTo>
                    <a:pt x="9066" y="17097"/>
                  </a:lnTo>
                  <a:lnTo>
                    <a:pt x="9092" y="17722"/>
                  </a:lnTo>
                  <a:lnTo>
                    <a:pt x="9143" y="18306"/>
                  </a:lnTo>
                  <a:lnTo>
                    <a:pt x="9246" y="18889"/>
                  </a:lnTo>
                  <a:lnTo>
                    <a:pt x="9298" y="19181"/>
                  </a:lnTo>
                  <a:lnTo>
                    <a:pt x="9375" y="19431"/>
                  </a:lnTo>
                  <a:lnTo>
                    <a:pt x="9478" y="19682"/>
                  </a:lnTo>
                  <a:lnTo>
                    <a:pt x="9734" y="20182"/>
                  </a:lnTo>
                  <a:lnTo>
                    <a:pt x="9888" y="20390"/>
                  </a:lnTo>
                  <a:lnTo>
                    <a:pt x="10042" y="20557"/>
                  </a:lnTo>
                  <a:lnTo>
                    <a:pt x="10222" y="20724"/>
                  </a:lnTo>
                  <a:lnTo>
                    <a:pt x="10556" y="20975"/>
                  </a:lnTo>
                  <a:lnTo>
                    <a:pt x="10916" y="21141"/>
                  </a:lnTo>
                  <a:lnTo>
                    <a:pt x="11275" y="21308"/>
                  </a:lnTo>
                  <a:lnTo>
                    <a:pt x="11635" y="21433"/>
                  </a:lnTo>
                  <a:lnTo>
                    <a:pt x="12020" y="21516"/>
                  </a:lnTo>
                  <a:lnTo>
                    <a:pt x="12431" y="21600"/>
                  </a:lnTo>
                  <a:lnTo>
                    <a:pt x="12611" y="21558"/>
                  </a:lnTo>
                  <a:lnTo>
                    <a:pt x="12791" y="21558"/>
                  </a:lnTo>
                  <a:lnTo>
                    <a:pt x="13125" y="21475"/>
                  </a:lnTo>
                  <a:lnTo>
                    <a:pt x="13433" y="21350"/>
                  </a:lnTo>
                  <a:lnTo>
                    <a:pt x="13741" y="21141"/>
                  </a:lnTo>
                  <a:lnTo>
                    <a:pt x="14023" y="20932"/>
                  </a:lnTo>
                  <a:lnTo>
                    <a:pt x="14306" y="20682"/>
                  </a:lnTo>
                  <a:lnTo>
                    <a:pt x="14563" y="20390"/>
                  </a:lnTo>
                  <a:lnTo>
                    <a:pt x="14794" y="20015"/>
                  </a:lnTo>
                  <a:lnTo>
                    <a:pt x="14974" y="19556"/>
                  </a:lnTo>
                  <a:lnTo>
                    <a:pt x="15076" y="19264"/>
                  </a:lnTo>
                  <a:lnTo>
                    <a:pt x="15128" y="18973"/>
                  </a:lnTo>
                  <a:lnTo>
                    <a:pt x="15179" y="18681"/>
                  </a:lnTo>
                  <a:lnTo>
                    <a:pt x="15179" y="18055"/>
                  </a:lnTo>
                  <a:lnTo>
                    <a:pt x="15128" y="17763"/>
                  </a:lnTo>
                  <a:lnTo>
                    <a:pt x="15076" y="17472"/>
                  </a:lnTo>
                  <a:lnTo>
                    <a:pt x="15025" y="17180"/>
                  </a:lnTo>
                  <a:lnTo>
                    <a:pt x="14845" y="16554"/>
                  </a:lnTo>
                  <a:lnTo>
                    <a:pt x="14666" y="16012"/>
                  </a:lnTo>
                  <a:lnTo>
                    <a:pt x="14435" y="15471"/>
                  </a:lnTo>
                  <a:lnTo>
                    <a:pt x="14229" y="15011"/>
                  </a:lnTo>
                  <a:lnTo>
                    <a:pt x="13920" y="14303"/>
                  </a:lnTo>
                  <a:lnTo>
                    <a:pt x="13638" y="13510"/>
                  </a:lnTo>
                  <a:lnTo>
                    <a:pt x="13407" y="12634"/>
                  </a:lnTo>
                  <a:lnTo>
                    <a:pt x="13227" y="11801"/>
                  </a:lnTo>
                  <a:lnTo>
                    <a:pt x="13150" y="11341"/>
                  </a:lnTo>
                  <a:lnTo>
                    <a:pt x="13048" y="10425"/>
                  </a:lnTo>
                  <a:lnTo>
                    <a:pt x="13022" y="9965"/>
                  </a:lnTo>
                  <a:lnTo>
                    <a:pt x="13022" y="9549"/>
                  </a:lnTo>
                  <a:lnTo>
                    <a:pt x="13048" y="9090"/>
                  </a:lnTo>
                  <a:lnTo>
                    <a:pt x="13073" y="8631"/>
                  </a:lnTo>
                  <a:lnTo>
                    <a:pt x="13150" y="8214"/>
                  </a:lnTo>
                  <a:lnTo>
                    <a:pt x="13227" y="7798"/>
                  </a:lnTo>
                  <a:lnTo>
                    <a:pt x="13381" y="7380"/>
                  </a:lnTo>
                  <a:lnTo>
                    <a:pt x="13561" y="7047"/>
                  </a:lnTo>
                  <a:lnTo>
                    <a:pt x="13766" y="6755"/>
                  </a:lnTo>
                  <a:lnTo>
                    <a:pt x="13997" y="6505"/>
                  </a:lnTo>
                  <a:lnTo>
                    <a:pt x="14255" y="6380"/>
                  </a:lnTo>
                  <a:lnTo>
                    <a:pt x="14512" y="6297"/>
                  </a:lnTo>
                  <a:lnTo>
                    <a:pt x="14794" y="6297"/>
                  </a:lnTo>
                  <a:lnTo>
                    <a:pt x="15025" y="6422"/>
                  </a:lnTo>
                  <a:lnTo>
                    <a:pt x="15230" y="6588"/>
                  </a:lnTo>
                  <a:lnTo>
                    <a:pt x="15436" y="6797"/>
                  </a:lnTo>
                  <a:lnTo>
                    <a:pt x="15615" y="7088"/>
                  </a:lnTo>
                  <a:lnTo>
                    <a:pt x="15924" y="7673"/>
                  </a:lnTo>
                  <a:lnTo>
                    <a:pt x="16181" y="8339"/>
                  </a:lnTo>
                  <a:lnTo>
                    <a:pt x="16078" y="8589"/>
                  </a:lnTo>
                  <a:lnTo>
                    <a:pt x="16053" y="8589"/>
                  </a:lnTo>
                  <a:lnTo>
                    <a:pt x="16053" y="8714"/>
                  </a:lnTo>
                  <a:lnTo>
                    <a:pt x="16078" y="8756"/>
                  </a:lnTo>
                  <a:lnTo>
                    <a:pt x="16130" y="8756"/>
                  </a:lnTo>
                  <a:lnTo>
                    <a:pt x="16155" y="8839"/>
                  </a:lnTo>
                  <a:lnTo>
                    <a:pt x="16207" y="9007"/>
                  </a:lnTo>
                  <a:lnTo>
                    <a:pt x="16232" y="9090"/>
                  </a:lnTo>
                  <a:lnTo>
                    <a:pt x="16284" y="9132"/>
                  </a:lnTo>
                  <a:lnTo>
                    <a:pt x="16258" y="9340"/>
                  </a:lnTo>
                  <a:lnTo>
                    <a:pt x="16207" y="9382"/>
                  </a:lnTo>
                  <a:lnTo>
                    <a:pt x="16181" y="9465"/>
                  </a:lnTo>
                  <a:lnTo>
                    <a:pt x="16207" y="9507"/>
                  </a:lnTo>
                  <a:lnTo>
                    <a:pt x="16515" y="10175"/>
                  </a:lnTo>
                  <a:lnTo>
                    <a:pt x="16848" y="10800"/>
                  </a:lnTo>
                  <a:lnTo>
                    <a:pt x="17516" y="12009"/>
                  </a:lnTo>
                  <a:lnTo>
                    <a:pt x="18184" y="13219"/>
                  </a:lnTo>
                  <a:lnTo>
                    <a:pt x="18518" y="13802"/>
                  </a:lnTo>
                  <a:lnTo>
                    <a:pt x="18877" y="14345"/>
                  </a:lnTo>
                  <a:lnTo>
                    <a:pt x="19109" y="14720"/>
                  </a:lnTo>
                  <a:lnTo>
                    <a:pt x="19417" y="15178"/>
                  </a:lnTo>
                  <a:lnTo>
                    <a:pt x="19597" y="15386"/>
                  </a:lnTo>
                  <a:lnTo>
                    <a:pt x="19777" y="15596"/>
                  </a:lnTo>
                  <a:lnTo>
                    <a:pt x="19931" y="15679"/>
                  </a:lnTo>
                  <a:lnTo>
                    <a:pt x="20059" y="15721"/>
                  </a:lnTo>
                  <a:lnTo>
                    <a:pt x="20213" y="15679"/>
                  </a:lnTo>
                  <a:lnTo>
                    <a:pt x="20341" y="15596"/>
                  </a:lnTo>
                  <a:lnTo>
                    <a:pt x="20367" y="15553"/>
                  </a:lnTo>
                  <a:lnTo>
                    <a:pt x="20624" y="16179"/>
                  </a:lnTo>
                  <a:lnTo>
                    <a:pt x="20675" y="16221"/>
                  </a:lnTo>
                  <a:lnTo>
                    <a:pt x="20727" y="16221"/>
                  </a:lnTo>
                  <a:lnTo>
                    <a:pt x="20933" y="15929"/>
                  </a:lnTo>
                  <a:lnTo>
                    <a:pt x="21061" y="16137"/>
                  </a:lnTo>
                  <a:lnTo>
                    <a:pt x="21215" y="16304"/>
                  </a:lnTo>
                  <a:lnTo>
                    <a:pt x="21395" y="16387"/>
                  </a:lnTo>
                  <a:lnTo>
                    <a:pt x="21600" y="16429"/>
                  </a:lnTo>
                  <a:lnTo>
                    <a:pt x="21600" y="15929"/>
                  </a:lnTo>
                  <a:lnTo>
                    <a:pt x="21343" y="15846"/>
                  </a:lnTo>
                  <a:lnTo>
                    <a:pt x="21061" y="15679"/>
                  </a:lnTo>
                  <a:lnTo>
                    <a:pt x="21138" y="15511"/>
                  </a:lnTo>
                  <a:lnTo>
                    <a:pt x="21164" y="15428"/>
                  </a:lnTo>
                  <a:lnTo>
                    <a:pt x="21138" y="15303"/>
                  </a:lnTo>
                  <a:lnTo>
                    <a:pt x="21035" y="15095"/>
                  </a:lnTo>
                  <a:lnTo>
                    <a:pt x="20881" y="14886"/>
                  </a:lnTo>
                  <a:lnTo>
                    <a:pt x="20727" y="14761"/>
                  </a:lnTo>
                  <a:lnTo>
                    <a:pt x="20752" y="14678"/>
                  </a:lnTo>
                  <a:lnTo>
                    <a:pt x="20752" y="14553"/>
                  </a:lnTo>
                  <a:lnTo>
                    <a:pt x="20701" y="14428"/>
                  </a:lnTo>
                  <a:lnTo>
                    <a:pt x="20701" y="14303"/>
                  </a:lnTo>
                  <a:lnTo>
                    <a:pt x="20649" y="14303"/>
                  </a:lnTo>
                  <a:lnTo>
                    <a:pt x="20393" y="13594"/>
                  </a:lnTo>
                  <a:lnTo>
                    <a:pt x="20110" y="12927"/>
                  </a:lnTo>
                  <a:lnTo>
                    <a:pt x="19802" y="12301"/>
                  </a:lnTo>
                  <a:lnTo>
                    <a:pt x="19469" y="11676"/>
                  </a:lnTo>
                  <a:lnTo>
                    <a:pt x="19109" y="11091"/>
                  </a:lnTo>
                  <a:lnTo>
                    <a:pt x="18749" y="10550"/>
                  </a:lnTo>
                  <a:lnTo>
                    <a:pt x="18004" y="9424"/>
                  </a:lnTo>
                  <a:lnTo>
                    <a:pt x="17773" y="9049"/>
                  </a:lnTo>
                  <a:lnTo>
                    <a:pt x="17491" y="8631"/>
                  </a:lnTo>
                  <a:lnTo>
                    <a:pt x="17336" y="8464"/>
                  </a:lnTo>
                  <a:lnTo>
                    <a:pt x="17182" y="8339"/>
                  </a:lnTo>
                  <a:lnTo>
                    <a:pt x="17002" y="8256"/>
                  </a:lnTo>
                  <a:lnTo>
                    <a:pt x="16848" y="8298"/>
                  </a:lnTo>
                  <a:lnTo>
                    <a:pt x="16694" y="8381"/>
                  </a:lnTo>
                  <a:lnTo>
                    <a:pt x="16617" y="8173"/>
                  </a:lnTo>
                  <a:lnTo>
                    <a:pt x="16540" y="7964"/>
                  </a:lnTo>
                  <a:lnTo>
                    <a:pt x="16515" y="7923"/>
                  </a:lnTo>
                  <a:lnTo>
                    <a:pt x="16463" y="7881"/>
                  </a:lnTo>
                  <a:lnTo>
                    <a:pt x="16412" y="7881"/>
                  </a:lnTo>
                  <a:lnTo>
                    <a:pt x="16386" y="7923"/>
                  </a:lnTo>
                  <a:lnTo>
                    <a:pt x="16335" y="8048"/>
                  </a:lnTo>
                  <a:lnTo>
                    <a:pt x="16155" y="7631"/>
                  </a:lnTo>
                  <a:lnTo>
                    <a:pt x="15976" y="7213"/>
                  </a:lnTo>
                  <a:lnTo>
                    <a:pt x="15513" y="6463"/>
                  </a:lnTo>
                  <a:lnTo>
                    <a:pt x="15256" y="6172"/>
                  </a:lnTo>
                  <a:lnTo>
                    <a:pt x="15128" y="6087"/>
                  </a:lnTo>
                  <a:lnTo>
                    <a:pt x="14999" y="6004"/>
                  </a:lnTo>
                  <a:lnTo>
                    <a:pt x="14845" y="5921"/>
                  </a:lnTo>
                  <a:lnTo>
                    <a:pt x="14691" y="5879"/>
                  </a:lnTo>
                  <a:lnTo>
                    <a:pt x="14537" y="5879"/>
                  </a:lnTo>
                  <a:lnTo>
                    <a:pt x="14383" y="5921"/>
                  </a:lnTo>
                  <a:lnTo>
                    <a:pt x="14178" y="6004"/>
                  </a:lnTo>
                  <a:lnTo>
                    <a:pt x="14023" y="6087"/>
                  </a:lnTo>
                  <a:lnTo>
                    <a:pt x="13843" y="6212"/>
                  </a:lnTo>
                  <a:lnTo>
                    <a:pt x="13689" y="6380"/>
                  </a:lnTo>
                  <a:lnTo>
                    <a:pt x="13561" y="6547"/>
                  </a:lnTo>
                  <a:lnTo>
                    <a:pt x="13433" y="6713"/>
                  </a:lnTo>
                  <a:lnTo>
                    <a:pt x="13330" y="6922"/>
                  </a:lnTo>
                  <a:lnTo>
                    <a:pt x="13227" y="7172"/>
                  </a:lnTo>
                  <a:lnTo>
                    <a:pt x="13048" y="7631"/>
                  </a:lnTo>
                  <a:lnTo>
                    <a:pt x="12919" y="8173"/>
                  </a:lnTo>
                  <a:lnTo>
                    <a:pt x="12842" y="8756"/>
                  </a:lnTo>
                  <a:lnTo>
                    <a:pt x="12791" y="9340"/>
                  </a:lnTo>
                  <a:lnTo>
                    <a:pt x="12791" y="10090"/>
                  </a:lnTo>
                  <a:lnTo>
                    <a:pt x="12842" y="10841"/>
                  </a:lnTo>
                  <a:lnTo>
                    <a:pt x="12945" y="11591"/>
                  </a:lnTo>
                  <a:lnTo>
                    <a:pt x="13073" y="12301"/>
                  </a:lnTo>
                  <a:lnTo>
                    <a:pt x="13227" y="13010"/>
                  </a:lnTo>
                  <a:lnTo>
                    <a:pt x="13433" y="13719"/>
                  </a:lnTo>
                  <a:lnTo>
                    <a:pt x="13664" y="14386"/>
                  </a:lnTo>
                  <a:lnTo>
                    <a:pt x="13920" y="14970"/>
                  </a:lnTo>
                  <a:lnTo>
                    <a:pt x="14229" y="15636"/>
                  </a:lnTo>
                  <a:lnTo>
                    <a:pt x="14486" y="16304"/>
                  </a:lnTo>
                  <a:lnTo>
                    <a:pt x="14614" y="16637"/>
                  </a:lnTo>
                  <a:lnTo>
                    <a:pt x="14820" y="17388"/>
                  </a:lnTo>
                  <a:lnTo>
                    <a:pt x="14897" y="17805"/>
                  </a:lnTo>
                  <a:lnTo>
                    <a:pt x="14922" y="18055"/>
                  </a:lnTo>
                  <a:lnTo>
                    <a:pt x="14948" y="18306"/>
                  </a:lnTo>
                  <a:lnTo>
                    <a:pt x="14922" y="18556"/>
                  </a:lnTo>
                  <a:lnTo>
                    <a:pt x="14897" y="18806"/>
                  </a:lnTo>
                  <a:lnTo>
                    <a:pt x="14871" y="19014"/>
                  </a:lnTo>
                  <a:lnTo>
                    <a:pt x="14820" y="19223"/>
                  </a:lnTo>
                  <a:lnTo>
                    <a:pt x="14666" y="19639"/>
                  </a:lnTo>
                  <a:lnTo>
                    <a:pt x="14460" y="20015"/>
                  </a:lnTo>
                  <a:lnTo>
                    <a:pt x="14229" y="20307"/>
                  </a:lnTo>
                  <a:lnTo>
                    <a:pt x="13972" y="20557"/>
                  </a:lnTo>
                  <a:lnTo>
                    <a:pt x="13689" y="20765"/>
                  </a:lnTo>
                  <a:lnTo>
                    <a:pt x="13484" y="20932"/>
                  </a:lnTo>
                  <a:lnTo>
                    <a:pt x="13253" y="21015"/>
                  </a:lnTo>
                  <a:lnTo>
                    <a:pt x="13022" y="21100"/>
                  </a:lnTo>
                  <a:lnTo>
                    <a:pt x="12765" y="21141"/>
                  </a:lnTo>
                  <a:lnTo>
                    <a:pt x="12277" y="21183"/>
                  </a:lnTo>
                  <a:lnTo>
                    <a:pt x="11763" y="21141"/>
                  </a:lnTo>
                  <a:lnTo>
                    <a:pt x="11250" y="20975"/>
                  </a:lnTo>
                  <a:lnTo>
                    <a:pt x="11019" y="20890"/>
                  </a:lnTo>
                  <a:lnTo>
                    <a:pt x="10787" y="20724"/>
                  </a:lnTo>
                  <a:lnTo>
                    <a:pt x="10556" y="20599"/>
                  </a:lnTo>
                  <a:lnTo>
                    <a:pt x="10325" y="20390"/>
                  </a:lnTo>
                  <a:lnTo>
                    <a:pt x="10145" y="20224"/>
                  </a:lnTo>
                  <a:lnTo>
                    <a:pt x="9940" y="19974"/>
                  </a:lnTo>
                  <a:lnTo>
                    <a:pt x="9734" y="19682"/>
                  </a:lnTo>
                  <a:lnTo>
                    <a:pt x="9580" y="19306"/>
                  </a:lnTo>
                  <a:lnTo>
                    <a:pt x="9452" y="18931"/>
                  </a:lnTo>
                  <a:lnTo>
                    <a:pt x="9401" y="18514"/>
                  </a:lnTo>
                  <a:lnTo>
                    <a:pt x="9349" y="18097"/>
                  </a:lnTo>
                  <a:lnTo>
                    <a:pt x="9298" y="17680"/>
                  </a:lnTo>
                  <a:lnTo>
                    <a:pt x="9272" y="16762"/>
                  </a:lnTo>
                  <a:lnTo>
                    <a:pt x="9221" y="15929"/>
                  </a:lnTo>
                  <a:lnTo>
                    <a:pt x="9169" y="15136"/>
                  </a:lnTo>
                  <a:lnTo>
                    <a:pt x="9092" y="14303"/>
                  </a:lnTo>
                  <a:lnTo>
                    <a:pt x="8989" y="13510"/>
                  </a:lnTo>
                  <a:lnTo>
                    <a:pt x="8886" y="13052"/>
                  </a:lnTo>
                  <a:lnTo>
                    <a:pt x="8758" y="12551"/>
                  </a:lnTo>
                  <a:lnTo>
                    <a:pt x="8681" y="12343"/>
                  </a:lnTo>
                  <a:lnTo>
                    <a:pt x="8578" y="12134"/>
                  </a:lnTo>
                  <a:lnTo>
                    <a:pt x="8476" y="11968"/>
                  </a:lnTo>
                  <a:lnTo>
                    <a:pt x="8347" y="11843"/>
                  </a:lnTo>
                  <a:lnTo>
                    <a:pt x="8142" y="11676"/>
                  </a:lnTo>
                  <a:lnTo>
                    <a:pt x="7937" y="11551"/>
                  </a:lnTo>
                  <a:lnTo>
                    <a:pt x="7731" y="11466"/>
                  </a:lnTo>
                  <a:lnTo>
                    <a:pt x="7500" y="11383"/>
                  </a:lnTo>
                  <a:lnTo>
                    <a:pt x="7063" y="11341"/>
                  </a:lnTo>
                  <a:lnTo>
                    <a:pt x="6627" y="11216"/>
                  </a:lnTo>
                  <a:lnTo>
                    <a:pt x="6370" y="11133"/>
                  </a:lnTo>
                  <a:lnTo>
                    <a:pt x="6113" y="10966"/>
                  </a:lnTo>
                  <a:lnTo>
                    <a:pt x="5882" y="10758"/>
                  </a:lnTo>
                  <a:lnTo>
                    <a:pt x="5650" y="10508"/>
                  </a:lnTo>
                  <a:lnTo>
                    <a:pt x="5214" y="9965"/>
                  </a:lnTo>
                  <a:lnTo>
                    <a:pt x="4803" y="9382"/>
                  </a:lnTo>
                  <a:lnTo>
                    <a:pt x="4675" y="9174"/>
                  </a:lnTo>
                  <a:lnTo>
                    <a:pt x="4572" y="8924"/>
                  </a:lnTo>
                  <a:lnTo>
                    <a:pt x="4444" y="8673"/>
                  </a:lnTo>
                  <a:lnTo>
                    <a:pt x="4315" y="8506"/>
                  </a:lnTo>
                  <a:lnTo>
                    <a:pt x="4264" y="8464"/>
                  </a:lnTo>
                  <a:lnTo>
                    <a:pt x="4367" y="8256"/>
                  </a:lnTo>
                  <a:lnTo>
                    <a:pt x="4392" y="8173"/>
                  </a:lnTo>
                  <a:lnTo>
                    <a:pt x="4444" y="8173"/>
                  </a:lnTo>
                  <a:lnTo>
                    <a:pt x="4495" y="8131"/>
                  </a:lnTo>
                  <a:lnTo>
                    <a:pt x="4495" y="8048"/>
                  </a:lnTo>
                  <a:lnTo>
                    <a:pt x="4469" y="7964"/>
                  </a:lnTo>
                  <a:lnTo>
                    <a:pt x="3801" y="6922"/>
                  </a:lnTo>
                  <a:lnTo>
                    <a:pt x="3493" y="6380"/>
                  </a:lnTo>
                  <a:lnTo>
                    <a:pt x="3365" y="6087"/>
                  </a:lnTo>
                  <a:lnTo>
                    <a:pt x="3236" y="5796"/>
                  </a:lnTo>
                  <a:lnTo>
                    <a:pt x="3134" y="5504"/>
                  </a:lnTo>
                  <a:lnTo>
                    <a:pt x="3005" y="5254"/>
                  </a:lnTo>
                  <a:lnTo>
                    <a:pt x="2851" y="5004"/>
                  </a:lnTo>
                  <a:lnTo>
                    <a:pt x="2671" y="4796"/>
                  </a:lnTo>
                  <a:lnTo>
                    <a:pt x="2337" y="4378"/>
                  </a:lnTo>
                  <a:lnTo>
                    <a:pt x="2003" y="4003"/>
                  </a:lnTo>
                  <a:lnTo>
                    <a:pt x="2209" y="3878"/>
                  </a:lnTo>
                  <a:lnTo>
                    <a:pt x="2311" y="3795"/>
                  </a:lnTo>
                  <a:lnTo>
                    <a:pt x="2414" y="3670"/>
                  </a:lnTo>
                  <a:lnTo>
                    <a:pt x="2569" y="3377"/>
                  </a:lnTo>
                  <a:lnTo>
                    <a:pt x="2671" y="3044"/>
                  </a:lnTo>
                  <a:lnTo>
                    <a:pt x="2774" y="2669"/>
                  </a:lnTo>
                  <a:lnTo>
                    <a:pt x="2826" y="2252"/>
                  </a:lnTo>
                  <a:lnTo>
                    <a:pt x="2851" y="1876"/>
                  </a:lnTo>
                  <a:lnTo>
                    <a:pt x="2851" y="1459"/>
                  </a:lnTo>
                  <a:lnTo>
                    <a:pt x="2826" y="1084"/>
                  </a:lnTo>
                  <a:lnTo>
                    <a:pt x="2800" y="959"/>
                  </a:lnTo>
                  <a:lnTo>
                    <a:pt x="2697" y="959"/>
                  </a:lnTo>
                  <a:lnTo>
                    <a:pt x="2671" y="1001"/>
                  </a:lnTo>
                  <a:lnTo>
                    <a:pt x="2671" y="1417"/>
                  </a:lnTo>
                  <a:lnTo>
                    <a:pt x="2594" y="1084"/>
                  </a:lnTo>
                  <a:lnTo>
                    <a:pt x="2466" y="834"/>
                  </a:lnTo>
                  <a:lnTo>
                    <a:pt x="2311" y="666"/>
                  </a:lnTo>
                  <a:lnTo>
                    <a:pt x="2260" y="583"/>
                  </a:lnTo>
                  <a:lnTo>
                    <a:pt x="2209" y="416"/>
                  </a:lnTo>
                  <a:lnTo>
                    <a:pt x="2183" y="291"/>
                  </a:lnTo>
                  <a:lnTo>
                    <a:pt x="2106" y="250"/>
                  </a:lnTo>
                  <a:lnTo>
                    <a:pt x="2055" y="208"/>
                  </a:lnTo>
                  <a:lnTo>
                    <a:pt x="1978" y="208"/>
                  </a:lnTo>
                  <a:lnTo>
                    <a:pt x="1952" y="250"/>
                  </a:lnTo>
                  <a:lnTo>
                    <a:pt x="1798" y="125"/>
                  </a:lnTo>
                  <a:lnTo>
                    <a:pt x="1618" y="41"/>
                  </a:lnTo>
                  <a:lnTo>
                    <a:pt x="1439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691" name="Shape 1144"/>
            <p:cNvSpPr/>
            <p:nvPr/>
          </p:nvSpPr>
          <p:spPr>
            <a:xfrm>
              <a:off x="2495692" y="781268"/>
              <a:ext cx="13419" cy="8940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3636" y="1621"/>
                  </a:lnTo>
                  <a:lnTo>
                    <a:pt x="0" y="3771"/>
                  </a:lnTo>
                  <a:lnTo>
                    <a:pt x="3636" y="8104"/>
                  </a:lnTo>
                  <a:lnTo>
                    <a:pt x="3636" y="20525"/>
                  </a:lnTo>
                  <a:lnTo>
                    <a:pt x="7271" y="21600"/>
                  </a:lnTo>
                  <a:lnTo>
                    <a:pt x="14436" y="21600"/>
                  </a:lnTo>
                  <a:lnTo>
                    <a:pt x="18071" y="21070"/>
                  </a:lnTo>
                  <a:lnTo>
                    <a:pt x="21600" y="20525"/>
                  </a:lnTo>
                  <a:lnTo>
                    <a:pt x="18071" y="7558"/>
                  </a:lnTo>
                  <a:lnTo>
                    <a:pt x="18071" y="1621"/>
                  </a:lnTo>
                  <a:lnTo>
                    <a:pt x="10800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692" name="Shape 1145"/>
            <p:cNvSpPr/>
            <p:nvPr/>
          </p:nvSpPr>
          <p:spPr>
            <a:xfrm>
              <a:off x="2368227" y="5254"/>
              <a:ext cx="266156" cy="11179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12963"/>
                  </a:lnTo>
                  <a:lnTo>
                    <a:pt x="367" y="15979"/>
                  </a:lnTo>
                  <a:lnTo>
                    <a:pt x="728" y="18571"/>
                  </a:lnTo>
                  <a:lnTo>
                    <a:pt x="1089" y="19007"/>
                  </a:lnTo>
                  <a:lnTo>
                    <a:pt x="1089" y="19444"/>
                  </a:lnTo>
                  <a:lnTo>
                    <a:pt x="1272" y="19867"/>
                  </a:lnTo>
                  <a:lnTo>
                    <a:pt x="3633" y="20740"/>
                  </a:lnTo>
                  <a:lnTo>
                    <a:pt x="5989" y="21164"/>
                  </a:lnTo>
                  <a:lnTo>
                    <a:pt x="10889" y="21600"/>
                  </a:lnTo>
                  <a:lnTo>
                    <a:pt x="15789" y="21164"/>
                  </a:lnTo>
                  <a:lnTo>
                    <a:pt x="20511" y="19867"/>
                  </a:lnTo>
                  <a:lnTo>
                    <a:pt x="20872" y="20304"/>
                  </a:lnTo>
                  <a:lnTo>
                    <a:pt x="21056" y="20304"/>
                  </a:lnTo>
                  <a:lnTo>
                    <a:pt x="21417" y="19867"/>
                  </a:lnTo>
                  <a:lnTo>
                    <a:pt x="21600" y="19007"/>
                  </a:lnTo>
                  <a:lnTo>
                    <a:pt x="21056" y="0"/>
                  </a:lnTo>
                  <a:lnTo>
                    <a:pt x="19967" y="0"/>
                  </a:lnTo>
                  <a:lnTo>
                    <a:pt x="20328" y="17275"/>
                  </a:lnTo>
                  <a:lnTo>
                    <a:pt x="10889" y="17711"/>
                  </a:lnTo>
                  <a:lnTo>
                    <a:pt x="5989" y="17711"/>
                  </a:lnTo>
                  <a:lnTo>
                    <a:pt x="1272" y="18571"/>
                  </a:lnTo>
                  <a:lnTo>
                    <a:pt x="1272" y="18148"/>
                  </a:lnTo>
                  <a:lnTo>
                    <a:pt x="1455" y="15555"/>
                  </a:lnTo>
                  <a:lnTo>
                    <a:pt x="1272" y="12526"/>
                  </a:lnTo>
                  <a:lnTo>
                    <a:pt x="911" y="6905"/>
                  </a:lnTo>
                  <a:lnTo>
                    <a:pt x="911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693" name="Shape 1146"/>
            <p:cNvSpPr/>
            <p:nvPr/>
          </p:nvSpPr>
          <p:spPr>
            <a:xfrm>
              <a:off x="7357488" y="5540108"/>
              <a:ext cx="37994" cy="4025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256" y="0"/>
                  </a:moveTo>
                  <a:lnTo>
                    <a:pt x="12688" y="1212"/>
                  </a:lnTo>
                  <a:lnTo>
                    <a:pt x="10158" y="2424"/>
                  </a:lnTo>
                  <a:lnTo>
                    <a:pt x="3814" y="10800"/>
                  </a:lnTo>
                  <a:lnTo>
                    <a:pt x="1246" y="15612"/>
                  </a:lnTo>
                  <a:lnTo>
                    <a:pt x="0" y="20424"/>
                  </a:lnTo>
                  <a:lnTo>
                    <a:pt x="1246" y="21600"/>
                  </a:lnTo>
                  <a:lnTo>
                    <a:pt x="6344" y="20424"/>
                  </a:lnTo>
                  <a:lnTo>
                    <a:pt x="11442" y="18000"/>
                  </a:lnTo>
                  <a:lnTo>
                    <a:pt x="19070" y="10800"/>
                  </a:lnTo>
                  <a:lnTo>
                    <a:pt x="20316" y="8412"/>
                  </a:lnTo>
                  <a:lnTo>
                    <a:pt x="21600" y="6024"/>
                  </a:lnTo>
                  <a:lnTo>
                    <a:pt x="20316" y="4812"/>
                  </a:lnTo>
                  <a:lnTo>
                    <a:pt x="19070" y="2424"/>
                  </a:lnTo>
                  <a:lnTo>
                    <a:pt x="16502" y="1212"/>
                  </a:lnTo>
                  <a:lnTo>
                    <a:pt x="15256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694" name="Shape 1147"/>
            <p:cNvSpPr/>
            <p:nvPr/>
          </p:nvSpPr>
          <p:spPr>
            <a:xfrm>
              <a:off x="8310119" y="2700015"/>
              <a:ext cx="849810" cy="150726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190" y="3173"/>
                  </a:moveTo>
                  <a:lnTo>
                    <a:pt x="18303" y="3205"/>
                  </a:lnTo>
                  <a:lnTo>
                    <a:pt x="18872" y="4006"/>
                  </a:lnTo>
                  <a:lnTo>
                    <a:pt x="18985" y="4166"/>
                  </a:lnTo>
                  <a:lnTo>
                    <a:pt x="19155" y="4359"/>
                  </a:lnTo>
                  <a:lnTo>
                    <a:pt x="19155" y="4519"/>
                  </a:lnTo>
                  <a:lnTo>
                    <a:pt x="19100" y="4582"/>
                  </a:lnTo>
                  <a:lnTo>
                    <a:pt x="18929" y="4615"/>
                  </a:lnTo>
                  <a:lnTo>
                    <a:pt x="18759" y="4326"/>
                  </a:lnTo>
                  <a:lnTo>
                    <a:pt x="18190" y="3173"/>
                  </a:lnTo>
                  <a:close/>
                  <a:moveTo>
                    <a:pt x="11595" y="0"/>
                  </a:moveTo>
                  <a:lnTo>
                    <a:pt x="10743" y="31"/>
                  </a:lnTo>
                  <a:lnTo>
                    <a:pt x="9947" y="96"/>
                  </a:lnTo>
                  <a:lnTo>
                    <a:pt x="9095" y="160"/>
                  </a:lnTo>
                  <a:lnTo>
                    <a:pt x="8242" y="256"/>
                  </a:lnTo>
                  <a:lnTo>
                    <a:pt x="6650" y="481"/>
                  </a:lnTo>
                  <a:lnTo>
                    <a:pt x="5002" y="769"/>
                  </a:lnTo>
                  <a:lnTo>
                    <a:pt x="4207" y="929"/>
                  </a:lnTo>
                  <a:lnTo>
                    <a:pt x="3410" y="1089"/>
                  </a:lnTo>
                  <a:lnTo>
                    <a:pt x="2673" y="1314"/>
                  </a:lnTo>
                  <a:lnTo>
                    <a:pt x="1933" y="1538"/>
                  </a:lnTo>
                  <a:lnTo>
                    <a:pt x="1479" y="1731"/>
                  </a:lnTo>
                  <a:lnTo>
                    <a:pt x="1081" y="1923"/>
                  </a:lnTo>
                  <a:lnTo>
                    <a:pt x="739" y="2147"/>
                  </a:lnTo>
                  <a:lnTo>
                    <a:pt x="398" y="2436"/>
                  </a:lnTo>
                  <a:lnTo>
                    <a:pt x="171" y="2692"/>
                  </a:lnTo>
                  <a:lnTo>
                    <a:pt x="0" y="2980"/>
                  </a:lnTo>
                  <a:lnTo>
                    <a:pt x="0" y="3301"/>
                  </a:lnTo>
                  <a:lnTo>
                    <a:pt x="57" y="3590"/>
                  </a:lnTo>
                  <a:lnTo>
                    <a:pt x="57" y="3653"/>
                  </a:lnTo>
                  <a:lnTo>
                    <a:pt x="171" y="4166"/>
                  </a:lnTo>
                  <a:lnTo>
                    <a:pt x="398" y="4647"/>
                  </a:lnTo>
                  <a:lnTo>
                    <a:pt x="853" y="5608"/>
                  </a:lnTo>
                  <a:lnTo>
                    <a:pt x="1364" y="6570"/>
                  </a:lnTo>
                  <a:lnTo>
                    <a:pt x="1876" y="7563"/>
                  </a:lnTo>
                  <a:lnTo>
                    <a:pt x="2673" y="9614"/>
                  </a:lnTo>
                  <a:lnTo>
                    <a:pt x="3410" y="11665"/>
                  </a:lnTo>
                  <a:lnTo>
                    <a:pt x="4320" y="13780"/>
                  </a:lnTo>
                  <a:lnTo>
                    <a:pt x="5286" y="15895"/>
                  </a:lnTo>
                  <a:lnTo>
                    <a:pt x="6253" y="17979"/>
                  </a:lnTo>
                  <a:lnTo>
                    <a:pt x="7390" y="20062"/>
                  </a:lnTo>
                  <a:lnTo>
                    <a:pt x="7447" y="20126"/>
                  </a:lnTo>
                  <a:lnTo>
                    <a:pt x="7447" y="20318"/>
                  </a:lnTo>
                  <a:lnTo>
                    <a:pt x="7560" y="20446"/>
                  </a:lnTo>
                  <a:lnTo>
                    <a:pt x="7788" y="20606"/>
                  </a:lnTo>
                  <a:lnTo>
                    <a:pt x="8014" y="20767"/>
                  </a:lnTo>
                  <a:lnTo>
                    <a:pt x="8583" y="21023"/>
                  </a:lnTo>
                  <a:lnTo>
                    <a:pt x="9152" y="21183"/>
                  </a:lnTo>
                  <a:lnTo>
                    <a:pt x="9664" y="21344"/>
                  </a:lnTo>
                  <a:lnTo>
                    <a:pt x="10175" y="21440"/>
                  </a:lnTo>
                  <a:lnTo>
                    <a:pt x="10743" y="21536"/>
                  </a:lnTo>
                  <a:lnTo>
                    <a:pt x="11369" y="21568"/>
                  </a:lnTo>
                  <a:lnTo>
                    <a:pt x="11936" y="21600"/>
                  </a:lnTo>
                  <a:lnTo>
                    <a:pt x="12505" y="21600"/>
                  </a:lnTo>
                  <a:lnTo>
                    <a:pt x="13699" y="21568"/>
                  </a:lnTo>
                  <a:lnTo>
                    <a:pt x="14722" y="21504"/>
                  </a:lnTo>
                  <a:lnTo>
                    <a:pt x="15689" y="21408"/>
                  </a:lnTo>
                  <a:lnTo>
                    <a:pt x="16712" y="21312"/>
                  </a:lnTo>
                  <a:lnTo>
                    <a:pt x="17678" y="21183"/>
                  </a:lnTo>
                  <a:lnTo>
                    <a:pt x="19667" y="20863"/>
                  </a:lnTo>
                  <a:lnTo>
                    <a:pt x="21600" y="20479"/>
                  </a:lnTo>
                  <a:lnTo>
                    <a:pt x="21600" y="20190"/>
                  </a:lnTo>
                  <a:lnTo>
                    <a:pt x="19100" y="20671"/>
                  </a:lnTo>
                  <a:lnTo>
                    <a:pt x="17791" y="20863"/>
                  </a:lnTo>
                  <a:lnTo>
                    <a:pt x="16542" y="21056"/>
                  </a:lnTo>
                  <a:lnTo>
                    <a:pt x="15404" y="21183"/>
                  </a:lnTo>
                  <a:lnTo>
                    <a:pt x="14325" y="21312"/>
                  </a:lnTo>
                  <a:lnTo>
                    <a:pt x="13187" y="21344"/>
                  </a:lnTo>
                  <a:lnTo>
                    <a:pt x="12051" y="21375"/>
                  </a:lnTo>
                  <a:lnTo>
                    <a:pt x="11482" y="21344"/>
                  </a:lnTo>
                  <a:lnTo>
                    <a:pt x="10971" y="21312"/>
                  </a:lnTo>
                  <a:lnTo>
                    <a:pt x="10459" y="21215"/>
                  </a:lnTo>
                  <a:lnTo>
                    <a:pt x="9890" y="21119"/>
                  </a:lnTo>
                  <a:lnTo>
                    <a:pt x="9323" y="20991"/>
                  </a:lnTo>
                  <a:lnTo>
                    <a:pt x="8982" y="20863"/>
                  </a:lnTo>
                  <a:lnTo>
                    <a:pt x="8583" y="20735"/>
                  </a:lnTo>
                  <a:lnTo>
                    <a:pt x="8014" y="20414"/>
                  </a:lnTo>
                  <a:lnTo>
                    <a:pt x="7844" y="20254"/>
                  </a:lnTo>
                  <a:lnTo>
                    <a:pt x="7788" y="20062"/>
                  </a:lnTo>
                  <a:lnTo>
                    <a:pt x="7788" y="20029"/>
                  </a:lnTo>
                  <a:lnTo>
                    <a:pt x="6765" y="17979"/>
                  </a:lnTo>
                  <a:lnTo>
                    <a:pt x="5798" y="15928"/>
                  </a:lnTo>
                  <a:lnTo>
                    <a:pt x="4832" y="13876"/>
                  </a:lnTo>
                  <a:lnTo>
                    <a:pt x="3922" y="11825"/>
                  </a:lnTo>
                  <a:lnTo>
                    <a:pt x="3127" y="9774"/>
                  </a:lnTo>
                  <a:lnTo>
                    <a:pt x="2387" y="7724"/>
                  </a:lnTo>
                  <a:lnTo>
                    <a:pt x="2161" y="7210"/>
                  </a:lnTo>
                  <a:lnTo>
                    <a:pt x="1933" y="6697"/>
                  </a:lnTo>
                  <a:lnTo>
                    <a:pt x="1364" y="5672"/>
                  </a:lnTo>
                  <a:lnTo>
                    <a:pt x="797" y="4647"/>
                  </a:lnTo>
                  <a:lnTo>
                    <a:pt x="512" y="4134"/>
                  </a:lnTo>
                  <a:lnTo>
                    <a:pt x="285" y="3621"/>
                  </a:lnTo>
                  <a:lnTo>
                    <a:pt x="228" y="3590"/>
                  </a:lnTo>
                  <a:lnTo>
                    <a:pt x="341" y="3205"/>
                  </a:lnTo>
                  <a:lnTo>
                    <a:pt x="512" y="2852"/>
                  </a:lnTo>
                  <a:lnTo>
                    <a:pt x="797" y="2563"/>
                  </a:lnTo>
                  <a:lnTo>
                    <a:pt x="1138" y="2275"/>
                  </a:lnTo>
                  <a:lnTo>
                    <a:pt x="1535" y="2019"/>
                  </a:lnTo>
                  <a:lnTo>
                    <a:pt x="1990" y="1827"/>
                  </a:lnTo>
                  <a:lnTo>
                    <a:pt x="2502" y="1602"/>
                  </a:lnTo>
                  <a:lnTo>
                    <a:pt x="3069" y="1442"/>
                  </a:lnTo>
                  <a:lnTo>
                    <a:pt x="3638" y="1281"/>
                  </a:lnTo>
                  <a:lnTo>
                    <a:pt x="4263" y="1154"/>
                  </a:lnTo>
                  <a:lnTo>
                    <a:pt x="5514" y="897"/>
                  </a:lnTo>
                  <a:lnTo>
                    <a:pt x="6765" y="704"/>
                  </a:lnTo>
                  <a:lnTo>
                    <a:pt x="7959" y="544"/>
                  </a:lnTo>
                  <a:lnTo>
                    <a:pt x="9378" y="385"/>
                  </a:lnTo>
                  <a:lnTo>
                    <a:pt x="10061" y="320"/>
                  </a:lnTo>
                  <a:lnTo>
                    <a:pt x="10800" y="288"/>
                  </a:lnTo>
                  <a:lnTo>
                    <a:pt x="11482" y="256"/>
                  </a:lnTo>
                  <a:lnTo>
                    <a:pt x="12222" y="288"/>
                  </a:lnTo>
                  <a:lnTo>
                    <a:pt x="12904" y="288"/>
                  </a:lnTo>
                  <a:lnTo>
                    <a:pt x="13641" y="352"/>
                  </a:lnTo>
                  <a:lnTo>
                    <a:pt x="14381" y="448"/>
                  </a:lnTo>
                  <a:lnTo>
                    <a:pt x="15063" y="577"/>
                  </a:lnTo>
                  <a:lnTo>
                    <a:pt x="15745" y="769"/>
                  </a:lnTo>
                  <a:lnTo>
                    <a:pt x="16030" y="897"/>
                  </a:lnTo>
                  <a:lnTo>
                    <a:pt x="16371" y="1025"/>
                  </a:lnTo>
                  <a:lnTo>
                    <a:pt x="16598" y="1185"/>
                  </a:lnTo>
                  <a:lnTo>
                    <a:pt x="17053" y="1570"/>
                  </a:lnTo>
                  <a:lnTo>
                    <a:pt x="17224" y="1762"/>
                  </a:lnTo>
                  <a:lnTo>
                    <a:pt x="17167" y="1794"/>
                  </a:lnTo>
                  <a:lnTo>
                    <a:pt x="17167" y="1987"/>
                  </a:lnTo>
                  <a:lnTo>
                    <a:pt x="17224" y="2115"/>
                  </a:lnTo>
                  <a:lnTo>
                    <a:pt x="17394" y="2467"/>
                  </a:lnTo>
                  <a:lnTo>
                    <a:pt x="18077" y="3909"/>
                  </a:lnTo>
                  <a:lnTo>
                    <a:pt x="19611" y="6794"/>
                  </a:lnTo>
                  <a:lnTo>
                    <a:pt x="21088" y="9678"/>
                  </a:lnTo>
                  <a:lnTo>
                    <a:pt x="21600" y="10800"/>
                  </a:lnTo>
                  <a:lnTo>
                    <a:pt x="21600" y="9839"/>
                  </a:lnTo>
                  <a:lnTo>
                    <a:pt x="21487" y="9614"/>
                  </a:lnTo>
                  <a:lnTo>
                    <a:pt x="20123" y="6986"/>
                  </a:lnTo>
                  <a:lnTo>
                    <a:pt x="19554" y="5897"/>
                  </a:lnTo>
                  <a:lnTo>
                    <a:pt x="19042" y="4839"/>
                  </a:lnTo>
                  <a:lnTo>
                    <a:pt x="19155" y="4839"/>
                  </a:lnTo>
                  <a:lnTo>
                    <a:pt x="19270" y="4807"/>
                  </a:lnTo>
                  <a:lnTo>
                    <a:pt x="19326" y="4775"/>
                  </a:lnTo>
                  <a:lnTo>
                    <a:pt x="19441" y="4678"/>
                  </a:lnTo>
                  <a:lnTo>
                    <a:pt x="19611" y="4582"/>
                  </a:lnTo>
                  <a:lnTo>
                    <a:pt x="19611" y="4519"/>
                  </a:lnTo>
                  <a:lnTo>
                    <a:pt x="19155" y="3782"/>
                  </a:lnTo>
                  <a:lnTo>
                    <a:pt x="18644" y="3076"/>
                  </a:lnTo>
                  <a:lnTo>
                    <a:pt x="18531" y="3013"/>
                  </a:lnTo>
                  <a:lnTo>
                    <a:pt x="18077" y="3013"/>
                  </a:lnTo>
                  <a:lnTo>
                    <a:pt x="17678" y="2436"/>
                  </a:lnTo>
                  <a:lnTo>
                    <a:pt x="17962" y="2436"/>
                  </a:lnTo>
                  <a:lnTo>
                    <a:pt x="18019" y="2371"/>
                  </a:lnTo>
                  <a:lnTo>
                    <a:pt x="18019" y="2307"/>
                  </a:lnTo>
                  <a:lnTo>
                    <a:pt x="17791" y="1954"/>
                  </a:lnTo>
                  <a:lnTo>
                    <a:pt x="17565" y="1634"/>
                  </a:lnTo>
                  <a:lnTo>
                    <a:pt x="17280" y="1346"/>
                  </a:lnTo>
                  <a:lnTo>
                    <a:pt x="16939" y="1058"/>
                  </a:lnTo>
                  <a:lnTo>
                    <a:pt x="16542" y="833"/>
                  </a:lnTo>
                  <a:lnTo>
                    <a:pt x="16086" y="608"/>
                  </a:lnTo>
                  <a:lnTo>
                    <a:pt x="15574" y="448"/>
                  </a:lnTo>
                  <a:lnTo>
                    <a:pt x="14950" y="288"/>
                  </a:lnTo>
                  <a:lnTo>
                    <a:pt x="14155" y="160"/>
                  </a:lnTo>
                  <a:lnTo>
                    <a:pt x="13300" y="64"/>
                  </a:lnTo>
                  <a:lnTo>
                    <a:pt x="12448" y="31"/>
                  </a:lnTo>
                  <a:lnTo>
                    <a:pt x="11595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695" name="Shape 1148"/>
            <p:cNvSpPr/>
            <p:nvPr/>
          </p:nvSpPr>
          <p:spPr>
            <a:xfrm>
              <a:off x="8811077" y="2762585"/>
              <a:ext cx="29028" cy="2683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6623" y="0"/>
                  </a:moveTo>
                  <a:lnTo>
                    <a:pt x="1631" y="5400"/>
                  </a:lnTo>
                  <a:lnTo>
                    <a:pt x="1631" y="9036"/>
                  </a:lnTo>
                  <a:lnTo>
                    <a:pt x="0" y="12618"/>
                  </a:lnTo>
                  <a:lnTo>
                    <a:pt x="1631" y="18018"/>
                  </a:lnTo>
                  <a:lnTo>
                    <a:pt x="3312" y="19836"/>
                  </a:lnTo>
                  <a:lnTo>
                    <a:pt x="6623" y="21600"/>
                  </a:lnTo>
                  <a:lnTo>
                    <a:pt x="9984" y="21600"/>
                  </a:lnTo>
                  <a:lnTo>
                    <a:pt x="13296" y="19836"/>
                  </a:lnTo>
                  <a:lnTo>
                    <a:pt x="18288" y="18018"/>
                  </a:lnTo>
                  <a:lnTo>
                    <a:pt x="19969" y="14436"/>
                  </a:lnTo>
                  <a:lnTo>
                    <a:pt x="21600" y="9036"/>
                  </a:lnTo>
                  <a:lnTo>
                    <a:pt x="19969" y="5400"/>
                  </a:lnTo>
                  <a:lnTo>
                    <a:pt x="16608" y="1818"/>
                  </a:lnTo>
                  <a:lnTo>
                    <a:pt x="11616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696" name="Shape 1149"/>
            <p:cNvSpPr/>
            <p:nvPr/>
          </p:nvSpPr>
          <p:spPr>
            <a:xfrm>
              <a:off x="8806560" y="5978430"/>
              <a:ext cx="178944" cy="1744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049" y="2772"/>
                  </a:moveTo>
                  <a:lnTo>
                    <a:pt x="6214" y="4434"/>
                  </a:lnTo>
                  <a:lnTo>
                    <a:pt x="8371" y="6095"/>
                  </a:lnTo>
                  <a:lnTo>
                    <a:pt x="7296" y="7757"/>
                  </a:lnTo>
                  <a:lnTo>
                    <a:pt x="6751" y="8859"/>
                  </a:lnTo>
                  <a:lnTo>
                    <a:pt x="4859" y="6926"/>
                  </a:lnTo>
                  <a:lnTo>
                    <a:pt x="5404" y="6095"/>
                  </a:lnTo>
                  <a:lnTo>
                    <a:pt x="5669" y="4434"/>
                  </a:lnTo>
                  <a:lnTo>
                    <a:pt x="5669" y="4154"/>
                  </a:lnTo>
                  <a:lnTo>
                    <a:pt x="4594" y="5264"/>
                  </a:lnTo>
                  <a:lnTo>
                    <a:pt x="4049" y="6366"/>
                  </a:lnTo>
                  <a:lnTo>
                    <a:pt x="1082" y="3874"/>
                  </a:lnTo>
                  <a:lnTo>
                    <a:pt x="2702" y="3043"/>
                  </a:lnTo>
                  <a:lnTo>
                    <a:pt x="3512" y="2772"/>
                  </a:lnTo>
                  <a:close/>
                  <a:moveTo>
                    <a:pt x="9453" y="7197"/>
                  </a:moveTo>
                  <a:lnTo>
                    <a:pt x="11345" y="8859"/>
                  </a:lnTo>
                  <a:lnTo>
                    <a:pt x="11882" y="9690"/>
                  </a:lnTo>
                  <a:lnTo>
                    <a:pt x="11073" y="10800"/>
                  </a:lnTo>
                  <a:lnTo>
                    <a:pt x="10263" y="12462"/>
                  </a:lnTo>
                  <a:lnTo>
                    <a:pt x="9180" y="11359"/>
                  </a:lnTo>
                  <a:lnTo>
                    <a:pt x="7833" y="9969"/>
                  </a:lnTo>
                  <a:lnTo>
                    <a:pt x="8371" y="9138"/>
                  </a:lnTo>
                  <a:lnTo>
                    <a:pt x="8916" y="8028"/>
                  </a:lnTo>
                  <a:lnTo>
                    <a:pt x="9453" y="7197"/>
                  </a:lnTo>
                  <a:close/>
                  <a:moveTo>
                    <a:pt x="12692" y="10249"/>
                  </a:moveTo>
                  <a:lnTo>
                    <a:pt x="14849" y="13021"/>
                  </a:lnTo>
                  <a:lnTo>
                    <a:pt x="14039" y="14123"/>
                  </a:lnTo>
                  <a:lnTo>
                    <a:pt x="13502" y="15513"/>
                  </a:lnTo>
                  <a:lnTo>
                    <a:pt x="11610" y="13572"/>
                  </a:lnTo>
                  <a:lnTo>
                    <a:pt x="12155" y="11631"/>
                  </a:lnTo>
                  <a:lnTo>
                    <a:pt x="12692" y="10249"/>
                  </a:lnTo>
                  <a:close/>
                  <a:moveTo>
                    <a:pt x="15394" y="13852"/>
                  </a:moveTo>
                  <a:lnTo>
                    <a:pt x="17014" y="15785"/>
                  </a:lnTo>
                  <a:lnTo>
                    <a:pt x="16204" y="16615"/>
                  </a:lnTo>
                  <a:lnTo>
                    <a:pt x="16204" y="17726"/>
                  </a:lnTo>
                  <a:lnTo>
                    <a:pt x="14584" y="16344"/>
                  </a:lnTo>
                  <a:lnTo>
                    <a:pt x="14849" y="15785"/>
                  </a:lnTo>
                  <a:lnTo>
                    <a:pt x="15122" y="14954"/>
                  </a:lnTo>
                  <a:lnTo>
                    <a:pt x="15394" y="13852"/>
                  </a:lnTo>
                  <a:close/>
                  <a:moveTo>
                    <a:pt x="17014" y="16064"/>
                  </a:moveTo>
                  <a:lnTo>
                    <a:pt x="18633" y="17726"/>
                  </a:lnTo>
                  <a:lnTo>
                    <a:pt x="17824" y="19387"/>
                  </a:lnTo>
                  <a:lnTo>
                    <a:pt x="16469" y="18005"/>
                  </a:lnTo>
                  <a:lnTo>
                    <a:pt x="16469" y="16895"/>
                  </a:lnTo>
                  <a:lnTo>
                    <a:pt x="16741" y="16344"/>
                  </a:lnTo>
                  <a:lnTo>
                    <a:pt x="17014" y="16064"/>
                  </a:lnTo>
                  <a:close/>
                  <a:moveTo>
                    <a:pt x="3239" y="0"/>
                  </a:moveTo>
                  <a:lnTo>
                    <a:pt x="2429" y="280"/>
                  </a:lnTo>
                  <a:lnTo>
                    <a:pt x="1082" y="1662"/>
                  </a:lnTo>
                  <a:lnTo>
                    <a:pt x="545" y="2772"/>
                  </a:lnTo>
                  <a:lnTo>
                    <a:pt x="273" y="3603"/>
                  </a:lnTo>
                  <a:lnTo>
                    <a:pt x="0" y="3874"/>
                  </a:lnTo>
                  <a:lnTo>
                    <a:pt x="273" y="4154"/>
                  </a:lnTo>
                  <a:lnTo>
                    <a:pt x="1892" y="6646"/>
                  </a:lnTo>
                  <a:lnTo>
                    <a:pt x="3784" y="8859"/>
                  </a:lnTo>
                  <a:lnTo>
                    <a:pt x="8106" y="13292"/>
                  </a:lnTo>
                  <a:lnTo>
                    <a:pt x="12965" y="17446"/>
                  </a:lnTo>
                  <a:lnTo>
                    <a:pt x="17551" y="21329"/>
                  </a:lnTo>
                  <a:lnTo>
                    <a:pt x="17824" y="21600"/>
                  </a:lnTo>
                  <a:lnTo>
                    <a:pt x="18361" y="21600"/>
                  </a:lnTo>
                  <a:lnTo>
                    <a:pt x="18633" y="21329"/>
                  </a:lnTo>
                  <a:lnTo>
                    <a:pt x="18898" y="21049"/>
                  </a:lnTo>
                  <a:lnTo>
                    <a:pt x="19708" y="18836"/>
                  </a:lnTo>
                  <a:lnTo>
                    <a:pt x="20790" y="19667"/>
                  </a:lnTo>
                  <a:lnTo>
                    <a:pt x="21063" y="19938"/>
                  </a:lnTo>
                  <a:lnTo>
                    <a:pt x="21600" y="19667"/>
                  </a:lnTo>
                  <a:lnTo>
                    <a:pt x="21600" y="18836"/>
                  </a:lnTo>
                  <a:lnTo>
                    <a:pt x="20518" y="16344"/>
                  </a:lnTo>
                  <a:lnTo>
                    <a:pt x="18633" y="14123"/>
                  </a:lnTo>
                  <a:lnTo>
                    <a:pt x="14849" y="9418"/>
                  </a:lnTo>
                  <a:lnTo>
                    <a:pt x="12692" y="7197"/>
                  </a:lnTo>
                  <a:lnTo>
                    <a:pt x="10263" y="4985"/>
                  </a:lnTo>
                  <a:lnTo>
                    <a:pt x="10263" y="4434"/>
                  </a:lnTo>
                  <a:lnTo>
                    <a:pt x="9990" y="4434"/>
                  </a:lnTo>
                  <a:lnTo>
                    <a:pt x="9726" y="4705"/>
                  </a:lnTo>
                  <a:lnTo>
                    <a:pt x="6751" y="2213"/>
                  </a:lnTo>
                  <a:lnTo>
                    <a:pt x="3784" y="280"/>
                  </a:lnTo>
                  <a:lnTo>
                    <a:pt x="3239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697" name="Shape 1150"/>
            <p:cNvSpPr/>
            <p:nvPr/>
          </p:nvSpPr>
          <p:spPr>
            <a:xfrm>
              <a:off x="7422315" y="5672089"/>
              <a:ext cx="131917" cy="13191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70" y="0"/>
                  </a:moveTo>
                  <a:lnTo>
                    <a:pt x="0" y="359"/>
                  </a:lnTo>
                  <a:lnTo>
                    <a:pt x="729" y="2197"/>
                  </a:lnTo>
                  <a:lnTo>
                    <a:pt x="1827" y="4024"/>
                  </a:lnTo>
                  <a:lnTo>
                    <a:pt x="4764" y="6950"/>
                  </a:lnTo>
                  <a:lnTo>
                    <a:pt x="12083" y="14280"/>
                  </a:lnTo>
                  <a:lnTo>
                    <a:pt x="14650" y="17206"/>
                  </a:lnTo>
                  <a:lnTo>
                    <a:pt x="17206" y="20132"/>
                  </a:lnTo>
                  <a:lnTo>
                    <a:pt x="17946" y="20871"/>
                  </a:lnTo>
                  <a:lnTo>
                    <a:pt x="19044" y="21230"/>
                  </a:lnTo>
                  <a:lnTo>
                    <a:pt x="19773" y="21600"/>
                  </a:lnTo>
                  <a:lnTo>
                    <a:pt x="20871" y="21230"/>
                  </a:lnTo>
                  <a:lnTo>
                    <a:pt x="21600" y="20502"/>
                  </a:lnTo>
                  <a:lnTo>
                    <a:pt x="21241" y="19773"/>
                  </a:lnTo>
                  <a:lnTo>
                    <a:pt x="21241" y="19403"/>
                  </a:lnTo>
                  <a:lnTo>
                    <a:pt x="18674" y="17206"/>
                  </a:lnTo>
                  <a:lnTo>
                    <a:pt x="16477" y="15009"/>
                  </a:lnTo>
                  <a:lnTo>
                    <a:pt x="12083" y="10245"/>
                  </a:lnTo>
                  <a:lnTo>
                    <a:pt x="3295" y="1457"/>
                  </a:lnTo>
                  <a:lnTo>
                    <a:pt x="1827" y="729"/>
                  </a:lnTo>
                  <a:lnTo>
                    <a:pt x="370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698" name="Shape 1151"/>
            <p:cNvSpPr/>
            <p:nvPr/>
          </p:nvSpPr>
          <p:spPr>
            <a:xfrm>
              <a:off x="8708189" y="4828989"/>
              <a:ext cx="451740" cy="111815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675" y="604"/>
                  </a:moveTo>
                  <a:lnTo>
                    <a:pt x="18713" y="1209"/>
                  </a:lnTo>
                  <a:lnTo>
                    <a:pt x="18500" y="1166"/>
                  </a:lnTo>
                  <a:lnTo>
                    <a:pt x="18392" y="1079"/>
                  </a:lnTo>
                  <a:lnTo>
                    <a:pt x="18284" y="1037"/>
                  </a:lnTo>
                  <a:lnTo>
                    <a:pt x="19675" y="604"/>
                  </a:lnTo>
                  <a:close/>
                  <a:moveTo>
                    <a:pt x="17751" y="1252"/>
                  </a:moveTo>
                  <a:lnTo>
                    <a:pt x="17963" y="1382"/>
                  </a:lnTo>
                  <a:lnTo>
                    <a:pt x="18179" y="1468"/>
                  </a:lnTo>
                  <a:lnTo>
                    <a:pt x="17751" y="1771"/>
                  </a:lnTo>
                  <a:lnTo>
                    <a:pt x="17109" y="1597"/>
                  </a:lnTo>
                  <a:lnTo>
                    <a:pt x="17430" y="1426"/>
                  </a:lnTo>
                  <a:lnTo>
                    <a:pt x="17751" y="1252"/>
                  </a:lnTo>
                  <a:close/>
                  <a:moveTo>
                    <a:pt x="16680" y="1771"/>
                  </a:moveTo>
                  <a:lnTo>
                    <a:pt x="17001" y="1900"/>
                  </a:lnTo>
                  <a:lnTo>
                    <a:pt x="17322" y="1986"/>
                  </a:lnTo>
                  <a:lnTo>
                    <a:pt x="16896" y="2333"/>
                  </a:lnTo>
                  <a:lnTo>
                    <a:pt x="16788" y="2289"/>
                  </a:lnTo>
                  <a:lnTo>
                    <a:pt x="16147" y="2159"/>
                  </a:lnTo>
                  <a:lnTo>
                    <a:pt x="16039" y="2159"/>
                  </a:lnTo>
                  <a:lnTo>
                    <a:pt x="16680" y="1771"/>
                  </a:lnTo>
                  <a:close/>
                  <a:moveTo>
                    <a:pt x="15718" y="2419"/>
                  </a:moveTo>
                  <a:lnTo>
                    <a:pt x="16147" y="2462"/>
                  </a:lnTo>
                  <a:lnTo>
                    <a:pt x="16576" y="2548"/>
                  </a:lnTo>
                  <a:lnTo>
                    <a:pt x="16147" y="2851"/>
                  </a:lnTo>
                  <a:lnTo>
                    <a:pt x="15292" y="2548"/>
                  </a:lnTo>
                  <a:lnTo>
                    <a:pt x="15505" y="2419"/>
                  </a:lnTo>
                  <a:close/>
                  <a:moveTo>
                    <a:pt x="14009" y="2462"/>
                  </a:moveTo>
                  <a:lnTo>
                    <a:pt x="15292" y="2981"/>
                  </a:lnTo>
                  <a:lnTo>
                    <a:pt x="15826" y="3154"/>
                  </a:lnTo>
                  <a:lnTo>
                    <a:pt x="15718" y="3154"/>
                  </a:lnTo>
                  <a:lnTo>
                    <a:pt x="15718" y="3240"/>
                  </a:lnTo>
                  <a:lnTo>
                    <a:pt x="15826" y="3326"/>
                  </a:lnTo>
                  <a:lnTo>
                    <a:pt x="16039" y="3326"/>
                  </a:lnTo>
                  <a:lnTo>
                    <a:pt x="16147" y="3283"/>
                  </a:lnTo>
                  <a:lnTo>
                    <a:pt x="16255" y="3240"/>
                  </a:lnTo>
                  <a:lnTo>
                    <a:pt x="12831" y="4751"/>
                  </a:lnTo>
                  <a:lnTo>
                    <a:pt x="12618" y="4925"/>
                  </a:lnTo>
                  <a:lnTo>
                    <a:pt x="12297" y="5184"/>
                  </a:lnTo>
                  <a:lnTo>
                    <a:pt x="11869" y="5357"/>
                  </a:lnTo>
                  <a:lnTo>
                    <a:pt x="11656" y="5399"/>
                  </a:lnTo>
                  <a:lnTo>
                    <a:pt x="11443" y="5399"/>
                  </a:lnTo>
                  <a:lnTo>
                    <a:pt x="10373" y="5054"/>
                  </a:lnTo>
                  <a:lnTo>
                    <a:pt x="9090" y="4579"/>
                  </a:lnTo>
                  <a:lnTo>
                    <a:pt x="9839" y="4363"/>
                  </a:lnTo>
                  <a:lnTo>
                    <a:pt x="10481" y="4103"/>
                  </a:lnTo>
                  <a:lnTo>
                    <a:pt x="11764" y="3543"/>
                  </a:lnTo>
                  <a:lnTo>
                    <a:pt x="12939" y="3023"/>
                  </a:lnTo>
                  <a:lnTo>
                    <a:pt x="13473" y="2764"/>
                  </a:lnTo>
                  <a:lnTo>
                    <a:pt x="14009" y="2462"/>
                  </a:lnTo>
                  <a:close/>
                  <a:moveTo>
                    <a:pt x="9410" y="5184"/>
                  </a:moveTo>
                  <a:lnTo>
                    <a:pt x="9623" y="5270"/>
                  </a:lnTo>
                  <a:lnTo>
                    <a:pt x="9518" y="5313"/>
                  </a:lnTo>
                  <a:lnTo>
                    <a:pt x="9090" y="5487"/>
                  </a:lnTo>
                  <a:lnTo>
                    <a:pt x="8556" y="5746"/>
                  </a:lnTo>
                  <a:lnTo>
                    <a:pt x="8235" y="5961"/>
                  </a:lnTo>
                  <a:lnTo>
                    <a:pt x="8127" y="6135"/>
                  </a:lnTo>
                  <a:lnTo>
                    <a:pt x="8019" y="6264"/>
                  </a:lnTo>
                  <a:lnTo>
                    <a:pt x="7594" y="6091"/>
                  </a:lnTo>
                  <a:lnTo>
                    <a:pt x="7165" y="5961"/>
                  </a:lnTo>
                  <a:lnTo>
                    <a:pt x="7699" y="5788"/>
                  </a:lnTo>
                  <a:lnTo>
                    <a:pt x="8127" y="5573"/>
                  </a:lnTo>
                  <a:lnTo>
                    <a:pt x="8769" y="5357"/>
                  </a:lnTo>
                  <a:lnTo>
                    <a:pt x="9410" y="5184"/>
                  </a:lnTo>
                  <a:close/>
                  <a:moveTo>
                    <a:pt x="20850" y="0"/>
                  </a:moveTo>
                  <a:lnTo>
                    <a:pt x="20638" y="42"/>
                  </a:lnTo>
                  <a:lnTo>
                    <a:pt x="18926" y="475"/>
                  </a:lnTo>
                  <a:lnTo>
                    <a:pt x="18071" y="734"/>
                  </a:lnTo>
                  <a:lnTo>
                    <a:pt x="17322" y="1037"/>
                  </a:lnTo>
                  <a:lnTo>
                    <a:pt x="16576" y="1382"/>
                  </a:lnTo>
                  <a:lnTo>
                    <a:pt x="15934" y="1727"/>
                  </a:lnTo>
                  <a:lnTo>
                    <a:pt x="15397" y="2116"/>
                  </a:lnTo>
                  <a:lnTo>
                    <a:pt x="15076" y="2505"/>
                  </a:lnTo>
                  <a:lnTo>
                    <a:pt x="14651" y="2289"/>
                  </a:lnTo>
                  <a:lnTo>
                    <a:pt x="14114" y="2116"/>
                  </a:lnTo>
                  <a:lnTo>
                    <a:pt x="13901" y="2074"/>
                  </a:lnTo>
                  <a:lnTo>
                    <a:pt x="13793" y="2116"/>
                  </a:lnTo>
                  <a:lnTo>
                    <a:pt x="13581" y="2159"/>
                  </a:lnTo>
                  <a:lnTo>
                    <a:pt x="13047" y="2505"/>
                  </a:lnTo>
                  <a:lnTo>
                    <a:pt x="12510" y="2807"/>
                  </a:lnTo>
                  <a:lnTo>
                    <a:pt x="11227" y="3369"/>
                  </a:lnTo>
                  <a:lnTo>
                    <a:pt x="9944" y="3888"/>
                  </a:lnTo>
                  <a:lnTo>
                    <a:pt x="9303" y="4191"/>
                  </a:lnTo>
                  <a:lnTo>
                    <a:pt x="8877" y="4536"/>
                  </a:lnTo>
                  <a:lnTo>
                    <a:pt x="8769" y="4536"/>
                  </a:lnTo>
                  <a:lnTo>
                    <a:pt x="8769" y="4579"/>
                  </a:lnTo>
                  <a:lnTo>
                    <a:pt x="8877" y="4751"/>
                  </a:lnTo>
                  <a:lnTo>
                    <a:pt x="9090" y="4925"/>
                  </a:lnTo>
                  <a:lnTo>
                    <a:pt x="8340" y="5098"/>
                  </a:lnTo>
                  <a:lnTo>
                    <a:pt x="7057" y="5616"/>
                  </a:lnTo>
                  <a:lnTo>
                    <a:pt x="6844" y="5746"/>
                  </a:lnTo>
                  <a:lnTo>
                    <a:pt x="6628" y="5918"/>
                  </a:lnTo>
                  <a:lnTo>
                    <a:pt x="6628" y="6005"/>
                  </a:lnTo>
                  <a:lnTo>
                    <a:pt x="6736" y="6047"/>
                  </a:lnTo>
                  <a:lnTo>
                    <a:pt x="6949" y="6221"/>
                  </a:lnTo>
                  <a:lnTo>
                    <a:pt x="7165" y="6394"/>
                  </a:lnTo>
                  <a:lnTo>
                    <a:pt x="6949" y="6436"/>
                  </a:lnTo>
                  <a:lnTo>
                    <a:pt x="6203" y="6653"/>
                  </a:lnTo>
                  <a:lnTo>
                    <a:pt x="5453" y="6912"/>
                  </a:lnTo>
                  <a:lnTo>
                    <a:pt x="4170" y="7431"/>
                  </a:lnTo>
                  <a:lnTo>
                    <a:pt x="3100" y="8035"/>
                  </a:lnTo>
                  <a:lnTo>
                    <a:pt x="2245" y="8683"/>
                  </a:lnTo>
                  <a:lnTo>
                    <a:pt x="1604" y="9374"/>
                  </a:lnTo>
                  <a:lnTo>
                    <a:pt x="1070" y="10108"/>
                  </a:lnTo>
                  <a:lnTo>
                    <a:pt x="642" y="10842"/>
                  </a:lnTo>
                  <a:lnTo>
                    <a:pt x="321" y="11578"/>
                  </a:lnTo>
                  <a:lnTo>
                    <a:pt x="108" y="12397"/>
                  </a:lnTo>
                  <a:lnTo>
                    <a:pt x="0" y="13219"/>
                  </a:lnTo>
                  <a:lnTo>
                    <a:pt x="0" y="14040"/>
                  </a:lnTo>
                  <a:lnTo>
                    <a:pt x="108" y="14861"/>
                  </a:lnTo>
                  <a:lnTo>
                    <a:pt x="429" y="15639"/>
                  </a:lnTo>
                  <a:lnTo>
                    <a:pt x="642" y="16027"/>
                  </a:lnTo>
                  <a:lnTo>
                    <a:pt x="962" y="16416"/>
                  </a:lnTo>
                  <a:lnTo>
                    <a:pt x="1283" y="16761"/>
                  </a:lnTo>
                  <a:lnTo>
                    <a:pt x="1817" y="17150"/>
                  </a:lnTo>
                  <a:lnTo>
                    <a:pt x="2353" y="17495"/>
                  </a:lnTo>
                  <a:lnTo>
                    <a:pt x="2887" y="17842"/>
                  </a:lnTo>
                  <a:lnTo>
                    <a:pt x="4278" y="18446"/>
                  </a:lnTo>
                  <a:lnTo>
                    <a:pt x="5666" y="19050"/>
                  </a:lnTo>
                  <a:lnTo>
                    <a:pt x="7270" y="19612"/>
                  </a:lnTo>
                  <a:lnTo>
                    <a:pt x="8769" y="20131"/>
                  </a:lnTo>
                  <a:lnTo>
                    <a:pt x="10373" y="20563"/>
                  </a:lnTo>
                  <a:lnTo>
                    <a:pt x="11227" y="20735"/>
                  </a:lnTo>
                  <a:lnTo>
                    <a:pt x="12085" y="20908"/>
                  </a:lnTo>
                  <a:lnTo>
                    <a:pt x="13047" y="20994"/>
                  </a:lnTo>
                  <a:lnTo>
                    <a:pt x="13901" y="21082"/>
                  </a:lnTo>
                  <a:lnTo>
                    <a:pt x="14864" y="21038"/>
                  </a:lnTo>
                  <a:lnTo>
                    <a:pt x="15826" y="20952"/>
                  </a:lnTo>
                  <a:lnTo>
                    <a:pt x="16360" y="20865"/>
                  </a:lnTo>
                  <a:lnTo>
                    <a:pt x="16896" y="20779"/>
                  </a:lnTo>
                  <a:lnTo>
                    <a:pt x="17859" y="20434"/>
                  </a:lnTo>
                  <a:lnTo>
                    <a:pt x="19783" y="21211"/>
                  </a:lnTo>
                  <a:lnTo>
                    <a:pt x="20425" y="21341"/>
                  </a:lnTo>
                  <a:lnTo>
                    <a:pt x="21600" y="21600"/>
                  </a:lnTo>
                  <a:lnTo>
                    <a:pt x="21600" y="21211"/>
                  </a:lnTo>
                  <a:lnTo>
                    <a:pt x="20746" y="20952"/>
                  </a:lnTo>
                  <a:lnTo>
                    <a:pt x="19247" y="20434"/>
                  </a:lnTo>
                  <a:lnTo>
                    <a:pt x="18605" y="20131"/>
                  </a:lnTo>
                  <a:lnTo>
                    <a:pt x="19888" y="19439"/>
                  </a:lnTo>
                  <a:lnTo>
                    <a:pt x="20958" y="18879"/>
                  </a:lnTo>
                  <a:lnTo>
                    <a:pt x="21600" y="18490"/>
                  </a:lnTo>
                  <a:lnTo>
                    <a:pt x="21600" y="17842"/>
                  </a:lnTo>
                  <a:lnTo>
                    <a:pt x="19783" y="18835"/>
                  </a:lnTo>
                  <a:lnTo>
                    <a:pt x="17859" y="19742"/>
                  </a:lnTo>
                  <a:lnTo>
                    <a:pt x="16680" y="19008"/>
                  </a:lnTo>
                  <a:lnTo>
                    <a:pt x="15505" y="18187"/>
                  </a:lnTo>
                  <a:lnTo>
                    <a:pt x="14651" y="17495"/>
                  </a:lnTo>
                  <a:lnTo>
                    <a:pt x="13793" y="16761"/>
                  </a:lnTo>
                  <a:lnTo>
                    <a:pt x="13152" y="16070"/>
                  </a:lnTo>
                  <a:lnTo>
                    <a:pt x="12618" y="15379"/>
                  </a:lnTo>
                  <a:lnTo>
                    <a:pt x="12190" y="14644"/>
                  </a:lnTo>
                  <a:lnTo>
                    <a:pt x="11977" y="13910"/>
                  </a:lnTo>
                  <a:lnTo>
                    <a:pt x="11977" y="13133"/>
                  </a:lnTo>
                  <a:lnTo>
                    <a:pt x="12190" y="12355"/>
                  </a:lnTo>
                  <a:lnTo>
                    <a:pt x="12510" y="11620"/>
                  </a:lnTo>
                  <a:lnTo>
                    <a:pt x="12726" y="11231"/>
                  </a:lnTo>
                  <a:lnTo>
                    <a:pt x="13047" y="10930"/>
                  </a:lnTo>
                  <a:lnTo>
                    <a:pt x="13473" y="10583"/>
                  </a:lnTo>
                  <a:lnTo>
                    <a:pt x="14009" y="10324"/>
                  </a:lnTo>
                  <a:lnTo>
                    <a:pt x="14651" y="10065"/>
                  </a:lnTo>
                  <a:lnTo>
                    <a:pt x="15505" y="9849"/>
                  </a:lnTo>
                  <a:lnTo>
                    <a:pt x="16147" y="9720"/>
                  </a:lnTo>
                  <a:lnTo>
                    <a:pt x="16896" y="9634"/>
                  </a:lnTo>
                  <a:lnTo>
                    <a:pt x="17643" y="9546"/>
                  </a:lnTo>
                  <a:lnTo>
                    <a:pt x="18392" y="9504"/>
                  </a:lnTo>
                  <a:lnTo>
                    <a:pt x="19888" y="9460"/>
                  </a:lnTo>
                  <a:lnTo>
                    <a:pt x="21387" y="9460"/>
                  </a:lnTo>
                  <a:lnTo>
                    <a:pt x="21600" y="9504"/>
                  </a:lnTo>
                  <a:lnTo>
                    <a:pt x="21600" y="8986"/>
                  </a:lnTo>
                  <a:lnTo>
                    <a:pt x="19463" y="8986"/>
                  </a:lnTo>
                  <a:lnTo>
                    <a:pt x="18392" y="9028"/>
                  </a:lnTo>
                  <a:lnTo>
                    <a:pt x="17322" y="9115"/>
                  </a:lnTo>
                  <a:lnTo>
                    <a:pt x="16360" y="9245"/>
                  </a:lnTo>
                  <a:lnTo>
                    <a:pt x="15397" y="9417"/>
                  </a:lnTo>
                  <a:lnTo>
                    <a:pt x="14543" y="9590"/>
                  </a:lnTo>
                  <a:lnTo>
                    <a:pt x="13901" y="9763"/>
                  </a:lnTo>
                  <a:lnTo>
                    <a:pt x="13260" y="10022"/>
                  </a:lnTo>
                  <a:lnTo>
                    <a:pt x="12726" y="10282"/>
                  </a:lnTo>
                  <a:lnTo>
                    <a:pt x="12297" y="10583"/>
                  </a:lnTo>
                  <a:lnTo>
                    <a:pt x="11977" y="10886"/>
                  </a:lnTo>
                  <a:lnTo>
                    <a:pt x="11764" y="11189"/>
                  </a:lnTo>
                  <a:lnTo>
                    <a:pt x="11548" y="11534"/>
                  </a:lnTo>
                  <a:lnTo>
                    <a:pt x="11122" y="12226"/>
                  </a:lnTo>
                  <a:lnTo>
                    <a:pt x="10906" y="13089"/>
                  </a:lnTo>
                  <a:lnTo>
                    <a:pt x="10906" y="14385"/>
                  </a:lnTo>
                  <a:lnTo>
                    <a:pt x="11122" y="14817"/>
                  </a:lnTo>
                  <a:lnTo>
                    <a:pt x="11335" y="15250"/>
                  </a:lnTo>
                  <a:lnTo>
                    <a:pt x="11548" y="15681"/>
                  </a:lnTo>
                  <a:lnTo>
                    <a:pt x="12297" y="16416"/>
                  </a:lnTo>
                  <a:lnTo>
                    <a:pt x="13047" y="17194"/>
                  </a:lnTo>
                  <a:lnTo>
                    <a:pt x="14972" y="18619"/>
                  </a:lnTo>
                  <a:lnTo>
                    <a:pt x="15934" y="19353"/>
                  </a:lnTo>
                  <a:lnTo>
                    <a:pt x="17109" y="20045"/>
                  </a:lnTo>
                  <a:lnTo>
                    <a:pt x="16147" y="20434"/>
                  </a:lnTo>
                  <a:lnTo>
                    <a:pt x="15292" y="20563"/>
                  </a:lnTo>
                  <a:lnTo>
                    <a:pt x="14435" y="20649"/>
                  </a:lnTo>
                  <a:lnTo>
                    <a:pt x="13581" y="20649"/>
                  </a:lnTo>
                  <a:lnTo>
                    <a:pt x="12618" y="20563"/>
                  </a:lnTo>
                  <a:lnTo>
                    <a:pt x="11656" y="20390"/>
                  </a:lnTo>
                  <a:lnTo>
                    <a:pt x="10694" y="20174"/>
                  </a:lnTo>
                  <a:lnTo>
                    <a:pt x="9839" y="19915"/>
                  </a:lnTo>
                  <a:lnTo>
                    <a:pt x="8877" y="19612"/>
                  </a:lnTo>
                  <a:lnTo>
                    <a:pt x="8019" y="19310"/>
                  </a:lnTo>
                  <a:lnTo>
                    <a:pt x="6308" y="18662"/>
                  </a:lnTo>
                  <a:lnTo>
                    <a:pt x="4920" y="18014"/>
                  </a:lnTo>
                  <a:lnTo>
                    <a:pt x="3741" y="17495"/>
                  </a:lnTo>
                  <a:lnTo>
                    <a:pt x="3208" y="17194"/>
                  </a:lnTo>
                  <a:lnTo>
                    <a:pt x="2674" y="16891"/>
                  </a:lnTo>
                  <a:lnTo>
                    <a:pt x="2353" y="16588"/>
                  </a:lnTo>
                  <a:lnTo>
                    <a:pt x="1925" y="16243"/>
                  </a:lnTo>
                  <a:lnTo>
                    <a:pt x="1712" y="15898"/>
                  </a:lnTo>
                  <a:lnTo>
                    <a:pt x="1496" y="15551"/>
                  </a:lnTo>
                  <a:lnTo>
                    <a:pt x="1175" y="14817"/>
                  </a:lnTo>
                  <a:lnTo>
                    <a:pt x="1070" y="14083"/>
                  </a:lnTo>
                  <a:lnTo>
                    <a:pt x="1175" y="13348"/>
                  </a:lnTo>
                  <a:lnTo>
                    <a:pt x="1496" y="11879"/>
                  </a:lnTo>
                  <a:lnTo>
                    <a:pt x="1712" y="11145"/>
                  </a:lnTo>
                  <a:lnTo>
                    <a:pt x="2033" y="10454"/>
                  </a:lnTo>
                  <a:lnTo>
                    <a:pt x="2566" y="9763"/>
                  </a:lnTo>
                  <a:lnTo>
                    <a:pt x="3100" y="9072"/>
                  </a:lnTo>
                  <a:lnTo>
                    <a:pt x="3957" y="8424"/>
                  </a:lnTo>
                  <a:lnTo>
                    <a:pt x="4920" y="7819"/>
                  </a:lnTo>
                  <a:lnTo>
                    <a:pt x="5453" y="7560"/>
                  </a:lnTo>
                  <a:lnTo>
                    <a:pt x="6095" y="7301"/>
                  </a:lnTo>
                  <a:lnTo>
                    <a:pt x="6844" y="7042"/>
                  </a:lnTo>
                  <a:lnTo>
                    <a:pt x="7594" y="6825"/>
                  </a:lnTo>
                  <a:lnTo>
                    <a:pt x="7807" y="6739"/>
                  </a:lnTo>
                  <a:lnTo>
                    <a:pt x="7807" y="6653"/>
                  </a:lnTo>
                  <a:lnTo>
                    <a:pt x="8235" y="6783"/>
                  </a:lnTo>
                  <a:lnTo>
                    <a:pt x="8340" y="6825"/>
                  </a:lnTo>
                  <a:lnTo>
                    <a:pt x="8448" y="6825"/>
                  </a:lnTo>
                  <a:lnTo>
                    <a:pt x="8661" y="6783"/>
                  </a:lnTo>
                  <a:lnTo>
                    <a:pt x="10160" y="6264"/>
                  </a:lnTo>
                  <a:lnTo>
                    <a:pt x="10586" y="6091"/>
                  </a:lnTo>
                  <a:lnTo>
                    <a:pt x="10802" y="6005"/>
                  </a:lnTo>
                  <a:lnTo>
                    <a:pt x="10906" y="5875"/>
                  </a:lnTo>
                  <a:lnTo>
                    <a:pt x="10802" y="5788"/>
                  </a:lnTo>
                  <a:lnTo>
                    <a:pt x="10373" y="5788"/>
                  </a:lnTo>
                  <a:lnTo>
                    <a:pt x="10052" y="5875"/>
                  </a:lnTo>
                  <a:lnTo>
                    <a:pt x="9623" y="6047"/>
                  </a:lnTo>
                  <a:lnTo>
                    <a:pt x="8448" y="6480"/>
                  </a:lnTo>
                  <a:lnTo>
                    <a:pt x="8127" y="6307"/>
                  </a:lnTo>
                  <a:lnTo>
                    <a:pt x="8661" y="6135"/>
                  </a:lnTo>
                  <a:lnTo>
                    <a:pt x="8982" y="5918"/>
                  </a:lnTo>
                  <a:lnTo>
                    <a:pt x="9518" y="5702"/>
                  </a:lnTo>
                  <a:lnTo>
                    <a:pt x="9944" y="5487"/>
                  </a:lnTo>
                  <a:lnTo>
                    <a:pt x="10052" y="5443"/>
                  </a:lnTo>
                  <a:lnTo>
                    <a:pt x="10586" y="5659"/>
                  </a:lnTo>
                  <a:lnTo>
                    <a:pt x="11122" y="5788"/>
                  </a:lnTo>
                  <a:lnTo>
                    <a:pt x="11656" y="5832"/>
                  </a:lnTo>
                  <a:lnTo>
                    <a:pt x="12190" y="5832"/>
                  </a:lnTo>
                  <a:lnTo>
                    <a:pt x="12510" y="5746"/>
                  </a:lnTo>
                  <a:lnTo>
                    <a:pt x="12726" y="5659"/>
                  </a:lnTo>
                  <a:lnTo>
                    <a:pt x="13047" y="5357"/>
                  </a:lnTo>
                  <a:lnTo>
                    <a:pt x="13473" y="5098"/>
                  </a:lnTo>
                  <a:lnTo>
                    <a:pt x="14009" y="4839"/>
                  </a:lnTo>
                  <a:lnTo>
                    <a:pt x="14651" y="4622"/>
                  </a:lnTo>
                  <a:lnTo>
                    <a:pt x="15505" y="4277"/>
                  </a:lnTo>
                  <a:lnTo>
                    <a:pt x="16255" y="3888"/>
                  </a:lnTo>
                  <a:lnTo>
                    <a:pt x="17001" y="3543"/>
                  </a:lnTo>
                  <a:lnTo>
                    <a:pt x="17643" y="3110"/>
                  </a:lnTo>
                  <a:lnTo>
                    <a:pt x="17751" y="2981"/>
                  </a:lnTo>
                  <a:lnTo>
                    <a:pt x="17538" y="2893"/>
                  </a:lnTo>
                  <a:lnTo>
                    <a:pt x="17322" y="2893"/>
                  </a:lnTo>
                  <a:lnTo>
                    <a:pt x="17109" y="2937"/>
                  </a:lnTo>
                  <a:lnTo>
                    <a:pt x="16788" y="3067"/>
                  </a:lnTo>
                  <a:lnTo>
                    <a:pt x="16680" y="3023"/>
                  </a:lnTo>
                  <a:lnTo>
                    <a:pt x="17859" y="2375"/>
                  </a:lnTo>
                  <a:lnTo>
                    <a:pt x="19034" y="1641"/>
                  </a:lnTo>
                  <a:lnTo>
                    <a:pt x="21171" y="216"/>
                  </a:lnTo>
                  <a:lnTo>
                    <a:pt x="21171" y="130"/>
                  </a:lnTo>
                  <a:lnTo>
                    <a:pt x="21066" y="42"/>
                  </a:lnTo>
                  <a:lnTo>
                    <a:pt x="20850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699" name="Shape 1152"/>
            <p:cNvSpPr/>
            <p:nvPr/>
          </p:nvSpPr>
          <p:spPr>
            <a:xfrm>
              <a:off x="487474" y="278051"/>
              <a:ext cx="62638" cy="4477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065" y="0"/>
                  </a:moveTo>
                  <a:lnTo>
                    <a:pt x="18508" y="1090"/>
                  </a:lnTo>
                  <a:lnTo>
                    <a:pt x="16973" y="4326"/>
                  </a:lnTo>
                  <a:lnTo>
                    <a:pt x="16194" y="7563"/>
                  </a:lnTo>
                  <a:lnTo>
                    <a:pt x="14660" y="16184"/>
                  </a:lnTo>
                  <a:lnTo>
                    <a:pt x="12346" y="11890"/>
                  </a:lnTo>
                  <a:lnTo>
                    <a:pt x="10811" y="8653"/>
                  </a:lnTo>
                  <a:lnTo>
                    <a:pt x="12346" y="5416"/>
                  </a:lnTo>
                  <a:lnTo>
                    <a:pt x="12346" y="3237"/>
                  </a:lnTo>
                  <a:lnTo>
                    <a:pt x="11567" y="2179"/>
                  </a:lnTo>
                  <a:lnTo>
                    <a:pt x="10033" y="2179"/>
                  </a:lnTo>
                  <a:lnTo>
                    <a:pt x="8498" y="3237"/>
                  </a:lnTo>
                  <a:lnTo>
                    <a:pt x="4627" y="12947"/>
                  </a:lnTo>
                  <a:lnTo>
                    <a:pt x="4627" y="11890"/>
                  </a:lnTo>
                  <a:lnTo>
                    <a:pt x="3871" y="7563"/>
                  </a:lnTo>
                  <a:lnTo>
                    <a:pt x="3092" y="6474"/>
                  </a:lnTo>
                  <a:lnTo>
                    <a:pt x="2313" y="5416"/>
                  </a:lnTo>
                  <a:lnTo>
                    <a:pt x="1558" y="4326"/>
                  </a:lnTo>
                  <a:lnTo>
                    <a:pt x="1558" y="5416"/>
                  </a:lnTo>
                  <a:lnTo>
                    <a:pt x="779" y="6474"/>
                  </a:lnTo>
                  <a:lnTo>
                    <a:pt x="0" y="8653"/>
                  </a:lnTo>
                  <a:lnTo>
                    <a:pt x="779" y="11890"/>
                  </a:lnTo>
                  <a:lnTo>
                    <a:pt x="2313" y="19421"/>
                  </a:lnTo>
                  <a:lnTo>
                    <a:pt x="3092" y="21600"/>
                  </a:lnTo>
                  <a:lnTo>
                    <a:pt x="4627" y="21600"/>
                  </a:lnTo>
                  <a:lnTo>
                    <a:pt x="6185" y="20510"/>
                  </a:lnTo>
                  <a:lnTo>
                    <a:pt x="9254" y="12947"/>
                  </a:lnTo>
                  <a:lnTo>
                    <a:pt x="11567" y="19421"/>
                  </a:lnTo>
                  <a:lnTo>
                    <a:pt x="14660" y="21600"/>
                  </a:lnTo>
                  <a:lnTo>
                    <a:pt x="16194" y="21600"/>
                  </a:lnTo>
                  <a:lnTo>
                    <a:pt x="16973" y="20510"/>
                  </a:lnTo>
                  <a:lnTo>
                    <a:pt x="19287" y="11890"/>
                  </a:lnTo>
                  <a:lnTo>
                    <a:pt x="21600" y="3237"/>
                  </a:lnTo>
                  <a:lnTo>
                    <a:pt x="21600" y="1090"/>
                  </a:lnTo>
                  <a:lnTo>
                    <a:pt x="20821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700" name="Shape 1153"/>
            <p:cNvSpPr/>
            <p:nvPr/>
          </p:nvSpPr>
          <p:spPr>
            <a:xfrm>
              <a:off x="429355" y="215481"/>
              <a:ext cx="167717" cy="1587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299" y="2124"/>
                  </a:moveTo>
                  <a:lnTo>
                    <a:pt x="19299" y="9734"/>
                  </a:lnTo>
                  <a:lnTo>
                    <a:pt x="19581" y="14605"/>
                  </a:lnTo>
                  <a:lnTo>
                    <a:pt x="19872" y="19169"/>
                  </a:lnTo>
                  <a:lnTo>
                    <a:pt x="17853" y="18862"/>
                  </a:lnTo>
                  <a:lnTo>
                    <a:pt x="16125" y="18862"/>
                  </a:lnTo>
                  <a:lnTo>
                    <a:pt x="12387" y="19169"/>
                  </a:lnTo>
                  <a:lnTo>
                    <a:pt x="7776" y="19169"/>
                  </a:lnTo>
                  <a:lnTo>
                    <a:pt x="5475" y="19467"/>
                  </a:lnTo>
                  <a:lnTo>
                    <a:pt x="3165" y="20082"/>
                  </a:lnTo>
                  <a:lnTo>
                    <a:pt x="2019" y="10339"/>
                  </a:lnTo>
                  <a:lnTo>
                    <a:pt x="1728" y="6390"/>
                  </a:lnTo>
                  <a:lnTo>
                    <a:pt x="1155" y="2431"/>
                  </a:lnTo>
                  <a:lnTo>
                    <a:pt x="10077" y="2431"/>
                  </a:lnTo>
                  <a:lnTo>
                    <a:pt x="19299" y="2124"/>
                  </a:lnTo>
                  <a:close/>
                  <a:moveTo>
                    <a:pt x="19008" y="0"/>
                  </a:moveTo>
                  <a:lnTo>
                    <a:pt x="10077" y="298"/>
                  </a:lnTo>
                  <a:lnTo>
                    <a:pt x="5475" y="298"/>
                  </a:lnTo>
                  <a:lnTo>
                    <a:pt x="1155" y="913"/>
                  </a:lnTo>
                  <a:lnTo>
                    <a:pt x="573" y="1211"/>
                  </a:lnTo>
                  <a:lnTo>
                    <a:pt x="291" y="1826"/>
                  </a:lnTo>
                  <a:lnTo>
                    <a:pt x="0" y="3949"/>
                  </a:lnTo>
                  <a:lnTo>
                    <a:pt x="0" y="6082"/>
                  </a:lnTo>
                  <a:lnTo>
                    <a:pt x="291" y="10339"/>
                  </a:lnTo>
                  <a:lnTo>
                    <a:pt x="573" y="15816"/>
                  </a:lnTo>
                  <a:lnTo>
                    <a:pt x="1155" y="18256"/>
                  </a:lnTo>
                  <a:lnTo>
                    <a:pt x="1728" y="20994"/>
                  </a:lnTo>
                  <a:lnTo>
                    <a:pt x="2019" y="21293"/>
                  </a:lnTo>
                  <a:lnTo>
                    <a:pt x="2883" y="21293"/>
                  </a:lnTo>
                  <a:lnTo>
                    <a:pt x="4893" y="21600"/>
                  </a:lnTo>
                  <a:lnTo>
                    <a:pt x="6912" y="21600"/>
                  </a:lnTo>
                  <a:lnTo>
                    <a:pt x="10941" y="21293"/>
                  </a:lnTo>
                  <a:lnTo>
                    <a:pt x="17853" y="21293"/>
                  </a:lnTo>
                  <a:lnTo>
                    <a:pt x="20163" y="20687"/>
                  </a:lnTo>
                  <a:lnTo>
                    <a:pt x="20445" y="20994"/>
                  </a:lnTo>
                  <a:lnTo>
                    <a:pt x="21027" y="20994"/>
                  </a:lnTo>
                  <a:lnTo>
                    <a:pt x="21309" y="20380"/>
                  </a:lnTo>
                  <a:lnTo>
                    <a:pt x="21600" y="18256"/>
                  </a:lnTo>
                  <a:lnTo>
                    <a:pt x="21600" y="15816"/>
                  </a:lnTo>
                  <a:lnTo>
                    <a:pt x="21309" y="11252"/>
                  </a:lnTo>
                  <a:lnTo>
                    <a:pt x="21027" y="5775"/>
                  </a:lnTo>
                  <a:lnTo>
                    <a:pt x="20736" y="3344"/>
                  </a:lnTo>
                  <a:lnTo>
                    <a:pt x="20163" y="606"/>
                  </a:lnTo>
                  <a:lnTo>
                    <a:pt x="19872" y="298"/>
                  </a:lnTo>
                  <a:lnTo>
                    <a:pt x="19581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701" name="Shape 1154"/>
            <p:cNvSpPr/>
            <p:nvPr/>
          </p:nvSpPr>
          <p:spPr>
            <a:xfrm>
              <a:off x="2989942" y="287018"/>
              <a:ext cx="44703" cy="2683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50" y="0"/>
                  </a:moveTo>
                  <a:lnTo>
                    <a:pt x="1091" y="1818"/>
                  </a:lnTo>
                  <a:lnTo>
                    <a:pt x="0" y="3582"/>
                  </a:lnTo>
                  <a:lnTo>
                    <a:pt x="0" y="5400"/>
                  </a:lnTo>
                  <a:lnTo>
                    <a:pt x="1091" y="7218"/>
                  </a:lnTo>
                  <a:lnTo>
                    <a:pt x="3242" y="12618"/>
                  </a:lnTo>
                  <a:lnTo>
                    <a:pt x="7574" y="16200"/>
                  </a:lnTo>
                  <a:lnTo>
                    <a:pt x="11875" y="19782"/>
                  </a:lnTo>
                  <a:lnTo>
                    <a:pt x="16208" y="21600"/>
                  </a:lnTo>
                  <a:lnTo>
                    <a:pt x="19450" y="21600"/>
                  </a:lnTo>
                  <a:lnTo>
                    <a:pt x="21600" y="18018"/>
                  </a:lnTo>
                  <a:lnTo>
                    <a:pt x="21600" y="12618"/>
                  </a:lnTo>
                  <a:lnTo>
                    <a:pt x="19450" y="7218"/>
                  </a:lnTo>
                  <a:lnTo>
                    <a:pt x="15117" y="3582"/>
                  </a:lnTo>
                  <a:lnTo>
                    <a:pt x="10816" y="1818"/>
                  </a:lnTo>
                  <a:lnTo>
                    <a:pt x="6483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702" name="Shape 1155"/>
            <p:cNvSpPr/>
            <p:nvPr/>
          </p:nvSpPr>
          <p:spPr>
            <a:xfrm>
              <a:off x="360009" y="452476"/>
              <a:ext cx="40254" cy="5818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8412" y="838"/>
                  </a:lnTo>
                  <a:lnTo>
                    <a:pt x="7200" y="1677"/>
                  </a:lnTo>
                  <a:lnTo>
                    <a:pt x="3600" y="11638"/>
                  </a:lnTo>
                  <a:lnTo>
                    <a:pt x="1212" y="15781"/>
                  </a:lnTo>
                  <a:lnTo>
                    <a:pt x="0" y="18271"/>
                  </a:lnTo>
                  <a:lnTo>
                    <a:pt x="0" y="19923"/>
                  </a:lnTo>
                  <a:lnTo>
                    <a:pt x="1212" y="20762"/>
                  </a:lnTo>
                  <a:lnTo>
                    <a:pt x="2424" y="20762"/>
                  </a:lnTo>
                  <a:lnTo>
                    <a:pt x="6024" y="19110"/>
                  </a:lnTo>
                  <a:lnTo>
                    <a:pt x="7200" y="17433"/>
                  </a:lnTo>
                  <a:lnTo>
                    <a:pt x="13224" y="17433"/>
                  </a:lnTo>
                  <a:lnTo>
                    <a:pt x="15612" y="20762"/>
                  </a:lnTo>
                  <a:lnTo>
                    <a:pt x="16824" y="21600"/>
                  </a:lnTo>
                  <a:lnTo>
                    <a:pt x="18000" y="21600"/>
                  </a:lnTo>
                  <a:lnTo>
                    <a:pt x="20424" y="20762"/>
                  </a:lnTo>
                  <a:lnTo>
                    <a:pt x="20424" y="15781"/>
                  </a:lnTo>
                  <a:lnTo>
                    <a:pt x="21600" y="14942"/>
                  </a:lnTo>
                  <a:lnTo>
                    <a:pt x="20424" y="14129"/>
                  </a:lnTo>
                  <a:lnTo>
                    <a:pt x="19212" y="14129"/>
                  </a:lnTo>
                  <a:lnTo>
                    <a:pt x="18000" y="10800"/>
                  </a:lnTo>
                  <a:lnTo>
                    <a:pt x="13224" y="1677"/>
                  </a:lnTo>
                  <a:lnTo>
                    <a:pt x="12012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703" name="Shape 1156"/>
            <p:cNvSpPr/>
            <p:nvPr/>
          </p:nvSpPr>
          <p:spPr>
            <a:xfrm>
              <a:off x="243770" y="217673"/>
              <a:ext cx="163201" cy="17894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123" y="1892"/>
                  </a:moveTo>
                  <a:lnTo>
                    <a:pt x="19534" y="5941"/>
                  </a:lnTo>
                  <a:lnTo>
                    <a:pt x="19235" y="10263"/>
                  </a:lnTo>
                  <a:lnTo>
                    <a:pt x="19534" y="14576"/>
                  </a:lnTo>
                  <a:lnTo>
                    <a:pt x="20123" y="18625"/>
                  </a:lnTo>
                  <a:lnTo>
                    <a:pt x="20123" y="18898"/>
                  </a:lnTo>
                  <a:lnTo>
                    <a:pt x="15982" y="18898"/>
                  </a:lnTo>
                  <a:lnTo>
                    <a:pt x="11833" y="19171"/>
                  </a:lnTo>
                  <a:lnTo>
                    <a:pt x="3253" y="19171"/>
                  </a:lnTo>
                  <a:lnTo>
                    <a:pt x="2365" y="10527"/>
                  </a:lnTo>
                  <a:lnTo>
                    <a:pt x="1477" y="2165"/>
                  </a:lnTo>
                  <a:lnTo>
                    <a:pt x="6215" y="2429"/>
                  </a:lnTo>
                  <a:lnTo>
                    <a:pt x="10655" y="2429"/>
                  </a:lnTo>
                  <a:lnTo>
                    <a:pt x="20123" y="1892"/>
                  </a:lnTo>
                  <a:close/>
                  <a:moveTo>
                    <a:pt x="20123" y="0"/>
                  </a:moveTo>
                  <a:lnTo>
                    <a:pt x="15385" y="273"/>
                  </a:lnTo>
                  <a:lnTo>
                    <a:pt x="10655" y="545"/>
                  </a:lnTo>
                  <a:lnTo>
                    <a:pt x="5916" y="545"/>
                  </a:lnTo>
                  <a:lnTo>
                    <a:pt x="1178" y="810"/>
                  </a:lnTo>
                  <a:lnTo>
                    <a:pt x="888" y="1082"/>
                  </a:lnTo>
                  <a:lnTo>
                    <a:pt x="589" y="1355"/>
                  </a:lnTo>
                  <a:lnTo>
                    <a:pt x="290" y="1620"/>
                  </a:lnTo>
                  <a:lnTo>
                    <a:pt x="0" y="1892"/>
                  </a:lnTo>
                  <a:lnTo>
                    <a:pt x="0" y="11610"/>
                  </a:lnTo>
                  <a:lnTo>
                    <a:pt x="589" y="16469"/>
                  </a:lnTo>
                  <a:lnTo>
                    <a:pt x="1477" y="21055"/>
                  </a:lnTo>
                  <a:lnTo>
                    <a:pt x="2066" y="21600"/>
                  </a:lnTo>
                  <a:lnTo>
                    <a:pt x="2664" y="21600"/>
                  </a:lnTo>
                  <a:lnTo>
                    <a:pt x="3253" y="21327"/>
                  </a:lnTo>
                  <a:lnTo>
                    <a:pt x="3552" y="20790"/>
                  </a:lnTo>
                  <a:lnTo>
                    <a:pt x="3253" y="20245"/>
                  </a:lnTo>
                  <a:lnTo>
                    <a:pt x="7393" y="20790"/>
                  </a:lnTo>
                  <a:lnTo>
                    <a:pt x="11833" y="21055"/>
                  </a:lnTo>
                  <a:lnTo>
                    <a:pt x="15982" y="20790"/>
                  </a:lnTo>
                  <a:lnTo>
                    <a:pt x="18048" y="20518"/>
                  </a:lnTo>
                  <a:lnTo>
                    <a:pt x="20123" y="20245"/>
                  </a:lnTo>
                  <a:lnTo>
                    <a:pt x="20422" y="19708"/>
                  </a:lnTo>
                  <a:lnTo>
                    <a:pt x="20422" y="19171"/>
                  </a:lnTo>
                  <a:lnTo>
                    <a:pt x="20712" y="19435"/>
                  </a:lnTo>
                  <a:lnTo>
                    <a:pt x="21011" y="19435"/>
                  </a:lnTo>
                  <a:lnTo>
                    <a:pt x="21310" y="19171"/>
                  </a:lnTo>
                  <a:lnTo>
                    <a:pt x="21600" y="18625"/>
                  </a:lnTo>
                  <a:lnTo>
                    <a:pt x="21600" y="9990"/>
                  </a:lnTo>
                  <a:lnTo>
                    <a:pt x="21310" y="5669"/>
                  </a:lnTo>
                  <a:lnTo>
                    <a:pt x="20712" y="1620"/>
                  </a:lnTo>
                  <a:lnTo>
                    <a:pt x="21011" y="1082"/>
                  </a:lnTo>
                  <a:lnTo>
                    <a:pt x="21011" y="545"/>
                  </a:lnTo>
                  <a:lnTo>
                    <a:pt x="20712" y="273"/>
                  </a:lnTo>
                  <a:lnTo>
                    <a:pt x="20123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704" name="Shape 1157"/>
            <p:cNvSpPr/>
            <p:nvPr/>
          </p:nvSpPr>
          <p:spPr>
            <a:xfrm>
              <a:off x="641774" y="626902"/>
              <a:ext cx="51478" cy="514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785" y="0"/>
                  </a:moveTo>
                  <a:lnTo>
                    <a:pt x="14075" y="3763"/>
                  </a:lnTo>
                  <a:lnTo>
                    <a:pt x="10340" y="6578"/>
                  </a:lnTo>
                  <a:lnTo>
                    <a:pt x="4710" y="3763"/>
                  </a:lnTo>
                  <a:lnTo>
                    <a:pt x="3763" y="2815"/>
                  </a:lnTo>
                  <a:lnTo>
                    <a:pt x="2815" y="3763"/>
                  </a:lnTo>
                  <a:lnTo>
                    <a:pt x="1895" y="4710"/>
                  </a:lnTo>
                  <a:lnTo>
                    <a:pt x="2815" y="6578"/>
                  </a:lnTo>
                  <a:lnTo>
                    <a:pt x="6578" y="10340"/>
                  </a:lnTo>
                  <a:lnTo>
                    <a:pt x="3763" y="13155"/>
                  </a:lnTo>
                  <a:lnTo>
                    <a:pt x="1895" y="15970"/>
                  </a:lnTo>
                  <a:lnTo>
                    <a:pt x="948" y="16890"/>
                  </a:lnTo>
                  <a:lnTo>
                    <a:pt x="0" y="18785"/>
                  </a:lnTo>
                  <a:lnTo>
                    <a:pt x="948" y="20652"/>
                  </a:lnTo>
                  <a:lnTo>
                    <a:pt x="2815" y="21600"/>
                  </a:lnTo>
                  <a:lnTo>
                    <a:pt x="5630" y="19705"/>
                  </a:lnTo>
                  <a:lnTo>
                    <a:pt x="7525" y="17837"/>
                  </a:lnTo>
                  <a:lnTo>
                    <a:pt x="11260" y="13155"/>
                  </a:lnTo>
                  <a:lnTo>
                    <a:pt x="17837" y="15970"/>
                  </a:lnTo>
                  <a:lnTo>
                    <a:pt x="20652" y="15022"/>
                  </a:lnTo>
                  <a:lnTo>
                    <a:pt x="21600" y="13155"/>
                  </a:lnTo>
                  <a:lnTo>
                    <a:pt x="21600" y="11260"/>
                  </a:lnTo>
                  <a:lnTo>
                    <a:pt x="19705" y="10340"/>
                  </a:lnTo>
                  <a:lnTo>
                    <a:pt x="15022" y="9393"/>
                  </a:lnTo>
                  <a:lnTo>
                    <a:pt x="16890" y="7525"/>
                  </a:lnTo>
                  <a:lnTo>
                    <a:pt x="19705" y="948"/>
                  </a:lnTo>
                  <a:lnTo>
                    <a:pt x="19705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705" name="Shape 1158"/>
            <p:cNvSpPr/>
            <p:nvPr/>
          </p:nvSpPr>
          <p:spPr>
            <a:xfrm>
              <a:off x="617197" y="206514"/>
              <a:ext cx="169977" cy="16100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18" y="1497"/>
                  </a:moveTo>
                  <a:lnTo>
                    <a:pt x="3123" y="2397"/>
                  </a:lnTo>
                  <a:lnTo>
                    <a:pt x="4828" y="2700"/>
                  </a:lnTo>
                  <a:lnTo>
                    <a:pt x="8525" y="2397"/>
                  </a:lnTo>
                  <a:lnTo>
                    <a:pt x="19329" y="3003"/>
                  </a:lnTo>
                  <a:lnTo>
                    <a:pt x="19329" y="6300"/>
                  </a:lnTo>
                  <a:lnTo>
                    <a:pt x="19608" y="9597"/>
                  </a:lnTo>
                  <a:lnTo>
                    <a:pt x="19608" y="16503"/>
                  </a:lnTo>
                  <a:lnTo>
                    <a:pt x="20182" y="18597"/>
                  </a:lnTo>
                  <a:lnTo>
                    <a:pt x="19895" y="18597"/>
                  </a:lnTo>
                  <a:lnTo>
                    <a:pt x="11083" y="18900"/>
                  </a:lnTo>
                  <a:lnTo>
                    <a:pt x="6820" y="19203"/>
                  </a:lnTo>
                  <a:lnTo>
                    <a:pt x="4550" y="19497"/>
                  </a:lnTo>
                  <a:lnTo>
                    <a:pt x="2558" y="19800"/>
                  </a:lnTo>
                  <a:lnTo>
                    <a:pt x="1992" y="15300"/>
                  </a:lnTo>
                  <a:lnTo>
                    <a:pt x="1992" y="10800"/>
                  </a:lnTo>
                  <a:lnTo>
                    <a:pt x="2271" y="6300"/>
                  </a:lnTo>
                  <a:lnTo>
                    <a:pt x="1992" y="3903"/>
                  </a:lnTo>
                  <a:lnTo>
                    <a:pt x="1418" y="1497"/>
                  </a:lnTo>
                  <a:close/>
                  <a:moveTo>
                    <a:pt x="19895" y="0"/>
                  </a:moveTo>
                  <a:lnTo>
                    <a:pt x="19895" y="303"/>
                  </a:lnTo>
                  <a:lnTo>
                    <a:pt x="19608" y="1203"/>
                  </a:lnTo>
                  <a:lnTo>
                    <a:pt x="14780" y="597"/>
                  </a:lnTo>
                  <a:lnTo>
                    <a:pt x="9943" y="597"/>
                  </a:lnTo>
                  <a:lnTo>
                    <a:pt x="5402" y="303"/>
                  </a:lnTo>
                  <a:lnTo>
                    <a:pt x="3410" y="597"/>
                  </a:lnTo>
                  <a:lnTo>
                    <a:pt x="2271" y="900"/>
                  </a:lnTo>
                  <a:lnTo>
                    <a:pt x="1418" y="1497"/>
                  </a:lnTo>
                  <a:lnTo>
                    <a:pt x="1140" y="1497"/>
                  </a:lnTo>
                  <a:lnTo>
                    <a:pt x="566" y="3003"/>
                  </a:lnTo>
                  <a:lnTo>
                    <a:pt x="287" y="4500"/>
                  </a:lnTo>
                  <a:lnTo>
                    <a:pt x="0" y="7797"/>
                  </a:lnTo>
                  <a:lnTo>
                    <a:pt x="287" y="14097"/>
                  </a:lnTo>
                  <a:lnTo>
                    <a:pt x="287" y="19497"/>
                  </a:lnTo>
                  <a:lnTo>
                    <a:pt x="566" y="20397"/>
                  </a:lnTo>
                  <a:lnTo>
                    <a:pt x="1140" y="21003"/>
                  </a:lnTo>
                  <a:lnTo>
                    <a:pt x="1992" y="21600"/>
                  </a:lnTo>
                  <a:lnTo>
                    <a:pt x="2558" y="21600"/>
                  </a:lnTo>
                  <a:lnTo>
                    <a:pt x="2558" y="21003"/>
                  </a:lnTo>
                  <a:lnTo>
                    <a:pt x="4828" y="21297"/>
                  </a:lnTo>
                  <a:lnTo>
                    <a:pt x="6820" y="21600"/>
                  </a:lnTo>
                  <a:lnTo>
                    <a:pt x="11370" y="21297"/>
                  </a:lnTo>
                  <a:lnTo>
                    <a:pt x="19895" y="20700"/>
                  </a:lnTo>
                  <a:lnTo>
                    <a:pt x="20460" y="20397"/>
                  </a:lnTo>
                  <a:lnTo>
                    <a:pt x="21034" y="20700"/>
                  </a:lnTo>
                  <a:lnTo>
                    <a:pt x="21313" y="20700"/>
                  </a:lnTo>
                  <a:lnTo>
                    <a:pt x="21313" y="20397"/>
                  </a:lnTo>
                  <a:lnTo>
                    <a:pt x="21600" y="18000"/>
                  </a:lnTo>
                  <a:lnTo>
                    <a:pt x="21600" y="15603"/>
                  </a:lnTo>
                  <a:lnTo>
                    <a:pt x="21313" y="11103"/>
                  </a:lnTo>
                  <a:lnTo>
                    <a:pt x="21034" y="5703"/>
                  </a:lnTo>
                  <a:lnTo>
                    <a:pt x="21034" y="3003"/>
                  </a:lnTo>
                  <a:lnTo>
                    <a:pt x="20747" y="303"/>
                  </a:lnTo>
                  <a:lnTo>
                    <a:pt x="20460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706" name="Shape 1159"/>
            <p:cNvSpPr/>
            <p:nvPr/>
          </p:nvSpPr>
          <p:spPr>
            <a:xfrm>
              <a:off x="684284" y="271342"/>
              <a:ext cx="42512" cy="5147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409" y="0"/>
                  </a:moveTo>
                  <a:lnTo>
                    <a:pt x="2261" y="948"/>
                  </a:lnTo>
                  <a:lnTo>
                    <a:pt x="1148" y="9393"/>
                  </a:lnTo>
                  <a:lnTo>
                    <a:pt x="1148" y="16890"/>
                  </a:lnTo>
                  <a:lnTo>
                    <a:pt x="2261" y="17837"/>
                  </a:lnTo>
                  <a:lnTo>
                    <a:pt x="2261" y="18785"/>
                  </a:lnTo>
                  <a:lnTo>
                    <a:pt x="0" y="18785"/>
                  </a:lnTo>
                  <a:lnTo>
                    <a:pt x="0" y="19705"/>
                  </a:lnTo>
                  <a:lnTo>
                    <a:pt x="5670" y="21600"/>
                  </a:lnTo>
                  <a:lnTo>
                    <a:pt x="12487" y="21600"/>
                  </a:lnTo>
                  <a:lnTo>
                    <a:pt x="17044" y="20652"/>
                  </a:lnTo>
                  <a:lnTo>
                    <a:pt x="19339" y="19705"/>
                  </a:lnTo>
                  <a:lnTo>
                    <a:pt x="21600" y="18785"/>
                  </a:lnTo>
                  <a:lnTo>
                    <a:pt x="21600" y="17837"/>
                  </a:lnTo>
                  <a:lnTo>
                    <a:pt x="20452" y="16890"/>
                  </a:lnTo>
                  <a:lnTo>
                    <a:pt x="18191" y="15970"/>
                  </a:lnTo>
                  <a:lnTo>
                    <a:pt x="15930" y="16890"/>
                  </a:lnTo>
                  <a:lnTo>
                    <a:pt x="11374" y="17837"/>
                  </a:lnTo>
                  <a:lnTo>
                    <a:pt x="5670" y="18785"/>
                  </a:lnTo>
                  <a:lnTo>
                    <a:pt x="5670" y="10340"/>
                  </a:lnTo>
                  <a:lnTo>
                    <a:pt x="7965" y="11260"/>
                  </a:lnTo>
                  <a:lnTo>
                    <a:pt x="15930" y="11260"/>
                  </a:lnTo>
                  <a:lnTo>
                    <a:pt x="17044" y="9393"/>
                  </a:lnTo>
                  <a:lnTo>
                    <a:pt x="17044" y="8445"/>
                  </a:lnTo>
                  <a:lnTo>
                    <a:pt x="15930" y="6578"/>
                  </a:lnTo>
                  <a:lnTo>
                    <a:pt x="6817" y="6578"/>
                  </a:lnTo>
                  <a:lnTo>
                    <a:pt x="5670" y="7525"/>
                  </a:lnTo>
                  <a:lnTo>
                    <a:pt x="4556" y="948"/>
                  </a:lnTo>
                  <a:lnTo>
                    <a:pt x="3409" y="948"/>
                  </a:lnTo>
                  <a:lnTo>
                    <a:pt x="3409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707" name="Shape 1160"/>
            <p:cNvSpPr/>
            <p:nvPr/>
          </p:nvSpPr>
          <p:spPr>
            <a:xfrm>
              <a:off x="538952" y="454735"/>
              <a:ext cx="40253" cy="5812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188" y="0"/>
                  </a:moveTo>
                  <a:lnTo>
                    <a:pt x="10800" y="839"/>
                  </a:lnTo>
                  <a:lnTo>
                    <a:pt x="5988" y="1654"/>
                  </a:lnTo>
                  <a:lnTo>
                    <a:pt x="3600" y="3333"/>
                  </a:lnTo>
                  <a:lnTo>
                    <a:pt x="3600" y="4147"/>
                  </a:lnTo>
                  <a:lnTo>
                    <a:pt x="2388" y="6640"/>
                  </a:lnTo>
                  <a:lnTo>
                    <a:pt x="2388" y="8319"/>
                  </a:lnTo>
                  <a:lnTo>
                    <a:pt x="4776" y="10812"/>
                  </a:lnTo>
                  <a:lnTo>
                    <a:pt x="9588" y="12466"/>
                  </a:lnTo>
                  <a:lnTo>
                    <a:pt x="14400" y="13306"/>
                  </a:lnTo>
                  <a:lnTo>
                    <a:pt x="14400" y="14960"/>
                  </a:lnTo>
                  <a:lnTo>
                    <a:pt x="11976" y="16613"/>
                  </a:lnTo>
                  <a:lnTo>
                    <a:pt x="10800" y="17453"/>
                  </a:lnTo>
                  <a:lnTo>
                    <a:pt x="8376" y="16613"/>
                  </a:lnTo>
                  <a:lnTo>
                    <a:pt x="4776" y="15799"/>
                  </a:lnTo>
                  <a:lnTo>
                    <a:pt x="1176" y="15799"/>
                  </a:lnTo>
                  <a:lnTo>
                    <a:pt x="0" y="16613"/>
                  </a:lnTo>
                  <a:lnTo>
                    <a:pt x="0" y="18292"/>
                  </a:lnTo>
                  <a:lnTo>
                    <a:pt x="1176" y="19107"/>
                  </a:lnTo>
                  <a:lnTo>
                    <a:pt x="4776" y="20785"/>
                  </a:lnTo>
                  <a:lnTo>
                    <a:pt x="8376" y="21600"/>
                  </a:lnTo>
                  <a:lnTo>
                    <a:pt x="11976" y="21600"/>
                  </a:lnTo>
                  <a:lnTo>
                    <a:pt x="19176" y="18292"/>
                  </a:lnTo>
                  <a:lnTo>
                    <a:pt x="21600" y="13306"/>
                  </a:lnTo>
                  <a:lnTo>
                    <a:pt x="20388" y="10812"/>
                  </a:lnTo>
                  <a:lnTo>
                    <a:pt x="19176" y="9973"/>
                  </a:lnTo>
                  <a:lnTo>
                    <a:pt x="16788" y="9134"/>
                  </a:lnTo>
                  <a:lnTo>
                    <a:pt x="11976" y="8319"/>
                  </a:lnTo>
                  <a:lnTo>
                    <a:pt x="10800" y="7480"/>
                  </a:lnTo>
                  <a:lnTo>
                    <a:pt x="9588" y="6640"/>
                  </a:lnTo>
                  <a:lnTo>
                    <a:pt x="9588" y="4987"/>
                  </a:lnTo>
                  <a:lnTo>
                    <a:pt x="11976" y="4147"/>
                  </a:lnTo>
                  <a:lnTo>
                    <a:pt x="18000" y="4147"/>
                  </a:lnTo>
                  <a:lnTo>
                    <a:pt x="18000" y="3333"/>
                  </a:lnTo>
                  <a:lnTo>
                    <a:pt x="16788" y="1654"/>
                  </a:lnTo>
                  <a:lnTo>
                    <a:pt x="15576" y="839"/>
                  </a:lnTo>
                  <a:lnTo>
                    <a:pt x="13188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708" name="Shape 1161"/>
            <p:cNvSpPr/>
            <p:nvPr/>
          </p:nvSpPr>
          <p:spPr>
            <a:xfrm>
              <a:off x="474057" y="394357"/>
              <a:ext cx="163267" cy="16100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124" y="1800"/>
                  </a:moveTo>
                  <a:lnTo>
                    <a:pt x="19825" y="5703"/>
                  </a:lnTo>
                  <a:lnTo>
                    <a:pt x="19825" y="9597"/>
                  </a:lnTo>
                  <a:lnTo>
                    <a:pt x="19526" y="14400"/>
                  </a:lnTo>
                  <a:lnTo>
                    <a:pt x="19526" y="19203"/>
                  </a:lnTo>
                  <a:lnTo>
                    <a:pt x="14798" y="18597"/>
                  </a:lnTo>
                  <a:lnTo>
                    <a:pt x="10062" y="18900"/>
                  </a:lnTo>
                  <a:lnTo>
                    <a:pt x="6213" y="19203"/>
                  </a:lnTo>
                  <a:lnTo>
                    <a:pt x="4148" y="19203"/>
                  </a:lnTo>
                  <a:lnTo>
                    <a:pt x="2373" y="19800"/>
                  </a:lnTo>
                  <a:lnTo>
                    <a:pt x="2373" y="14997"/>
                  </a:lnTo>
                  <a:lnTo>
                    <a:pt x="2074" y="10497"/>
                  </a:lnTo>
                  <a:lnTo>
                    <a:pt x="1775" y="6603"/>
                  </a:lnTo>
                  <a:lnTo>
                    <a:pt x="1775" y="2700"/>
                  </a:lnTo>
                  <a:lnTo>
                    <a:pt x="10949" y="2397"/>
                  </a:lnTo>
                  <a:lnTo>
                    <a:pt x="15387" y="2103"/>
                  </a:lnTo>
                  <a:lnTo>
                    <a:pt x="20124" y="1800"/>
                  </a:lnTo>
                  <a:close/>
                  <a:moveTo>
                    <a:pt x="15387" y="0"/>
                  </a:moveTo>
                  <a:lnTo>
                    <a:pt x="10651" y="303"/>
                  </a:lnTo>
                  <a:lnTo>
                    <a:pt x="1485" y="900"/>
                  </a:lnTo>
                  <a:lnTo>
                    <a:pt x="1186" y="900"/>
                  </a:lnTo>
                  <a:lnTo>
                    <a:pt x="598" y="1497"/>
                  </a:lnTo>
                  <a:lnTo>
                    <a:pt x="0" y="3903"/>
                  </a:lnTo>
                  <a:lnTo>
                    <a:pt x="0" y="6603"/>
                  </a:lnTo>
                  <a:lnTo>
                    <a:pt x="299" y="12003"/>
                  </a:lnTo>
                  <a:lnTo>
                    <a:pt x="299" y="16503"/>
                  </a:lnTo>
                  <a:lnTo>
                    <a:pt x="598" y="18900"/>
                  </a:lnTo>
                  <a:lnTo>
                    <a:pt x="888" y="21003"/>
                  </a:lnTo>
                  <a:lnTo>
                    <a:pt x="1186" y="21297"/>
                  </a:lnTo>
                  <a:lnTo>
                    <a:pt x="1485" y="21600"/>
                  </a:lnTo>
                  <a:lnTo>
                    <a:pt x="1775" y="21600"/>
                  </a:lnTo>
                  <a:lnTo>
                    <a:pt x="2074" y="21297"/>
                  </a:lnTo>
                  <a:lnTo>
                    <a:pt x="6810" y="21297"/>
                  </a:lnTo>
                  <a:lnTo>
                    <a:pt x="11538" y="21003"/>
                  </a:lnTo>
                  <a:lnTo>
                    <a:pt x="15686" y="21003"/>
                  </a:lnTo>
                  <a:lnTo>
                    <a:pt x="17751" y="20700"/>
                  </a:lnTo>
                  <a:lnTo>
                    <a:pt x="19825" y="20397"/>
                  </a:lnTo>
                  <a:lnTo>
                    <a:pt x="19825" y="20103"/>
                  </a:lnTo>
                  <a:lnTo>
                    <a:pt x="20414" y="20397"/>
                  </a:lnTo>
                  <a:lnTo>
                    <a:pt x="20712" y="20103"/>
                  </a:lnTo>
                  <a:lnTo>
                    <a:pt x="21011" y="19800"/>
                  </a:lnTo>
                  <a:lnTo>
                    <a:pt x="21301" y="17403"/>
                  </a:lnTo>
                  <a:lnTo>
                    <a:pt x="21600" y="14703"/>
                  </a:lnTo>
                  <a:lnTo>
                    <a:pt x="21600" y="5097"/>
                  </a:lnTo>
                  <a:lnTo>
                    <a:pt x="21301" y="3003"/>
                  </a:lnTo>
                  <a:lnTo>
                    <a:pt x="20712" y="900"/>
                  </a:lnTo>
                  <a:lnTo>
                    <a:pt x="20712" y="303"/>
                  </a:lnTo>
                  <a:lnTo>
                    <a:pt x="20124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709" name="Shape 1162"/>
            <p:cNvSpPr/>
            <p:nvPr/>
          </p:nvSpPr>
          <p:spPr>
            <a:xfrm>
              <a:off x="2998909" y="240057"/>
              <a:ext cx="46962" cy="2457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133" y="0"/>
                  </a:moveTo>
                  <a:lnTo>
                    <a:pt x="1008" y="1985"/>
                  </a:lnTo>
                  <a:lnTo>
                    <a:pt x="0" y="3911"/>
                  </a:lnTo>
                  <a:lnTo>
                    <a:pt x="0" y="5896"/>
                  </a:lnTo>
                  <a:lnTo>
                    <a:pt x="1008" y="11792"/>
                  </a:lnTo>
                  <a:lnTo>
                    <a:pt x="4094" y="15704"/>
                  </a:lnTo>
                  <a:lnTo>
                    <a:pt x="7180" y="17689"/>
                  </a:lnTo>
                  <a:lnTo>
                    <a:pt x="15429" y="21600"/>
                  </a:lnTo>
                  <a:lnTo>
                    <a:pt x="19522" y="21600"/>
                  </a:lnTo>
                  <a:lnTo>
                    <a:pt x="20561" y="19674"/>
                  </a:lnTo>
                  <a:lnTo>
                    <a:pt x="21600" y="15704"/>
                  </a:lnTo>
                  <a:lnTo>
                    <a:pt x="21600" y="11792"/>
                  </a:lnTo>
                  <a:lnTo>
                    <a:pt x="20561" y="9808"/>
                  </a:lnTo>
                  <a:lnTo>
                    <a:pt x="19522" y="5896"/>
                  </a:lnTo>
                  <a:lnTo>
                    <a:pt x="17476" y="3911"/>
                  </a:lnTo>
                  <a:lnTo>
                    <a:pt x="9257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710" name="Shape 1163"/>
            <p:cNvSpPr/>
            <p:nvPr/>
          </p:nvSpPr>
          <p:spPr>
            <a:xfrm>
              <a:off x="2938531" y="146136"/>
              <a:ext cx="728988" cy="31530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60" y="3831"/>
                  </a:moveTo>
                  <a:lnTo>
                    <a:pt x="1325" y="4136"/>
                  </a:lnTo>
                  <a:lnTo>
                    <a:pt x="1722" y="4441"/>
                  </a:lnTo>
                  <a:lnTo>
                    <a:pt x="2252" y="4291"/>
                  </a:lnTo>
                  <a:lnTo>
                    <a:pt x="2783" y="4291"/>
                  </a:lnTo>
                  <a:lnTo>
                    <a:pt x="3312" y="4441"/>
                  </a:lnTo>
                  <a:lnTo>
                    <a:pt x="3777" y="4901"/>
                  </a:lnTo>
                  <a:lnTo>
                    <a:pt x="3643" y="7508"/>
                  </a:lnTo>
                  <a:lnTo>
                    <a:pt x="3379" y="12868"/>
                  </a:lnTo>
                  <a:lnTo>
                    <a:pt x="2915" y="12563"/>
                  </a:lnTo>
                  <a:lnTo>
                    <a:pt x="2517" y="12254"/>
                  </a:lnTo>
                  <a:lnTo>
                    <a:pt x="2053" y="11949"/>
                  </a:lnTo>
                  <a:lnTo>
                    <a:pt x="1590" y="11644"/>
                  </a:lnTo>
                  <a:lnTo>
                    <a:pt x="1126" y="11644"/>
                  </a:lnTo>
                  <a:lnTo>
                    <a:pt x="596" y="11489"/>
                  </a:lnTo>
                  <a:lnTo>
                    <a:pt x="463" y="11489"/>
                  </a:lnTo>
                  <a:lnTo>
                    <a:pt x="529" y="10265"/>
                  </a:lnTo>
                  <a:lnTo>
                    <a:pt x="596" y="9037"/>
                  </a:lnTo>
                  <a:lnTo>
                    <a:pt x="728" y="6589"/>
                  </a:lnTo>
                  <a:lnTo>
                    <a:pt x="860" y="5210"/>
                  </a:lnTo>
                  <a:lnTo>
                    <a:pt x="860" y="3831"/>
                  </a:lnTo>
                  <a:close/>
                  <a:moveTo>
                    <a:pt x="5963" y="1069"/>
                  </a:moveTo>
                  <a:lnTo>
                    <a:pt x="6625" y="1529"/>
                  </a:lnTo>
                  <a:lnTo>
                    <a:pt x="7288" y="1838"/>
                  </a:lnTo>
                  <a:lnTo>
                    <a:pt x="8612" y="1988"/>
                  </a:lnTo>
                  <a:lnTo>
                    <a:pt x="12257" y="2757"/>
                  </a:lnTo>
                  <a:lnTo>
                    <a:pt x="15704" y="3522"/>
                  </a:lnTo>
                  <a:lnTo>
                    <a:pt x="19083" y="4441"/>
                  </a:lnTo>
                  <a:lnTo>
                    <a:pt x="19215" y="4441"/>
                  </a:lnTo>
                  <a:lnTo>
                    <a:pt x="19547" y="4750"/>
                  </a:lnTo>
                  <a:lnTo>
                    <a:pt x="19811" y="5210"/>
                  </a:lnTo>
                  <a:lnTo>
                    <a:pt x="20275" y="6279"/>
                  </a:lnTo>
                  <a:lnTo>
                    <a:pt x="20606" y="7198"/>
                  </a:lnTo>
                  <a:lnTo>
                    <a:pt x="20805" y="7967"/>
                  </a:lnTo>
                  <a:lnTo>
                    <a:pt x="20939" y="8732"/>
                  </a:lnTo>
                  <a:lnTo>
                    <a:pt x="21071" y="9496"/>
                  </a:lnTo>
                  <a:lnTo>
                    <a:pt x="21137" y="10416"/>
                  </a:lnTo>
                  <a:lnTo>
                    <a:pt x="21137" y="11335"/>
                  </a:lnTo>
                  <a:lnTo>
                    <a:pt x="21004" y="13482"/>
                  </a:lnTo>
                  <a:lnTo>
                    <a:pt x="20939" y="14552"/>
                  </a:lnTo>
                  <a:lnTo>
                    <a:pt x="20805" y="15626"/>
                  </a:lnTo>
                  <a:lnTo>
                    <a:pt x="20606" y="16699"/>
                  </a:lnTo>
                  <a:lnTo>
                    <a:pt x="20342" y="17619"/>
                  </a:lnTo>
                  <a:lnTo>
                    <a:pt x="19811" y="19147"/>
                  </a:lnTo>
                  <a:lnTo>
                    <a:pt x="19413" y="19762"/>
                  </a:lnTo>
                  <a:lnTo>
                    <a:pt x="19016" y="20221"/>
                  </a:lnTo>
                  <a:lnTo>
                    <a:pt x="17095" y="20221"/>
                  </a:lnTo>
                  <a:lnTo>
                    <a:pt x="16233" y="19916"/>
                  </a:lnTo>
                  <a:lnTo>
                    <a:pt x="15306" y="19607"/>
                  </a:lnTo>
                  <a:lnTo>
                    <a:pt x="13582" y="18997"/>
                  </a:lnTo>
                  <a:lnTo>
                    <a:pt x="11793" y="18383"/>
                  </a:lnTo>
                  <a:lnTo>
                    <a:pt x="8349" y="17464"/>
                  </a:lnTo>
                  <a:lnTo>
                    <a:pt x="5698" y="17464"/>
                  </a:lnTo>
                  <a:lnTo>
                    <a:pt x="4903" y="17619"/>
                  </a:lnTo>
                  <a:lnTo>
                    <a:pt x="4836" y="17309"/>
                  </a:lnTo>
                  <a:lnTo>
                    <a:pt x="4704" y="16850"/>
                  </a:lnTo>
                  <a:lnTo>
                    <a:pt x="4438" y="16240"/>
                  </a:lnTo>
                  <a:lnTo>
                    <a:pt x="4107" y="15321"/>
                  </a:lnTo>
                  <a:lnTo>
                    <a:pt x="3909" y="14861"/>
                  </a:lnTo>
                  <a:lnTo>
                    <a:pt x="3777" y="14247"/>
                  </a:lnTo>
                  <a:lnTo>
                    <a:pt x="3710" y="14247"/>
                  </a:lnTo>
                  <a:lnTo>
                    <a:pt x="3976" y="8427"/>
                  </a:lnTo>
                  <a:lnTo>
                    <a:pt x="4041" y="6739"/>
                  </a:lnTo>
                  <a:lnTo>
                    <a:pt x="4174" y="4901"/>
                  </a:lnTo>
                  <a:lnTo>
                    <a:pt x="4174" y="4136"/>
                  </a:lnTo>
                  <a:lnTo>
                    <a:pt x="4107" y="3831"/>
                  </a:lnTo>
                  <a:lnTo>
                    <a:pt x="4438" y="3522"/>
                  </a:lnTo>
                  <a:lnTo>
                    <a:pt x="4704" y="3217"/>
                  </a:lnTo>
                  <a:lnTo>
                    <a:pt x="5233" y="2298"/>
                  </a:lnTo>
                  <a:lnTo>
                    <a:pt x="5963" y="1224"/>
                  </a:lnTo>
                  <a:lnTo>
                    <a:pt x="5963" y="1069"/>
                  </a:lnTo>
                  <a:close/>
                  <a:moveTo>
                    <a:pt x="5765" y="0"/>
                  </a:moveTo>
                  <a:lnTo>
                    <a:pt x="5631" y="150"/>
                  </a:lnTo>
                  <a:lnTo>
                    <a:pt x="4572" y="1838"/>
                  </a:lnTo>
                  <a:lnTo>
                    <a:pt x="4107" y="2603"/>
                  </a:lnTo>
                  <a:lnTo>
                    <a:pt x="3976" y="2912"/>
                  </a:lnTo>
                  <a:lnTo>
                    <a:pt x="3842" y="3522"/>
                  </a:lnTo>
                  <a:lnTo>
                    <a:pt x="3909" y="3677"/>
                  </a:lnTo>
                  <a:lnTo>
                    <a:pt x="3909" y="3831"/>
                  </a:lnTo>
                  <a:lnTo>
                    <a:pt x="3511" y="3372"/>
                  </a:lnTo>
                  <a:lnTo>
                    <a:pt x="3047" y="3217"/>
                  </a:lnTo>
                  <a:lnTo>
                    <a:pt x="1789" y="3217"/>
                  </a:lnTo>
                  <a:lnTo>
                    <a:pt x="1456" y="3062"/>
                  </a:lnTo>
                  <a:lnTo>
                    <a:pt x="1126" y="2912"/>
                  </a:lnTo>
                  <a:lnTo>
                    <a:pt x="795" y="3062"/>
                  </a:lnTo>
                  <a:lnTo>
                    <a:pt x="795" y="2912"/>
                  </a:lnTo>
                  <a:lnTo>
                    <a:pt x="728" y="2757"/>
                  </a:lnTo>
                  <a:lnTo>
                    <a:pt x="728" y="2912"/>
                  </a:lnTo>
                  <a:lnTo>
                    <a:pt x="529" y="3831"/>
                  </a:lnTo>
                  <a:lnTo>
                    <a:pt x="398" y="4901"/>
                  </a:lnTo>
                  <a:lnTo>
                    <a:pt x="199" y="6894"/>
                  </a:lnTo>
                  <a:lnTo>
                    <a:pt x="65" y="9191"/>
                  </a:lnTo>
                  <a:lnTo>
                    <a:pt x="0" y="10416"/>
                  </a:lnTo>
                  <a:lnTo>
                    <a:pt x="0" y="11644"/>
                  </a:lnTo>
                  <a:lnTo>
                    <a:pt x="132" y="11949"/>
                  </a:lnTo>
                  <a:lnTo>
                    <a:pt x="264" y="12104"/>
                  </a:lnTo>
                  <a:lnTo>
                    <a:pt x="398" y="12409"/>
                  </a:lnTo>
                  <a:lnTo>
                    <a:pt x="661" y="12563"/>
                  </a:lnTo>
                  <a:lnTo>
                    <a:pt x="1193" y="12713"/>
                  </a:lnTo>
                  <a:lnTo>
                    <a:pt x="1722" y="12868"/>
                  </a:lnTo>
                  <a:lnTo>
                    <a:pt x="2252" y="13328"/>
                  </a:lnTo>
                  <a:lnTo>
                    <a:pt x="2783" y="13633"/>
                  </a:lnTo>
                  <a:lnTo>
                    <a:pt x="3379" y="13942"/>
                  </a:lnTo>
                  <a:lnTo>
                    <a:pt x="3312" y="14861"/>
                  </a:lnTo>
                  <a:lnTo>
                    <a:pt x="3312" y="15166"/>
                  </a:lnTo>
                  <a:lnTo>
                    <a:pt x="3379" y="15166"/>
                  </a:lnTo>
                  <a:lnTo>
                    <a:pt x="3511" y="15321"/>
                  </a:lnTo>
                  <a:lnTo>
                    <a:pt x="3777" y="16085"/>
                  </a:lnTo>
                  <a:lnTo>
                    <a:pt x="4239" y="17464"/>
                  </a:lnTo>
                  <a:lnTo>
                    <a:pt x="4438" y="18078"/>
                  </a:lnTo>
                  <a:lnTo>
                    <a:pt x="4572" y="18228"/>
                  </a:lnTo>
                  <a:lnTo>
                    <a:pt x="4836" y="18228"/>
                  </a:lnTo>
                  <a:lnTo>
                    <a:pt x="5765" y="18538"/>
                  </a:lnTo>
                  <a:lnTo>
                    <a:pt x="6692" y="18843"/>
                  </a:lnTo>
                  <a:lnTo>
                    <a:pt x="8547" y="18997"/>
                  </a:lnTo>
                  <a:lnTo>
                    <a:pt x="10337" y="19147"/>
                  </a:lnTo>
                  <a:lnTo>
                    <a:pt x="12190" y="19457"/>
                  </a:lnTo>
                  <a:lnTo>
                    <a:pt x="15174" y="20681"/>
                  </a:lnTo>
                  <a:lnTo>
                    <a:pt x="16631" y="21140"/>
                  </a:lnTo>
                  <a:lnTo>
                    <a:pt x="18089" y="21295"/>
                  </a:lnTo>
                  <a:lnTo>
                    <a:pt x="18156" y="21600"/>
                  </a:lnTo>
                  <a:lnTo>
                    <a:pt x="18685" y="21600"/>
                  </a:lnTo>
                  <a:lnTo>
                    <a:pt x="19083" y="21445"/>
                  </a:lnTo>
                  <a:lnTo>
                    <a:pt x="19413" y="21140"/>
                  </a:lnTo>
                  <a:lnTo>
                    <a:pt x="19746" y="20836"/>
                  </a:lnTo>
                  <a:lnTo>
                    <a:pt x="20010" y="20221"/>
                  </a:lnTo>
                  <a:lnTo>
                    <a:pt x="20275" y="19762"/>
                  </a:lnTo>
                  <a:lnTo>
                    <a:pt x="20673" y="18228"/>
                  </a:lnTo>
                  <a:lnTo>
                    <a:pt x="21071" y="16699"/>
                  </a:lnTo>
                  <a:lnTo>
                    <a:pt x="21269" y="14861"/>
                  </a:lnTo>
                  <a:lnTo>
                    <a:pt x="21468" y="13173"/>
                  </a:lnTo>
                  <a:lnTo>
                    <a:pt x="21600" y="11644"/>
                  </a:lnTo>
                  <a:lnTo>
                    <a:pt x="21600" y="10416"/>
                  </a:lnTo>
                  <a:lnTo>
                    <a:pt x="21535" y="9191"/>
                  </a:lnTo>
                  <a:lnTo>
                    <a:pt x="21336" y="7967"/>
                  </a:lnTo>
                  <a:lnTo>
                    <a:pt x="21004" y="6739"/>
                  </a:lnTo>
                  <a:lnTo>
                    <a:pt x="20673" y="5515"/>
                  </a:lnTo>
                  <a:lnTo>
                    <a:pt x="20275" y="4750"/>
                  </a:lnTo>
                  <a:lnTo>
                    <a:pt x="20010" y="4291"/>
                  </a:lnTo>
                  <a:lnTo>
                    <a:pt x="19811" y="4136"/>
                  </a:lnTo>
                  <a:lnTo>
                    <a:pt x="19547" y="3981"/>
                  </a:lnTo>
                  <a:lnTo>
                    <a:pt x="19282" y="3981"/>
                  </a:lnTo>
                  <a:lnTo>
                    <a:pt x="19282" y="3522"/>
                  </a:lnTo>
                  <a:lnTo>
                    <a:pt x="19083" y="3372"/>
                  </a:lnTo>
                  <a:lnTo>
                    <a:pt x="12257" y="1838"/>
                  </a:lnTo>
                  <a:lnTo>
                    <a:pt x="10734" y="1379"/>
                  </a:lnTo>
                  <a:lnTo>
                    <a:pt x="9144" y="919"/>
                  </a:lnTo>
                  <a:lnTo>
                    <a:pt x="7554" y="610"/>
                  </a:lnTo>
                  <a:lnTo>
                    <a:pt x="6823" y="764"/>
                  </a:lnTo>
                  <a:lnTo>
                    <a:pt x="6095" y="919"/>
                  </a:lnTo>
                  <a:lnTo>
                    <a:pt x="6095" y="150"/>
                  </a:lnTo>
                  <a:lnTo>
                    <a:pt x="5963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711" name="Shape 1164"/>
            <p:cNvSpPr/>
            <p:nvPr/>
          </p:nvSpPr>
          <p:spPr>
            <a:xfrm>
              <a:off x="333175" y="5254"/>
              <a:ext cx="13418" cy="2231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7271" y="17293"/>
                  </a:lnTo>
                  <a:lnTo>
                    <a:pt x="10800" y="19479"/>
                  </a:lnTo>
                  <a:lnTo>
                    <a:pt x="14436" y="21600"/>
                  </a:lnTo>
                  <a:lnTo>
                    <a:pt x="21600" y="19479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712" name="Shape 1165"/>
            <p:cNvSpPr/>
            <p:nvPr/>
          </p:nvSpPr>
          <p:spPr>
            <a:xfrm>
              <a:off x="0" y="49956"/>
              <a:ext cx="111790" cy="1744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444" y="0"/>
                  </a:moveTo>
                  <a:lnTo>
                    <a:pt x="9934" y="280"/>
                  </a:lnTo>
                  <a:lnTo>
                    <a:pt x="0" y="551"/>
                  </a:lnTo>
                  <a:lnTo>
                    <a:pt x="0" y="2213"/>
                  </a:lnTo>
                  <a:lnTo>
                    <a:pt x="9497" y="2213"/>
                  </a:lnTo>
                  <a:lnTo>
                    <a:pt x="19444" y="1662"/>
                  </a:lnTo>
                  <a:lnTo>
                    <a:pt x="18571" y="6095"/>
                  </a:lnTo>
                  <a:lnTo>
                    <a:pt x="18148" y="10520"/>
                  </a:lnTo>
                  <a:lnTo>
                    <a:pt x="18571" y="14954"/>
                  </a:lnTo>
                  <a:lnTo>
                    <a:pt x="19444" y="19108"/>
                  </a:lnTo>
                  <a:lnTo>
                    <a:pt x="19444" y="19387"/>
                  </a:lnTo>
                  <a:lnTo>
                    <a:pt x="19007" y="19387"/>
                  </a:lnTo>
                  <a:lnTo>
                    <a:pt x="16415" y="19108"/>
                  </a:lnTo>
                  <a:lnTo>
                    <a:pt x="13386" y="19387"/>
                  </a:lnTo>
                  <a:lnTo>
                    <a:pt x="0" y="19387"/>
                  </a:lnTo>
                  <a:lnTo>
                    <a:pt x="0" y="21329"/>
                  </a:lnTo>
                  <a:lnTo>
                    <a:pt x="4749" y="21600"/>
                  </a:lnTo>
                  <a:lnTo>
                    <a:pt x="9934" y="21600"/>
                  </a:lnTo>
                  <a:lnTo>
                    <a:pt x="14682" y="21329"/>
                  </a:lnTo>
                  <a:lnTo>
                    <a:pt x="19444" y="20498"/>
                  </a:lnTo>
                  <a:lnTo>
                    <a:pt x="19867" y="20218"/>
                  </a:lnTo>
                  <a:lnTo>
                    <a:pt x="19867" y="19667"/>
                  </a:lnTo>
                  <a:lnTo>
                    <a:pt x="21164" y="19667"/>
                  </a:lnTo>
                  <a:lnTo>
                    <a:pt x="21600" y="19387"/>
                  </a:lnTo>
                  <a:lnTo>
                    <a:pt x="21600" y="10249"/>
                  </a:lnTo>
                  <a:lnTo>
                    <a:pt x="21164" y="5815"/>
                  </a:lnTo>
                  <a:lnTo>
                    <a:pt x="20304" y="1382"/>
                  </a:lnTo>
                  <a:lnTo>
                    <a:pt x="20740" y="1110"/>
                  </a:lnTo>
                  <a:lnTo>
                    <a:pt x="20740" y="551"/>
                  </a:lnTo>
                  <a:lnTo>
                    <a:pt x="20304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713" name="Shape 1166"/>
            <p:cNvSpPr/>
            <p:nvPr/>
          </p:nvSpPr>
          <p:spPr>
            <a:xfrm>
              <a:off x="0" y="316111"/>
              <a:ext cx="71538" cy="581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892" y="0"/>
                  </a:moveTo>
                  <a:lnTo>
                    <a:pt x="18231" y="815"/>
                  </a:lnTo>
                  <a:lnTo>
                    <a:pt x="18231" y="11627"/>
                  </a:lnTo>
                  <a:lnTo>
                    <a:pt x="17549" y="10788"/>
                  </a:lnTo>
                  <a:lnTo>
                    <a:pt x="14179" y="8294"/>
                  </a:lnTo>
                  <a:lnTo>
                    <a:pt x="11472" y="4147"/>
                  </a:lnTo>
                  <a:lnTo>
                    <a:pt x="8764" y="4147"/>
                  </a:lnTo>
                  <a:lnTo>
                    <a:pt x="8103" y="5801"/>
                  </a:lnTo>
                  <a:lnTo>
                    <a:pt x="8103" y="7480"/>
                  </a:lnTo>
                  <a:lnTo>
                    <a:pt x="8764" y="8294"/>
                  </a:lnTo>
                  <a:lnTo>
                    <a:pt x="10790" y="11627"/>
                  </a:lnTo>
                  <a:lnTo>
                    <a:pt x="6739" y="10788"/>
                  </a:lnTo>
                  <a:lnTo>
                    <a:pt x="1344" y="10788"/>
                  </a:lnTo>
                  <a:lnTo>
                    <a:pt x="0" y="11627"/>
                  </a:lnTo>
                  <a:lnTo>
                    <a:pt x="0" y="13281"/>
                  </a:lnTo>
                  <a:lnTo>
                    <a:pt x="2687" y="14960"/>
                  </a:lnTo>
                  <a:lnTo>
                    <a:pt x="5395" y="14960"/>
                  </a:lnTo>
                  <a:lnTo>
                    <a:pt x="11472" y="15774"/>
                  </a:lnTo>
                  <a:lnTo>
                    <a:pt x="8764" y="17453"/>
                  </a:lnTo>
                  <a:lnTo>
                    <a:pt x="7421" y="18267"/>
                  </a:lnTo>
                  <a:lnTo>
                    <a:pt x="8103" y="19946"/>
                  </a:lnTo>
                  <a:lnTo>
                    <a:pt x="8764" y="21600"/>
                  </a:lnTo>
                  <a:lnTo>
                    <a:pt x="10128" y="21600"/>
                  </a:lnTo>
                  <a:lnTo>
                    <a:pt x="14179" y="19107"/>
                  </a:lnTo>
                  <a:lnTo>
                    <a:pt x="18231" y="14960"/>
                  </a:lnTo>
                  <a:lnTo>
                    <a:pt x="18231" y="19946"/>
                  </a:lnTo>
                  <a:lnTo>
                    <a:pt x="18892" y="20761"/>
                  </a:lnTo>
                  <a:lnTo>
                    <a:pt x="20256" y="21600"/>
                  </a:lnTo>
                  <a:lnTo>
                    <a:pt x="21600" y="20761"/>
                  </a:lnTo>
                  <a:lnTo>
                    <a:pt x="21600" y="9134"/>
                  </a:lnTo>
                  <a:lnTo>
                    <a:pt x="20918" y="4987"/>
                  </a:lnTo>
                  <a:lnTo>
                    <a:pt x="20256" y="815"/>
                  </a:lnTo>
                  <a:lnTo>
                    <a:pt x="20256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714" name="Shape 1167"/>
            <p:cNvSpPr/>
            <p:nvPr/>
          </p:nvSpPr>
          <p:spPr>
            <a:xfrm>
              <a:off x="391361" y="112592"/>
              <a:ext cx="51412" cy="6037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326" y="0"/>
                  </a:moveTo>
                  <a:lnTo>
                    <a:pt x="7507" y="784"/>
                  </a:lnTo>
                  <a:lnTo>
                    <a:pt x="3740" y="2400"/>
                  </a:lnTo>
                  <a:lnTo>
                    <a:pt x="2819" y="3184"/>
                  </a:lnTo>
                  <a:lnTo>
                    <a:pt x="2819" y="6392"/>
                  </a:lnTo>
                  <a:lnTo>
                    <a:pt x="4688" y="6392"/>
                  </a:lnTo>
                  <a:lnTo>
                    <a:pt x="10326" y="4800"/>
                  </a:lnTo>
                  <a:lnTo>
                    <a:pt x="5637" y="11192"/>
                  </a:lnTo>
                  <a:lnTo>
                    <a:pt x="921" y="17584"/>
                  </a:lnTo>
                  <a:lnTo>
                    <a:pt x="0" y="18392"/>
                  </a:lnTo>
                  <a:lnTo>
                    <a:pt x="921" y="19984"/>
                  </a:lnTo>
                  <a:lnTo>
                    <a:pt x="2819" y="21600"/>
                  </a:lnTo>
                  <a:lnTo>
                    <a:pt x="12195" y="19984"/>
                  </a:lnTo>
                  <a:lnTo>
                    <a:pt x="15963" y="19984"/>
                  </a:lnTo>
                  <a:lnTo>
                    <a:pt x="20651" y="18392"/>
                  </a:lnTo>
                  <a:lnTo>
                    <a:pt x="21600" y="17584"/>
                  </a:lnTo>
                  <a:lnTo>
                    <a:pt x="21600" y="16800"/>
                  </a:lnTo>
                  <a:lnTo>
                    <a:pt x="20651" y="15992"/>
                  </a:lnTo>
                  <a:lnTo>
                    <a:pt x="19730" y="15184"/>
                  </a:lnTo>
                  <a:lnTo>
                    <a:pt x="15963" y="15184"/>
                  </a:lnTo>
                  <a:lnTo>
                    <a:pt x="11274" y="15992"/>
                  </a:lnTo>
                  <a:lnTo>
                    <a:pt x="8456" y="15992"/>
                  </a:lnTo>
                  <a:lnTo>
                    <a:pt x="13144" y="9600"/>
                  </a:lnTo>
                  <a:lnTo>
                    <a:pt x="15963" y="3184"/>
                  </a:lnTo>
                  <a:lnTo>
                    <a:pt x="15963" y="1592"/>
                  </a:lnTo>
                  <a:lnTo>
                    <a:pt x="14093" y="784"/>
                  </a:lnTo>
                  <a:lnTo>
                    <a:pt x="10326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715" name="Shape 1168"/>
            <p:cNvSpPr/>
            <p:nvPr/>
          </p:nvSpPr>
          <p:spPr>
            <a:xfrm>
              <a:off x="322016" y="38797"/>
              <a:ext cx="169976" cy="16100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18" y="1497"/>
                  </a:moveTo>
                  <a:lnTo>
                    <a:pt x="3123" y="2094"/>
                  </a:lnTo>
                  <a:lnTo>
                    <a:pt x="4828" y="2397"/>
                  </a:lnTo>
                  <a:lnTo>
                    <a:pt x="8525" y="2397"/>
                  </a:lnTo>
                  <a:lnTo>
                    <a:pt x="13927" y="2700"/>
                  </a:lnTo>
                  <a:lnTo>
                    <a:pt x="19321" y="2700"/>
                  </a:lnTo>
                  <a:lnTo>
                    <a:pt x="19321" y="5997"/>
                  </a:lnTo>
                  <a:lnTo>
                    <a:pt x="19608" y="9597"/>
                  </a:lnTo>
                  <a:lnTo>
                    <a:pt x="19608" y="14097"/>
                  </a:lnTo>
                  <a:lnTo>
                    <a:pt x="19895" y="16200"/>
                  </a:lnTo>
                  <a:lnTo>
                    <a:pt x="20174" y="18597"/>
                  </a:lnTo>
                  <a:lnTo>
                    <a:pt x="11083" y="18597"/>
                  </a:lnTo>
                  <a:lnTo>
                    <a:pt x="6820" y="18900"/>
                  </a:lnTo>
                  <a:lnTo>
                    <a:pt x="4550" y="19203"/>
                  </a:lnTo>
                  <a:lnTo>
                    <a:pt x="2558" y="19800"/>
                  </a:lnTo>
                  <a:lnTo>
                    <a:pt x="2271" y="15300"/>
                  </a:lnTo>
                  <a:lnTo>
                    <a:pt x="1992" y="10800"/>
                  </a:lnTo>
                  <a:lnTo>
                    <a:pt x="2271" y="5997"/>
                  </a:lnTo>
                  <a:lnTo>
                    <a:pt x="1992" y="3600"/>
                  </a:lnTo>
                  <a:lnTo>
                    <a:pt x="1705" y="2700"/>
                  </a:lnTo>
                  <a:lnTo>
                    <a:pt x="1418" y="1497"/>
                  </a:lnTo>
                  <a:close/>
                  <a:moveTo>
                    <a:pt x="19895" y="0"/>
                  </a:moveTo>
                  <a:lnTo>
                    <a:pt x="19895" y="294"/>
                  </a:lnTo>
                  <a:lnTo>
                    <a:pt x="19608" y="900"/>
                  </a:lnTo>
                  <a:lnTo>
                    <a:pt x="14780" y="597"/>
                  </a:lnTo>
                  <a:lnTo>
                    <a:pt x="9943" y="294"/>
                  </a:lnTo>
                  <a:lnTo>
                    <a:pt x="5402" y="294"/>
                  </a:lnTo>
                  <a:lnTo>
                    <a:pt x="3410" y="597"/>
                  </a:lnTo>
                  <a:lnTo>
                    <a:pt x="2271" y="900"/>
                  </a:lnTo>
                  <a:lnTo>
                    <a:pt x="1418" y="1497"/>
                  </a:lnTo>
                  <a:lnTo>
                    <a:pt x="1140" y="1497"/>
                  </a:lnTo>
                  <a:lnTo>
                    <a:pt x="566" y="2700"/>
                  </a:lnTo>
                  <a:lnTo>
                    <a:pt x="287" y="4197"/>
                  </a:lnTo>
                  <a:lnTo>
                    <a:pt x="0" y="7494"/>
                  </a:lnTo>
                  <a:lnTo>
                    <a:pt x="287" y="14097"/>
                  </a:lnTo>
                  <a:lnTo>
                    <a:pt x="287" y="19203"/>
                  </a:lnTo>
                  <a:lnTo>
                    <a:pt x="566" y="20397"/>
                  </a:lnTo>
                  <a:lnTo>
                    <a:pt x="1140" y="21003"/>
                  </a:lnTo>
                  <a:lnTo>
                    <a:pt x="1992" y="21600"/>
                  </a:lnTo>
                  <a:lnTo>
                    <a:pt x="2558" y="21297"/>
                  </a:lnTo>
                  <a:lnTo>
                    <a:pt x="2558" y="21003"/>
                  </a:lnTo>
                  <a:lnTo>
                    <a:pt x="4828" y="21297"/>
                  </a:lnTo>
                  <a:lnTo>
                    <a:pt x="11370" y="21297"/>
                  </a:lnTo>
                  <a:lnTo>
                    <a:pt x="20174" y="20397"/>
                  </a:lnTo>
                  <a:lnTo>
                    <a:pt x="21313" y="20397"/>
                  </a:lnTo>
                  <a:lnTo>
                    <a:pt x="21313" y="20103"/>
                  </a:lnTo>
                  <a:lnTo>
                    <a:pt x="21600" y="18000"/>
                  </a:lnTo>
                  <a:lnTo>
                    <a:pt x="21600" y="15594"/>
                  </a:lnTo>
                  <a:lnTo>
                    <a:pt x="21313" y="10800"/>
                  </a:lnTo>
                  <a:lnTo>
                    <a:pt x="21026" y="5400"/>
                  </a:lnTo>
                  <a:lnTo>
                    <a:pt x="21026" y="2700"/>
                  </a:lnTo>
                  <a:lnTo>
                    <a:pt x="20747" y="294"/>
                  </a:lnTo>
                  <a:lnTo>
                    <a:pt x="20460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716" name="Shape 1169"/>
            <p:cNvSpPr/>
            <p:nvPr/>
          </p:nvSpPr>
          <p:spPr>
            <a:xfrm>
              <a:off x="693251" y="266892"/>
              <a:ext cx="35803" cy="1341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190" y="0"/>
                  </a:moveTo>
                  <a:lnTo>
                    <a:pt x="13505" y="3636"/>
                  </a:lnTo>
                  <a:lnTo>
                    <a:pt x="2685" y="3636"/>
                  </a:lnTo>
                  <a:lnTo>
                    <a:pt x="1322" y="7164"/>
                  </a:lnTo>
                  <a:lnTo>
                    <a:pt x="0" y="10800"/>
                  </a:lnTo>
                  <a:lnTo>
                    <a:pt x="1322" y="14436"/>
                  </a:lnTo>
                  <a:lnTo>
                    <a:pt x="2685" y="17964"/>
                  </a:lnTo>
                  <a:lnTo>
                    <a:pt x="6732" y="21600"/>
                  </a:lnTo>
                  <a:lnTo>
                    <a:pt x="14827" y="21600"/>
                  </a:lnTo>
                  <a:lnTo>
                    <a:pt x="17553" y="17964"/>
                  </a:lnTo>
                  <a:lnTo>
                    <a:pt x="20237" y="14436"/>
                  </a:lnTo>
                  <a:lnTo>
                    <a:pt x="21600" y="10800"/>
                  </a:lnTo>
                  <a:lnTo>
                    <a:pt x="21600" y="3636"/>
                  </a:lnTo>
                  <a:lnTo>
                    <a:pt x="20237" y="3636"/>
                  </a:lnTo>
                  <a:lnTo>
                    <a:pt x="16190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717" name="Shape 1170"/>
            <p:cNvSpPr/>
            <p:nvPr/>
          </p:nvSpPr>
          <p:spPr>
            <a:xfrm>
              <a:off x="0" y="5254"/>
              <a:ext cx="122949" cy="3573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461" y="0"/>
                  </a:moveTo>
                  <a:lnTo>
                    <a:pt x="18858" y="9435"/>
                  </a:lnTo>
                  <a:lnTo>
                    <a:pt x="0" y="12165"/>
                  </a:lnTo>
                  <a:lnTo>
                    <a:pt x="0" y="21600"/>
                  </a:lnTo>
                  <a:lnTo>
                    <a:pt x="9814" y="18910"/>
                  </a:lnTo>
                  <a:lnTo>
                    <a:pt x="19640" y="16220"/>
                  </a:lnTo>
                  <a:lnTo>
                    <a:pt x="20036" y="17545"/>
                  </a:lnTo>
                  <a:lnTo>
                    <a:pt x="20421" y="16220"/>
                  </a:lnTo>
                  <a:lnTo>
                    <a:pt x="21215" y="14855"/>
                  </a:lnTo>
                  <a:lnTo>
                    <a:pt x="21600" y="13490"/>
                  </a:lnTo>
                  <a:lnTo>
                    <a:pt x="21215" y="10800"/>
                  </a:lnTo>
                  <a:lnTo>
                    <a:pt x="20818" y="9435"/>
                  </a:lnTo>
                  <a:lnTo>
                    <a:pt x="20818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718" name="Shape 1171"/>
            <p:cNvSpPr/>
            <p:nvPr/>
          </p:nvSpPr>
          <p:spPr>
            <a:xfrm>
              <a:off x="0" y="412224"/>
              <a:ext cx="270606" cy="16100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278" y="0"/>
                  </a:moveTo>
                  <a:lnTo>
                    <a:pt x="7672" y="303"/>
                  </a:lnTo>
                  <a:lnTo>
                    <a:pt x="1962" y="303"/>
                  </a:lnTo>
                  <a:lnTo>
                    <a:pt x="0" y="900"/>
                  </a:lnTo>
                  <a:lnTo>
                    <a:pt x="0" y="2700"/>
                  </a:lnTo>
                  <a:lnTo>
                    <a:pt x="4994" y="2406"/>
                  </a:lnTo>
                  <a:lnTo>
                    <a:pt x="10174" y="2406"/>
                  </a:lnTo>
                  <a:lnTo>
                    <a:pt x="20168" y="2103"/>
                  </a:lnTo>
                  <a:lnTo>
                    <a:pt x="19994" y="3600"/>
                  </a:lnTo>
                  <a:lnTo>
                    <a:pt x="19994" y="5400"/>
                  </a:lnTo>
                  <a:lnTo>
                    <a:pt x="20168" y="8706"/>
                  </a:lnTo>
                  <a:lnTo>
                    <a:pt x="20168" y="13500"/>
                  </a:lnTo>
                  <a:lnTo>
                    <a:pt x="20349" y="18606"/>
                  </a:lnTo>
                  <a:lnTo>
                    <a:pt x="9814" y="18606"/>
                  </a:lnTo>
                  <a:lnTo>
                    <a:pt x="4819" y="19203"/>
                  </a:lnTo>
                  <a:lnTo>
                    <a:pt x="2317" y="19506"/>
                  </a:lnTo>
                  <a:lnTo>
                    <a:pt x="0" y="20406"/>
                  </a:lnTo>
                  <a:lnTo>
                    <a:pt x="0" y="21306"/>
                  </a:lnTo>
                  <a:lnTo>
                    <a:pt x="2142" y="21600"/>
                  </a:lnTo>
                  <a:lnTo>
                    <a:pt x="4284" y="21306"/>
                  </a:lnTo>
                  <a:lnTo>
                    <a:pt x="8568" y="20700"/>
                  </a:lnTo>
                  <a:lnTo>
                    <a:pt x="14458" y="20406"/>
                  </a:lnTo>
                  <a:lnTo>
                    <a:pt x="20529" y="20406"/>
                  </a:lnTo>
                  <a:lnTo>
                    <a:pt x="20529" y="21003"/>
                  </a:lnTo>
                  <a:lnTo>
                    <a:pt x="20704" y="21600"/>
                  </a:lnTo>
                  <a:lnTo>
                    <a:pt x="21420" y="21600"/>
                  </a:lnTo>
                  <a:lnTo>
                    <a:pt x="21600" y="20700"/>
                  </a:lnTo>
                  <a:lnTo>
                    <a:pt x="21600" y="15603"/>
                  </a:lnTo>
                  <a:lnTo>
                    <a:pt x="21420" y="10203"/>
                  </a:lnTo>
                  <a:lnTo>
                    <a:pt x="21420" y="6006"/>
                  </a:lnTo>
                  <a:lnTo>
                    <a:pt x="21239" y="3903"/>
                  </a:lnTo>
                  <a:lnTo>
                    <a:pt x="21065" y="2103"/>
                  </a:lnTo>
                  <a:lnTo>
                    <a:pt x="21239" y="1800"/>
                  </a:lnTo>
                  <a:lnTo>
                    <a:pt x="21239" y="1203"/>
                  </a:lnTo>
                  <a:lnTo>
                    <a:pt x="21065" y="606"/>
                  </a:lnTo>
                  <a:lnTo>
                    <a:pt x="20704" y="303"/>
                  </a:lnTo>
                  <a:lnTo>
                    <a:pt x="17491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719" name="Shape 1172"/>
            <p:cNvSpPr/>
            <p:nvPr/>
          </p:nvSpPr>
          <p:spPr>
            <a:xfrm>
              <a:off x="134173" y="47698"/>
              <a:ext cx="167718" cy="15655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299" y="1851"/>
                  </a:moveTo>
                  <a:lnTo>
                    <a:pt x="19299" y="5865"/>
                  </a:lnTo>
                  <a:lnTo>
                    <a:pt x="19581" y="9879"/>
                  </a:lnTo>
                  <a:lnTo>
                    <a:pt x="19581" y="14809"/>
                  </a:lnTo>
                  <a:lnTo>
                    <a:pt x="19872" y="19749"/>
                  </a:lnTo>
                  <a:lnTo>
                    <a:pt x="17853" y="19446"/>
                  </a:lnTo>
                  <a:lnTo>
                    <a:pt x="16125" y="19749"/>
                  </a:lnTo>
                  <a:lnTo>
                    <a:pt x="12387" y="20060"/>
                  </a:lnTo>
                  <a:lnTo>
                    <a:pt x="12387" y="15735"/>
                  </a:lnTo>
                  <a:lnTo>
                    <a:pt x="12096" y="12033"/>
                  </a:lnTo>
                  <a:lnTo>
                    <a:pt x="11805" y="11419"/>
                  </a:lnTo>
                  <a:lnTo>
                    <a:pt x="11523" y="11107"/>
                  </a:lnTo>
                  <a:lnTo>
                    <a:pt x="10941" y="11419"/>
                  </a:lnTo>
                  <a:lnTo>
                    <a:pt x="10659" y="12033"/>
                  </a:lnTo>
                  <a:lnTo>
                    <a:pt x="10659" y="17586"/>
                  </a:lnTo>
                  <a:lnTo>
                    <a:pt x="11232" y="19135"/>
                  </a:lnTo>
                  <a:lnTo>
                    <a:pt x="11523" y="19446"/>
                  </a:lnTo>
                  <a:lnTo>
                    <a:pt x="7203" y="19446"/>
                  </a:lnTo>
                  <a:lnTo>
                    <a:pt x="5184" y="19749"/>
                  </a:lnTo>
                  <a:lnTo>
                    <a:pt x="3165" y="20372"/>
                  </a:lnTo>
                  <a:lnTo>
                    <a:pt x="2592" y="15432"/>
                  </a:lnTo>
                  <a:lnTo>
                    <a:pt x="2010" y="10493"/>
                  </a:lnTo>
                  <a:lnTo>
                    <a:pt x="1728" y="6479"/>
                  </a:lnTo>
                  <a:lnTo>
                    <a:pt x="1146" y="2474"/>
                  </a:lnTo>
                  <a:lnTo>
                    <a:pt x="10077" y="2474"/>
                  </a:lnTo>
                  <a:lnTo>
                    <a:pt x="19299" y="1851"/>
                  </a:lnTo>
                  <a:close/>
                  <a:moveTo>
                    <a:pt x="10077" y="0"/>
                  </a:moveTo>
                  <a:lnTo>
                    <a:pt x="5475" y="312"/>
                  </a:lnTo>
                  <a:lnTo>
                    <a:pt x="1146" y="623"/>
                  </a:lnTo>
                  <a:lnTo>
                    <a:pt x="573" y="926"/>
                  </a:lnTo>
                  <a:lnTo>
                    <a:pt x="282" y="1549"/>
                  </a:lnTo>
                  <a:lnTo>
                    <a:pt x="0" y="4014"/>
                  </a:lnTo>
                  <a:lnTo>
                    <a:pt x="0" y="6177"/>
                  </a:lnTo>
                  <a:lnTo>
                    <a:pt x="282" y="10493"/>
                  </a:lnTo>
                  <a:lnTo>
                    <a:pt x="864" y="15735"/>
                  </a:lnTo>
                  <a:lnTo>
                    <a:pt x="1146" y="18521"/>
                  </a:lnTo>
                  <a:lnTo>
                    <a:pt x="1728" y="20986"/>
                  </a:lnTo>
                  <a:lnTo>
                    <a:pt x="2010" y="21298"/>
                  </a:lnTo>
                  <a:lnTo>
                    <a:pt x="2301" y="21600"/>
                  </a:lnTo>
                  <a:lnTo>
                    <a:pt x="2874" y="21298"/>
                  </a:lnTo>
                  <a:lnTo>
                    <a:pt x="2874" y="21600"/>
                  </a:lnTo>
                  <a:lnTo>
                    <a:pt x="11232" y="21600"/>
                  </a:lnTo>
                  <a:lnTo>
                    <a:pt x="15552" y="21298"/>
                  </a:lnTo>
                  <a:lnTo>
                    <a:pt x="17853" y="21298"/>
                  </a:lnTo>
                  <a:lnTo>
                    <a:pt x="20163" y="20986"/>
                  </a:lnTo>
                  <a:lnTo>
                    <a:pt x="20445" y="21298"/>
                  </a:lnTo>
                  <a:lnTo>
                    <a:pt x="20736" y="21298"/>
                  </a:lnTo>
                  <a:lnTo>
                    <a:pt x="21027" y="20986"/>
                  </a:lnTo>
                  <a:lnTo>
                    <a:pt x="21309" y="20674"/>
                  </a:lnTo>
                  <a:lnTo>
                    <a:pt x="21600" y="18209"/>
                  </a:lnTo>
                  <a:lnTo>
                    <a:pt x="21600" y="16047"/>
                  </a:lnTo>
                  <a:lnTo>
                    <a:pt x="21309" y="11419"/>
                  </a:lnTo>
                  <a:lnTo>
                    <a:pt x="21027" y="5865"/>
                  </a:lnTo>
                  <a:lnTo>
                    <a:pt x="20736" y="3088"/>
                  </a:lnTo>
                  <a:lnTo>
                    <a:pt x="20163" y="623"/>
                  </a:lnTo>
                  <a:lnTo>
                    <a:pt x="19581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720" name="Shape 1173"/>
            <p:cNvSpPr/>
            <p:nvPr/>
          </p:nvSpPr>
          <p:spPr>
            <a:xfrm>
              <a:off x="301890" y="273600"/>
              <a:ext cx="53670" cy="6708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709" y="5047"/>
                  </a:moveTo>
                  <a:lnTo>
                    <a:pt x="12591" y="5753"/>
                  </a:lnTo>
                  <a:lnTo>
                    <a:pt x="12591" y="7207"/>
                  </a:lnTo>
                  <a:lnTo>
                    <a:pt x="11709" y="9367"/>
                  </a:lnTo>
                  <a:lnTo>
                    <a:pt x="9009" y="11527"/>
                  </a:lnTo>
                  <a:lnTo>
                    <a:pt x="5400" y="12233"/>
                  </a:lnTo>
                  <a:lnTo>
                    <a:pt x="6309" y="9367"/>
                  </a:lnTo>
                  <a:lnTo>
                    <a:pt x="7191" y="7207"/>
                  </a:lnTo>
                  <a:lnTo>
                    <a:pt x="9009" y="5753"/>
                  </a:lnTo>
                  <a:lnTo>
                    <a:pt x="9891" y="5753"/>
                  </a:lnTo>
                  <a:lnTo>
                    <a:pt x="11709" y="5047"/>
                  </a:lnTo>
                  <a:close/>
                  <a:moveTo>
                    <a:pt x="10800" y="0"/>
                  </a:moveTo>
                  <a:lnTo>
                    <a:pt x="8100" y="727"/>
                  </a:lnTo>
                  <a:lnTo>
                    <a:pt x="6309" y="2160"/>
                  </a:lnTo>
                  <a:lnTo>
                    <a:pt x="3609" y="3593"/>
                  </a:lnTo>
                  <a:lnTo>
                    <a:pt x="909" y="7207"/>
                  </a:lnTo>
                  <a:lnTo>
                    <a:pt x="0" y="10800"/>
                  </a:lnTo>
                  <a:lnTo>
                    <a:pt x="0" y="14393"/>
                  </a:lnTo>
                  <a:lnTo>
                    <a:pt x="1791" y="15847"/>
                  </a:lnTo>
                  <a:lnTo>
                    <a:pt x="3609" y="16553"/>
                  </a:lnTo>
                  <a:lnTo>
                    <a:pt x="8100" y="16553"/>
                  </a:lnTo>
                  <a:lnTo>
                    <a:pt x="11709" y="15847"/>
                  </a:lnTo>
                  <a:lnTo>
                    <a:pt x="11709" y="16553"/>
                  </a:lnTo>
                  <a:lnTo>
                    <a:pt x="13500" y="18007"/>
                  </a:lnTo>
                  <a:lnTo>
                    <a:pt x="14409" y="19440"/>
                  </a:lnTo>
                  <a:lnTo>
                    <a:pt x="18900" y="21600"/>
                  </a:lnTo>
                  <a:lnTo>
                    <a:pt x="19809" y="21600"/>
                  </a:lnTo>
                  <a:lnTo>
                    <a:pt x="20691" y="20873"/>
                  </a:lnTo>
                  <a:lnTo>
                    <a:pt x="21600" y="20167"/>
                  </a:lnTo>
                  <a:lnTo>
                    <a:pt x="20691" y="18713"/>
                  </a:lnTo>
                  <a:lnTo>
                    <a:pt x="17109" y="17280"/>
                  </a:lnTo>
                  <a:lnTo>
                    <a:pt x="16200" y="15847"/>
                  </a:lnTo>
                  <a:lnTo>
                    <a:pt x="14409" y="14393"/>
                  </a:lnTo>
                  <a:lnTo>
                    <a:pt x="17991" y="10073"/>
                  </a:lnTo>
                  <a:lnTo>
                    <a:pt x="18900" y="7913"/>
                  </a:lnTo>
                  <a:lnTo>
                    <a:pt x="18900" y="4320"/>
                  </a:lnTo>
                  <a:lnTo>
                    <a:pt x="17109" y="2160"/>
                  </a:lnTo>
                  <a:lnTo>
                    <a:pt x="16200" y="727"/>
                  </a:lnTo>
                  <a:lnTo>
                    <a:pt x="13500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721" name="Shape 1174"/>
            <p:cNvSpPr/>
            <p:nvPr/>
          </p:nvSpPr>
          <p:spPr>
            <a:xfrm>
              <a:off x="0" y="224381"/>
              <a:ext cx="219128" cy="16997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277" y="0"/>
                  </a:moveTo>
                  <a:lnTo>
                    <a:pt x="19839" y="287"/>
                  </a:lnTo>
                  <a:lnTo>
                    <a:pt x="19616" y="853"/>
                  </a:lnTo>
                  <a:lnTo>
                    <a:pt x="19616" y="1426"/>
                  </a:lnTo>
                  <a:lnTo>
                    <a:pt x="14326" y="853"/>
                  </a:lnTo>
                  <a:lnTo>
                    <a:pt x="2200" y="853"/>
                  </a:lnTo>
                  <a:lnTo>
                    <a:pt x="0" y="1140"/>
                  </a:lnTo>
                  <a:lnTo>
                    <a:pt x="0" y="2845"/>
                  </a:lnTo>
                  <a:lnTo>
                    <a:pt x="3745" y="2558"/>
                  </a:lnTo>
                  <a:lnTo>
                    <a:pt x="13665" y="2558"/>
                  </a:lnTo>
                  <a:lnTo>
                    <a:pt x="19616" y="3132"/>
                  </a:lnTo>
                  <a:lnTo>
                    <a:pt x="20061" y="11657"/>
                  </a:lnTo>
                  <a:lnTo>
                    <a:pt x="19839" y="15345"/>
                  </a:lnTo>
                  <a:lnTo>
                    <a:pt x="19839" y="19042"/>
                  </a:lnTo>
                  <a:lnTo>
                    <a:pt x="19177" y="18755"/>
                  </a:lnTo>
                  <a:lnTo>
                    <a:pt x="18294" y="18190"/>
                  </a:lnTo>
                  <a:lnTo>
                    <a:pt x="14103" y="18190"/>
                  </a:lnTo>
                  <a:lnTo>
                    <a:pt x="12565" y="18477"/>
                  </a:lnTo>
                  <a:lnTo>
                    <a:pt x="9035" y="19042"/>
                  </a:lnTo>
                  <a:lnTo>
                    <a:pt x="5506" y="19895"/>
                  </a:lnTo>
                  <a:lnTo>
                    <a:pt x="0" y="19895"/>
                  </a:lnTo>
                  <a:lnTo>
                    <a:pt x="0" y="21313"/>
                  </a:lnTo>
                  <a:lnTo>
                    <a:pt x="1984" y="21600"/>
                  </a:lnTo>
                  <a:lnTo>
                    <a:pt x="4184" y="21600"/>
                  </a:lnTo>
                  <a:lnTo>
                    <a:pt x="8374" y="21034"/>
                  </a:lnTo>
                  <a:lnTo>
                    <a:pt x="11242" y="20747"/>
                  </a:lnTo>
                  <a:lnTo>
                    <a:pt x="14103" y="20460"/>
                  </a:lnTo>
                  <a:lnTo>
                    <a:pt x="16971" y="20747"/>
                  </a:lnTo>
                  <a:lnTo>
                    <a:pt x="20061" y="20747"/>
                  </a:lnTo>
                  <a:lnTo>
                    <a:pt x="20061" y="21034"/>
                  </a:lnTo>
                  <a:lnTo>
                    <a:pt x="20500" y="21600"/>
                  </a:lnTo>
                  <a:lnTo>
                    <a:pt x="20939" y="21313"/>
                  </a:lnTo>
                  <a:lnTo>
                    <a:pt x="21161" y="21034"/>
                  </a:lnTo>
                  <a:lnTo>
                    <a:pt x="21600" y="18755"/>
                  </a:lnTo>
                  <a:lnTo>
                    <a:pt x="21600" y="5968"/>
                  </a:lnTo>
                  <a:lnTo>
                    <a:pt x="21384" y="3410"/>
                  </a:lnTo>
                  <a:lnTo>
                    <a:pt x="21161" y="574"/>
                  </a:lnTo>
                  <a:lnTo>
                    <a:pt x="20723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722" name="Shape 1175"/>
            <p:cNvSpPr/>
            <p:nvPr/>
          </p:nvSpPr>
          <p:spPr>
            <a:xfrm>
              <a:off x="1464749" y="414483"/>
              <a:ext cx="38061" cy="5141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229" y="0"/>
                  </a:moveTo>
                  <a:lnTo>
                    <a:pt x="16511" y="5637"/>
                  </a:lnTo>
                  <a:lnTo>
                    <a:pt x="16511" y="13144"/>
                  </a:lnTo>
                  <a:lnTo>
                    <a:pt x="13985" y="15042"/>
                  </a:lnTo>
                  <a:lnTo>
                    <a:pt x="11422" y="16912"/>
                  </a:lnTo>
                  <a:lnTo>
                    <a:pt x="8896" y="16912"/>
                  </a:lnTo>
                  <a:lnTo>
                    <a:pt x="8896" y="14093"/>
                  </a:lnTo>
                  <a:lnTo>
                    <a:pt x="6371" y="12223"/>
                  </a:lnTo>
                  <a:lnTo>
                    <a:pt x="3807" y="11274"/>
                  </a:lnTo>
                  <a:lnTo>
                    <a:pt x="2563" y="11274"/>
                  </a:lnTo>
                  <a:lnTo>
                    <a:pt x="0" y="13144"/>
                  </a:lnTo>
                  <a:lnTo>
                    <a:pt x="1282" y="15042"/>
                  </a:lnTo>
                  <a:lnTo>
                    <a:pt x="2563" y="15963"/>
                  </a:lnTo>
                  <a:lnTo>
                    <a:pt x="2563" y="19730"/>
                  </a:lnTo>
                  <a:lnTo>
                    <a:pt x="5089" y="20679"/>
                  </a:lnTo>
                  <a:lnTo>
                    <a:pt x="8896" y="21600"/>
                  </a:lnTo>
                  <a:lnTo>
                    <a:pt x="12704" y="20679"/>
                  </a:lnTo>
                  <a:lnTo>
                    <a:pt x="16511" y="18781"/>
                  </a:lnTo>
                  <a:lnTo>
                    <a:pt x="19037" y="15963"/>
                  </a:lnTo>
                  <a:lnTo>
                    <a:pt x="21600" y="12223"/>
                  </a:lnTo>
                  <a:lnTo>
                    <a:pt x="21600" y="7507"/>
                  </a:lnTo>
                  <a:lnTo>
                    <a:pt x="20318" y="3767"/>
                  </a:lnTo>
                  <a:lnTo>
                    <a:pt x="16511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723" name="Shape 1176"/>
            <p:cNvSpPr/>
            <p:nvPr/>
          </p:nvSpPr>
          <p:spPr>
            <a:xfrm>
              <a:off x="1648141" y="5254"/>
              <a:ext cx="147592" cy="14088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306" y="0"/>
                  </a:moveTo>
                  <a:lnTo>
                    <a:pt x="19306" y="6507"/>
                  </a:lnTo>
                  <a:lnTo>
                    <a:pt x="19636" y="18514"/>
                  </a:lnTo>
                  <a:lnTo>
                    <a:pt x="17342" y="18168"/>
                  </a:lnTo>
                  <a:lnTo>
                    <a:pt x="15058" y="18168"/>
                  </a:lnTo>
                  <a:lnTo>
                    <a:pt x="10469" y="18514"/>
                  </a:lnTo>
                  <a:lnTo>
                    <a:pt x="4909" y="18514"/>
                  </a:lnTo>
                  <a:lnTo>
                    <a:pt x="3276" y="18850"/>
                  </a:lnTo>
                  <a:lnTo>
                    <a:pt x="1964" y="18850"/>
                  </a:lnTo>
                  <a:lnTo>
                    <a:pt x="982" y="19543"/>
                  </a:lnTo>
                  <a:lnTo>
                    <a:pt x="0" y="20225"/>
                  </a:lnTo>
                  <a:lnTo>
                    <a:pt x="0" y="20571"/>
                  </a:lnTo>
                  <a:lnTo>
                    <a:pt x="982" y="21254"/>
                  </a:lnTo>
                  <a:lnTo>
                    <a:pt x="1964" y="21600"/>
                  </a:lnTo>
                  <a:lnTo>
                    <a:pt x="4258" y="21600"/>
                  </a:lnTo>
                  <a:lnTo>
                    <a:pt x="9167" y="21254"/>
                  </a:lnTo>
                  <a:lnTo>
                    <a:pt x="17342" y="21254"/>
                  </a:lnTo>
                  <a:lnTo>
                    <a:pt x="19967" y="20571"/>
                  </a:lnTo>
                  <a:lnTo>
                    <a:pt x="20288" y="20907"/>
                  </a:lnTo>
                  <a:lnTo>
                    <a:pt x="20949" y="20907"/>
                  </a:lnTo>
                  <a:lnTo>
                    <a:pt x="21600" y="20571"/>
                  </a:lnTo>
                  <a:lnTo>
                    <a:pt x="21600" y="19879"/>
                  </a:lnTo>
                  <a:lnTo>
                    <a:pt x="21269" y="7882"/>
                  </a:lnTo>
                  <a:lnTo>
                    <a:pt x="21269" y="2057"/>
                  </a:lnTo>
                  <a:lnTo>
                    <a:pt x="20949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724" name="Shape 1177"/>
            <p:cNvSpPr/>
            <p:nvPr/>
          </p:nvSpPr>
          <p:spPr>
            <a:xfrm>
              <a:off x="1616856" y="231090"/>
              <a:ext cx="15610" cy="4696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283" y="0"/>
                  </a:moveTo>
                  <a:lnTo>
                    <a:pt x="6158" y="1039"/>
                  </a:lnTo>
                  <a:lnTo>
                    <a:pt x="0" y="6171"/>
                  </a:lnTo>
                  <a:lnTo>
                    <a:pt x="0" y="19553"/>
                  </a:lnTo>
                  <a:lnTo>
                    <a:pt x="3033" y="20592"/>
                  </a:lnTo>
                  <a:lnTo>
                    <a:pt x="9283" y="21600"/>
                  </a:lnTo>
                  <a:lnTo>
                    <a:pt x="15442" y="21600"/>
                  </a:lnTo>
                  <a:lnTo>
                    <a:pt x="18567" y="19553"/>
                  </a:lnTo>
                  <a:lnTo>
                    <a:pt x="18567" y="10296"/>
                  </a:lnTo>
                  <a:lnTo>
                    <a:pt x="21600" y="2078"/>
                  </a:lnTo>
                  <a:lnTo>
                    <a:pt x="18567" y="1039"/>
                  </a:lnTo>
                  <a:lnTo>
                    <a:pt x="15442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725" name="Shape 1178"/>
            <p:cNvSpPr/>
            <p:nvPr/>
          </p:nvSpPr>
          <p:spPr>
            <a:xfrm>
              <a:off x="1406629" y="356363"/>
              <a:ext cx="163267" cy="16100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115" y="1800"/>
                  </a:moveTo>
                  <a:lnTo>
                    <a:pt x="19825" y="5694"/>
                  </a:lnTo>
                  <a:lnTo>
                    <a:pt x="19825" y="9597"/>
                  </a:lnTo>
                  <a:lnTo>
                    <a:pt x="19526" y="14400"/>
                  </a:lnTo>
                  <a:lnTo>
                    <a:pt x="19526" y="19194"/>
                  </a:lnTo>
                  <a:lnTo>
                    <a:pt x="17162" y="18900"/>
                  </a:lnTo>
                  <a:lnTo>
                    <a:pt x="14790" y="18597"/>
                  </a:lnTo>
                  <a:lnTo>
                    <a:pt x="10062" y="18900"/>
                  </a:lnTo>
                  <a:lnTo>
                    <a:pt x="6213" y="19194"/>
                  </a:lnTo>
                  <a:lnTo>
                    <a:pt x="4438" y="19194"/>
                  </a:lnTo>
                  <a:lnTo>
                    <a:pt x="2364" y="19800"/>
                  </a:lnTo>
                  <a:lnTo>
                    <a:pt x="2364" y="14997"/>
                  </a:lnTo>
                  <a:lnTo>
                    <a:pt x="2074" y="10497"/>
                  </a:lnTo>
                  <a:lnTo>
                    <a:pt x="2074" y="6594"/>
                  </a:lnTo>
                  <a:lnTo>
                    <a:pt x="1775" y="2700"/>
                  </a:lnTo>
                  <a:lnTo>
                    <a:pt x="10949" y="2397"/>
                  </a:lnTo>
                  <a:lnTo>
                    <a:pt x="15387" y="2094"/>
                  </a:lnTo>
                  <a:lnTo>
                    <a:pt x="20115" y="1800"/>
                  </a:lnTo>
                  <a:close/>
                  <a:moveTo>
                    <a:pt x="15387" y="0"/>
                  </a:moveTo>
                  <a:lnTo>
                    <a:pt x="10949" y="294"/>
                  </a:lnTo>
                  <a:lnTo>
                    <a:pt x="1476" y="900"/>
                  </a:lnTo>
                  <a:lnTo>
                    <a:pt x="1186" y="900"/>
                  </a:lnTo>
                  <a:lnTo>
                    <a:pt x="888" y="1194"/>
                  </a:lnTo>
                  <a:lnTo>
                    <a:pt x="589" y="1497"/>
                  </a:lnTo>
                  <a:lnTo>
                    <a:pt x="299" y="4197"/>
                  </a:lnTo>
                  <a:lnTo>
                    <a:pt x="0" y="6594"/>
                  </a:lnTo>
                  <a:lnTo>
                    <a:pt x="299" y="11994"/>
                  </a:lnTo>
                  <a:lnTo>
                    <a:pt x="299" y="16494"/>
                  </a:lnTo>
                  <a:lnTo>
                    <a:pt x="589" y="18900"/>
                  </a:lnTo>
                  <a:lnTo>
                    <a:pt x="1186" y="20994"/>
                  </a:lnTo>
                  <a:lnTo>
                    <a:pt x="1186" y="21297"/>
                  </a:lnTo>
                  <a:lnTo>
                    <a:pt x="1476" y="21600"/>
                  </a:lnTo>
                  <a:lnTo>
                    <a:pt x="2074" y="21600"/>
                  </a:lnTo>
                  <a:lnTo>
                    <a:pt x="2364" y="21297"/>
                  </a:lnTo>
                  <a:lnTo>
                    <a:pt x="6802" y="21297"/>
                  </a:lnTo>
                  <a:lnTo>
                    <a:pt x="11538" y="20994"/>
                  </a:lnTo>
                  <a:lnTo>
                    <a:pt x="15677" y="20994"/>
                  </a:lnTo>
                  <a:lnTo>
                    <a:pt x="17751" y="20700"/>
                  </a:lnTo>
                  <a:lnTo>
                    <a:pt x="19825" y="20397"/>
                  </a:lnTo>
                  <a:lnTo>
                    <a:pt x="20414" y="20397"/>
                  </a:lnTo>
                  <a:lnTo>
                    <a:pt x="21002" y="19800"/>
                  </a:lnTo>
                  <a:lnTo>
                    <a:pt x="21600" y="17394"/>
                  </a:lnTo>
                  <a:lnTo>
                    <a:pt x="21600" y="5097"/>
                  </a:lnTo>
                  <a:lnTo>
                    <a:pt x="21301" y="2994"/>
                  </a:lnTo>
                  <a:lnTo>
                    <a:pt x="21002" y="900"/>
                  </a:lnTo>
                  <a:lnTo>
                    <a:pt x="20712" y="294"/>
                  </a:lnTo>
                  <a:lnTo>
                    <a:pt x="20115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726" name="Shape 1179"/>
            <p:cNvSpPr/>
            <p:nvPr/>
          </p:nvSpPr>
          <p:spPr>
            <a:xfrm>
              <a:off x="8565049" y="4616503"/>
              <a:ext cx="158817" cy="6373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986" y="0"/>
                  </a:moveTo>
                  <a:lnTo>
                    <a:pt x="20986" y="77"/>
                  </a:lnTo>
                  <a:lnTo>
                    <a:pt x="19468" y="1364"/>
                  </a:lnTo>
                  <a:lnTo>
                    <a:pt x="17950" y="2654"/>
                  </a:lnTo>
                  <a:lnTo>
                    <a:pt x="15818" y="5229"/>
                  </a:lnTo>
                  <a:lnTo>
                    <a:pt x="13686" y="7883"/>
                  </a:lnTo>
                  <a:lnTo>
                    <a:pt x="11256" y="10458"/>
                  </a:lnTo>
                  <a:lnTo>
                    <a:pt x="5782" y="15916"/>
                  </a:lnTo>
                  <a:lnTo>
                    <a:pt x="0" y="21373"/>
                  </a:lnTo>
                  <a:lnTo>
                    <a:pt x="0" y="21523"/>
                  </a:lnTo>
                  <a:lnTo>
                    <a:pt x="614" y="21600"/>
                  </a:lnTo>
                  <a:lnTo>
                    <a:pt x="1220" y="21600"/>
                  </a:lnTo>
                  <a:lnTo>
                    <a:pt x="1527" y="21447"/>
                  </a:lnTo>
                  <a:lnTo>
                    <a:pt x="7607" y="16067"/>
                  </a:lnTo>
                  <a:lnTo>
                    <a:pt x="12774" y="10534"/>
                  </a:lnTo>
                  <a:lnTo>
                    <a:pt x="17950" y="5382"/>
                  </a:lnTo>
                  <a:lnTo>
                    <a:pt x="20380" y="2728"/>
                  </a:lnTo>
                  <a:lnTo>
                    <a:pt x="20986" y="1441"/>
                  </a:lnTo>
                  <a:lnTo>
                    <a:pt x="21600" y="77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727" name="Shape 1180"/>
            <p:cNvSpPr/>
            <p:nvPr/>
          </p:nvSpPr>
          <p:spPr>
            <a:xfrm>
              <a:off x="1737612" y="170712"/>
              <a:ext cx="22319" cy="1543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307" y="0"/>
                  </a:moveTo>
                  <a:lnTo>
                    <a:pt x="2121" y="316"/>
                  </a:lnTo>
                  <a:lnTo>
                    <a:pt x="0" y="2817"/>
                  </a:lnTo>
                  <a:lnTo>
                    <a:pt x="0" y="5012"/>
                  </a:lnTo>
                  <a:lnTo>
                    <a:pt x="2121" y="10024"/>
                  </a:lnTo>
                  <a:lnTo>
                    <a:pt x="4307" y="15658"/>
                  </a:lnTo>
                  <a:lnTo>
                    <a:pt x="6493" y="18476"/>
                  </a:lnTo>
                  <a:lnTo>
                    <a:pt x="10800" y="21293"/>
                  </a:lnTo>
                  <a:lnTo>
                    <a:pt x="12986" y="21600"/>
                  </a:lnTo>
                  <a:lnTo>
                    <a:pt x="19479" y="21600"/>
                  </a:lnTo>
                  <a:lnTo>
                    <a:pt x="19479" y="20977"/>
                  </a:lnTo>
                  <a:lnTo>
                    <a:pt x="21600" y="18160"/>
                  </a:lnTo>
                  <a:lnTo>
                    <a:pt x="19479" y="15342"/>
                  </a:lnTo>
                  <a:lnTo>
                    <a:pt x="15107" y="10024"/>
                  </a:lnTo>
                  <a:lnTo>
                    <a:pt x="12986" y="5012"/>
                  </a:lnTo>
                  <a:lnTo>
                    <a:pt x="10800" y="2817"/>
                  </a:lnTo>
                  <a:lnTo>
                    <a:pt x="8614" y="316"/>
                  </a:lnTo>
                  <a:lnTo>
                    <a:pt x="8614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728" name="Shape 1181"/>
            <p:cNvSpPr/>
            <p:nvPr/>
          </p:nvSpPr>
          <p:spPr>
            <a:xfrm>
              <a:off x="1710777" y="707406"/>
              <a:ext cx="181136" cy="2019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600" y="0"/>
                  </a:moveTo>
                  <a:lnTo>
                    <a:pt x="2661" y="2416"/>
                  </a:lnTo>
                  <a:lnTo>
                    <a:pt x="1331" y="4832"/>
                  </a:lnTo>
                  <a:lnTo>
                    <a:pt x="0" y="9592"/>
                  </a:lnTo>
                  <a:lnTo>
                    <a:pt x="0" y="12008"/>
                  </a:lnTo>
                  <a:lnTo>
                    <a:pt x="1061" y="16768"/>
                  </a:lnTo>
                  <a:lnTo>
                    <a:pt x="2400" y="19184"/>
                  </a:lnTo>
                  <a:lnTo>
                    <a:pt x="4800" y="21600"/>
                  </a:lnTo>
                  <a:lnTo>
                    <a:pt x="9861" y="19184"/>
                  </a:lnTo>
                  <a:lnTo>
                    <a:pt x="18669" y="19184"/>
                  </a:lnTo>
                  <a:lnTo>
                    <a:pt x="21331" y="12008"/>
                  </a:lnTo>
                  <a:lnTo>
                    <a:pt x="21600" y="9592"/>
                  </a:lnTo>
                  <a:lnTo>
                    <a:pt x="21331" y="7247"/>
                  </a:lnTo>
                  <a:lnTo>
                    <a:pt x="18931" y="2416"/>
                  </a:lnTo>
                  <a:lnTo>
                    <a:pt x="11200" y="2416"/>
                  </a:lnTo>
                  <a:lnTo>
                    <a:pt x="5600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729" name="Shape 1182"/>
            <p:cNvSpPr/>
            <p:nvPr/>
          </p:nvSpPr>
          <p:spPr>
            <a:xfrm>
              <a:off x="1710777" y="526272"/>
              <a:ext cx="154301" cy="16100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722" y="0"/>
                  </a:moveTo>
                  <a:lnTo>
                    <a:pt x="14087" y="303"/>
                  </a:lnTo>
                  <a:lnTo>
                    <a:pt x="1878" y="303"/>
                  </a:lnTo>
                  <a:lnTo>
                    <a:pt x="0" y="1203"/>
                  </a:lnTo>
                  <a:lnTo>
                    <a:pt x="623" y="1800"/>
                  </a:lnTo>
                  <a:lnTo>
                    <a:pt x="1562" y="2103"/>
                  </a:lnTo>
                  <a:lnTo>
                    <a:pt x="3440" y="2406"/>
                  </a:lnTo>
                  <a:lnTo>
                    <a:pt x="13148" y="2406"/>
                  </a:lnTo>
                  <a:lnTo>
                    <a:pt x="18783" y="2103"/>
                  </a:lnTo>
                  <a:lnTo>
                    <a:pt x="18783" y="5703"/>
                  </a:lnTo>
                  <a:lnTo>
                    <a:pt x="19099" y="9606"/>
                  </a:lnTo>
                  <a:lnTo>
                    <a:pt x="19099" y="14400"/>
                  </a:lnTo>
                  <a:lnTo>
                    <a:pt x="19406" y="16503"/>
                  </a:lnTo>
                  <a:lnTo>
                    <a:pt x="19722" y="18900"/>
                  </a:lnTo>
                  <a:lnTo>
                    <a:pt x="9075" y="19203"/>
                  </a:lnTo>
                  <a:lnTo>
                    <a:pt x="5319" y="19203"/>
                  </a:lnTo>
                  <a:lnTo>
                    <a:pt x="3440" y="19506"/>
                  </a:lnTo>
                  <a:lnTo>
                    <a:pt x="2501" y="19800"/>
                  </a:lnTo>
                  <a:lnTo>
                    <a:pt x="1878" y="20406"/>
                  </a:lnTo>
                  <a:lnTo>
                    <a:pt x="2501" y="21003"/>
                  </a:lnTo>
                  <a:lnTo>
                    <a:pt x="3440" y="21306"/>
                  </a:lnTo>
                  <a:lnTo>
                    <a:pt x="5319" y="21600"/>
                  </a:lnTo>
                  <a:lnTo>
                    <a:pt x="9075" y="21306"/>
                  </a:lnTo>
                  <a:lnTo>
                    <a:pt x="15026" y="21306"/>
                  </a:lnTo>
                  <a:lnTo>
                    <a:pt x="20661" y="21003"/>
                  </a:lnTo>
                  <a:lnTo>
                    <a:pt x="21284" y="21003"/>
                  </a:lnTo>
                  <a:lnTo>
                    <a:pt x="21600" y="20406"/>
                  </a:lnTo>
                  <a:lnTo>
                    <a:pt x="21600" y="19800"/>
                  </a:lnTo>
                  <a:lnTo>
                    <a:pt x="21284" y="19203"/>
                  </a:lnTo>
                  <a:lnTo>
                    <a:pt x="21600" y="16806"/>
                  </a:lnTo>
                  <a:lnTo>
                    <a:pt x="21284" y="14400"/>
                  </a:lnTo>
                  <a:lnTo>
                    <a:pt x="20977" y="9606"/>
                  </a:lnTo>
                  <a:lnTo>
                    <a:pt x="20977" y="5703"/>
                  </a:lnTo>
                  <a:lnTo>
                    <a:pt x="20661" y="3600"/>
                  </a:lnTo>
                  <a:lnTo>
                    <a:pt x="20345" y="1800"/>
                  </a:lnTo>
                  <a:lnTo>
                    <a:pt x="20661" y="1203"/>
                  </a:lnTo>
                  <a:lnTo>
                    <a:pt x="20661" y="606"/>
                  </a:lnTo>
                  <a:lnTo>
                    <a:pt x="20345" y="303"/>
                  </a:lnTo>
                  <a:lnTo>
                    <a:pt x="19722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730" name="Shape 1183"/>
            <p:cNvSpPr/>
            <p:nvPr/>
          </p:nvSpPr>
          <p:spPr>
            <a:xfrm>
              <a:off x="1323866" y="539689"/>
              <a:ext cx="167718" cy="15881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299" y="2132"/>
                  </a:moveTo>
                  <a:lnTo>
                    <a:pt x="19299" y="6089"/>
                  </a:lnTo>
                  <a:lnTo>
                    <a:pt x="19590" y="10037"/>
                  </a:lnTo>
                  <a:lnTo>
                    <a:pt x="19590" y="14599"/>
                  </a:lnTo>
                  <a:lnTo>
                    <a:pt x="19872" y="19161"/>
                  </a:lnTo>
                  <a:lnTo>
                    <a:pt x="12387" y="19161"/>
                  </a:lnTo>
                  <a:lnTo>
                    <a:pt x="7776" y="19468"/>
                  </a:lnTo>
                  <a:lnTo>
                    <a:pt x="5475" y="19775"/>
                  </a:lnTo>
                  <a:lnTo>
                    <a:pt x="3174" y="20073"/>
                  </a:lnTo>
                  <a:lnTo>
                    <a:pt x="2883" y="15213"/>
                  </a:lnTo>
                  <a:lnTo>
                    <a:pt x="2310" y="10344"/>
                  </a:lnTo>
                  <a:lnTo>
                    <a:pt x="1728" y="6387"/>
                  </a:lnTo>
                  <a:lnTo>
                    <a:pt x="1446" y="2737"/>
                  </a:lnTo>
                  <a:lnTo>
                    <a:pt x="5766" y="2737"/>
                  </a:lnTo>
                  <a:lnTo>
                    <a:pt x="10368" y="2439"/>
                  </a:lnTo>
                  <a:lnTo>
                    <a:pt x="19299" y="2132"/>
                  </a:lnTo>
                  <a:close/>
                  <a:moveTo>
                    <a:pt x="19299" y="0"/>
                  </a:moveTo>
                  <a:lnTo>
                    <a:pt x="10086" y="307"/>
                  </a:lnTo>
                  <a:lnTo>
                    <a:pt x="5766" y="614"/>
                  </a:lnTo>
                  <a:lnTo>
                    <a:pt x="1155" y="912"/>
                  </a:lnTo>
                  <a:lnTo>
                    <a:pt x="582" y="1220"/>
                  </a:lnTo>
                  <a:lnTo>
                    <a:pt x="582" y="1825"/>
                  </a:lnTo>
                  <a:lnTo>
                    <a:pt x="0" y="6089"/>
                  </a:lnTo>
                  <a:lnTo>
                    <a:pt x="291" y="10651"/>
                  </a:lnTo>
                  <a:lnTo>
                    <a:pt x="864" y="15818"/>
                  </a:lnTo>
                  <a:lnTo>
                    <a:pt x="1155" y="18556"/>
                  </a:lnTo>
                  <a:lnTo>
                    <a:pt x="2019" y="20986"/>
                  </a:lnTo>
                  <a:lnTo>
                    <a:pt x="2019" y="21293"/>
                  </a:lnTo>
                  <a:lnTo>
                    <a:pt x="3174" y="21293"/>
                  </a:lnTo>
                  <a:lnTo>
                    <a:pt x="5184" y="21600"/>
                  </a:lnTo>
                  <a:lnTo>
                    <a:pt x="7203" y="21600"/>
                  </a:lnTo>
                  <a:lnTo>
                    <a:pt x="11232" y="21293"/>
                  </a:lnTo>
                  <a:lnTo>
                    <a:pt x="17862" y="21293"/>
                  </a:lnTo>
                  <a:lnTo>
                    <a:pt x="20163" y="20986"/>
                  </a:lnTo>
                  <a:lnTo>
                    <a:pt x="21027" y="20986"/>
                  </a:lnTo>
                  <a:lnTo>
                    <a:pt x="21318" y="20688"/>
                  </a:lnTo>
                  <a:lnTo>
                    <a:pt x="21600" y="18248"/>
                  </a:lnTo>
                  <a:lnTo>
                    <a:pt x="21600" y="16125"/>
                  </a:lnTo>
                  <a:lnTo>
                    <a:pt x="21318" y="11256"/>
                  </a:lnTo>
                  <a:lnTo>
                    <a:pt x="21027" y="6089"/>
                  </a:lnTo>
                  <a:lnTo>
                    <a:pt x="20736" y="3352"/>
                  </a:lnTo>
                  <a:lnTo>
                    <a:pt x="20163" y="614"/>
                  </a:lnTo>
                  <a:lnTo>
                    <a:pt x="19872" y="307"/>
                  </a:lnTo>
                  <a:lnTo>
                    <a:pt x="19590" y="307"/>
                  </a:lnTo>
                  <a:lnTo>
                    <a:pt x="19299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731" name="Shape 1184"/>
            <p:cNvSpPr/>
            <p:nvPr/>
          </p:nvSpPr>
          <p:spPr>
            <a:xfrm>
              <a:off x="1921005" y="155036"/>
              <a:ext cx="169909" cy="16107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057" y="0"/>
                  </a:moveTo>
                  <a:lnTo>
                    <a:pt x="13646" y="606"/>
                  </a:lnTo>
                  <a:lnTo>
                    <a:pt x="7676" y="606"/>
                  </a:lnTo>
                  <a:lnTo>
                    <a:pt x="4543" y="900"/>
                  </a:lnTo>
                  <a:lnTo>
                    <a:pt x="1706" y="1202"/>
                  </a:lnTo>
                  <a:lnTo>
                    <a:pt x="1419" y="606"/>
                  </a:lnTo>
                  <a:lnTo>
                    <a:pt x="1419" y="303"/>
                  </a:lnTo>
                  <a:lnTo>
                    <a:pt x="853" y="303"/>
                  </a:lnTo>
                  <a:lnTo>
                    <a:pt x="566" y="606"/>
                  </a:lnTo>
                  <a:lnTo>
                    <a:pt x="279" y="2699"/>
                  </a:lnTo>
                  <a:lnTo>
                    <a:pt x="0" y="5104"/>
                  </a:lnTo>
                  <a:lnTo>
                    <a:pt x="0" y="9905"/>
                  </a:lnTo>
                  <a:lnTo>
                    <a:pt x="279" y="15303"/>
                  </a:lnTo>
                  <a:lnTo>
                    <a:pt x="853" y="18001"/>
                  </a:lnTo>
                  <a:lnTo>
                    <a:pt x="1419" y="20700"/>
                  </a:lnTo>
                  <a:lnTo>
                    <a:pt x="1706" y="20994"/>
                  </a:lnTo>
                  <a:lnTo>
                    <a:pt x="2559" y="20994"/>
                  </a:lnTo>
                  <a:lnTo>
                    <a:pt x="2837" y="20398"/>
                  </a:lnTo>
                  <a:lnTo>
                    <a:pt x="2837" y="17699"/>
                  </a:lnTo>
                  <a:lnTo>
                    <a:pt x="2559" y="15000"/>
                  </a:lnTo>
                  <a:lnTo>
                    <a:pt x="1984" y="9602"/>
                  </a:lnTo>
                  <a:lnTo>
                    <a:pt x="1984" y="6003"/>
                  </a:lnTo>
                  <a:lnTo>
                    <a:pt x="1706" y="2102"/>
                  </a:lnTo>
                  <a:lnTo>
                    <a:pt x="3690" y="2405"/>
                  </a:lnTo>
                  <a:lnTo>
                    <a:pt x="9660" y="2405"/>
                  </a:lnTo>
                  <a:lnTo>
                    <a:pt x="18763" y="1799"/>
                  </a:lnTo>
                  <a:lnTo>
                    <a:pt x="19041" y="2102"/>
                  </a:lnTo>
                  <a:lnTo>
                    <a:pt x="19329" y="2405"/>
                  </a:lnTo>
                  <a:lnTo>
                    <a:pt x="19894" y="2405"/>
                  </a:lnTo>
                  <a:lnTo>
                    <a:pt x="19616" y="5104"/>
                  </a:lnTo>
                  <a:lnTo>
                    <a:pt x="19616" y="8106"/>
                  </a:lnTo>
                  <a:lnTo>
                    <a:pt x="19894" y="18598"/>
                  </a:lnTo>
                  <a:lnTo>
                    <a:pt x="17910" y="18295"/>
                  </a:lnTo>
                  <a:lnTo>
                    <a:pt x="15917" y="18598"/>
                  </a:lnTo>
                  <a:lnTo>
                    <a:pt x="11940" y="18901"/>
                  </a:lnTo>
                  <a:lnTo>
                    <a:pt x="5683" y="18901"/>
                  </a:lnTo>
                  <a:lnTo>
                    <a:pt x="4543" y="19195"/>
                  </a:lnTo>
                  <a:lnTo>
                    <a:pt x="3690" y="19498"/>
                  </a:lnTo>
                  <a:lnTo>
                    <a:pt x="2837" y="20398"/>
                  </a:lnTo>
                  <a:lnTo>
                    <a:pt x="3690" y="20994"/>
                  </a:lnTo>
                  <a:lnTo>
                    <a:pt x="4543" y="21297"/>
                  </a:lnTo>
                  <a:lnTo>
                    <a:pt x="6536" y="21600"/>
                  </a:lnTo>
                  <a:lnTo>
                    <a:pt x="10800" y="20994"/>
                  </a:lnTo>
                  <a:lnTo>
                    <a:pt x="17910" y="20994"/>
                  </a:lnTo>
                  <a:lnTo>
                    <a:pt x="20181" y="20398"/>
                  </a:lnTo>
                  <a:lnTo>
                    <a:pt x="20468" y="20700"/>
                  </a:lnTo>
                  <a:lnTo>
                    <a:pt x="21034" y="20994"/>
                  </a:lnTo>
                  <a:lnTo>
                    <a:pt x="21600" y="20700"/>
                  </a:lnTo>
                  <a:lnTo>
                    <a:pt x="21600" y="20095"/>
                  </a:lnTo>
                  <a:lnTo>
                    <a:pt x="21321" y="9602"/>
                  </a:lnTo>
                  <a:lnTo>
                    <a:pt x="21321" y="5104"/>
                  </a:lnTo>
                  <a:lnTo>
                    <a:pt x="21034" y="2699"/>
                  </a:lnTo>
                  <a:lnTo>
                    <a:pt x="20468" y="606"/>
                  </a:lnTo>
                  <a:lnTo>
                    <a:pt x="20181" y="606"/>
                  </a:lnTo>
                  <a:lnTo>
                    <a:pt x="20181" y="900"/>
                  </a:lnTo>
                  <a:lnTo>
                    <a:pt x="19616" y="303"/>
                  </a:lnTo>
                  <a:lnTo>
                    <a:pt x="18763" y="303"/>
                  </a:lnTo>
                  <a:lnTo>
                    <a:pt x="17057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732" name="Shape 1185"/>
            <p:cNvSpPr/>
            <p:nvPr/>
          </p:nvSpPr>
          <p:spPr>
            <a:xfrm>
              <a:off x="1699552" y="532980"/>
              <a:ext cx="22386" cy="15655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358" y="0"/>
                  </a:moveTo>
                  <a:lnTo>
                    <a:pt x="2179" y="312"/>
                  </a:lnTo>
                  <a:lnTo>
                    <a:pt x="0" y="2777"/>
                  </a:lnTo>
                  <a:lnTo>
                    <a:pt x="0" y="5251"/>
                  </a:lnTo>
                  <a:lnTo>
                    <a:pt x="2179" y="9879"/>
                  </a:lnTo>
                  <a:lnTo>
                    <a:pt x="4358" y="15432"/>
                  </a:lnTo>
                  <a:lnTo>
                    <a:pt x="6474" y="18209"/>
                  </a:lnTo>
                  <a:lnTo>
                    <a:pt x="10832" y="20986"/>
                  </a:lnTo>
                  <a:lnTo>
                    <a:pt x="12947" y="21288"/>
                  </a:lnTo>
                  <a:lnTo>
                    <a:pt x="17306" y="21600"/>
                  </a:lnTo>
                  <a:lnTo>
                    <a:pt x="19421" y="21288"/>
                  </a:lnTo>
                  <a:lnTo>
                    <a:pt x="21600" y="20674"/>
                  </a:lnTo>
                  <a:lnTo>
                    <a:pt x="21600" y="18209"/>
                  </a:lnTo>
                  <a:lnTo>
                    <a:pt x="19421" y="15432"/>
                  </a:lnTo>
                  <a:lnTo>
                    <a:pt x="15126" y="9879"/>
                  </a:lnTo>
                  <a:lnTo>
                    <a:pt x="12947" y="4939"/>
                  </a:lnTo>
                  <a:lnTo>
                    <a:pt x="12947" y="2777"/>
                  </a:lnTo>
                  <a:lnTo>
                    <a:pt x="8653" y="312"/>
                  </a:lnTo>
                  <a:lnTo>
                    <a:pt x="8653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733" name="Shape 1186"/>
            <p:cNvSpPr/>
            <p:nvPr/>
          </p:nvSpPr>
          <p:spPr>
            <a:xfrm>
              <a:off x="693251" y="25380"/>
              <a:ext cx="169976" cy="15875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31" y="0"/>
                  </a:moveTo>
                  <a:lnTo>
                    <a:pt x="853" y="298"/>
                  </a:lnTo>
                  <a:lnTo>
                    <a:pt x="566" y="298"/>
                  </a:lnTo>
                  <a:lnTo>
                    <a:pt x="279" y="2738"/>
                  </a:lnTo>
                  <a:lnTo>
                    <a:pt x="0" y="5170"/>
                  </a:lnTo>
                  <a:lnTo>
                    <a:pt x="0" y="9734"/>
                  </a:lnTo>
                  <a:lnTo>
                    <a:pt x="279" y="15210"/>
                  </a:lnTo>
                  <a:lnTo>
                    <a:pt x="566" y="18256"/>
                  </a:lnTo>
                  <a:lnTo>
                    <a:pt x="1418" y="20687"/>
                  </a:lnTo>
                  <a:lnTo>
                    <a:pt x="1705" y="21302"/>
                  </a:lnTo>
                  <a:lnTo>
                    <a:pt x="1984" y="21302"/>
                  </a:lnTo>
                  <a:lnTo>
                    <a:pt x="2558" y="20994"/>
                  </a:lnTo>
                  <a:lnTo>
                    <a:pt x="2845" y="20380"/>
                  </a:lnTo>
                  <a:lnTo>
                    <a:pt x="2558" y="17949"/>
                  </a:lnTo>
                  <a:lnTo>
                    <a:pt x="2558" y="15210"/>
                  </a:lnTo>
                  <a:lnTo>
                    <a:pt x="1984" y="9734"/>
                  </a:lnTo>
                  <a:lnTo>
                    <a:pt x="1984" y="5775"/>
                  </a:lnTo>
                  <a:lnTo>
                    <a:pt x="1705" y="2124"/>
                  </a:lnTo>
                  <a:lnTo>
                    <a:pt x="3697" y="2124"/>
                  </a:lnTo>
                  <a:lnTo>
                    <a:pt x="5681" y="2431"/>
                  </a:lnTo>
                  <a:lnTo>
                    <a:pt x="9665" y="2124"/>
                  </a:lnTo>
                  <a:lnTo>
                    <a:pt x="18755" y="1826"/>
                  </a:lnTo>
                  <a:lnTo>
                    <a:pt x="19042" y="2124"/>
                  </a:lnTo>
                  <a:lnTo>
                    <a:pt x="19608" y="2124"/>
                  </a:lnTo>
                  <a:lnTo>
                    <a:pt x="19321" y="5170"/>
                  </a:lnTo>
                  <a:lnTo>
                    <a:pt x="19608" y="8215"/>
                  </a:lnTo>
                  <a:lnTo>
                    <a:pt x="19895" y="18862"/>
                  </a:lnTo>
                  <a:lnTo>
                    <a:pt x="17903" y="18554"/>
                  </a:lnTo>
                  <a:lnTo>
                    <a:pt x="15911" y="18554"/>
                  </a:lnTo>
                  <a:lnTo>
                    <a:pt x="11935" y="18862"/>
                  </a:lnTo>
                  <a:lnTo>
                    <a:pt x="7107" y="18862"/>
                  </a:lnTo>
                  <a:lnTo>
                    <a:pt x="5681" y="19169"/>
                  </a:lnTo>
                  <a:lnTo>
                    <a:pt x="4550" y="19169"/>
                  </a:lnTo>
                  <a:lnTo>
                    <a:pt x="3410" y="19774"/>
                  </a:lnTo>
                  <a:lnTo>
                    <a:pt x="2845" y="20380"/>
                  </a:lnTo>
                  <a:lnTo>
                    <a:pt x="2845" y="20687"/>
                  </a:lnTo>
                  <a:lnTo>
                    <a:pt x="3410" y="21302"/>
                  </a:lnTo>
                  <a:lnTo>
                    <a:pt x="4550" y="21600"/>
                  </a:lnTo>
                  <a:lnTo>
                    <a:pt x="6533" y="21600"/>
                  </a:lnTo>
                  <a:lnTo>
                    <a:pt x="10796" y="21302"/>
                  </a:lnTo>
                  <a:lnTo>
                    <a:pt x="17616" y="21302"/>
                  </a:lnTo>
                  <a:lnTo>
                    <a:pt x="19895" y="20687"/>
                  </a:lnTo>
                  <a:lnTo>
                    <a:pt x="20460" y="20994"/>
                  </a:lnTo>
                  <a:lnTo>
                    <a:pt x="21026" y="20994"/>
                  </a:lnTo>
                  <a:lnTo>
                    <a:pt x="21313" y="20687"/>
                  </a:lnTo>
                  <a:lnTo>
                    <a:pt x="21600" y="20082"/>
                  </a:lnTo>
                  <a:lnTo>
                    <a:pt x="21313" y="9426"/>
                  </a:lnTo>
                  <a:lnTo>
                    <a:pt x="21313" y="4862"/>
                  </a:lnTo>
                  <a:lnTo>
                    <a:pt x="21026" y="2738"/>
                  </a:lnTo>
                  <a:lnTo>
                    <a:pt x="20460" y="606"/>
                  </a:lnTo>
                  <a:lnTo>
                    <a:pt x="20460" y="298"/>
                  </a:lnTo>
                  <a:lnTo>
                    <a:pt x="20174" y="298"/>
                  </a:lnTo>
                  <a:lnTo>
                    <a:pt x="20174" y="913"/>
                  </a:lnTo>
                  <a:lnTo>
                    <a:pt x="19895" y="606"/>
                  </a:lnTo>
                  <a:lnTo>
                    <a:pt x="19321" y="298"/>
                  </a:lnTo>
                  <a:lnTo>
                    <a:pt x="18755" y="0"/>
                  </a:lnTo>
                  <a:lnTo>
                    <a:pt x="16763" y="0"/>
                  </a:lnTo>
                  <a:lnTo>
                    <a:pt x="13640" y="298"/>
                  </a:lnTo>
                  <a:lnTo>
                    <a:pt x="7673" y="298"/>
                  </a:lnTo>
                  <a:lnTo>
                    <a:pt x="4550" y="606"/>
                  </a:lnTo>
                  <a:lnTo>
                    <a:pt x="1705" y="1211"/>
                  </a:lnTo>
                  <a:lnTo>
                    <a:pt x="1418" y="298"/>
                  </a:lnTo>
                  <a:lnTo>
                    <a:pt x="1418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734" name="Shape 1187"/>
            <p:cNvSpPr/>
            <p:nvPr/>
          </p:nvSpPr>
          <p:spPr>
            <a:xfrm>
              <a:off x="1748771" y="559815"/>
              <a:ext cx="60379" cy="3354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592" y="0"/>
                  </a:moveTo>
                  <a:lnTo>
                    <a:pt x="9600" y="2909"/>
                  </a:lnTo>
                  <a:lnTo>
                    <a:pt x="2400" y="10094"/>
                  </a:lnTo>
                  <a:lnTo>
                    <a:pt x="808" y="11549"/>
                  </a:lnTo>
                  <a:lnTo>
                    <a:pt x="0" y="14414"/>
                  </a:lnTo>
                  <a:lnTo>
                    <a:pt x="808" y="15869"/>
                  </a:lnTo>
                  <a:lnTo>
                    <a:pt x="2400" y="17280"/>
                  </a:lnTo>
                  <a:lnTo>
                    <a:pt x="18392" y="21600"/>
                  </a:lnTo>
                  <a:lnTo>
                    <a:pt x="20008" y="20189"/>
                  </a:lnTo>
                  <a:lnTo>
                    <a:pt x="21600" y="17280"/>
                  </a:lnTo>
                  <a:lnTo>
                    <a:pt x="20816" y="14414"/>
                  </a:lnTo>
                  <a:lnTo>
                    <a:pt x="19200" y="12960"/>
                  </a:lnTo>
                  <a:lnTo>
                    <a:pt x="12000" y="11549"/>
                  </a:lnTo>
                  <a:lnTo>
                    <a:pt x="15208" y="7229"/>
                  </a:lnTo>
                  <a:lnTo>
                    <a:pt x="18392" y="2909"/>
                  </a:lnTo>
                  <a:lnTo>
                    <a:pt x="18392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735" name="Shape 1188"/>
            <p:cNvSpPr/>
            <p:nvPr/>
          </p:nvSpPr>
          <p:spPr>
            <a:xfrm>
              <a:off x="3457357" y="237799"/>
              <a:ext cx="149784" cy="14985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609" y="1618"/>
                  </a:moveTo>
                  <a:lnTo>
                    <a:pt x="11284" y="1934"/>
                  </a:lnTo>
                  <a:lnTo>
                    <a:pt x="11284" y="2585"/>
                  </a:lnTo>
                  <a:lnTo>
                    <a:pt x="11609" y="3227"/>
                  </a:lnTo>
                  <a:lnTo>
                    <a:pt x="14512" y="3227"/>
                  </a:lnTo>
                  <a:lnTo>
                    <a:pt x="16121" y="3552"/>
                  </a:lnTo>
                  <a:lnTo>
                    <a:pt x="17414" y="4835"/>
                  </a:lnTo>
                  <a:lnTo>
                    <a:pt x="18382" y="6128"/>
                  </a:lnTo>
                  <a:lnTo>
                    <a:pt x="19023" y="8062"/>
                  </a:lnTo>
                  <a:lnTo>
                    <a:pt x="19349" y="9996"/>
                  </a:lnTo>
                  <a:lnTo>
                    <a:pt x="19349" y="11604"/>
                  </a:lnTo>
                  <a:lnTo>
                    <a:pt x="19023" y="13538"/>
                  </a:lnTo>
                  <a:lnTo>
                    <a:pt x="18382" y="15472"/>
                  </a:lnTo>
                  <a:lnTo>
                    <a:pt x="17414" y="17090"/>
                  </a:lnTo>
                  <a:lnTo>
                    <a:pt x="15795" y="18057"/>
                  </a:lnTo>
                  <a:lnTo>
                    <a:pt x="14186" y="19024"/>
                  </a:lnTo>
                  <a:lnTo>
                    <a:pt x="12577" y="19340"/>
                  </a:lnTo>
                  <a:lnTo>
                    <a:pt x="10642" y="19340"/>
                  </a:lnTo>
                  <a:lnTo>
                    <a:pt x="9023" y="19024"/>
                  </a:lnTo>
                  <a:lnTo>
                    <a:pt x="7088" y="18057"/>
                  </a:lnTo>
                  <a:lnTo>
                    <a:pt x="5479" y="16765"/>
                  </a:lnTo>
                  <a:lnTo>
                    <a:pt x="4186" y="15472"/>
                  </a:lnTo>
                  <a:lnTo>
                    <a:pt x="3218" y="13864"/>
                  </a:lnTo>
                  <a:lnTo>
                    <a:pt x="2577" y="12255"/>
                  </a:lnTo>
                  <a:lnTo>
                    <a:pt x="2251" y="10637"/>
                  </a:lnTo>
                  <a:lnTo>
                    <a:pt x="2577" y="8703"/>
                  </a:lnTo>
                  <a:lnTo>
                    <a:pt x="3218" y="7095"/>
                  </a:lnTo>
                  <a:lnTo>
                    <a:pt x="4512" y="5161"/>
                  </a:lnTo>
                  <a:lnTo>
                    <a:pt x="6121" y="3552"/>
                  </a:lnTo>
                  <a:lnTo>
                    <a:pt x="7740" y="2585"/>
                  </a:lnTo>
                  <a:lnTo>
                    <a:pt x="9675" y="1934"/>
                  </a:lnTo>
                  <a:lnTo>
                    <a:pt x="11609" y="1618"/>
                  </a:lnTo>
                  <a:close/>
                  <a:moveTo>
                    <a:pt x="11284" y="0"/>
                  </a:moveTo>
                  <a:lnTo>
                    <a:pt x="9675" y="326"/>
                  </a:lnTo>
                  <a:lnTo>
                    <a:pt x="8056" y="967"/>
                  </a:lnTo>
                  <a:lnTo>
                    <a:pt x="6446" y="1618"/>
                  </a:lnTo>
                  <a:lnTo>
                    <a:pt x="4837" y="2585"/>
                  </a:lnTo>
                  <a:lnTo>
                    <a:pt x="3544" y="3868"/>
                  </a:lnTo>
                  <a:lnTo>
                    <a:pt x="2577" y="5161"/>
                  </a:lnTo>
                  <a:lnTo>
                    <a:pt x="1284" y="7095"/>
                  </a:lnTo>
                  <a:lnTo>
                    <a:pt x="316" y="9029"/>
                  </a:lnTo>
                  <a:lnTo>
                    <a:pt x="0" y="11288"/>
                  </a:lnTo>
                  <a:lnTo>
                    <a:pt x="0" y="12571"/>
                  </a:lnTo>
                  <a:lnTo>
                    <a:pt x="642" y="13538"/>
                  </a:lnTo>
                  <a:lnTo>
                    <a:pt x="1935" y="15798"/>
                  </a:lnTo>
                  <a:lnTo>
                    <a:pt x="3544" y="18057"/>
                  </a:lnTo>
                  <a:lnTo>
                    <a:pt x="5805" y="19991"/>
                  </a:lnTo>
                  <a:lnTo>
                    <a:pt x="8381" y="21274"/>
                  </a:lnTo>
                  <a:lnTo>
                    <a:pt x="10642" y="21600"/>
                  </a:lnTo>
                  <a:lnTo>
                    <a:pt x="12893" y="21600"/>
                  </a:lnTo>
                  <a:lnTo>
                    <a:pt x="14828" y="21274"/>
                  </a:lnTo>
                  <a:lnTo>
                    <a:pt x="17088" y="20307"/>
                  </a:lnTo>
                  <a:lnTo>
                    <a:pt x="18698" y="18699"/>
                  </a:lnTo>
                  <a:lnTo>
                    <a:pt x="19991" y="17090"/>
                  </a:lnTo>
                  <a:lnTo>
                    <a:pt x="20958" y="15156"/>
                  </a:lnTo>
                  <a:lnTo>
                    <a:pt x="21600" y="12571"/>
                  </a:lnTo>
                  <a:lnTo>
                    <a:pt x="21600" y="10963"/>
                  </a:lnTo>
                  <a:lnTo>
                    <a:pt x="21284" y="9029"/>
                  </a:lnTo>
                  <a:lnTo>
                    <a:pt x="20958" y="6769"/>
                  </a:lnTo>
                  <a:lnTo>
                    <a:pt x="19023" y="2901"/>
                  </a:lnTo>
                  <a:lnTo>
                    <a:pt x="17730" y="1618"/>
                  </a:lnTo>
                  <a:lnTo>
                    <a:pt x="16121" y="651"/>
                  </a:lnTo>
                  <a:lnTo>
                    <a:pt x="14512" y="651"/>
                  </a:lnTo>
                  <a:lnTo>
                    <a:pt x="12893" y="326"/>
                  </a:lnTo>
                  <a:lnTo>
                    <a:pt x="11284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736" name="Shape 1189"/>
            <p:cNvSpPr/>
            <p:nvPr/>
          </p:nvSpPr>
          <p:spPr>
            <a:xfrm>
              <a:off x="910187" y="436867"/>
              <a:ext cx="46962" cy="692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429" y="0"/>
                  </a:moveTo>
                  <a:lnTo>
                    <a:pt x="11304" y="683"/>
                  </a:lnTo>
                  <a:lnTo>
                    <a:pt x="4094" y="683"/>
                  </a:lnTo>
                  <a:lnTo>
                    <a:pt x="3086" y="1388"/>
                  </a:lnTo>
                  <a:lnTo>
                    <a:pt x="1008" y="1388"/>
                  </a:lnTo>
                  <a:lnTo>
                    <a:pt x="0" y="2775"/>
                  </a:lnTo>
                  <a:lnTo>
                    <a:pt x="0" y="3479"/>
                  </a:lnTo>
                  <a:lnTo>
                    <a:pt x="1008" y="4183"/>
                  </a:lnTo>
                  <a:lnTo>
                    <a:pt x="2047" y="4183"/>
                  </a:lnTo>
                  <a:lnTo>
                    <a:pt x="2047" y="12550"/>
                  </a:lnTo>
                  <a:lnTo>
                    <a:pt x="5133" y="20212"/>
                  </a:lnTo>
                  <a:lnTo>
                    <a:pt x="6171" y="21600"/>
                  </a:lnTo>
                  <a:lnTo>
                    <a:pt x="8218" y="21600"/>
                  </a:lnTo>
                  <a:lnTo>
                    <a:pt x="10265" y="20917"/>
                  </a:lnTo>
                  <a:lnTo>
                    <a:pt x="10265" y="19508"/>
                  </a:lnTo>
                  <a:lnTo>
                    <a:pt x="9257" y="11846"/>
                  </a:lnTo>
                  <a:lnTo>
                    <a:pt x="11304" y="12550"/>
                  </a:lnTo>
                  <a:lnTo>
                    <a:pt x="17476" y="11142"/>
                  </a:lnTo>
                  <a:lnTo>
                    <a:pt x="18514" y="10458"/>
                  </a:lnTo>
                  <a:lnTo>
                    <a:pt x="18514" y="9754"/>
                  </a:lnTo>
                  <a:lnTo>
                    <a:pt x="17476" y="8367"/>
                  </a:lnTo>
                  <a:lnTo>
                    <a:pt x="15429" y="8367"/>
                  </a:lnTo>
                  <a:lnTo>
                    <a:pt x="10265" y="9050"/>
                  </a:lnTo>
                  <a:lnTo>
                    <a:pt x="8218" y="9754"/>
                  </a:lnTo>
                  <a:lnTo>
                    <a:pt x="7180" y="4867"/>
                  </a:lnTo>
                  <a:lnTo>
                    <a:pt x="11304" y="4867"/>
                  </a:lnTo>
                  <a:lnTo>
                    <a:pt x="16437" y="4183"/>
                  </a:lnTo>
                  <a:lnTo>
                    <a:pt x="18514" y="3479"/>
                  </a:lnTo>
                  <a:lnTo>
                    <a:pt x="20561" y="2775"/>
                  </a:lnTo>
                  <a:lnTo>
                    <a:pt x="21600" y="2092"/>
                  </a:lnTo>
                  <a:lnTo>
                    <a:pt x="21600" y="1388"/>
                  </a:lnTo>
                  <a:lnTo>
                    <a:pt x="19522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737" name="Shape 1190"/>
            <p:cNvSpPr/>
            <p:nvPr/>
          </p:nvSpPr>
          <p:spPr>
            <a:xfrm>
              <a:off x="753629" y="101367"/>
              <a:ext cx="51412" cy="5818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274" y="0"/>
                  </a:moveTo>
                  <a:lnTo>
                    <a:pt x="7507" y="3329"/>
                  </a:lnTo>
                  <a:lnTo>
                    <a:pt x="4688" y="6658"/>
                  </a:lnTo>
                  <a:lnTo>
                    <a:pt x="0" y="14942"/>
                  </a:lnTo>
                  <a:lnTo>
                    <a:pt x="0" y="16619"/>
                  </a:lnTo>
                  <a:lnTo>
                    <a:pt x="949" y="17433"/>
                  </a:lnTo>
                  <a:lnTo>
                    <a:pt x="2819" y="18271"/>
                  </a:lnTo>
                  <a:lnTo>
                    <a:pt x="9405" y="18271"/>
                  </a:lnTo>
                  <a:lnTo>
                    <a:pt x="15963" y="17433"/>
                  </a:lnTo>
                  <a:lnTo>
                    <a:pt x="15963" y="19923"/>
                  </a:lnTo>
                  <a:lnTo>
                    <a:pt x="16912" y="21600"/>
                  </a:lnTo>
                  <a:lnTo>
                    <a:pt x="19730" y="21600"/>
                  </a:lnTo>
                  <a:lnTo>
                    <a:pt x="19730" y="16619"/>
                  </a:lnTo>
                  <a:lnTo>
                    <a:pt x="21600" y="16619"/>
                  </a:lnTo>
                  <a:lnTo>
                    <a:pt x="21600" y="13290"/>
                  </a:lnTo>
                  <a:lnTo>
                    <a:pt x="19730" y="12452"/>
                  </a:lnTo>
                  <a:lnTo>
                    <a:pt x="20679" y="8310"/>
                  </a:lnTo>
                  <a:lnTo>
                    <a:pt x="20679" y="6658"/>
                  </a:lnTo>
                  <a:lnTo>
                    <a:pt x="19730" y="7471"/>
                  </a:lnTo>
                  <a:lnTo>
                    <a:pt x="16912" y="12452"/>
                  </a:lnTo>
                  <a:lnTo>
                    <a:pt x="6586" y="13290"/>
                  </a:lnTo>
                  <a:lnTo>
                    <a:pt x="10326" y="7471"/>
                  </a:lnTo>
                  <a:lnTo>
                    <a:pt x="13144" y="1677"/>
                  </a:lnTo>
                  <a:lnTo>
                    <a:pt x="13144" y="838"/>
                  </a:lnTo>
                  <a:lnTo>
                    <a:pt x="11274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738" name="Shape 1191"/>
            <p:cNvSpPr/>
            <p:nvPr/>
          </p:nvSpPr>
          <p:spPr>
            <a:xfrm>
              <a:off x="1033135" y="371972"/>
              <a:ext cx="147592" cy="16326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352" y="0"/>
                  </a:moveTo>
                  <a:lnTo>
                    <a:pt x="12764" y="598"/>
                  </a:lnTo>
                  <a:lnTo>
                    <a:pt x="6873" y="598"/>
                  </a:lnTo>
                  <a:lnTo>
                    <a:pt x="982" y="888"/>
                  </a:lnTo>
                  <a:lnTo>
                    <a:pt x="331" y="1186"/>
                  </a:lnTo>
                  <a:lnTo>
                    <a:pt x="0" y="1775"/>
                  </a:lnTo>
                  <a:lnTo>
                    <a:pt x="331" y="2074"/>
                  </a:lnTo>
                  <a:lnTo>
                    <a:pt x="661" y="2663"/>
                  </a:lnTo>
                  <a:lnTo>
                    <a:pt x="331" y="4438"/>
                  </a:lnTo>
                  <a:lnTo>
                    <a:pt x="331" y="6512"/>
                  </a:lnTo>
                  <a:lnTo>
                    <a:pt x="661" y="10361"/>
                  </a:lnTo>
                  <a:lnTo>
                    <a:pt x="661" y="17751"/>
                  </a:lnTo>
                  <a:lnTo>
                    <a:pt x="982" y="20124"/>
                  </a:lnTo>
                  <a:lnTo>
                    <a:pt x="661" y="20414"/>
                  </a:lnTo>
                  <a:lnTo>
                    <a:pt x="982" y="21011"/>
                  </a:lnTo>
                  <a:lnTo>
                    <a:pt x="1312" y="21600"/>
                  </a:lnTo>
                  <a:lnTo>
                    <a:pt x="1964" y="21600"/>
                  </a:lnTo>
                  <a:lnTo>
                    <a:pt x="7855" y="21301"/>
                  </a:lnTo>
                  <a:lnTo>
                    <a:pt x="14076" y="21011"/>
                  </a:lnTo>
                  <a:lnTo>
                    <a:pt x="18003" y="21011"/>
                  </a:lnTo>
                  <a:lnTo>
                    <a:pt x="19967" y="20414"/>
                  </a:lnTo>
                  <a:lnTo>
                    <a:pt x="20618" y="20124"/>
                  </a:lnTo>
                  <a:lnTo>
                    <a:pt x="21600" y="19526"/>
                  </a:lnTo>
                  <a:lnTo>
                    <a:pt x="20618" y="18937"/>
                  </a:lnTo>
                  <a:lnTo>
                    <a:pt x="19636" y="18639"/>
                  </a:lnTo>
                  <a:lnTo>
                    <a:pt x="18003" y="18639"/>
                  </a:lnTo>
                  <a:lnTo>
                    <a:pt x="13745" y="18937"/>
                  </a:lnTo>
                  <a:lnTo>
                    <a:pt x="2945" y="19526"/>
                  </a:lnTo>
                  <a:lnTo>
                    <a:pt x="2945" y="14798"/>
                  </a:lnTo>
                  <a:lnTo>
                    <a:pt x="2625" y="10361"/>
                  </a:lnTo>
                  <a:lnTo>
                    <a:pt x="2625" y="4438"/>
                  </a:lnTo>
                  <a:lnTo>
                    <a:pt x="1964" y="2663"/>
                  </a:lnTo>
                  <a:lnTo>
                    <a:pt x="8185" y="2663"/>
                  </a:lnTo>
                  <a:lnTo>
                    <a:pt x="14406" y="2373"/>
                  </a:lnTo>
                  <a:lnTo>
                    <a:pt x="18334" y="2074"/>
                  </a:lnTo>
                  <a:lnTo>
                    <a:pt x="20297" y="1485"/>
                  </a:lnTo>
                  <a:lnTo>
                    <a:pt x="20949" y="1186"/>
                  </a:lnTo>
                  <a:lnTo>
                    <a:pt x="21600" y="598"/>
                  </a:lnTo>
                  <a:lnTo>
                    <a:pt x="21600" y="299"/>
                  </a:lnTo>
                  <a:lnTo>
                    <a:pt x="19636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739" name="Shape 1192"/>
            <p:cNvSpPr/>
            <p:nvPr/>
          </p:nvSpPr>
          <p:spPr>
            <a:xfrm>
              <a:off x="805040" y="208772"/>
              <a:ext cx="20127" cy="1543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424" y="0"/>
                  </a:moveTo>
                  <a:lnTo>
                    <a:pt x="2424" y="307"/>
                  </a:lnTo>
                  <a:lnTo>
                    <a:pt x="0" y="2817"/>
                  </a:lnTo>
                  <a:lnTo>
                    <a:pt x="0" y="10014"/>
                  </a:lnTo>
                  <a:lnTo>
                    <a:pt x="2424" y="15649"/>
                  </a:lnTo>
                  <a:lnTo>
                    <a:pt x="7200" y="18466"/>
                  </a:lnTo>
                  <a:lnTo>
                    <a:pt x="12048" y="21284"/>
                  </a:lnTo>
                  <a:lnTo>
                    <a:pt x="14400" y="21600"/>
                  </a:lnTo>
                  <a:lnTo>
                    <a:pt x="21600" y="21600"/>
                  </a:lnTo>
                  <a:lnTo>
                    <a:pt x="21600" y="15333"/>
                  </a:lnTo>
                  <a:lnTo>
                    <a:pt x="16824" y="10014"/>
                  </a:lnTo>
                  <a:lnTo>
                    <a:pt x="14400" y="5002"/>
                  </a:lnTo>
                  <a:lnTo>
                    <a:pt x="12048" y="2501"/>
                  </a:lnTo>
                  <a:lnTo>
                    <a:pt x="9624" y="307"/>
                  </a:lnTo>
                  <a:lnTo>
                    <a:pt x="7200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740" name="Shape 1193"/>
            <p:cNvSpPr/>
            <p:nvPr/>
          </p:nvSpPr>
          <p:spPr>
            <a:xfrm>
              <a:off x="843100" y="374231"/>
              <a:ext cx="172168" cy="16771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075" y="2019"/>
                  </a:moveTo>
                  <a:lnTo>
                    <a:pt x="19358" y="5757"/>
                  </a:lnTo>
                  <a:lnTo>
                    <a:pt x="19358" y="16989"/>
                  </a:lnTo>
                  <a:lnTo>
                    <a:pt x="19633" y="19581"/>
                  </a:lnTo>
                  <a:lnTo>
                    <a:pt x="18517" y="19008"/>
                  </a:lnTo>
                  <a:lnTo>
                    <a:pt x="17675" y="18435"/>
                  </a:lnTo>
                  <a:lnTo>
                    <a:pt x="15150" y="18435"/>
                  </a:lnTo>
                  <a:lnTo>
                    <a:pt x="10375" y="18717"/>
                  </a:lnTo>
                  <a:lnTo>
                    <a:pt x="6450" y="18717"/>
                  </a:lnTo>
                  <a:lnTo>
                    <a:pt x="4483" y="19008"/>
                  </a:lnTo>
                  <a:lnTo>
                    <a:pt x="2525" y="19299"/>
                  </a:lnTo>
                  <a:lnTo>
                    <a:pt x="1958" y="9213"/>
                  </a:lnTo>
                  <a:lnTo>
                    <a:pt x="1958" y="6339"/>
                  </a:lnTo>
                  <a:lnTo>
                    <a:pt x="1400" y="3747"/>
                  </a:lnTo>
                  <a:lnTo>
                    <a:pt x="1958" y="3747"/>
                  </a:lnTo>
                  <a:lnTo>
                    <a:pt x="2525" y="3165"/>
                  </a:lnTo>
                  <a:lnTo>
                    <a:pt x="11217" y="2883"/>
                  </a:lnTo>
                  <a:lnTo>
                    <a:pt x="15150" y="2592"/>
                  </a:lnTo>
                  <a:lnTo>
                    <a:pt x="17108" y="2301"/>
                  </a:lnTo>
                  <a:lnTo>
                    <a:pt x="19075" y="2019"/>
                  </a:lnTo>
                  <a:close/>
                  <a:moveTo>
                    <a:pt x="19633" y="0"/>
                  </a:moveTo>
                  <a:lnTo>
                    <a:pt x="19358" y="291"/>
                  </a:lnTo>
                  <a:lnTo>
                    <a:pt x="19075" y="291"/>
                  </a:lnTo>
                  <a:lnTo>
                    <a:pt x="19075" y="1155"/>
                  </a:lnTo>
                  <a:lnTo>
                    <a:pt x="16267" y="864"/>
                  </a:lnTo>
                  <a:lnTo>
                    <a:pt x="13183" y="864"/>
                  </a:lnTo>
                  <a:lnTo>
                    <a:pt x="7292" y="1437"/>
                  </a:lnTo>
                  <a:lnTo>
                    <a:pt x="2242" y="1437"/>
                  </a:lnTo>
                  <a:lnTo>
                    <a:pt x="1683" y="1728"/>
                  </a:lnTo>
                  <a:lnTo>
                    <a:pt x="1117" y="2301"/>
                  </a:lnTo>
                  <a:lnTo>
                    <a:pt x="842" y="2301"/>
                  </a:lnTo>
                  <a:lnTo>
                    <a:pt x="842" y="2019"/>
                  </a:lnTo>
                  <a:lnTo>
                    <a:pt x="558" y="2019"/>
                  </a:lnTo>
                  <a:lnTo>
                    <a:pt x="0" y="4320"/>
                  </a:lnTo>
                  <a:lnTo>
                    <a:pt x="0" y="6339"/>
                  </a:lnTo>
                  <a:lnTo>
                    <a:pt x="558" y="10659"/>
                  </a:lnTo>
                  <a:lnTo>
                    <a:pt x="842" y="20736"/>
                  </a:lnTo>
                  <a:lnTo>
                    <a:pt x="1117" y="21309"/>
                  </a:lnTo>
                  <a:lnTo>
                    <a:pt x="1683" y="21600"/>
                  </a:lnTo>
                  <a:lnTo>
                    <a:pt x="2242" y="21309"/>
                  </a:lnTo>
                  <a:lnTo>
                    <a:pt x="2525" y="21027"/>
                  </a:lnTo>
                  <a:lnTo>
                    <a:pt x="4767" y="21309"/>
                  </a:lnTo>
                  <a:lnTo>
                    <a:pt x="7008" y="21309"/>
                  </a:lnTo>
                  <a:lnTo>
                    <a:pt x="11783" y="21027"/>
                  </a:lnTo>
                  <a:lnTo>
                    <a:pt x="15992" y="21027"/>
                  </a:lnTo>
                  <a:lnTo>
                    <a:pt x="17950" y="20736"/>
                  </a:lnTo>
                  <a:lnTo>
                    <a:pt x="18792" y="20163"/>
                  </a:lnTo>
                  <a:lnTo>
                    <a:pt x="19633" y="19581"/>
                  </a:lnTo>
                  <a:lnTo>
                    <a:pt x="19633" y="19872"/>
                  </a:lnTo>
                  <a:lnTo>
                    <a:pt x="20200" y="20163"/>
                  </a:lnTo>
                  <a:lnTo>
                    <a:pt x="20758" y="20163"/>
                  </a:lnTo>
                  <a:lnTo>
                    <a:pt x="21042" y="19581"/>
                  </a:lnTo>
                  <a:lnTo>
                    <a:pt x="21317" y="16989"/>
                  </a:lnTo>
                  <a:lnTo>
                    <a:pt x="21600" y="14397"/>
                  </a:lnTo>
                  <a:lnTo>
                    <a:pt x="21317" y="9213"/>
                  </a:lnTo>
                  <a:lnTo>
                    <a:pt x="21042" y="4611"/>
                  </a:lnTo>
                  <a:lnTo>
                    <a:pt x="20758" y="2592"/>
                  </a:lnTo>
                  <a:lnTo>
                    <a:pt x="20200" y="291"/>
                  </a:lnTo>
                  <a:lnTo>
                    <a:pt x="19917" y="291"/>
                  </a:lnTo>
                  <a:lnTo>
                    <a:pt x="19633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741" name="Shape 1194"/>
            <p:cNvSpPr/>
            <p:nvPr/>
          </p:nvSpPr>
          <p:spPr>
            <a:xfrm>
              <a:off x="1288131" y="430158"/>
              <a:ext cx="51412" cy="4696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963" y="0"/>
                  </a:moveTo>
                  <a:lnTo>
                    <a:pt x="14093" y="1008"/>
                  </a:lnTo>
                  <a:lnTo>
                    <a:pt x="13144" y="3086"/>
                  </a:lnTo>
                  <a:lnTo>
                    <a:pt x="12195" y="7180"/>
                  </a:lnTo>
                  <a:lnTo>
                    <a:pt x="12195" y="8218"/>
                  </a:lnTo>
                  <a:lnTo>
                    <a:pt x="5637" y="9257"/>
                  </a:lnTo>
                  <a:lnTo>
                    <a:pt x="4688" y="4094"/>
                  </a:lnTo>
                  <a:lnTo>
                    <a:pt x="3740" y="3086"/>
                  </a:lnTo>
                  <a:lnTo>
                    <a:pt x="1870" y="3086"/>
                  </a:lnTo>
                  <a:lnTo>
                    <a:pt x="1870" y="4094"/>
                  </a:lnTo>
                  <a:lnTo>
                    <a:pt x="921" y="10265"/>
                  </a:lnTo>
                  <a:lnTo>
                    <a:pt x="0" y="11304"/>
                  </a:lnTo>
                  <a:lnTo>
                    <a:pt x="921" y="13351"/>
                  </a:lnTo>
                  <a:lnTo>
                    <a:pt x="1870" y="19522"/>
                  </a:lnTo>
                  <a:lnTo>
                    <a:pt x="2819" y="20561"/>
                  </a:lnTo>
                  <a:lnTo>
                    <a:pt x="4688" y="20561"/>
                  </a:lnTo>
                  <a:lnTo>
                    <a:pt x="5637" y="19522"/>
                  </a:lnTo>
                  <a:lnTo>
                    <a:pt x="6558" y="17476"/>
                  </a:lnTo>
                  <a:lnTo>
                    <a:pt x="5637" y="14390"/>
                  </a:lnTo>
                  <a:lnTo>
                    <a:pt x="13144" y="14390"/>
                  </a:lnTo>
                  <a:lnTo>
                    <a:pt x="14093" y="18514"/>
                  </a:lnTo>
                  <a:lnTo>
                    <a:pt x="14093" y="19522"/>
                  </a:lnTo>
                  <a:lnTo>
                    <a:pt x="15963" y="21600"/>
                  </a:lnTo>
                  <a:lnTo>
                    <a:pt x="16912" y="21600"/>
                  </a:lnTo>
                  <a:lnTo>
                    <a:pt x="17833" y="20561"/>
                  </a:lnTo>
                  <a:lnTo>
                    <a:pt x="17833" y="19522"/>
                  </a:lnTo>
                  <a:lnTo>
                    <a:pt x="18781" y="17476"/>
                  </a:lnTo>
                  <a:lnTo>
                    <a:pt x="17833" y="13351"/>
                  </a:lnTo>
                  <a:lnTo>
                    <a:pt x="20651" y="11304"/>
                  </a:lnTo>
                  <a:lnTo>
                    <a:pt x="21600" y="9257"/>
                  </a:lnTo>
                  <a:lnTo>
                    <a:pt x="21600" y="8218"/>
                  </a:lnTo>
                  <a:lnTo>
                    <a:pt x="20651" y="7180"/>
                  </a:lnTo>
                  <a:lnTo>
                    <a:pt x="18781" y="6171"/>
                  </a:lnTo>
                  <a:lnTo>
                    <a:pt x="16912" y="7180"/>
                  </a:lnTo>
                  <a:lnTo>
                    <a:pt x="16912" y="4094"/>
                  </a:lnTo>
                  <a:lnTo>
                    <a:pt x="17833" y="2047"/>
                  </a:lnTo>
                  <a:lnTo>
                    <a:pt x="17833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742" name="Shape 1195"/>
            <p:cNvSpPr/>
            <p:nvPr/>
          </p:nvSpPr>
          <p:spPr>
            <a:xfrm>
              <a:off x="1091321" y="430158"/>
              <a:ext cx="67088" cy="6037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913" y="0"/>
                  </a:moveTo>
                  <a:lnTo>
                    <a:pt x="5753" y="784"/>
                  </a:lnTo>
                  <a:lnTo>
                    <a:pt x="3593" y="3184"/>
                  </a:lnTo>
                  <a:lnTo>
                    <a:pt x="1433" y="4800"/>
                  </a:lnTo>
                  <a:lnTo>
                    <a:pt x="706" y="7984"/>
                  </a:lnTo>
                  <a:lnTo>
                    <a:pt x="0" y="11192"/>
                  </a:lnTo>
                  <a:lnTo>
                    <a:pt x="706" y="13592"/>
                  </a:lnTo>
                  <a:lnTo>
                    <a:pt x="1433" y="15992"/>
                  </a:lnTo>
                  <a:lnTo>
                    <a:pt x="4320" y="19200"/>
                  </a:lnTo>
                  <a:lnTo>
                    <a:pt x="6480" y="19984"/>
                  </a:lnTo>
                  <a:lnTo>
                    <a:pt x="8640" y="20792"/>
                  </a:lnTo>
                  <a:lnTo>
                    <a:pt x="10800" y="20792"/>
                  </a:lnTo>
                  <a:lnTo>
                    <a:pt x="12960" y="19200"/>
                  </a:lnTo>
                  <a:lnTo>
                    <a:pt x="12960" y="20792"/>
                  </a:lnTo>
                  <a:lnTo>
                    <a:pt x="13666" y="21600"/>
                  </a:lnTo>
                  <a:lnTo>
                    <a:pt x="14393" y="21600"/>
                  </a:lnTo>
                  <a:lnTo>
                    <a:pt x="15120" y="20792"/>
                  </a:lnTo>
                  <a:lnTo>
                    <a:pt x="15120" y="13592"/>
                  </a:lnTo>
                  <a:lnTo>
                    <a:pt x="20146" y="12784"/>
                  </a:lnTo>
                  <a:lnTo>
                    <a:pt x="20873" y="12000"/>
                  </a:lnTo>
                  <a:lnTo>
                    <a:pt x="21600" y="10384"/>
                  </a:lnTo>
                  <a:lnTo>
                    <a:pt x="20873" y="8792"/>
                  </a:lnTo>
                  <a:lnTo>
                    <a:pt x="19440" y="7984"/>
                  </a:lnTo>
                  <a:lnTo>
                    <a:pt x="14393" y="7984"/>
                  </a:lnTo>
                  <a:lnTo>
                    <a:pt x="11506" y="8792"/>
                  </a:lnTo>
                  <a:lnTo>
                    <a:pt x="9346" y="10384"/>
                  </a:lnTo>
                  <a:lnTo>
                    <a:pt x="8640" y="11192"/>
                  </a:lnTo>
                  <a:lnTo>
                    <a:pt x="9346" y="12000"/>
                  </a:lnTo>
                  <a:lnTo>
                    <a:pt x="12960" y="12784"/>
                  </a:lnTo>
                  <a:lnTo>
                    <a:pt x="12960" y="15184"/>
                  </a:lnTo>
                  <a:lnTo>
                    <a:pt x="10800" y="15992"/>
                  </a:lnTo>
                  <a:lnTo>
                    <a:pt x="8640" y="15992"/>
                  </a:lnTo>
                  <a:lnTo>
                    <a:pt x="6480" y="15184"/>
                  </a:lnTo>
                  <a:lnTo>
                    <a:pt x="5026" y="14400"/>
                  </a:lnTo>
                  <a:lnTo>
                    <a:pt x="4320" y="12784"/>
                  </a:lnTo>
                  <a:lnTo>
                    <a:pt x="4320" y="7984"/>
                  </a:lnTo>
                  <a:lnTo>
                    <a:pt x="7186" y="4800"/>
                  </a:lnTo>
                  <a:lnTo>
                    <a:pt x="11506" y="3184"/>
                  </a:lnTo>
                  <a:lnTo>
                    <a:pt x="15826" y="2400"/>
                  </a:lnTo>
                  <a:lnTo>
                    <a:pt x="15826" y="1592"/>
                  </a:lnTo>
                  <a:lnTo>
                    <a:pt x="12960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743" name="Shape 1196"/>
            <p:cNvSpPr/>
            <p:nvPr/>
          </p:nvSpPr>
          <p:spPr>
            <a:xfrm>
              <a:off x="1386503" y="600067"/>
              <a:ext cx="51412" cy="4477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819" y="0"/>
                  </a:moveTo>
                  <a:lnTo>
                    <a:pt x="949" y="1090"/>
                  </a:lnTo>
                  <a:lnTo>
                    <a:pt x="949" y="4326"/>
                  </a:lnTo>
                  <a:lnTo>
                    <a:pt x="0" y="8653"/>
                  </a:lnTo>
                  <a:lnTo>
                    <a:pt x="0" y="18363"/>
                  </a:lnTo>
                  <a:lnTo>
                    <a:pt x="949" y="20510"/>
                  </a:lnTo>
                  <a:lnTo>
                    <a:pt x="2819" y="21600"/>
                  </a:lnTo>
                  <a:lnTo>
                    <a:pt x="3767" y="20510"/>
                  </a:lnTo>
                  <a:lnTo>
                    <a:pt x="5637" y="19421"/>
                  </a:lnTo>
                  <a:lnTo>
                    <a:pt x="5637" y="11890"/>
                  </a:lnTo>
                  <a:lnTo>
                    <a:pt x="11274" y="18363"/>
                  </a:lnTo>
                  <a:lnTo>
                    <a:pt x="13144" y="19421"/>
                  </a:lnTo>
                  <a:lnTo>
                    <a:pt x="15963" y="20510"/>
                  </a:lnTo>
                  <a:lnTo>
                    <a:pt x="18781" y="20510"/>
                  </a:lnTo>
                  <a:lnTo>
                    <a:pt x="20679" y="18363"/>
                  </a:lnTo>
                  <a:lnTo>
                    <a:pt x="21600" y="16184"/>
                  </a:lnTo>
                  <a:lnTo>
                    <a:pt x="21600" y="14037"/>
                  </a:lnTo>
                  <a:lnTo>
                    <a:pt x="20679" y="8653"/>
                  </a:lnTo>
                  <a:lnTo>
                    <a:pt x="19730" y="4326"/>
                  </a:lnTo>
                  <a:lnTo>
                    <a:pt x="19730" y="2179"/>
                  </a:lnTo>
                  <a:lnTo>
                    <a:pt x="17860" y="1090"/>
                  </a:lnTo>
                  <a:lnTo>
                    <a:pt x="16912" y="1090"/>
                  </a:lnTo>
                  <a:lnTo>
                    <a:pt x="15042" y="2179"/>
                  </a:lnTo>
                  <a:lnTo>
                    <a:pt x="14093" y="5416"/>
                  </a:lnTo>
                  <a:lnTo>
                    <a:pt x="14093" y="7563"/>
                  </a:lnTo>
                  <a:lnTo>
                    <a:pt x="15963" y="14037"/>
                  </a:lnTo>
                  <a:lnTo>
                    <a:pt x="14093" y="12947"/>
                  </a:lnTo>
                  <a:lnTo>
                    <a:pt x="12223" y="10800"/>
                  </a:lnTo>
                  <a:lnTo>
                    <a:pt x="5637" y="1090"/>
                  </a:lnTo>
                  <a:lnTo>
                    <a:pt x="4688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744" name="Shape 1197"/>
            <p:cNvSpPr/>
            <p:nvPr/>
          </p:nvSpPr>
          <p:spPr>
            <a:xfrm>
              <a:off x="1216528" y="363072"/>
              <a:ext cx="172234" cy="16100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869" y="0"/>
                  </a:moveTo>
                  <a:lnTo>
                    <a:pt x="10663" y="597"/>
                  </a:lnTo>
                  <a:lnTo>
                    <a:pt x="5889" y="900"/>
                  </a:lnTo>
                  <a:lnTo>
                    <a:pt x="1125" y="1800"/>
                  </a:lnTo>
                  <a:lnTo>
                    <a:pt x="841" y="1194"/>
                  </a:lnTo>
                  <a:lnTo>
                    <a:pt x="841" y="900"/>
                  </a:lnTo>
                  <a:lnTo>
                    <a:pt x="283" y="900"/>
                  </a:lnTo>
                  <a:lnTo>
                    <a:pt x="0" y="1194"/>
                  </a:lnTo>
                  <a:lnTo>
                    <a:pt x="0" y="6594"/>
                  </a:lnTo>
                  <a:lnTo>
                    <a:pt x="283" y="11994"/>
                  </a:lnTo>
                  <a:lnTo>
                    <a:pt x="283" y="16494"/>
                  </a:lnTo>
                  <a:lnTo>
                    <a:pt x="558" y="18900"/>
                  </a:lnTo>
                  <a:lnTo>
                    <a:pt x="841" y="21297"/>
                  </a:lnTo>
                  <a:lnTo>
                    <a:pt x="1125" y="21297"/>
                  </a:lnTo>
                  <a:lnTo>
                    <a:pt x="1125" y="21600"/>
                  </a:lnTo>
                  <a:lnTo>
                    <a:pt x="1683" y="21297"/>
                  </a:lnTo>
                  <a:lnTo>
                    <a:pt x="10937" y="21297"/>
                  </a:lnTo>
                  <a:lnTo>
                    <a:pt x="15144" y="20994"/>
                  </a:lnTo>
                  <a:lnTo>
                    <a:pt x="17393" y="20700"/>
                  </a:lnTo>
                  <a:lnTo>
                    <a:pt x="19351" y="20397"/>
                  </a:lnTo>
                  <a:lnTo>
                    <a:pt x="19634" y="20700"/>
                  </a:lnTo>
                  <a:lnTo>
                    <a:pt x="19917" y="20700"/>
                  </a:lnTo>
                  <a:lnTo>
                    <a:pt x="20759" y="20397"/>
                  </a:lnTo>
                  <a:lnTo>
                    <a:pt x="21317" y="19497"/>
                  </a:lnTo>
                  <a:lnTo>
                    <a:pt x="21317" y="18597"/>
                  </a:lnTo>
                  <a:lnTo>
                    <a:pt x="21600" y="17394"/>
                  </a:lnTo>
                  <a:lnTo>
                    <a:pt x="21317" y="15300"/>
                  </a:lnTo>
                  <a:lnTo>
                    <a:pt x="21034" y="13197"/>
                  </a:lnTo>
                  <a:lnTo>
                    <a:pt x="21034" y="6594"/>
                  </a:lnTo>
                  <a:lnTo>
                    <a:pt x="20475" y="3600"/>
                  </a:lnTo>
                  <a:lnTo>
                    <a:pt x="19917" y="2094"/>
                  </a:lnTo>
                  <a:lnTo>
                    <a:pt x="19351" y="900"/>
                  </a:lnTo>
                  <a:lnTo>
                    <a:pt x="19076" y="900"/>
                  </a:lnTo>
                  <a:lnTo>
                    <a:pt x="18793" y="1800"/>
                  </a:lnTo>
                  <a:lnTo>
                    <a:pt x="18793" y="5400"/>
                  </a:lnTo>
                  <a:lnTo>
                    <a:pt x="19076" y="10194"/>
                  </a:lnTo>
                  <a:lnTo>
                    <a:pt x="19351" y="14694"/>
                  </a:lnTo>
                  <a:lnTo>
                    <a:pt x="19351" y="19194"/>
                  </a:lnTo>
                  <a:lnTo>
                    <a:pt x="17393" y="18900"/>
                  </a:lnTo>
                  <a:lnTo>
                    <a:pt x="15144" y="18597"/>
                  </a:lnTo>
                  <a:lnTo>
                    <a:pt x="10663" y="18597"/>
                  </a:lnTo>
                  <a:lnTo>
                    <a:pt x="2241" y="19497"/>
                  </a:lnTo>
                  <a:lnTo>
                    <a:pt x="1966" y="19497"/>
                  </a:lnTo>
                  <a:lnTo>
                    <a:pt x="2241" y="17100"/>
                  </a:lnTo>
                  <a:lnTo>
                    <a:pt x="2241" y="14997"/>
                  </a:lnTo>
                  <a:lnTo>
                    <a:pt x="1966" y="10194"/>
                  </a:lnTo>
                  <a:lnTo>
                    <a:pt x="1399" y="3600"/>
                  </a:lnTo>
                  <a:lnTo>
                    <a:pt x="6731" y="2994"/>
                  </a:lnTo>
                  <a:lnTo>
                    <a:pt x="12062" y="2397"/>
                  </a:lnTo>
                  <a:lnTo>
                    <a:pt x="15711" y="2094"/>
                  </a:lnTo>
                  <a:lnTo>
                    <a:pt x="17393" y="1800"/>
                  </a:lnTo>
                  <a:lnTo>
                    <a:pt x="19076" y="900"/>
                  </a:lnTo>
                  <a:lnTo>
                    <a:pt x="19076" y="597"/>
                  </a:lnTo>
                  <a:lnTo>
                    <a:pt x="17951" y="294"/>
                  </a:lnTo>
                  <a:lnTo>
                    <a:pt x="17110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</p:grpSp>
      <p:sp>
        <p:nvSpPr>
          <p:cNvPr id="746" name="標題文字"/>
          <p:cNvSpPr txBox="1">
            <a:spLocks noGrp="1"/>
          </p:cNvSpPr>
          <p:nvPr>
            <p:ph type="title"/>
          </p:nvPr>
        </p:nvSpPr>
        <p:spPr>
          <a:xfrm>
            <a:off x="1131750" y="830699"/>
            <a:ext cx="6880501" cy="777001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t>標題文字</a:t>
            </a:r>
          </a:p>
        </p:txBody>
      </p:sp>
      <p:sp>
        <p:nvSpPr>
          <p:cNvPr id="747" name="內文層級一…"/>
          <p:cNvSpPr txBox="1">
            <a:spLocks noGrp="1"/>
          </p:cNvSpPr>
          <p:nvPr>
            <p:ph type="body" sz="quarter" idx="1"/>
          </p:nvPr>
        </p:nvSpPr>
        <p:spPr>
          <a:xfrm>
            <a:off x="977300" y="1705424"/>
            <a:ext cx="2296500" cy="4710002"/>
          </a:xfrm>
          <a:prstGeom prst="rect">
            <a:avLst/>
          </a:prstGeom>
        </p:spPr>
        <p:txBody>
          <a:bodyPr>
            <a:normAutofit/>
          </a:bodyPr>
          <a:lstStyle>
            <a:lvl1pPr>
              <a:spcBef>
                <a:spcPts val="0"/>
              </a:spcBef>
              <a:buSzPts val="1800"/>
              <a:defRPr sz="1800"/>
            </a:lvl1pPr>
            <a:lvl2pPr>
              <a:spcBef>
                <a:spcPts val="0"/>
              </a:spcBef>
              <a:buSzPts val="1800"/>
              <a:defRPr sz="1800"/>
            </a:lvl2pPr>
            <a:lvl3pPr>
              <a:spcBef>
                <a:spcPts val="0"/>
              </a:spcBef>
              <a:buSzPts val="1800"/>
              <a:defRPr sz="1800"/>
            </a:lvl3pPr>
            <a:lvl4pPr>
              <a:spcBef>
                <a:spcPts val="0"/>
              </a:spcBef>
              <a:buSzPts val="1800"/>
              <a:defRPr sz="1800"/>
            </a:lvl4pPr>
            <a:lvl5pPr>
              <a:spcBef>
                <a:spcPts val="0"/>
              </a:spcBef>
              <a:buSzPts val="1800"/>
              <a:defRPr sz="1800"/>
            </a:lvl5pPr>
          </a:lstStyle>
          <a:p>
            <a:r>
              <a:t>內文層級一</a:t>
            </a:r>
          </a:p>
          <a:p>
            <a:pPr lvl="1"/>
            <a:r>
              <a:t>內文層級二</a:t>
            </a:r>
          </a:p>
          <a:p>
            <a:pPr lvl="2"/>
            <a:r>
              <a:t>內文層級三</a:t>
            </a:r>
          </a:p>
          <a:p>
            <a:pPr lvl="3"/>
            <a:r>
              <a:t>內文層級四</a:t>
            </a:r>
          </a:p>
          <a:p>
            <a:pPr lvl="4"/>
            <a:r>
              <a:t>內文層級五</a:t>
            </a:r>
          </a:p>
        </p:txBody>
      </p:sp>
      <p:sp>
        <p:nvSpPr>
          <p:cNvPr id="748" name="Shape 1200"/>
          <p:cNvSpPr txBox="1">
            <a:spLocks noGrp="1"/>
          </p:cNvSpPr>
          <p:nvPr>
            <p:ph type="body" sz="quarter" idx="21"/>
          </p:nvPr>
        </p:nvSpPr>
        <p:spPr>
          <a:xfrm>
            <a:off x="3391603" y="1705424"/>
            <a:ext cx="2296500" cy="4710002"/>
          </a:xfrm>
          <a:prstGeom prst="rect">
            <a:avLst/>
          </a:prstGeom>
        </p:spPr>
        <p:txBody>
          <a:bodyPr>
            <a:normAutofit/>
          </a:bodyPr>
          <a:lstStyle/>
          <a:p>
            <a:pPr>
              <a:spcBef>
                <a:spcPts val="0"/>
              </a:spcBef>
              <a:buSzPts val="1800"/>
              <a:defRPr sz="1800"/>
            </a:pPr>
            <a:endParaRPr/>
          </a:p>
        </p:txBody>
      </p:sp>
      <p:sp>
        <p:nvSpPr>
          <p:cNvPr id="749" name="Shape 1201"/>
          <p:cNvSpPr txBox="1">
            <a:spLocks noGrp="1"/>
          </p:cNvSpPr>
          <p:nvPr>
            <p:ph type="body" sz="quarter" idx="22"/>
          </p:nvPr>
        </p:nvSpPr>
        <p:spPr>
          <a:xfrm>
            <a:off x="5805904" y="1705424"/>
            <a:ext cx="2296501" cy="4710002"/>
          </a:xfrm>
          <a:prstGeom prst="rect">
            <a:avLst/>
          </a:prstGeom>
        </p:spPr>
        <p:txBody>
          <a:bodyPr>
            <a:normAutofit/>
          </a:bodyPr>
          <a:lstStyle/>
          <a:p>
            <a:pPr>
              <a:spcBef>
                <a:spcPts val="0"/>
              </a:spcBef>
              <a:buSzPts val="1800"/>
              <a:defRPr sz="1800"/>
            </a:pPr>
            <a:endParaRPr/>
          </a:p>
        </p:txBody>
      </p:sp>
      <p:sp>
        <p:nvSpPr>
          <p:cNvPr id="750" name="幻燈片編號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val="4143132460"/>
      </p:ext>
    </p:extLst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" name="幻燈片編號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709105067"/>
      </p:ext>
    </p:extLst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Blank dar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81" name="Shape 1593"/>
          <p:cNvGrpSpPr/>
          <p:nvPr/>
        </p:nvGrpSpPr>
        <p:grpSpPr>
          <a:xfrm>
            <a:off x="1" y="9"/>
            <a:ext cx="9152000" cy="6864000"/>
            <a:chOff x="0" y="5"/>
            <a:chExt cx="9151998" cy="6863998"/>
          </a:xfrm>
        </p:grpSpPr>
        <p:sp>
          <p:nvSpPr>
            <p:cNvPr id="877" name="Shape 1594"/>
            <p:cNvSpPr/>
            <p:nvPr/>
          </p:nvSpPr>
          <p:spPr>
            <a:xfrm>
              <a:off x="5492102" y="6591442"/>
              <a:ext cx="165316" cy="17653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345" y="1088"/>
                  </a:moveTo>
                  <a:lnTo>
                    <a:pt x="19848" y="1364"/>
                  </a:lnTo>
                  <a:lnTo>
                    <a:pt x="20143" y="1640"/>
                  </a:lnTo>
                  <a:lnTo>
                    <a:pt x="20438" y="2184"/>
                  </a:lnTo>
                  <a:lnTo>
                    <a:pt x="20438" y="8202"/>
                  </a:lnTo>
                  <a:lnTo>
                    <a:pt x="19848" y="18043"/>
                  </a:lnTo>
                  <a:lnTo>
                    <a:pt x="19562" y="18863"/>
                  </a:lnTo>
                  <a:lnTo>
                    <a:pt x="19562" y="19408"/>
                  </a:lnTo>
                  <a:lnTo>
                    <a:pt x="19267" y="19684"/>
                  </a:lnTo>
                  <a:lnTo>
                    <a:pt x="18392" y="19684"/>
                  </a:lnTo>
                  <a:lnTo>
                    <a:pt x="14308" y="20228"/>
                  </a:lnTo>
                  <a:lnTo>
                    <a:pt x="6425" y="20228"/>
                  </a:lnTo>
                  <a:lnTo>
                    <a:pt x="4379" y="19684"/>
                  </a:lnTo>
                  <a:lnTo>
                    <a:pt x="3503" y="19408"/>
                  </a:lnTo>
                  <a:lnTo>
                    <a:pt x="2922" y="18863"/>
                  </a:lnTo>
                  <a:lnTo>
                    <a:pt x="2046" y="17499"/>
                  </a:lnTo>
                  <a:lnTo>
                    <a:pt x="1752" y="15583"/>
                  </a:lnTo>
                  <a:lnTo>
                    <a:pt x="1171" y="12302"/>
                  </a:lnTo>
                  <a:lnTo>
                    <a:pt x="876" y="9022"/>
                  </a:lnTo>
                  <a:lnTo>
                    <a:pt x="1171" y="5465"/>
                  </a:lnTo>
                  <a:lnTo>
                    <a:pt x="1752" y="2184"/>
                  </a:lnTo>
                  <a:lnTo>
                    <a:pt x="2046" y="2184"/>
                  </a:lnTo>
                  <a:lnTo>
                    <a:pt x="2333" y="1908"/>
                  </a:lnTo>
                  <a:lnTo>
                    <a:pt x="7587" y="1640"/>
                  </a:lnTo>
                  <a:lnTo>
                    <a:pt x="13137" y="1088"/>
                  </a:lnTo>
                  <a:close/>
                  <a:moveTo>
                    <a:pt x="11090" y="0"/>
                  </a:moveTo>
                  <a:lnTo>
                    <a:pt x="1171" y="820"/>
                  </a:lnTo>
                  <a:lnTo>
                    <a:pt x="876" y="1088"/>
                  </a:lnTo>
                  <a:lnTo>
                    <a:pt x="581" y="1364"/>
                  </a:lnTo>
                  <a:lnTo>
                    <a:pt x="581" y="1640"/>
                  </a:lnTo>
                  <a:lnTo>
                    <a:pt x="876" y="1908"/>
                  </a:lnTo>
                  <a:lnTo>
                    <a:pt x="1171" y="1908"/>
                  </a:lnTo>
                  <a:lnTo>
                    <a:pt x="581" y="3825"/>
                  </a:lnTo>
                  <a:lnTo>
                    <a:pt x="295" y="5741"/>
                  </a:lnTo>
                  <a:lnTo>
                    <a:pt x="0" y="9842"/>
                  </a:lnTo>
                  <a:lnTo>
                    <a:pt x="295" y="14219"/>
                  </a:lnTo>
                  <a:lnTo>
                    <a:pt x="581" y="16947"/>
                  </a:lnTo>
                  <a:lnTo>
                    <a:pt x="1171" y="18043"/>
                  </a:lnTo>
                  <a:lnTo>
                    <a:pt x="1752" y="19408"/>
                  </a:lnTo>
                  <a:lnTo>
                    <a:pt x="2046" y="19960"/>
                  </a:lnTo>
                  <a:lnTo>
                    <a:pt x="2627" y="20504"/>
                  </a:lnTo>
                  <a:lnTo>
                    <a:pt x="3798" y="21048"/>
                  </a:lnTo>
                  <a:lnTo>
                    <a:pt x="5255" y="21324"/>
                  </a:lnTo>
                  <a:lnTo>
                    <a:pt x="6425" y="21324"/>
                  </a:lnTo>
                  <a:lnTo>
                    <a:pt x="10510" y="21600"/>
                  </a:lnTo>
                  <a:lnTo>
                    <a:pt x="14594" y="21324"/>
                  </a:lnTo>
                  <a:lnTo>
                    <a:pt x="17516" y="21324"/>
                  </a:lnTo>
                  <a:lnTo>
                    <a:pt x="19267" y="21048"/>
                  </a:lnTo>
                  <a:lnTo>
                    <a:pt x="19848" y="20780"/>
                  </a:lnTo>
                  <a:lnTo>
                    <a:pt x="20438" y="20504"/>
                  </a:lnTo>
                  <a:lnTo>
                    <a:pt x="21019" y="19140"/>
                  </a:lnTo>
                  <a:lnTo>
                    <a:pt x="21314" y="17499"/>
                  </a:lnTo>
                  <a:lnTo>
                    <a:pt x="21314" y="14487"/>
                  </a:lnTo>
                  <a:lnTo>
                    <a:pt x="21600" y="7649"/>
                  </a:lnTo>
                  <a:lnTo>
                    <a:pt x="21600" y="544"/>
                  </a:lnTo>
                  <a:lnTo>
                    <a:pt x="21314" y="268"/>
                  </a:lnTo>
                  <a:lnTo>
                    <a:pt x="18686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878" name="Shape 1595"/>
            <p:cNvSpPr/>
            <p:nvPr/>
          </p:nvSpPr>
          <p:spPr>
            <a:xfrm>
              <a:off x="5563577" y="6640552"/>
              <a:ext cx="44731" cy="4698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416" y="0"/>
                  </a:moveTo>
                  <a:lnTo>
                    <a:pt x="4326" y="3081"/>
                  </a:lnTo>
                  <a:lnTo>
                    <a:pt x="4326" y="6163"/>
                  </a:lnTo>
                  <a:lnTo>
                    <a:pt x="2179" y="6163"/>
                  </a:lnTo>
                  <a:lnTo>
                    <a:pt x="0" y="7200"/>
                  </a:lnTo>
                  <a:lnTo>
                    <a:pt x="0" y="9244"/>
                  </a:lnTo>
                  <a:lnTo>
                    <a:pt x="1090" y="10281"/>
                  </a:lnTo>
                  <a:lnTo>
                    <a:pt x="4326" y="10281"/>
                  </a:lnTo>
                  <a:lnTo>
                    <a:pt x="4326" y="20563"/>
                  </a:lnTo>
                  <a:lnTo>
                    <a:pt x="5416" y="21600"/>
                  </a:lnTo>
                  <a:lnTo>
                    <a:pt x="7563" y="21600"/>
                  </a:lnTo>
                  <a:lnTo>
                    <a:pt x="8653" y="20563"/>
                  </a:lnTo>
                  <a:lnTo>
                    <a:pt x="8653" y="9244"/>
                  </a:lnTo>
                  <a:lnTo>
                    <a:pt x="10800" y="9244"/>
                  </a:lnTo>
                  <a:lnTo>
                    <a:pt x="16184" y="10281"/>
                  </a:lnTo>
                  <a:lnTo>
                    <a:pt x="20510" y="10281"/>
                  </a:lnTo>
                  <a:lnTo>
                    <a:pt x="21600" y="9244"/>
                  </a:lnTo>
                  <a:lnTo>
                    <a:pt x="21600" y="6163"/>
                  </a:lnTo>
                  <a:lnTo>
                    <a:pt x="19421" y="5156"/>
                  </a:lnTo>
                  <a:lnTo>
                    <a:pt x="8653" y="5156"/>
                  </a:lnTo>
                  <a:lnTo>
                    <a:pt x="8653" y="2075"/>
                  </a:lnTo>
                  <a:lnTo>
                    <a:pt x="7563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879" name="Shape 1596"/>
            <p:cNvSpPr/>
            <p:nvPr/>
          </p:nvSpPr>
          <p:spPr>
            <a:xfrm>
              <a:off x="5170365" y="6694241"/>
              <a:ext cx="35771" cy="469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190" y="4094"/>
                  </a:moveTo>
                  <a:lnTo>
                    <a:pt x="16190" y="9257"/>
                  </a:lnTo>
                  <a:lnTo>
                    <a:pt x="13505" y="14390"/>
                  </a:lnTo>
                  <a:lnTo>
                    <a:pt x="10780" y="18514"/>
                  </a:lnTo>
                  <a:lnTo>
                    <a:pt x="8095" y="18514"/>
                  </a:lnTo>
                  <a:lnTo>
                    <a:pt x="6732" y="15429"/>
                  </a:lnTo>
                  <a:lnTo>
                    <a:pt x="5410" y="12343"/>
                  </a:lnTo>
                  <a:lnTo>
                    <a:pt x="5410" y="9257"/>
                  </a:lnTo>
                  <a:lnTo>
                    <a:pt x="8095" y="7180"/>
                  </a:lnTo>
                  <a:lnTo>
                    <a:pt x="14827" y="5133"/>
                  </a:lnTo>
                  <a:lnTo>
                    <a:pt x="13505" y="4094"/>
                  </a:lnTo>
                  <a:close/>
                  <a:moveTo>
                    <a:pt x="14827" y="0"/>
                  </a:moveTo>
                  <a:lnTo>
                    <a:pt x="10780" y="1008"/>
                  </a:lnTo>
                  <a:lnTo>
                    <a:pt x="8095" y="3086"/>
                  </a:lnTo>
                  <a:lnTo>
                    <a:pt x="5410" y="5133"/>
                  </a:lnTo>
                  <a:lnTo>
                    <a:pt x="2685" y="7180"/>
                  </a:lnTo>
                  <a:lnTo>
                    <a:pt x="0" y="10265"/>
                  </a:lnTo>
                  <a:lnTo>
                    <a:pt x="0" y="12343"/>
                  </a:lnTo>
                  <a:lnTo>
                    <a:pt x="2685" y="18514"/>
                  </a:lnTo>
                  <a:lnTo>
                    <a:pt x="5410" y="20561"/>
                  </a:lnTo>
                  <a:lnTo>
                    <a:pt x="8095" y="21600"/>
                  </a:lnTo>
                  <a:lnTo>
                    <a:pt x="10780" y="21600"/>
                  </a:lnTo>
                  <a:lnTo>
                    <a:pt x="14827" y="20561"/>
                  </a:lnTo>
                  <a:lnTo>
                    <a:pt x="17553" y="18514"/>
                  </a:lnTo>
                  <a:lnTo>
                    <a:pt x="18875" y="16437"/>
                  </a:lnTo>
                  <a:lnTo>
                    <a:pt x="20237" y="10265"/>
                  </a:lnTo>
                  <a:lnTo>
                    <a:pt x="21600" y="5133"/>
                  </a:lnTo>
                  <a:lnTo>
                    <a:pt x="20237" y="2047"/>
                  </a:lnTo>
                  <a:lnTo>
                    <a:pt x="17553" y="1008"/>
                  </a:lnTo>
                  <a:lnTo>
                    <a:pt x="14827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880" name="Shape 1597"/>
            <p:cNvSpPr/>
            <p:nvPr/>
          </p:nvSpPr>
          <p:spPr>
            <a:xfrm>
              <a:off x="3170588" y="6470790"/>
              <a:ext cx="178722" cy="10273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202" y="1870"/>
                  </a:moveTo>
                  <a:lnTo>
                    <a:pt x="18905" y="2344"/>
                  </a:lnTo>
                  <a:lnTo>
                    <a:pt x="19980" y="3279"/>
                  </a:lnTo>
                  <a:lnTo>
                    <a:pt x="20525" y="4228"/>
                  </a:lnTo>
                  <a:lnTo>
                    <a:pt x="20790" y="6098"/>
                  </a:lnTo>
                  <a:lnTo>
                    <a:pt x="20790" y="7981"/>
                  </a:lnTo>
                  <a:lnTo>
                    <a:pt x="20525" y="12209"/>
                  </a:lnTo>
                  <a:lnTo>
                    <a:pt x="19980" y="15502"/>
                  </a:lnTo>
                  <a:lnTo>
                    <a:pt x="19715" y="17372"/>
                  </a:lnTo>
                  <a:lnTo>
                    <a:pt x="19170" y="18321"/>
                  </a:lnTo>
                  <a:lnTo>
                    <a:pt x="18632" y="18781"/>
                  </a:lnTo>
                  <a:lnTo>
                    <a:pt x="17822" y="19256"/>
                  </a:lnTo>
                  <a:lnTo>
                    <a:pt x="12962" y="20191"/>
                  </a:lnTo>
                  <a:lnTo>
                    <a:pt x="9184" y="20191"/>
                  </a:lnTo>
                  <a:lnTo>
                    <a:pt x="5133" y="19730"/>
                  </a:lnTo>
                  <a:lnTo>
                    <a:pt x="2158" y="19256"/>
                  </a:lnTo>
                  <a:lnTo>
                    <a:pt x="1620" y="19256"/>
                  </a:lnTo>
                  <a:lnTo>
                    <a:pt x="1347" y="18781"/>
                  </a:lnTo>
                  <a:lnTo>
                    <a:pt x="1083" y="17372"/>
                  </a:lnTo>
                  <a:lnTo>
                    <a:pt x="810" y="14553"/>
                  </a:lnTo>
                  <a:lnTo>
                    <a:pt x="1083" y="8456"/>
                  </a:lnTo>
                  <a:lnTo>
                    <a:pt x="1347" y="2344"/>
                  </a:lnTo>
                  <a:lnTo>
                    <a:pt x="4323" y="2819"/>
                  </a:lnTo>
                  <a:lnTo>
                    <a:pt x="7291" y="2344"/>
                  </a:lnTo>
                  <a:lnTo>
                    <a:pt x="13234" y="1870"/>
                  </a:lnTo>
                  <a:close/>
                  <a:moveTo>
                    <a:pt x="14309" y="0"/>
                  </a:moveTo>
                  <a:lnTo>
                    <a:pt x="9994" y="460"/>
                  </a:lnTo>
                  <a:lnTo>
                    <a:pt x="5398" y="935"/>
                  </a:lnTo>
                  <a:lnTo>
                    <a:pt x="3240" y="935"/>
                  </a:lnTo>
                  <a:lnTo>
                    <a:pt x="1347" y="460"/>
                  </a:lnTo>
                  <a:lnTo>
                    <a:pt x="537" y="460"/>
                  </a:lnTo>
                  <a:lnTo>
                    <a:pt x="537" y="1870"/>
                  </a:lnTo>
                  <a:lnTo>
                    <a:pt x="273" y="6572"/>
                  </a:lnTo>
                  <a:lnTo>
                    <a:pt x="0" y="12684"/>
                  </a:lnTo>
                  <a:lnTo>
                    <a:pt x="0" y="15963"/>
                  </a:lnTo>
                  <a:lnTo>
                    <a:pt x="273" y="18321"/>
                  </a:lnTo>
                  <a:lnTo>
                    <a:pt x="537" y="20191"/>
                  </a:lnTo>
                  <a:lnTo>
                    <a:pt x="1083" y="20665"/>
                  </a:lnTo>
                  <a:lnTo>
                    <a:pt x="1347" y="21140"/>
                  </a:lnTo>
                  <a:lnTo>
                    <a:pt x="6208" y="21600"/>
                  </a:lnTo>
                  <a:lnTo>
                    <a:pt x="10804" y="21600"/>
                  </a:lnTo>
                  <a:lnTo>
                    <a:pt x="15392" y="21140"/>
                  </a:lnTo>
                  <a:lnTo>
                    <a:pt x="19980" y="20191"/>
                  </a:lnTo>
                  <a:lnTo>
                    <a:pt x="20253" y="19730"/>
                  </a:lnTo>
                  <a:lnTo>
                    <a:pt x="20253" y="19256"/>
                  </a:lnTo>
                  <a:lnTo>
                    <a:pt x="21063" y="14093"/>
                  </a:lnTo>
                  <a:lnTo>
                    <a:pt x="21335" y="11274"/>
                  </a:lnTo>
                  <a:lnTo>
                    <a:pt x="21600" y="8456"/>
                  </a:lnTo>
                  <a:lnTo>
                    <a:pt x="21600" y="5637"/>
                  </a:lnTo>
                  <a:lnTo>
                    <a:pt x="21063" y="3753"/>
                  </a:lnTo>
                  <a:lnTo>
                    <a:pt x="20790" y="2344"/>
                  </a:lnTo>
                  <a:lnTo>
                    <a:pt x="20253" y="1870"/>
                  </a:lnTo>
                  <a:lnTo>
                    <a:pt x="19442" y="935"/>
                  </a:lnTo>
                  <a:lnTo>
                    <a:pt x="18632" y="460"/>
                  </a:lnTo>
                  <a:lnTo>
                    <a:pt x="16475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881" name="Shape 1598"/>
            <p:cNvSpPr/>
            <p:nvPr/>
          </p:nvSpPr>
          <p:spPr>
            <a:xfrm>
              <a:off x="5360301" y="6668878"/>
              <a:ext cx="42408" cy="127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15" y="0"/>
                  </a:moveTo>
                  <a:lnTo>
                    <a:pt x="0" y="4346"/>
                  </a:lnTo>
                  <a:lnTo>
                    <a:pt x="0" y="12909"/>
                  </a:lnTo>
                  <a:lnTo>
                    <a:pt x="4530" y="17254"/>
                  </a:lnTo>
                  <a:lnTo>
                    <a:pt x="9093" y="21600"/>
                  </a:lnTo>
                  <a:lnTo>
                    <a:pt x="19335" y="21600"/>
                  </a:lnTo>
                  <a:lnTo>
                    <a:pt x="20485" y="17254"/>
                  </a:lnTo>
                  <a:lnTo>
                    <a:pt x="21600" y="12909"/>
                  </a:lnTo>
                  <a:lnTo>
                    <a:pt x="21600" y="8563"/>
                  </a:lnTo>
                  <a:lnTo>
                    <a:pt x="20485" y="4346"/>
                  </a:lnTo>
                  <a:lnTo>
                    <a:pt x="1592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882" name="Shape 1599"/>
            <p:cNvSpPr/>
            <p:nvPr/>
          </p:nvSpPr>
          <p:spPr>
            <a:xfrm>
              <a:off x="5284313" y="6589186"/>
              <a:ext cx="185425" cy="17653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386" y="0"/>
                  </a:moveTo>
                  <a:lnTo>
                    <a:pt x="1562" y="544"/>
                  </a:lnTo>
                  <a:lnTo>
                    <a:pt x="781" y="820"/>
                  </a:lnTo>
                  <a:lnTo>
                    <a:pt x="263" y="1364"/>
                  </a:lnTo>
                  <a:lnTo>
                    <a:pt x="0" y="1916"/>
                  </a:lnTo>
                  <a:lnTo>
                    <a:pt x="263" y="2184"/>
                  </a:lnTo>
                  <a:lnTo>
                    <a:pt x="781" y="2184"/>
                  </a:lnTo>
                  <a:lnTo>
                    <a:pt x="1044" y="1916"/>
                  </a:lnTo>
                  <a:lnTo>
                    <a:pt x="1562" y="1640"/>
                  </a:lnTo>
                  <a:lnTo>
                    <a:pt x="2342" y="1364"/>
                  </a:lnTo>
                  <a:lnTo>
                    <a:pt x="4167" y="1096"/>
                  </a:lnTo>
                  <a:lnTo>
                    <a:pt x="7545" y="1364"/>
                  </a:lnTo>
                  <a:lnTo>
                    <a:pt x="14836" y="1640"/>
                  </a:lnTo>
                  <a:lnTo>
                    <a:pt x="17441" y="1916"/>
                  </a:lnTo>
                  <a:lnTo>
                    <a:pt x="18477" y="2184"/>
                  </a:lnTo>
                  <a:lnTo>
                    <a:pt x="19520" y="2737"/>
                  </a:lnTo>
                  <a:lnTo>
                    <a:pt x="20038" y="3005"/>
                  </a:lnTo>
                  <a:lnTo>
                    <a:pt x="20301" y="3557"/>
                  </a:lnTo>
                  <a:lnTo>
                    <a:pt x="20564" y="4921"/>
                  </a:lnTo>
                  <a:lnTo>
                    <a:pt x="20301" y="7381"/>
                  </a:lnTo>
                  <a:lnTo>
                    <a:pt x="20564" y="12578"/>
                  </a:lnTo>
                  <a:lnTo>
                    <a:pt x="20301" y="17775"/>
                  </a:lnTo>
                  <a:lnTo>
                    <a:pt x="20038" y="19684"/>
                  </a:lnTo>
                  <a:lnTo>
                    <a:pt x="20038" y="19960"/>
                  </a:lnTo>
                  <a:lnTo>
                    <a:pt x="19520" y="19960"/>
                  </a:lnTo>
                  <a:lnTo>
                    <a:pt x="18740" y="20236"/>
                  </a:lnTo>
                  <a:lnTo>
                    <a:pt x="16660" y="20236"/>
                  </a:lnTo>
                  <a:lnTo>
                    <a:pt x="11194" y="19960"/>
                  </a:lnTo>
                  <a:lnTo>
                    <a:pt x="8852" y="20236"/>
                  </a:lnTo>
                  <a:lnTo>
                    <a:pt x="6509" y="20504"/>
                  </a:lnTo>
                  <a:lnTo>
                    <a:pt x="5466" y="20504"/>
                  </a:lnTo>
                  <a:lnTo>
                    <a:pt x="4422" y="19960"/>
                  </a:lnTo>
                  <a:lnTo>
                    <a:pt x="3641" y="19416"/>
                  </a:lnTo>
                  <a:lnTo>
                    <a:pt x="3123" y="18319"/>
                  </a:lnTo>
                  <a:lnTo>
                    <a:pt x="2605" y="16403"/>
                  </a:lnTo>
                  <a:lnTo>
                    <a:pt x="2342" y="14495"/>
                  </a:lnTo>
                  <a:lnTo>
                    <a:pt x="2342" y="6285"/>
                  </a:lnTo>
                  <a:lnTo>
                    <a:pt x="2605" y="2460"/>
                  </a:lnTo>
                  <a:lnTo>
                    <a:pt x="2342" y="2184"/>
                  </a:lnTo>
                  <a:lnTo>
                    <a:pt x="2342" y="1916"/>
                  </a:lnTo>
                  <a:lnTo>
                    <a:pt x="2080" y="1916"/>
                  </a:lnTo>
                  <a:lnTo>
                    <a:pt x="1824" y="2184"/>
                  </a:lnTo>
                  <a:lnTo>
                    <a:pt x="1562" y="4101"/>
                  </a:lnTo>
                  <a:lnTo>
                    <a:pt x="1299" y="6285"/>
                  </a:lnTo>
                  <a:lnTo>
                    <a:pt x="1299" y="10118"/>
                  </a:lnTo>
                  <a:lnTo>
                    <a:pt x="1562" y="15039"/>
                  </a:lnTo>
                  <a:lnTo>
                    <a:pt x="1824" y="17223"/>
                  </a:lnTo>
                  <a:lnTo>
                    <a:pt x="2080" y="18595"/>
                  </a:lnTo>
                  <a:lnTo>
                    <a:pt x="2342" y="19416"/>
                  </a:lnTo>
                  <a:lnTo>
                    <a:pt x="2860" y="20236"/>
                  </a:lnTo>
                  <a:lnTo>
                    <a:pt x="3641" y="20780"/>
                  </a:lnTo>
                  <a:lnTo>
                    <a:pt x="4167" y="21056"/>
                  </a:lnTo>
                  <a:lnTo>
                    <a:pt x="4948" y="21324"/>
                  </a:lnTo>
                  <a:lnTo>
                    <a:pt x="6509" y="21600"/>
                  </a:lnTo>
                  <a:lnTo>
                    <a:pt x="8326" y="21324"/>
                  </a:lnTo>
                  <a:lnTo>
                    <a:pt x="17696" y="21324"/>
                  </a:lnTo>
                  <a:lnTo>
                    <a:pt x="20819" y="21056"/>
                  </a:lnTo>
                  <a:lnTo>
                    <a:pt x="21082" y="20780"/>
                  </a:lnTo>
                  <a:lnTo>
                    <a:pt x="21082" y="20504"/>
                  </a:lnTo>
                  <a:lnTo>
                    <a:pt x="21345" y="16679"/>
                  </a:lnTo>
                  <a:lnTo>
                    <a:pt x="21600" y="13122"/>
                  </a:lnTo>
                  <a:lnTo>
                    <a:pt x="21345" y="5741"/>
                  </a:lnTo>
                  <a:lnTo>
                    <a:pt x="21345" y="3557"/>
                  </a:lnTo>
                  <a:lnTo>
                    <a:pt x="21082" y="3005"/>
                  </a:lnTo>
                  <a:lnTo>
                    <a:pt x="20564" y="2184"/>
                  </a:lnTo>
                  <a:lnTo>
                    <a:pt x="20038" y="1916"/>
                  </a:lnTo>
                  <a:lnTo>
                    <a:pt x="19520" y="1364"/>
                  </a:lnTo>
                  <a:lnTo>
                    <a:pt x="17441" y="820"/>
                  </a:lnTo>
                  <a:lnTo>
                    <a:pt x="14836" y="544"/>
                  </a:lnTo>
                  <a:lnTo>
                    <a:pt x="12230" y="544"/>
                  </a:lnTo>
                  <a:lnTo>
                    <a:pt x="7027" y="276"/>
                  </a:lnTo>
                  <a:lnTo>
                    <a:pt x="5203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883" name="Shape 1600"/>
            <p:cNvSpPr/>
            <p:nvPr/>
          </p:nvSpPr>
          <p:spPr>
            <a:xfrm>
              <a:off x="4777085" y="6466277"/>
              <a:ext cx="178789" cy="11176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669" y="1732"/>
                  </a:moveTo>
                  <a:lnTo>
                    <a:pt x="7833" y="2591"/>
                  </a:lnTo>
                  <a:lnTo>
                    <a:pt x="9718" y="2591"/>
                  </a:lnTo>
                  <a:lnTo>
                    <a:pt x="15122" y="3027"/>
                  </a:lnTo>
                  <a:lnTo>
                    <a:pt x="17816" y="3027"/>
                  </a:lnTo>
                  <a:lnTo>
                    <a:pt x="20518" y="2591"/>
                  </a:lnTo>
                  <a:lnTo>
                    <a:pt x="19980" y="9068"/>
                  </a:lnTo>
                  <a:lnTo>
                    <a:pt x="19980" y="15123"/>
                  </a:lnTo>
                  <a:lnTo>
                    <a:pt x="19708" y="16841"/>
                  </a:lnTo>
                  <a:lnTo>
                    <a:pt x="19708" y="18137"/>
                  </a:lnTo>
                  <a:lnTo>
                    <a:pt x="18898" y="19009"/>
                  </a:lnTo>
                  <a:lnTo>
                    <a:pt x="18088" y="19009"/>
                  </a:lnTo>
                  <a:lnTo>
                    <a:pt x="12957" y="19432"/>
                  </a:lnTo>
                  <a:lnTo>
                    <a:pt x="10527" y="19432"/>
                  </a:lnTo>
                  <a:lnTo>
                    <a:pt x="7024" y="19868"/>
                  </a:lnTo>
                  <a:lnTo>
                    <a:pt x="5131" y="19432"/>
                  </a:lnTo>
                  <a:lnTo>
                    <a:pt x="3512" y="19432"/>
                  </a:lnTo>
                  <a:lnTo>
                    <a:pt x="2429" y="18573"/>
                  </a:lnTo>
                  <a:lnTo>
                    <a:pt x="2165" y="18137"/>
                  </a:lnTo>
                  <a:lnTo>
                    <a:pt x="1892" y="17714"/>
                  </a:lnTo>
                  <a:lnTo>
                    <a:pt x="1620" y="7773"/>
                  </a:lnTo>
                  <a:lnTo>
                    <a:pt x="1620" y="3027"/>
                  </a:lnTo>
                  <a:lnTo>
                    <a:pt x="1355" y="3463"/>
                  </a:lnTo>
                  <a:lnTo>
                    <a:pt x="1082" y="3027"/>
                  </a:lnTo>
                  <a:lnTo>
                    <a:pt x="1355" y="3027"/>
                  </a:lnTo>
                  <a:lnTo>
                    <a:pt x="1355" y="2168"/>
                  </a:lnTo>
                  <a:lnTo>
                    <a:pt x="3512" y="1732"/>
                  </a:lnTo>
                  <a:close/>
                  <a:moveTo>
                    <a:pt x="2165" y="0"/>
                  </a:moveTo>
                  <a:lnTo>
                    <a:pt x="1082" y="436"/>
                  </a:lnTo>
                  <a:lnTo>
                    <a:pt x="273" y="872"/>
                  </a:lnTo>
                  <a:lnTo>
                    <a:pt x="0" y="1295"/>
                  </a:lnTo>
                  <a:lnTo>
                    <a:pt x="0" y="2168"/>
                  </a:lnTo>
                  <a:lnTo>
                    <a:pt x="273" y="2591"/>
                  </a:lnTo>
                  <a:lnTo>
                    <a:pt x="810" y="2591"/>
                  </a:lnTo>
                  <a:lnTo>
                    <a:pt x="545" y="4323"/>
                  </a:lnTo>
                  <a:lnTo>
                    <a:pt x="545" y="12955"/>
                  </a:lnTo>
                  <a:lnTo>
                    <a:pt x="810" y="19432"/>
                  </a:lnTo>
                  <a:lnTo>
                    <a:pt x="1355" y="20305"/>
                  </a:lnTo>
                  <a:lnTo>
                    <a:pt x="3512" y="21164"/>
                  </a:lnTo>
                  <a:lnTo>
                    <a:pt x="5669" y="21600"/>
                  </a:lnTo>
                  <a:lnTo>
                    <a:pt x="17006" y="21600"/>
                  </a:lnTo>
                  <a:lnTo>
                    <a:pt x="19171" y="21164"/>
                  </a:lnTo>
                  <a:lnTo>
                    <a:pt x="19980" y="20728"/>
                  </a:lnTo>
                  <a:lnTo>
                    <a:pt x="20518" y="19868"/>
                  </a:lnTo>
                  <a:lnTo>
                    <a:pt x="20790" y="19009"/>
                  </a:lnTo>
                  <a:lnTo>
                    <a:pt x="21055" y="17714"/>
                  </a:lnTo>
                  <a:lnTo>
                    <a:pt x="21055" y="9941"/>
                  </a:lnTo>
                  <a:lnTo>
                    <a:pt x="21600" y="2168"/>
                  </a:lnTo>
                  <a:lnTo>
                    <a:pt x="21327" y="1295"/>
                  </a:lnTo>
                  <a:lnTo>
                    <a:pt x="20790" y="872"/>
                  </a:lnTo>
                  <a:lnTo>
                    <a:pt x="17816" y="1295"/>
                  </a:lnTo>
                  <a:lnTo>
                    <a:pt x="14576" y="1295"/>
                  </a:lnTo>
                  <a:lnTo>
                    <a:pt x="7833" y="436"/>
                  </a:lnTo>
                  <a:lnTo>
                    <a:pt x="4049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884" name="Shape 1601"/>
            <p:cNvSpPr/>
            <p:nvPr/>
          </p:nvSpPr>
          <p:spPr>
            <a:xfrm>
              <a:off x="4721273" y="6591442"/>
              <a:ext cx="160869" cy="17201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294" y="0"/>
                  </a:moveTo>
                  <a:lnTo>
                    <a:pt x="5694" y="275"/>
                  </a:lnTo>
                  <a:lnTo>
                    <a:pt x="3297" y="558"/>
                  </a:lnTo>
                  <a:lnTo>
                    <a:pt x="2397" y="842"/>
                  </a:lnTo>
                  <a:lnTo>
                    <a:pt x="1194" y="1400"/>
                  </a:lnTo>
                  <a:lnTo>
                    <a:pt x="900" y="2242"/>
                  </a:lnTo>
                  <a:lnTo>
                    <a:pt x="597" y="3083"/>
                  </a:lnTo>
                  <a:lnTo>
                    <a:pt x="597" y="5050"/>
                  </a:lnTo>
                  <a:lnTo>
                    <a:pt x="294" y="15150"/>
                  </a:lnTo>
                  <a:lnTo>
                    <a:pt x="0" y="17675"/>
                  </a:lnTo>
                  <a:lnTo>
                    <a:pt x="294" y="19075"/>
                  </a:lnTo>
                  <a:lnTo>
                    <a:pt x="597" y="19642"/>
                  </a:lnTo>
                  <a:lnTo>
                    <a:pt x="900" y="19917"/>
                  </a:lnTo>
                  <a:lnTo>
                    <a:pt x="1194" y="19917"/>
                  </a:lnTo>
                  <a:lnTo>
                    <a:pt x="1194" y="17392"/>
                  </a:lnTo>
                  <a:lnTo>
                    <a:pt x="1497" y="15150"/>
                  </a:lnTo>
                  <a:lnTo>
                    <a:pt x="1800" y="7008"/>
                  </a:lnTo>
                  <a:lnTo>
                    <a:pt x="1800" y="4483"/>
                  </a:lnTo>
                  <a:lnTo>
                    <a:pt x="2094" y="3083"/>
                  </a:lnTo>
                  <a:lnTo>
                    <a:pt x="2397" y="2525"/>
                  </a:lnTo>
                  <a:lnTo>
                    <a:pt x="2994" y="1958"/>
                  </a:lnTo>
                  <a:lnTo>
                    <a:pt x="4794" y="1400"/>
                  </a:lnTo>
                  <a:lnTo>
                    <a:pt x="6897" y="1117"/>
                  </a:lnTo>
                  <a:lnTo>
                    <a:pt x="10194" y="1117"/>
                  </a:lnTo>
                  <a:lnTo>
                    <a:pt x="13794" y="1400"/>
                  </a:lnTo>
                  <a:lnTo>
                    <a:pt x="17100" y="1683"/>
                  </a:lnTo>
                  <a:lnTo>
                    <a:pt x="20397" y="2525"/>
                  </a:lnTo>
                  <a:lnTo>
                    <a:pt x="20094" y="5608"/>
                  </a:lnTo>
                  <a:lnTo>
                    <a:pt x="20397" y="8692"/>
                  </a:lnTo>
                  <a:lnTo>
                    <a:pt x="19800" y="13750"/>
                  </a:lnTo>
                  <a:lnTo>
                    <a:pt x="19497" y="19075"/>
                  </a:lnTo>
                  <a:lnTo>
                    <a:pt x="16797" y="19642"/>
                  </a:lnTo>
                  <a:lnTo>
                    <a:pt x="13794" y="19642"/>
                  </a:lnTo>
                  <a:lnTo>
                    <a:pt x="8100" y="19075"/>
                  </a:lnTo>
                  <a:lnTo>
                    <a:pt x="3894" y="19075"/>
                  </a:lnTo>
                  <a:lnTo>
                    <a:pt x="2094" y="19642"/>
                  </a:lnTo>
                  <a:lnTo>
                    <a:pt x="1194" y="19917"/>
                  </a:lnTo>
                  <a:lnTo>
                    <a:pt x="597" y="20758"/>
                  </a:lnTo>
                  <a:lnTo>
                    <a:pt x="597" y="21042"/>
                  </a:lnTo>
                  <a:lnTo>
                    <a:pt x="1497" y="21042"/>
                  </a:lnTo>
                  <a:lnTo>
                    <a:pt x="2700" y="20758"/>
                  </a:lnTo>
                  <a:lnTo>
                    <a:pt x="4500" y="20483"/>
                  </a:lnTo>
                  <a:lnTo>
                    <a:pt x="7200" y="20483"/>
                  </a:lnTo>
                  <a:lnTo>
                    <a:pt x="9900" y="20758"/>
                  </a:lnTo>
                  <a:lnTo>
                    <a:pt x="14694" y="21042"/>
                  </a:lnTo>
                  <a:lnTo>
                    <a:pt x="17100" y="21042"/>
                  </a:lnTo>
                  <a:lnTo>
                    <a:pt x="19497" y="20483"/>
                  </a:lnTo>
                  <a:lnTo>
                    <a:pt x="19497" y="21042"/>
                  </a:lnTo>
                  <a:lnTo>
                    <a:pt x="20094" y="21600"/>
                  </a:lnTo>
                  <a:lnTo>
                    <a:pt x="20397" y="21600"/>
                  </a:lnTo>
                  <a:lnTo>
                    <a:pt x="20700" y="21325"/>
                  </a:lnTo>
                  <a:lnTo>
                    <a:pt x="20994" y="19642"/>
                  </a:lnTo>
                  <a:lnTo>
                    <a:pt x="20994" y="17958"/>
                  </a:lnTo>
                  <a:lnTo>
                    <a:pt x="21297" y="14592"/>
                  </a:lnTo>
                  <a:lnTo>
                    <a:pt x="21297" y="11500"/>
                  </a:lnTo>
                  <a:lnTo>
                    <a:pt x="21600" y="8133"/>
                  </a:lnTo>
                  <a:lnTo>
                    <a:pt x="21297" y="3642"/>
                  </a:lnTo>
                  <a:lnTo>
                    <a:pt x="21297" y="2525"/>
                  </a:lnTo>
                  <a:lnTo>
                    <a:pt x="21600" y="2525"/>
                  </a:lnTo>
                  <a:lnTo>
                    <a:pt x="21600" y="1683"/>
                  </a:lnTo>
                  <a:lnTo>
                    <a:pt x="21297" y="1400"/>
                  </a:lnTo>
                  <a:lnTo>
                    <a:pt x="20994" y="1400"/>
                  </a:lnTo>
                  <a:lnTo>
                    <a:pt x="17394" y="558"/>
                  </a:lnTo>
                  <a:lnTo>
                    <a:pt x="1350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885" name="Shape 1602"/>
            <p:cNvSpPr/>
            <p:nvPr/>
          </p:nvSpPr>
          <p:spPr>
            <a:xfrm>
              <a:off x="5592645" y="6785825"/>
              <a:ext cx="163126" cy="7817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201" y="0"/>
                  </a:moveTo>
                  <a:lnTo>
                    <a:pt x="10352" y="1229"/>
                  </a:lnTo>
                  <a:lnTo>
                    <a:pt x="7988" y="1852"/>
                  </a:lnTo>
                  <a:lnTo>
                    <a:pt x="5624" y="1229"/>
                  </a:lnTo>
                  <a:lnTo>
                    <a:pt x="3550" y="1229"/>
                  </a:lnTo>
                  <a:lnTo>
                    <a:pt x="1476" y="2475"/>
                  </a:lnTo>
                  <a:lnTo>
                    <a:pt x="1476" y="1852"/>
                  </a:lnTo>
                  <a:lnTo>
                    <a:pt x="1186" y="1229"/>
                  </a:lnTo>
                  <a:lnTo>
                    <a:pt x="888" y="1229"/>
                  </a:lnTo>
                  <a:lnTo>
                    <a:pt x="589" y="1852"/>
                  </a:lnTo>
                  <a:lnTo>
                    <a:pt x="299" y="6784"/>
                  </a:lnTo>
                  <a:lnTo>
                    <a:pt x="299" y="11735"/>
                  </a:lnTo>
                  <a:lnTo>
                    <a:pt x="0" y="21600"/>
                  </a:lnTo>
                  <a:lnTo>
                    <a:pt x="1186" y="21600"/>
                  </a:lnTo>
                  <a:lnTo>
                    <a:pt x="1476" y="13587"/>
                  </a:lnTo>
                  <a:lnTo>
                    <a:pt x="1186" y="4932"/>
                  </a:lnTo>
                  <a:lnTo>
                    <a:pt x="3550" y="4327"/>
                  </a:lnTo>
                  <a:lnTo>
                    <a:pt x="5914" y="3704"/>
                  </a:lnTo>
                  <a:lnTo>
                    <a:pt x="12426" y="3704"/>
                  </a:lnTo>
                  <a:lnTo>
                    <a:pt x="14201" y="3080"/>
                  </a:lnTo>
                  <a:lnTo>
                    <a:pt x="16275" y="2475"/>
                  </a:lnTo>
                  <a:lnTo>
                    <a:pt x="18050" y="2475"/>
                  </a:lnTo>
                  <a:lnTo>
                    <a:pt x="19236" y="3704"/>
                  </a:lnTo>
                  <a:lnTo>
                    <a:pt x="20414" y="7408"/>
                  </a:lnTo>
                  <a:lnTo>
                    <a:pt x="20712" y="10488"/>
                  </a:lnTo>
                  <a:lnTo>
                    <a:pt x="20712" y="21600"/>
                  </a:lnTo>
                  <a:lnTo>
                    <a:pt x="21600" y="21600"/>
                  </a:lnTo>
                  <a:lnTo>
                    <a:pt x="21600" y="15439"/>
                  </a:lnTo>
                  <a:lnTo>
                    <a:pt x="21301" y="8636"/>
                  </a:lnTo>
                  <a:lnTo>
                    <a:pt x="21011" y="6179"/>
                  </a:lnTo>
                  <a:lnTo>
                    <a:pt x="19236" y="1229"/>
                  </a:lnTo>
                  <a:lnTo>
                    <a:pt x="1775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886" name="Shape 1603"/>
            <p:cNvSpPr/>
            <p:nvPr/>
          </p:nvSpPr>
          <p:spPr>
            <a:xfrm>
              <a:off x="5787028" y="6783568"/>
              <a:ext cx="172085" cy="8043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932" y="0"/>
                  </a:moveTo>
                  <a:lnTo>
                    <a:pt x="841" y="1800"/>
                  </a:lnTo>
                  <a:lnTo>
                    <a:pt x="566" y="2406"/>
                  </a:lnTo>
                  <a:lnTo>
                    <a:pt x="566" y="3012"/>
                  </a:lnTo>
                  <a:lnTo>
                    <a:pt x="0" y="12012"/>
                  </a:lnTo>
                  <a:lnTo>
                    <a:pt x="0" y="21600"/>
                  </a:lnTo>
                  <a:lnTo>
                    <a:pt x="1125" y="21600"/>
                  </a:lnTo>
                  <a:lnTo>
                    <a:pt x="1125" y="13206"/>
                  </a:lnTo>
                  <a:lnTo>
                    <a:pt x="1408" y="8412"/>
                  </a:lnTo>
                  <a:lnTo>
                    <a:pt x="1408" y="6006"/>
                  </a:lnTo>
                  <a:lnTo>
                    <a:pt x="1125" y="3600"/>
                  </a:lnTo>
                  <a:lnTo>
                    <a:pt x="3649" y="3012"/>
                  </a:lnTo>
                  <a:lnTo>
                    <a:pt x="6173" y="2406"/>
                  </a:lnTo>
                  <a:lnTo>
                    <a:pt x="17393" y="2406"/>
                  </a:lnTo>
                  <a:lnTo>
                    <a:pt x="18510" y="3012"/>
                  </a:lnTo>
                  <a:lnTo>
                    <a:pt x="19351" y="4206"/>
                  </a:lnTo>
                  <a:lnTo>
                    <a:pt x="19917" y="6006"/>
                  </a:lnTo>
                  <a:lnTo>
                    <a:pt x="20475" y="9606"/>
                  </a:lnTo>
                  <a:lnTo>
                    <a:pt x="20475" y="21600"/>
                  </a:lnTo>
                  <a:lnTo>
                    <a:pt x="21600" y="21600"/>
                  </a:lnTo>
                  <a:lnTo>
                    <a:pt x="21600" y="7806"/>
                  </a:lnTo>
                  <a:lnTo>
                    <a:pt x="21317" y="6006"/>
                  </a:lnTo>
                  <a:lnTo>
                    <a:pt x="20759" y="4206"/>
                  </a:lnTo>
                  <a:lnTo>
                    <a:pt x="20192" y="2406"/>
                  </a:lnTo>
                  <a:lnTo>
                    <a:pt x="19351" y="1212"/>
                  </a:lnTo>
                  <a:lnTo>
                    <a:pt x="17668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887" name="Shape 1604"/>
            <p:cNvSpPr/>
            <p:nvPr/>
          </p:nvSpPr>
          <p:spPr>
            <a:xfrm>
              <a:off x="3233170" y="6721372"/>
              <a:ext cx="35706" cy="127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5380" y="5440"/>
                  </a:lnTo>
                  <a:lnTo>
                    <a:pt x="2690" y="10880"/>
                  </a:lnTo>
                  <a:lnTo>
                    <a:pt x="0" y="10880"/>
                  </a:lnTo>
                  <a:lnTo>
                    <a:pt x="0" y="16160"/>
                  </a:lnTo>
                  <a:lnTo>
                    <a:pt x="1325" y="21600"/>
                  </a:lnTo>
                  <a:lnTo>
                    <a:pt x="9435" y="21600"/>
                  </a:lnTo>
                  <a:lnTo>
                    <a:pt x="18910" y="16160"/>
                  </a:lnTo>
                  <a:lnTo>
                    <a:pt x="20275" y="10880"/>
                  </a:lnTo>
                  <a:lnTo>
                    <a:pt x="21600" y="10880"/>
                  </a:lnTo>
                  <a:lnTo>
                    <a:pt x="20275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888" name="Shape 1605"/>
            <p:cNvSpPr/>
            <p:nvPr/>
          </p:nvSpPr>
          <p:spPr>
            <a:xfrm>
              <a:off x="5103336" y="6600335"/>
              <a:ext cx="172019" cy="16982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075" y="853"/>
                  </a:moveTo>
                  <a:lnTo>
                    <a:pt x="20200" y="1140"/>
                  </a:lnTo>
                  <a:lnTo>
                    <a:pt x="20483" y="1426"/>
                  </a:lnTo>
                  <a:lnTo>
                    <a:pt x="20758" y="6820"/>
                  </a:lnTo>
                  <a:lnTo>
                    <a:pt x="20758" y="12222"/>
                  </a:lnTo>
                  <a:lnTo>
                    <a:pt x="20483" y="14780"/>
                  </a:lnTo>
                  <a:lnTo>
                    <a:pt x="20200" y="17337"/>
                  </a:lnTo>
                  <a:lnTo>
                    <a:pt x="19642" y="18477"/>
                  </a:lnTo>
                  <a:lnTo>
                    <a:pt x="19075" y="19329"/>
                  </a:lnTo>
                  <a:lnTo>
                    <a:pt x="18233" y="20182"/>
                  </a:lnTo>
                  <a:lnTo>
                    <a:pt x="17117" y="20469"/>
                  </a:lnTo>
                  <a:lnTo>
                    <a:pt x="12908" y="20469"/>
                  </a:lnTo>
                  <a:lnTo>
                    <a:pt x="8700" y="20182"/>
                  </a:lnTo>
                  <a:lnTo>
                    <a:pt x="6167" y="20182"/>
                  </a:lnTo>
                  <a:lnTo>
                    <a:pt x="4767" y="19895"/>
                  </a:lnTo>
                  <a:lnTo>
                    <a:pt x="3642" y="19616"/>
                  </a:lnTo>
                  <a:lnTo>
                    <a:pt x="2800" y="19042"/>
                  </a:lnTo>
                  <a:lnTo>
                    <a:pt x="1958" y="18477"/>
                  </a:lnTo>
                  <a:lnTo>
                    <a:pt x="1400" y="17337"/>
                  </a:lnTo>
                  <a:lnTo>
                    <a:pt x="1117" y="15919"/>
                  </a:lnTo>
                  <a:lnTo>
                    <a:pt x="1117" y="14214"/>
                  </a:lnTo>
                  <a:lnTo>
                    <a:pt x="1400" y="12509"/>
                  </a:lnTo>
                  <a:lnTo>
                    <a:pt x="1683" y="9378"/>
                  </a:lnTo>
                  <a:lnTo>
                    <a:pt x="1683" y="7394"/>
                  </a:lnTo>
                  <a:lnTo>
                    <a:pt x="1400" y="5402"/>
                  </a:lnTo>
                  <a:lnTo>
                    <a:pt x="1400" y="1426"/>
                  </a:lnTo>
                  <a:lnTo>
                    <a:pt x="10942" y="1140"/>
                  </a:lnTo>
                  <a:lnTo>
                    <a:pt x="16275" y="853"/>
                  </a:lnTo>
                  <a:close/>
                  <a:moveTo>
                    <a:pt x="11225" y="0"/>
                  </a:moveTo>
                  <a:lnTo>
                    <a:pt x="1400" y="287"/>
                  </a:lnTo>
                  <a:lnTo>
                    <a:pt x="1117" y="574"/>
                  </a:lnTo>
                  <a:lnTo>
                    <a:pt x="842" y="574"/>
                  </a:lnTo>
                  <a:lnTo>
                    <a:pt x="275" y="2279"/>
                  </a:lnTo>
                  <a:lnTo>
                    <a:pt x="275" y="3984"/>
                  </a:lnTo>
                  <a:lnTo>
                    <a:pt x="558" y="7673"/>
                  </a:lnTo>
                  <a:lnTo>
                    <a:pt x="558" y="11370"/>
                  </a:lnTo>
                  <a:lnTo>
                    <a:pt x="0" y="15354"/>
                  </a:lnTo>
                  <a:lnTo>
                    <a:pt x="275" y="17059"/>
                  </a:lnTo>
                  <a:lnTo>
                    <a:pt x="558" y="18477"/>
                  </a:lnTo>
                  <a:lnTo>
                    <a:pt x="2242" y="20182"/>
                  </a:lnTo>
                  <a:lnTo>
                    <a:pt x="3367" y="20747"/>
                  </a:lnTo>
                  <a:lnTo>
                    <a:pt x="4767" y="21034"/>
                  </a:lnTo>
                  <a:lnTo>
                    <a:pt x="7858" y="21321"/>
                  </a:lnTo>
                  <a:lnTo>
                    <a:pt x="12342" y="21600"/>
                  </a:lnTo>
                  <a:lnTo>
                    <a:pt x="17117" y="21600"/>
                  </a:lnTo>
                  <a:lnTo>
                    <a:pt x="18233" y="21321"/>
                  </a:lnTo>
                  <a:lnTo>
                    <a:pt x="19358" y="21034"/>
                  </a:lnTo>
                  <a:lnTo>
                    <a:pt x="20483" y="20469"/>
                  </a:lnTo>
                  <a:lnTo>
                    <a:pt x="20758" y="19895"/>
                  </a:lnTo>
                  <a:lnTo>
                    <a:pt x="21042" y="19616"/>
                  </a:lnTo>
                  <a:lnTo>
                    <a:pt x="21325" y="17059"/>
                  </a:lnTo>
                  <a:lnTo>
                    <a:pt x="21600" y="14780"/>
                  </a:lnTo>
                  <a:lnTo>
                    <a:pt x="21600" y="9952"/>
                  </a:lnTo>
                  <a:lnTo>
                    <a:pt x="21325" y="5115"/>
                  </a:lnTo>
                  <a:lnTo>
                    <a:pt x="21325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889" name="Shape 1606"/>
            <p:cNvSpPr/>
            <p:nvPr/>
          </p:nvSpPr>
          <p:spPr>
            <a:xfrm>
              <a:off x="3168332" y="6600335"/>
              <a:ext cx="167572" cy="16763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72" y="1154"/>
                  </a:moveTo>
                  <a:lnTo>
                    <a:pt x="19872" y="5182"/>
                  </a:lnTo>
                  <a:lnTo>
                    <a:pt x="19590" y="9218"/>
                  </a:lnTo>
                  <a:lnTo>
                    <a:pt x="19872" y="11809"/>
                  </a:lnTo>
                  <a:lnTo>
                    <a:pt x="20163" y="14400"/>
                  </a:lnTo>
                  <a:lnTo>
                    <a:pt x="20454" y="15837"/>
                  </a:lnTo>
                  <a:lnTo>
                    <a:pt x="20454" y="17564"/>
                  </a:lnTo>
                  <a:lnTo>
                    <a:pt x="20163" y="19009"/>
                  </a:lnTo>
                  <a:lnTo>
                    <a:pt x="19590" y="19582"/>
                  </a:lnTo>
                  <a:lnTo>
                    <a:pt x="19008" y="19873"/>
                  </a:lnTo>
                  <a:lnTo>
                    <a:pt x="17571" y="20155"/>
                  </a:lnTo>
                  <a:lnTo>
                    <a:pt x="16134" y="20446"/>
                  </a:lnTo>
                  <a:lnTo>
                    <a:pt x="8640" y="20446"/>
                  </a:lnTo>
                  <a:lnTo>
                    <a:pt x="6630" y="20155"/>
                  </a:lnTo>
                  <a:lnTo>
                    <a:pt x="4611" y="19873"/>
                  </a:lnTo>
                  <a:lnTo>
                    <a:pt x="2019" y="19873"/>
                  </a:lnTo>
                  <a:lnTo>
                    <a:pt x="1728" y="19582"/>
                  </a:lnTo>
                  <a:lnTo>
                    <a:pt x="1446" y="19291"/>
                  </a:lnTo>
                  <a:lnTo>
                    <a:pt x="1155" y="17855"/>
                  </a:lnTo>
                  <a:lnTo>
                    <a:pt x="1155" y="13827"/>
                  </a:lnTo>
                  <a:lnTo>
                    <a:pt x="1728" y="9791"/>
                  </a:lnTo>
                  <a:lnTo>
                    <a:pt x="1728" y="5473"/>
                  </a:lnTo>
                  <a:lnTo>
                    <a:pt x="1446" y="3745"/>
                  </a:lnTo>
                  <a:lnTo>
                    <a:pt x="1155" y="1727"/>
                  </a:lnTo>
                  <a:lnTo>
                    <a:pt x="5766" y="1445"/>
                  </a:lnTo>
                  <a:lnTo>
                    <a:pt x="10368" y="1727"/>
                  </a:lnTo>
                  <a:lnTo>
                    <a:pt x="15270" y="1445"/>
                  </a:lnTo>
                  <a:lnTo>
                    <a:pt x="19872" y="1154"/>
                  </a:lnTo>
                  <a:close/>
                  <a:moveTo>
                    <a:pt x="20163" y="0"/>
                  </a:moveTo>
                  <a:lnTo>
                    <a:pt x="17862" y="291"/>
                  </a:lnTo>
                  <a:lnTo>
                    <a:pt x="15270" y="581"/>
                  </a:lnTo>
                  <a:lnTo>
                    <a:pt x="10368" y="581"/>
                  </a:lnTo>
                  <a:lnTo>
                    <a:pt x="5475" y="291"/>
                  </a:lnTo>
                  <a:lnTo>
                    <a:pt x="582" y="581"/>
                  </a:lnTo>
                  <a:lnTo>
                    <a:pt x="0" y="864"/>
                  </a:lnTo>
                  <a:lnTo>
                    <a:pt x="0" y="1727"/>
                  </a:lnTo>
                  <a:lnTo>
                    <a:pt x="582" y="1727"/>
                  </a:lnTo>
                  <a:lnTo>
                    <a:pt x="291" y="6336"/>
                  </a:lnTo>
                  <a:lnTo>
                    <a:pt x="291" y="10945"/>
                  </a:lnTo>
                  <a:lnTo>
                    <a:pt x="0" y="15837"/>
                  </a:lnTo>
                  <a:lnTo>
                    <a:pt x="0" y="18145"/>
                  </a:lnTo>
                  <a:lnTo>
                    <a:pt x="291" y="20446"/>
                  </a:lnTo>
                  <a:lnTo>
                    <a:pt x="291" y="21019"/>
                  </a:lnTo>
                  <a:lnTo>
                    <a:pt x="3747" y="21019"/>
                  </a:lnTo>
                  <a:lnTo>
                    <a:pt x="6630" y="21309"/>
                  </a:lnTo>
                  <a:lnTo>
                    <a:pt x="12387" y="21600"/>
                  </a:lnTo>
                  <a:lnTo>
                    <a:pt x="16707" y="21600"/>
                  </a:lnTo>
                  <a:lnTo>
                    <a:pt x="18726" y="21309"/>
                  </a:lnTo>
                  <a:lnTo>
                    <a:pt x="19590" y="21019"/>
                  </a:lnTo>
                  <a:lnTo>
                    <a:pt x="20454" y="20446"/>
                  </a:lnTo>
                  <a:lnTo>
                    <a:pt x="21027" y="19873"/>
                  </a:lnTo>
                  <a:lnTo>
                    <a:pt x="21318" y="19009"/>
                  </a:lnTo>
                  <a:lnTo>
                    <a:pt x="21600" y="17282"/>
                  </a:lnTo>
                  <a:lnTo>
                    <a:pt x="21600" y="15554"/>
                  </a:lnTo>
                  <a:lnTo>
                    <a:pt x="21318" y="13827"/>
                  </a:lnTo>
                  <a:lnTo>
                    <a:pt x="21027" y="11518"/>
                  </a:lnTo>
                  <a:lnTo>
                    <a:pt x="20736" y="9218"/>
                  </a:lnTo>
                  <a:lnTo>
                    <a:pt x="21027" y="4900"/>
                  </a:lnTo>
                  <a:lnTo>
                    <a:pt x="21027" y="581"/>
                  </a:lnTo>
                  <a:lnTo>
                    <a:pt x="20736" y="291"/>
                  </a:lnTo>
                  <a:lnTo>
                    <a:pt x="20163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890" name="Shape 1607"/>
            <p:cNvSpPr/>
            <p:nvPr/>
          </p:nvSpPr>
          <p:spPr>
            <a:xfrm>
              <a:off x="4913399" y="6595888"/>
              <a:ext cx="172019" cy="17208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050" y="841"/>
                  </a:moveTo>
                  <a:lnTo>
                    <a:pt x="9258" y="1125"/>
                  </a:lnTo>
                  <a:lnTo>
                    <a:pt x="13467" y="1399"/>
                  </a:lnTo>
                  <a:lnTo>
                    <a:pt x="17675" y="1683"/>
                  </a:lnTo>
                  <a:lnTo>
                    <a:pt x="18800" y="1966"/>
                  </a:lnTo>
                  <a:lnTo>
                    <a:pt x="19642" y="2241"/>
                  </a:lnTo>
                  <a:lnTo>
                    <a:pt x="19917" y="3082"/>
                  </a:lnTo>
                  <a:lnTo>
                    <a:pt x="20200" y="3923"/>
                  </a:lnTo>
                  <a:lnTo>
                    <a:pt x="20483" y="5889"/>
                  </a:lnTo>
                  <a:lnTo>
                    <a:pt x="20483" y="7855"/>
                  </a:lnTo>
                  <a:lnTo>
                    <a:pt x="20200" y="12345"/>
                  </a:lnTo>
                  <a:lnTo>
                    <a:pt x="19917" y="16827"/>
                  </a:lnTo>
                  <a:lnTo>
                    <a:pt x="19642" y="18235"/>
                  </a:lnTo>
                  <a:lnTo>
                    <a:pt x="19075" y="19076"/>
                  </a:lnTo>
                  <a:lnTo>
                    <a:pt x="18233" y="19917"/>
                  </a:lnTo>
                  <a:lnTo>
                    <a:pt x="17392" y="20192"/>
                  </a:lnTo>
                  <a:lnTo>
                    <a:pt x="16275" y="20475"/>
                  </a:lnTo>
                  <a:lnTo>
                    <a:pt x="15150" y="20475"/>
                  </a:lnTo>
                  <a:lnTo>
                    <a:pt x="12908" y="20192"/>
                  </a:lnTo>
                  <a:lnTo>
                    <a:pt x="7858" y="19917"/>
                  </a:lnTo>
                  <a:lnTo>
                    <a:pt x="4492" y="19634"/>
                  </a:lnTo>
                  <a:lnTo>
                    <a:pt x="2808" y="19351"/>
                  </a:lnTo>
                  <a:lnTo>
                    <a:pt x="1967" y="18793"/>
                  </a:lnTo>
                  <a:lnTo>
                    <a:pt x="1683" y="18235"/>
                  </a:lnTo>
                  <a:lnTo>
                    <a:pt x="1125" y="16269"/>
                  </a:lnTo>
                  <a:lnTo>
                    <a:pt x="842" y="14303"/>
                  </a:lnTo>
                  <a:lnTo>
                    <a:pt x="842" y="10096"/>
                  </a:lnTo>
                  <a:lnTo>
                    <a:pt x="1125" y="5889"/>
                  </a:lnTo>
                  <a:lnTo>
                    <a:pt x="1125" y="1683"/>
                  </a:lnTo>
                  <a:lnTo>
                    <a:pt x="3083" y="1125"/>
                  </a:lnTo>
                  <a:lnTo>
                    <a:pt x="5050" y="841"/>
                  </a:lnTo>
                  <a:close/>
                  <a:moveTo>
                    <a:pt x="3650" y="0"/>
                  </a:moveTo>
                  <a:lnTo>
                    <a:pt x="558" y="558"/>
                  </a:lnTo>
                  <a:lnTo>
                    <a:pt x="283" y="841"/>
                  </a:lnTo>
                  <a:lnTo>
                    <a:pt x="283" y="1399"/>
                  </a:lnTo>
                  <a:lnTo>
                    <a:pt x="0" y="7014"/>
                  </a:lnTo>
                  <a:lnTo>
                    <a:pt x="0" y="16552"/>
                  </a:lnTo>
                  <a:lnTo>
                    <a:pt x="283" y="17668"/>
                  </a:lnTo>
                  <a:lnTo>
                    <a:pt x="558" y="18793"/>
                  </a:lnTo>
                  <a:lnTo>
                    <a:pt x="1125" y="19634"/>
                  </a:lnTo>
                  <a:lnTo>
                    <a:pt x="1967" y="20192"/>
                  </a:lnTo>
                  <a:lnTo>
                    <a:pt x="3650" y="20759"/>
                  </a:lnTo>
                  <a:lnTo>
                    <a:pt x="5608" y="20759"/>
                  </a:lnTo>
                  <a:lnTo>
                    <a:pt x="9817" y="21317"/>
                  </a:lnTo>
                  <a:lnTo>
                    <a:pt x="13750" y="21317"/>
                  </a:lnTo>
                  <a:lnTo>
                    <a:pt x="15708" y="21600"/>
                  </a:lnTo>
                  <a:lnTo>
                    <a:pt x="17675" y="21317"/>
                  </a:lnTo>
                  <a:lnTo>
                    <a:pt x="18517" y="21034"/>
                  </a:lnTo>
                  <a:lnTo>
                    <a:pt x="19358" y="20759"/>
                  </a:lnTo>
                  <a:lnTo>
                    <a:pt x="19917" y="19917"/>
                  </a:lnTo>
                  <a:lnTo>
                    <a:pt x="20483" y="19076"/>
                  </a:lnTo>
                  <a:lnTo>
                    <a:pt x="21042" y="16552"/>
                  </a:lnTo>
                  <a:lnTo>
                    <a:pt x="21325" y="14028"/>
                  </a:lnTo>
                  <a:lnTo>
                    <a:pt x="21325" y="8697"/>
                  </a:lnTo>
                  <a:lnTo>
                    <a:pt x="21600" y="4765"/>
                  </a:lnTo>
                  <a:lnTo>
                    <a:pt x="21325" y="3082"/>
                  </a:lnTo>
                  <a:lnTo>
                    <a:pt x="21042" y="1966"/>
                  </a:lnTo>
                  <a:lnTo>
                    <a:pt x="20483" y="1399"/>
                  </a:lnTo>
                  <a:lnTo>
                    <a:pt x="19642" y="841"/>
                  </a:lnTo>
                  <a:lnTo>
                    <a:pt x="18800" y="558"/>
                  </a:lnTo>
                  <a:lnTo>
                    <a:pt x="16550" y="283"/>
                  </a:lnTo>
                  <a:lnTo>
                    <a:pt x="12342" y="283"/>
                  </a:lnTo>
                  <a:lnTo>
                    <a:pt x="645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891" name="Shape 1608"/>
            <p:cNvSpPr/>
            <p:nvPr/>
          </p:nvSpPr>
          <p:spPr>
            <a:xfrm>
              <a:off x="4982685" y="6698688"/>
              <a:ext cx="33515" cy="424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506" y="4556"/>
                  </a:moveTo>
                  <a:lnTo>
                    <a:pt x="15826" y="5670"/>
                  </a:lnTo>
                  <a:lnTo>
                    <a:pt x="12960" y="7965"/>
                  </a:lnTo>
                  <a:lnTo>
                    <a:pt x="11506" y="9079"/>
                  </a:lnTo>
                  <a:lnTo>
                    <a:pt x="7186" y="9079"/>
                  </a:lnTo>
                  <a:lnTo>
                    <a:pt x="5731" y="6818"/>
                  </a:lnTo>
                  <a:lnTo>
                    <a:pt x="5731" y="4556"/>
                  </a:lnTo>
                  <a:close/>
                  <a:moveTo>
                    <a:pt x="8640" y="0"/>
                  </a:moveTo>
                  <a:lnTo>
                    <a:pt x="5731" y="1147"/>
                  </a:lnTo>
                  <a:lnTo>
                    <a:pt x="2866" y="2261"/>
                  </a:lnTo>
                  <a:lnTo>
                    <a:pt x="1411" y="3409"/>
                  </a:lnTo>
                  <a:lnTo>
                    <a:pt x="0" y="5670"/>
                  </a:lnTo>
                  <a:lnTo>
                    <a:pt x="0" y="7965"/>
                  </a:lnTo>
                  <a:lnTo>
                    <a:pt x="2866" y="11374"/>
                  </a:lnTo>
                  <a:lnTo>
                    <a:pt x="8640" y="13635"/>
                  </a:lnTo>
                  <a:lnTo>
                    <a:pt x="12960" y="13635"/>
                  </a:lnTo>
                  <a:lnTo>
                    <a:pt x="11506" y="14782"/>
                  </a:lnTo>
                  <a:lnTo>
                    <a:pt x="10051" y="17044"/>
                  </a:lnTo>
                  <a:lnTo>
                    <a:pt x="8640" y="15896"/>
                  </a:lnTo>
                  <a:lnTo>
                    <a:pt x="5731" y="15896"/>
                  </a:lnTo>
                  <a:lnTo>
                    <a:pt x="5731" y="19305"/>
                  </a:lnTo>
                  <a:lnTo>
                    <a:pt x="7186" y="21600"/>
                  </a:lnTo>
                  <a:lnTo>
                    <a:pt x="10051" y="21600"/>
                  </a:lnTo>
                  <a:lnTo>
                    <a:pt x="12960" y="20453"/>
                  </a:lnTo>
                  <a:lnTo>
                    <a:pt x="15826" y="18191"/>
                  </a:lnTo>
                  <a:lnTo>
                    <a:pt x="18691" y="14782"/>
                  </a:lnTo>
                  <a:lnTo>
                    <a:pt x="20146" y="10226"/>
                  </a:lnTo>
                  <a:lnTo>
                    <a:pt x="21600" y="6818"/>
                  </a:lnTo>
                  <a:lnTo>
                    <a:pt x="20146" y="5670"/>
                  </a:lnTo>
                  <a:lnTo>
                    <a:pt x="17280" y="4556"/>
                  </a:lnTo>
                  <a:lnTo>
                    <a:pt x="15826" y="2261"/>
                  </a:lnTo>
                  <a:lnTo>
                    <a:pt x="12960" y="1147"/>
                  </a:lnTo>
                  <a:lnTo>
                    <a:pt x="864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892" name="Shape 1609"/>
            <p:cNvSpPr/>
            <p:nvPr/>
          </p:nvSpPr>
          <p:spPr>
            <a:xfrm>
              <a:off x="3230914" y="6687539"/>
              <a:ext cx="33515" cy="2681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640" y="5400"/>
                  </a:moveTo>
                  <a:lnTo>
                    <a:pt x="8640" y="7164"/>
                  </a:lnTo>
                  <a:lnTo>
                    <a:pt x="10094" y="8982"/>
                  </a:lnTo>
                  <a:lnTo>
                    <a:pt x="14414" y="7164"/>
                  </a:lnTo>
                  <a:lnTo>
                    <a:pt x="8640" y="14382"/>
                  </a:lnTo>
                  <a:lnTo>
                    <a:pt x="5774" y="16200"/>
                  </a:lnTo>
                  <a:lnTo>
                    <a:pt x="4320" y="16200"/>
                  </a:lnTo>
                  <a:lnTo>
                    <a:pt x="5774" y="10800"/>
                  </a:lnTo>
                  <a:lnTo>
                    <a:pt x="7186" y="7164"/>
                  </a:lnTo>
                  <a:lnTo>
                    <a:pt x="8640" y="5400"/>
                  </a:lnTo>
                  <a:close/>
                  <a:moveTo>
                    <a:pt x="7186" y="0"/>
                  </a:moveTo>
                  <a:lnTo>
                    <a:pt x="4320" y="3582"/>
                  </a:lnTo>
                  <a:lnTo>
                    <a:pt x="1454" y="5400"/>
                  </a:lnTo>
                  <a:lnTo>
                    <a:pt x="0" y="14382"/>
                  </a:lnTo>
                  <a:lnTo>
                    <a:pt x="0" y="19782"/>
                  </a:lnTo>
                  <a:lnTo>
                    <a:pt x="2866" y="21600"/>
                  </a:lnTo>
                  <a:lnTo>
                    <a:pt x="10094" y="21600"/>
                  </a:lnTo>
                  <a:lnTo>
                    <a:pt x="15826" y="16200"/>
                  </a:lnTo>
                  <a:lnTo>
                    <a:pt x="21600" y="8982"/>
                  </a:lnTo>
                  <a:lnTo>
                    <a:pt x="21600" y="5400"/>
                  </a:lnTo>
                  <a:lnTo>
                    <a:pt x="20146" y="1764"/>
                  </a:lnTo>
                  <a:lnTo>
                    <a:pt x="18734" y="1764"/>
                  </a:lnTo>
                  <a:lnTo>
                    <a:pt x="15826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893" name="Shape 1610"/>
            <p:cNvSpPr/>
            <p:nvPr/>
          </p:nvSpPr>
          <p:spPr>
            <a:xfrm>
              <a:off x="5199433" y="6788081"/>
              <a:ext cx="178721" cy="7592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16" y="0"/>
                  </a:moveTo>
                  <a:lnTo>
                    <a:pt x="8911" y="623"/>
                  </a:lnTo>
                  <a:lnTo>
                    <a:pt x="2695" y="623"/>
                  </a:lnTo>
                  <a:lnTo>
                    <a:pt x="810" y="1265"/>
                  </a:lnTo>
                  <a:lnTo>
                    <a:pt x="265" y="1907"/>
                  </a:lnTo>
                  <a:lnTo>
                    <a:pt x="265" y="3172"/>
                  </a:lnTo>
                  <a:lnTo>
                    <a:pt x="0" y="5721"/>
                  </a:lnTo>
                  <a:lnTo>
                    <a:pt x="0" y="21600"/>
                  </a:lnTo>
                  <a:lnTo>
                    <a:pt x="1075" y="21600"/>
                  </a:lnTo>
                  <a:lnTo>
                    <a:pt x="1075" y="3814"/>
                  </a:lnTo>
                  <a:lnTo>
                    <a:pt x="4051" y="3172"/>
                  </a:lnTo>
                  <a:lnTo>
                    <a:pt x="7018" y="2530"/>
                  </a:lnTo>
                  <a:lnTo>
                    <a:pt x="9986" y="3172"/>
                  </a:lnTo>
                  <a:lnTo>
                    <a:pt x="12689" y="2530"/>
                  </a:lnTo>
                  <a:lnTo>
                    <a:pt x="15657" y="2530"/>
                  </a:lnTo>
                  <a:lnTo>
                    <a:pt x="17277" y="3172"/>
                  </a:lnTo>
                  <a:lnTo>
                    <a:pt x="18632" y="3814"/>
                  </a:lnTo>
                  <a:lnTo>
                    <a:pt x="19442" y="4437"/>
                  </a:lnTo>
                  <a:lnTo>
                    <a:pt x="19980" y="5721"/>
                  </a:lnTo>
                  <a:lnTo>
                    <a:pt x="20253" y="7628"/>
                  </a:lnTo>
                  <a:lnTo>
                    <a:pt x="20517" y="9535"/>
                  </a:lnTo>
                  <a:lnTo>
                    <a:pt x="20517" y="17786"/>
                  </a:lnTo>
                  <a:lnTo>
                    <a:pt x="20253" y="21600"/>
                  </a:lnTo>
                  <a:lnTo>
                    <a:pt x="21327" y="21600"/>
                  </a:lnTo>
                  <a:lnTo>
                    <a:pt x="21600" y="16521"/>
                  </a:lnTo>
                  <a:lnTo>
                    <a:pt x="21600" y="10158"/>
                  </a:lnTo>
                  <a:lnTo>
                    <a:pt x="21327" y="6344"/>
                  </a:lnTo>
                  <a:lnTo>
                    <a:pt x="20790" y="3814"/>
                  </a:lnTo>
                  <a:lnTo>
                    <a:pt x="19707" y="1907"/>
                  </a:lnTo>
                  <a:lnTo>
                    <a:pt x="18632" y="1265"/>
                  </a:lnTo>
                  <a:lnTo>
                    <a:pt x="17277" y="623"/>
                  </a:lnTo>
                  <a:lnTo>
                    <a:pt x="15929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894" name="Shape 1611"/>
            <p:cNvSpPr/>
            <p:nvPr/>
          </p:nvSpPr>
          <p:spPr>
            <a:xfrm>
              <a:off x="3619680" y="6694241"/>
              <a:ext cx="38028" cy="4240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422" y="0"/>
                  </a:moveTo>
                  <a:lnTo>
                    <a:pt x="6371" y="2265"/>
                  </a:lnTo>
                  <a:lnTo>
                    <a:pt x="2563" y="5679"/>
                  </a:lnTo>
                  <a:lnTo>
                    <a:pt x="2563" y="7944"/>
                  </a:lnTo>
                  <a:lnTo>
                    <a:pt x="5089" y="7944"/>
                  </a:lnTo>
                  <a:lnTo>
                    <a:pt x="10178" y="4530"/>
                  </a:lnTo>
                  <a:lnTo>
                    <a:pt x="13985" y="3414"/>
                  </a:lnTo>
                  <a:lnTo>
                    <a:pt x="16511" y="4530"/>
                  </a:lnTo>
                  <a:lnTo>
                    <a:pt x="7615" y="11358"/>
                  </a:lnTo>
                  <a:lnTo>
                    <a:pt x="1282" y="17070"/>
                  </a:lnTo>
                  <a:lnTo>
                    <a:pt x="0" y="18186"/>
                  </a:lnTo>
                  <a:lnTo>
                    <a:pt x="0" y="20485"/>
                  </a:lnTo>
                  <a:lnTo>
                    <a:pt x="1282" y="20485"/>
                  </a:lnTo>
                  <a:lnTo>
                    <a:pt x="3807" y="21600"/>
                  </a:lnTo>
                  <a:lnTo>
                    <a:pt x="15229" y="19335"/>
                  </a:lnTo>
                  <a:lnTo>
                    <a:pt x="20318" y="19335"/>
                  </a:lnTo>
                  <a:lnTo>
                    <a:pt x="21600" y="18186"/>
                  </a:lnTo>
                  <a:lnTo>
                    <a:pt x="21600" y="15921"/>
                  </a:lnTo>
                  <a:lnTo>
                    <a:pt x="20318" y="14772"/>
                  </a:lnTo>
                  <a:lnTo>
                    <a:pt x="15229" y="14772"/>
                  </a:lnTo>
                  <a:lnTo>
                    <a:pt x="10178" y="15921"/>
                  </a:lnTo>
                  <a:lnTo>
                    <a:pt x="21600" y="5679"/>
                  </a:lnTo>
                  <a:lnTo>
                    <a:pt x="21600" y="4530"/>
                  </a:lnTo>
                  <a:lnTo>
                    <a:pt x="20318" y="2265"/>
                  </a:lnTo>
                  <a:lnTo>
                    <a:pt x="17793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895" name="Shape 1612"/>
            <p:cNvSpPr/>
            <p:nvPr/>
          </p:nvSpPr>
          <p:spPr>
            <a:xfrm>
              <a:off x="3972742" y="6472980"/>
              <a:ext cx="176532" cy="10950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649" y="1767"/>
                  </a:moveTo>
                  <a:lnTo>
                    <a:pt x="15859" y="2212"/>
                  </a:lnTo>
                  <a:lnTo>
                    <a:pt x="18319" y="2212"/>
                  </a:lnTo>
                  <a:lnTo>
                    <a:pt x="19140" y="2644"/>
                  </a:lnTo>
                  <a:lnTo>
                    <a:pt x="19684" y="3089"/>
                  </a:lnTo>
                  <a:lnTo>
                    <a:pt x="19960" y="3967"/>
                  </a:lnTo>
                  <a:lnTo>
                    <a:pt x="19960" y="7501"/>
                  </a:lnTo>
                  <a:lnTo>
                    <a:pt x="19684" y="10577"/>
                  </a:lnTo>
                  <a:lnTo>
                    <a:pt x="19684" y="14544"/>
                  </a:lnTo>
                  <a:lnTo>
                    <a:pt x="19960" y="16311"/>
                  </a:lnTo>
                  <a:lnTo>
                    <a:pt x="20228" y="18079"/>
                  </a:lnTo>
                  <a:lnTo>
                    <a:pt x="16403" y="18511"/>
                  </a:lnTo>
                  <a:lnTo>
                    <a:pt x="12302" y="18511"/>
                  </a:lnTo>
                  <a:lnTo>
                    <a:pt x="9022" y="18956"/>
                  </a:lnTo>
                  <a:lnTo>
                    <a:pt x="5465" y="19833"/>
                  </a:lnTo>
                  <a:lnTo>
                    <a:pt x="3549" y="19401"/>
                  </a:lnTo>
                  <a:lnTo>
                    <a:pt x="1640" y="18511"/>
                  </a:lnTo>
                  <a:lnTo>
                    <a:pt x="1364" y="18079"/>
                  </a:lnTo>
                  <a:lnTo>
                    <a:pt x="1088" y="17633"/>
                  </a:lnTo>
                  <a:lnTo>
                    <a:pt x="1088" y="7501"/>
                  </a:lnTo>
                  <a:lnTo>
                    <a:pt x="820" y="3089"/>
                  </a:lnTo>
                  <a:lnTo>
                    <a:pt x="1088" y="3089"/>
                  </a:lnTo>
                  <a:lnTo>
                    <a:pt x="1908" y="2212"/>
                  </a:lnTo>
                  <a:lnTo>
                    <a:pt x="2728" y="1767"/>
                  </a:lnTo>
                  <a:close/>
                  <a:moveTo>
                    <a:pt x="2460" y="0"/>
                  </a:moveTo>
                  <a:lnTo>
                    <a:pt x="1640" y="445"/>
                  </a:lnTo>
                  <a:lnTo>
                    <a:pt x="820" y="1322"/>
                  </a:lnTo>
                  <a:lnTo>
                    <a:pt x="820" y="445"/>
                  </a:lnTo>
                  <a:lnTo>
                    <a:pt x="268" y="445"/>
                  </a:lnTo>
                  <a:lnTo>
                    <a:pt x="0" y="4412"/>
                  </a:lnTo>
                  <a:lnTo>
                    <a:pt x="0" y="16311"/>
                  </a:lnTo>
                  <a:lnTo>
                    <a:pt x="268" y="17633"/>
                  </a:lnTo>
                  <a:lnTo>
                    <a:pt x="544" y="18956"/>
                  </a:lnTo>
                  <a:lnTo>
                    <a:pt x="1088" y="19833"/>
                  </a:lnTo>
                  <a:lnTo>
                    <a:pt x="1908" y="20723"/>
                  </a:lnTo>
                  <a:lnTo>
                    <a:pt x="3825" y="21155"/>
                  </a:lnTo>
                  <a:lnTo>
                    <a:pt x="6009" y="21600"/>
                  </a:lnTo>
                  <a:lnTo>
                    <a:pt x="10386" y="20723"/>
                  </a:lnTo>
                  <a:lnTo>
                    <a:pt x="13122" y="20278"/>
                  </a:lnTo>
                  <a:lnTo>
                    <a:pt x="18319" y="20278"/>
                  </a:lnTo>
                  <a:lnTo>
                    <a:pt x="21048" y="19833"/>
                  </a:lnTo>
                  <a:lnTo>
                    <a:pt x="21600" y="19401"/>
                  </a:lnTo>
                  <a:lnTo>
                    <a:pt x="21600" y="18511"/>
                  </a:lnTo>
                  <a:lnTo>
                    <a:pt x="21048" y="16311"/>
                  </a:lnTo>
                  <a:lnTo>
                    <a:pt x="20780" y="14112"/>
                  </a:lnTo>
                  <a:lnTo>
                    <a:pt x="20780" y="9700"/>
                  </a:lnTo>
                  <a:lnTo>
                    <a:pt x="21048" y="7056"/>
                  </a:lnTo>
                  <a:lnTo>
                    <a:pt x="21048" y="4857"/>
                  </a:lnTo>
                  <a:lnTo>
                    <a:pt x="20780" y="2644"/>
                  </a:lnTo>
                  <a:lnTo>
                    <a:pt x="19960" y="445"/>
                  </a:lnTo>
                  <a:lnTo>
                    <a:pt x="19684" y="445"/>
                  </a:lnTo>
                  <a:lnTo>
                    <a:pt x="19408" y="0"/>
                  </a:lnTo>
                  <a:lnTo>
                    <a:pt x="16679" y="445"/>
                  </a:lnTo>
                  <a:lnTo>
                    <a:pt x="13943" y="445"/>
                  </a:lnTo>
                  <a:lnTo>
                    <a:pt x="8202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896" name="Shape 1613"/>
            <p:cNvSpPr/>
            <p:nvPr/>
          </p:nvSpPr>
          <p:spPr>
            <a:xfrm>
              <a:off x="4817303" y="6783568"/>
              <a:ext cx="172085" cy="8043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427" y="0"/>
                  </a:moveTo>
                  <a:lnTo>
                    <a:pt x="7014" y="1212"/>
                  </a:lnTo>
                  <a:lnTo>
                    <a:pt x="566" y="1212"/>
                  </a:lnTo>
                  <a:lnTo>
                    <a:pt x="283" y="1800"/>
                  </a:lnTo>
                  <a:lnTo>
                    <a:pt x="0" y="2406"/>
                  </a:lnTo>
                  <a:lnTo>
                    <a:pt x="0" y="3012"/>
                  </a:lnTo>
                  <a:lnTo>
                    <a:pt x="283" y="3600"/>
                  </a:lnTo>
                  <a:lnTo>
                    <a:pt x="0" y="7200"/>
                  </a:lnTo>
                  <a:lnTo>
                    <a:pt x="0" y="11406"/>
                  </a:lnTo>
                  <a:lnTo>
                    <a:pt x="283" y="19212"/>
                  </a:lnTo>
                  <a:lnTo>
                    <a:pt x="283" y="21600"/>
                  </a:lnTo>
                  <a:lnTo>
                    <a:pt x="1408" y="21600"/>
                  </a:lnTo>
                  <a:lnTo>
                    <a:pt x="1408" y="13206"/>
                  </a:lnTo>
                  <a:lnTo>
                    <a:pt x="1125" y="8412"/>
                  </a:lnTo>
                  <a:lnTo>
                    <a:pt x="1125" y="4206"/>
                  </a:lnTo>
                  <a:lnTo>
                    <a:pt x="7572" y="3600"/>
                  </a:lnTo>
                  <a:lnTo>
                    <a:pt x="14028" y="2406"/>
                  </a:lnTo>
                  <a:lnTo>
                    <a:pt x="16269" y="2406"/>
                  </a:lnTo>
                  <a:lnTo>
                    <a:pt x="18235" y="3012"/>
                  </a:lnTo>
                  <a:lnTo>
                    <a:pt x="19351" y="3600"/>
                  </a:lnTo>
                  <a:lnTo>
                    <a:pt x="19917" y="5400"/>
                  </a:lnTo>
                  <a:lnTo>
                    <a:pt x="20192" y="7200"/>
                  </a:lnTo>
                  <a:lnTo>
                    <a:pt x="20475" y="9606"/>
                  </a:lnTo>
                  <a:lnTo>
                    <a:pt x="20475" y="15612"/>
                  </a:lnTo>
                  <a:lnTo>
                    <a:pt x="20192" y="21600"/>
                  </a:lnTo>
                  <a:lnTo>
                    <a:pt x="21034" y="21600"/>
                  </a:lnTo>
                  <a:lnTo>
                    <a:pt x="21600" y="15006"/>
                  </a:lnTo>
                  <a:lnTo>
                    <a:pt x="21600" y="9000"/>
                  </a:lnTo>
                  <a:lnTo>
                    <a:pt x="21317" y="5400"/>
                  </a:lnTo>
                  <a:lnTo>
                    <a:pt x="20759" y="3012"/>
                  </a:lnTo>
                  <a:lnTo>
                    <a:pt x="19634" y="1212"/>
                  </a:lnTo>
                  <a:lnTo>
                    <a:pt x="18235" y="606"/>
                  </a:lnTo>
                  <a:lnTo>
                    <a:pt x="16827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897" name="Shape 1614"/>
            <p:cNvSpPr/>
            <p:nvPr/>
          </p:nvSpPr>
          <p:spPr>
            <a:xfrm>
              <a:off x="4571553" y="6470790"/>
              <a:ext cx="183235" cy="10943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278" y="1755"/>
                  </a:moveTo>
                  <a:lnTo>
                    <a:pt x="20544" y="2201"/>
                  </a:lnTo>
                  <a:lnTo>
                    <a:pt x="20810" y="2201"/>
                  </a:lnTo>
                  <a:lnTo>
                    <a:pt x="20810" y="3524"/>
                  </a:lnTo>
                  <a:lnTo>
                    <a:pt x="20544" y="7493"/>
                  </a:lnTo>
                  <a:lnTo>
                    <a:pt x="19754" y="14985"/>
                  </a:lnTo>
                  <a:lnTo>
                    <a:pt x="19488" y="17199"/>
                  </a:lnTo>
                  <a:lnTo>
                    <a:pt x="18964" y="18522"/>
                  </a:lnTo>
                  <a:lnTo>
                    <a:pt x="18173" y="18954"/>
                  </a:lnTo>
                  <a:lnTo>
                    <a:pt x="16593" y="19399"/>
                  </a:lnTo>
                  <a:lnTo>
                    <a:pt x="13957" y="19845"/>
                  </a:lnTo>
                  <a:lnTo>
                    <a:pt x="11062" y="19399"/>
                  </a:lnTo>
                  <a:lnTo>
                    <a:pt x="6587" y="18954"/>
                  </a:lnTo>
                  <a:lnTo>
                    <a:pt x="3951" y="18954"/>
                  </a:lnTo>
                  <a:lnTo>
                    <a:pt x="2629" y="18522"/>
                  </a:lnTo>
                  <a:lnTo>
                    <a:pt x="2104" y="18076"/>
                  </a:lnTo>
                  <a:lnTo>
                    <a:pt x="1580" y="17199"/>
                  </a:lnTo>
                  <a:lnTo>
                    <a:pt x="1314" y="16308"/>
                  </a:lnTo>
                  <a:lnTo>
                    <a:pt x="1048" y="14985"/>
                  </a:lnTo>
                  <a:lnTo>
                    <a:pt x="1048" y="7047"/>
                  </a:lnTo>
                  <a:lnTo>
                    <a:pt x="1580" y="2646"/>
                  </a:lnTo>
                  <a:lnTo>
                    <a:pt x="3419" y="2201"/>
                  </a:lnTo>
                  <a:lnTo>
                    <a:pt x="5797" y="2201"/>
                  </a:lnTo>
                  <a:lnTo>
                    <a:pt x="9482" y="1755"/>
                  </a:lnTo>
                  <a:close/>
                  <a:moveTo>
                    <a:pt x="5797" y="0"/>
                  </a:moveTo>
                  <a:lnTo>
                    <a:pt x="3685" y="432"/>
                  </a:lnTo>
                  <a:lnTo>
                    <a:pt x="1580" y="878"/>
                  </a:lnTo>
                  <a:lnTo>
                    <a:pt x="1314" y="432"/>
                  </a:lnTo>
                  <a:lnTo>
                    <a:pt x="1048" y="432"/>
                  </a:lnTo>
                  <a:lnTo>
                    <a:pt x="790" y="878"/>
                  </a:lnTo>
                  <a:lnTo>
                    <a:pt x="790" y="1323"/>
                  </a:lnTo>
                  <a:lnTo>
                    <a:pt x="524" y="1755"/>
                  </a:lnTo>
                  <a:lnTo>
                    <a:pt x="258" y="2646"/>
                  </a:lnTo>
                  <a:lnTo>
                    <a:pt x="258" y="3078"/>
                  </a:lnTo>
                  <a:lnTo>
                    <a:pt x="524" y="3524"/>
                  </a:lnTo>
                  <a:lnTo>
                    <a:pt x="0" y="9261"/>
                  </a:lnTo>
                  <a:lnTo>
                    <a:pt x="0" y="14985"/>
                  </a:lnTo>
                  <a:lnTo>
                    <a:pt x="258" y="16753"/>
                  </a:lnTo>
                  <a:lnTo>
                    <a:pt x="524" y="18076"/>
                  </a:lnTo>
                  <a:lnTo>
                    <a:pt x="1580" y="19845"/>
                  </a:lnTo>
                  <a:lnTo>
                    <a:pt x="3685" y="20722"/>
                  </a:lnTo>
                  <a:lnTo>
                    <a:pt x="5797" y="21168"/>
                  </a:lnTo>
                  <a:lnTo>
                    <a:pt x="10272" y="21600"/>
                  </a:lnTo>
                  <a:lnTo>
                    <a:pt x="15279" y="21600"/>
                  </a:lnTo>
                  <a:lnTo>
                    <a:pt x="17649" y="21168"/>
                  </a:lnTo>
                  <a:lnTo>
                    <a:pt x="20278" y="20277"/>
                  </a:lnTo>
                  <a:lnTo>
                    <a:pt x="20544" y="19845"/>
                  </a:lnTo>
                  <a:lnTo>
                    <a:pt x="20544" y="19399"/>
                  </a:lnTo>
                  <a:lnTo>
                    <a:pt x="20810" y="14985"/>
                  </a:lnTo>
                  <a:lnTo>
                    <a:pt x="21068" y="10584"/>
                  </a:lnTo>
                  <a:lnTo>
                    <a:pt x="21334" y="6170"/>
                  </a:lnTo>
                  <a:lnTo>
                    <a:pt x="21600" y="1323"/>
                  </a:lnTo>
                  <a:lnTo>
                    <a:pt x="21600" y="878"/>
                  </a:lnTo>
                  <a:lnTo>
                    <a:pt x="21334" y="878"/>
                  </a:lnTo>
                  <a:lnTo>
                    <a:pt x="18173" y="432"/>
                  </a:lnTo>
                  <a:lnTo>
                    <a:pt x="15279" y="0"/>
                  </a:lnTo>
                  <a:lnTo>
                    <a:pt x="8958" y="432"/>
                  </a:lnTo>
                  <a:lnTo>
                    <a:pt x="5797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898" name="Shape 1615"/>
            <p:cNvSpPr/>
            <p:nvPr/>
          </p:nvSpPr>
          <p:spPr>
            <a:xfrm>
              <a:off x="3364971" y="6466277"/>
              <a:ext cx="178789" cy="11176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669" y="1732"/>
                  </a:moveTo>
                  <a:lnTo>
                    <a:pt x="7825" y="2591"/>
                  </a:lnTo>
                  <a:lnTo>
                    <a:pt x="9718" y="2591"/>
                  </a:lnTo>
                  <a:lnTo>
                    <a:pt x="15114" y="3027"/>
                  </a:lnTo>
                  <a:lnTo>
                    <a:pt x="17816" y="3027"/>
                  </a:lnTo>
                  <a:lnTo>
                    <a:pt x="20518" y="2591"/>
                  </a:lnTo>
                  <a:lnTo>
                    <a:pt x="19980" y="9068"/>
                  </a:lnTo>
                  <a:lnTo>
                    <a:pt x="19980" y="15123"/>
                  </a:lnTo>
                  <a:lnTo>
                    <a:pt x="19708" y="16841"/>
                  </a:lnTo>
                  <a:lnTo>
                    <a:pt x="19708" y="18137"/>
                  </a:lnTo>
                  <a:lnTo>
                    <a:pt x="18898" y="19009"/>
                  </a:lnTo>
                  <a:lnTo>
                    <a:pt x="18088" y="19009"/>
                  </a:lnTo>
                  <a:lnTo>
                    <a:pt x="12957" y="19432"/>
                  </a:lnTo>
                  <a:lnTo>
                    <a:pt x="10527" y="19432"/>
                  </a:lnTo>
                  <a:lnTo>
                    <a:pt x="7016" y="19868"/>
                  </a:lnTo>
                  <a:lnTo>
                    <a:pt x="5131" y="19432"/>
                  </a:lnTo>
                  <a:lnTo>
                    <a:pt x="3512" y="19432"/>
                  </a:lnTo>
                  <a:lnTo>
                    <a:pt x="2429" y="18573"/>
                  </a:lnTo>
                  <a:lnTo>
                    <a:pt x="1892" y="17714"/>
                  </a:lnTo>
                  <a:lnTo>
                    <a:pt x="1620" y="7773"/>
                  </a:lnTo>
                  <a:lnTo>
                    <a:pt x="1620" y="3027"/>
                  </a:lnTo>
                  <a:lnTo>
                    <a:pt x="1347" y="3463"/>
                  </a:lnTo>
                  <a:lnTo>
                    <a:pt x="1082" y="3027"/>
                  </a:lnTo>
                  <a:lnTo>
                    <a:pt x="1347" y="3027"/>
                  </a:lnTo>
                  <a:lnTo>
                    <a:pt x="1347" y="2168"/>
                  </a:lnTo>
                  <a:lnTo>
                    <a:pt x="3512" y="1732"/>
                  </a:lnTo>
                  <a:close/>
                  <a:moveTo>
                    <a:pt x="2157" y="0"/>
                  </a:moveTo>
                  <a:lnTo>
                    <a:pt x="1082" y="436"/>
                  </a:lnTo>
                  <a:lnTo>
                    <a:pt x="273" y="872"/>
                  </a:lnTo>
                  <a:lnTo>
                    <a:pt x="0" y="1295"/>
                  </a:lnTo>
                  <a:lnTo>
                    <a:pt x="0" y="2168"/>
                  </a:lnTo>
                  <a:lnTo>
                    <a:pt x="273" y="2591"/>
                  </a:lnTo>
                  <a:lnTo>
                    <a:pt x="810" y="2591"/>
                  </a:lnTo>
                  <a:lnTo>
                    <a:pt x="537" y="4323"/>
                  </a:lnTo>
                  <a:lnTo>
                    <a:pt x="537" y="12955"/>
                  </a:lnTo>
                  <a:lnTo>
                    <a:pt x="810" y="19432"/>
                  </a:lnTo>
                  <a:lnTo>
                    <a:pt x="1082" y="19868"/>
                  </a:lnTo>
                  <a:lnTo>
                    <a:pt x="1347" y="20305"/>
                  </a:lnTo>
                  <a:lnTo>
                    <a:pt x="3512" y="21164"/>
                  </a:lnTo>
                  <a:lnTo>
                    <a:pt x="5669" y="21600"/>
                  </a:lnTo>
                  <a:lnTo>
                    <a:pt x="17006" y="21600"/>
                  </a:lnTo>
                  <a:lnTo>
                    <a:pt x="19163" y="21164"/>
                  </a:lnTo>
                  <a:lnTo>
                    <a:pt x="19980" y="20728"/>
                  </a:lnTo>
                  <a:lnTo>
                    <a:pt x="20518" y="19868"/>
                  </a:lnTo>
                  <a:lnTo>
                    <a:pt x="20790" y="19009"/>
                  </a:lnTo>
                  <a:lnTo>
                    <a:pt x="21055" y="17714"/>
                  </a:lnTo>
                  <a:lnTo>
                    <a:pt x="21055" y="9941"/>
                  </a:lnTo>
                  <a:lnTo>
                    <a:pt x="21600" y="2168"/>
                  </a:lnTo>
                  <a:lnTo>
                    <a:pt x="21327" y="1295"/>
                  </a:lnTo>
                  <a:lnTo>
                    <a:pt x="20790" y="872"/>
                  </a:lnTo>
                  <a:lnTo>
                    <a:pt x="17816" y="1295"/>
                  </a:lnTo>
                  <a:lnTo>
                    <a:pt x="14576" y="1295"/>
                  </a:lnTo>
                  <a:lnTo>
                    <a:pt x="7825" y="436"/>
                  </a:lnTo>
                  <a:lnTo>
                    <a:pt x="4049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899" name="Shape 1616"/>
            <p:cNvSpPr/>
            <p:nvPr/>
          </p:nvSpPr>
          <p:spPr>
            <a:xfrm>
              <a:off x="5572536" y="6464087"/>
              <a:ext cx="185492" cy="11614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903" y="1247"/>
                  </a:moveTo>
                  <a:lnTo>
                    <a:pt x="7025" y="1654"/>
                  </a:lnTo>
                  <a:lnTo>
                    <a:pt x="10665" y="2074"/>
                  </a:lnTo>
                  <a:lnTo>
                    <a:pt x="14050" y="2493"/>
                  </a:lnTo>
                  <a:lnTo>
                    <a:pt x="16654" y="2901"/>
                  </a:lnTo>
                  <a:lnTo>
                    <a:pt x="19258" y="2901"/>
                  </a:lnTo>
                  <a:lnTo>
                    <a:pt x="19776" y="3320"/>
                  </a:lnTo>
                  <a:lnTo>
                    <a:pt x="20039" y="4147"/>
                  </a:lnTo>
                  <a:lnTo>
                    <a:pt x="20557" y="7480"/>
                  </a:lnTo>
                  <a:lnTo>
                    <a:pt x="20557" y="15367"/>
                  </a:lnTo>
                  <a:lnTo>
                    <a:pt x="20294" y="17860"/>
                  </a:lnTo>
                  <a:lnTo>
                    <a:pt x="20039" y="18699"/>
                  </a:lnTo>
                  <a:lnTo>
                    <a:pt x="19776" y="19107"/>
                  </a:lnTo>
                  <a:lnTo>
                    <a:pt x="18733" y="19946"/>
                  </a:lnTo>
                  <a:lnTo>
                    <a:pt x="16654" y="19946"/>
                  </a:lnTo>
                  <a:lnTo>
                    <a:pt x="13269" y="19526"/>
                  </a:lnTo>
                  <a:lnTo>
                    <a:pt x="11445" y="19107"/>
                  </a:lnTo>
                  <a:lnTo>
                    <a:pt x="9884" y="19107"/>
                  </a:lnTo>
                  <a:lnTo>
                    <a:pt x="5464" y="19946"/>
                  </a:lnTo>
                  <a:lnTo>
                    <a:pt x="3640" y="19526"/>
                  </a:lnTo>
                  <a:lnTo>
                    <a:pt x="3122" y="19526"/>
                  </a:lnTo>
                  <a:lnTo>
                    <a:pt x="2859" y="19107"/>
                  </a:lnTo>
                  <a:lnTo>
                    <a:pt x="2604" y="18280"/>
                  </a:lnTo>
                  <a:lnTo>
                    <a:pt x="2342" y="15787"/>
                  </a:lnTo>
                  <a:lnTo>
                    <a:pt x="2342" y="2074"/>
                  </a:lnTo>
                  <a:lnTo>
                    <a:pt x="2079" y="1654"/>
                  </a:lnTo>
                  <a:lnTo>
                    <a:pt x="3903" y="1247"/>
                  </a:lnTo>
                  <a:close/>
                  <a:moveTo>
                    <a:pt x="2604" y="0"/>
                  </a:moveTo>
                  <a:lnTo>
                    <a:pt x="1298" y="407"/>
                  </a:lnTo>
                  <a:lnTo>
                    <a:pt x="263" y="1654"/>
                  </a:lnTo>
                  <a:lnTo>
                    <a:pt x="0" y="2074"/>
                  </a:lnTo>
                  <a:lnTo>
                    <a:pt x="518" y="2901"/>
                  </a:lnTo>
                  <a:lnTo>
                    <a:pt x="781" y="2493"/>
                  </a:lnTo>
                  <a:lnTo>
                    <a:pt x="1561" y="2074"/>
                  </a:lnTo>
                  <a:lnTo>
                    <a:pt x="1824" y="1864"/>
                  </a:lnTo>
                  <a:lnTo>
                    <a:pt x="1824" y="2074"/>
                  </a:lnTo>
                  <a:lnTo>
                    <a:pt x="1298" y="6233"/>
                  </a:lnTo>
                  <a:lnTo>
                    <a:pt x="1043" y="9973"/>
                  </a:lnTo>
                  <a:lnTo>
                    <a:pt x="1043" y="12466"/>
                  </a:lnTo>
                  <a:lnTo>
                    <a:pt x="1298" y="14960"/>
                  </a:lnTo>
                  <a:lnTo>
                    <a:pt x="1298" y="19946"/>
                  </a:lnTo>
                  <a:lnTo>
                    <a:pt x="1561" y="20773"/>
                  </a:lnTo>
                  <a:lnTo>
                    <a:pt x="1824" y="20773"/>
                  </a:lnTo>
                  <a:lnTo>
                    <a:pt x="4165" y="21193"/>
                  </a:lnTo>
                  <a:lnTo>
                    <a:pt x="6507" y="21193"/>
                  </a:lnTo>
                  <a:lnTo>
                    <a:pt x="11445" y="20773"/>
                  </a:lnTo>
                  <a:lnTo>
                    <a:pt x="13269" y="21193"/>
                  </a:lnTo>
                  <a:lnTo>
                    <a:pt x="15093" y="21600"/>
                  </a:lnTo>
                  <a:lnTo>
                    <a:pt x="18996" y="21600"/>
                  </a:lnTo>
                  <a:lnTo>
                    <a:pt x="20039" y="20773"/>
                  </a:lnTo>
                  <a:lnTo>
                    <a:pt x="21074" y="19526"/>
                  </a:lnTo>
                  <a:lnTo>
                    <a:pt x="21337" y="17453"/>
                  </a:lnTo>
                  <a:lnTo>
                    <a:pt x="21600" y="14960"/>
                  </a:lnTo>
                  <a:lnTo>
                    <a:pt x="21600" y="10380"/>
                  </a:lnTo>
                  <a:lnTo>
                    <a:pt x="21337" y="6233"/>
                  </a:lnTo>
                  <a:lnTo>
                    <a:pt x="20819" y="3740"/>
                  </a:lnTo>
                  <a:lnTo>
                    <a:pt x="20294" y="2493"/>
                  </a:lnTo>
                  <a:lnTo>
                    <a:pt x="19776" y="1654"/>
                  </a:lnTo>
                  <a:lnTo>
                    <a:pt x="18478" y="1247"/>
                  </a:lnTo>
                  <a:lnTo>
                    <a:pt x="17172" y="1654"/>
                  </a:lnTo>
                  <a:lnTo>
                    <a:pt x="16136" y="1654"/>
                  </a:lnTo>
                  <a:lnTo>
                    <a:pt x="14830" y="1247"/>
                  </a:lnTo>
                  <a:lnTo>
                    <a:pt x="12489" y="827"/>
                  </a:lnTo>
                  <a:lnTo>
                    <a:pt x="8849" y="407"/>
                  </a:lnTo>
                  <a:lnTo>
                    <a:pt x="520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900" name="Shape 1617"/>
            <p:cNvSpPr/>
            <p:nvPr/>
          </p:nvSpPr>
          <p:spPr>
            <a:xfrm>
              <a:off x="4971469" y="6470790"/>
              <a:ext cx="185491" cy="10724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557" y="2246"/>
                  </a:moveTo>
                  <a:lnTo>
                    <a:pt x="20039" y="18900"/>
                  </a:lnTo>
                  <a:lnTo>
                    <a:pt x="15611" y="19341"/>
                  </a:lnTo>
                  <a:lnTo>
                    <a:pt x="11190" y="18900"/>
                  </a:lnTo>
                  <a:lnTo>
                    <a:pt x="6770" y="18900"/>
                  </a:lnTo>
                  <a:lnTo>
                    <a:pt x="2342" y="19341"/>
                  </a:lnTo>
                  <a:lnTo>
                    <a:pt x="1561" y="15291"/>
                  </a:lnTo>
                  <a:lnTo>
                    <a:pt x="1306" y="10800"/>
                  </a:lnTo>
                  <a:lnTo>
                    <a:pt x="1043" y="6750"/>
                  </a:lnTo>
                  <a:lnTo>
                    <a:pt x="1561" y="2700"/>
                  </a:lnTo>
                  <a:lnTo>
                    <a:pt x="2342" y="2246"/>
                  </a:lnTo>
                  <a:lnTo>
                    <a:pt x="3122" y="2246"/>
                  </a:lnTo>
                  <a:lnTo>
                    <a:pt x="4683" y="2700"/>
                  </a:lnTo>
                  <a:lnTo>
                    <a:pt x="8586" y="3141"/>
                  </a:lnTo>
                  <a:lnTo>
                    <a:pt x="14575" y="3141"/>
                  </a:lnTo>
                  <a:lnTo>
                    <a:pt x="20557" y="2246"/>
                  </a:lnTo>
                  <a:close/>
                  <a:moveTo>
                    <a:pt x="3122" y="0"/>
                  </a:moveTo>
                  <a:lnTo>
                    <a:pt x="1561" y="441"/>
                  </a:lnTo>
                  <a:lnTo>
                    <a:pt x="1306" y="441"/>
                  </a:lnTo>
                  <a:lnTo>
                    <a:pt x="1043" y="896"/>
                  </a:lnTo>
                  <a:lnTo>
                    <a:pt x="781" y="896"/>
                  </a:lnTo>
                  <a:lnTo>
                    <a:pt x="526" y="1791"/>
                  </a:lnTo>
                  <a:lnTo>
                    <a:pt x="781" y="2246"/>
                  </a:lnTo>
                  <a:lnTo>
                    <a:pt x="263" y="4491"/>
                  </a:lnTo>
                  <a:lnTo>
                    <a:pt x="0" y="6750"/>
                  </a:lnTo>
                  <a:lnTo>
                    <a:pt x="0" y="11696"/>
                  </a:lnTo>
                  <a:lnTo>
                    <a:pt x="526" y="16641"/>
                  </a:lnTo>
                  <a:lnTo>
                    <a:pt x="1306" y="20691"/>
                  </a:lnTo>
                  <a:lnTo>
                    <a:pt x="1561" y="21146"/>
                  </a:lnTo>
                  <a:lnTo>
                    <a:pt x="2087" y="21600"/>
                  </a:lnTo>
                  <a:lnTo>
                    <a:pt x="6770" y="20691"/>
                  </a:lnTo>
                  <a:lnTo>
                    <a:pt x="16136" y="21600"/>
                  </a:lnTo>
                  <a:lnTo>
                    <a:pt x="20819" y="21146"/>
                  </a:lnTo>
                  <a:lnTo>
                    <a:pt x="21074" y="20691"/>
                  </a:lnTo>
                  <a:lnTo>
                    <a:pt x="21337" y="20250"/>
                  </a:lnTo>
                  <a:lnTo>
                    <a:pt x="21337" y="10800"/>
                  </a:lnTo>
                  <a:lnTo>
                    <a:pt x="21600" y="1350"/>
                  </a:lnTo>
                  <a:lnTo>
                    <a:pt x="21600" y="441"/>
                  </a:lnTo>
                  <a:lnTo>
                    <a:pt x="21074" y="0"/>
                  </a:lnTo>
                  <a:lnTo>
                    <a:pt x="14575" y="896"/>
                  </a:lnTo>
                  <a:lnTo>
                    <a:pt x="11453" y="1350"/>
                  </a:lnTo>
                  <a:lnTo>
                    <a:pt x="8068" y="896"/>
                  </a:lnTo>
                  <a:lnTo>
                    <a:pt x="4946" y="441"/>
                  </a:lnTo>
                  <a:lnTo>
                    <a:pt x="3122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901" name="Shape 1618"/>
            <p:cNvSpPr/>
            <p:nvPr/>
          </p:nvSpPr>
          <p:spPr>
            <a:xfrm>
              <a:off x="3557164" y="6593632"/>
              <a:ext cx="172019" cy="17434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267" y="1110"/>
                  </a:moveTo>
                  <a:lnTo>
                    <a:pt x="18233" y="1390"/>
                  </a:lnTo>
                  <a:lnTo>
                    <a:pt x="19358" y="1661"/>
                  </a:lnTo>
                  <a:lnTo>
                    <a:pt x="19917" y="2220"/>
                  </a:lnTo>
                  <a:lnTo>
                    <a:pt x="20200" y="3322"/>
                  </a:lnTo>
                  <a:lnTo>
                    <a:pt x="20475" y="4432"/>
                  </a:lnTo>
                  <a:lnTo>
                    <a:pt x="20475" y="6372"/>
                  </a:lnTo>
                  <a:lnTo>
                    <a:pt x="20200" y="8305"/>
                  </a:lnTo>
                  <a:lnTo>
                    <a:pt x="19633" y="12465"/>
                  </a:lnTo>
                  <a:lnTo>
                    <a:pt x="19633" y="18278"/>
                  </a:lnTo>
                  <a:lnTo>
                    <a:pt x="19358" y="19380"/>
                  </a:lnTo>
                  <a:lnTo>
                    <a:pt x="18517" y="19939"/>
                  </a:lnTo>
                  <a:lnTo>
                    <a:pt x="17675" y="20210"/>
                  </a:lnTo>
                  <a:lnTo>
                    <a:pt x="16550" y="20210"/>
                  </a:lnTo>
                  <a:lnTo>
                    <a:pt x="15425" y="19939"/>
                  </a:lnTo>
                  <a:lnTo>
                    <a:pt x="13467" y="19380"/>
                  </a:lnTo>
                  <a:lnTo>
                    <a:pt x="10375" y="19380"/>
                  </a:lnTo>
                  <a:lnTo>
                    <a:pt x="7575" y="19660"/>
                  </a:lnTo>
                  <a:lnTo>
                    <a:pt x="5892" y="19939"/>
                  </a:lnTo>
                  <a:lnTo>
                    <a:pt x="3925" y="19939"/>
                  </a:lnTo>
                  <a:lnTo>
                    <a:pt x="2800" y="19660"/>
                  </a:lnTo>
                  <a:lnTo>
                    <a:pt x="2242" y="19380"/>
                  </a:lnTo>
                  <a:lnTo>
                    <a:pt x="1400" y="18829"/>
                  </a:lnTo>
                  <a:lnTo>
                    <a:pt x="1117" y="17999"/>
                  </a:lnTo>
                  <a:lnTo>
                    <a:pt x="1117" y="11635"/>
                  </a:lnTo>
                  <a:lnTo>
                    <a:pt x="1400" y="8864"/>
                  </a:lnTo>
                  <a:lnTo>
                    <a:pt x="1117" y="6093"/>
                  </a:lnTo>
                  <a:lnTo>
                    <a:pt x="1117" y="1661"/>
                  </a:lnTo>
                  <a:lnTo>
                    <a:pt x="7575" y="1661"/>
                  </a:lnTo>
                  <a:lnTo>
                    <a:pt x="14025" y="1110"/>
                  </a:lnTo>
                  <a:close/>
                  <a:moveTo>
                    <a:pt x="15425" y="0"/>
                  </a:moveTo>
                  <a:lnTo>
                    <a:pt x="7008" y="559"/>
                  </a:lnTo>
                  <a:lnTo>
                    <a:pt x="558" y="559"/>
                  </a:lnTo>
                  <a:lnTo>
                    <a:pt x="275" y="830"/>
                  </a:lnTo>
                  <a:lnTo>
                    <a:pt x="0" y="1110"/>
                  </a:lnTo>
                  <a:lnTo>
                    <a:pt x="0" y="1390"/>
                  </a:lnTo>
                  <a:lnTo>
                    <a:pt x="275" y="1661"/>
                  </a:lnTo>
                  <a:lnTo>
                    <a:pt x="0" y="3322"/>
                  </a:lnTo>
                  <a:lnTo>
                    <a:pt x="0" y="5262"/>
                  </a:lnTo>
                  <a:lnTo>
                    <a:pt x="275" y="8864"/>
                  </a:lnTo>
                  <a:lnTo>
                    <a:pt x="0" y="14397"/>
                  </a:lnTo>
                  <a:lnTo>
                    <a:pt x="0" y="17168"/>
                  </a:lnTo>
                  <a:lnTo>
                    <a:pt x="275" y="19939"/>
                  </a:lnTo>
                  <a:lnTo>
                    <a:pt x="558" y="20210"/>
                  </a:lnTo>
                  <a:lnTo>
                    <a:pt x="842" y="20490"/>
                  </a:lnTo>
                  <a:lnTo>
                    <a:pt x="3642" y="20770"/>
                  </a:lnTo>
                  <a:lnTo>
                    <a:pt x="6450" y="21041"/>
                  </a:lnTo>
                  <a:lnTo>
                    <a:pt x="12342" y="20490"/>
                  </a:lnTo>
                  <a:lnTo>
                    <a:pt x="14025" y="20770"/>
                  </a:lnTo>
                  <a:lnTo>
                    <a:pt x="15992" y="21320"/>
                  </a:lnTo>
                  <a:lnTo>
                    <a:pt x="18233" y="21600"/>
                  </a:lnTo>
                  <a:lnTo>
                    <a:pt x="19075" y="21320"/>
                  </a:lnTo>
                  <a:lnTo>
                    <a:pt x="19633" y="21041"/>
                  </a:lnTo>
                  <a:lnTo>
                    <a:pt x="20200" y="20210"/>
                  </a:lnTo>
                  <a:lnTo>
                    <a:pt x="20475" y="19660"/>
                  </a:lnTo>
                  <a:lnTo>
                    <a:pt x="20758" y="17999"/>
                  </a:lnTo>
                  <a:lnTo>
                    <a:pt x="20758" y="12736"/>
                  </a:lnTo>
                  <a:lnTo>
                    <a:pt x="21042" y="10804"/>
                  </a:lnTo>
                  <a:lnTo>
                    <a:pt x="21317" y="6923"/>
                  </a:lnTo>
                  <a:lnTo>
                    <a:pt x="21600" y="4152"/>
                  </a:lnTo>
                  <a:lnTo>
                    <a:pt x="21317" y="2491"/>
                  </a:lnTo>
                  <a:lnTo>
                    <a:pt x="20758" y="1390"/>
                  </a:lnTo>
                  <a:lnTo>
                    <a:pt x="19633" y="559"/>
                  </a:lnTo>
                  <a:lnTo>
                    <a:pt x="16833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902" name="Shape 1619"/>
            <p:cNvSpPr/>
            <p:nvPr/>
          </p:nvSpPr>
          <p:spPr>
            <a:xfrm>
              <a:off x="3559354" y="6470790"/>
              <a:ext cx="185492" cy="10724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557" y="2246"/>
                  </a:moveTo>
                  <a:lnTo>
                    <a:pt x="20039" y="18900"/>
                  </a:lnTo>
                  <a:lnTo>
                    <a:pt x="15611" y="19341"/>
                  </a:lnTo>
                  <a:lnTo>
                    <a:pt x="11190" y="18900"/>
                  </a:lnTo>
                  <a:lnTo>
                    <a:pt x="6770" y="18900"/>
                  </a:lnTo>
                  <a:lnTo>
                    <a:pt x="2342" y="19341"/>
                  </a:lnTo>
                  <a:lnTo>
                    <a:pt x="1561" y="15291"/>
                  </a:lnTo>
                  <a:lnTo>
                    <a:pt x="1306" y="10800"/>
                  </a:lnTo>
                  <a:lnTo>
                    <a:pt x="1043" y="6750"/>
                  </a:lnTo>
                  <a:lnTo>
                    <a:pt x="1561" y="2700"/>
                  </a:lnTo>
                  <a:lnTo>
                    <a:pt x="2342" y="2246"/>
                  </a:lnTo>
                  <a:lnTo>
                    <a:pt x="3122" y="2246"/>
                  </a:lnTo>
                  <a:lnTo>
                    <a:pt x="4683" y="2700"/>
                  </a:lnTo>
                  <a:lnTo>
                    <a:pt x="8586" y="3141"/>
                  </a:lnTo>
                  <a:lnTo>
                    <a:pt x="14575" y="3141"/>
                  </a:lnTo>
                  <a:lnTo>
                    <a:pt x="20557" y="2246"/>
                  </a:lnTo>
                  <a:close/>
                  <a:moveTo>
                    <a:pt x="3122" y="0"/>
                  </a:moveTo>
                  <a:lnTo>
                    <a:pt x="1561" y="441"/>
                  </a:lnTo>
                  <a:lnTo>
                    <a:pt x="1306" y="441"/>
                  </a:lnTo>
                  <a:lnTo>
                    <a:pt x="1043" y="896"/>
                  </a:lnTo>
                  <a:lnTo>
                    <a:pt x="781" y="896"/>
                  </a:lnTo>
                  <a:lnTo>
                    <a:pt x="526" y="1791"/>
                  </a:lnTo>
                  <a:lnTo>
                    <a:pt x="781" y="2246"/>
                  </a:lnTo>
                  <a:lnTo>
                    <a:pt x="263" y="4491"/>
                  </a:lnTo>
                  <a:lnTo>
                    <a:pt x="0" y="6750"/>
                  </a:lnTo>
                  <a:lnTo>
                    <a:pt x="0" y="11696"/>
                  </a:lnTo>
                  <a:lnTo>
                    <a:pt x="526" y="16641"/>
                  </a:lnTo>
                  <a:lnTo>
                    <a:pt x="1306" y="20691"/>
                  </a:lnTo>
                  <a:lnTo>
                    <a:pt x="1561" y="21146"/>
                  </a:lnTo>
                  <a:lnTo>
                    <a:pt x="2087" y="21600"/>
                  </a:lnTo>
                  <a:lnTo>
                    <a:pt x="6770" y="20691"/>
                  </a:lnTo>
                  <a:lnTo>
                    <a:pt x="16136" y="21600"/>
                  </a:lnTo>
                  <a:lnTo>
                    <a:pt x="20819" y="21146"/>
                  </a:lnTo>
                  <a:lnTo>
                    <a:pt x="21074" y="20691"/>
                  </a:lnTo>
                  <a:lnTo>
                    <a:pt x="21337" y="20250"/>
                  </a:lnTo>
                  <a:lnTo>
                    <a:pt x="21337" y="10800"/>
                  </a:lnTo>
                  <a:lnTo>
                    <a:pt x="21600" y="1350"/>
                  </a:lnTo>
                  <a:lnTo>
                    <a:pt x="21600" y="441"/>
                  </a:lnTo>
                  <a:lnTo>
                    <a:pt x="21074" y="0"/>
                  </a:lnTo>
                  <a:lnTo>
                    <a:pt x="14575" y="896"/>
                  </a:lnTo>
                  <a:lnTo>
                    <a:pt x="11453" y="1350"/>
                  </a:lnTo>
                  <a:lnTo>
                    <a:pt x="8068" y="896"/>
                  </a:lnTo>
                  <a:lnTo>
                    <a:pt x="4946" y="441"/>
                  </a:lnTo>
                  <a:lnTo>
                    <a:pt x="3122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903" name="Shape 1620"/>
            <p:cNvSpPr/>
            <p:nvPr/>
          </p:nvSpPr>
          <p:spPr>
            <a:xfrm>
              <a:off x="3651004" y="6788081"/>
              <a:ext cx="158614" cy="7592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128" y="0"/>
                  </a:moveTo>
                  <a:lnTo>
                    <a:pt x="5477" y="623"/>
                  </a:lnTo>
                  <a:lnTo>
                    <a:pt x="3037" y="1265"/>
                  </a:lnTo>
                  <a:lnTo>
                    <a:pt x="2124" y="1907"/>
                  </a:lnTo>
                  <a:lnTo>
                    <a:pt x="913" y="3172"/>
                  </a:lnTo>
                  <a:lnTo>
                    <a:pt x="298" y="6986"/>
                  </a:lnTo>
                  <a:lnTo>
                    <a:pt x="298" y="11442"/>
                  </a:lnTo>
                  <a:lnTo>
                    <a:pt x="0" y="21600"/>
                  </a:lnTo>
                  <a:lnTo>
                    <a:pt x="1211" y="21600"/>
                  </a:lnTo>
                  <a:lnTo>
                    <a:pt x="1518" y="15879"/>
                  </a:lnTo>
                  <a:lnTo>
                    <a:pt x="1518" y="10158"/>
                  </a:lnTo>
                  <a:lnTo>
                    <a:pt x="1826" y="6986"/>
                  </a:lnTo>
                  <a:lnTo>
                    <a:pt x="2124" y="5721"/>
                  </a:lnTo>
                  <a:lnTo>
                    <a:pt x="2738" y="4437"/>
                  </a:lnTo>
                  <a:lnTo>
                    <a:pt x="4564" y="3172"/>
                  </a:lnTo>
                  <a:lnTo>
                    <a:pt x="6688" y="2530"/>
                  </a:lnTo>
                  <a:lnTo>
                    <a:pt x="10041" y="2530"/>
                  </a:lnTo>
                  <a:lnTo>
                    <a:pt x="13692" y="3172"/>
                  </a:lnTo>
                  <a:lnTo>
                    <a:pt x="17036" y="3814"/>
                  </a:lnTo>
                  <a:lnTo>
                    <a:pt x="20380" y="5721"/>
                  </a:lnTo>
                  <a:lnTo>
                    <a:pt x="20082" y="12707"/>
                  </a:lnTo>
                  <a:lnTo>
                    <a:pt x="20380" y="19693"/>
                  </a:lnTo>
                  <a:lnTo>
                    <a:pt x="20082" y="21600"/>
                  </a:lnTo>
                  <a:lnTo>
                    <a:pt x="21600" y="21600"/>
                  </a:lnTo>
                  <a:lnTo>
                    <a:pt x="21600" y="18428"/>
                  </a:lnTo>
                  <a:lnTo>
                    <a:pt x="21293" y="8251"/>
                  </a:lnTo>
                  <a:lnTo>
                    <a:pt x="21293" y="5721"/>
                  </a:lnTo>
                  <a:lnTo>
                    <a:pt x="21600" y="5721"/>
                  </a:lnTo>
                  <a:lnTo>
                    <a:pt x="21600" y="3814"/>
                  </a:lnTo>
                  <a:lnTo>
                    <a:pt x="21293" y="3172"/>
                  </a:lnTo>
                  <a:lnTo>
                    <a:pt x="20994" y="3172"/>
                  </a:lnTo>
                  <a:lnTo>
                    <a:pt x="17343" y="1265"/>
                  </a:lnTo>
                  <a:lnTo>
                    <a:pt x="13385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904" name="Shape 1621"/>
            <p:cNvSpPr/>
            <p:nvPr/>
          </p:nvSpPr>
          <p:spPr>
            <a:xfrm>
              <a:off x="5009496" y="6783568"/>
              <a:ext cx="163126" cy="8043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002" y="0"/>
                  </a:moveTo>
                  <a:lnTo>
                    <a:pt x="17751" y="606"/>
                  </a:lnTo>
                  <a:lnTo>
                    <a:pt x="14491" y="1212"/>
                  </a:lnTo>
                  <a:lnTo>
                    <a:pt x="11239" y="1800"/>
                  </a:lnTo>
                  <a:lnTo>
                    <a:pt x="2663" y="1800"/>
                  </a:lnTo>
                  <a:lnTo>
                    <a:pt x="1476" y="1212"/>
                  </a:lnTo>
                  <a:lnTo>
                    <a:pt x="290" y="1800"/>
                  </a:lnTo>
                  <a:lnTo>
                    <a:pt x="0" y="3012"/>
                  </a:lnTo>
                  <a:lnTo>
                    <a:pt x="0" y="3600"/>
                  </a:lnTo>
                  <a:lnTo>
                    <a:pt x="290" y="4206"/>
                  </a:lnTo>
                  <a:lnTo>
                    <a:pt x="290" y="10212"/>
                  </a:lnTo>
                  <a:lnTo>
                    <a:pt x="589" y="15612"/>
                  </a:lnTo>
                  <a:lnTo>
                    <a:pt x="589" y="21600"/>
                  </a:lnTo>
                  <a:lnTo>
                    <a:pt x="1775" y="21600"/>
                  </a:lnTo>
                  <a:lnTo>
                    <a:pt x="1775" y="14400"/>
                  </a:lnTo>
                  <a:lnTo>
                    <a:pt x="1178" y="7200"/>
                  </a:lnTo>
                  <a:lnTo>
                    <a:pt x="1476" y="3600"/>
                  </a:lnTo>
                  <a:lnTo>
                    <a:pt x="2364" y="4206"/>
                  </a:lnTo>
                  <a:lnTo>
                    <a:pt x="4438" y="4812"/>
                  </a:lnTo>
                  <a:lnTo>
                    <a:pt x="10053" y="4206"/>
                  </a:lnTo>
                  <a:lnTo>
                    <a:pt x="20414" y="3012"/>
                  </a:lnTo>
                  <a:lnTo>
                    <a:pt x="20414" y="12012"/>
                  </a:lnTo>
                  <a:lnTo>
                    <a:pt x="20115" y="21600"/>
                  </a:lnTo>
                  <a:lnTo>
                    <a:pt x="21600" y="21600"/>
                  </a:lnTo>
                  <a:lnTo>
                    <a:pt x="21600" y="1212"/>
                  </a:lnTo>
                  <a:lnTo>
                    <a:pt x="21002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905" name="Shape 1622"/>
            <p:cNvSpPr/>
            <p:nvPr/>
          </p:nvSpPr>
          <p:spPr>
            <a:xfrm>
              <a:off x="3762697" y="6466277"/>
              <a:ext cx="180978" cy="11176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669" y="1295"/>
                  </a:moveTo>
                  <a:lnTo>
                    <a:pt x="18400" y="1732"/>
                  </a:lnTo>
                  <a:lnTo>
                    <a:pt x="18931" y="2168"/>
                  </a:lnTo>
                  <a:lnTo>
                    <a:pt x="19469" y="2168"/>
                  </a:lnTo>
                  <a:lnTo>
                    <a:pt x="19731" y="2591"/>
                  </a:lnTo>
                  <a:lnTo>
                    <a:pt x="19731" y="3463"/>
                  </a:lnTo>
                  <a:lnTo>
                    <a:pt x="20000" y="5182"/>
                  </a:lnTo>
                  <a:lnTo>
                    <a:pt x="19731" y="6914"/>
                  </a:lnTo>
                  <a:lnTo>
                    <a:pt x="19731" y="12955"/>
                  </a:lnTo>
                  <a:lnTo>
                    <a:pt x="20000" y="15982"/>
                  </a:lnTo>
                  <a:lnTo>
                    <a:pt x="20269" y="18573"/>
                  </a:lnTo>
                  <a:lnTo>
                    <a:pt x="11469" y="19432"/>
                  </a:lnTo>
                  <a:lnTo>
                    <a:pt x="2400" y="19432"/>
                  </a:lnTo>
                  <a:lnTo>
                    <a:pt x="1869" y="9068"/>
                  </a:lnTo>
                  <a:lnTo>
                    <a:pt x="1869" y="3027"/>
                  </a:lnTo>
                  <a:lnTo>
                    <a:pt x="5069" y="2591"/>
                  </a:lnTo>
                  <a:lnTo>
                    <a:pt x="8269" y="2168"/>
                  </a:lnTo>
                  <a:lnTo>
                    <a:pt x="14669" y="1295"/>
                  </a:lnTo>
                  <a:close/>
                  <a:moveTo>
                    <a:pt x="9069" y="0"/>
                  </a:moveTo>
                  <a:lnTo>
                    <a:pt x="5600" y="872"/>
                  </a:lnTo>
                  <a:lnTo>
                    <a:pt x="1869" y="1295"/>
                  </a:lnTo>
                  <a:lnTo>
                    <a:pt x="1869" y="436"/>
                  </a:lnTo>
                  <a:lnTo>
                    <a:pt x="1331" y="436"/>
                  </a:lnTo>
                  <a:lnTo>
                    <a:pt x="1331" y="1295"/>
                  </a:lnTo>
                  <a:lnTo>
                    <a:pt x="269" y="1295"/>
                  </a:lnTo>
                  <a:lnTo>
                    <a:pt x="0" y="2168"/>
                  </a:lnTo>
                  <a:lnTo>
                    <a:pt x="269" y="2591"/>
                  </a:lnTo>
                  <a:lnTo>
                    <a:pt x="531" y="3027"/>
                  </a:lnTo>
                  <a:lnTo>
                    <a:pt x="1069" y="3027"/>
                  </a:lnTo>
                  <a:lnTo>
                    <a:pt x="800" y="7350"/>
                  </a:lnTo>
                  <a:lnTo>
                    <a:pt x="800" y="11659"/>
                  </a:lnTo>
                  <a:lnTo>
                    <a:pt x="1331" y="20305"/>
                  </a:lnTo>
                  <a:lnTo>
                    <a:pt x="1600" y="21164"/>
                  </a:lnTo>
                  <a:lnTo>
                    <a:pt x="1869" y="21600"/>
                  </a:lnTo>
                  <a:lnTo>
                    <a:pt x="11469" y="21600"/>
                  </a:lnTo>
                  <a:lnTo>
                    <a:pt x="21069" y="20305"/>
                  </a:lnTo>
                  <a:lnTo>
                    <a:pt x="21331" y="20305"/>
                  </a:lnTo>
                  <a:lnTo>
                    <a:pt x="21600" y="19432"/>
                  </a:lnTo>
                  <a:lnTo>
                    <a:pt x="21069" y="14686"/>
                  </a:lnTo>
                  <a:lnTo>
                    <a:pt x="20800" y="10364"/>
                  </a:lnTo>
                  <a:lnTo>
                    <a:pt x="20800" y="1295"/>
                  </a:lnTo>
                  <a:lnTo>
                    <a:pt x="20531" y="436"/>
                  </a:lnTo>
                  <a:lnTo>
                    <a:pt x="20269" y="436"/>
                  </a:lnTo>
                  <a:lnTo>
                    <a:pt x="14669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906" name="Shape 1623"/>
            <p:cNvSpPr/>
            <p:nvPr/>
          </p:nvSpPr>
          <p:spPr>
            <a:xfrm>
              <a:off x="5174811" y="6466277"/>
              <a:ext cx="180979" cy="11176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669" y="1295"/>
                  </a:moveTo>
                  <a:lnTo>
                    <a:pt x="18400" y="1732"/>
                  </a:lnTo>
                  <a:lnTo>
                    <a:pt x="18939" y="2168"/>
                  </a:lnTo>
                  <a:lnTo>
                    <a:pt x="19469" y="2168"/>
                  </a:lnTo>
                  <a:lnTo>
                    <a:pt x="19739" y="2591"/>
                  </a:lnTo>
                  <a:lnTo>
                    <a:pt x="19739" y="3463"/>
                  </a:lnTo>
                  <a:lnTo>
                    <a:pt x="20000" y="5182"/>
                  </a:lnTo>
                  <a:lnTo>
                    <a:pt x="19739" y="6914"/>
                  </a:lnTo>
                  <a:lnTo>
                    <a:pt x="19739" y="12955"/>
                  </a:lnTo>
                  <a:lnTo>
                    <a:pt x="20000" y="15982"/>
                  </a:lnTo>
                  <a:lnTo>
                    <a:pt x="20269" y="18573"/>
                  </a:lnTo>
                  <a:lnTo>
                    <a:pt x="11469" y="19432"/>
                  </a:lnTo>
                  <a:lnTo>
                    <a:pt x="2400" y="19432"/>
                  </a:lnTo>
                  <a:lnTo>
                    <a:pt x="1869" y="9068"/>
                  </a:lnTo>
                  <a:lnTo>
                    <a:pt x="1869" y="3027"/>
                  </a:lnTo>
                  <a:lnTo>
                    <a:pt x="5069" y="2591"/>
                  </a:lnTo>
                  <a:lnTo>
                    <a:pt x="8269" y="2168"/>
                  </a:lnTo>
                  <a:lnTo>
                    <a:pt x="14669" y="1295"/>
                  </a:lnTo>
                  <a:close/>
                  <a:moveTo>
                    <a:pt x="9069" y="0"/>
                  </a:moveTo>
                  <a:lnTo>
                    <a:pt x="5600" y="872"/>
                  </a:lnTo>
                  <a:lnTo>
                    <a:pt x="1869" y="1295"/>
                  </a:lnTo>
                  <a:lnTo>
                    <a:pt x="1869" y="436"/>
                  </a:lnTo>
                  <a:lnTo>
                    <a:pt x="1339" y="436"/>
                  </a:lnTo>
                  <a:lnTo>
                    <a:pt x="1339" y="1295"/>
                  </a:lnTo>
                  <a:lnTo>
                    <a:pt x="269" y="1295"/>
                  </a:lnTo>
                  <a:lnTo>
                    <a:pt x="0" y="2168"/>
                  </a:lnTo>
                  <a:lnTo>
                    <a:pt x="269" y="2591"/>
                  </a:lnTo>
                  <a:lnTo>
                    <a:pt x="539" y="3027"/>
                  </a:lnTo>
                  <a:lnTo>
                    <a:pt x="1069" y="3027"/>
                  </a:lnTo>
                  <a:lnTo>
                    <a:pt x="800" y="7350"/>
                  </a:lnTo>
                  <a:lnTo>
                    <a:pt x="800" y="11659"/>
                  </a:lnTo>
                  <a:lnTo>
                    <a:pt x="1339" y="20305"/>
                  </a:lnTo>
                  <a:lnTo>
                    <a:pt x="1600" y="21164"/>
                  </a:lnTo>
                  <a:lnTo>
                    <a:pt x="1869" y="21600"/>
                  </a:lnTo>
                  <a:lnTo>
                    <a:pt x="11469" y="21600"/>
                  </a:lnTo>
                  <a:lnTo>
                    <a:pt x="21069" y="20305"/>
                  </a:lnTo>
                  <a:lnTo>
                    <a:pt x="21339" y="20305"/>
                  </a:lnTo>
                  <a:lnTo>
                    <a:pt x="21600" y="19432"/>
                  </a:lnTo>
                  <a:lnTo>
                    <a:pt x="21069" y="14686"/>
                  </a:lnTo>
                  <a:lnTo>
                    <a:pt x="20800" y="10364"/>
                  </a:lnTo>
                  <a:lnTo>
                    <a:pt x="20800" y="1295"/>
                  </a:lnTo>
                  <a:lnTo>
                    <a:pt x="20539" y="436"/>
                  </a:lnTo>
                  <a:lnTo>
                    <a:pt x="20269" y="436"/>
                  </a:lnTo>
                  <a:lnTo>
                    <a:pt x="14669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907" name="Shape 1624"/>
            <p:cNvSpPr/>
            <p:nvPr/>
          </p:nvSpPr>
          <p:spPr>
            <a:xfrm>
              <a:off x="5865272" y="6709837"/>
              <a:ext cx="64774" cy="313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189" y="0"/>
                  </a:moveTo>
                  <a:lnTo>
                    <a:pt x="5953" y="1556"/>
                  </a:lnTo>
                  <a:lnTo>
                    <a:pt x="3718" y="4622"/>
                  </a:lnTo>
                  <a:lnTo>
                    <a:pt x="1483" y="6178"/>
                  </a:lnTo>
                  <a:lnTo>
                    <a:pt x="0" y="9244"/>
                  </a:lnTo>
                  <a:lnTo>
                    <a:pt x="0" y="13866"/>
                  </a:lnTo>
                  <a:lnTo>
                    <a:pt x="730" y="16978"/>
                  </a:lnTo>
                  <a:lnTo>
                    <a:pt x="2235" y="18488"/>
                  </a:lnTo>
                  <a:lnTo>
                    <a:pt x="5953" y="21600"/>
                  </a:lnTo>
                  <a:lnTo>
                    <a:pt x="7436" y="21600"/>
                  </a:lnTo>
                  <a:lnTo>
                    <a:pt x="8189" y="20044"/>
                  </a:lnTo>
                  <a:lnTo>
                    <a:pt x="7436" y="16978"/>
                  </a:lnTo>
                  <a:lnTo>
                    <a:pt x="6706" y="15422"/>
                  </a:lnTo>
                  <a:lnTo>
                    <a:pt x="15647" y="15422"/>
                  </a:lnTo>
                  <a:lnTo>
                    <a:pt x="20117" y="13866"/>
                  </a:lnTo>
                  <a:lnTo>
                    <a:pt x="21600" y="10800"/>
                  </a:lnTo>
                  <a:lnTo>
                    <a:pt x="20117" y="7734"/>
                  </a:lnTo>
                  <a:lnTo>
                    <a:pt x="11176" y="9244"/>
                  </a:lnTo>
                  <a:lnTo>
                    <a:pt x="5201" y="9244"/>
                  </a:lnTo>
                  <a:lnTo>
                    <a:pt x="6706" y="7734"/>
                  </a:lnTo>
                  <a:lnTo>
                    <a:pt x="8941" y="4622"/>
                  </a:lnTo>
                  <a:lnTo>
                    <a:pt x="9671" y="3112"/>
                  </a:lnTo>
                  <a:lnTo>
                    <a:pt x="9671" y="1556"/>
                  </a:lnTo>
                  <a:lnTo>
                    <a:pt x="894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908" name="Shape 1625"/>
            <p:cNvSpPr/>
            <p:nvPr/>
          </p:nvSpPr>
          <p:spPr>
            <a:xfrm>
              <a:off x="5778135" y="6468534"/>
              <a:ext cx="180979" cy="11169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61" y="1733"/>
                  </a:moveTo>
                  <a:lnTo>
                    <a:pt x="5061" y="2156"/>
                  </a:lnTo>
                  <a:lnTo>
                    <a:pt x="14131" y="2593"/>
                  </a:lnTo>
                  <a:lnTo>
                    <a:pt x="17331" y="2593"/>
                  </a:lnTo>
                  <a:lnTo>
                    <a:pt x="18931" y="3029"/>
                  </a:lnTo>
                  <a:lnTo>
                    <a:pt x="19731" y="3029"/>
                  </a:lnTo>
                  <a:lnTo>
                    <a:pt x="20261" y="3452"/>
                  </a:lnTo>
                  <a:lnTo>
                    <a:pt x="20531" y="5185"/>
                  </a:lnTo>
                  <a:lnTo>
                    <a:pt x="20531" y="18148"/>
                  </a:lnTo>
                  <a:lnTo>
                    <a:pt x="19731" y="19444"/>
                  </a:lnTo>
                  <a:lnTo>
                    <a:pt x="18131" y="19880"/>
                  </a:lnTo>
                  <a:lnTo>
                    <a:pt x="12800" y="19880"/>
                  </a:lnTo>
                  <a:lnTo>
                    <a:pt x="7200" y="19007"/>
                  </a:lnTo>
                  <a:lnTo>
                    <a:pt x="3731" y="18584"/>
                  </a:lnTo>
                  <a:lnTo>
                    <a:pt x="2931" y="18148"/>
                  </a:lnTo>
                  <a:lnTo>
                    <a:pt x="2400" y="16851"/>
                  </a:lnTo>
                  <a:lnTo>
                    <a:pt x="1861" y="15119"/>
                  </a:lnTo>
                  <a:lnTo>
                    <a:pt x="1861" y="13399"/>
                  </a:lnTo>
                  <a:lnTo>
                    <a:pt x="1600" y="9074"/>
                  </a:lnTo>
                  <a:lnTo>
                    <a:pt x="1600" y="5621"/>
                  </a:lnTo>
                  <a:lnTo>
                    <a:pt x="1861" y="3889"/>
                  </a:lnTo>
                  <a:lnTo>
                    <a:pt x="1600" y="1733"/>
                  </a:lnTo>
                  <a:close/>
                  <a:moveTo>
                    <a:pt x="1861" y="0"/>
                  </a:moveTo>
                  <a:lnTo>
                    <a:pt x="261" y="436"/>
                  </a:lnTo>
                  <a:lnTo>
                    <a:pt x="0" y="860"/>
                  </a:lnTo>
                  <a:lnTo>
                    <a:pt x="0" y="1733"/>
                  </a:lnTo>
                  <a:lnTo>
                    <a:pt x="261" y="2156"/>
                  </a:lnTo>
                  <a:lnTo>
                    <a:pt x="800" y="2156"/>
                  </a:lnTo>
                  <a:lnTo>
                    <a:pt x="800" y="3889"/>
                  </a:lnTo>
                  <a:lnTo>
                    <a:pt x="531" y="6045"/>
                  </a:lnTo>
                  <a:lnTo>
                    <a:pt x="531" y="8637"/>
                  </a:lnTo>
                  <a:lnTo>
                    <a:pt x="800" y="14259"/>
                  </a:lnTo>
                  <a:lnTo>
                    <a:pt x="1600" y="19880"/>
                  </a:lnTo>
                  <a:lnTo>
                    <a:pt x="1861" y="20304"/>
                  </a:lnTo>
                  <a:lnTo>
                    <a:pt x="4531" y="20304"/>
                  </a:lnTo>
                  <a:lnTo>
                    <a:pt x="6931" y="20740"/>
                  </a:lnTo>
                  <a:lnTo>
                    <a:pt x="11731" y="21600"/>
                  </a:lnTo>
                  <a:lnTo>
                    <a:pt x="18661" y="21600"/>
                  </a:lnTo>
                  <a:lnTo>
                    <a:pt x="21061" y="20740"/>
                  </a:lnTo>
                  <a:lnTo>
                    <a:pt x="21331" y="20304"/>
                  </a:lnTo>
                  <a:lnTo>
                    <a:pt x="21600" y="19880"/>
                  </a:lnTo>
                  <a:lnTo>
                    <a:pt x="21600" y="7341"/>
                  </a:lnTo>
                  <a:lnTo>
                    <a:pt x="21061" y="3452"/>
                  </a:lnTo>
                  <a:lnTo>
                    <a:pt x="20800" y="2156"/>
                  </a:lnTo>
                  <a:lnTo>
                    <a:pt x="20000" y="1733"/>
                  </a:lnTo>
                  <a:lnTo>
                    <a:pt x="19200" y="1296"/>
                  </a:lnTo>
                  <a:lnTo>
                    <a:pt x="13061" y="1296"/>
                  </a:lnTo>
                  <a:lnTo>
                    <a:pt x="7731" y="436"/>
                  </a:lnTo>
                  <a:lnTo>
                    <a:pt x="400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909" name="Shape 1626"/>
            <p:cNvSpPr/>
            <p:nvPr/>
          </p:nvSpPr>
          <p:spPr>
            <a:xfrm>
              <a:off x="5682039" y="6595888"/>
              <a:ext cx="274818" cy="17208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875" y="1125"/>
                  </a:moveTo>
                  <a:lnTo>
                    <a:pt x="19670" y="1399"/>
                  </a:lnTo>
                  <a:lnTo>
                    <a:pt x="20197" y="1399"/>
                  </a:lnTo>
                  <a:lnTo>
                    <a:pt x="20546" y="2241"/>
                  </a:lnTo>
                  <a:lnTo>
                    <a:pt x="20724" y="3365"/>
                  </a:lnTo>
                  <a:lnTo>
                    <a:pt x="20896" y="4490"/>
                  </a:lnTo>
                  <a:lnTo>
                    <a:pt x="20896" y="14586"/>
                  </a:lnTo>
                  <a:lnTo>
                    <a:pt x="20724" y="18235"/>
                  </a:lnTo>
                  <a:lnTo>
                    <a:pt x="20546" y="19351"/>
                  </a:lnTo>
                  <a:lnTo>
                    <a:pt x="20197" y="19634"/>
                  </a:lnTo>
                  <a:lnTo>
                    <a:pt x="17036" y="20192"/>
                  </a:lnTo>
                  <a:lnTo>
                    <a:pt x="10537" y="20192"/>
                  </a:lnTo>
                  <a:lnTo>
                    <a:pt x="7376" y="19634"/>
                  </a:lnTo>
                  <a:lnTo>
                    <a:pt x="4215" y="19351"/>
                  </a:lnTo>
                  <a:lnTo>
                    <a:pt x="2634" y="19351"/>
                  </a:lnTo>
                  <a:lnTo>
                    <a:pt x="1054" y="19634"/>
                  </a:lnTo>
                  <a:lnTo>
                    <a:pt x="699" y="7289"/>
                  </a:lnTo>
                  <a:lnTo>
                    <a:pt x="1054" y="4490"/>
                  </a:lnTo>
                  <a:lnTo>
                    <a:pt x="1054" y="1683"/>
                  </a:lnTo>
                  <a:lnTo>
                    <a:pt x="1403" y="1683"/>
                  </a:lnTo>
                  <a:lnTo>
                    <a:pt x="1930" y="1399"/>
                  </a:lnTo>
                  <a:lnTo>
                    <a:pt x="4037" y="1399"/>
                  </a:lnTo>
                  <a:lnTo>
                    <a:pt x="7376" y="1125"/>
                  </a:lnTo>
                  <a:close/>
                  <a:moveTo>
                    <a:pt x="2811" y="0"/>
                  </a:moveTo>
                  <a:lnTo>
                    <a:pt x="1930" y="283"/>
                  </a:lnTo>
                  <a:lnTo>
                    <a:pt x="1054" y="558"/>
                  </a:lnTo>
                  <a:lnTo>
                    <a:pt x="876" y="841"/>
                  </a:lnTo>
                  <a:lnTo>
                    <a:pt x="699" y="841"/>
                  </a:lnTo>
                  <a:lnTo>
                    <a:pt x="527" y="1125"/>
                  </a:lnTo>
                  <a:lnTo>
                    <a:pt x="527" y="1399"/>
                  </a:lnTo>
                  <a:lnTo>
                    <a:pt x="699" y="1683"/>
                  </a:lnTo>
                  <a:lnTo>
                    <a:pt x="876" y="1683"/>
                  </a:lnTo>
                  <a:lnTo>
                    <a:pt x="527" y="2241"/>
                  </a:lnTo>
                  <a:lnTo>
                    <a:pt x="349" y="2807"/>
                  </a:lnTo>
                  <a:lnTo>
                    <a:pt x="172" y="4765"/>
                  </a:lnTo>
                  <a:lnTo>
                    <a:pt x="0" y="8413"/>
                  </a:lnTo>
                  <a:lnTo>
                    <a:pt x="0" y="14303"/>
                  </a:lnTo>
                  <a:lnTo>
                    <a:pt x="349" y="20475"/>
                  </a:lnTo>
                  <a:lnTo>
                    <a:pt x="527" y="20759"/>
                  </a:lnTo>
                  <a:lnTo>
                    <a:pt x="876" y="21034"/>
                  </a:lnTo>
                  <a:lnTo>
                    <a:pt x="3338" y="20759"/>
                  </a:lnTo>
                  <a:lnTo>
                    <a:pt x="5972" y="20759"/>
                  </a:lnTo>
                  <a:lnTo>
                    <a:pt x="11063" y="21317"/>
                  </a:lnTo>
                  <a:lnTo>
                    <a:pt x="13520" y="21600"/>
                  </a:lnTo>
                  <a:lnTo>
                    <a:pt x="15982" y="21317"/>
                  </a:lnTo>
                  <a:lnTo>
                    <a:pt x="20896" y="20759"/>
                  </a:lnTo>
                  <a:lnTo>
                    <a:pt x="21251" y="20192"/>
                  </a:lnTo>
                  <a:lnTo>
                    <a:pt x="21423" y="16552"/>
                  </a:lnTo>
                  <a:lnTo>
                    <a:pt x="21600" y="12620"/>
                  </a:lnTo>
                  <a:lnTo>
                    <a:pt x="21600" y="5048"/>
                  </a:lnTo>
                  <a:lnTo>
                    <a:pt x="21423" y="3365"/>
                  </a:lnTo>
                  <a:lnTo>
                    <a:pt x="21073" y="1966"/>
                  </a:lnTo>
                  <a:lnTo>
                    <a:pt x="20896" y="1125"/>
                  </a:lnTo>
                  <a:lnTo>
                    <a:pt x="20546" y="841"/>
                  </a:lnTo>
                  <a:lnTo>
                    <a:pt x="20197" y="283"/>
                  </a:lnTo>
                  <a:lnTo>
                    <a:pt x="19670" y="283"/>
                  </a:lnTo>
                  <a:lnTo>
                    <a:pt x="14929" y="0"/>
                  </a:lnTo>
                  <a:lnTo>
                    <a:pt x="10010" y="0"/>
                  </a:lnTo>
                  <a:lnTo>
                    <a:pt x="4741" y="283"/>
                  </a:lnTo>
                  <a:lnTo>
                    <a:pt x="281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910" name="Shape 1627"/>
            <p:cNvSpPr/>
            <p:nvPr/>
          </p:nvSpPr>
          <p:spPr>
            <a:xfrm>
              <a:off x="3436446" y="6689728"/>
              <a:ext cx="24623" cy="469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641" y="0"/>
                  </a:moveTo>
                  <a:lnTo>
                    <a:pt x="15720" y="1039"/>
                  </a:lnTo>
                  <a:lnTo>
                    <a:pt x="7860" y="4124"/>
                  </a:lnTo>
                  <a:lnTo>
                    <a:pt x="0" y="8249"/>
                  </a:lnTo>
                  <a:lnTo>
                    <a:pt x="0" y="10296"/>
                  </a:lnTo>
                  <a:lnTo>
                    <a:pt x="1980" y="11335"/>
                  </a:lnTo>
                  <a:lnTo>
                    <a:pt x="3959" y="11335"/>
                  </a:lnTo>
                  <a:lnTo>
                    <a:pt x="11761" y="8249"/>
                  </a:lnTo>
                  <a:lnTo>
                    <a:pt x="9839" y="19553"/>
                  </a:lnTo>
                  <a:lnTo>
                    <a:pt x="11761" y="20592"/>
                  </a:lnTo>
                  <a:lnTo>
                    <a:pt x="13740" y="21600"/>
                  </a:lnTo>
                  <a:lnTo>
                    <a:pt x="17641" y="20592"/>
                  </a:lnTo>
                  <a:lnTo>
                    <a:pt x="17641" y="19553"/>
                  </a:lnTo>
                  <a:lnTo>
                    <a:pt x="19620" y="11335"/>
                  </a:lnTo>
                  <a:lnTo>
                    <a:pt x="21600" y="3086"/>
                  </a:lnTo>
                  <a:lnTo>
                    <a:pt x="21600" y="1039"/>
                  </a:lnTo>
                  <a:lnTo>
                    <a:pt x="1962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911" name="Shape 1628"/>
            <p:cNvSpPr/>
            <p:nvPr/>
          </p:nvSpPr>
          <p:spPr>
            <a:xfrm>
              <a:off x="5384856" y="6472980"/>
              <a:ext cx="176532" cy="10950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657" y="1767"/>
                  </a:moveTo>
                  <a:lnTo>
                    <a:pt x="15859" y="2212"/>
                  </a:lnTo>
                  <a:lnTo>
                    <a:pt x="18319" y="2212"/>
                  </a:lnTo>
                  <a:lnTo>
                    <a:pt x="19140" y="2644"/>
                  </a:lnTo>
                  <a:lnTo>
                    <a:pt x="19684" y="3089"/>
                  </a:lnTo>
                  <a:lnTo>
                    <a:pt x="19960" y="3967"/>
                  </a:lnTo>
                  <a:lnTo>
                    <a:pt x="19960" y="7501"/>
                  </a:lnTo>
                  <a:lnTo>
                    <a:pt x="19684" y="10577"/>
                  </a:lnTo>
                  <a:lnTo>
                    <a:pt x="19684" y="14544"/>
                  </a:lnTo>
                  <a:lnTo>
                    <a:pt x="19960" y="16311"/>
                  </a:lnTo>
                  <a:lnTo>
                    <a:pt x="20228" y="18079"/>
                  </a:lnTo>
                  <a:lnTo>
                    <a:pt x="16403" y="18511"/>
                  </a:lnTo>
                  <a:lnTo>
                    <a:pt x="12302" y="18511"/>
                  </a:lnTo>
                  <a:lnTo>
                    <a:pt x="9022" y="18956"/>
                  </a:lnTo>
                  <a:lnTo>
                    <a:pt x="5465" y="19833"/>
                  </a:lnTo>
                  <a:lnTo>
                    <a:pt x="3557" y="19401"/>
                  </a:lnTo>
                  <a:lnTo>
                    <a:pt x="1640" y="18511"/>
                  </a:lnTo>
                  <a:lnTo>
                    <a:pt x="1364" y="18079"/>
                  </a:lnTo>
                  <a:lnTo>
                    <a:pt x="1096" y="17633"/>
                  </a:lnTo>
                  <a:lnTo>
                    <a:pt x="1096" y="7501"/>
                  </a:lnTo>
                  <a:lnTo>
                    <a:pt x="820" y="3089"/>
                  </a:lnTo>
                  <a:lnTo>
                    <a:pt x="1096" y="3089"/>
                  </a:lnTo>
                  <a:lnTo>
                    <a:pt x="1916" y="2212"/>
                  </a:lnTo>
                  <a:lnTo>
                    <a:pt x="2737" y="1767"/>
                  </a:lnTo>
                  <a:close/>
                  <a:moveTo>
                    <a:pt x="2460" y="0"/>
                  </a:moveTo>
                  <a:lnTo>
                    <a:pt x="1640" y="445"/>
                  </a:lnTo>
                  <a:lnTo>
                    <a:pt x="820" y="1322"/>
                  </a:lnTo>
                  <a:lnTo>
                    <a:pt x="820" y="445"/>
                  </a:lnTo>
                  <a:lnTo>
                    <a:pt x="276" y="445"/>
                  </a:lnTo>
                  <a:lnTo>
                    <a:pt x="0" y="4412"/>
                  </a:lnTo>
                  <a:lnTo>
                    <a:pt x="0" y="16311"/>
                  </a:lnTo>
                  <a:lnTo>
                    <a:pt x="276" y="17633"/>
                  </a:lnTo>
                  <a:lnTo>
                    <a:pt x="544" y="18956"/>
                  </a:lnTo>
                  <a:lnTo>
                    <a:pt x="1096" y="19833"/>
                  </a:lnTo>
                  <a:lnTo>
                    <a:pt x="1916" y="20723"/>
                  </a:lnTo>
                  <a:lnTo>
                    <a:pt x="3825" y="21155"/>
                  </a:lnTo>
                  <a:lnTo>
                    <a:pt x="6017" y="21600"/>
                  </a:lnTo>
                  <a:lnTo>
                    <a:pt x="10386" y="20723"/>
                  </a:lnTo>
                  <a:lnTo>
                    <a:pt x="13122" y="20278"/>
                  </a:lnTo>
                  <a:lnTo>
                    <a:pt x="18319" y="20278"/>
                  </a:lnTo>
                  <a:lnTo>
                    <a:pt x="21048" y="19833"/>
                  </a:lnTo>
                  <a:lnTo>
                    <a:pt x="21600" y="19401"/>
                  </a:lnTo>
                  <a:lnTo>
                    <a:pt x="21600" y="18511"/>
                  </a:lnTo>
                  <a:lnTo>
                    <a:pt x="21048" y="16311"/>
                  </a:lnTo>
                  <a:lnTo>
                    <a:pt x="20780" y="14112"/>
                  </a:lnTo>
                  <a:lnTo>
                    <a:pt x="20780" y="9700"/>
                  </a:lnTo>
                  <a:lnTo>
                    <a:pt x="21048" y="7056"/>
                  </a:lnTo>
                  <a:lnTo>
                    <a:pt x="21048" y="4857"/>
                  </a:lnTo>
                  <a:lnTo>
                    <a:pt x="20780" y="2644"/>
                  </a:lnTo>
                  <a:lnTo>
                    <a:pt x="19960" y="445"/>
                  </a:lnTo>
                  <a:lnTo>
                    <a:pt x="19684" y="445"/>
                  </a:lnTo>
                  <a:lnTo>
                    <a:pt x="19408" y="0"/>
                  </a:lnTo>
                  <a:lnTo>
                    <a:pt x="16679" y="445"/>
                  </a:lnTo>
                  <a:lnTo>
                    <a:pt x="13943" y="445"/>
                  </a:lnTo>
                  <a:lnTo>
                    <a:pt x="8202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912" name="Shape 1629"/>
            <p:cNvSpPr/>
            <p:nvPr/>
          </p:nvSpPr>
          <p:spPr>
            <a:xfrm>
              <a:off x="3454365" y="6790271"/>
              <a:ext cx="172019" cy="7373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925" y="0"/>
                  </a:moveTo>
                  <a:lnTo>
                    <a:pt x="842" y="1322"/>
                  </a:lnTo>
                  <a:lnTo>
                    <a:pt x="842" y="1964"/>
                  </a:lnTo>
                  <a:lnTo>
                    <a:pt x="558" y="1964"/>
                  </a:lnTo>
                  <a:lnTo>
                    <a:pt x="275" y="2625"/>
                  </a:lnTo>
                  <a:lnTo>
                    <a:pt x="0" y="12443"/>
                  </a:lnTo>
                  <a:lnTo>
                    <a:pt x="0" y="21600"/>
                  </a:lnTo>
                  <a:lnTo>
                    <a:pt x="1117" y="21600"/>
                  </a:lnTo>
                  <a:lnTo>
                    <a:pt x="1117" y="14406"/>
                  </a:lnTo>
                  <a:lnTo>
                    <a:pt x="1400" y="9177"/>
                  </a:lnTo>
                  <a:lnTo>
                    <a:pt x="1117" y="6552"/>
                  </a:lnTo>
                  <a:lnTo>
                    <a:pt x="842" y="3927"/>
                  </a:lnTo>
                  <a:lnTo>
                    <a:pt x="1117" y="3927"/>
                  </a:lnTo>
                  <a:lnTo>
                    <a:pt x="3642" y="3286"/>
                  </a:lnTo>
                  <a:lnTo>
                    <a:pt x="6167" y="2625"/>
                  </a:lnTo>
                  <a:lnTo>
                    <a:pt x="17392" y="2625"/>
                  </a:lnTo>
                  <a:lnTo>
                    <a:pt x="18517" y="3286"/>
                  </a:lnTo>
                  <a:lnTo>
                    <a:pt x="19358" y="4588"/>
                  </a:lnTo>
                  <a:lnTo>
                    <a:pt x="19917" y="6552"/>
                  </a:lnTo>
                  <a:lnTo>
                    <a:pt x="20483" y="9818"/>
                  </a:lnTo>
                  <a:lnTo>
                    <a:pt x="20483" y="21600"/>
                  </a:lnTo>
                  <a:lnTo>
                    <a:pt x="21600" y="21600"/>
                  </a:lnTo>
                  <a:lnTo>
                    <a:pt x="21600" y="12443"/>
                  </a:lnTo>
                  <a:lnTo>
                    <a:pt x="21325" y="7855"/>
                  </a:lnTo>
                  <a:lnTo>
                    <a:pt x="20758" y="3927"/>
                  </a:lnTo>
                  <a:lnTo>
                    <a:pt x="20200" y="2625"/>
                  </a:lnTo>
                  <a:lnTo>
                    <a:pt x="19358" y="1322"/>
                  </a:lnTo>
                  <a:lnTo>
                    <a:pt x="17675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913" name="Shape 1630"/>
            <p:cNvSpPr/>
            <p:nvPr/>
          </p:nvSpPr>
          <p:spPr>
            <a:xfrm>
              <a:off x="3358268" y="6598145"/>
              <a:ext cx="165316" cy="17201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267" y="1117"/>
                  </a:moveTo>
                  <a:lnTo>
                    <a:pt x="19848" y="1400"/>
                  </a:lnTo>
                  <a:lnTo>
                    <a:pt x="20143" y="1683"/>
                  </a:lnTo>
                  <a:lnTo>
                    <a:pt x="20438" y="1958"/>
                  </a:lnTo>
                  <a:lnTo>
                    <a:pt x="20438" y="7008"/>
                  </a:lnTo>
                  <a:lnTo>
                    <a:pt x="20143" y="11225"/>
                  </a:lnTo>
                  <a:lnTo>
                    <a:pt x="20143" y="15433"/>
                  </a:lnTo>
                  <a:lnTo>
                    <a:pt x="20438" y="19642"/>
                  </a:lnTo>
                  <a:lnTo>
                    <a:pt x="18097" y="20200"/>
                  </a:lnTo>
                  <a:lnTo>
                    <a:pt x="15764" y="20483"/>
                  </a:lnTo>
                  <a:lnTo>
                    <a:pt x="10804" y="20200"/>
                  </a:lnTo>
                  <a:lnTo>
                    <a:pt x="6131" y="19917"/>
                  </a:lnTo>
                  <a:lnTo>
                    <a:pt x="3798" y="19642"/>
                  </a:lnTo>
                  <a:lnTo>
                    <a:pt x="2333" y="19358"/>
                  </a:lnTo>
                  <a:lnTo>
                    <a:pt x="1752" y="18800"/>
                  </a:lnTo>
                  <a:lnTo>
                    <a:pt x="1171" y="16833"/>
                  </a:lnTo>
                  <a:lnTo>
                    <a:pt x="1171" y="10383"/>
                  </a:lnTo>
                  <a:lnTo>
                    <a:pt x="1457" y="5892"/>
                  </a:lnTo>
                  <a:lnTo>
                    <a:pt x="1752" y="1400"/>
                  </a:lnTo>
                  <a:lnTo>
                    <a:pt x="11090" y="1400"/>
                  </a:lnTo>
                  <a:lnTo>
                    <a:pt x="16640" y="1117"/>
                  </a:lnTo>
                  <a:close/>
                  <a:moveTo>
                    <a:pt x="1171" y="0"/>
                  </a:moveTo>
                  <a:lnTo>
                    <a:pt x="876" y="275"/>
                  </a:lnTo>
                  <a:lnTo>
                    <a:pt x="581" y="558"/>
                  </a:lnTo>
                  <a:lnTo>
                    <a:pt x="581" y="842"/>
                  </a:lnTo>
                  <a:lnTo>
                    <a:pt x="876" y="1117"/>
                  </a:lnTo>
                  <a:lnTo>
                    <a:pt x="295" y="3642"/>
                  </a:lnTo>
                  <a:lnTo>
                    <a:pt x="0" y="6167"/>
                  </a:lnTo>
                  <a:lnTo>
                    <a:pt x="0" y="11225"/>
                  </a:lnTo>
                  <a:lnTo>
                    <a:pt x="295" y="16833"/>
                  </a:lnTo>
                  <a:lnTo>
                    <a:pt x="295" y="18233"/>
                  </a:lnTo>
                  <a:lnTo>
                    <a:pt x="581" y="19075"/>
                  </a:lnTo>
                  <a:lnTo>
                    <a:pt x="876" y="19642"/>
                  </a:lnTo>
                  <a:lnTo>
                    <a:pt x="1171" y="19917"/>
                  </a:lnTo>
                  <a:lnTo>
                    <a:pt x="1457" y="20200"/>
                  </a:lnTo>
                  <a:lnTo>
                    <a:pt x="2627" y="20483"/>
                  </a:lnTo>
                  <a:lnTo>
                    <a:pt x="5836" y="20758"/>
                  </a:lnTo>
                  <a:lnTo>
                    <a:pt x="9053" y="21325"/>
                  </a:lnTo>
                  <a:lnTo>
                    <a:pt x="15183" y="21600"/>
                  </a:lnTo>
                  <a:lnTo>
                    <a:pt x="18392" y="21325"/>
                  </a:lnTo>
                  <a:lnTo>
                    <a:pt x="19848" y="21042"/>
                  </a:lnTo>
                  <a:lnTo>
                    <a:pt x="21314" y="20758"/>
                  </a:lnTo>
                  <a:lnTo>
                    <a:pt x="21600" y="20483"/>
                  </a:lnTo>
                  <a:lnTo>
                    <a:pt x="21600" y="19917"/>
                  </a:lnTo>
                  <a:lnTo>
                    <a:pt x="21314" y="17675"/>
                  </a:lnTo>
                  <a:lnTo>
                    <a:pt x="21314" y="10383"/>
                  </a:lnTo>
                  <a:lnTo>
                    <a:pt x="21600" y="5608"/>
                  </a:lnTo>
                  <a:lnTo>
                    <a:pt x="21600" y="558"/>
                  </a:lnTo>
                  <a:lnTo>
                    <a:pt x="21019" y="275"/>
                  </a:lnTo>
                  <a:lnTo>
                    <a:pt x="16059" y="0"/>
                  </a:lnTo>
                  <a:lnTo>
                    <a:pt x="11090" y="0"/>
                  </a:lnTo>
                  <a:lnTo>
                    <a:pt x="6131" y="275"/>
                  </a:lnTo>
                  <a:lnTo>
                    <a:pt x="117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914" name="Shape 1631"/>
            <p:cNvSpPr/>
            <p:nvPr/>
          </p:nvSpPr>
          <p:spPr>
            <a:xfrm>
              <a:off x="4618473" y="6788081"/>
              <a:ext cx="165317" cy="7592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57" y="0"/>
                  </a:moveTo>
                  <a:lnTo>
                    <a:pt x="876" y="623"/>
                  </a:lnTo>
                  <a:lnTo>
                    <a:pt x="876" y="2530"/>
                  </a:lnTo>
                  <a:lnTo>
                    <a:pt x="581" y="6986"/>
                  </a:lnTo>
                  <a:lnTo>
                    <a:pt x="295" y="12065"/>
                  </a:lnTo>
                  <a:lnTo>
                    <a:pt x="0" y="21600"/>
                  </a:lnTo>
                  <a:lnTo>
                    <a:pt x="1171" y="21600"/>
                  </a:lnTo>
                  <a:lnTo>
                    <a:pt x="1752" y="3172"/>
                  </a:lnTo>
                  <a:lnTo>
                    <a:pt x="11385" y="3172"/>
                  </a:lnTo>
                  <a:lnTo>
                    <a:pt x="16640" y="2530"/>
                  </a:lnTo>
                  <a:lnTo>
                    <a:pt x="19267" y="2530"/>
                  </a:lnTo>
                  <a:lnTo>
                    <a:pt x="19848" y="3172"/>
                  </a:lnTo>
                  <a:lnTo>
                    <a:pt x="20143" y="3814"/>
                  </a:lnTo>
                  <a:lnTo>
                    <a:pt x="20438" y="4437"/>
                  </a:lnTo>
                  <a:lnTo>
                    <a:pt x="20724" y="6344"/>
                  </a:lnTo>
                  <a:lnTo>
                    <a:pt x="20438" y="21600"/>
                  </a:lnTo>
                  <a:lnTo>
                    <a:pt x="21314" y="21600"/>
                  </a:lnTo>
                  <a:lnTo>
                    <a:pt x="21600" y="12065"/>
                  </a:lnTo>
                  <a:lnTo>
                    <a:pt x="21600" y="1265"/>
                  </a:lnTo>
                  <a:lnTo>
                    <a:pt x="21314" y="623"/>
                  </a:lnTo>
                  <a:lnTo>
                    <a:pt x="16345" y="0"/>
                  </a:lnTo>
                  <a:lnTo>
                    <a:pt x="11385" y="623"/>
                  </a:lnTo>
                  <a:lnTo>
                    <a:pt x="6425" y="623"/>
                  </a:lnTo>
                  <a:lnTo>
                    <a:pt x="1457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915" name="Shape 1632"/>
            <p:cNvSpPr/>
            <p:nvPr/>
          </p:nvSpPr>
          <p:spPr>
            <a:xfrm>
              <a:off x="3161629" y="6781379"/>
              <a:ext cx="281521" cy="8262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971" y="0"/>
                  </a:moveTo>
                  <a:lnTo>
                    <a:pt x="15775" y="573"/>
                  </a:lnTo>
                  <a:lnTo>
                    <a:pt x="13886" y="1162"/>
                  </a:lnTo>
                  <a:lnTo>
                    <a:pt x="10973" y="1752"/>
                  </a:lnTo>
                  <a:lnTo>
                    <a:pt x="5316" y="1752"/>
                  </a:lnTo>
                  <a:lnTo>
                    <a:pt x="2571" y="2325"/>
                  </a:lnTo>
                  <a:lnTo>
                    <a:pt x="1543" y="2915"/>
                  </a:lnTo>
                  <a:lnTo>
                    <a:pt x="1029" y="4077"/>
                  </a:lnTo>
                  <a:lnTo>
                    <a:pt x="514" y="6419"/>
                  </a:lnTo>
                  <a:lnTo>
                    <a:pt x="173" y="8761"/>
                  </a:lnTo>
                  <a:lnTo>
                    <a:pt x="0" y="12266"/>
                  </a:lnTo>
                  <a:lnTo>
                    <a:pt x="0" y="21600"/>
                  </a:lnTo>
                  <a:lnTo>
                    <a:pt x="861" y="21600"/>
                  </a:lnTo>
                  <a:lnTo>
                    <a:pt x="861" y="14591"/>
                  </a:lnTo>
                  <a:lnTo>
                    <a:pt x="1029" y="9924"/>
                  </a:lnTo>
                  <a:lnTo>
                    <a:pt x="1202" y="7582"/>
                  </a:lnTo>
                  <a:lnTo>
                    <a:pt x="1543" y="5829"/>
                  </a:lnTo>
                  <a:lnTo>
                    <a:pt x="1889" y="5257"/>
                  </a:lnTo>
                  <a:lnTo>
                    <a:pt x="2571" y="4667"/>
                  </a:lnTo>
                  <a:lnTo>
                    <a:pt x="8402" y="4667"/>
                  </a:lnTo>
                  <a:lnTo>
                    <a:pt x="13203" y="4077"/>
                  </a:lnTo>
                  <a:lnTo>
                    <a:pt x="15087" y="3505"/>
                  </a:lnTo>
                  <a:lnTo>
                    <a:pt x="17486" y="2915"/>
                  </a:lnTo>
                  <a:lnTo>
                    <a:pt x="18514" y="3505"/>
                  </a:lnTo>
                  <a:lnTo>
                    <a:pt x="19543" y="4667"/>
                  </a:lnTo>
                  <a:lnTo>
                    <a:pt x="20230" y="6419"/>
                  </a:lnTo>
                  <a:lnTo>
                    <a:pt x="20403" y="7582"/>
                  </a:lnTo>
                  <a:lnTo>
                    <a:pt x="20571" y="9334"/>
                  </a:lnTo>
                  <a:lnTo>
                    <a:pt x="20745" y="15181"/>
                  </a:lnTo>
                  <a:lnTo>
                    <a:pt x="20571" y="21600"/>
                  </a:lnTo>
                  <a:lnTo>
                    <a:pt x="21600" y="21600"/>
                  </a:lnTo>
                  <a:lnTo>
                    <a:pt x="21600" y="14591"/>
                  </a:lnTo>
                  <a:lnTo>
                    <a:pt x="21259" y="7582"/>
                  </a:lnTo>
                  <a:lnTo>
                    <a:pt x="21259" y="5829"/>
                  </a:lnTo>
                  <a:lnTo>
                    <a:pt x="20230" y="2325"/>
                  </a:lnTo>
                  <a:lnTo>
                    <a:pt x="19202" y="1162"/>
                  </a:lnTo>
                  <a:lnTo>
                    <a:pt x="18173" y="573"/>
                  </a:lnTo>
                  <a:lnTo>
                    <a:pt x="1697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916" name="Shape 1633"/>
            <p:cNvSpPr/>
            <p:nvPr/>
          </p:nvSpPr>
          <p:spPr>
            <a:xfrm>
              <a:off x="4783789" y="6700944"/>
              <a:ext cx="31325" cy="3570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866" y="4055"/>
                  </a:moveTo>
                  <a:lnTo>
                    <a:pt x="15422" y="6745"/>
                  </a:lnTo>
                  <a:lnTo>
                    <a:pt x="13866" y="8110"/>
                  </a:lnTo>
                  <a:lnTo>
                    <a:pt x="7734" y="5380"/>
                  </a:lnTo>
                  <a:lnTo>
                    <a:pt x="10800" y="4055"/>
                  </a:lnTo>
                  <a:close/>
                  <a:moveTo>
                    <a:pt x="7734" y="0"/>
                  </a:moveTo>
                  <a:lnTo>
                    <a:pt x="3112" y="1325"/>
                  </a:lnTo>
                  <a:lnTo>
                    <a:pt x="0" y="5380"/>
                  </a:lnTo>
                  <a:lnTo>
                    <a:pt x="0" y="8110"/>
                  </a:lnTo>
                  <a:lnTo>
                    <a:pt x="1556" y="9435"/>
                  </a:lnTo>
                  <a:lnTo>
                    <a:pt x="9244" y="10800"/>
                  </a:lnTo>
                  <a:lnTo>
                    <a:pt x="9244" y="12165"/>
                  </a:lnTo>
                  <a:lnTo>
                    <a:pt x="12356" y="12165"/>
                  </a:lnTo>
                  <a:lnTo>
                    <a:pt x="7734" y="13490"/>
                  </a:lnTo>
                  <a:lnTo>
                    <a:pt x="3112" y="17545"/>
                  </a:lnTo>
                  <a:lnTo>
                    <a:pt x="4622" y="20275"/>
                  </a:lnTo>
                  <a:lnTo>
                    <a:pt x="12356" y="21600"/>
                  </a:lnTo>
                  <a:lnTo>
                    <a:pt x="18488" y="20275"/>
                  </a:lnTo>
                  <a:lnTo>
                    <a:pt x="20044" y="20275"/>
                  </a:lnTo>
                  <a:lnTo>
                    <a:pt x="21600" y="18910"/>
                  </a:lnTo>
                  <a:lnTo>
                    <a:pt x="20044" y="13490"/>
                  </a:lnTo>
                  <a:lnTo>
                    <a:pt x="16978" y="9435"/>
                  </a:lnTo>
                  <a:lnTo>
                    <a:pt x="20044" y="8110"/>
                  </a:lnTo>
                  <a:lnTo>
                    <a:pt x="20044" y="4055"/>
                  </a:lnTo>
                  <a:lnTo>
                    <a:pt x="16978" y="1325"/>
                  </a:lnTo>
                  <a:lnTo>
                    <a:pt x="12356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917" name="Shape 1634"/>
            <p:cNvSpPr/>
            <p:nvPr/>
          </p:nvSpPr>
          <p:spPr>
            <a:xfrm>
              <a:off x="4419577" y="6788081"/>
              <a:ext cx="165383" cy="7592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095" y="0"/>
                  </a:moveTo>
                  <a:lnTo>
                    <a:pt x="1170" y="1907"/>
                  </a:lnTo>
                  <a:lnTo>
                    <a:pt x="875" y="2530"/>
                  </a:lnTo>
                  <a:lnTo>
                    <a:pt x="589" y="3172"/>
                  </a:lnTo>
                  <a:lnTo>
                    <a:pt x="589" y="3814"/>
                  </a:lnTo>
                  <a:lnTo>
                    <a:pt x="875" y="4437"/>
                  </a:lnTo>
                  <a:lnTo>
                    <a:pt x="1170" y="4437"/>
                  </a:lnTo>
                  <a:lnTo>
                    <a:pt x="589" y="8893"/>
                  </a:lnTo>
                  <a:lnTo>
                    <a:pt x="295" y="13349"/>
                  </a:lnTo>
                  <a:lnTo>
                    <a:pt x="0" y="21600"/>
                  </a:lnTo>
                  <a:lnTo>
                    <a:pt x="1170" y="21600"/>
                  </a:lnTo>
                  <a:lnTo>
                    <a:pt x="1170" y="13349"/>
                  </a:lnTo>
                  <a:lnTo>
                    <a:pt x="1751" y="5079"/>
                  </a:lnTo>
                  <a:lnTo>
                    <a:pt x="2046" y="5079"/>
                  </a:lnTo>
                  <a:lnTo>
                    <a:pt x="2340" y="4437"/>
                  </a:lnTo>
                  <a:lnTo>
                    <a:pt x="7593" y="3814"/>
                  </a:lnTo>
                  <a:lnTo>
                    <a:pt x="13132" y="2530"/>
                  </a:lnTo>
                  <a:lnTo>
                    <a:pt x="16347" y="2530"/>
                  </a:lnTo>
                  <a:lnTo>
                    <a:pt x="19849" y="3172"/>
                  </a:lnTo>
                  <a:lnTo>
                    <a:pt x="20135" y="3814"/>
                  </a:lnTo>
                  <a:lnTo>
                    <a:pt x="20430" y="5079"/>
                  </a:lnTo>
                  <a:lnTo>
                    <a:pt x="20430" y="21600"/>
                  </a:lnTo>
                  <a:lnTo>
                    <a:pt x="21600" y="21600"/>
                  </a:lnTo>
                  <a:lnTo>
                    <a:pt x="21600" y="1265"/>
                  </a:lnTo>
                  <a:lnTo>
                    <a:pt x="21305" y="623"/>
                  </a:lnTo>
                  <a:lnTo>
                    <a:pt x="18679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918" name="Shape 1635"/>
            <p:cNvSpPr/>
            <p:nvPr/>
          </p:nvSpPr>
          <p:spPr>
            <a:xfrm>
              <a:off x="9033604" y="2971762"/>
              <a:ext cx="118396" cy="4911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200" y="0"/>
                  </a:moveTo>
                  <a:lnTo>
                    <a:pt x="15897" y="2948"/>
                  </a:lnTo>
                  <a:lnTo>
                    <a:pt x="10594" y="6859"/>
                  </a:lnTo>
                  <a:lnTo>
                    <a:pt x="5303" y="11792"/>
                  </a:lnTo>
                  <a:lnTo>
                    <a:pt x="412" y="16696"/>
                  </a:lnTo>
                  <a:lnTo>
                    <a:pt x="0" y="17689"/>
                  </a:lnTo>
                  <a:lnTo>
                    <a:pt x="0" y="19644"/>
                  </a:lnTo>
                  <a:lnTo>
                    <a:pt x="811" y="21600"/>
                  </a:lnTo>
                  <a:lnTo>
                    <a:pt x="4480" y="20637"/>
                  </a:lnTo>
                  <a:lnTo>
                    <a:pt x="7749" y="18652"/>
                  </a:lnTo>
                  <a:lnTo>
                    <a:pt x="14674" y="12756"/>
                  </a:lnTo>
                  <a:lnTo>
                    <a:pt x="21600" y="7852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919" name="Shape 1636"/>
            <p:cNvSpPr/>
            <p:nvPr/>
          </p:nvSpPr>
          <p:spPr>
            <a:xfrm>
              <a:off x="8971022" y="2806381"/>
              <a:ext cx="180978" cy="6477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19739" y="1483"/>
                  </a:lnTo>
                  <a:lnTo>
                    <a:pt x="14939" y="5223"/>
                  </a:lnTo>
                  <a:lnTo>
                    <a:pt x="9869" y="9693"/>
                  </a:lnTo>
                  <a:lnTo>
                    <a:pt x="269" y="20117"/>
                  </a:lnTo>
                  <a:lnTo>
                    <a:pt x="0" y="20870"/>
                  </a:lnTo>
                  <a:lnTo>
                    <a:pt x="269" y="21600"/>
                  </a:lnTo>
                  <a:lnTo>
                    <a:pt x="2939" y="21600"/>
                  </a:lnTo>
                  <a:lnTo>
                    <a:pt x="5600" y="20870"/>
                  </a:lnTo>
                  <a:lnTo>
                    <a:pt x="10939" y="16399"/>
                  </a:lnTo>
                  <a:lnTo>
                    <a:pt x="16269" y="11176"/>
                  </a:lnTo>
                  <a:lnTo>
                    <a:pt x="18939" y="8941"/>
                  </a:lnTo>
                  <a:lnTo>
                    <a:pt x="21600" y="6706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920" name="Shape 1637"/>
            <p:cNvSpPr/>
            <p:nvPr/>
          </p:nvSpPr>
          <p:spPr>
            <a:xfrm>
              <a:off x="8997833" y="2860004"/>
              <a:ext cx="154167" cy="5807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18160" y="3333"/>
                  </a:lnTo>
                  <a:lnTo>
                    <a:pt x="13464" y="7480"/>
                  </a:lnTo>
                  <a:lnTo>
                    <a:pt x="9084" y="11627"/>
                  </a:lnTo>
                  <a:lnTo>
                    <a:pt x="4389" y="15799"/>
                  </a:lnTo>
                  <a:lnTo>
                    <a:pt x="316" y="20785"/>
                  </a:lnTo>
                  <a:lnTo>
                    <a:pt x="0" y="21600"/>
                  </a:lnTo>
                  <a:lnTo>
                    <a:pt x="2817" y="21600"/>
                  </a:lnTo>
                  <a:lnTo>
                    <a:pt x="5012" y="20785"/>
                  </a:lnTo>
                  <a:lnTo>
                    <a:pt x="9707" y="18292"/>
                  </a:lnTo>
                  <a:lnTo>
                    <a:pt x="14403" y="14960"/>
                  </a:lnTo>
                  <a:lnTo>
                    <a:pt x="18783" y="10812"/>
                  </a:lnTo>
                  <a:lnTo>
                    <a:pt x="21600" y="748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921" name="Shape 1638"/>
            <p:cNvSpPr/>
            <p:nvPr/>
          </p:nvSpPr>
          <p:spPr>
            <a:xfrm>
              <a:off x="9060415" y="3074496"/>
              <a:ext cx="91585" cy="424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16341" y="3409"/>
                  </a:lnTo>
                  <a:lnTo>
                    <a:pt x="12115" y="5704"/>
                  </a:lnTo>
                  <a:lnTo>
                    <a:pt x="6856" y="7965"/>
                  </a:lnTo>
                  <a:lnTo>
                    <a:pt x="4210" y="10226"/>
                  </a:lnTo>
                  <a:lnTo>
                    <a:pt x="2113" y="13635"/>
                  </a:lnTo>
                  <a:lnTo>
                    <a:pt x="1049" y="17044"/>
                  </a:lnTo>
                  <a:lnTo>
                    <a:pt x="0" y="21600"/>
                  </a:lnTo>
                  <a:lnTo>
                    <a:pt x="532" y="21600"/>
                  </a:lnTo>
                  <a:lnTo>
                    <a:pt x="5791" y="19339"/>
                  </a:lnTo>
                  <a:lnTo>
                    <a:pt x="11066" y="15930"/>
                  </a:lnTo>
                  <a:lnTo>
                    <a:pt x="21600" y="10226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922" name="Shape 1639"/>
            <p:cNvSpPr/>
            <p:nvPr/>
          </p:nvSpPr>
          <p:spPr>
            <a:xfrm>
              <a:off x="8971022" y="2741609"/>
              <a:ext cx="180978" cy="6702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10669" y="9346"/>
                  </a:lnTo>
                  <a:lnTo>
                    <a:pt x="5339" y="14393"/>
                  </a:lnTo>
                  <a:lnTo>
                    <a:pt x="269" y="20146"/>
                  </a:lnTo>
                  <a:lnTo>
                    <a:pt x="0" y="20873"/>
                  </a:lnTo>
                  <a:lnTo>
                    <a:pt x="269" y="21600"/>
                  </a:lnTo>
                  <a:lnTo>
                    <a:pt x="3200" y="21600"/>
                  </a:lnTo>
                  <a:lnTo>
                    <a:pt x="6139" y="20146"/>
                  </a:lnTo>
                  <a:lnTo>
                    <a:pt x="9069" y="17280"/>
                  </a:lnTo>
                  <a:lnTo>
                    <a:pt x="12000" y="14393"/>
                  </a:lnTo>
                  <a:lnTo>
                    <a:pt x="16800" y="9346"/>
                  </a:lnTo>
                  <a:lnTo>
                    <a:pt x="21600" y="5026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923" name="Shape 1640"/>
            <p:cNvSpPr/>
            <p:nvPr/>
          </p:nvSpPr>
          <p:spPr>
            <a:xfrm>
              <a:off x="9038050" y="3025385"/>
              <a:ext cx="113950" cy="5136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10592" y="9377"/>
                  </a:lnTo>
                  <a:lnTo>
                    <a:pt x="428" y="19730"/>
                  </a:lnTo>
                  <a:lnTo>
                    <a:pt x="0" y="20651"/>
                  </a:lnTo>
                  <a:lnTo>
                    <a:pt x="855" y="21600"/>
                  </a:lnTo>
                  <a:lnTo>
                    <a:pt x="5938" y="20651"/>
                  </a:lnTo>
                  <a:lnTo>
                    <a:pt x="11020" y="17833"/>
                  </a:lnTo>
                  <a:lnTo>
                    <a:pt x="16518" y="14093"/>
                  </a:lnTo>
                  <a:lnTo>
                    <a:pt x="21600" y="10326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924" name="Shape 1641"/>
            <p:cNvSpPr/>
            <p:nvPr/>
          </p:nvSpPr>
          <p:spPr>
            <a:xfrm>
              <a:off x="7994593" y="2989615"/>
              <a:ext cx="429051" cy="14746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263" y="0"/>
                  </a:moveTo>
                  <a:lnTo>
                    <a:pt x="20474" y="982"/>
                  </a:lnTo>
                  <a:lnTo>
                    <a:pt x="19462" y="2294"/>
                  </a:lnTo>
                  <a:lnTo>
                    <a:pt x="17547" y="5240"/>
                  </a:lnTo>
                  <a:lnTo>
                    <a:pt x="16535" y="6221"/>
                  </a:lnTo>
                  <a:lnTo>
                    <a:pt x="15523" y="6873"/>
                  </a:lnTo>
                  <a:lnTo>
                    <a:pt x="15075" y="7203"/>
                  </a:lnTo>
                  <a:lnTo>
                    <a:pt x="14510" y="7203"/>
                  </a:lnTo>
                  <a:lnTo>
                    <a:pt x="14063" y="6873"/>
                  </a:lnTo>
                  <a:lnTo>
                    <a:pt x="13612" y="6221"/>
                  </a:lnTo>
                  <a:lnTo>
                    <a:pt x="13388" y="6221"/>
                  </a:lnTo>
                  <a:lnTo>
                    <a:pt x="13160" y="6542"/>
                  </a:lnTo>
                  <a:lnTo>
                    <a:pt x="12713" y="8506"/>
                  </a:lnTo>
                  <a:lnTo>
                    <a:pt x="12375" y="8836"/>
                  </a:lnTo>
                  <a:lnTo>
                    <a:pt x="12148" y="9167"/>
                  </a:lnTo>
                  <a:lnTo>
                    <a:pt x="11924" y="8836"/>
                  </a:lnTo>
                  <a:lnTo>
                    <a:pt x="11700" y="8185"/>
                  </a:lnTo>
                  <a:lnTo>
                    <a:pt x="11136" y="6221"/>
                  </a:lnTo>
                  <a:lnTo>
                    <a:pt x="11249" y="4579"/>
                  </a:lnTo>
                  <a:lnTo>
                    <a:pt x="11136" y="3927"/>
                  </a:lnTo>
                  <a:lnTo>
                    <a:pt x="11026" y="3597"/>
                  </a:lnTo>
                  <a:lnTo>
                    <a:pt x="10688" y="3597"/>
                  </a:lnTo>
                  <a:lnTo>
                    <a:pt x="10123" y="4909"/>
                  </a:lnTo>
                  <a:lnTo>
                    <a:pt x="9900" y="6221"/>
                  </a:lnTo>
                  <a:lnTo>
                    <a:pt x="9786" y="7524"/>
                  </a:lnTo>
                  <a:lnTo>
                    <a:pt x="9900" y="8506"/>
                  </a:lnTo>
                  <a:lnTo>
                    <a:pt x="9449" y="9818"/>
                  </a:lnTo>
                  <a:lnTo>
                    <a:pt x="9111" y="10149"/>
                  </a:lnTo>
                  <a:lnTo>
                    <a:pt x="8663" y="10800"/>
                  </a:lnTo>
                  <a:lnTo>
                    <a:pt x="8212" y="10800"/>
                  </a:lnTo>
                  <a:lnTo>
                    <a:pt x="7988" y="10149"/>
                  </a:lnTo>
                  <a:lnTo>
                    <a:pt x="7988" y="9488"/>
                  </a:lnTo>
                  <a:lnTo>
                    <a:pt x="8099" y="8506"/>
                  </a:lnTo>
                  <a:lnTo>
                    <a:pt x="8099" y="8185"/>
                  </a:lnTo>
                  <a:lnTo>
                    <a:pt x="7988" y="7524"/>
                  </a:lnTo>
                  <a:lnTo>
                    <a:pt x="7761" y="7203"/>
                  </a:lnTo>
                  <a:lnTo>
                    <a:pt x="7537" y="7203"/>
                  </a:lnTo>
                  <a:lnTo>
                    <a:pt x="7424" y="7855"/>
                  </a:lnTo>
                  <a:lnTo>
                    <a:pt x="7314" y="9488"/>
                  </a:lnTo>
                  <a:lnTo>
                    <a:pt x="6976" y="11451"/>
                  </a:lnTo>
                  <a:lnTo>
                    <a:pt x="6412" y="13094"/>
                  </a:lnTo>
                  <a:lnTo>
                    <a:pt x="5850" y="14076"/>
                  </a:lnTo>
                  <a:lnTo>
                    <a:pt x="5062" y="14397"/>
                  </a:lnTo>
                  <a:lnTo>
                    <a:pt x="4387" y="14397"/>
                  </a:lnTo>
                  <a:lnTo>
                    <a:pt x="3939" y="14076"/>
                  </a:lnTo>
                  <a:lnTo>
                    <a:pt x="4500" y="10469"/>
                  </a:lnTo>
                  <a:lnTo>
                    <a:pt x="4724" y="7855"/>
                  </a:lnTo>
                  <a:lnTo>
                    <a:pt x="4724" y="7203"/>
                  </a:lnTo>
                  <a:lnTo>
                    <a:pt x="4614" y="6873"/>
                  </a:lnTo>
                  <a:lnTo>
                    <a:pt x="4500" y="6542"/>
                  </a:lnTo>
                  <a:lnTo>
                    <a:pt x="4277" y="6873"/>
                  </a:lnTo>
                  <a:lnTo>
                    <a:pt x="3488" y="8185"/>
                  </a:lnTo>
                  <a:lnTo>
                    <a:pt x="2927" y="10469"/>
                  </a:lnTo>
                  <a:lnTo>
                    <a:pt x="2700" y="12433"/>
                  </a:lnTo>
                  <a:lnTo>
                    <a:pt x="2700" y="13745"/>
                  </a:lnTo>
                  <a:lnTo>
                    <a:pt x="2927" y="14727"/>
                  </a:lnTo>
                  <a:lnTo>
                    <a:pt x="2025" y="17673"/>
                  </a:lnTo>
                  <a:lnTo>
                    <a:pt x="1801" y="18324"/>
                  </a:lnTo>
                  <a:lnTo>
                    <a:pt x="1577" y="18655"/>
                  </a:lnTo>
                  <a:lnTo>
                    <a:pt x="1350" y="18655"/>
                  </a:lnTo>
                  <a:lnTo>
                    <a:pt x="1240" y="18324"/>
                  </a:lnTo>
                  <a:lnTo>
                    <a:pt x="902" y="17673"/>
                  </a:lnTo>
                  <a:lnTo>
                    <a:pt x="675" y="16040"/>
                  </a:lnTo>
                  <a:lnTo>
                    <a:pt x="675" y="14397"/>
                  </a:lnTo>
                  <a:lnTo>
                    <a:pt x="788" y="12433"/>
                  </a:lnTo>
                  <a:lnTo>
                    <a:pt x="1126" y="10800"/>
                  </a:lnTo>
                  <a:lnTo>
                    <a:pt x="1350" y="10149"/>
                  </a:lnTo>
                  <a:lnTo>
                    <a:pt x="1687" y="9488"/>
                  </a:lnTo>
                  <a:lnTo>
                    <a:pt x="1801" y="9167"/>
                  </a:lnTo>
                  <a:lnTo>
                    <a:pt x="1801" y="8836"/>
                  </a:lnTo>
                  <a:lnTo>
                    <a:pt x="1687" y="8506"/>
                  </a:lnTo>
                  <a:lnTo>
                    <a:pt x="1577" y="8506"/>
                  </a:lnTo>
                  <a:lnTo>
                    <a:pt x="1240" y="8836"/>
                  </a:lnTo>
                  <a:lnTo>
                    <a:pt x="1012" y="9167"/>
                  </a:lnTo>
                  <a:lnTo>
                    <a:pt x="565" y="10469"/>
                  </a:lnTo>
                  <a:lnTo>
                    <a:pt x="227" y="12433"/>
                  </a:lnTo>
                  <a:lnTo>
                    <a:pt x="0" y="14727"/>
                  </a:lnTo>
                  <a:lnTo>
                    <a:pt x="0" y="17021"/>
                  </a:lnTo>
                  <a:lnTo>
                    <a:pt x="114" y="18985"/>
                  </a:lnTo>
                  <a:lnTo>
                    <a:pt x="227" y="19636"/>
                  </a:lnTo>
                  <a:lnTo>
                    <a:pt x="451" y="20618"/>
                  </a:lnTo>
                  <a:lnTo>
                    <a:pt x="675" y="20949"/>
                  </a:lnTo>
                  <a:lnTo>
                    <a:pt x="1012" y="21269"/>
                  </a:lnTo>
                  <a:lnTo>
                    <a:pt x="1350" y="21600"/>
                  </a:lnTo>
                  <a:lnTo>
                    <a:pt x="1687" y="21269"/>
                  </a:lnTo>
                  <a:lnTo>
                    <a:pt x="2025" y="20949"/>
                  </a:lnTo>
                  <a:lnTo>
                    <a:pt x="2362" y="20288"/>
                  </a:lnTo>
                  <a:lnTo>
                    <a:pt x="3037" y="18324"/>
                  </a:lnTo>
                  <a:lnTo>
                    <a:pt x="3602" y="15709"/>
                  </a:lnTo>
                  <a:lnTo>
                    <a:pt x="3826" y="16040"/>
                  </a:lnTo>
                  <a:lnTo>
                    <a:pt x="4387" y="16360"/>
                  </a:lnTo>
                  <a:lnTo>
                    <a:pt x="4951" y="16691"/>
                  </a:lnTo>
                  <a:lnTo>
                    <a:pt x="5513" y="16360"/>
                  </a:lnTo>
                  <a:lnTo>
                    <a:pt x="6074" y="16040"/>
                  </a:lnTo>
                  <a:lnTo>
                    <a:pt x="6525" y="15379"/>
                  </a:lnTo>
                  <a:lnTo>
                    <a:pt x="6976" y="14397"/>
                  </a:lnTo>
                  <a:lnTo>
                    <a:pt x="7314" y="13415"/>
                  </a:lnTo>
                  <a:lnTo>
                    <a:pt x="7651" y="12112"/>
                  </a:lnTo>
                  <a:lnTo>
                    <a:pt x="7875" y="12433"/>
                  </a:lnTo>
                  <a:lnTo>
                    <a:pt x="8212" y="12764"/>
                  </a:lnTo>
                  <a:lnTo>
                    <a:pt x="8887" y="12433"/>
                  </a:lnTo>
                  <a:lnTo>
                    <a:pt x="9676" y="11451"/>
                  </a:lnTo>
                  <a:lnTo>
                    <a:pt x="10351" y="10149"/>
                  </a:lnTo>
                  <a:lnTo>
                    <a:pt x="10798" y="10800"/>
                  </a:lnTo>
                  <a:lnTo>
                    <a:pt x="11363" y="11131"/>
                  </a:lnTo>
                  <a:lnTo>
                    <a:pt x="12038" y="11451"/>
                  </a:lnTo>
                  <a:lnTo>
                    <a:pt x="12599" y="10800"/>
                  </a:lnTo>
                  <a:lnTo>
                    <a:pt x="13050" y="10149"/>
                  </a:lnTo>
                  <a:lnTo>
                    <a:pt x="13388" y="9488"/>
                  </a:lnTo>
                  <a:lnTo>
                    <a:pt x="13612" y="9167"/>
                  </a:lnTo>
                  <a:lnTo>
                    <a:pt x="14063" y="8836"/>
                  </a:lnTo>
                  <a:lnTo>
                    <a:pt x="15412" y="8836"/>
                  </a:lnTo>
                  <a:lnTo>
                    <a:pt x="17885" y="6873"/>
                  </a:lnTo>
                  <a:lnTo>
                    <a:pt x="19235" y="5240"/>
                  </a:lnTo>
                  <a:lnTo>
                    <a:pt x="20474" y="3597"/>
                  </a:lnTo>
                  <a:lnTo>
                    <a:pt x="21035" y="2294"/>
                  </a:lnTo>
                  <a:lnTo>
                    <a:pt x="21600" y="1312"/>
                  </a:lnTo>
                  <a:lnTo>
                    <a:pt x="21600" y="331"/>
                  </a:lnTo>
                  <a:lnTo>
                    <a:pt x="21486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925" name="Shape 1642"/>
            <p:cNvSpPr/>
            <p:nvPr/>
          </p:nvSpPr>
          <p:spPr>
            <a:xfrm>
              <a:off x="8166678" y="3438707"/>
              <a:ext cx="632326" cy="1809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217" y="0"/>
                  </a:moveTo>
                  <a:lnTo>
                    <a:pt x="20072" y="531"/>
                  </a:lnTo>
                  <a:lnTo>
                    <a:pt x="18927" y="1331"/>
                  </a:lnTo>
                  <a:lnTo>
                    <a:pt x="17782" y="2400"/>
                  </a:lnTo>
                  <a:lnTo>
                    <a:pt x="16638" y="3731"/>
                  </a:lnTo>
                  <a:lnTo>
                    <a:pt x="14348" y="6669"/>
                  </a:lnTo>
                  <a:lnTo>
                    <a:pt x="13203" y="8000"/>
                  </a:lnTo>
                  <a:lnTo>
                    <a:pt x="12058" y="9069"/>
                  </a:lnTo>
                  <a:lnTo>
                    <a:pt x="6105" y="14939"/>
                  </a:lnTo>
                  <a:lnTo>
                    <a:pt x="3435" y="17339"/>
                  </a:lnTo>
                  <a:lnTo>
                    <a:pt x="1755" y="18669"/>
                  </a:lnTo>
                  <a:lnTo>
                    <a:pt x="1220" y="19200"/>
                  </a:lnTo>
                  <a:lnTo>
                    <a:pt x="991" y="19200"/>
                  </a:lnTo>
                  <a:lnTo>
                    <a:pt x="762" y="19469"/>
                  </a:lnTo>
                  <a:lnTo>
                    <a:pt x="610" y="20000"/>
                  </a:lnTo>
                  <a:lnTo>
                    <a:pt x="458" y="20539"/>
                  </a:lnTo>
                  <a:lnTo>
                    <a:pt x="381" y="20269"/>
                  </a:lnTo>
                  <a:lnTo>
                    <a:pt x="0" y="20269"/>
                  </a:lnTo>
                  <a:lnTo>
                    <a:pt x="0" y="20800"/>
                  </a:lnTo>
                  <a:lnTo>
                    <a:pt x="75" y="21339"/>
                  </a:lnTo>
                  <a:lnTo>
                    <a:pt x="152" y="21600"/>
                  </a:lnTo>
                  <a:lnTo>
                    <a:pt x="1603" y="21069"/>
                  </a:lnTo>
                  <a:lnTo>
                    <a:pt x="2977" y="20269"/>
                  </a:lnTo>
                  <a:lnTo>
                    <a:pt x="4350" y="19200"/>
                  </a:lnTo>
                  <a:lnTo>
                    <a:pt x="5724" y="18139"/>
                  </a:lnTo>
                  <a:lnTo>
                    <a:pt x="8472" y="15200"/>
                  </a:lnTo>
                  <a:lnTo>
                    <a:pt x="11219" y="12269"/>
                  </a:lnTo>
                  <a:lnTo>
                    <a:pt x="12441" y="11200"/>
                  </a:lnTo>
                  <a:lnTo>
                    <a:pt x="13661" y="9600"/>
                  </a:lnTo>
                  <a:lnTo>
                    <a:pt x="16180" y="6400"/>
                  </a:lnTo>
                  <a:lnTo>
                    <a:pt x="17402" y="5069"/>
                  </a:lnTo>
                  <a:lnTo>
                    <a:pt x="18698" y="3731"/>
                  </a:lnTo>
                  <a:lnTo>
                    <a:pt x="19997" y="2931"/>
                  </a:lnTo>
                  <a:lnTo>
                    <a:pt x="21217" y="2669"/>
                  </a:lnTo>
                  <a:lnTo>
                    <a:pt x="21371" y="2400"/>
                  </a:lnTo>
                  <a:lnTo>
                    <a:pt x="21523" y="2131"/>
                  </a:lnTo>
                  <a:lnTo>
                    <a:pt x="21523" y="1869"/>
                  </a:lnTo>
                  <a:lnTo>
                    <a:pt x="21600" y="1331"/>
                  </a:lnTo>
                  <a:lnTo>
                    <a:pt x="21523" y="800"/>
                  </a:lnTo>
                  <a:lnTo>
                    <a:pt x="21523" y="531"/>
                  </a:lnTo>
                  <a:lnTo>
                    <a:pt x="21371" y="269"/>
                  </a:lnTo>
                  <a:lnTo>
                    <a:pt x="21217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926" name="Shape 1643"/>
            <p:cNvSpPr/>
            <p:nvPr/>
          </p:nvSpPr>
          <p:spPr>
            <a:xfrm>
              <a:off x="180978" y="4844118"/>
              <a:ext cx="489310" cy="201988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793" y="167"/>
                  </a:moveTo>
                  <a:lnTo>
                    <a:pt x="8385" y="192"/>
                  </a:lnTo>
                  <a:lnTo>
                    <a:pt x="8780" y="239"/>
                  </a:lnTo>
                  <a:lnTo>
                    <a:pt x="9173" y="287"/>
                  </a:lnTo>
                  <a:lnTo>
                    <a:pt x="9372" y="383"/>
                  </a:lnTo>
                  <a:lnTo>
                    <a:pt x="9568" y="478"/>
                  </a:lnTo>
                  <a:lnTo>
                    <a:pt x="9764" y="598"/>
                  </a:lnTo>
                  <a:lnTo>
                    <a:pt x="9964" y="837"/>
                  </a:lnTo>
                  <a:lnTo>
                    <a:pt x="10160" y="1171"/>
                  </a:lnTo>
                  <a:lnTo>
                    <a:pt x="10356" y="1529"/>
                  </a:lnTo>
                  <a:lnTo>
                    <a:pt x="10456" y="2246"/>
                  </a:lnTo>
                  <a:lnTo>
                    <a:pt x="10555" y="2485"/>
                  </a:lnTo>
                  <a:lnTo>
                    <a:pt x="10752" y="2700"/>
                  </a:lnTo>
                  <a:lnTo>
                    <a:pt x="10356" y="2748"/>
                  </a:lnTo>
                  <a:lnTo>
                    <a:pt x="10259" y="2700"/>
                  </a:lnTo>
                  <a:lnTo>
                    <a:pt x="10160" y="2676"/>
                  </a:lnTo>
                  <a:lnTo>
                    <a:pt x="9864" y="2676"/>
                  </a:lnTo>
                  <a:lnTo>
                    <a:pt x="9864" y="2796"/>
                  </a:lnTo>
                  <a:lnTo>
                    <a:pt x="8877" y="2891"/>
                  </a:lnTo>
                  <a:lnTo>
                    <a:pt x="7989" y="2940"/>
                  </a:lnTo>
                  <a:lnTo>
                    <a:pt x="6905" y="2963"/>
                  </a:lnTo>
                  <a:lnTo>
                    <a:pt x="5821" y="2940"/>
                  </a:lnTo>
                  <a:lnTo>
                    <a:pt x="4638" y="2963"/>
                  </a:lnTo>
                  <a:lnTo>
                    <a:pt x="4046" y="2963"/>
                  </a:lnTo>
                  <a:lnTo>
                    <a:pt x="3354" y="2940"/>
                  </a:lnTo>
                  <a:lnTo>
                    <a:pt x="2859" y="2915"/>
                  </a:lnTo>
                  <a:lnTo>
                    <a:pt x="2367" y="2868"/>
                  </a:lnTo>
                  <a:lnTo>
                    <a:pt x="2071" y="2748"/>
                  </a:lnTo>
                  <a:lnTo>
                    <a:pt x="1875" y="2605"/>
                  </a:lnTo>
                  <a:lnTo>
                    <a:pt x="1380" y="2055"/>
                  </a:lnTo>
                  <a:lnTo>
                    <a:pt x="987" y="1505"/>
                  </a:lnTo>
                  <a:lnTo>
                    <a:pt x="788" y="1243"/>
                  </a:lnTo>
                  <a:lnTo>
                    <a:pt x="691" y="980"/>
                  </a:lnTo>
                  <a:lnTo>
                    <a:pt x="691" y="693"/>
                  </a:lnTo>
                  <a:lnTo>
                    <a:pt x="788" y="407"/>
                  </a:lnTo>
                  <a:lnTo>
                    <a:pt x="1875" y="335"/>
                  </a:lnTo>
                  <a:lnTo>
                    <a:pt x="3059" y="263"/>
                  </a:lnTo>
                  <a:lnTo>
                    <a:pt x="4242" y="215"/>
                  </a:lnTo>
                  <a:lnTo>
                    <a:pt x="5525" y="167"/>
                  </a:lnTo>
                  <a:close/>
                  <a:moveTo>
                    <a:pt x="9964" y="2963"/>
                  </a:moveTo>
                  <a:lnTo>
                    <a:pt x="10259" y="3250"/>
                  </a:lnTo>
                  <a:lnTo>
                    <a:pt x="10555" y="3632"/>
                  </a:lnTo>
                  <a:lnTo>
                    <a:pt x="10555" y="3776"/>
                  </a:lnTo>
                  <a:lnTo>
                    <a:pt x="10652" y="3895"/>
                  </a:lnTo>
                  <a:lnTo>
                    <a:pt x="8780" y="3943"/>
                  </a:lnTo>
                  <a:lnTo>
                    <a:pt x="6905" y="3991"/>
                  </a:lnTo>
                  <a:lnTo>
                    <a:pt x="5326" y="4038"/>
                  </a:lnTo>
                  <a:lnTo>
                    <a:pt x="4538" y="4062"/>
                  </a:lnTo>
                  <a:lnTo>
                    <a:pt x="3847" y="4134"/>
                  </a:lnTo>
                  <a:lnTo>
                    <a:pt x="3847" y="4015"/>
                  </a:lnTo>
                  <a:lnTo>
                    <a:pt x="3747" y="3895"/>
                  </a:lnTo>
                  <a:lnTo>
                    <a:pt x="3551" y="3656"/>
                  </a:lnTo>
                  <a:lnTo>
                    <a:pt x="3451" y="3370"/>
                  </a:lnTo>
                  <a:lnTo>
                    <a:pt x="3354" y="3106"/>
                  </a:lnTo>
                  <a:lnTo>
                    <a:pt x="4342" y="3106"/>
                  </a:lnTo>
                  <a:lnTo>
                    <a:pt x="5229" y="3083"/>
                  </a:lnTo>
                  <a:lnTo>
                    <a:pt x="6510" y="3106"/>
                  </a:lnTo>
                  <a:lnTo>
                    <a:pt x="7693" y="3083"/>
                  </a:lnTo>
                  <a:lnTo>
                    <a:pt x="8877" y="3059"/>
                  </a:lnTo>
                  <a:lnTo>
                    <a:pt x="9372" y="3011"/>
                  </a:lnTo>
                  <a:lnTo>
                    <a:pt x="9964" y="2963"/>
                  </a:lnTo>
                  <a:close/>
                  <a:moveTo>
                    <a:pt x="10948" y="4062"/>
                  </a:moveTo>
                  <a:lnTo>
                    <a:pt x="11244" y="4086"/>
                  </a:lnTo>
                  <a:lnTo>
                    <a:pt x="11443" y="4110"/>
                  </a:lnTo>
                  <a:lnTo>
                    <a:pt x="11540" y="4181"/>
                  </a:lnTo>
                  <a:lnTo>
                    <a:pt x="11639" y="4253"/>
                  </a:lnTo>
                  <a:lnTo>
                    <a:pt x="11739" y="4445"/>
                  </a:lnTo>
                  <a:lnTo>
                    <a:pt x="11639" y="4636"/>
                  </a:lnTo>
                  <a:lnTo>
                    <a:pt x="7596" y="4755"/>
                  </a:lnTo>
                  <a:lnTo>
                    <a:pt x="5918" y="4803"/>
                  </a:lnTo>
                  <a:lnTo>
                    <a:pt x="5130" y="4851"/>
                  </a:lnTo>
                  <a:lnTo>
                    <a:pt x="4242" y="4922"/>
                  </a:lnTo>
                  <a:lnTo>
                    <a:pt x="3747" y="4731"/>
                  </a:lnTo>
                  <a:lnTo>
                    <a:pt x="3354" y="4540"/>
                  </a:lnTo>
                  <a:lnTo>
                    <a:pt x="3255" y="4421"/>
                  </a:lnTo>
                  <a:lnTo>
                    <a:pt x="3255" y="4301"/>
                  </a:lnTo>
                  <a:lnTo>
                    <a:pt x="3650" y="4301"/>
                  </a:lnTo>
                  <a:lnTo>
                    <a:pt x="4142" y="4277"/>
                  </a:lnTo>
                  <a:lnTo>
                    <a:pt x="4933" y="4230"/>
                  </a:lnTo>
                  <a:lnTo>
                    <a:pt x="6709" y="4158"/>
                  </a:lnTo>
                  <a:lnTo>
                    <a:pt x="8484" y="4110"/>
                  </a:lnTo>
                  <a:lnTo>
                    <a:pt x="10948" y="4062"/>
                  </a:lnTo>
                  <a:close/>
                  <a:moveTo>
                    <a:pt x="11048" y="4827"/>
                  </a:moveTo>
                  <a:lnTo>
                    <a:pt x="11048" y="5233"/>
                  </a:lnTo>
                  <a:lnTo>
                    <a:pt x="11244" y="5639"/>
                  </a:lnTo>
                  <a:lnTo>
                    <a:pt x="11443" y="6045"/>
                  </a:lnTo>
                  <a:lnTo>
                    <a:pt x="11639" y="6428"/>
                  </a:lnTo>
                  <a:lnTo>
                    <a:pt x="11836" y="6954"/>
                  </a:lnTo>
                  <a:lnTo>
                    <a:pt x="12231" y="7455"/>
                  </a:lnTo>
                  <a:lnTo>
                    <a:pt x="12527" y="7765"/>
                  </a:lnTo>
                  <a:lnTo>
                    <a:pt x="13019" y="8076"/>
                  </a:lnTo>
                  <a:lnTo>
                    <a:pt x="14106" y="8650"/>
                  </a:lnTo>
                  <a:lnTo>
                    <a:pt x="12923" y="8745"/>
                  </a:lnTo>
                  <a:lnTo>
                    <a:pt x="11639" y="8817"/>
                  </a:lnTo>
                  <a:lnTo>
                    <a:pt x="9173" y="8889"/>
                  </a:lnTo>
                  <a:lnTo>
                    <a:pt x="7892" y="8913"/>
                  </a:lnTo>
                  <a:lnTo>
                    <a:pt x="7201" y="8936"/>
                  </a:lnTo>
                  <a:lnTo>
                    <a:pt x="6609" y="8985"/>
                  </a:lnTo>
                  <a:lnTo>
                    <a:pt x="6510" y="8459"/>
                  </a:lnTo>
                  <a:lnTo>
                    <a:pt x="6313" y="7933"/>
                  </a:lnTo>
                  <a:lnTo>
                    <a:pt x="5821" y="6882"/>
                  </a:lnTo>
                  <a:lnTo>
                    <a:pt x="5722" y="6428"/>
                  </a:lnTo>
                  <a:lnTo>
                    <a:pt x="5525" y="5950"/>
                  </a:lnTo>
                  <a:lnTo>
                    <a:pt x="5229" y="5496"/>
                  </a:lnTo>
                  <a:lnTo>
                    <a:pt x="4933" y="5257"/>
                  </a:lnTo>
                  <a:lnTo>
                    <a:pt x="4638" y="5042"/>
                  </a:lnTo>
                  <a:lnTo>
                    <a:pt x="5525" y="5018"/>
                  </a:lnTo>
                  <a:lnTo>
                    <a:pt x="6510" y="4994"/>
                  </a:lnTo>
                  <a:lnTo>
                    <a:pt x="8385" y="4922"/>
                  </a:lnTo>
                  <a:lnTo>
                    <a:pt x="11048" y="4827"/>
                  </a:lnTo>
                  <a:close/>
                  <a:moveTo>
                    <a:pt x="15190" y="8698"/>
                  </a:moveTo>
                  <a:lnTo>
                    <a:pt x="15190" y="8817"/>
                  </a:lnTo>
                  <a:lnTo>
                    <a:pt x="15386" y="8936"/>
                  </a:lnTo>
                  <a:lnTo>
                    <a:pt x="15586" y="9056"/>
                  </a:lnTo>
                  <a:lnTo>
                    <a:pt x="15881" y="9176"/>
                  </a:lnTo>
                  <a:lnTo>
                    <a:pt x="16473" y="9391"/>
                  </a:lnTo>
                  <a:lnTo>
                    <a:pt x="17261" y="9606"/>
                  </a:lnTo>
                  <a:lnTo>
                    <a:pt x="18049" y="9797"/>
                  </a:lnTo>
                  <a:lnTo>
                    <a:pt x="18840" y="10012"/>
                  </a:lnTo>
                  <a:lnTo>
                    <a:pt x="19529" y="10227"/>
                  </a:lnTo>
                  <a:lnTo>
                    <a:pt x="19728" y="10347"/>
                  </a:lnTo>
                  <a:lnTo>
                    <a:pt x="19924" y="10466"/>
                  </a:lnTo>
                  <a:lnTo>
                    <a:pt x="20121" y="10633"/>
                  </a:lnTo>
                  <a:lnTo>
                    <a:pt x="20121" y="10992"/>
                  </a:lnTo>
                  <a:lnTo>
                    <a:pt x="20024" y="11158"/>
                  </a:lnTo>
                  <a:lnTo>
                    <a:pt x="19628" y="11517"/>
                  </a:lnTo>
                  <a:lnTo>
                    <a:pt x="19136" y="11852"/>
                  </a:lnTo>
                  <a:lnTo>
                    <a:pt x="18641" y="12186"/>
                  </a:lnTo>
                  <a:lnTo>
                    <a:pt x="18249" y="12544"/>
                  </a:lnTo>
                  <a:lnTo>
                    <a:pt x="18049" y="12712"/>
                  </a:lnTo>
                  <a:lnTo>
                    <a:pt x="17953" y="12879"/>
                  </a:lnTo>
                  <a:lnTo>
                    <a:pt x="17953" y="13046"/>
                  </a:lnTo>
                  <a:lnTo>
                    <a:pt x="18049" y="13237"/>
                  </a:lnTo>
                  <a:lnTo>
                    <a:pt x="15586" y="13357"/>
                  </a:lnTo>
                  <a:lnTo>
                    <a:pt x="13019" y="13452"/>
                  </a:lnTo>
                  <a:lnTo>
                    <a:pt x="10652" y="13500"/>
                  </a:lnTo>
                  <a:lnTo>
                    <a:pt x="9468" y="13548"/>
                  </a:lnTo>
                  <a:lnTo>
                    <a:pt x="8385" y="13620"/>
                  </a:lnTo>
                  <a:lnTo>
                    <a:pt x="7989" y="13405"/>
                  </a:lnTo>
                  <a:lnTo>
                    <a:pt x="7497" y="13214"/>
                  </a:lnTo>
                  <a:lnTo>
                    <a:pt x="6805" y="13046"/>
                  </a:lnTo>
                  <a:lnTo>
                    <a:pt x="6117" y="12879"/>
                  </a:lnTo>
                  <a:lnTo>
                    <a:pt x="5426" y="12735"/>
                  </a:lnTo>
                  <a:lnTo>
                    <a:pt x="4834" y="12569"/>
                  </a:lnTo>
                  <a:lnTo>
                    <a:pt x="4438" y="12425"/>
                  </a:lnTo>
                  <a:lnTo>
                    <a:pt x="4046" y="12258"/>
                  </a:lnTo>
                  <a:lnTo>
                    <a:pt x="3747" y="12067"/>
                  </a:lnTo>
                  <a:lnTo>
                    <a:pt x="3551" y="11875"/>
                  </a:lnTo>
                  <a:lnTo>
                    <a:pt x="3354" y="11684"/>
                  </a:lnTo>
                  <a:lnTo>
                    <a:pt x="3255" y="11469"/>
                  </a:lnTo>
                  <a:lnTo>
                    <a:pt x="3255" y="11183"/>
                  </a:lnTo>
                  <a:lnTo>
                    <a:pt x="3451" y="10872"/>
                  </a:lnTo>
                  <a:lnTo>
                    <a:pt x="3747" y="10585"/>
                  </a:lnTo>
                  <a:lnTo>
                    <a:pt x="4933" y="9725"/>
                  </a:lnTo>
                  <a:lnTo>
                    <a:pt x="5326" y="9438"/>
                  </a:lnTo>
                  <a:lnTo>
                    <a:pt x="5622" y="9176"/>
                  </a:lnTo>
                  <a:lnTo>
                    <a:pt x="6905" y="9128"/>
                  </a:lnTo>
                  <a:lnTo>
                    <a:pt x="8188" y="9104"/>
                  </a:lnTo>
                  <a:lnTo>
                    <a:pt x="10851" y="8985"/>
                  </a:lnTo>
                  <a:lnTo>
                    <a:pt x="11739" y="8960"/>
                  </a:lnTo>
                  <a:lnTo>
                    <a:pt x="12723" y="8913"/>
                  </a:lnTo>
                  <a:lnTo>
                    <a:pt x="13611" y="8865"/>
                  </a:lnTo>
                  <a:lnTo>
                    <a:pt x="14402" y="8793"/>
                  </a:lnTo>
                  <a:lnTo>
                    <a:pt x="14598" y="8770"/>
                  </a:lnTo>
                  <a:lnTo>
                    <a:pt x="14795" y="8745"/>
                  </a:lnTo>
                  <a:lnTo>
                    <a:pt x="15190" y="8698"/>
                  </a:lnTo>
                  <a:close/>
                  <a:moveTo>
                    <a:pt x="6017" y="0"/>
                  </a:moveTo>
                  <a:lnTo>
                    <a:pt x="4538" y="24"/>
                  </a:lnTo>
                  <a:lnTo>
                    <a:pt x="3059" y="96"/>
                  </a:lnTo>
                  <a:lnTo>
                    <a:pt x="1579" y="192"/>
                  </a:lnTo>
                  <a:lnTo>
                    <a:pt x="888" y="239"/>
                  </a:lnTo>
                  <a:lnTo>
                    <a:pt x="296" y="335"/>
                  </a:lnTo>
                  <a:lnTo>
                    <a:pt x="196" y="358"/>
                  </a:lnTo>
                  <a:lnTo>
                    <a:pt x="196" y="407"/>
                  </a:lnTo>
                  <a:lnTo>
                    <a:pt x="296" y="430"/>
                  </a:lnTo>
                  <a:lnTo>
                    <a:pt x="100" y="573"/>
                  </a:lnTo>
                  <a:lnTo>
                    <a:pt x="0" y="717"/>
                  </a:lnTo>
                  <a:lnTo>
                    <a:pt x="0" y="1003"/>
                  </a:lnTo>
                  <a:lnTo>
                    <a:pt x="196" y="1314"/>
                  </a:lnTo>
                  <a:lnTo>
                    <a:pt x="395" y="1601"/>
                  </a:lnTo>
                  <a:lnTo>
                    <a:pt x="691" y="2007"/>
                  </a:lnTo>
                  <a:lnTo>
                    <a:pt x="1084" y="2414"/>
                  </a:lnTo>
                  <a:lnTo>
                    <a:pt x="1184" y="2653"/>
                  </a:lnTo>
                  <a:lnTo>
                    <a:pt x="1283" y="2796"/>
                  </a:lnTo>
                  <a:lnTo>
                    <a:pt x="1479" y="2915"/>
                  </a:lnTo>
                  <a:lnTo>
                    <a:pt x="1972" y="3035"/>
                  </a:lnTo>
                  <a:lnTo>
                    <a:pt x="2367" y="3083"/>
                  </a:lnTo>
                  <a:lnTo>
                    <a:pt x="2663" y="3106"/>
                  </a:lnTo>
                  <a:lnTo>
                    <a:pt x="2763" y="3417"/>
                  </a:lnTo>
                  <a:lnTo>
                    <a:pt x="2859" y="3728"/>
                  </a:lnTo>
                  <a:lnTo>
                    <a:pt x="2959" y="3966"/>
                  </a:lnTo>
                  <a:lnTo>
                    <a:pt x="3059" y="4110"/>
                  </a:lnTo>
                  <a:lnTo>
                    <a:pt x="3354" y="4206"/>
                  </a:lnTo>
                  <a:lnTo>
                    <a:pt x="3255" y="4230"/>
                  </a:lnTo>
                  <a:lnTo>
                    <a:pt x="3155" y="4181"/>
                  </a:lnTo>
                  <a:lnTo>
                    <a:pt x="2959" y="4181"/>
                  </a:lnTo>
                  <a:lnTo>
                    <a:pt x="2763" y="4277"/>
                  </a:lnTo>
                  <a:lnTo>
                    <a:pt x="2763" y="4468"/>
                  </a:lnTo>
                  <a:lnTo>
                    <a:pt x="2859" y="4588"/>
                  </a:lnTo>
                  <a:lnTo>
                    <a:pt x="3255" y="4803"/>
                  </a:lnTo>
                  <a:lnTo>
                    <a:pt x="3747" y="4970"/>
                  </a:lnTo>
                  <a:lnTo>
                    <a:pt x="3551" y="4994"/>
                  </a:lnTo>
                  <a:lnTo>
                    <a:pt x="3451" y="5018"/>
                  </a:lnTo>
                  <a:lnTo>
                    <a:pt x="3551" y="5042"/>
                  </a:lnTo>
                  <a:lnTo>
                    <a:pt x="4046" y="5042"/>
                  </a:lnTo>
                  <a:lnTo>
                    <a:pt x="4342" y="5496"/>
                  </a:lnTo>
                  <a:lnTo>
                    <a:pt x="4638" y="5973"/>
                  </a:lnTo>
                  <a:lnTo>
                    <a:pt x="4933" y="6428"/>
                  </a:lnTo>
                  <a:lnTo>
                    <a:pt x="5130" y="6882"/>
                  </a:lnTo>
                  <a:lnTo>
                    <a:pt x="5525" y="7957"/>
                  </a:lnTo>
                  <a:lnTo>
                    <a:pt x="5722" y="8506"/>
                  </a:lnTo>
                  <a:lnTo>
                    <a:pt x="5821" y="9032"/>
                  </a:lnTo>
                  <a:lnTo>
                    <a:pt x="5821" y="9056"/>
                  </a:lnTo>
                  <a:lnTo>
                    <a:pt x="5622" y="9104"/>
                  </a:lnTo>
                  <a:lnTo>
                    <a:pt x="5622" y="9080"/>
                  </a:lnTo>
                  <a:lnTo>
                    <a:pt x="5426" y="9104"/>
                  </a:lnTo>
                  <a:lnTo>
                    <a:pt x="5229" y="9176"/>
                  </a:lnTo>
                  <a:lnTo>
                    <a:pt x="4933" y="9343"/>
                  </a:lnTo>
                  <a:lnTo>
                    <a:pt x="4538" y="9677"/>
                  </a:lnTo>
                  <a:lnTo>
                    <a:pt x="3847" y="10036"/>
                  </a:lnTo>
                  <a:lnTo>
                    <a:pt x="3354" y="10418"/>
                  </a:lnTo>
                  <a:lnTo>
                    <a:pt x="2959" y="10800"/>
                  </a:lnTo>
                  <a:lnTo>
                    <a:pt x="2663" y="11207"/>
                  </a:lnTo>
                  <a:lnTo>
                    <a:pt x="2663" y="11565"/>
                  </a:lnTo>
                  <a:lnTo>
                    <a:pt x="2763" y="11899"/>
                  </a:lnTo>
                  <a:lnTo>
                    <a:pt x="3155" y="12234"/>
                  </a:lnTo>
                  <a:lnTo>
                    <a:pt x="3354" y="12377"/>
                  </a:lnTo>
                  <a:lnTo>
                    <a:pt x="3747" y="12544"/>
                  </a:lnTo>
                  <a:lnTo>
                    <a:pt x="4142" y="12712"/>
                  </a:lnTo>
                  <a:lnTo>
                    <a:pt x="4734" y="12855"/>
                  </a:lnTo>
                  <a:lnTo>
                    <a:pt x="5918" y="13118"/>
                  </a:lnTo>
                  <a:lnTo>
                    <a:pt x="6413" y="13237"/>
                  </a:lnTo>
                  <a:lnTo>
                    <a:pt x="7005" y="13380"/>
                  </a:lnTo>
                  <a:lnTo>
                    <a:pt x="7397" y="13548"/>
                  </a:lnTo>
                  <a:lnTo>
                    <a:pt x="7693" y="13739"/>
                  </a:lnTo>
                  <a:lnTo>
                    <a:pt x="7793" y="13787"/>
                  </a:lnTo>
                  <a:lnTo>
                    <a:pt x="7989" y="13810"/>
                  </a:lnTo>
                  <a:lnTo>
                    <a:pt x="8089" y="13810"/>
                  </a:lnTo>
                  <a:lnTo>
                    <a:pt x="8285" y="13787"/>
                  </a:lnTo>
                  <a:lnTo>
                    <a:pt x="8680" y="14026"/>
                  </a:lnTo>
                  <a:lnTo>
                    <a:pt x="9076" y="14289"/>
                  </a:lnTo>
                  <a:lnTo>
                    <a:pt x="9372" y="14528"/>
                  </a:lnTo>
                  <a:lnTo>
                    <a:pt x="9568" y="14791"/>
                  </a:lnTo>
                  <a:lnTo>
                    <a:pt x="9764" y="15316"/>
                  </a:lnTo>
                  <a:lnTo>
                    <a:pt x="10060" y="15842"/>
                  </a:lnTo>
                  <a:lnTo>
                    <a:pt x="10851" y="17108"/>
                  </a:lnTo>
                  <a:lnTo>
                    <a:pt x="11244" y="17729"/>
                  </a:lnTo>
                  <a:lnTo>
                    <a:pt x="11540" y="18374"/>
                  </a:lnTo>
                  <a:lnTo>
                    <a:pt x="12331" y="20000"/>
                  </a:lnTo>
                  <a:lnTo>
                    <a:pt x="12923" y="20812"/>
                  </a:lnTo>
                  <a:lnTo>
                    <a:pt x="13711" y="21600"/>
                  </a:lnTo>
                  <a:lnTo>
                    <a:pt x="14598" y="21600"/>
                  </a:lnTo>
                  <a:lnTo>
                    <a:pt x="14006" y="21147"/>
                  </a:lnTo>
                  <a:lnTo>
                    <a:pt x="13514" y="20668"/>
                  </a:lnTo>
                  <a:lnTo>
                    <a:pt x="13019" y="20000"/>
                  </a:lnTo>
                  <a:lnTo>
                    <a:pt x="12723" y="19354"/>
                  </a:lnTo>
                  <a:lnTo>
                    <a:pt x="12132" y="18016"/>
                  </a:lnTo>
                  <a:lnTo>
                    <a:pt x="11343" y="16798"/>
                  </a:lnTo>
                  <a:lnTo>
                    <a:pt x="10555" y="15603"/>
                  </a:lnTo>
                  <a:lnTo>
                    <a:pt x="10356" y="15125"/>
                  </a:lnTo>
                  <a:lnTo>
                    <a:pt x="10060" y="14647"/>
                  </a:lnTo>
                  <a:lnTo>
                    <a:pt x="9864" y="14408"/>
                  </a:lnTo>
                  <a:lnTo>
                    <a:pt x="9568" y="14170"/>
                  </a:lnTo>
                  <a:lnTo>
                    <a:pt x="9272" y="13955"/>
                  </a:lnTo>
                  <a:lnTo>
                    <a:pt x="8780" y="13763"/>
                  </a:lnTo>
                  <a:lnTo>
                    <a:pt x="11540" y="13644"/>
                  </a:lnTo>
                  <a:lnTo>
                    <a:pt x="14302" y="13572"/>
                  </a:lnTo>
                  <a:lnTo>
                    <a:pt x="16078" y="13524"/>
                  </a:lnTo>
                  <a:lnTo>
                    <a:pt x="16866" y="13476"/>
                  </a:lnTo>
                  <a:lnTo>
                    <a:pt x="17753" y="13405"/>
                  </a:lnTo>
                  <a:lnTo>
                    <a:pt x="17657" y="13955"/>
                  </a:lnTo>
                  <a:lnTo>
                    <a:pt x="17657" y="14504"/>
                  </a:lnTo>
                  <a:lnTo>
                    <a:pt x="17853" y="15053"/>
                  </a:lnTo>
                  <a:lnTo>
                    <a:pt x="18049" y="15603"/>
                  </a:lnTo>
                  <a:lnTo>
                    <a:pt x="18641" y="16726"/>
                  </a:lnTo>
                  <a:lnTo>
                    <a:pt x="19136" y="17801"/>
                  </a:lnTo>
                  <a:lnTo>
                    <a:pt x="20712" y="21600"/>
                  </a:lnTo>
                  <a:lnTo>
                    <a:pt x="21600" y="21600"/>
                  </a:lnTo>
                  <a:lnTo>
                    <a:pt x="20812" y="19713"/>
                  </a:lnTo>
                  <a:lnTo>
                    <a:pt x="19924" y="17801"/>
                  </a:lnTo>
                  <a:lnTo>
                    <a:pt x="18149" y="13357"/>
                  </a:lnTo>
                  <a:lnTo>
                    <a:pt x="18345" y="13500"/>
                  </a:lnTo>
                  <a:lnTo>
                    <a:pt x="18445" y="13524"/>
                  </a:lnTo>
                  <a:lnTo>
                    <a:pt x="18544" y="13548"/>
                  </a:lnTo>
                  <a:lnTo>
                    <a:pt x="18840" y="13572"/>
                  </a:lnTo>
                  <a:lnTo>
                    <a:pt x="19037" y="13524"/>
                  </a:lnTo>
                  <a:lnTo>
                    <a:pt x="19136" y="13500"/>
                  </a:lnTo>
                  <a:lnTo>
                    <a:pt x="19136" y="13452"/>
                  </a:lnTo>
                  <a:lnTo>
                    <a:pt x="18937" y="13261"/>
                  </a:lnTo>
                  <a:lnTo>
                    <a:pt x="18840" y="13094"/>
                  </a:lnTo>
                  <a:lnTo>
                    <a:pt x="18840" y="12903"/>
                  </a:lnTo>
                  <a:lnTo>
                    <a:pt x="18937" y="12735"/>
                  </a:lnTo>
                  <a:lnTo>
                    <a:pt x="19233" y="12377"/>
                  </a:lnTo>
                  <a:lnTo>
                    <a:pt x="19728" y="12019"/>
                  </a:lnTo>
                  <a:lnTo>
                    <a:pt x="20121" y="11660"/>
                  </a:lnTo>
                  <a:lnTo>
                    <a:pt x="20616" y="11302"/>
                  </a:lnTo>
                  <a:lnTo>
                    <a:pt x="20812" y="10943"/>
                  </a:lnTo>
                  <a:lnTo>
                    <a:pt x="20812" y="10585"/>
                  </a:lnTo>
                  <a:lnTo>
                    <a:pt x="20712" y="10442"/>
                  </a:lnTo>
                  <a:lnTo>
                    <a:pt x="20616" y="10322"/>
                  </a:lnTo>
                  <a:lnTo>
                    <a:pt x="20121" y="10083"/>
                  </a:lnTo>
                  <a:lnTo>
                    <a:pt x="19529" y="9868"/>
                  </a:lnTo>
                  <a:lnTo>
                    <a:pt x="18741" y="9677"/>
                  </a:lnTo>
                  <a:lnTo>
                    <a:pt x="17753" y="9415"/>
                  </a:lnTo>
                  <a:lnTo>
                    <a:pt x="16866" y="9128"/>
                  </a:lnTo>
                  <a:lnTo>
                    <a:pt x="16473" y="8985"/>
                  </a:lnTo>
                  <a:lnTo>
                    <a:pt x="16078" y="8841"/>
                  </a:lnTo>
                  <a:lnTo>
                    <a:pt x="15782" y="8674"/>
                  </a:lnTo>
                  <a:lnTo>
                    <a:pt x="15586" y="8483"/>
                  </a:lnTo>
                  <a:lnTo>
                    <a:pt x="15486" y="8459"/>
                  </a:lnTo>
                  <a:lnTo>
                    <a:pt x="15290" y="8459"/>
                  </a:lnTo>
                  <a:lnTo>
                    <a:pt x="15190" y="8483"/>
                  </a:lnTo>
                  <a:lnTo>
                    <a:pt x="15190" y="8578"/>
                  </a:lnTo>
                  <a:lnTo>
                    <a:pt x="14994" y="8555"/>
                  </a:lnTo>
                  <a:lnTo>
                    <a:pt x="14795" y="8555"/>
                  </a:lnTo>
                  <a:lnTo>
                    <a:pt x="14698" y="8578"/>
                  </a:lnTo>
                  <a:lnTo>
                    <a:pt x="14598" y="8459"/>
                  </a:lnTo>
                  <a:lnTo>
                    <a:pt x="14302" y="8340"/>
                  </a:lnTo>
                  <a:lnTo>
                    <a:pt x="13514" y="7885"/>
                  </a:lnTo>
                  <a:lnTo>
                    <a:pt x="13119" y="7670"/>
                  </a:lnTo>
                  <a:lnTo>
                    <a:pt x="12923" y="7407"/>
                  </a:lnTo>
                  <a:lnTo>
                    <a:pt x="12427" y="6810"/>
                  </a:lnTo>
                  <a:lnTo>
                    <a:pt x="12132" y="6165"/>
                  </a:lnTo>
                  <a:lnTo>
                    <a:pt x="12132" y="5926"/>
                  </a:lnTo>
                  <a:lnTo>
                    <a:pt x="12035" y="5472"/>
                  </a:lnTo>
                  <a:lnTo>
                    <a:pt x="11935" y="5233"/>
                  </a:lnTo>
                  <a:lnTo>
                    <a:pt x="11739" y="5042"/>
                  </a:lnTo>
                  <a:lnTo>
                    <a:pt x="11540" y="4898"/>
                  </a:lnTo>
                  <a:lnTo>
                    <a:pt x="11244" y="4827"/>
                  </a:lnTo>
                  <a:lnTo>
                    <a:pt x="11639" y="4827"/>
                  </a:lnTo>
                  <a:lnTo>
                    <a:pt x="11739" y="4851"/>
                  </a:lnTo>
                  <a:lnTo>
                    <a:pt x="12132" y="4851"/>
                  </a:lnTo>
                  <a:lnTo>
                    <a:pt x="12331" y="4779"/>
                  </a:lnTo>
                  <a:lnTo>
                    <a:pt x="12723" y="4779"/>
                  </a:lnTo>
                  <a:lnTo>
                    <a:pt x="12923" y="4755"/>
                  </a:lnTo>
                  <a:lnTo>
                    <a:pt x="13019" y="4731"/>
                  </a:lnTo>
                  <a:lnTo>
                    <a:pt x="13019" y="4660"/>
                  </a:lnTo>
                  <a:lnTo>
                    <a:pt x="12823" y="4612"/>
                  </a:lnTo>
                  <a:lnTo>
                    <a:pt x="12723" y="4588"/>
                  </a:lnTo>
                  <a:lnTo>
                    <a:pt x="12527" y="4588"/>
                  </a:lnTo>
                  <a:lnTo>
                    <a:pt x="12331" y="4612"/>
                  </a:lnTo>
                  <a:lnTo>
                    <a:pt x="12331" y="4277"/>
                  </a:lnTo>
                  <a:lnTo>
                    <a:pt x="12132" y="3943"/>
                  </a:lnTo>
                  <a:lnTo>
                    <a:pt x="12035" y="3895"/>
                  </a:lnTo>
                  <a:lnTo>
                    <a:pt x="11836" y="3871"/>
                  </a:lnTo>
                  <a:lnTo>
                    <a:pt x="11048" y="3895"/>
                  </a:lnTo>
                  <a:lnTo>
                    <a:pt x="11244" y="3776"/>
                  </a:lnTo>
                  <a:lnTo>
                    <a:pt x="11244" y="3656"/>
                  </a:lnTo>
                  <a:lnTo>
                    <a:pt x="11048" y="3417"/>
                  </a:lnTo>
                  <a:lnTo>
                    <a:pt x="10851" y="3155"/>
                  </a:lnTo>
                  <a:lnTo>
                    <a:pt x="10555" y="2891"/>
                  </a:lnTo>
                  <a:lnTo>
                    <a:pt x="10948" y="2844"/>
                  </a:lnTo>
                  <a:lnTo>
                    <a:pt x="11244" y="2891"/>
                  </a:lnTo>
                  <a:lnTo>
                    <a:pt x="11443" y="2915"/>
                  </a:lnTo>
                  <a:lnTo>
                    <a:pt x="11639" y="2915"/>
                  </a:lnTo>
                  <a:lnTo>
                    <a:pt x="11739" y="2868"/>
                  </a:lnTo>
                  <a:lnTo>
                    <a:pt x="11739" y="2796"/>
                  </a:lnTo>
                  <a:lnTo>
                    <a:pt x="11443" y="2653"/>
                  </a:lnTo>
                  <a:lnTo>
                    <a:pt x="11147" y="2485"/>
                  </a:lnTo>
                  <a:lnTo>
                    <a:pt x="11048" y="2294"/>
                  </a:lnTo>
                  <a:lnTo>
                    <a:pt x="11048" y="2079"/>
                  </a:lnTo>
                  <a:lnTo>
                    <a:pt x="10948" y="1673"/>
                  </a:lnTo>
                  <a:lnTo>
                    <a:pt x="10948" y="1314"/>
                  </a:lnTo>
                  <a:lnTo>
                    <a:pt x="10851" y="1028"/>
                  </a:lnTo>
                  <a:lnTo>
                    <a:pt x="10652" y="693"/>
                  </a:lnTo>
                  <a:lnTo>
                    <a:pt x="10555" y="550"/>
                  </a:lnTo>
                  <a:lnTo>
                    <a:pt x="10356" y="383"/>
                  </a:lnTo>
                  <a:lnTo>
                    <a:pt x="10060" y="263"/>
                  </a:lnTo>
                  <a:lnTo>
                    <a:pt x="9764" y="167"/>
                  </a:lnTo>
                  <a:lnTo>
                    <a:pt x="9372" y="96"/>
                  </a:lnTo>
                  <a:lnTo>
                    <a:pt x="8976" y="48"/>
                  </a:lnTo>
                  <a:lnTo>
                    <a:pt x="8484" y="24"/>
                  </a:lnTo>
                  <a:lnTo>
                    <a:pt x="7989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927" name="Shape 1644"/>
            <p:cNvSpPr/>
            <p:nvPr/>
          </p:nvSpPr>
          <p:spPr>
            <a:xfrm>
              <a:off x="0" y="2131582"/>
              <a:ext cx="931766" cy="205121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94"/>
                  </a:lnTo>
                  <a:lnTo>
                    <a:pt x="466" y="165"/>
                  </a:lnTo>
                  <a:lnTo>
                    <a:pt x="932" y="259"/>
                  </a:lnTo>
                  <a:lnTo>
                    <a:pt x="1812" y="471"/>
                  </a:lnTo>
                  <a:lnTo>
                    <a:pt x="2383" y="588"/>
                  </a:lnTo>
                  <a:lnTo>
                    <a:pt x="3005" y="683"/>
                  </a:lnTo>
                  <a:lnTo>
                    <a:pt x="4248" y="824"/>
                  </a:lnTo>
                  <a:lnTo>
                    <a:pt x="5697" y="1012"/>
                  </a:lnTo>
                  <a:lnTo>
                    <a:pt x="7097" y="1200"/>
                  </a:lnTo>
                  <a:lnTo>
                    <a:pt x="8495" y="1412"/>
                  </a:lnTo>
                  <a:lnTo>
                    <a:pt x="9842" y="1647"/>
                  </a:lnTo>
                  <a:lnTo>
                    <a:pt x="12638" y="2141"/>
                  </a:lnTo>
                  <a:lnTo>
                    <a:pt x="15488" y="2565"/>
                  </a:lnTo>
                  <a:lnTo>
                    <a:pt x="16886" y="2753"/>
                  </a:lnTo>
                  <a:lnTo>
                    <a:pt x="18285" y="2941"/>
                  </a:lnTo>
                  <a:lnTo>
                    <a:pt x="19683" y="3129"/>
                  </a:lnTo>
                  <a:lnTo>
                    <a:pt x="21082" y="3318"/>
                  </a:lnTo>
                  <a:lnTo>
                    <a:pt x="21082" y="3365"/>
                  </a:lnTo>
                  <a:lnTo>
                    <a:pt x="21185" y="3412"/>
                  </a:lnTo>
                  <a:lnTo>
                    <a:pt x="21029" y="3506"/>
                  </a:lnTo>
                  <a:lnTo>
                    <a:pt x="20874" y="3859"/>
                  </a:lnTo>
                  <a:lnTo>
                    <a:pt x="20615" y="4447"/>
                  </a:lnTo>
                  <a:lnTo>
                    <a:pt x="20252" y="5059"/>
                  </a:lnTo>
                  <a:lnTo>
                    <a:pt x="19838" y="5647"/>
                  </a:lnTo>
                  <a:lnTo>
                    <a:pt x="19425" y="6235"/>
                  </a:lnTo>
                  <a:lnTo>
                    <a:pt x="18543" y="7435"/>
                  </a:lnTo>
                  <a:lnTo>
                    <a:pt x="16678" y="9882"/>
                  </a:lnTo>
                  <a:lnTo>
                    <a:pt x="15746" y="11082"/>
                  </a:lnTo>
                  <a:lnTo>
                    <a:pt x="14711" y="12306"/>
                  </a:lnTo>
                  <a:lnTo>
                    <a:pt x="13829" y="13435"/>
                  </a:lnTo>
                  <a:lnTo>
                    <a:pt x="12897" y="14565"/>
                  </a:lnTo>
                  <a:lnTo>
                    <a:pt x="11188" y="16847"/>
                  </a:lnTo>
                  <a:lnTo>
                    <a:pt x="9478" y="19106"/>
                  </a:lnTo>
                  <a:lnTo>
                    <a:pt x="7718" y="21388"/>
                  </a:lnTo>
                  <a:lnTo>
                    <a:pt x="7200" y="21364"/>
                  </a:lnTo>
                  <a:lnTo>
                    <a:pt x="6786" y="21318"/>
                  </a:lnTo>
                  <a:lnTo>
                    <a:pt x="6423" y="21270"/>
                  </a:lnTo>
                  <a:lnTo>
                    <a:pt x="5697" y="21153"/>
                  </a:lnTo>
                  <a:lnTo>
                    <a:pt x="4143" y="20847"/>
                  </a:lnTo>
                  <a:lnTo>
                    <a:pt x="3418" y="20705"/>
                  </a:lnTo>
                  <a:lnTo>
                    <a:pt x="2642" y="20588"/>
                  </a:lnTo>
                  <a:lnTo>
                    <a:pt x="1295" y="20400"/>
                  </a:lnTo>
                  <a:lnTo>
                    <a:pt x="0" y="20188"/>
                  </a:lnTo>
                  <a:lnTo>
                    <a:pt x="0" y="20423"/>
                  </a:lnTo>
                  <a:lnTo>
                    <a:pt x="777" y="20541"/>
                  </a:lnTo>
                  <a:lnTo>
                    <a:pt x="1606" y="20659"/>
                  </a:lnTo>
                  <a:lnTo>
                    <a:pt x="3211" y="20870"/>
                  </a:lnTo>
                  <a:lnTo>
                    <a:pt x="3937" y="20988"/>
                  </a:lnTo>
                  <a:lnTo>
                    <a:pt x="5386" y="21270"/>
                  </a:lnTo>
                  <a:lnTo>
                    <a:pt x="6112" y="21411"/>
                  </a:lnTo>
                  <a:lnTo>
                    <a:pt x="6837" y="21506"/>
                  </a:lnTo>
                  <a:lnTo>
                    <a:pt x="7252" y="21552"/>
                  </a:lnTo>
                  <a:lnTo>
                    <a:pt x="7458" y="21552"/>
                  </a:lnTo>
                  <a:lnTo>
                    <a:pt x="7666" y="21529"/>
                  </a:lnTo>
                  <a:lnTo>
                    <a:pt x="7718" y="21576"/>
                  </a:lnTo>
                  <a:lnTo>
                    <a:pt x="7874" y="21600"/>
                  </a:lnTo>
                  <a:lnTo>
                    <a:pt x="7977" y="21576"/>
                  </a:lnTo>
                  <a:lnTo>
                    <a:pt x="8080" y="21529"/>
                  </a:lnTo>
                  <a:lnTo>
                    <a:pt x="9738" y="19318"/>
                  </a:lnTo>
                  <a:lnTo>
                    <a:pt x="13052" y="14894"/>
                  </a:lnTo>
                  <a:lnTo>
                    <a:pt x="13934" y="13788"/>
                  </a:lnTo>
                  <a:lnTo>
                    <a:pt x="14866" y="12706"/>
                  </a:lnTo>
                  <a:lnTo>
                    <a:pt x="15849" y="11530"/>
                  </a:lnTo>
                  <a:lnTo>
                    <a:pt x="16782" y="10353"/>
                  </a:lnTo>
                  <a:lnTo>
                    <a:pt x="18543" y="8000"/>
                  </a:lnTo>
                  <a:lnTo>
                    <a:pt x="19425" y="6870"/>
                  </a:lnTo>
                  <a:lnTo>
                    <a:pt x="20305" y="5718"/>
                  </a:lnTo>
                  <a:lnTo>
                    <a:pt x="20668" y="5130"/>
                  </a:lnTo>
                  <a:lnTo>
                    <a:pt x="21029" y="4541"/>
                  </a:lnTo>
                  <a:lnTo>
                    <a:pt x="21289" y="3953"/>
                  </a:lnTo>
                  <a:lnTo>
                    <a:pt x="21392" y="3365"/>
                  </a:lnTo>
                  <a:lnTo>
                    <a:pt x="21548" y="3341"/>
                  </a:lnTo>
                  <a:lnTo>
                    <a:pt x="21600" y="3294"/>
                  </a:lnTo>
                  <a:lnTo>
                    <a:pt x="21548" y="3248"/>
                  </a:lnTo>
                  <a:lnTo>
                    <a:pt x="21445" y="3200"/>
                  </a:lnTo>
                  <a:lnTo>
                    <a:pt x="20097" y="2988"/>
                  </a:lnTo>
                  <a:lnTo>
                    <a:pt x="18698" y="2823"/>
                  </a:lnTo>
                  <a:lnTo>
                    <a:pt x="17352" y="2635"/>
                  </a:lnTo>
                  <a:lnTo>
                    <a:pt x="15954" y="2470"/>
                  </a:lnTo>
                  <a:lnTo>
                    <a:pt x="14451" y="2236"/>
                  </a:lnTo>
                  <a:lnTo>
                    <a:pt x="12949" y="2000"/>
                  </a:lnTo>
                  <a:lnTo>
                    <a:pt x="9945" y="1482"/>
                  </a:lnTo>
                  <a:lnTo>
                    <a:pt x="8546" y="1247"/>
                  </a:lnTo>
                  <a:lnTo>
                    <a:pt x="7200" y="1036"/>
                  </a:lnTo>
                  <a:lnTo>
                    <a:pt x="5802" y="847"/>
                  </a:lnTo>
                  <a:lnTo>
                    <a:pt x="4351" y="683"/>
                  </a:lnTo>
                  <a:lnTo>
                    <a:pt x="2797" y="494"/>
                  </a:lnTo>
                  <a:lnTo>
                    <a:pt x="2072" y="377"/>
                  </a:lnTo>
                  <a:lnTo>
                    <a:pt x="1346" y="236"/>
                  </a:lnTo>
                  <a:lnTo>
                    <a:pt x="674" y="94"/>
                  </a:lnTo>
                  <a:lnTo>
                    <a:pt x="363" y="4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928" name="Shape 1645"/>
            <p:cNvSpPr/>
            <p:nvPr/>
          </p:nvSpPr>
          <p:spPr>
            <a:xfrm>
              <a:off x="7590165" y="3230918"/>
              <a:ext cx="315102" cy="2904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757" y="997"/>
                  </a:moveTo>
                  <a:lnTo>
                    <a:pt x="3066" y="1327"/>
                  </a:lnTo>
                  <a:lnTo>
                    <a:pt x="3526" y="1826"/>
                  </a:lnTo>
                  <a:lnTo>
                    <a:pt x="4290" y="2660"/>
                  </a:lnTo>
                  <a:lnTo>
                    <a:pt x="6742" y="5315"/>
                  </a:lnTo>
                  <a:lnTo>
                    <a:pt x="9039" y="8143"/>
                  </a:lnTo>
                  <a:lnTo>
                    <a:pt x="11642" y="11133"/>
                  </a:lnTo>
                  <a:lnTo>
                    <a:pt x="14398" y="13788"/>
                  </a:lnTo>
                  <a:lnTo>
                    <a:pt x="15163" y="14286"/>
                  </a:lnTo>
                  <a:lnTo>
                    <a:pt x="15932" y="14953"/>
                  </a:lnTo>
                  <a:lnTo>
                    <a:pt x="17615" y="15950"/>
                  </a:lnTo>
                  <a:lnTo>
                    <a:pt x="18379" y="16448"/>
                  </a:lnTo>
                  <a:lnTo>
                    <a:pt x="19148" y="17114"/>
                  </a:lnTo>
                  <a:lnTo>
                    <a:pt x="19607" y="17943"/>
                  </a:lnTo>
                  <a:lnTo>
                    <a:pt x="19912" y="18777"/>
                  </a:lnTo>
                  <a:lnTo>
                    <a:pt x="19303" y="18940"/>
                  </a:lnTo>
                  <a:lnTo>
                    <a:pt x="18839" y="18777"/>
                  </a:lnTo>
                  <a:lnTo>
                    <a:pt x="18229" y="18442"/>
                  </a:lnTo>
                  <a:lnTo>
                    <a:pt x="17770" y="17943"/>
                  </a:lnTo>
                  <a:lnTo>
                    <a:pt x="17310" y="17277"/>
                  </a:lnTo>
                  <a:lnTo>
                    <a:pt x="16851" y="16779"/>
                  </a:lnTo>
                  <a:lnTo>
                    <a:pt x="15777" y="15782"/>
                  </a:lnTo>
                  <a:lnTo>
                    <a:pt x="14553" y="14785"/>
                  </a:lnTo>
                  <a:lnTo>
                    <a:pt x="13325" y="13956"/>
                  </a:lnTo>
                  <a:lnTo>
                    <a:pt x="10723" y="12461"/>
                  </a:lnTo>
                  <a:lnTo>
                    <a:pt x="9190" y="11296"/>
                  </a:lnTo>
                  <a:lnTo>
                    <a:pt x="7661" y="9968"/>
                  </a:lnTo>
                  <a:lnTo>
                    <a:pt x="6283" y="8641"/>
                  </a:lnTo>
                  <a:lnTo>
                    <a:pt x="4904" y="7146"/>
                  </a:lnTo>
                  <a:lnTo>
                    <a:pt x="2912" y="4654"/>
                  </a:lnTo>
                  <a:lnTo>
                    <a:pt x="1838" y="3489"/>
                  </a:lnTo>
                  <a:lnTo>
                    <a:pt x="769" y="2492"/>
                  </a:lnTo>
                  <a:lnTo>
                    <a:pt x="919" y="2324"/>
                  </a:lnTo>
                  <a:lnTo>
                    <a:pt x="1533" y="1663"/>
                  </a:lnTo>
                  <a:lnTo>
                    <a:pt x="2147" y="1327"/>
                  </a:lnTo>
                  <a:lnTo>
                    <a:pt x="2757" y="997"/>
                  </a:lnTo>
                  <a:close/>
                  <a:moveTo>
                    <a:pt x="2297" y="0"/>
                  </a:moveTo>
                  <a:lnTo>
                    <a:pt x="1688" y="331"/>
                  </a:lnTo>
                  <a:lnTo>
                    <a:pt x="769" y="997"/>
                  </a:lnTo>
                  <a:lnTo>
                    <a:pt x="155" y="1826"/>
                  </a:lnTo>
                  <a:lnTo>
                    <a:pt x="0" y="1994"/>
                  </a:lnTo>
                  <a:lnTo>
                    <a:pt x="0" y="2324"/>
                  </a:lnTo>
                  <a:lnTo>
                    <a:pt x="309" y="2660"/>
                  </a:lnTo>
                  <a:lnTo>
                    <a:pt x="614" y="2492"/>
                  </a:lnTo>
                  <a:lnTo>
                    <a:pt x="1378" y="3489"/>
                  </a:lnTo>
                  <a:lnTo>
                    <a:pt x="2297" y="4654"/>
                  </a:lnTo>
                  <a:lnTo>
                    <a:pt x="3676" y="6978"/>
                  </a:lnTo>
                  <a:lnTo>
                    <a:pt x="5668" y="9302"/>
                  </a:lnTo>
                  <a:lnTo>
                    <a:pt x="7811" y="11464"/>
                  </a:lnTo>
                  <a:lnTo>
                    <a:pt x="10568" y="13457"/>
                  </a:lnTo>
                  <a:lnTo>
                    <a:pt x="13325" y="15283"/>
                  </a:lnTo>
                  <a:lnTo>
                    <a:pt x="14553" y="16280"/>
                  </a:lnTo>
                  <a:lnTo>
                    <a:pt x="15777" y="17277"/>
                  </a:lnTo>
                  <a:lnTo>
                    <a:pt x="17001" y="18609"/>
                  </a:lnTo>
                  <a:lnTo>
                    <a:pt x="17920" y="20105"/>
                  </a:lnTo>
                  <a:lnTo>
                    <a:pt x="18379" y="20771"/>
                  </a:lnTo>
                  <a:lnTo>
                    <a:pt x="18839" y="21102"/>
                  </a:lnTo>
                  <a:lnTo>
                    <a:pt x="19303" y="21432"/>
                  </a:lnTo>
                  <a:lnTo>
                    <a:pt x="19762" y="21600"/>
                  </a:lnTo>
                  <a:lnTo>
                    <a:pt x="20067" y="21600"/>
                  </a:lnTo>
                  <a:lnTo>
                    <a:pt x="20526" y="21432"/>
                  </a:lnTo>
                  <a:lnTo>
                    <a:pt x="21141" y="20771"/>
                  </a:lnTo>
                  <a:lnTo>
                    <a:pt x="21600" y="20105"/>
                  </a:lnTo>
                  <a:lnTo>
                    <a:pt x="21600" y="18777"/>
                  </a:lnTo>
                  <a:lnTo>
                    <a:pt x="21291" y="18279"/>
                  </a:lnTo>
                  <a:lnTo>
                    <a:pt x="20986" y="17943"/>
                  </a:lnTo>
                  <a:lnTo>
                    <a:pt x="20526" y="17613"/>
                  </a:lnTo>
                  <a:lnTo>
                    <a:pt x="20222" y="16946"/>
                  </a:lnTo>
                  <a:lnTo>
                    <a:pt x="19607" y="16117"/>
                  </a:lnTo>
                  <a:lnTo>
                    <a:pt x="19148" y="15619"/>
                  </a:lnTo>
                  <a:lnTo>
                    <a:pt x="18534" y="15283"/>
                  </a:lnTo>
                  <a:lnTo>
                    <a:pt x="17155" y="14622"/>
                  </a:lnTo>
                  <a:lnTo>
                    <a:pt x="16082" y="13956"/>
                  </a:lnTo>
                  <a:lnTo>
                    <a:pt x="15013" y="13127"/>
                  </a:lnTo>
                  <a:lnTo>
                    <a:pt x="12865" y="11133"/>
                  </a:lnTo>
                  <a:lnTo>
                    <a:pt x="9958" y="7807"/>
                  </a:lnTo>
                  <a:lnTo>
                    <a:pt x="7047" y="4318"/>
                  </a:lnTo>
                  <a:lnTo>
                    <a:pt x="5054" y="2324"/>
                  </a:lnTo>
                  <a:lnTo>
                    <a:pt x="4135" y="1327"/>
                  </a:lnTo>
                  <a:lnTo>
                    <a:pt x="3066" y="498"/>
                  </a:lnTo>
                  <a:lnTo>
                    <a:pt x="2912" y="168"/>
                  </a:lnTo>
                  <a:lnTo>
                    <a:pt x="2757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929" name="Shape 1646"/>
            <p:cNvSpPr/>
            <p:nvPr/>
          </p:nvSpPr>
          <p:spPr>
            <a:xfrm>
              <a:off x="281521" y="2115986"/>
              <a:ext cx="26812" cy="3125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5400" y="3073"/>
                  </a:lnTo>
                  <a:lnTo>
                    <a:pt x="3636" y="4632"/>
                  </a:lnTo>
                  <a:lnTo>
                    <a:pt x="1818" y="6145"/>
                  </a:lnTo>
                  <a:lnTo>
                    <a:pt x="0" y="12336"/>
                  </a:lnTo>
                  <a:lnTo>
                    <a:pt x="0" y="16968"/>
                  </a:lnTo>
                  <a:lnTo>
                    <a:pt x="3636" y="20041"/>
                  </a:lnTo>
                  <a:lnTo>
                    <a:pt x="7218" y="21600"/>
                  </a:lnTo>
                  <a:lnTo>
                    <a:pt x="12618" y="20041"/>
                  </a:lnTo>
                  <a:lnTo>
                    <a:pt x="16200" y="18527"/>
                  </a:lnTo>
                  <a:lnTo>
                    <a:pt x="19836" y="13896"/>
                  </a:lnTo>
                  <a:lnTo>
                    <a:pt x="19836" y="12336"/>
                  </a:lnTo>
                  <a:lnTo>
                    <a:pt x="21600" y="12336"/>
                  </a:lnTo>
                  <a:lnTo>
                    <a:pt x="21600" y="4632"/>
                  </a:lnTo>
                  <a:lnTo>
                    <a:pt x="19836" y="3073"/>
                  </a:lnTo>
                  <a:lnTo>
                    <a:pt x="1620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930" name="Shape 1647"/>
            <p:cNvSpPr/>
            <p:nvPr/>
          </p:nvSpPr>
          <p:spPr>
            <a:xfrm>
              <a:off x="661394" y="87142"/>
              <a:ext cx="516122" cy="4200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365" y="573"/>
                  </a:moveTo>
                  <a:lnTo>
                    <a:pt x="17206" y="689"/>
                  </a:lnTo>
                  <a:lnTo>
                    <a:pt x="18139" y="918"/>
                  </a:lnTo>
                  <a:lnTo>
                    <a:pt x="18981" y="1150"/>
                  </a:lnTo>
                  <a:lnTo>
                    <a:pt x="19731" y="1495"/>
                  </a:lnTo>
                  <a:lnTo>
                    <a:pt x="20103" y="2296"/>
                  </a:lnTo>
                  <a:lnTo>
                    <a:pt x="20383" y="3102"/>
                  </a:lnTo>
                  <a:lnTo>
                    <a:pt x="16551" y="3218"/>
                  </a:lnTo>
                  <a:lnTo>
                    <a:pt x="12809" y="3330"/>
                  </a:lnTo>
                  <a:lnTo>
                    <a:pt x="7760" y="3330"/>
                  </a:lnTo>
                  <a:lnTo>
                    <a:pt x="6077" y="3446"/>
                  </a:lnTo>
                  <a:lnTo>
                    <a:pt x="9352" y="2068"/>
                  </a:lnTo>
                  <a:lnTo>
                    <a:pt x="11126" y="1495"/>
                  </a:lnTo>
                  <a:lnTo>
                    <a:pt x="12904" y="1034"/>
                  </a:lnTo>
                  <a:lnTo>
                    <a:pt x="14681" y="689"/>
                  </a:lnTo>
                  <a:lnTo>
                    <a:pt x="15523" y="573"/>
                  </a:lnTo>
                  <a:close/>
                  <a:moveTo>
                    <a:pt x="18795" y="3791"/>
                  </a:moveTo>
                  <a:lnTo>
                    <a:pt x="16737" y="4596"/>
                  </a:lnTo>
                  <a:lnTo>
                    <a:pt x="13840" y="5859"/>
                  </a:lnTo>
                  <a:lnTo>
                    <a:pt x="12343" y="6548"/>
                  </a:lnTo>
                  <a:lnTo>
                    <a:pt x="10940" y="7354"/>
                  </a:lnTo>
                  <a:lnTo>
                    <a:pt x="10099" y="7927"/>
                  </a:lnTo>
                  <a:lnTo>
                    <a:pt x="9257" y="8616"/>
                  </a:lnTo>
                  <a:lnTo>
                    <a:pt x="8510" y="9421"/>
                  </a:lnTo>
                  <a:lnTo>
                    <a:pt x="7760" y="10227"/>
                  </a:lnTo>
                  <a:lnTo>
                    <a:pt x="7668" y="10227"/>
                  </a:lnTo>
                  <a:lnTo>
                    <a:pt x="6827" y="10339"/>
                  </a:lnTo>
                  <a:lnTo>
                    <a:pt x="5983" y="10455"/>
                  </a:lnTo>
                  <a:lnTo>
                    <a:pt x="4208" y="10339"/>
                  </a:lnTo>
                  <a:lnTo>
                    <a:pt x="2430" y="10227"/>
                  </a:lnTo>
                  <a:lnTo>
                    <a:pt x="1494" y="10339"/>
                  </a:lnTo>
                  <a:lnTo>
                    <a:pt x="653" y="10571"/>
                  </a:lnTo>
                  <a:lnTo>
                    <a:pt x="653" y="9537"/>
                  </a:lnTo>
                  <a:lnTo>
                    <a:pt x="747" y="8271"/>
                  </a:lnTo>
                  <a:lnTo>
                    <a:pt x="933" y="7354"/>
                  </a:lnTo>
                  <a:lnTo>
                    <a:pt x="1308" y="6432"/>
                  </a:lnTo>
                  <a:lnTo>
                    <a:pt x="1775" y="5743"/>
                  </a:lnTo>
                  <a:lnTo>
                    <a:pt x="2336" y="5170"/>
                  </a:lnTo>
                  <a:lnTo>
                    <a:pt x="2991" y="4709"/>
                  </a:lnTo>
                  <a:lnTo>
                    <a:pt x="3738" y="4252"/>
                  </a:lnTo>
                  <a:lnTo>
                    <a:pt x="4488" y="3907"/>
                  </a:lnTo>
                  <a:lnTo>
                    <a:pt x="6263" y="4136"/>
                  </a:lnTo>
                  <a:lnTo>
                    <a:pt x="11596" y="4136"/>
                  </a:lnTo>
                  <a:lnTo>
                    <a:pt x="15242" y="3907"/>
                  </a:lnTo>
                  <a:lnTo>
                    <a:pt x="18795" y="3791"/>
                  </a:lnTo>
                  <a:close/>
                  <a:moveTo>
                    <a:pt x="20664" y="4136"/>
                  </a:moveTo>
                  <a:lnTo>
                    <a:pt x="20853" y="5514"/>
                  </a:lnTo>
                  <a:lnTo>
                    <a:pt x="20853" y="7009"/>
                  </a:lnTo>
                  <a:lnTo>
                    <a:pt x="20758" y="7122"/>
                  </a:lnTo>
                  <a:lnTo>
                    <a:pt x="20292" y="7582"/>
                  </a:lnTo>
                  <a:lnTo>
                    <a:pt x="19731" y="8043"/>
                  </a:lnTo>
                  <a:lnTo>
                    <a:pt x="19075" y="8387"/>
                  </a:lnTo>
                  <a:lnTo>
                    <a:pt x="18328" y="8616"/>
                  </a:lnTo>
                  <a:lnTo>
                    <a:pt x="16831" y="9189"/>
                  </a:lnTo>
                  <a:lnTo>
                    <a:pt x="15615" y="9650"/>
                  </a:lnTo>
                  <a:lnTo>
                    <a:pt x="13184" y="10684"/>
                  </a:lnTo>
                  <a:lnTo>
                    <a:pt x="10846" y="11950"/>
                  </a:lnTo>
                  <a:lnTo>
                    <a:pt x="9913" y="12523"/>
                  </a:lnTo>
                  <a:lnTo>
                    <a:pt x="9163" y="13213"/>
                  </a:lnTo>
                  <a:lnTo>
                    <a:pt x="8416" y="14018"/>
                  </a:lnTo>
                  <a:lnTo>
                    <a:pt x="7855" y="14936"/>
                  </a:lnTo>
                  <a:lnTo>
                    <a:pt x="7480" y="15625"/>
                  </a:lnTo>
                  <a:lnTo>
                    <a:pt x="7294" y="16314"/>
                  </a:lnTo>
                  <a:lnTo>
                    <a:pt x="6919" y="17693"/>
                  </a:lnTo>
                  <a:lnTo>
                    <a:pt x="6546" y="19071"/>
                  </a:lnTo>
                  <a:lnTo>
                    <a:pt x="6171" y="19761"/>
                  </a:lnTo>
                  <a:lnTo>
                    <a:pt x="5796" y="20334"/>
                  </a:lnTo>
                  <a:lnTo>
                    <a:pt x="5702" y="20566"/>
                  </a:lnTo>
                  <a:lnTo>
                    <a:pt x="4860" y="20105"/>
                  </a:lnTo>
                  <a:lnTo>
                    <a:pt x="3927" y="19532"/>
                  </a:lnTo>
                  <a:lnTo>
                    <a:pt x="3177" y="18727"/>
                  </a:lnTo>
                  <a:lnTo>
                    <a:pt x="2430" y="17693"/>
                  </a:lnTo>
                  <a:lnTo>
                    <a:pt x="2055" y="17004"/>
                  </a:lnTo>
                  <a:lnTo>
                    <a:pt x="1775" y="16198"/>
                  </a:lnTo>
                  <a:lnTo>
                    <a:pt x="1214" y="14475"/>
                  </a:lnTo>
                  <a:lnTo>
                    <a:pt x="842" y="12752"/>
                  </a:lnTo>
                  <a:lnTo>
                    <a:pt x="747" y="10916"/>
                  </a:lnTo>
                  <a:lnTo>
                    <a:pt x="1589" y="11145"/>
                  </a:lnTo>
                  <a:lnTo>
                    <a:pt x="5610" y="11145"/>
                  </a:lnTo>
                  <a:lnTo>
                    <a:pt x="7107" y="11029"/>
                  </a:lnTo>
                  <a:lnTo>
                    <a:pt x="5983" y="12752"/>
                  </a:lnTo>
                  <a:lnTo>
                    <a:pt x="4860" y="14475"/>
                  </a:lnTo>
                  <a:lnTo>
                    <a:pt x="2805" y="18038"/>
                  </a:lnTo>
                  <a:lnTo>
                    <a:pt x="2805" y="18154"/>
                  </a:lnTo>
                  <a:lnTo>
                    <a:pt x="2897" y="18266"/>
                  </a:lnTo>
                  <a:lnTo>
                    <a:pt x="3086" y="18266"/>
                  </a:lnTo>
                  <a:lnTo>
                    <a:pt x="4019" y="17120"/>
                  </a:lnTo>
                  <a:lnTo>
                    <a:pt x="4860" y="15854"/>
                  </a:lnTo>
                  <a:lnTo>
                    <a:pt x="6452" y="13213"/>
                  </a:lnTo>
                  <a:lnTo>
                    <a:pt x="7480" y="11605"/>
                  </a:lnTo>
                  <a:lnTo>
                    <a:pt x="8602" y="10227"/>
                  </a:lnTo>
                  <a:lnTo>
                    <a:pt x="9818" y="8961"/>
                  </a:lnTo>
                  <a:lnTo>
                    <a:pt x="11221" y="7927"/>
                  </a:lnTo>
                  <a:lnTo>
                    <a:pt x="12343" y="7238"/>
                  </a:lnTo>
                  <a:lnTo>
                    <a:pt x="13465" y="6664"/>
                  </a:lnTo>
                  <a:lnTo>
                    <a:pt x="15895" y="5743"/>
                  </a:lnTo>
                  <a:lnTo>
                    <a:pt x="20664" y="4136"/>
                  </a:lnTo>
                  <a:close/>
                  <a:moveTo>
                    <a:pt x="20853" y="8155"/>
                  </a:moveTo>
                  <a:lnTo>
                    <a:pt x="20664" y="9537"/>
                  </a:lnTo>
                  <a:lnTo>
                    <a:pt x="20292" y="10916"/>
                  </a:lnTo>
                  <a:lnTo>
                    <a:pt x="19917" y="12295"/>
                  </a:lnTo>
                  <a:lnTo>
                    <a:pt x="19356" y="13557"/>
                  </a:lnTo>
                  <a:lnTo>
                    <a:pt x="18795" y="14707"/>
                  </a:lnTo>
                  <a:lnTo>
                    <a:pt x="18139" y="15854"/>
                  </a:lnTo>
                  <a:lnTo>
                    <a:pt x="17392" y="16775"/>
                  </a:lnTo>
                  <a:lnTo>
                    <a:pt x="16551" y="17577"/>
                  </a:lnTo>
                  <a:lnTo>
                    <a:pt x="15804" y="18154"/>
                  </a:lnTo>
                  <a:lnTo>
                    <a:pt x="15054" y="18611"/>
                  </a:lnTo>
                  <a:lnTo>
                    <a:pt x="13465" y="19300"/>
                  </a:lnTo>
                  <a:lnTo>
                    <a:pt x="11876" y="19877"/>
                  </a:lnTo>
                  <a:lnTo>
                    <a:pt x="10193" y="20334"/>
                  </a:lnTo>
                  <a:lnTo>
                    <a:pt x="9163" y="20566"/>
                  </a:lnTo>
                  <a:lnTo>
                    <a:pt x="8135" y="20679"/>
                  </a:lnTo>
                  <a:lnTo>
                    <a:pt x="6171" y="20679"/>
                  </a:lnTo>
                  <a:lnTo>
                    <a:pt x="6732" y="19877"/>
                  </a:lnTo>
                  <a:lnTo>
                    <a:pt x="7107" y="19071"/>
                  </a:lnTo>
                  <a:lnTo>
                    <a:pt x="7388" y="18154"/>
                  </a:lnTo>
                  <a:lnTo>
                    <a:pt x="7668" y="17232"/>
                  </a:lnTo>
                  <a:lnTo>
                    <a:pt x="7949" y="16314"/>
                  </a:lnTo>
                  <a:lnTo>
                    <a:pt x="8229" y="15509"/>
                  </a:lnTo>
                  <a:lnTo>
                    <a:pt x="8696" y="14820"/>
                  </a:lnTo>
                  <a:lnTo>
                    <a:pt x="9071" y="14130"/>
                  </a:lnTo>
                  <a:lnTo>
                    <a:pt x="9632" y="13557"/>
                  </a:lnTo>
                  <a:lnTo>
                    <a:pt x="10193" y="13096"/>
                  </a:lnTo>
                  <a:lnTo>
                    <a:pt x="11501" y="12179"/>
                  </a:lnTo>
                  <a:lnTo>
                    <a:pt x="12998" y="11373"/>
                  </a:lnTo>
                  <a:lnTo>
                    <a:pt x="14493" y="10800"/>
                  </a:lnTo>
                  <a:lnTo>
                    <a:pt x="17487" y="9650"/>
                  </a:lnTo>
                  <a:lnTo>
                    <a:pt x="19170" y="9077"/>
                  </a:lnTo>
                  <a:lnTo>
                    <a:pt x="20853" y="8155"/>
                  </a:lnTo>
                  <a:close/>
                  <a:moveTo>
                    <a:pt x="14493" y="0"/>
                  </a:moveTo>
                  <a:lnTo>
                    <a:pt x="12809" y="229"/>
                  </a:lnTo>
                  <a:lnTo>
                    <a:pt x="10379" y="918"/>
                  </a:lnTo>
                  <a:lnTo>
                    <a:pt x="8041" y="1723"/>
                  </a:lnTo>
                  <a:lnTo>
                    <a:pt x="5702" y="2641"/>
                  </a:lnTo>
                  <a:lnTo>
                    <a:pt x="3366" y="3675"/>
                  </a:lnTo>
                  <a:lnTo>
                    <a:pt x="2525" y="4136"/>
                  </a:lnTo>
                  <a:lnTo>
                    <a:pt x="1775" y="4709"/>
                  </a:lnTo>
                  <a:lnTo>
                    <a:pt x="1214" y="5514"/>
                  </a:lnTo>
                  <a:lnTo>
                    <a:pt x="747" y="6320"/>
                  </a:lnTo>
                  <a:lnTo>
                    <a:pt x="372" y="7238"/>
                  </a:lnTo>
                  <a:lnTo>
                    <a:pt x="0" y="9305"/>
                  </a:lnTo>
                  <a:lnTo>
                    <a:pt x="0" y="10339"/>
                  </a:lnTo>
                  <a:lnTo>
                    <a:pt x="92" y="11489"/>
                  </a:lnTo>
                  <a:lnTo>
                    <a:pt x="186" y="12639"/>
                  </a:lnTo>
                  <a:lnTo>
                    <a:pt x="372" y="13673"/>
                  </a:lnTo>
                  <a:lnTo>
                    <a:pt x="653" y="14820"/>
                  </a:lnTo>
                  <a:lnTo>
                    <a:pt x="1403" y="16888"/>
                  </a:lnTo>
                  <a:lnTo>
                    <a:pt x="1775" y="17809"/>
                  </a:lnTo>
                  <a:lnTo>
                    <a:pt x="2244" y="18611"/>
                  </a:lnTo>
                  <a:lnTo>
                    <a:pt x="2805" y="19532"/>
                  </a:lnTo>
                  <a:lnTo>
                    <a:pt x="3552" y="20221"/>
                  </a:lnTo>
                  <a:lnTo>
                    <a:pt x="4299" y="20795"/>
                  </a:lnTo>
                  <a:lnTo>
                    <a:pt x="5049" y="21255"/>
                  </a:lnTo>
                  <a:lnTo>
                    <a:pt x="5983" y="21484"/>
                  </a:lnTo>
                  <a:lnTo>
                    <a:pt x="6827" y="21600"/>
                  </a:lnTo>
                  <a:lnTo>
                    <a:pt x="7760" y="21600"/>
                  </a:lnTo>
                  <a:lnTo>
                    <a:pt x="8696" y="21484"/>
                  </a:lnTo>
                  <a:lnTo>
                    <a:pt x="10846" y="21139"/>
                  </a:lnTo>
                  <a:lnTo>
                    <a:pt x="12904" y="20450"/>
                  </a:lnTo>
                  <a:lnTo>
                    <a:pt x="13932" y="20105"/>
                  </a:lnTo>
                  <a:lnTo>
                    <a:pt x="14962" y="19532"/>
                  </a:lnTo>
                  <a:lnTo>
                    <a:pt x="15990" y="18955"/>
                  </a:lnTo>
                  <a:lnTo>
                    <a:pt x="16926" y="18382"/>
                  </a:lnTo>
                  <a:lnTo>
                    <a:pt x="17673" y="17693"/>
                  </a:lnTo>
                  <a:lnTo>
                    <a:pt x="18328" y="16888"/>
                  </a:lnTo>
                  <a:lnTo>
                    <a:pt x="18981" y="15970"/>
                  </a:lnTo>
                  <a:lnTo>
                    <a:pt x="19542" y="15052"/>
                  </a:lnTo>
                  <a:lnTo>
                    <a:pt x="20103" y="13902"/>
                  </a:lnTo>
                  <a:lnTo>
                    <a:pt x="20572" y="12868"/>
                  </a:lnTo>
                  <a:lnTo>
                    <a:pt x="20945" y="11605"/>
                  </a:lnTo>
                  <a:lnTo>
                    <a:pt x="21225" y="10455"/>
                  </a:lnTo>
                  <a:lnTo>
                    <a:pt x="21414" y="9189"/>
                  </a:lnTo>
                  <a:lnTo>
                    <a:pt x="21506" y="7927"/>
                  </a:lnTo>
                  <a:lnTo>
                    <a:pt x="21600" y="6664"/>
                  </a:lnTo>
                  <a:lnTo>
                    <a:pt x="21506" y="5398"/>
                  </a:lnTo>
                  <a:lnTo>
                    <a:pt x="21319" y="4252"/>
                  </a:lnTo>
                  <a:lnTo>
                    <a:pt x="21133" y="3102"/>
                  </a:lnTo>
                  <a:lnTo>
                    <a:pt x="20758" y="1952"/>
                  </a:lnTo>
                  <a:lnTo>
                    <a:pt x="20292" y="1034"/>
                  </a:lnTo>
                  <a:lnTo>
                    <a:pt x="20197" y="805"/>
                  </a:lnTo>
                  <a:lnTo>
                    <a:pt x="19917" y="805"/>
                  </a:lnTo>
                  <a:lnTo>
                    <a:pt x="19731" y="918"/>
                  </a:lnTo>
                  <a:lnTo>
                    <a:pt x="18981" y="573"/>
                  </a:lnTo>
                  <a:lnTo>
                    <a:pt x="18048" y="229"/>
                  </a:lnTo>
                  <a:lnTo>
                    <a:pt x="17206" y="116"/>
                  </a:lnTo>
                  <a:lnTo>
                    <a:pt x="1627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931" name="Shape 1648"/>
            <p:cNvSpPr/>
            <p:nvPr/>
          </p:nvSpPr>
          <p:spPr>
            <a:xfrm>
              <a:off x="0" y="1919347"/>
              <a:ext cx="1108231" cy="246453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98"/>
                  </a:lnTo>
                  <a:lnTo>
                    <a:pt x="653" y="156"/>
                  </a:lnTo>
                  <a:lnTo>
                    <a:pt x="1262" y="255"/>
                  </a:lnTo>
                  <a:lnTo>
                    <a:pt x="2526" y="470"/>
                  </a:lnTo>
                  <a:lnTo>
                    <a:pt x="3353" y="587"/>
                  </a:lnTo>
                  <a:lnTo>
                    <a:pt x="4181" y="685"/>
                  </a:lnTo>
                  <a:lnTo>
                    <a:pt x="5008" y="783"/>
                  </a:lnTo>
                  <a:lnTo>
                    <a:pt x="5836" y="901"/>
                  </a:lnTo>
                  <a:lnTo>
                    <a:pt x="9276" y="1371"/>
                  </a:lnTo>
                  <a:lnTo>
                    <a:pt x="10974" y="1625"/>
                  </a:lnTo>
                  <a:lnTo>
                    <a:pt x="12716" y="1880"/>
                  </a:lnTo>
                  <a:lnTo>
                    <a:pt x="15546" y="2330"/>
                  </a:lnTo>
                  <a:lnTo>
                    <a:pt x="18422" y="2800"/>
                  </a:lnTo>
                  <a:lnTo>
                    <a:pt x="19075" y="2898"/>
                  </a:lnTo>
                  <a:lnTo>
                    <a:pt x="19728" y="3016"/>
                  </a:lnTo>
                  <a:lnTo>
                    <a:pt x="20382" y="3172"/>
                  </a:lnTo>
                  <a:lnTo>
                    <a:pt x="20643" y="3270"/>
                  </a:lnTo>
                  <a:lnTo>
                    <a:pt x="20947" y="3368"/>
                  </a:lnTo>
                  <a:lnTo>
                    <a:pt x="21121" y="3466"/>
                  </a:lnTo>
                  <a:lnTo>
                    <a:pt x="21208" y="3584"/>
                  </a:lnTo>
                  <a:lnTo>
                    <a:pt x="21252" y="3740"/>
                  </a:lnTo>
                  <a:lnTo>
                    <a:pt x="21252" y="4132"/>
                  </a:lnTo>
                  <a:lnTo>
                    <a:pt x="21165" y="4347"/>
                  </a:lnTo>
                  <a:lnTo>
                    <a:pt x="20991" y="4817"/>
                  </a:lnTo>
                  <a:lnTo>
                    <a:pt x="20729" y="5287"/>
                  </a:lnTo>
                  <a:lnTo>
                    <a:pt x="20424" y="5698"/>
                  </a:lnTo>
                  <a:lnTo>
                    <a:pt x="20032" y="6286"/>
                  </a:lnTo>
                  <a:lnTo>
                    <a:pt x="19771" y="6658"/>
                  </a:lnTo>
                  <a:lnTo>
                    <a:pt x="19510" y="7011"/>
                  </a:lnTo>
                  <a:lnTo>
                    <a:pt x="18900" y="7755"/>
                  </a:lnTo>
                  <a:lnTo>
                    <a:pt x="18291" y="8499"/>
                  </a:lnTo>
                  <a:lnTo>
                    <a:pt x="17725" y="9243"/>
                  </a:lnTo>
                  <a:lnTo>
                    <a:pt x="17202" y="9987"/>
                  </a:lnTo>
                  <a:lnTo>
                    <a:pt x="16724" y="10751"/>
                  </a:lnTo>
                  <a:lnTo>
                    <a:pt x="16201" y="11534"/>
                  </a:lnTo>
                  <a:lnTo>
                    <a:pt x="15677" y="12298"/>
                  </a:lnTo>
                  <a:lnTo>
                    <a:pt x="14501" y="13865"/>
                  </a:lnTo>
                  <a:lnTo>
                    <a:pt x="12063" y="16939"/>
                  </a:lnTo>
                  <a:lnTo>
                    <a:pt x="9712" y="19994"/>
                  </a:lnTo>
                  <a:lnTo>
                    <a:pt x="9494" y="20347"/>
                  </a:lnTo>
                  <a:lnTo>
                    <a:pt x="9233" y="20738"/>
                  </a:lnTo>
                  <a:lnTo>
                    <a:pt x="9058" y="20934"/>
                  </a:lnTo>
                  <a:lnTo>
                    <a:pt x="8841" y="21090"/>
                  </a:lnTo>
                  <a:lnTo>
                    <a:pt x="8405" y="21286"/>
                  </a:lnTo>
                  <a:lnTo>
                    <a:pt x="8230" y="21345"/>
                  </a:lnTo>
                  <a:lnTo>
                    <a:pt x="7969" y="21404"/>
                  </a:lnTo>
                  <a:lnTo>
                    <a:pt x="7665" y="21424"/>
                  </a:lnTo>
                  <a:lnTo>
                    <a:pt x="7360" y="21443"/>
                  </a:lnTo>
                  <a:lnTo>
                    <a:pt x="7055" y="21424"/>
                  </a:lnTo>
                  <a:lnTo>
                    <a:pt x="6445" y="21365"/>
                  </a:lnTo>
                  <a:lnTo>
                    <a:pt x="5836" y="21286"/>
                  </a:lnTo>
                  <a:lnTo>
                    <a:pt x="5270" y="21189"/>
                  </a:lnTo>
                  <a:lnTo>
                    <a:pt x="4747" y="21071"/>
                  </a:lnTo>
                  <a:lnTo>
                    <a:pt x="3614" y="20836"/>
                  </a:lnTo>
                  <a:lnTo>
                    <a:pt x="3266" y="20758"/>
                  </a:lnTo>
                  <a:lnTo>
                    <a:pt x="2090" y="20582"/>
                  </a:lnTo>
                  <a:lnTo>
                    <a:pt x="1306" y="20484"/>
                  </a:lnTo>
                  <a:lnTo>
                    <a:pt x="523" y="20386"/>
                  </a:lnTo>
                  <a:lnTo>
                    <a:pt x="0" y="20268"/>
                  </a:lnTo>
                  <a:lnTo>
                    <a:pt x="0" y="20464"/>
                  </a:lnTo>
                  <a:lnTo>
                    <a:pt x="653" y="20582"/>
                  </a:lnTo>
                  <a:lnTo>
                    <a:pt x="1350" y="20679"/>
                  </a:lnTo>
                  <a:lnTo>
                    <a:pt x="2134" y="20797"/>
                  </a:lnTo>
                  <a:lnTo>
                    <a:pt x="2874" y="20934"/>
                  </a:lnTo>
                  <a:lnTo>
                    <a:pt x="3658" y="21071"/>
                  </a:lnTo>
                  <a:lnTo>
                    <a:pt x="4398" y="21228"/>
                  </a:lnTo>
                  <a:lnTo>
                    <a:pt x="4920" y="21325"/>
                  </a:lnTo>
                  <a:lnTo>
                    <a:pt x="5444" y="21424"/>
                  </a:lnTo>
                  <a:lnTo>
                    <a:pt x="5967" y="21502"/>
                  </a:lnTo>
                  <a:lnTo>
                    <a:pt x="6532" y="21580"/>
                  </a:lnTo>
                  <a:lnTo>
                    <a:pt x="6968" y="21600"/>
                  </a:lnTo>
                  <a:lnTo>
                    <a:pt x="7360" y="21600"/>
                  </a:lnTo>
                  <a:lnTo>
                    <a:pt x="7796" y="21580"/>
                  </a:lnTo>
                  <a:lnTo>
                    <a:pt x="8188" y="21521"/>
                  </a:lnTo>
                  <a:lnTo>
                    <a:pt x="8536" y="21443"/>
                  </a:lnTo>
                  <a:lnTo>
                    <a:pt x="8841" y="21325"/>
                  </a:lnTo>
                  <a:lnTo>
                    <a:pt x="9102" y="21189"/>
                  </a:lnTo>
                  <a:lnTo>
                    <a:pt x="9320" y="20993"/>
                  </a:lnTo>
                  <a:lnTo>
                    <a:pt x="9973" y="20170"/>
                  </a:lnTo>
                  <a:lnTo>
                    <a:pt x="10582" y="19348"/>
                  </a:lnTo>
                  <a:lnTo>
                    <a:pt x="11846" y="17703"/>
                  </a:lnTo>
                  <a:lnTo>
                    <a:pt x="14459" y="14393"/>
                  </a:lnTo>
                  <a:lnTo>
                    <a:pt x="15721" y="12729"/>
                  </a:lnTo>
                  <a:lnTo>
                    <a:pt x="16288" y="11906"/>
                  </a:lnTo>
                  <a:lnTo>
                    <a:pt x="16854" y="11064"/>
                  </a:lnTo>
                  <a:lnTo>
                    <a:pt x="17899" y="9478"/>
                  </a:lnTo>
                  <a:lnTo>
                    <a:pt x="18465" y="8694"/>
                  </a:lnTo>
                  <a:lnTo>
                    <a:pt x="19075" y="7931"/>
                  </a:lnTo>
                  <a:lnTo>
                    <a:pt x="19728" y="7128"/>
                  </a:lnTo>
                  <a:lnTo>
                    <a:pt x="20338" y="6306"/>
                  </a:lnTo>
                  <a:lnTo>
                    <a:pt x="20773" y="5679"/>
                  </a:lnTo>
                  <a:lnTo>
                    <a:pt x="21121" y="5209"/>
                  </a:lnTo>
                  <a:lnTo>
                    <a:pt x="21383" y="4681"/>
                  </a:lnTo>
                  <a:lnTo>
                    <a:pt x="21513" y="4426"/>
                  </a:lnTo>
                  <a:lnTo>
                    <a:pt x="21557" y="4171"/>
                  </a:lnTo>
                  <a:lnTo>
                    <a:pt x="21600" y="3916"/>
                  </a:lnTo>
                  <a:lnTo>
                    <a:pt x="21557" y="3701"/>
                  </a:lnTo>
                  <a:lnTo>
                    <a:pt x="21469" y="3486"/>
                  </a:lnTo>
                  <a:lnTo>
                    <a:pt x="21296" y="3310"/>
                  </a:lnTo>
                  <a:lnTo>
                    <a:pt x="21165" y="3231"/>
                  </a:lnTo>
                  <a:lnTo>
                    <a:pt x="21035" y="3172"/>
                  </a:lnTo>
                  <a:lnTo>
                    <a:pt x="20860" y="3114"/>
                  </a:lnTo>
                  <a:lnTo>
                    <a:pt x="20686" y="3075"/>
                  </a:lnTo>
                  <a:lnTo>
                    <a:pt x="19379" y="2800"/>
                  </a:lnTo>
                  <a:lnTo>
                    <a:pt x="18726" y="2683"/>
                  </a:lnTo>
                  <a:lnTo>
                    <a:pt x="18073" y="2585"/>
                  </a:lnTo>
                  <a:lnTo>
                    <a:pt x="16374" y="2311"/>
                  </a:lnTo>
                  <a:lnTo>
                    <a:pt x="14676" y="2036"/>
                  </a:lnTo>
                  <a:lnTo>
                    <a:pt x="12716" y="1723"/>
                  </a:lnTo>
                  <a:lnTo>
                    <a:pt x="10757" y="1449"/>
                  </a:lnTo>
                  <a:lnTo>
                    <a:pt x="6837" y="881"/>
                  </a:lnTo>
                  <a:lnTo>
                    <a:pt x="4834" y="626"/>
                  </a:lnTo>
                  <a:lnTo>
                    <a:pt x="2830" y="372"/>
                  </a:lnTo>
                  <a:lnTo>
                    <a:pt x="2134" y="255"/>
                  </a:lnTo>
                  <a:lnTo>
                    <a:pt x="1437" y="137"/>
                  </a:lnTo>
                  <a:lnTo>
                    <a:pt x="1089" y="79"/>
                  </a:lnTo>
                  <a:lnTo>
                    <a:pt x="740" y="39"/>
                  </a:lnTo>
                  <a:lnTo>
                    <a:pt x="392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932" name="Shape 1649"/>
            <p:cNvSpPr/>
            <p:nvPr/>
          </p:nvSpPr>
          <p:spPr>
            <a:xfrm>
              <a:off x="598812" y="5"/>
              <a:ext cx="1273612" cy="54074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724" y="7319"/>
                  </a:moveTo>
                  <a:lnTo>
                    <a:pt x="10876" y="7407"/>
                  </a:lnTo>
                  <a:lnTo>
                    <a:pt x="11179" y="7675"/>
                  </a:lnTo>
                  <a:lnTo>
                    <a:pt x="11368" y="8032"/>
                  </a:lnTo>
                  <a:lnTo>
                    <a:pt x="11520" y="8390"/>
                  </a:lnTo>
                  <a:lnTo>
                    <a:pt x="11633" y="8836"/>
                  </a:lnTo>
                  <a:lnTo>
                    <a:pt x="10951" y="8926"/>
                  </a:lnTo>
                  <a:lnTo>
                    <a:pt x="10649" y="8926"/>
                  </a:lnTo>
                  <a:lnTo>
                    <a:pt x="10308" y="9103"/>
                  </a:lnTo>
                  <a:lnTo>
                    <a:pt x="10345" y="9013"/>
                  </a:lnTo>
                  <a:lnTo>
                    <a:pt x="10421" y="7855"/>
                  </a:lnTo>
                  <a:lnTo>
                    <a:pt x="10458" y="7497"/>
                  </a:lnTo>
                  <a:lnTo>
                    <a:pt x="10572" y="7319"/>
                  </a:lnTo>
                  <a:close/>
                  <a:moveTo>
                    <a:pt x="20955" y="10532"/>
                  </a:moveTo>
                  <a:lnTo>
                    <a:pt x="21069" y="10620"/>
                  </a:lnTo>
                  <a:lnTo>
                    <a:pt x="21182" y="10800"/>
                  </a:lnTo>
                  <a:lnTo>
                    <a:pt x="21259" y="10978"/>
                  </a:lnTo>
                  <a:lnTo>
                    <a:pt x="21334" y="11158"/>
                  </a:lnTo>
                  <a:lnTo>
                    <a:pt x="21373" y="11426"/>
                  </a:lnTo>
                  <a:lnTo>
                    <a:pt x="21373" y="12049"/>
                  </a:lnTo>
                  <a:lnTo>
                    <a:pt x="21334" y="12316"/>
                  </a:lnTo>
                  <a:lnTo>
                    <a:pt x="21221" y="12674"/>
                  </a:lnTo>
                  <a:lnTo>
                    <a:pt x="21069" y="12852"/>
                  </a:lnTo>
                  <a:lnTo>
                    <a:pt x="20918" y="13032"/>
                  </a:lnTo>
                  <a:lnTo>
                    <a:pt x="20766" y="13120"/>
                  </a:lnTo>
                  <a:lnTo>
                    <a:pt x="20500" y="13032"/>
                  </a:lnTo>
                  <a:lnTo>
                    <a:pt x="20273" y="13032"/>
                  </a:lnTo>
                  <a:lnTo>
                    <a:pt x="20463" y="12406"/>
                  </a:lnTo>
                  <a:lnTo>
                    <a:pt x="20652" y="11871"/>
                  </a:lnTo>
                  <a:lnTo>
                    <a:pt x="20804" y="11158"/>
                  </a:lnTo>
                  <a:lnTo>
                    <a:pt x="20955" y="10532"/>
                  </a:lnTo>
                  <a:close/>
                  <a:moveTo>
                    <a:pt x="1857" y="19010"/>
                  </a:moveTo>
                  <a:lnTo>
                    <a:pt x="2122" y="19546"/>
                  </a:lnTo>
                  <a:lnTo>
                    <a:pt x="2387" y="19994"/>
                  </a:lnTo>
                  <a:lnTo>
                    <a:pt x="2690" y="20349"/>
                  </a:lnTo>
                  <a:lnTo>
                    <a:pt x="2994" y="20707"/>
                  </a:lnTo>
                  <a:lnTo>
                    <a:pt x="2804" y="20884"/>
                  </a:lnTo>
                  <a:lnTo>
                    <a:pt x="2576" y="21065"/>
                  </a:lnTo>
                  <a:lnTo>
                    <a:pt x="2349" y="21065"/>
                  </a:lnTo>
                  <a:lnTo>
                    <a:pt x="2084" y="20974"/>
                  </a:lnTo>
                  <a:lnTo>
                    <a:pt x="1894" y="20797"/>
                  </a:lnTo>
                  <a:lnTo>
                    <a:pt x="1781" y="20616"/>
                  </a:lnTo>
                  <a:lnTo>
                    <a:pt x="1743" y="20439"/>
                  </a:lnTo>
                  <a:lnTo>
                    <a:pt x="1705" y="20171"/>
                  </a:lnTo>
                  <a:lnTo>
                    <a:pt x="1743" y="19994"/>
                  </a:lnTo>
                  <a:lnTo>
                    <a:pt x="1781" y="19458"/>
                  </a:lnTo>
                  <a:lnTo>
                    <a:pt x="1857" y="19010"/>
                  </a:lnTo>
                  <a:close/>
                  <a:moveTo>
                    <a:pt x="10231" y="0"/>
                  </a:moveTo>
                  <a:lnTo>
                    <a:pt x="8830" y="981"/>
                  </a:lnTo>
                  <a:lnTo>
                    <a:pt x="8299" y="1249"/>
                  </a:lnTo>
                  <a:lnTo>
                    <a:pt x="7768" y="1606"/>
                  </a:lnTo>
                  <a:lnTo>
                    <a:pt x="7200" y="1874"/>
                  </a:lnTo>
                  <a:lnTo>
                    <a:pt x="6670" y="2142"/>
                  </a:lnTo>
                  <a:lnTo>
                    <a:pt x="5647" y="2855"/>
                  </a:lnTo>
                  <a:lnTo>
                    <a:pt x="4661" y="3658"/>
                  </a:lnTo>
                  <a:lnTo>
                    <a:pt x="2615" y="5177"/>
                  </a:lnTo>
                  <a:lnTo>
                    <a:pt x="1743" y="5713"/>
                  </a:lnTo>
                  <a:lnTo>
                    <a:pt x="871" y="6336"/>
                  </a:lnTo>
                  <a:lnTo>
                    <a:pt x="493" y="6604"/>
                  </a:lnTo>
                  <a:lnTo>
                    <a:pt x="303" y="6784"/>
                  </a:lnTo>
                  <a:lnTo>
                    <a:pt x="152" y="6961"/>
                  </a:lnTo>
                  <a:lnTo>
                    <a:pt x="38" y="6961"/>
                  </a:lnTo>
                  <a:lnTo>
                    <a:pt x="38" y="7052"/>
                  </a:lnTo>
                  <a:lnTo>
                    <a:pt x="0" y="7229"/>
                  </a:lnTo>
                  <a:lnTo>
                    <a:pt x="0" y="8658"/>
                  </a:lnTo>
                  <a:lnTo>
                    <a:pt x="75" y="10174"/>
                  </a:lnTo>
                  <a:lnTo>
                    <a:pt x="189" y="11603"/>
                  </a:lnTo>
                  <a:lnTo>
                    <a:pt x="341" y="13120"/>
                  </a:lnTo>
                  <a:lnTo>
                    <a:pt x="607" y="14548"/>
                  </a:lnTo>
                  <a:lnTo>
                    <a:pt x="871" y="15887"/>
                  </a:lnTo>
                  <a:lnTo>
                    <a:pt x="1212" y="17136"/>
                  </a:lnTo>
                  <a:lnTo>
                    <a:pt x="1591" y="18297"/>
                  </a:lnTo>
                  <a:lnTo>
                    <a:pt x="1743" y="18742"/>
                  </a:lnTo>
                  <a:lnTo>
                    <a:pt x="1743" y="18832"/>
                  </a:lnTo>
                  <a:lnTo>
                    <a:pt x="1591" y="19368"/>
                  </a:lnTo>
                  <a:lnTo>
                    <a:pt x="1516" y="19994"/>
                  </a:lnTo>
                  <a:lnTo>
                    <a:pt x="1516" y="20616"/>
                  </a:lnTo>
                  <a:lnTo>
                    <a:pt x="1591" y="20884"/>
                  </a:lnTo>
                  <a:lnTo>
                    <a:pt x="1705" y="21152"/>
                  </a:lnTo>
                  <a:lnTo>
                    <a:pt x="1857" y="21332"/>
                  </a:lnTo>
                  <a:lnTo>
                    <a:pt x="2008" y="21510"/>
                  </a:lnTo>
                  <a:lnTo>
                    <a:pt x="2160" y="21600"/>
                  </a:lnTo>
                  <a:lnTo>
                    <a:pt x="2728" y="21600"/>
                  </a:lnTo>
                  <a:lnTo>
                    <a:pt x="3031" y="21332"/>
                  </a:lnTo>
                  <a:lnTo>
                    <a:pt x="3145" y="21152"/>
                  </a:lnTo>
                  <a:lnTo>
                    <a:pt x="3258" y="20974"/>
                  </a:lnTo>
                  <a:lnTo>
                    <a:pt x="3562" y="21152"/>
                  </a:lnTo>
                  <a:lnTo>
                    <a:pt x="3903" y="21332"/>
                  </a:lnTo>
                  <a:lnTo>
                    <a:pt x="4547" y="21600"/>
                  </a:lnTo>
                  <a:lnTo>
                    <a:pt x="5229" y="21600"/>
                  </a:lnTo>
                  <a:lnTo>
                    <a:pt x="5911" y="21420"/>
                  </a:lnTo>
                  <a:lnTo>
                    <a:pt x="6480" y="21065"/>
                  </a:lnTo>
                  <a:lnTo>
                    <a:pt x="7048" y="20707"/>
                  </a:lnTo>
                  <a:lnTo>
                    <a:pt x="7579" y="20171"/>
                  </a:lnTo>
                  <a:lnTo>
                    <a:pt x="8109" y="19546"/>
                  </a:lnTo>
                  <a:lnTo>
                    <a:pt x="8602" y="18742"/>
                  </a:lnTo>
                  <a:lnTo>
                    <a:pt x="9019" y="17852"/>
                  </a:lnTo>
                  <a:lnTo>
                    <a:pt x="9208" y="17404"/>
                  </a:lnTo>
                  <a:lnTo>
                    <a:pt x="9398" y="16781"/>
                  </a:lnTo>
                  <a:lnTo>
                    <a:pt x="9512" y="16245"/>
                  </a:lnTo>
                  <a:lnTo>
                    <a:pt x="9663" y="15619"/>
                  </a:lnTo>
                  <a:lnTo>
                    <a:pt x="9890" y="14103"/>
                  </a:lnTo>
                  <a:lnTo>
                    <a:pt x="10042" y="12674"/>
                  </a:lnTo>
                  <a:lnTo>
                    <a:pt x="10156" y="11158"/>
                  </a:lnTo>
                  <a:lnTo>
                    <a:pt x="10269" y="9639"/>
                  </a:lnTo>
                  <a:lnTo>
                    <a:pt x="11672" y="9371"/>
                  </a:lnTo>
                  <a:lnTo>
                    <a:pt x="11709" y="9281"/>
                  </a:lnTo>
                  <a:lnTo>
                    <a:pt x="11823" y="9997"/>
                  </a:lnTo>
                  <a:lnTo>
                    <a:pt x="11936" y="10710"/>
                  </a:lnTo>
                  <a:lnTo>
                    <a:pt x="12050" y="11245"/>
                  </a:lnTo>
                  <a:lnTo>
                    <a:pt x="12202" y="11781"/>
                  </a:lnTo>
                  <a:lnTo>
                    <a:pt x="12543" y="12674"/>
                  </a:lnTo>
                  <a:lnTo>
                    <a:pt x="12922" y="13568"/>
                  </a:lnTo>
                  <a:lnTo>
                    <a:pt x="13377" y="14281"/>
                  </a:lnTo>
                  <a:lnTo>
                    <a:pt x="13870" y="14906"/>
                  </a:lnTo>
                  <a:lnTo>
                    <a:pt x="14400" y="15442"/>
                  </a:lnTo>
                  <a:lnTo>
                    <a:pt x="14893" y="15797"/>
                  </a:lnTo>
                  <a:lnTo>
                    <a:pt x="15385" y="16065"/>
                  </a:lnTo>
                  <a:lnTo>
                    <a:pt x="15840" y="16245"/>
                  </a:lnTo>
                  <a:lnTo>
                    <a:pt x="16333" y="16333"/>
                  </a:lnTo>
                  <a:lnTo>
                    <a:pt x="16787" y="16333"/>
                  </a:lnTo>
                  <a:lnTo>
                    <a:pt x="17242" y="16245"/>
                  </a:lnTo>
                  <a:lnTo>
                    <a:pt x="17697" y="16065"/>
                  </a:lnTo>
                  <a:lnTo>
                    <a:pt x="18151" y="15797"/>
                  </a:lnTo>
                  <a:lnTo>
                    <a:pt x="18568" y="15529"/>
                  </a:lnTo>
                  <a:lnTo>
                    <a:pt x="19023" y="15084"/>
                  </a:lnTo>
                  <a:lnTo>
                    <a:pt x="19326" y="14726"/>
                  </a:lnTo>
                  <a:lnTo>
                    <a:pt x="19629" y="14281"/>
                  </a:lnTo>
                  <a:lnTo>
                    <a:pt x="19895" y="13835"/>
                  </a:lnTo>
                  <a:lnTo>
                    <a:pt x="20159" y="13300"/>
                  </a:lnTo>
                  <a:lnTo>
                    <a:pt x="20311" y="13477"/>
                  </a:lnTo>
                  <a:lnTo>
                    <a:pt x="20500" y="13568"/>
                  </a:lnTo>
                  <a:lnTo>
                    <a:pt x="20841" y="13568"/>
                  </a:lnTo>
                  <a:lnTo>
                    <a:pt x="21069" y="13387"/>
                  </a:lnTo>
                  <a:lnTo>
                    <a:pt x="21259" y="13210"/>
                  </a:lnTo>
                  <a:lnTo>
                    <a:pt x="21410" y="12852"/>
                  </a:lnTo>
                  <a:lnTo>
                    <a:pt x="21523" y="12497"/>
                  </a:lnTo>
                  <a:lnTo>
                    <a:pt x="21600" y="12139"/>
                  </a:lnTo>
                  <a:lnTo>
                    <a:pt x="21600" y="11693"/>
                  </a:lnTo>
                  <a:lnTo>
                    <a:pt x="21523" y="10978"/>
                  </a:lnTo>
                  <a:lnTo>
                    <a:pt x="21448" y="10710"/>
                  </a:lnTo>
                  <a:lnTo>
                    <a:pt x="21296" y="10352"/>
                  </a:lnTo>
                  <a:lnTo>
                    <a:pt x="21182" y="10174"/>
                  </a:lnTo>
                  <a:lnTo>
                    <a:pt x="21032" y="10084"/>
                  </a:lnTo>
                  <a:lnTo>
                    <a:pt x="21259" y="7942"/>
                  </a:lnTo>
                  <a:lnTo>
                    <a:pt x="21373" y="6248"/>
                  </a:lnTo>
                  <a:lnTo>
                    <a:pt x="21410" y="4552"/>
                  </a:lnTo>
                  <a:lnTo>
                    <a:pt x="21448" y="2855"/>
                  </a:lnTo>
                  <a:lnTo>
                    <a:pt x="21410" y="1161"/>
                  </a:lnTo>
                  <a:lnTo>
                    <a:pt x="21410" y="0"/>
                  </a:lnTo>
                  <a:lnTo>
                    <a:pt x="21107" y="0"/>
                  </a:lnTo>
                  <a:lnTo>
                    <a:pt x="21107" y="1697"/>
                  </a:lnTo>
                  <a:lnTo>
                    <a:pt x="21145" y="3391"/>
                  </a:lnTo>
                  <a:lnTo>
                    <a:pt x="21107" y="5087"/>
                  </a:lnTo>
                  <a:lnTo>
                    <a:pt x="21032" y="6784"/>
                  </a:lnTo>
                  <a:lnTo>
                    <a:pt x="20918" y="8390"/>
                  </a:lnTo>
                  <a:lnTo>
                    <a:pt x="20880" y="9013"/>
                  </a:lnTo>
                  <a:lnTo>
                    <a:pt x="20766" y="9639"/>
                  </a:lnTo>
                  <a:lnTo>
                    <a:pt x="20577" y="10800"/>
                  </a:lnTo>
                  <a:lnTo>
                    <a:pt x="20273" y="11871"/>
                  </a:lnTo>
                  <a:lnTo>
                    <a:pt x="19932" y="12764"/>
                  </a:lnTo>
                  <a:lnTo>
                    <a:pt x="19516" y="13568"/>
                  </a:lnTo>
                  <a:lnTo>
                    <a:pt x="19099" y="14191"/>
                  </a:lnTo>
                  <a:lnTo>
                    <a:pt x="18606" y="14726"/>
                  </a:lnTo>
                  <a:lnTo>
                    <a:pt x="18076" y="15174"/>
                  </a:lnTo>
                  <a:lnTo>
                    <a:pt x="17621" y="15442"/>
                  </a:lnTo>
                  <a:lnTo>
                    <a:pt x="17167" y="15529"/>
                  </a:lnTo>
                  <a:lnTo>
                    <a:pt x="16712" y="15619"/>
                  </a:lnTo>
                  <a:lnTo>
                    <a:pt x="16257" y="15619"/>
                  </a:lnTo>
                  <a:lnTo>
                    <a:pt x="15802" y="15529"/>
                  </a:lnTo>
                  <a:lnTo>
                    <a:pt x="15348" y="15352"/>
                  </a:lnTo>
                  <a:lnTo>
                    <a:pt x="14930" y="15084"/>
                  </a:lnTo>
                  <a:lnTo>
                    <a:pt x="14475" y="14816"/>
                  </a:lnTo>
                  <a:lnTo>
                    <a:pt x="14173" y="14458"/>
                  </a:lnTo>
                  <a:lnTo>
                    <a:pt x="13832" y="14103"/>
                  </a:lnTo>
                  <a:lnTo>
                    <a:pt x="13529" y="13655"/>
                  </a:lnTo>
                  <a:lnTo>
                    <a:pt x="13225" y="13210"/>
                  </a:lnTo>
                  <a:lnTo>
                    <a:pt x="12922" y="12674"/>
                  </a:lnTo>
                  <a:lnTo>
                    <a:pt x="12657" y="12049"/>
                  </a:lnTo>
                  <a:lnTo>
                    <a:pt x="12429" y="11426"/>
                  </a:lnTo>
                  <a:lnTo>
                    <a:pt x="12240" y="10710"/>
                  </a:lnTo>
                  <a:lnTo>
                    <a:pt x="12050" y="9816"/>
                  </a:lnTo>
                  <a:lnTo>
                    <a:pt x="11899" y="8926"/>
                  </a:lnTo>
                  <a:lnTo>
                    <a:pt x="11709" y="8032"/>
                  </a:lnTo>
                  <a:lnTo>
                    <a:pt x="11595" y="7587"/>
                  </a:lnTo>
                  <a:lnTo>
                    <a:pt x="11444" y="7229"/>
                  </a:lnTo>
                  <a:lnTo>
                    <a:pt x="11254" y="6961"/>
                  </a:lnTo>
                  <a:lnTo>
                    <a:pt x="10990" y="6784"/>
                  </a:lnTo>
                  <a:lnTo>
                    <a:pt x="10724" y="6604"/>
                  </a:lnTo>
                  <a:lnTo>
                    <a:pt x="10497" y="6694"/>
                  </a:lnTo>
                  <a:lnTo>
                    <a:pt x="10345" y="6871"/>
                  </a:lnTo>
                  <a:lnTo>
                    <a:pt x="10269" y="7052"/>
                  </a:lnTo>
                  <a:lnTo>
                    <a:pt x="10194" y="7319"/>
                  </a:lnTo>
                  <a:lnTo>
                    <a:pt x="10156" y="7587"/>
                  </a:lnTo>
                  <a:lnTo>
                    <a:pt x="10080" y="8210"/>
                  </a:lnTo>
                  <a:lnTo>
                    <a:pt x="10042" y="8926"/>
                  </a:lnTo>
                  <a:lnTo>
                    <a:pt x="9815" y="11871"/>
                  </a:lnTo>
                  <a:lnTo>
                    <a:pt x="9663" y="13300"/>
                  </a:lnTo>
                  <a:lnTo>
                    <a:pt x="9474" y="14726"/>
                  </a:lnTo>
                  <a:lnTo>
                    <a:pt x="9360" y="15442"/>
                  </a:lnTo>
                  <a:lnTo>
                    <a:pt x="9208" y="16065"/>
                  </a:lnTo>
                  <a:lnTo>
                    <a:pt x="9057" y="16690"/>
                  </a:lnTo>
                  <a:lnTo>
                    <a:pt x="8867" y="17226"/>
                  </a:lnTo>
                  <a:lnTo>
                    <a:pt x="8640" y="17761"/>
                  </a:lnTo>
                  <a:lnTo>
                    <a:pt x="8412" y="18207"/>
                  </a:lnTo>
                  <a:lnTo>
                    <a:pt x="8148" y="18655"/>
                  </a:lnTo>
                  <a:lnTo>
                    <a:pt x="7844" y="19100"/>
                  </a:lnTo>
                  <a:lnTo>
                    <a:pt x="7162" y="19726"/>
                  </a:lnTo>
                  <a:lnTo>
                    <a:pt x="6480" y="20261"/>
                  </a:lnTo>
                  <a:lnTo>
                    <a:pt x="5798" y="20707"/>
                  </a:lnTo>
                  <a:lnTo>
                    <a:pt x="5116" y="20884"/>
                  </a:lnTo>
                  <a:lnTo>
                    <a:pt x="4433" y="20884"/>
                  </a:lnTo>
                  <a:lnTo>
                    <a:pt x="4092" y="20797"/>
                  </a:lnTo>
                  <a:lnTo>
                    <a:pt x="3751" y="20616"/>
                  </a:lnTo>
                  <a:lnTo>
                    <a:pt x="3069" y="20081"/>
                  </a:lnTo>
                  <a:lnTo>
                    <a:pt x="2728" y="19636"/>
                  </a:lnTo>
                  <a:lnTo>
                    <a:pt x="2426" y="19190"/>
                  </a:lnTo>
                  <a:lnTo>
                    <a:pt x="2160" y="18742"/>
                  </a:lnTo>
                  <a:lnTo>
                    <a:pt x="1894" y="18207"/>
                  </a:lnTo>
                  <a:lnTo>
                    <a:pt x="1667" y="17584"/>
                  </a:lnTo>
                  <a:lnTo>
                    <a:pt x="1440" y="16958"/>
                  </a:lnTo>
                  <a:lnTo>
                    <a:pt x="1212" y="16245"/>
                  </a:lnTo>
                  <a:lnTo>
                    <a:pt x="1061" y="15529"/>
                  </a:lnTo>
                  <a:lnTo>
                    <a:pt x="720" y="13923"/>
                  </a:lnTo>
                  <a:lnTo>
                    <a:pt x="493" y="12229"/>
                  </a:lnTo>
                  <a:lnTo>
                    <a:pt x="341" y="10620"/>
                  </a:lnTo>
                  <a:lnTo>
                    <a:pt x="227" y="8926"/>
                  </a:lnTo>
                  <a:lnTo>
                    <a:pt x="227" y="7319"/>
                  </a:lnTo>
                  <a:lnTo>
                    <a:pt x="909" y="6604"/>
                  </a:lnTo>
                  <a:lnTo>
                    <a:pt x="1705" y="6158"/>
                  </a:lnTo>
                  <a:lnTo>
                    <a:pt x="2463" y="5713"/>
                  </a:lnTo>
                  <a:lnTo>
                    <a:pt x="3221" y="5265"/>
                  </a:lnTo>
                  <a:lnTo>
                    <a:pt x="5116" y="3926"/>
                  </a:lnTo>
                  <a:lnTo>
                    <a:pt x="7011" y="2500"/>
                  </a:lnTo>
                  <a:lnTo>
                    <a:pt x="7957" y="2052"/>
                  </a:lnTo>
                  <a:lnTo>
                    <a:pt x="8905" y="1516"/>
                  </a:lnTo>
                  <a:lnTo>
                    <a:pt x="9776" y="981"/>
                  </a:lnTo>
                  <a:lnTo>
                    <a:pt x="10231" y="713"/>
                  </a:lnTo>
                  <a:lnTo>
                    <a:pt x="10649" y="445"/>
                  </a:lnTo>
                  <a:lnTo>
                    <a:pt x="11482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933" name="Shape 1650"/>
            <p:cNvSpPr/>
            <p:nvPr/>
          </p:nvSpPr>
          <p:spPr>
            <a:xfrm>
              <a:off x="1284760" y="5"/>
              <a:ext cx="527338" cy="36195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042" y="5465"/>
                  </a:moveTo>
                  <a:lnTo>
                    <a:pt x="20684" y="8535"/>
                  </a:lnTo>
                  <a:lnTo>
                    <a:pt x="20866" y="10135"/>
                  </a:lnTo>
                  <a:lnTo>
                    <a:pt x="20958" y="11865"/>
                  </a:lnTo>
                  <a:lnTo>
                    <a:pt x="20958" y="12800"/>
                  </a:lnTo>
                  <a:lnTo>
                    <a:pt x="20866" y="13600"/>
                  </a:lnTo>
                  <a:lnTo>
                    <a:pt x="20776" y="13465"/>
                  </a:lnTo>
                  <a:lnTo>
                    <a:pt x="18213" y="11200"/>
                  </a:lnTo>
                  <a:lnTo>
                    <a:pt x="16933" y="10135"/>
                  </a:lnTo>
                  <a:lnTo>
                    <a:pt x="15650" y="9200"/>
                  </a:lnTo>
                  <a:lnTo>
                    <a:pt x="14644" y="8400"/>
                  </a:lnTo>
                  <a:lnTo>
                    <a:pt x="14095" y="8135"/>
                  </a:lnTo>
                  <a:lnTo>
                    <a:pt x="13546" y="7865"/>
                  </a:lnTo>
                  <a:lnTo>
                    <a:pt x="16840" y="6800"/>
                  </a:lnTo>
                  <a:lnTo>
                    <a:pt x="18487" y="6135"/>
                  </a:lnTo>
                  <a:lnTo>
                    <a:pt x="20042" y="5465"/>
                  </a:lnTo>
                  <a:close/>
                  <a:moveTo>
                    <a:pt x="12265" y="8265"/>
                  </a:moveTo>
                  <a:lnTo>
                    <a:pt x="14002" y="9200"/>
                  </a:lnTo>
                  <a:lnTo>
                    <a:pt x="14826" y="9600"/>
                  </a:lnTo>
                  <a:lnTo>
                    <a:pt x="15742" y="10135"/>
                  </a:lnTo>
                  <a:lnTo>
                    <a:pt x="16933" y="11065"/>
                  </a:lnTo>
                  <a:lnTo>
                    <a:pt x="18121" y="12135"/>
                  </a:lnTo>
                  <a:lnTo>
                    <a:pt x="20502" y="14265"/>
                  </a:lnTo>
                  <a:lnTo>
                    <a:pt x="20684" y="14265"/>
                  </a:lnTo>
                  <a:lnTo>
                    <a:pt x="20409" y="15200"/>
                  </a:lnTo>
                  <a:lnTo>
                    <a:pt x="20042" y="16000"/>
                  </a:lnTo>
                  <a:lnTo>
                    <a:pt x="19586" y="16800"/>
                  </a:lnTo>
                  <a:lnTo>
                    <a:pt x="19037" y="17469"/>
                  </a:lnTo>
                  <a:lnTo>
                    <a:pt x="17938" y="15600"/>
                  </a:lnTo>
                  <a:lnTo>
                    <a:pt x="16658" y="13735"/>
                  </a:lnTo>
                  <a:lnTo>
                    <a:pt x="15924" y="12935"/>
                  </a:lnTo>
                  <a:lnTo>
                    <a:pt x="15193" y="12265"/>
                  </a:lnTo>
                  <a:lnTo>
                    <a:pt x="14369" y="11735"/>
                  </a:lnTo>
                  <a:lnTo>
                    <a:pt x="13546" y="11600"/>
                  </a:lnTo>
                  <a:lnTo>
                    <a:pt x="12173" y="11465"/>
                  </a:lnTo>
                  <a:lnTo>
                    <a:pt x="10800" y="11600"/>
                  </a:lnTo>
                  <a:lnTo>
                    <a:pt x="8054" y="11865"/>
                  </a:lnTo>
                  <a:lnTo>
                    <a:pt x="5401" y="12265"/>
                  </a:lnTo>
                  <a:lnTo>
                    <a:pt x="2653" y="12535"/>
                  </a:lnTo>
                  <a:lnTo>
                    <a:pt x="2471" y="12665"/>
                  </a:lnTo>
                  <a:lnTo>
                    <a:pt x="2471" y="12800"/>
                  </a:lnTo>
                  <a:lnTo>
                    <a:pt x="2379" y="12535"/>
                  </a:lnTo>
                  <a:lnTo>
                    <a:pt x="2014" y="11865"/>
                  </a:lnTo>
                  <a:lnTo>
                    <a:pt x="6407" y="10265"/>
                  </a:lnTo>
                  <a:lnTo>
                    <a:pt x="10800" y="8800"/>
                  </a:lnTo>
                  <a:lnTo>
                    <a:pt x="12265" y="8265"/>
                  </a:lnTo>
                  <a:close/>
                  <a:moveTo>
                    <a:pt x="12629" y="12400"/>
                  </a:moveTo>
                  <a:lnTo>
                    <a:pt x="13271" y="12535"/>
                  </a:lnTo>
                  <a:lnTo>
                    <a:pt x="13820" y="12665"/>
                  </a:lnTo>
                  <a:lnTo>
                    <a:pt x="14462" y="12800"/>
                  </a:lnTo>
                  <a:lnTo>
                    <a:pt x="15011" y="13200"/>
                  </a:lnTo>
                  <a:lnTo>
                    <a:pt x="15650" y="13600"/>
                  </a:lnTo>
                  <a:lnTo>
                    <a:pt x="16199" y="14265"/>
                  </a:lnTo>
                  <a:lnTo>
                    <a:pt x="16840" y="15065"/>
                  </a:lnTo>
                  <a:lnTo>
                    <a:pt x="17389" y="16000"/>
                  </a:lnTo>
                  <a:lnTo>
                    <a:pt x="18580" y="18000"/>
                  </a:lnTo>
                  <a:lnTo>
                    <a:pt x="17756" y="18535"/>
                  </a:lnTo>
                  <a:lnTo>
                    <a:pt x="16840" y="19069"/>
                  </a:lnTo>
                  <a:lnTo>
                    <a:pt x="15834" y="19469"/>
                  </a:lnTo>
                  <a:lnTo>
                    <a:pt x="14826" y="19869"/>
                  </a:lnTo>
                  <a:lnTo>
                    <a:pt x="12814" y="20269"/>
                  </a:lnTo>
                  <a:lnTo>
                    <a:pt x="10982" y="20535"/>
                  </a:lnTo>
                  <a:lnTo>
                    <a:pt x="9427" y="20669"/>
                  </a:lnTo>
                  <a:lnTo>
                    <a:pt x="8696" y="20535"/>
                  </a:lnTo>
                  <a:lnTo>
                    <a:pt x="7962" y="20400"/>
                  </a:lnTo>
                  <a:lnTo>
                    <a:pt x="7231" y="20135"/>
                  </a:lnTo>
                  <a:lnTo>
                    <a:pt x="6589" y="19735"/>
                  </a:lnTo>
                  <a:lnTo>
                    <a:pt x="5950" y="19200"/>
                  </a:lnTo>
                  <a:lnTo>
                    <a:pt x="5309" y="18535"/>
                  </a:lnTo>
                  <a:lnTo>
                    <a:pt x="4485" y="17335"/>
                  </a:lnTo>
                  <a:lnTo>
                    <a:pt x="3844" y="16000"/>
                  </a:lnTo>
                  <a:lnTo>
                    <a:pt x="2563" y="13065"/>
                  </a:lnTo>
                  <a:lnTo>
                    <a:pt x="2653" y="13200"/>
                  </a:lnTo>
                  <a:lnTo>
                    <a:pt x="4852" y="13200"/>
                  </a:lnTo>
                  <a:lnTo>
                    <a:pt x="6956" y="13065"/>
                  </a:lnTo>
                  <a:lnTo>
                    <a:pt x="9153" y="12665"/>
                  </a:lnTo>
                  <a:lnTo>
                    <a:pt x="11257" y="12400"/>
                  </a:lnTo>
                  <a:close/>
                  <a:moveTo>
                    <a:pt x="4303" y="0"/>
                  </a:moveTo>
                  <a:lnTo>
                    <a:pt x="3569" y="400"/>
                  </a:lnTo>
                  <a:lnTo>
                    <a:pt x="2746" y="935"/>
                  </a:lnTo>
                  <a:lnTo>
                    <a:pt x="2104" y="1600"/>
                  </a:lnTo>
                  <a:lnTo>
                    <a:pt x="1555" y="2135"/>
                  </a:lnTo>
                  <a:lnTo>
                    <a:pt x="1006" y="2800"/>
                  </a:lnTo>
                  <a:lnTo>
                    <a:pt x="549" y="3600"/>
                  </a:lnTo>
                  <a:lnTo>
                    <a:pt x="275" y="4400"/>
                  </a:lnTo>
                  <a:lnTo>
                    <a:pt x="0" y="5335"/>
                  </a:lnTo>
                  <a:lnTo>
                    <a:pt x="0" y="7200"/>
                  </a:lnTo>
                  <a:lnTo>
                    <a:pt x="92" y="8135"/>
                  </a:lnTo>
                  <a:lnTo>
                    <a:pt x="367" y="9200"/>
                  </a:lnTo>
                  <a:lnTo>
                    <a:pt x="1006" y="11200"/>
                  </a:lnTo>
                  <a:lnTo>
                    <a:pt x="1829" y="13335"/>
                  </a:lnTo>
                  <a:lnTo>
                    <a:pt x="2653" y="15200"/>
                  </a:lnTo>
                  <a:lnTo>
                    <a:pt x="3569" y="17069"/>
                  </a:lnTo>
                  <a:lnTo>
                    <a:pt x="4393" y="18669"/>
                  </a:lnTo>
                  <a:lnTo>
                    <a:pt x="4942" y="19335"/>
                  </a:lnTo>
                  <a:lnTo>
                    <a:pt x="5491" y="19869"/>
                  </a:lnTo>
                  <a:lnTo>
                    <a:pt x="6040" y="20400"/>
                  </a:lnTo>
                  <a:lnTo>
                    <a:pt x="6589" y="20935"/>
                  </a:lnTo>
                  <a:lnTo>
                    <a:pt x="7231" y="21200"/>
                  </a:lnTo>
                  <a:lnTo>
                    <a:pt x="7962" y="21469"/>
                  </a:lnTo>
                  <a:lnTo>
                    <a:pt x="8971" y="21600"/>
                  </a:lnTo>
                  <a:lnTo>
                    <a:pt x="9976" y="21600"/>
                  </a:lnTo>
                  <a:lnTo>
                    <a:pt x="10982" y="21469"/>
                  </a:lnTo>
                  <a:lnTo>
                    <a:pt x="12080" y="21335"/>
                  </a:lnTo>
                  <a:lnTo>
                    <a:pt x="14095" y="20935"/>
                  </a:lnTo>
                  <a:lnTo>
                    <a:pt x="16109" y="20269"/>
                  </a:lnTo>
                  <a:lnTo>
                    <a:pt x="16933" y="20000"/>
                  </a:lnTo>
                  <a:lnTo>
                    <a:pt x="18395" y="19200"/>
                  </a:lnTo>
                  <a:lnTo>
                    <a:pt x="19037" y="18669"/>
                  </a:lnTo>
                  <a:lnTo>
                    <a:pt x="19586" y="18135"/>
                  </a:lnTo>
                  <a:lnTo>
                    <a:pt x="20684" y="16535"/>
                  </a:lnTo>
                  <a:lnTo>
                    <a:pt x="21051" y="15465"/>
                  </a:lnTo>
                  <a:lnTo>
                    <a:pt x="21415" y="14400"/>
                  </a:lnTo>
                  <a:lnTo>
                    <a:pt x="21600" y="13335"/>
                  </a:lnTo>
                  <a:lnTo>
                    <a:pt x="21600" y="10000"/>
                  </a:lnTo>
                  <a:lnTo>
                    <a:pt x="21415" y="8800"/>
                  </a:lnTo>
                  <a:lnTo>
                    <a:pt x="21141" y="6665"/>
                  </a:lnTo>
                  <a:lnTo>
                    <a:pt x="20502" y="3335"/>
                  </a:lnTo>
                  <a:lnTo>
                    <a:pt x="19768" y="0"/>
                  </a:lnTo>
                  <a:lnTo>
                    <a:pt x="18854" y="0"/>
                  </a:lnTo>
                  <a:lnTo>
                    <a:pt x="19311" y="1600"/>
                  </a:lnTo>
                  <a:lnTo>
                    <a:pt x="19678" y="3465"/>
                  </a:lnTo>
                  <a:lnTo>
                    <a:pt x="19860" y="4535"/>
                  </a:lnTo>
                  <a:lnTo>
                    <a:pt x="17664" y="5465"/>
                  </a:lnTo>
                  <a:lnTo>
                    <a:pt x="15285" y="6400"/>
                  </a:lnTo>
                  <a:lnTo>
                    <a:pt x="10708" y="8000"/>
                  </a:lnTo>
                  <a:lnTo>
                    <a:pt x="8511" y="8665"/>
                  </a:lnTo>
                  <a:lnTo>
                    <a:pt x="6133" y="9200"/>
                  </a:lnTo>
                  <a:lnTo>
                    <a:pt x="5034" y="9600"/>
                  </a:lnTo>
                  <a:lnTo>
                    <a:pt x="3936" y="10135"/>
                  </a:lnTo>
                  <a:lnTo>
                    <a:pt x="2838" y="10665"/>
                  </a:lnTo>
                  <a:lnTo>
                    <a:pt x="1922" y="11465"/>
                  </a:lnTo>
                  <a:lnTo>
                    <a:pt x="1373" y="10265"/>
                  </a:lnTo>
                  <a:lnTo>
                    <a:pt x="1006" y="9065"/>
                  </a:lnTo>
                  <a:lnTo>
                    <a:pt x="731" y="7865"/>
                  </a:lnTo>
                  <a:lnTo>
                    <a:pt x="549" y="6535"/>
                  </a:lnTo>
                  <a:lnTo>
                    <a:pt x="1006" y="6665"/>
                  </a:lnTo>
                  <a:lnTo>
                    <a:pt x="2014" y="6665"/>
                  </a:lnTo>
                  <a:lnTo>
                    <a:pt x="2471" y="6400"/>
                  </a:lnTo>
                  <a:lnTo>
                    <a:pt x="3479" y="5865"/>
                  </a:lnTo>
                  <a:lnTo>
                    <a:pt x="4303" y="5335"/>
                  </a:lnTo>
                  <a:lnTo>
                    <a:pt x="10343" y="2400"/>
                  </a:lnTo>
                  <a:lnTo>
                    <a:pt x="12265" y="1200"/>
                  </a:lnTo>
                  <a:lnTo>
                    <a:pt x="14277" y="0"/>
                  </a:lnTo>
                  <a:lnTo>
                    <a:pt x="12447" y="0"/>
                  </a:lnTo>
                  <a:lnTo>
                    <a:pt x="10982" y="935"/>
                  </a:lnTo>
                  <a:lnTo>
                    <a:pt x="9520" y="1735"/>
                  </a:lnTo>
                  <a:lnTo>
                    <a:pt x="549" y="6265"/>
                  </a:lnTo>
                  <a:lnTo>
                    <a:pt x="642" y="5335"/>
                  </a:lnTo>
                  <a:lnTo>
                    <a:pt x="731" y="4800"/>
                  </a:lnTo>
                  <a:lnTo>
                    <a:pt x="916" y="4265"/>
                  </a:lnTo>
                  <a:lnTo>
                    <a:pt x="1373" y="3335"/>
                  </a:lnTo>
                  <a:lnTo>
                    <a:pt x="2104" y="2535"/>
                  </a:lnTo>
                  <a:lnTo>
                    <a:pt x="2930" y="1865"/>
                  </a:lnTo>
                  <a:lnTo>
                    <a:pt x="3844" y="1200"/>
                  </a:lnTo>
                  <a:lnTo>
                    <a:pt x="4667" y="800"/>
                  </a:lnTo>
                  <a:lnTo>
                    <a:pt x="5583" y="400"/>
                  </a:lnTo>
                  <a:lnTo>
                    <a:pt x="6315" y="265"/>
                  </a:lnTo>
                  <a:lnTo>
                    <a:pt x="6407" y="265"/>
                  </a:lnTo>
                  <a:lnTo>
                    <a:pt x="650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934" name="Shape 1651"/>
            <p:cNvSpPr/>
            <p:nvPr/>
          </p:nvSpPr>
          <p:spPr>
            <a:xfrm>
              <a:off x="7840427" y="250267"/>
              <a:ext cx="1108230" cy="113059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544" y="213"/>
                  </a:moveTo>
                  <a:lnTo>
                    <a:pt x="13544" y="427"/>
                  </a:lnTo>
                  <a:lnTo>
                    <a:pt x="13631" y="597"/>
                  </a:lnTo>
                  <a:lnTo>
                    <a:pt x="13719" y="853"/>
                  </a:lnTo>
                  <a:lnTo>
                    <a:pt x="13370" y="981"/>
                  </a:lnTo>
                  <a:lnTo>
                    <a:pt x="13327" y="1024"/>
                  </a:lnTo>
                  <a:lnTo>
                    <a:pt x="13196" y="811"/>
                  </a:lnTo>
                  <a:lnTo>
                    <a:pt x="13066" y="597"/>
                  </a:lnTo>
                  <a:lnTo>
                    <a:pt x="13283" y="427"/>
                  </a:lnTo>
                  <a:lnTo>
                    <a:pt x="13457" y="298"/>
                  </a:lnTo>
                  <a:lnTo>
                    <a:pt x="13544" y="213"/>
                  </a:lnTo>
                  <a:close/>
                  <a:moveTo>
                    <a:pt x="13805" y="1196"/>
                  </a:moveTo>
                  <a:lnTo>
                    <a:pt x="13805" y="1281"/>
                  </a:lnTo>
                  <a:lnTo>
                    <a:pt x="13849" y="1409"/>
                  </a:lnTo>
                  <a:lnTo>
                    <a:pt x="13936" y="1665"/>
                  </a:lnTo>
                  <a:lnTo>
                    <a:pt x="13805" y="1665"/>
                  </a:lnTo>
                  <a:lnTo>
                    <a:pt x="13370" y="1750"/>
                  </a:lnTo>
                  <a:lnTo>
                    <a:pt x="13327" y="1537"/>
                  </a:lnTo>
                  <a:lnTo>
                    <a:pt x="13283" y="1366"/>
                  </a:lnTo>
                  <a:lnTo>
                    <a:pt x="13457" y="1324"/>
                  </a:lnTo>
                  <a:lnTo>
                    <a:pt x="13805" y="1196"/>
                  </a:lnTo>
                  <a:close/>
                  <a:moveTo>
                    <a:pt x="14153" y="1921"/>
                  </a:moveTo>
                  <a:lnTo>
                    <a:pt x="14851" y="2604"/>
                  </a:lnTo>
                  <a:lnTo>
                    <a:pt x="15156" y="2902"/>
                  </a:lnTo>
                  <a:lnTo>
                    <a:pt x="15417" y="3201"/>
                  </a:lnTo>
                  <a:lnTo>
                    <a:pt x="15068" y="3330"/>
                  </a:lnTo>
                  <a:lnTo>
                    <a:pt x="14676" y="3414"/>
                  </a:lnTo>
                  <a:lnTo>
                    <a:pt x="13892" y="3586"/>
                  </a:lnTo>
                  <a:lnTo>
                    <a:pt x="13457" y="3671"/>
                  </a:lnTo>
                  <a:lnTo>
                    <a:pt x="13239" y="3714"/>
                  </a:lnTo>
                  <a:lnTo>
                    <a:pt x="13066" y="3842"/>
                  </a:lnTo>
                  <a:lnTo>
                    <a:pt x="13152" y="3073"/>
                  </a:lnTo>
                  <a:lnTo>
                    <a:pt x="13327" y="2305"/>
                  </a:lnTo>
                  <a:lnTo>
                    <a:pt x="13370" y="2006"/>
                  </a:lnTo>
                  <a:lnTo>
                    <a:pt x="13588" y="1964"/>
                  </a:lnTo>
                  <a:lnTo>
                    <a:pt x="13980" y="1921"/>
                  </a:lnTo>
                  <a:close/>
                  <a:moveTo>
                    <a:pt x="15634" y="3458"/>
                  </a:moveTo>
                  <a:lnTo>
                    <a:pt x="15852" y="3757"/>
                  </a:lnTo>
                  <a:lnTo>
                    <a:pt x="14981" y="4055"/>
                  </a:lnTo>
                  <a:lnTo>
                    <a:pt x="14153" y="4269"/>
                  </a:lnTo>
                  <a:lnTo>
                    <a:pt x="13588" y="4439"/>
                  </a:lnTo>
                  <a:lnTo>
                    <a:pt x="13022" y="4610"/>
                  </a:lnTo>
                  <a:lnTo>
                    <a:pt x="13066" y="4055"/>
                  </a:lnTo>
                  <a:lnTo>
                    <a:pt x="13327" y="4013"/>
                  </a:lnTo>
                  <a:lnTo>
                    <a:pt x="13588" y="3970"/>
                  </a:lnTo>
                  <a:lnTo>
                    <a:pt x="14153" y="3842"/>
                  </a:lnTo>
                  <a:lnTo>
                    <a:pt x="14895" y="3671"/>
                  </a:lnTo>
                  <a:lnTo>
                    <a:pt x="15286" y="3586"/>
                  </a:lnTo>
                  <a:lnTo>
                    <a:pt x="15634" y="3458"/>
                  </a:lnTo>
                  <a:close/>
                  <a:moveTo>
                    <a:pt x="16201" y="3927"/>
                  </a:moveTo>
                  <a:lnTo>
                    <a:pt x="16332" y="4653"/>
                  </a:lnTo>
                  <a:lnTo>
                    <a:pt x="16505" y="5378"/>
                  </a:lnTo>
                  <a:lnTo>
                    <a:pt x="16897" y="6744"/>
                  </a:lnTo>
                  <a:lnTo>
                    <a:pt x="17158" y="7599"/>
                  </a:lnTo>
                  <a:lnTo>
                    <a:pt x="17507" y="8409"/>
                  </a:lnTo>
                  <a:lnTo>
                    <a:pt x="17855" y="9220"/>
                  </a:lnTo>
                  <a:lnTo>
                    <a:pt x="18161" y="10032"/>
                  </a:lnTo>
                  <a:lnTo>
                    <a:pt x="18422" y="10800"/>
                  </a:lnTo>
                  <a:lnTo>
                    <a:pt x="18639" y="11611"/>
                  </a:lnTo>
                  <a:lnTo>
                    <a:pt x="18987" y="13190"/>
                  </a:lnTo>
                  <a:lnTo>
                    <a:pt x="19118" y="13788"/>
                  </a:lnTo>
                  <a:lnTo>
                    <a:pt x="19248" y="14386"/>
                  </a:lnTo>
                  <a:lnTo>
                    <a:pt x="19423" y="14983"/>
                  </a:lnTo>
                  <a:lnTo>
                    <a:pt x="19554" y="15239"/>
                  </a:lnTo>
                  <a:lnTo>
                    <a:pt x="19728" y="15495"/>
                  </a:lnTo>
                  <a:lnTo>
                    <a:pt x="18900" y="15794"/>
                  </a:lnTo>
                  <a:lnTo>
                    <a:pt x="18030" y="16050"/>
                  </a:lnTo>
                  <a:lnTo>
                    <a:pt x="17246" y="16263"/>
                  </a:lnTo>
                  <a:lnTo>
                    <a:pt x="16810" y="16391"/>
                  </a:lnTo>
                  <a:lnTo>
                    <a:pt x="16462" y="16520"/>
                  </a:lnTo>
                  <a:lnTo>
                    <a:pt x="16288" y="15794"/>
                  </a:lnTo>
                  <a:lnTo>
                    <a:pt x="16113" y="15111"/>
                  </a:lnTo>
                  <a:lnTo>
                    <a:pt x="15721" y="13702"/>
                  </a:lnTo>
                  <a:lnTo>
                    <a:pt x="15286" y="12124"/>
                  </a:lnTo>
                  <a:lnTo>
                    <a:pt x="15025" y="11312"/>
                  </a:lnTo>
                  <a:lnTo>
                    <a:pt x="14764" y="10544"/>
                  </a:lnTo>
                  <a:lnTo>
                    <a:pt x="14241" y="9177"/>
                  </a:lnTo>
                  <a:lnTo>
                    <a:pt x="13980" y="8452"/>
                  </a:lnTo>
                  <a:lnTo>
                    <a:pt x="13761" y="7768"/>
                  </a:lnTo>
                  <a:lnTo>
                    <a:pt x="13544" y="7086"/>
                  </a:lnTo>
                  <a:lnTo>
                    <a:pt x="13283" y="6403"/>
                  </a:lnTo>
                  <a:lnTo>
                    <a:pt x="13066" y="5678"/>
                  </a:lnTo>
                  <a:lnTo>
                    <a:pt x="12847" y="4994"/>
                  </a:lnTo>
                  <a:lnTo>
                    <a:pt x="12891" y="4951"/>
                  </a:lnTo>
                  <a:lnTo>
                    <a:pt x="13675" y="4695"/>
                  </a:lnTo>
                  <a:lnTo>
                    <a:pt x="14459" y="4482"/>
                  </a:lnTo>
                  <a:lnTo>
                    <a:pt x="15373" y="4269"/>
                  </a:lnTo>
                  <a:lnTo>
                    <a:pt x="15809" y="4098"/>
                  </a:lnTo>
                  <a:lnTo>
                    <a:pt x="16201" y="3927"/>
                  </a:lnTo>
                  <a:close/>
                  <a:moveTo>
                    <a:pt x="19859" y="15837"/>
                  </a:moveTo>
                  <a:lnTo>
                    <a:pt x="19902" y="16178"/>
                  </a:lnTo>
                  <a:lnTo>
                    <a:pt x="19990" y="16478"/>
                  </a:lnTo>
                  <a:lnTo>
                    <a:pt x="20207" y="17160"/>
                  </a:lnTo>
                  <a:lnTo>
                    <a:pt x="20076" y="17118"/>
                  </a:lnTo>
                  <a:lnTo>
                    <a:pt x="19946" y="17118"/>
                  </a:lnTo>
                  <a:lnTo>
                    <a:pt x="19554" y="17160"/>
                  </a:lnTo>
                  <a:lnTo>
                    <a:pt x="18944" y="17331"/>
                  </a:lnTo>
                  <a:lnTo>
                    <a:pt x="18073" y="17587"/>
                  </a:lnTo>
                  <a:lnTo>
                    <a:pt x="17507" y="17715"/>
                  </a:lnTo>
                  <a:lnTo>
                    <a:pt x="17158" y="17800"/>
                  </a:lnTo>
                  <a:lnTo>
                    <a:pt x="17028" y="17502"/>
                  </a:lnTo>
                  <a:lnTo>
                    <a:pt x="16941" y="17203"/>
                  </a:lnTo>
                  <a:lnTo>
                    <a:pt x="16810" y="16947"/>
                  </a:lnTo>
                  <a:lnTo>
                    <a:pt x="16636" y="16734"/>
                  </a:lnTo>
                  <a:lnTo>
                    <a:pt x="16941" y="16691"/>
                  </a:lnTo>
                  <a:lnTo>
                    <a:pt x="17289" y="16606"/>
                  </a:lnTo>
                  <a:lnTo>
                    <a:pt x="17899" y="16435"/>
                  </a:lnTo>
                  <a:lnTo>
                    <a:pt x="18900" y="16135"/>
                  </a:lnTo>
                  <a:lnTo>
                    <a:pt x="19859" y="15837"/>
                  </a:lnTo>
                  <a:close/>
                  <a:moveTo>
                    <a:pt x="436" y="15069"/>
                  </a:moveTo>
                  <a:lnTo>
                    <a:pt x="611" y="15410"/>
                  </a:lnTo>
                  <a:lnTo>
                    <a:pt x="872" y="15666"/>
                  </a:lnTo>
                  <a:lnTo>
                    <a:pt x="1176" y="15965"/>
                  </a:lnTo>
                  <a:lnTo>
                    <a:pt x="1481" y="16135"/>
                  </a:lnTo>
                  <a:lnTo>
                    <a:pt x="1786" y="16263"/>
                  </a:lnTo>
                  <a:lnTo>
                    <a:pt x="2134" y="16350"/>
                  </a:lnTo>
                  <a:lnTo>
                    <a:pt x="2482" y="16391"/>
                  </a:lnTo>
                  <a:lnTo>
                    <a:pt x="2613" y="16904"/>
                  </a:lnTo>
                  <a:lnTo>
                    <a:pt x="2743" y="17502"/>
                  </a:lnTo>
                  <a:lnTo>
                    <a:pt x="2874" y="17672"/>
                  </a:lnTo>
                  <a:lnTo>
                    <a:pt x="2962" y="17843"/>
                  </a:lnTo>
                  <a:lnTo>
                    <a:pt x="3266" y="18099"/>
                  </a:lnTo>
                  <a:lnTo>
                    <a:pt x="2831" y="17971"/>
                  </a:lnTo>
                  <a:lnTo>
                    <a:pt x="2440" y="17800"/>
                  </a:lnTo>
                  <a:lnTo>
                    <a:pt x="2048" y="17630"/>
                  </a:lnTo>
                  <a:lnTo>
                    <a:pt x="1698" y="17374"/>
                  </a:lnTo>
                  <a:lnTo>
                    <a:pt x="1394" y="17075"/>
                  </a:lnTo>
                  <a:lnTo>
                    <a:pt x="1133" y="16734"/>
                  </a:lnTo>
                  <a:lnTo>
                    <a:pt x="872" y="16391"/>
                  </a:lnTo>
                  <a:lnTo>
                    <a:pt x="697" y="15965"/>
                  </a:lnTo>
                  <a:lnTo>
                    <a:pt x="523" y="15538"/>
                  </a:lnTo>
                  <a:lnTo>
                    <a:pt x="436" y="15069"/>
                  </a:lnTo>
                  <a:close/>
                  <a:moveTo>
                    <a:pt x="19771" y="17544"/>
                  </a:moveTo>
                  <a:lnTo>
                    <a:pt x="18814" y="17843"/>
                  </a:lnTo>
                  <a:lnTo>
                    <a:pt x="18073" y="18099"/>
                  </a:lnTo>
                  <a:lnTo>
                    <a:pt x="17681" y="18227"/>
                  </a:lnTo>
                  <a:lnTo>
                    <a:pt x="17333" y="18399"/>
                  </a:lnTo>
                  <a:lnTo>
                    <a:pt x="17333" y="18483"/>
                  </a:lnTo>
                  <a:lnTo>
                    <a:pt x="17681" y="18483"/>
                  </a:lnTo>
                  <a:lnTo>
                    <a:pt x="18030" y="18399"/>
                  </a:lnTo>
                  <a:lnTo>
                    <a:pt x="18683" y="18227"/>
                  </a:lnTo>
                  <a:lnTo>
                    <a:pt x="19554" y="17971"/>
                  </a:lnTo>
                  <a:lnTo>
                    <a:pt x="20382" y="17715"/>
                  </a:lnTo>
                  <a:lnTo>
                    <a:pt x="20424" y="17886"/>
                  </a:lnTo>
                  <a:lnTo>
                    <a:pt x="19640" y="18014"/>
                  </a:lnTo>
                  <a:lnTo>
                    <a:pt x="18857" y="18227"/>
                  </a:lnTo>
                  <a:lnTo>
                    <a:pt x="18073" y="18568"/>
                  </a:lnTo>
                  <a:lnTo>
                    <a:pt x="17725" y="18740"/>
                  </a:lnTo>
                  <a:lnTo>
                    <a:pt x="17419" y="18953"/>
                  </a:lnTo>
                  <a:lnTo>
                    <a:pt x="17333" y="18697"/>
                  </a:lnTo>
                  <a:lnTo>
                    <a:pt x="17202" y="18056"/>
                  </a:lnTo>
                  <a:lnTo>
                    <a:pt x="17681" y="17971"/>
                  </a:lnTo>
                  <a:lnTo>
                    <a:pt x="18203" y="17886"/>
                  </a:lnTo>
                  <a:lnTo>
                    <a:pt x="19162" y="17630"/>
                  </a:lnTo>
                  <a:lnTo>
                    <a:pt x="19771" y="17544"/>
                  </a:lnTo>
                  <a:close/>
                  <a:moveTo>
                    <a:pt x="1481" y="3927"/>
                  </a:moveTo>
                  <a:lnTo>
                    <a:pt x="2178" y="4055"/>
                  </a:lnTo>
                  <a:lnTo>
                    <a:pt x="2831" y="4141"/>
                  </a:lnTo>
                  <a:lnTo>
                    <a:pt x="4181" y="4269"/>
                  </a:lnTo>
                  <a:lnTo>
                    <a:pt x="6881" y="4439"/>
                  </a:lnTo>
                  <a:lnTo>
                    <a:pt x="8274" y="4610"/>
                  </a:lnTo>
                  <a:lnTo>
                    <a:pt x="9712" y="4781"/>
                  </a:lnTo>
                  <a:lnTo>
                    <a:pt x="11149" y="4951"/>
                  </a:lnTo>
                  <a:lnTo>
                    <a:pt x="12586" y="5037"/>
                  </a:lnTo>
                  <a:lnTo>
                    <a:pt x="12716" y="5591"/>
                  </a:lnTo>
                  <a:lnTo>
                    <a:pt x="12847" y="6190"/>
                  </a:lnTo>
                  <a:lnTo>
                    <a:pt x="13283" y="7299"/>
                  </a:lnTo>
                  <a:lnTo>
                    <a:pt x="13761" y="8836"/>
                  </a:lnTo>
                  <a:lnTo>
                    <a:pt x="14328" y="10330"/>
                  </a:lnTo>
                  <a:lnTo>
                    <a:pt x="14676" y="11397"/>
                  </a:lnTo>
                  <a:lnTo>
                    <a:pt x="15025" y="12508"/>
                  </a:lnTo>
                  <a:lnTo>
                    <a:pt x="14981" y="12550"/>
                  </a:lnTo>
                  <a:lnTo>
                    <a:pt x="15068" y="13404"/>
                  </a:lnTo>
                  <a:lnTo>
                    <a:pt x="15025" y="14258"/>
                  </a:lnTo>
                  <a:lnTo>
                    <a:pt x="14937" y="15111"/>
                  </a:lnTo>
                  <a:lnTo>
                    <a:pt x="14807" y="15965"/>
                  </a:lnTo>
                  <a:lnTo>
                    <a:pt x="14459" y="17459"/>
                  </a:lnTo>
                  <a:lnTo>
                    <a:pt x="14372" y="18227"/>
                  </a:lnTo>
                  <a:lnTo>
                    <a:pt x="14328" y="18996"/>
                  </a:lnTo>
                  <a:lnTo>
                    <a:pt x="13631" y="19081"/>
                  </a:lnTo>
                  <a:lnTo>
                    <a:pt x="12282" y="19081"/>
                  </a:lnTo>
                  <a:lnTo>
                    <a:pt x="11585" y="18996"/>
                  </a:lnTo>
                  <a:lnTo>
                    <a:pt x="10190" y="18825"/>
                  </a:lnTo>
                  <a:lnTo>
                    <a:pt x="8841" y="18655"/>
                  </a:lnTo>
                  <a:lnTo>
                    <a:pt x="7621" y="18527"/>
                  </a:lnTo>
                  <a:lnTo>
                    <a:pt x="6401" y="18440"/>
                  </a:lnTo>
                  <a:lnTo>
                    <a:pt x="3963" y="18312"/>
                  </a:lnTo>
                  <a:lnTo>
                    <a:pt x="3963" y="18184"/>
                  </a:lnTo>
                  <a:lnTo>
                    <a:pt x="3919" y="18142"/>
                  </a:lnTo>
                  <a:lnTo>
                    <a:pt x="3877" y="18099"/>
                  </a:lnTo>
                  <a:lnTo>
                    <a:pt x="3615" y="17971"/>
                  </a:lnTo>
                  <a:lnTo>
                    <a:pt x="3354" y="17800"/>
                  </a:lnTo>
                  <a:lnTo>
                    <a:pt x="3005" y="17374"/>
                  </a:lnTo>
                  <a:lnTo>
                    <a:pt x="2831" y="16862"/>
                  </a:lnTo>
                  <a:lnTo>
                    <a:pt x="2831" y="16263"/>
                  </a:lnTo>
                  <a:lnTo>
                    <a:pt x="2787" y="16178"/>
                  </a:lnTo>
                  <a:lnTo>
                    <a:pt x="2701" y="16135"/>
                  </a:lnTo>
                  <a:lnTo>
                    <a:pt x="2396" y="16135"/>
                  </a:lnTo>
                  <a:lnTo>
                    <a:pt x="2134" y="16093"/>
                  </a:lnTo>
                  <a:lnTo>
                    <a:pt x="1873" y="16007"/>
                  </a:lnTo>
                  <a:lnTo>
                    <a:pt x="1612" y="15922"/>
                  </a:lnTo>
                  <a:lnTo>
                    <a:pt x="1394" y="15794"/>
                  </a:lnTo>
                  <a:lnTo>
                    <a:pt x="1176" y="15666"/>
                  </a:lnTo>
                  <a:lnTo>
                    <a:pt x="741" y="15282"/>
                  </a:lnTo>
                  <a:lnTo>
                    <a:pt x="611" y="15069"/>
                  </a:lnTo>
                  <a:lnTo>
                    <a:pt x="392" y="14855"/>
                  </a:lnTo>
                  <a:lnTo>
                    <a:pt x="305" y="14086"/>
                  </a:lnTo>
                  <a:lnTo>
                    <a:pt x="348" y="13318"/>
                  </a:lnTo>
                  <a:lnTo>
                    <a:pt x="392" y="12550"/>
                  </a:lnTo>
                  <a:lnTo>
                    <a:pt x="479" y="11824"/>
                  </a:lnTo>
                  <a:lnTo>
                    <a:pt x="653" y="9860"/>
                  </a:lnTo>
                  <a:lnTo>
                    <a:pt x="872" y="7855"/>
                  </a:lnTo>
                  <a:lnTo>
                    <a:pt x="958" y="6872"/>
                  </a:lnTo>
                  <a:lnTo>
                    <a:pt x="1089" y="5891"/>
                  </a:lnTo>
                  <a:lnTo>
                    <a:pt x="1264" y="4909"/>
                  </a:lnTo>
                  <a:lnTo>
                    <a:pt x="1481" y="3927"/>
                  </a:lnTo>
                  <a:close/>
                  <a:moveTo>
                    <a:pt x="20512" y="18227"/>
                  </a:moveTo>
                  <a:lnTo>
                    <a:pt x="20512" y="18312"/>
                  </a:lnTo>
                  <a:lnTo>
                    <a:pt x="20251" y="18355"/>
                  </a:lnTo>
                  <a:lnTo>
                    <a:pt x="19946" y="18440"/>
                  </a:lnTo>
                  <a:lnTo>
                    <a:pt x="19510" y="18568"/>
                  </a:lnTo>
                  <a:lnTo>
                    <a:pt x="18987" y="18697"/>
                  </a:lnTo>
                  <a:lnTo>
                    <a:pt x="18465" y="18911"/>
                  </a:lnTo>
                  <a:lnTo>
                    <a:pt x="17942" y="19124"/>
                  </a:lnTo>
                  <a:lnTo>
                    <a:pt x="17725" y="19252"/>
                  </a:lnTo>
                  <a:lnTo>
                    <a:pt x="17507" y="19423"/>
                  </a:lnTo>
                  <a:lnTo>
                    <a:pt x="17419" y="19039"/>
                  </a:lnTo>
                  <a:lnTo>
                    <a:pt x="17986" y="18911"/>
                  </a:lnTo>
                  <a:lnTo>
                    <a:pt x="18595" y="18740"/>
                  </a:lnTo>
                  <a:lnTo>
                    <a:pt x="19162" y="18568"/>
                  </a:lnTo>
                  <a:lnTo>
                    <a:pt x="19771" y="18399"/>
                  </a:lnTo>
                  <a:lnTo>
                    <a:pt x="20076" y="18312"/>
                  </a:lnTo>
                  <a:lnTo>
                    <a:pt x="20294" y="18270"/>
                  </a:lnTo>
                  <a:lnTo>
                    <a:pt x="20512" y="18227"/>
                  </a:lnTo>
                  <a:close/>
                  <a:moveTo>
                    <a:pt x="20599" y="18697"/>
                  </a:moveTo>
                  <a:lnTo>
                    <a:pt x="20599" y="18783"/>
                  </a:lnTo>
                  <a:lnTo>
                    <a:pt x="19075" y="19209"/>
                  </a:lnTo>
                  <a:lnTo>
                    <a:pt x="18291" y="19508"/>
                  </a:lnTo>
                  <a:lnTo>
                    <a:pt x="17942" y="19679"/>
                  </a:lnTo>
                  <a:lnTo>
                    <a:pt x="17594" y="19849"/>
                  </a:lnTo>
                  <a:lnTo>
                    <a:pt x="17507" y="19551"/>
                  </a:lnTo>
                  <a:lnTo>
                    <a:pt x="18465" y="19295"/>
                  </a:lnTo>
                  <a:lnTo>
                    <a:pt x="18900" y="19124"/>
                  </a:lnTo>
                  <a:lnTo>
                    <a:pt x="19379" y="18953"/>
                  </a:lnTo>
                  <a:lnTo>
                    <a:pt x="19946" y="18868"/>
                  </a:lnTo>
                  <a:lnTo>
                    <a:pt x="20294" y="18783"/>
                  </a:lnTo>
                  <a:lnTo>
                    <a:pt x="20599" y="18697"/>
                  </a:lnTo>
                  <a:close/>
                  <a:moveTo>
                    <a:pt x="20643" y="19081"/>
                  </a:moveTo>
                  <a:lnTo>
                    <a:pt x="20686" y="19252"/>
                  </a:lnTo>
                  <a:lnTo>
                    <a:pt x="20424" y="19295"/>
                  </a:lnTo>
                  <a:lnTo>
                    <a:pt x="20163" y="19337"/>
                  </a:lnTo>
                  <a:lnTo>
                    <a:pt x="19684" y="19508"/>
                  </a:lnTo>
                  <a:lnTo>
                    <a:pt x="18683" y="19892"/>
                  </a:lnTo>
                  <a:lnTo>
                    <a:pt x="18203" y="20105"/>
                  </a:lnTo>
                  <a:lnTo>
                    <a:pt x="17725" y="20361"/>
                  </a:lnTo>
                  <a:lnTo>
                    <a:pt x="17638" y="20020"/>
                  </a:lnTo>
                  <a:lnTo>
                    <a:pt x="17855" y="19977"/>
                  </a:lnTo>
                  <a:lnTo>
                    <a:pt x="18073" y="19935"/>
                  </a:lnTo>
                  <a:lnTo>
                    <a:pt x="18465" y="19807"/>
                  </a:lnTo>
                  <a:lnTo>
                    <a:pt x="18900" y="19636"/>
                  </a:lnTo>
                  <a:lnTo>
                    <a:pt x="19292" y="19508"/>
                  </a:lnTo>
                  <a:lnTo>
                    <a:pt x="19990" y="19337"/>
                  </a:lnTo>
                  <a:lnTo>
                    <a:pt x="20338" y="19209"/>
                  </a:lnTo>
                  <a:lnTo>
                    <a:pt x="20643" y="19081"/>
                  </a:lnTo>
                  <a:close/>
                  <a:moveTo>
                    <a:pt x="20729" y="19551"/>
                  </a:moveTo>
                  <a:lnTo>
                    <a:pt x="20816" y="19807"/>
                  </a:lnTo>
                  <a:lnTo>
                    <a:pt x="19946" y="20105"/>
                  </a:lnTo>
                  <a:lnTo>
                    <a:pt x="19075" y="20319"/>
                  </a:lnTo>
                  <a:lnTo>
                    <a:pt x="18465" y="20532"/>
                  </a:lnTo>
                  <a:lnTo>
                    <a:pt x="18161" y="20617"/>
                  </a:lnTo>
                  <a:lnTo>
                    <a:pt x="17899" y="20789"/>
                  </a:lnTo>
                  <a:lnTo>
                    <a:pt x="17769" y="20447"/>
                  </a:lnTo>
                  <a:lnTo>
                    <a:pt x="18203" y="20361"/>
                  </a:lnTo>
                  <a:lnTo>
                    <a:pt x="18639" y="20233"/>
                  </a:lnTo>
                  <a:lnTo>
                    <a:pt x="19031" y="20063"/>
                  </a:lnTo>
                  <a:lnTo>
                    <a:pt x="19467" y="19892"/>
                  </a:lnTo>
                  <a:lnTo>
                    <a:pt x="20729" y="19551"/>
                  </a:lnTo>
                  <a:close/>
                  <a:moveTo>
                    <a:pt x="20904" y="20063"/>
                  </a:moveTo>
                  <a:lnTo>
                    <a:pt x="20991" y="20276"/>
                  </a:lnTo>
                  <a:lnTo>
                    <a:pt x="19598" y="20704"/>
                  </a:lnTo>
                  <a:lnTo>
                    <a:pt x="18857" y="20960"/>
                  </a:lnTo>
                  <a:lnTo>
                    <a:pt x="18509" y="21131"/>
                  </a:lnTo>
                  <a:lnTo>
                    <a:pt x="18161" y="21344"/>
                  </a:lnTo>
                  <a:lnTo>
                    <a:pt x="17942" y="20960"/>
                  </a:lnTo>
                  <a:lnTo>
                    <a:pt x="18334" y="20875"/>
                  </a:lnTo>
                  <a:lnTo>
                    <a:pt x="18683" y="20789"/>
                  </a:lnTo>
                  <a:lnTo>
                    <a:pt x="19379" y="20576"/>
                  </a:lnTo>
                  <a:lnTo>
                    <a:pt x="20163" y="20361"/>
                  </a:lnTo>
                  <a:lnTo>
                    <a:pt x="20904" y="20063"/>
                  </a:lnTo>
                  <a:close/>
                  <a:moveTo>
                    <a:pt x="13413" y="0"/>
                  </a:moveTo>
                  <a:lnTo>
                    <a:pt x="13327" y="85"/>
                  </a:lnTo>
                  <a:lnTo>
                    <a:pt x="13152" y="213"/>
                  </a:lnTo>
                  <a:lnTo>
                    <a:pt x="12978" y="384"/>
                  </a:lnTo>
                  <a:lnTo>
                    <a:pt x="12935" y="469"/>
                  </a:lnTo>
                  <a:lnTo>
                    <a:pt x="12891" y="597"/>
                  </a:lnTo>
                  <a:lnTo>
                    <a:pt x="12935" y="640"/>
                  </a:lnTo>
                  <a:lnTo>
                    <a:pt x="12978" y="768"/>
                  </a:lnTo>
                  <a:lnTo>
                    <a:pt x="13022" y="853"/>
                  </a:lnTo>
                  <a:lnTo>
                    <a:pt x="13108" y="1109"/>
                  </a:lnTo>
                  <a:lnTo>
                    <a:pt x="13022" y="1153"/>
                  </a:lnTo>
                  <a:lnTo>
                    <a:pt x="12978" y="1237"/>
                  </a:lnTo>
                  <a:lnTo>
                    <a:pt x="12978" y="1324"/>
                  </a:lnTo>
                  <a:lnTo>
                    <a:pt x="13022" y="1366"/>
                  </a:lnTo>
                  <a:lnTo>
                    <a:pt x="12978" y="1836"/>
                  </a:lnTo>
                  <a:lnTo>
                    <a:pt x="12978" y="2092"/>
                  </a:lnTo>
                  <a:lnTo>
                    <a:pt x="12935" y="2390"/>
                  </a:lnTo>
                  <a:lnTo>
                    <a:pt x="12804" y="2945"/>
                  </a:lnTo>
                  <a:lnTo>
                    <a:pt x="12716" y="3373"/>
                  </a:lnTo>
                  <a:lnTo>
                    <a:pt x="12674" y="3799"/>
                  </a:lnTo>
                  <a:lnTo>
                    <a:pt x="12630" y="4226"/>
                  </a:lnTo>
                  <a:lnTo>
                    <a:pt x="12674" y="4653"/>
                  </a:lnTo>
                  <a:lnTo>
                    <a:pt x="12716" y="4781"/>
                  </a:lnTo>
                  <a:lnTo>
                    <a:pt x="12674" y="4781"/>
                  </a:lnTo>
                  <a:lnTo>
                    <a:pt x="9886" y="4482"/>
                  </a:lnTo>
                  <a:lnTo>
                    <a:pt x="7099" y="4269"/>
                  </a:lnTo>
                  <a:lnTo>
                    <a:pt x="4311" y="4013"/>
                  </a:lnTo>
                  <a:lnTo>
                    <a:pt x="1525" y="3757"/>
                  </a:lnTo>
                  <a:lnTo>
                    <a:pt x="1481" y="3714"/>
                  </a:lnTo>
                  <a:lnTo>
                    <a:pt x="1394" y="3714"/>
                  </a:lnTo>
                  <a:lnTo>
                    <a:pt x="1350" y="3757"/>
                  </a:lnTo>
                  <a:lnTo>
                    <a:pt x="1306" y="3799"/>
                  </a:lnTo>
                  <a:lnTo>
                    <a:pt x="1306" y="3842"/>
                  </a:lnTo>
                  <a:lnTo>
                    <a:pt x="1133" y="4397"/>
                  </a:lnTo>
                  <a:lnTo>
                    <a:pt x="1002" y="4951"/>
                  </a:lnTo>
                  <a:lnTo>
                    <a:pt x="872" y="5507"/>
                  </a:lnTo>
                  <a:lnTo>
                    <a:pt x="784" y="6062"/>
                  </a:lnTo>
                  <a:lnTo>
                    <a:pt x="697" y="7214"/>
                  </a:lnTo>
                  <a:lnTo>
                    <a:pt x="611" y="8324"/>
                  </a:lnTo>
                  <a:lnTo>
                    <a:pt x="479" y="9561"/>
                  </a:lnTo>
                  <a:lnTo>
                    <a:pt x="305" y="10800"/>
                  </a:lnTo>
                  <a:lnTo>
                    <a:pt x="131" y="12037"/>
                  </a:lnTo>
                  <a:lnTo>
                    <a:pt x="44" y="13276"/>
                  </a:lnTo>
                  <a:lnTo>
                    <a:pt x="0" y="13745"/>
                  </a:lnTo>
                  <a:lnTo>
                    <a:pt x="0" y="14258"/>
                  </a:lnTo>
                  <a:lnTo>
                    <a:pt x="44" y="14770"/>
                  </a:lnTo>
                  <a:lnTo>
                    <a:pt x="131" y="15282"/>
                  </a:lnTo>
                  <a:lnTo>
                    <a:pt x="217" y="15751"/>
                  </a:lnTo>
                  <a:lnTo>
                    <a:pt x="392" y="16222"/>
                  </a:lnTo>
                  <a:lnTo>
                    <a:pt x="653" y="16691"/>
                  </a:lnTo>
                  <a:lnTo>
                    <a:pt x="958" y="17075"/>
                  </a:lnTo>
                  <a:lnTo>
                    <a:pt x="1176" y="17374"/>
                  </a:lnTo>
                  <a:lnTo>
                    <a:pt x="1786" y="17886"/>
                  </a:lnTo>
                  <a:lnTo>
                    <a:pt x="2134" y="18142"/>
                  </a:lnTo>
                  <a:lnTo>
                    <a:pt x="2526" y="18312"/>
                  </a:lnTo>
                  <a:lnTo>
                    <a:pt x="2918" y="18483"/>
                  </a:lnTo>
                  <a:lnTo>
                    <a:pt x="3310" y="18527"/>
                  </a:lnTo>
                  <a:lnTo>
                    <a:pt x="3658" y="18483"/>
                  </a:lnTo>
                  <a:lnTo>
                    <a:pt x="4311" y="18655"/>
                  </a:lnTo>
                  <a:lnTo>
                    <a:pt x="4964" y="18740"/>
                  </a:lnTo>
                  <a:lnTo>
                    <a:pt x="5575" y="18783"/>
                  </a:lnTo>
                  <a:lnTo>
                    <a:pt x="6271" y="18825"/>
                  </a:lnTo>
                  <a:lnTo>
                    <a:pt x="7577" y="18868"/>
                  </a:lnTo>
                  <a:lnTo>
                    <a:pt x="8841" y="18953"/>
                  </a:lnTo>
                  <a:lnTo>
                    <a:pt x="10234" y="19124"/>
                  </a:lnTo>
                  <a:lnTo>
                    <a:pt x="11585" y="19337"/>
                  </a:lnTo>
                  <a:lnTo>
                    <a:pt x="12282" y="19380"/>
                  </a:lnTo>
                  <a:lnTo>
                    <a:pt x="12978" y="19423"/>
                  </a:lnTo>
                  <a:lnTo>
                    <a:pt x="14372" y="19337"/>
                  </a:lnTo>
                  <a:lnTo>
                    <a:pt x="14545" y="19337"/>
                  </a:lnTo>
                  <a:lnTo>
                    <a:pt x="14589" y="19295"/>
                  </a:lnTo>
                  <a:lnTo>
                    <a:pt x="14633" y="19209"/>
                  </a:lnTo>
                  <a:lnTo>
                    <a:pt x="14633" y="18612"/>
                  </a:lnTo>
                  <a:lnTo>
                    <a:pt x="14720" y="17971"/>
                  </a:lnTo>
                  <a:lnTo>
                    <a:pt x="15025" y="16691"/>
                  </a:lnTo>
                  <a:lnTo>
                    <a:pt x="15286" y="15410"/>
                  </a:lnTo>
                  <a:lnTo>
                    <a:pt x="15417" y="14727"/>
                  </a:lnTo>
                  <a:lnTo>
                    <a:pt x="15417" y="14130"/>
                  </a:lnTo>
                  <a:lnTo>
                    <a:pt x="15809" y="15410"/>
                  </a:lnTo>
                  <a:lnTo>
                    <a:pt x="15982" y="16050"/>
                  </a:lnTo>
                  <a:lnTo>
                    <a:pt x="16157" y="16734"/>
                  </a:lnTo>
                  <a:lnTo>
                    <a:pt x="16201" y="16819"/>
                  </a:lnTo>
                  <a:lnTo>
                    <a:pt x="16332" y="16819"/>
                  </a:lnTo>
                  <a:lnTo>
                    <a:pt x="16418" y="16776"/>
                  </a:lnTo>
                  <a:lnTo>
                    <a:pt x="16462" y="17075"/>
                  </a:lnTo>
                  <a:lnTo>
                    <a:pt x="16593" y="17374"/>
                  </a:lnTo>
                  <a:lnTo>
                    <a:pt x="16810" y="17886"/>
                  </a:lnTo>
                  <a:lnTo>
                    <a:pt x="16985" y="18527"/>
                  </a:lnTo>
                  <a:lnTo>
                    <a:pt x="17158" y="19209"/>
                  </a:lnTo>
                  <a:lnTo>
                    <a:pt x="17246" y="19764"/>
                  </a:lnTo>
                  <a:lnTo>
                    <a:pt x="17419" y="20576"/>
                  </a:lnTo>
                  <a:lnTo>
                    <a:pt x="17550" y="20960"/>
                  </a:lnTo>
                  <a:lnTo>
                    <a:pt x="17681" y="21301"/>
                  </a:lnTo>
                  <a:lnTo>
                    <a:pt x="17769" y="21429"/>
                  </a:lnTo>
                  <a:lnTo>
                    <a:pt x="17855" y="21515"/>
                  </a:lnTo>
                  <a:lnTo>
                    <a:pt x="17986" y="21600"/>
                  </a:lnTo>
                  <a:lnTo>
                    <a:pt x="18161" y="21600"/>
                  </a:lnTo>
                  <a:lnTo>
                    <a:pt x="18247" y="21515"/>
                  </a:lnTo>
                  <a:lnTo>
                    <a:pt x="18595" y="21429"/>
                  </a:lnTo>
                  <a:lnTo>
                    <a:pt x="18987" y="21301"/>
                  </a:lnTo>
                  <a:lnTo>
                    <a:pt x="19684" y="21003"/>
                  </a:lnTo>
                  <a:lnTo>
                    <a:pt x="21035" y="20576"/>
                  </a:lnTo>
                  <a:lnTo>
                    <a:pt x="21077" y="20660"/>
                  </a:lnTo>
                  <a:lnTo>
                    <a:pt x="21121" y="20704"/>
                  </a:lnTo>
                  <a:lnTo>
                    <a:pt x="21252" y="20704"/>
                  </a:lnTo>
                  <a:lnTo>
                    <a:pt x="21339" y="20617"/>
                  </a:lnTo>
                  <a:lnTo>
                    <a:pt x="21339" y="20576"/>
                  </a:lnTo>
                  <a:lnTo>
                    <a:pt x="21383" y="20489"/>
                  </a:lnTo>
                  <a:lnTo>
                    <a:pt x="21339" y="20489"/>
                  </a:lnTo>
                  <a:lnTo>
                    <a:pt x="21469" y="20447"/>
                  </a:lnTo>
                  <a:lnTo>
                    <a:pt x="21557" y="20404"/>
                  </a:lnTo>
                  <a:lnTo>
                    <a:pt x="21557" y="20361"/>
                  </a:lnTo>
                  <a:lnTo>
                    <a:pt x="21600" y="20233"/>
                  </a:lnTo>
                  <a:lnTo>
                    <a:pt x="21513" y="20148"/>
                  </a:lnTo>
                  <a:lnTo>
                    <a:pt x="21383" y="20148"/>
                  </a:lnTo>
                  <a:lnTo>
                    <a:pt x="21296" y="20191"/>
                  </a:lnTo>
                  <a:lnTo>
                    <a:pt x="21208" y="19935"/>
                  </a:lnTo>
                  <a:lnTo>
                    <a:pt x="21296" y="19892"/>
                  </a:lnTo>
                  <a:lnTo>
                    <a:pt x="21252" y="19807"/>
                  </a:lnTo>
                  <a:lnTo>
                    <a:pt x="21208" y="19721"/>
                  </a:lnTo>
                  <a:lnTo>
                    <a:pt x="21165" y="19679"/>
                  </a:lnTo>
                  <a:lnTo>
                    <a:pt x="21035" y="19295"/>
                  </a:lnTo>
                  <a:lnTo>
                    <a:pt x="20904" y="18953"/>
                  </a:lnTo>
                  <a:lnTo>
                    <a:pt x="20860" y="18568"/>
                  </a:lnTo>
                  <a:lnTo>
                    <a:pt x="20729" y="17843"/>
                  </a:lnTo>
                  <a:lnTo>
                    <a:pt x="20643" y="17331"/>
                  </a:lnTo>
                  <a:lnTo>
                    <a:pt x="20468" y="16776"/>
                  </a:lnTo>
                  <a:lnTo>
                    <a:pt x="20251" y="16263"/>
                  </a:lnTo>
                  <a:lnTo>
                    <a:pt x="19990" y="15751"/>
                  </a:lnTo>
                  <a:lnTo>
                    <a:pt x="20076" y="15751"/>
                  </a:lnTo>
                  <a:lnTo>
                    <a:pt x="20163" y="15666"/>
                  </a:lnTo>
                  <a:lnTo>
                    <a:pt x="20163" y="15581"/>
                  </a:lnTo>
                  <a:lnTo>
                    <a:pt x="20120" y="15495"/>
                  </a:lnTo>
                  <a:lnTo>
                    <a:pt x="20032" y="15410"/>
                  </a:lnTo>
                  <a:lnTo>
                    <a:pt x="20032" y="15325"/>
                  </a:lnTo>
                  <a:lnTo>
                    <a:pt x="19859" y="15069"/>
                  </a:lnTo>
                  <a:lnTo>
                    <a:pt x="19684" y="14770"/>
                  </a:lnTo>
                  <a:lnTo>
                    <a:pt x="19598" y="14471"/>
                  </a:lnTo>
                  <a:lnTo>
                    <a:pt x="19510" y="14173"/>
                  </a:lnTo>
                  <a:lnTo>
                    <a:pt x="19248" y="12892"/>
                  </a:lnTo>
                  <a:lnTo>
                    <a:pt x="18900" y="11397"/>
                  </a:lnTo>
                  <a:lnTo>
                    <a:pt x="18726" y="10672"/>
                  </a:lnTo>
                  <a:lnTo>
                    <a:pt x="18509" y="9945"/>
                  </a:lnTo>
                  <a:lnTo>
                    <a:pt x="18203" y="9177"/>
                  </a:lnTo>
                  <a:lnTo>
                    <a:pt x="17899" y="8452"/>
                  </a:lnTo>
                  <a:lnTo>
                    <a:pt x="17550" y="7727"/>
                  </a:lnTo>
                  <a:lnTo>
                    <a:pt x="17028" y="6190"/>
                  </a:lnTo>
                  <a:lnTo>
                    <a:pt x="16854" y="5378"/>
                  </a:lnTo>
                  <a:lnTo>
                    <a:pt x="16636" y="4567"/>
                  </a:lnTo>
                  <a:lnTo>
                    <a:pt x="16418" y="3799"/>
                  </a:lnTo>
                  <a:lnTo>
                    <a:pt x="16418" y="3671"/>
                  </a:lnTo>
                  <a:lnTo>
                    <a:pt x="16374" y="3629"/>
                  </a:lnTo>
                  <a:lnTo>
                    <a:pt x="16332" y="3586"/>
                  </a:lnTo>
                  <a:lnTo>
                    <a:pt x="16244" y="3586"/>
                  </a:lnTo>
                  <a:lnTo>
                    <a:pt x="16201" y="3629"/>
                  </a:lnTo>
                  <a:lnTo>
                    <a:pt x="16113" y="3671"/>
                  </a:lnTo>
                  <a:lnTo>
                    <a:pt x="15940" y="3330"/>
                  </a:lnTo>
                  <a:lnTo>
                    <a:pt x="15721" y="2988"/>
                  </a:lnTo>
                  <a:lnTo>
                    <a:pt x="15460" y="2689"/>
                  </a:lnTo>
                  <a:lnTo>
                    <a:pt x="15156" y="2433"/>
                  </a:lnTo>
                  <a:lnTo>
                    <a:pt x="14807" y="2092"/>
                  </a:lnTo>
                  <a:lnTo>
                    <a:pt x="14503" y="1793"/>
                  </a:lnTo>
                  <a:lnTo>
                    <a:pt x="14241" y="1452"/>
                  </a:lnTo>
                  <a:lnTo>
                    <a:pt x="14111" y="1237"/>
                  </a:lnTo>
                  <a:lnTo>
                    <a:pt x="14023" y="1024"/>
                  </a:lnTo>
                  <a:lnTo>
                    <a:pt x="14023" y="940"/>
                  </a:lnTo>
                  <a:lnTo>
                    <a:pt x="13980" y="811"/>
                  </a:lnTo>
                  <a:lnTo>
                    <a:pt x="13849" y="555"/>
                  </a:lnTo>
                  <a:lnTo>
                    <a:pt x="13761" y="256"/>
                  </a:lnTo>
                  <a:lnTo>
                    <a:pt x="13719" y="128"/>
                  </a:lnTo>
                  <a:lnTo>
                    <a:pt x="13588" y="0"/>
                  </a:lnTo>
                  <a:lnTo>
                    <a:pt x="13544" y="42"/>
                  </a:lnTo>
                  <a:lnTo>
                    <a:pt x="1350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935" name="Shape 1652"/>
            <p:cNvSpPr/>
            <p:nvPr/>
          </p:nvSpPr>
          <p:spPr>
            <a:xfrm>
              <a:off x="2216525" y="207793"/>
              <a:ext cx="520568" cy="23015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69" y="4403"/>
                  </a:moveTo>
                  <a:lnTo>
                    <a:pt x="834" y="4821"/>
                  </a:lnTo>
                  <a:lnTo>
                    <a:pt x="4356" y="4821"/>
                  </a:lnTo>
                  <a:lnTo>
                    <a:pt x="4263" y="7343"/>
                  </a:lnTo>
                  <a:lnTo>
                    <a:pt x="4172" y="9648"/>
                  </a:lnTo>
                  <a:lnTo>
                    <a:pt x="4263" y="12164"/>
                  </a:lnTo>
                  <a:lnTo>
                    <a:pt x="1391" y="12164"/>
                  </a:lnTo>
                  <a:lnTo>
                    <a:pt x="1019" y="12376"/>
                  </a:lnTo>
                  <a:lnTo>
                    <a:pt x="556" y="12793"/>
                  </a:lnTo>
                  <a:lnTo>
                    <a:pt x="556" y="5450"/>
                  </a:lnTo>
                  <a:lnTo>
                    <a:pt x="369" y="4403"/>
                  </a:lnTo>
                  <a:close/>
                  <a:moveTo>
                    <a:pt x="6025" y="1470"/>
                  </a:moveTo>
                  <a:lnTo>
                    <a:pt x="7878" y="1887"/>
                  </a:lnTo>
                  <a:lnTo>
                    <a:pt x="9734" y="1887"/>
                  </a:lnTo>
                  <a:lnTo>
                    <a:pt x="13444" y="1675"/>
                  </a:lnTo>
                  <a:lnTo>
                    <a:pt x="17150" y="2099"/>
                  </a:lnTo>
                  <a:lnTo>
                    <a:pt x="19006" y="2304"/>
                  </a:lnTo>
                  <a:lnTo>
                    <a:pt x="20953" y="2516"/>
                  </a:lnTo>
                  <a:lnTo>
                    <a:pt x="20766" y="4403"/>
                  </a:lnTo>
                  <a:lnTo>
                    <a:pt x="20675" y="6502"/>
                  </a:lnTo>
                  <a:lnTo>
                    <a:pt x="20766" y="10489"/>
                  </a:lnTo>
                  <a:lnTo>
                    <a:pt x="20766" y="19296"/>
                  </a:lnTo>
                  <a:lnTo>
                    <a:pt x="17150" y="18872"/>
                  </a:lnTo>
                  <a:lnTo>
                    <a:pt x="13444" y="18455"/>
                  </a:lnTo>
                  <a:lnTo>
                    <a:pt x="10106" y="17826"/>
                  </a:lnTo>
                  <a:lnTo>
                    <a:pt x="8435" y="17614"/>
                  </a:lnTo>
                  <a:lnTo>
                    <a:pt x="6766" y="17826"/>
                  </a:lnTo>
                  <a:lnTo>
                    <a:pt x="6766" y="17614"/>
                  </a:lnTo>
                  <a:lnTo>
                    <a:pt x="6581" y="17408"/>
                  </a:lnTo>
                  <a:lnTo>
                    <a:pt x="6025" y="16779"/>
                  </a:lnTo>
                  <a:lnTo>
                    <a:pt x="5562" y="16356"/>
                  </a:lnTo>
                  <a:lnTo>
                    <a:pt x="5375" y="15938"/>
                  </a:lnTo>
                  <a:lnTo>
                    <a:pt x="5191" y="15521"/>
                  </a:lnTo>
                  <a:lnTo>
                    <a:pt x="4913" y="14051"/>
                  </a:lnTo>
                  <a:lnTo>
                    <a:pt x="4819" y="13005"/>
                  </a:lnTo>
                  <a:lnTo>
                    <a:pt x="4819" y="11747"/>
                  </a:lnTo>
                  <a:lnTo>
                    <a:pt x="4913" y="9648"/>
                  </a:lnTo>
                  <a:lnTo>
                    <a:pt x="4913" y="4821"/>
                  </a:lnTo>
                  <a:lnTo>
                    <a:pt x="5097" y="3774"/>
                  </a:lnTo>
                  <a:lnTo>
                    <a:pt x="5284" y="2728"/>
                  </a:lnTo>
                  <a:lnTo>
                    <a:pt x="5562" y="2099"/>
                  </a:lnTo>
                  <a:lnTo>
                    <a:pt x="6025" y="1470"/>
                  </a:lnTo>
                  <a:close/>
                  <a:moveTo>
                    <a:pt x="9919" y="0"/>
                  </a:moveTo>
                  <a:lnTo>
                    <a:pt x="8066" y="212"/>
                  </a:lnTo>
                  <a:lnTo>
                    <a:pt x="6303" y="629"/>
                  </a:lnTo>
                  <a:lnTo>
                    <a:pt x="6210" y="417"/>
                  </a:lnTo>
                  <a:lnTo>
                    <a:pt x="5469" y="417"/>
                  </a:lnTo>
                  <a:lnTo>
                    <a:pt x="5191" y="841"/>
                  </a:lnTo>
                  <a:lnTo>
                    <a:pt x="5006" y="1046"/>
                  </a:lnTo>
                  <a:lnTo>
                    <a:pt x="4819" y="1675"/>
                  </a:lnTo>
                  <a:lnTo>
                    <a:pt x="4634" y="2304"/>
                  </a:lnTo>
                  <a:lnTo>
                    <a:pt x="4450" y="3774"/>
                  </a:lnTo>
                  <a:lnTo>
                    <a:pt x="3337" y="3563"/>
                  </a:lnTo>
                  <a:lnTo>
                    <a:pt x="1203" y="3563"/>
                  </a:lnTo>
                  <a:lnTo>
                    <a:pt x="741" y="3774"/>
                  </a:lnTo>
                  <a:lnTo>
                    <a:pt x="278" y="4192"/>
                  </a:lnTo>
                  <a:lnTo>
                    <a:pt x="184" y="4192"/>
                  </a:lnTo>
                  <a:lnTo>
                    <a:pt x="278" y="4403"/>
                  </a:lnTo>
                  <a:lnTo>
                    <a:pt x="184" y="5244"/>
                  </a:lnTo>
                  <a:lnTo>
                    <a:pt x="91" y="6291"/>
                  </a:lnTo>
                  <a:lnTo>
                    <a:pt x="91" y="8390"/>
                  </a:lnTo>
                  <a:lnTo>
                    <a:pt x="0" y="10906"/>
                  </a:lnTo>
                  <a:lnTo>
                    <a:pt x="91" y="11952"/>
                  </a:lnTo>
                  <a:lnTo>
                    <a:pt x="184" y="13210"/>
                  </a:lnTo>
                  <a:lnTo>
                    <a:pt x="278" y="13422"/>
                  </a:lnTo>
                  <a:lnTo>
                    <a:pt x="184" y="13634"/>
                  </a:lnTo>
                  <a:lnTo>
                    <a:pt x="1112" y="13634"/>
                  </a:lnTo>
                  <a:lnTo>
                    <a:pt x="2038" y="13422"/>
                  </a:lnTo>
                  <a:lnTo>
                    <a:pt x="3150" y="13634"/>
                  </a:lnTo>
                  <a:lnTo>
                    <a:pt x="4263" y="13422"/>
                  </a:lnTo>
                  <a:lnTo>
                    <a:pt x="4450" y="15521"/>
                  </a:lnTo>
                  <a:lnTo>
                    <a:pt x="4634" y="16356"/>
                  </a:lnTo>
                  <a:lnTo>
                    <a:pt x="4819" y="17197"/>
                  </a:lnTo>
                  <a:lnTo>
                    <a:pt x="5375" y="18455"/>
                  </a:lnTo>
                  <a:lnTo>
                    <a:pt x="5747" y="18666"/>
                  </a:lnTo>
                  <a:lnTo>
                    <a:pt x="6303" y="18666"/>
                  </a:lnTo>
                  <a:lnTo>
                    <a:pt x="8066" y="19084"/>
                  </a:lnTo>
                  <a:lnTo>
                    <a:pt x="9919" y="19501"/>
                  </a:lnTo>
                  <a:lnTo>
                    <a:pt x="13444" y="19713"/>
                  </a:lnTo>
                  <a:lnTo>
                    <a:pt x="17059" y="20342"/>
                  </a:lnTo>
                  <a:lnTo>
                    <a:pt x="20766" y="20759"/>
                  </a:lnTo>
                  <a:lnTo>
                    <a:pt x="20766" y="20971"/>
                  </a:lnTo>
                  <a:lnTo>
                    <a:pt x="20859" y="21388"/>
                  </a:lnTo>
                  <a:lnTo>
                    <a:pt x="21137" y="21600"/>
                  </a:lnTo>
                  <a:lnTo>
                    <a:pt x="21416" y="21388"/>
                  </a:lnTo>
                  <a:lnTo>
                    <a:pt x="21509" y="20971"/>
                  </a:lnTo>
                  <a:lnTo>
                    <a:pt x="21509" y="11323"/>
                  </a:lnTo>
                  <a:lnTo>
                    <a:pt x="21600" y="6714"/>
                  </a:lnTo>
                  <a:lnTo>
                    <a:pt x="21509" y="4403"/>
                  </a:lnTo>
                  <a:lnTo>
                    <a:pt x="21416" y="2099"/>
                  </a:lnTo>
                  <a:lnTo>
                    <a:pt x="21322" y="1887"/>
                  </a:lnTo>
                  <a:lnTo>
                    <a:pt x="21416" y="1675"/>
                  </a:lnTo>
                  <a:lnTo>
                    <a:pt x="21322" y="1258"/>
                  </a:lnTo>
                  <a:lnTo>
                    <a:pt x="21231" y="1046"/>
                  </a:lnTo>
                  <a:lnTo>
                    <a:pt x="21044" y="841"/>
                  </a:lnTo>
                  <a:lnTo>
                    <a:pt x="19191" y="841"/>
                  </a:lnTo>
                  <a:lnTo>
                    <a:pt x="17337" y="629"/>
                  </a:lnTo>
                  <a:lnTo>
                    <a:pt x="13628" y="212"/>
                  </a:lnTo>
                  <a:lnTo>
                    <a:pt x="11775" y="212"/>
                  </a:lnTo>
                  <a:lnTo>
                    <a:pt x="9919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936" name="Shape 1653"/>
            <p:cNvSpPr/>
            <p:nvPr/>
          </p:nvSpPr>
          <p:spPr>
            <a:xfrm>
              <a:off x="2265635" y="272632"/>
              <a:ext cx="38028" cy="1785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6371" y="0"/>
                  </a:moveTo>
                  <a:lnTo>
                    <a:pt x="1282" y="2650"/>
                  </a:lnTo>
                  <a:lnTo>
                    <a:pt x="0" y="5380"/>
                  </a:lnTo>
                  <a:lnTo>
                    <a:pt x="0" y="13490"/>
                  </a:lnTo>
                  <a:lnTo>
                    <a:pt x="1282" y="16220"/>
                  </a:lnTo>
                  <a:lnTo>
                    <a:pt x="5089" y="18870"/>
                  </a:lnTo>
                  <a:lnTo>
                    <a:pt x="8896" y="18870"/>
                  </a:lnTo>
                  <a:lnTo>
                    <a:pt x="16511" y="21600"/>
                  </a:lnTo>
                  <a:lnTo>
                    <a:pt x="19037" y="21600"/>
                  </a:lnTo>
                  <a:lnTo>
                    <a:pt x="20318" y="18870"/>
                  </a:lnTo>
                  <a:lnTo>
                    <a:pt x="21600" y="13490"/>
                  </a:lnTo>
                  <a:lnTo>
                    <a:pt x="20318" y="5380"/>
                  </a:lnTo>
                  <a:lnTo>
                    <a:pt x="17793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937" name="Shape 1654"/>
            <p:cNvSpPr/>
            <p:nvPr/>
          </p:nvSpPr>
          <p:spPr>
            <a:xfrm>
              <a:off x="2638805" y="270376"/>
              <a:ext cx="20110" cy="1028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824" y="0"/>
                  </a:moveTo>
                  <a:lnTo>
                    <a:pt x="9624" y="1883"/>
                  </a:lnTo>
                  <a:lnTo>
                    <a:pt x="4776" y="4225"/>
                  </a:lnTo>
                  <a:lnTo>
                    <a:pt x="2424" y="8924"/>
                  </a:lnTo>
                  <a:lnTo>
                    <a:pt x="0" y="14558"/>
                  </a:lnTo>
                  <a:lnTo>
                    <a:pt x="4776" y="20192"/>
                  </a:lnTo>
                  <a:lnTo>
                    <a:pt x="4776" y="21126"/>
                  </a:lnTo>
                  <a:lnTo>
                    <a:pt x="7200" y="21126"/>
                  </a:lnTo>
                  <a:lnTo>
                    <a:pt x="14400" y="21600"/>
                  </a:lnTo>
                  <a:lnTo>
                    <a:pt x="21600" y="20652"/>
                  </a:lnTo>
                  <a:lnTo>
                    <a:pt x="21600" y="19243"/>
                  </a:lnTo>
                  <a:lnTo>
                    <a:pt x="19176" y="14084"/>
                  </a:lnTo>
                  <a:lnTo>
                    <a:pt x="19176" y="8924"/>
                  </a:lnTo>
                  <a:lnTo>
                    <a:pt x="21600" y="4699"/>
                  </a:lnTo>
                  <a:lnTo>
                    <a:pt x="21600" y="474"/>
                  </a:lnTo>
                  <a:lnTo>
                    <a:pt x="19176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938" name="Shape 1655"/>
            <p:cNvSpPr/>
            <p:nvPr/>
          </p:nvSpPr>
          <p:spPr>
            <a:xfrm>
              <a:off x="2609737" y="290484"/>
              <a:ext cx="15664" cy="558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356" y="0"/>
                  </a:moveTo>
                  <a:lnTo>
                    <a:pt x="6224" y="1719"/>
                  </a:lnTo>
                  <a:lnTo>
                    <a:pt x="3112" y="4310"/>
                  </a:lnTo>
                  <a:lnTo>
                    <a:pt x="0" y="8645"/>
                  </a:lnTo>
                  <a:lnTo>
                    <a:pt x="0" y="19009"/>
                  </a:lnTo>
                  <a:lnTo>
                    <a:pt x="3112" y="19856"/>
                  </a:lnTo>
                  <a:lnTo>
                    <a:pt x="6224" y="20728"/>
                  </a:lnTo>
                  <a:lnTo>
                    <a:pt x="12356" y="21600"/>
                  </a:lnTo>
                  <a:lnTo>
                    <a:pt x="18488" y="20728"/>
                  </a:lnTo>
                  <a:lnTo>
                    <a:pt x="21600" y="19856"/>
                  </a:lnTo>
                  <a:lnTo>
                    <a:pt x="21600" y="19009"/>
                  </a:lnTo>
                  <a:lnTo>
                    <a:pt x="18488" y="10364"/>
                  </a:lnTo>
                  <a:lnTo>
                    <a:pt x="21600" y="6054"/>
                  </a:lnTo>
                  <a:lnTo>
                    <a:pt x="21600" y="1719"/>
                  </a:lnTo>
                  <a:lnTo>
                    <a:pt x="18488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939" name="Shape 1656"/>
            <p:cNvSpPr/>
            <p:nvPr/>
          </p:nvSpPr>
          <p:spPr>
            <a:xfrm>
              <a:off x="1981925" y="122913"/>
              <a:ext cx="232345" cy="20108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347" y="1198"/>
                  </a:moveTo>
                  <a:lnTo>
                    <a:pt x="11630" y="2160"/>
                  </a:lnTo>
                  <a:lnTo>
                    <a:pt x="13913" y="3358"/>
                  </a:lnTo>
                  <a:lnTo>
                    <a:pt x="16202" y="5040"/>
                  </a:lnTo>
                  <a:lnTo>
                    <a:pt x="18071" y="6958"/>
                  </a:lnTo>
                  <a:lnTo>
                    <a:pt x="17448" y="7200"/>
                  </a:lnTo>
                  <a:lnTo>
                    <a:pt x="16825" y="7435"/>
                  </a:lnTo>
                  <a:lnTo>
                    <a:pt x="15782" y="8155"/>
                  </a:lnTo>
                  <a:lnTo>
                    <a:pt x="14746" y="9360"/>
                  </a:lnTo>
                  <a:lnTo>
                    <a:pt x="13913" y="10558"/>
                  </a:lnTo>
                  <a:lnTo>
                    <a:pt x="12463" y="12960"/>
                  </a:lnTo>
                  <a:lnTo>
                    <a:pt x="11216" y="15355"/>
                  </a:lnTo>
                  <a:lnTo>
                    <a:pt x="10797" y="16802"/>
                  </a:lnTo>
                  <a:lnTo>
                    <a:pt x="10384" y="18242"/>
                  </a:lnTo>
                  <a:lnTo>
                    <a:pt x="10174" y="18000"/>
                  </a:lnTo>
                  <a:lnTo>
                    <a:pt x="8101" y="16560"/>
                  </a:lnTo>
                  <a:lnTo>
                    <a:pt x="6231" y="14878"/>
                  </a:lnTo>
                  <a:lnTo>
                    <a:pt x="4985" y="13195"/>
                  </a:lnTo>
                  <a:lnTo>
                    <a:pt x="3529" y="11520"/>
                  </a:lnTo>
                  <a:lnTo>
                    <a:pt x="827" y="8640"/>
                  </a:lnTo>
                  <a:lnTo>
                    <a:pt x="1037" y="8398"/>
                  </a:lnTo>
                  <a:lnTo>
                    <a:pt x="1869" y="7200"/>
                  </a:lnTo>
                  <a:lnTo>
                    <a:pt x="2696" y="6238"/>
                  </a:lnTo>
                  <a:lnTo>
                    <a:pt x="4775" y="4555"/>
                  </a:lnTo>
                  <a:lnTo>
                    <a:pt x="6854" y="2880"/>
                  </a:lnTo>
                  <a:lnTo>
                    <a:pt x="7891" y="2160"/>
                  </a:lnTo>
                  <a:lnTo>
                    <a:pt x="9137" y="1440"/>
                  </a:lnTo>
                  <a:lnTo>
                    <a:pt x="9347" y="1198"/>
                  </a:lnTo>
                  <a:close/>
                  <a:moveTo>
                    <a:pt x="18898" y="7435"/>
                  </a:moveTo>
                  <a:lnTo>
                    <a:pt x="20144" y="8875"/>
                  </a:lnTo>
                  <a:lnTo>
                    <a:pt x="19521" y="10558"/>
                  </a:lnTo>
                  <a:lnTo>
                    <a:pt x="18694" y="12240"/>
                  </a:lnTo>
                  <a:lnTo>
                    <a:pt x="16615" y="15120"/>
                  </a:lnTo>
                  <a:lnTo>
                    <a:pt x="13289" y="18962"/>
                  </a:lnTo>
                  <a:lnTo>
                    <a:pt x="12043" y="19440"/>
                  </a:lnTo>
                  <a:lnTo>
                    <a:pt x="12253" y="17758"/>
                  </a:lnTo>
                  <a:lnTo>
                    <a:pt x="12666" y="16560"/>
                  </a:lnTo>
                  <a:lnTo>
                    <a:pt x="13086" y="15355"/>
                  </a:lnTo>
                  <a:lnTo>
                    <a:pt x="14332" y="13195"/>
                  </a:lnTo>
                  <a:lnTo>
                    <a:pt x="15159" y="11755"/>
                  </a:lnTo>
                  <a:lnTo>
                    <a:pt x="16202" y="10080"/>
                  </a:lnTo>
                  <a:lnTo>
                    <a:pt x="17238" y="8640"/>
                  </a:lnTo>
                  <a:lnTo>
                    <a:pt x="18694" y="7678"/>
                  </a:lnTo>
                  <a:lnTo>
                    <a:pt x="18694" y="7435"/>
                  </a:lnTo>
                  <a:close/>
                  <a:moveTo>
                    <a:pt x="8724" y="0"/>
                  </a:moveTo>
                  <a:lnTo>
                    <a:pt x="7268" y="720"/>
                  </a:lnTo>
                  <a:lnTo>
                    <a:pt x="6022" y="1440"/>
                  </a:lnTo>
                  <a:lnTo>
                    <a:pt x="3529" y="3600"/>
                  </a:lnTo>
                  <a:lnTo>
                    <a:pt x="2493" y="4555"/>
                  </a:lnTo>
                  <a:lnTo>
                    <a:pt x="1450" y="5518"/>
                  </a:lnTo>
                  <a:lnTo>
                    <a:pt x="413" y="6715"/>
                  </a:lnTo>
                  <a:lnTo>
                    <a:pt x="204" y="7435"/>
                  </a:lnTo>
                  <a:lnTo>
                    <a:pt x="204" y="8398"/>
                  </a:lnTo>
                  <a:lnTo>
                    <a:pt x="0" y="8875"/>
                  </a:lnTo>
                  <a:lnTo>
                    <a:pt x="0" y="9360"/>
                  </a:lnTo>
                  <a:lnTo>
                    <a:pt x="413" y="10080"/>
                  </a:lnTo>
                  <a:lnTo>
                    <a:pt x="1037" y="11278"/>
                  </a:lnTo>
                  <a:lnTo>
                    <a:pt x="2073" y="12475"/>
                  </a:lnTo>
                  <a:lnTo>
                    <a:pt x="3739" y="14635"/>
                  </a:lnTo>
                  <a:lnTo>
                    <a:pt x="5189" y="16318"/>
                  </a:lnTo>
                  <a:lnTo>
                    <a:pt x="6854" y="17758"/>
                  </a:lnTo>
                  <a:lnTo>
                    <a:pt x="8514" y="18962"/>
                  </a:lnTo>
                  <a:lnTo>
                    <a:pt x="9970" y="20160"/>
                  </a:lnTo>
                  <a:lnTo>
                    <a:pt x="9970" y="20880"/>
                  </a:lnTo>
                  <a:lnTo>
                    <a:pt x="10384" y="21358"/>
                  </a:lnTo>
                  <a:lnTo>
                    <a:pt x="11007" y="21600"/>
                  </a:lnTo>
                  <a:lnTo>
                    <a:pt x="11420" y="21122"/>
                  </a:lnTo>
                  <a:lnTo>
                    <a:pt x="12876" y="21122"/>
                  </a:lnTo>
                  <a:lnTo>
                    <a:pt x="13709" y="20638"/>
                  </a:lnTo>
                  <a:lnTo>
                    <a:pt x="14332" y="20160"/>
                  </a:lnTo>
                  <a:lnTo>
                    <a:pt x="15992" y="18478"/>
                  </a:lnTo>
                  <a:lnTo>
                    <a:pt x="17448" y="16318"/>
                  </a:lnTo>
                  <a:lnTo>
                    <a:pt x="18898" y="14158"/>
                  </a:lnTo>
                  <a:lnTo>
                    <a:pt x="20144" y="11755"/>
                  </a:lnTo>
                  <a:lnTo>
                    <a:pt x="20977" y="10080"/>
                  </a:lnTo>
                  <a:lnTo>
                    <a:pt x="21600" y="8875"/>
                  </a:lnTo>
                  <a:lnTo>
                    <a:pt x="21390" y="8398"/>
                  </a:lnTo>
                  <a:lnTo>
                    <a:pt x="21187" y="7920"/>
                  </a:lnTo>
                  <a:lnTo>
                    <a:pt x="20563" y="7200"/>
                  </a:lnTo>
                  <a:lnTo>
                    <a:pt x="19940" y="6715"/>
                  </a:lnTo>
                  <a:lnTo>
                    <a:pt x="19940" y="6238"/>
                  </a:lnTo>
                  <a:lnTo>
                    <a:pt x="19731" y="5995"/>
                  </a:lnTo>
                  <a:lnTo>
                    <a:pt x="17448" y="3835"/>
                  </a:lnTo>
                  <a:lnTo>
                    <a:pt x="14955" y="1918"/>
                  </a:lnTo>
                  <a:lnTo>
                    <a:pt x="13499" y="955"/>
                  </a:lnTo>
                  <a:lnTo>
                    <a:pt x="12043" y="235"/>
                  </a:lnTo>
                  <a:lnTo>
                    <a:pt x="10593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940" name="Shape 1657"/>
            <p:cNvSpPr/>
            <p:nvPr/>
          </p:nvSpPr>
          <p:spPr>
            <a:xfrm>
              <a:off x="9069375" y="3121416"/>
              <a:ext cx="82625" cy="4021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10514" y="7200"/>
                  </a:lnTo>
                  <a:lnTo>
                    <a:pt x="5257" y="12012"/>
                  </a:lnTo>
                  <a:lnTo>
                    <a:pt x="0" y="18000"/>
                  </a:lnTo>
                  <a:lnTo>
                    <a:pt x="0" y="21600"/>
                  </a:lnTo>
                  <a:lnTo>
                    <a:pt x="573" y="21600"/>
                  </a:lnTo>
                  <a:lnTo>
                    <a:pt x="21600" y="108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941" name="Shape 1658"/>
            <p:cNvSpPr/>
            <p:nvPr/>
          </p:nvSpPr>
          <p:spPr>
            <a:xfrm>
              <a:off x="7768952" y="4678803"/>
              <a:ext cx="1383048" cy="196845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100" y="7796"/>
                  </a:moveTo>
                  <a:lnTo>
                    <a:pt x="20134" y="7919"/>
                  </a:lnTo>
                  <a:lnTo>
                    <a:pt x="20205" y="8042"/>
                  </a:lnTo>
                  <a:lnTo>
                    <a:pt x="20379" y="8262"/>
                  </a:lnTo>
                  <a:lnTo>
                    <a:pt x="20588" y="8458"/>
                  </a:lnTo>
                  <a:lnTo>
                    <a:pt x="20693" y="8532"/>
                  </a:lnTo>
                  <a:lnTo>
                    <a:pt x="20833" y="8605"/>
                  </a:lnTo>
                  <a:lnTo>
                    <a:pt x="20588" y="9072"/>
                  </a:lnTo>
                  <a:lnTo>
                    <a:pt x="20519" y="8998"/>
                  </a:lnTo>
                  <a:lnTo>
                    <a:pt x="20448" y="8900"/>
                  </a:lnTo>
                  <a:lnTo>
                    <a:pt x="20205" y="8581"/>
                  </a:lnTo>
                  <a:lnTo>
                    <a:pt x="20030" y="8410"/>
                  </a:lnTo>
                  <a:lnTo>
                    <a:pt x="19925" y="8311"/>
                  </a:lnTo>
                  <a:lnTo>
                    <a:pt x="19786" y="8262"/>
                  </a:lnTo>
                  <a:lnTo>
                    <a:pt x="20100" y="7796"/>
                  </a:lnTo>
                  <a:close/>
                  <a:moveTo>
                    <a:pt x="19716" y="8336"/>
                  </a:moveTo>
                  <a:lnTo>
                    <a:pt x="19925" y="8532"/>
                  </a:lnTo>
                  <a:lnTo>
                    <a:pt x="20100" y="8753"/>
                  </a:lnTo>
                  <a:lnTo>
                    <a:pt x="20239" y="8998"/>
                  </a:lnTo>
                  <a:lnTo>
                    <a:pt x="20344" y="9120"/>
                  </a:lnTo>
                  <a:lnTo>
                    <a:pt x="20484" y="9194"/>
                  </a:lnTo>
                  <a:lnTo>
                    <a:pt x="20519" y="9194"/>
                  </a:lnTo>
                  <a:lnTo>
                    <a:pt x="20344" y="9586"/>
                  </a:lnTo>
                  <a:lnTo>
                    <a:pt x="20100" y="9341"/>
                  </a:lnTo>
                  <a:lnTo>
                    <a:pt x="19681" y="8753"/>
                  </a:lnTo>
                  <a:lnTo>
                    <a:pt x="19646" y="8753"/>
                  </a:lnTo>
                  <a:lnTo>
                    <a:pt x="19611" y="8777"/>
                  </a:lnTo>
                  <a:lnTo>
                    <a:pt x="19646" y="8924"/>
                  </a:lnTo>
                  <a:lnTo>
                    <a:pt x="19716" y="9072"/>
                  </a:lnTo>
                  <a:lnTo>
                    <a:pt x="19891" y="9341"/>
                  </a:lnTo>
                  <a:lnTo>
                    <a:pt x="20065" y="9538"/>
                  </a:lnTo>
                  <a:lnTo>
                    <a:pt x="20134" y="9660"/>
                  </a:lnTo>
                  <a:lnTo>
                    <a:pt x="20274" y="9734"/>
                  </a:lnTo>
                  <a:lnTo>
                    <a:pt x="19960" y="10273"/>
                  </a:lnTo>
                  <a:lnTo>
                    <a:pt x="19891" y="10175"/>
                  </a:lnTo>
                  <a:lnTo>
                    <a:pt x="19786" y="10052"/>
                  </a:lnTo>
                  <a:lnTo>
                    <a:pt x="19611" y="9856"/>
                  </a:lnTo>
                  <a:lnTo>
                    <a:pt x="19367" y="9538"/>
                  </a:lnTo>
                  <a:lnTo>
                    <a:pt x="19088" y="9243"/>
                  </a:lnTo>
                  <a:lnTo>
                    <a:pt x="19506" y="8679"/>
                  </a:lnTo>
                  <a:lnTo>
                    <a:pt x="19716" y="8336"/>
                  </a:lnTo>
                  <a:close/>
                  <a:moveTo>
                    <a:pt x="19018" y="9341"/>
                  </a:moveTo>
                  <a:lnTo>
                    <a:pt x="19192" y="9611"/>
                  </a:lnTo>
                  <a:lnTo>
                    <a:pt x="19367" y="9856"/>
                  </a:lnTo>
                  <a:lnTo>
                    <a:pt x="19577" y="10150"/>
                  </a:lnTo>
                  <a:lnTo>
                    <a:pt x="19716" y="10298"/>
                  </a:lnTo>
                  <a:lnTo>
                    <a:pt x="19856" y="10395"/>
                  </a:lnTo>
                  <a:lnTo>
                    <a:pt x="19820" y="10469"/>
                  </a:lnTo>
                  <a:lnTo>
                    <a:pt x="19611" y="10763"/>
                  </a:lnTo>
                  <a:lnTo>
                    <a:pt x="19472" y="10567"/>
                  </a:lnTo>
                  <a:lnTo>
                    <a:pt x="19332" y="10420"/>
                  </a:lnTo>
                  <a:lnTo>
                    <a:pt x="19053" y="10052"/>
                  </a:lnTo>
                  <a:lnTo>
                    <a:pt x="18913" y="9856"/>
                  </a:lnTo>
                  <a:lnTo>
                    <a:pt x="18878" y="9758"/>
                  </a:lnTo>
                  <a:lnTo>
                    <a:pt x="18878" y="9635"/>
                  </a:lnTo>
                  <a:lnTo>
                    <a:pt x="18844" y="9660"/>
                  </a:lnTo>
                  <a:lnTo>
                    <a:pt x="19018" y="9341"/>
                  </a:lnTo>
                  <a:close/>
                  <a:moveTo>
                    <a:pt x="18844" y="9660"/>
                  </a:moveTo>
                  <a:lnTo>
                    <a:pt x="18809" y="9807"/>
                  </a:lnTo>
                  <a:lnTo>
                    <a:pt x="18809" y="9954"/>
                  </a:lnTo>
                  <a:lnTo>
                    <a:pt x="18878" y="10101"/>
                  </a:lnTo>
                  <a:lnTo>
                    <a:pt x="18983" y="10248"/>
                  </a:lnTo>
                  <a:lnTo>
                    <a:pt x="19192" y="10592"/>
                  </a:lnTo>
                  <a:lnTo>
                    <a:pt x="19332" y="10763"/>
                  </a:lnTo>
                  <a:lnTo>
                    <a:pt x="19472" y="10935"/>
                  </a:lnTo>
                  <a:lnTo>
                    <a:pt x="19297" y="11205"/>
                  </a:lnTo>
                  <a:lnTo>
                    <a:pt x="19228" y="11057"/>
                  </a:lnTo>
                  <a:lnTo>
                    <a:pt x="19123" y="10910"/>
                  </a:lnTo>
                  <a:lnTo>
                    <a:pt x="18913" y="10641"/>
                  </a:lnTo>
                  <a:lnTo>
                    <a:pt x="18739" y="10420"/>
                  </a:lnTo>
                  <a:lnTo>
                    <a:pt x="18635" y="10322"/>
                  </a:lnTo>
                  <a:lnTo>
                    <a:pt x="18495" y="10224"/>
                  </a:lnTo>
                  <a:lnTo>
                    <a:pt x="18844" y="9660"/>
                  </a:lnTo>
                  <a:close/>
                  <a:moveTo>
                    <a:pt x="18424" y="10347"/>
                  </a:moveTo>
                  <a:lnTo>
                    <a:pt x="18599" y="10567"/>
                  </a:lnTo>
                  <a:lnTo>
                    <a:pt x="18774" y="10763"/>
                  </a:lnTo>
                  <a:lnTo>
                    <a:pt x="18949" y="11057"/>
                  </a:lnTo>
                  <a:lnTo>
                    <a:pt x="19158" y="11352"/>
                  </a:lnTo>
                  <a:lnTo>
                    <a:pt x="19192" y="11352"/>
                  </a:lnTo>
                  <a:lnTo>
                    <a:pt x="18949" y="11719"/>
                  </a:lnTo>
                  <a:lnTo>
                    <a:pt x="18739" y="11475"/>
                  </a:lnTo>
                  <a:lnTo>
                    <a:pt x="18495" y="11131"/>
                  </a:lnTo>
                  <a:lnTo>
                    <a:pt x="18250" y="10788"/>
                  </a:lnTo>
                  <a:lnTo>
                    <a:pt x="18215" y="10763"/>
                  </a:lnTo>
                  <a:lnTo>
                    <a:pt x="18181" y="10763"/>
                  </a:lnTo>
                  <a:lnTo>
                    <a:pt x="18424" y="10347"/>
                  </a:lnTo>
                  <a:close/>
                  <a:moveTo>
                    <a:pt x="18145" y="10837"/>
                  </a:moveTo>
                  <a:lnTo>
                    <a:pt x="18215" y="10984"/>
                  </a:lnTo>
                  <a:lnTo>
                    <a:pt x="18285" y="11131"/>
                  </a:lnTo>
                  <a:lnTo>
                    <a:pt x="18460" y="11401"/>
                  </a:lnTo>
                  <a:lnTo>
                    <a:pt x="18809" y="11916"/>
                  </a:lnTo>
                  <a:lnTo>
                    <a:pt x="18529" y="12357"/>
                  </a:lnTo>
                  <a:lnTo>
                    <a:pt x="18285" y="12038"/>
                  </a:lnTo>
                  <a:lnTo>
                    <a:pt x="18041" y="11744"/>
                  </a:lnTo>
                  <a:lnTo>
                    <a:pt x="17831" y="11475"/>
                  </a:lnTo>
                  <a:lnTo>
                    <a:pt x="18145" y="10837"/>
                  </a:lnTo>
                  <a:close/>
                  <a:moveTo>
                    <a:pt x="17762" y="11572"/>
                  </a:moveTo>
                  <a:lnTo>
                    <a:pt x="18110" y="12112"/>
                  </a:lnTo>
                  <a:lnTo>
                    <a:pt x="18250" y="12308"/>
                  </a:lnTo>
                  <a:lnTo>
                    <a:pt x="18424" y="12528"/>
                  </a:lnTo>
                  <a:lnTo>
                    <a:pt x="18285" y="12700"/>
                  </a:lnTo>
                  <a:lnTo>
                    <a:pt x="18006" y="12333"/>
                  </a:lnTo>
                  <a:lnTo>
                    <a:pt x="17622" y="11818"/>
                  </a:lnTo>
                  <a:lnTo>
                    <a:pt x="17762" y="11572"/>
                  </a:lnTo>
                  <a:close/>
                  <a:moveTo>
                    <a:pt x="17553" y="11965"/>
                  </a:moveTo>
                  <a:lnTo>
                    <a:pt x="17657" y="12210"/>
                  </a:lnTo>
                  <a:lnTo>
                    <a:pt x="17796" y="12455"/>
                  </a:lnTo>
                  <a:lnTo>
                    <a:pt x="17971" y="12700"/>
                  </a:lnTo>
                  <a:lnTo>
                    <a:pt x="18076" y="12799"/>
                  </a:lnTo>
                  <a:lnTo>
                    <a:pt x="18181" y="12872"/>
                  </a:lnTo>
                  <a:lnTo>
                    <a:pt x="17971" y="13190"/>
                  </a:lnTo>
                  <a:lnTo>
                    <a:pt x="17727" y="12872"/>
                  </a:lnTo>
                  <a:lnTo>
                    <a:pt x="17553" y="12652"/>
                  </a:lnTo>
                  <a:lnTo>
                    <a:pt x="17308" y="12406"/>
                  </a:lnTo>
                  <a:lnTo>
                    <a:pt x="17553" y="11965"/>
                  </a:lnTo>
                  <a:close/>
                  <a:moveTo>
                    <a:pt x="17273" y="12504"/>
                  </a:moveTo>
                  <a:lnTo>
                    <a:pt x="17482" y="12774"/>
                  </a:lnTo>
                  <a:lnTo>
                    <a:pt x="17657" y="13043"/>
                  </a:lnTo>
                  <a:lnTo>
                    <a:pt x="17727" y="13215"/>
                  </a:lnTo>
                  <a:lnTo>
                    <a:pt x="17867" y="13387"/>
                  </a:lnTo>
                  <a:lnTo>
                    <a:pt x="17517" y="13926"/>
                  </a:lnTo>
                  <a:lnTo>
                    <a:pt x="17377" y="13779"/>
                  </a:lnTo>
                  <a:lnTo>
                    <a:pt x="17134" y="13338"/>
                  </a:lnTo>
                  <a:lnTo>
                    <a:pt x="17063" y="13215"/>
                  </a:lnTo>
                  <a:lnTo>
                    <a:pt x="16994" y="13166"/>
                  </a:lnTo>
                  <a:lnTo>
                    <a:pt x="16959" y="13117"/>
                  </a:lnTo>
                  <a:lnTo>
                    <a:pt x="17063" y="12921"/>
                  </a:lnTo>
                  <a:lnTo>
                    <a:pt x="17273" y="12504"/>
                  </a:lnTo>
                  <a:close/>
                  <a:moveTo>
                    <a:pt x="6735" y="6301"/>
                  </a:moveTo>
                  <a:lnTo>
                    <a:pt x="9771" y="7184"/>
                  </a:lnTo>
                  <a:lnTo>
                    <a:pt x="11272" y="7625"/>
                  </a:lnTo>
                  <a:lnTo>
                    <a:pt x="12771" y="8091"/>
                  </a:lnTo>
                  <a:lnTo>
                    <a:pt x="13504" y="8311"/>
                  </a:lnTo>
                  <a:lnTo>
                    <a:pt x="14272" y="8508"/>
                  </a:lnTo>
                  <a:lnTo>
                    <a:pt x="15738" y="8949"/>
                  </a:lnTo>
                  <a:lnTo>
                    <a:pt x="17063" y="9439"/>
                  </a:lnTo>
                  <a:lnTo>
                    <a:pt x="17727" y="9635"/>
                  </a:lnTo>
                  <a:lnTo>
                    <a:pt x="18076" y="9734"/>
                  </a:lnTo>
                  <a:lnTo>
                    <a:pt x="18460" y="9807"/>
                  </a:lnTo>
                  <a:lnTo>
                    <a:pt x="17762" y="10984"/>
                  </a:lnTo>
                  <a:lnTo>
                    <a:pt x="17413" y="11572"/>
                  </a:lnTo>
                  <a:lnTo>
                    <a:pt x="17134" y="12185"/>
                  </a:lnTo>
                  <a:lnTo>
                    <a:pt x="16610" y="13142"/>
                  </a:lnTo>
                  <a:lnTo>
                    <a:pt x="16052" y="14073"/>
                  </a:lnTo>
                  <a:lnTo>
                    <a:pt x="15424" y="13852"/>
                  </a:lnTo>
                  <a:lnTo>
                    <a:pt x="14796" y="13681"/>
                  </a:lnTo>
                  <a:lnTo>
                    <a:pt x="13504" y="13338"/>
                  </a:lnTo>
                  <a:lnTo>
                    <a:pt x="12737" y="13093"/>
                  </a:lnTo>
                  <a:lnTo>
                    <a:pt x="12004" y="12847"/>
                  </a:lnTo>
                  <a:lnTo>
                    <a:pt x="11272" y="12578"/>
                  </a:lnTo>
                  <a:lnTo>
                    <a:pt x="10504" y="12357"/>
                  </a:lnTo>
                  <a:lnTo>
                    <a:pt x="8898" y="11891"/>
                  </a:lnTo>
                  <a:lnTo>
                    <a:pt x="7293" y="11401"/>
                  </a:lnTo>
                  <a:lnTo>
                    <a:pt x="5653" y="10910"/>
                  </a:lnTo>
                  <a:lnTo>
                    <a:pt x="4851" y="10690"/>
                  </a:lnTo>
                  <a:lnTo>
                    <a:pt x="4013" y="10469"/>
                  </a:lnTo>
                  <a:lnTo>
                    <a:pt x="4047" y="10420"/>
                  </a:lnTo>
                  <a:lnTo>
                    <a:pt x="4990" y="8949"/>
                  </a:lnTo>
                  <a:lnTo>
                    <a:pt x="5932" y="7502"/>
                  </a:lnTo>
                  <a:lnTo>
                    <a:pt x="6735" y="6301"/>
                  </a:lnTo>
                  <a:close/>
                  <a:moveTo>
                    <a:pt x="16854" y="13264"/>
                  </a:moveTo>
                  <a:lnTo>
                    <a:pt x="16924" y="13461"/>
                  </a:lnTo>
                  <a:lnTo>
                    <a:pt x="17029" y="13705"/>
                  </a:lnTo>
                  <a:lnTo>
                    <a:pt x="17203" y="13951"/>
                  </a:lnTo>
                  <a:lnTo>
                    <a:pt x="17377" y="14147"/>
                  </a:lnTo>
                  <a:lnTo>
                    <a:pt x="17203" y="14367"/>
                  </a:lnTo>
                  <a:lnTo>
                    <a:pt x="16994" y="13975"/>
                  </a:lnTo>
                  <a:lnTo>
                    <a:pt x="16820" y="13779"/>
                  </a:lnTo>
                  <a:lnTo>
                    <a:pt x="16645" y="13632"/>
                  </a:lnTo>
                  <a:lnTo>
                    <a:pt x="16854" y="13264"/>
                  </a:lnTo>
                  <a:close/>
                  <a:moveTo>
                    <a:pt x="16575" y="13730"/>
                  </a:moveTo>
                  <a:lnTo>
                    <a:pt x="16820" y="14147"/>
                  </a:lnTo>
                  <a:lnTo>
                    <a:pt x="16959" y="14367"/>
                  </a:lnTo>
                  <a:lnTo>
                    <a:pt x="17099" y="14564"/>
                  </a:lnTo>
                  <a:lnTo>
                    <a:pt x="16959" y="14785"/>
                  </a:lnTo>
                  <a:lnTo>
                    <a:pt x="16785" y="14564"/>
                  </a:lnTo>
                  <a:lnTo>
                    <a:pt x="16610" y="14270"/>
                  </a:lnTo>
                  <a:lnTo>
                    <a:pt x="16471" y="13951"/>
                  </a:lnTo>
                  <a:lnTo>
                    <a:pt x="16575" y="13730"/>
                  </a:lnTo>
                  <a:close/>
                  <a:moveTo>
                    <a:pt x="16366" y="14123"/>
                  </a:moveTo>
                  <a:lnTo>
                    <a:pt x="16435" y="14392"/>
                  </a:lnTo>
                  <a:lnTo>
                    <a:pt x="16506" y="14613"/>
                  </a:lnTo>
                  <a:lnTo>
                    <a:pt x="16610" y="14833"/>
                  </a:lnTo>
                  <a:lnTo>
                    <a:pt x="16680" y="14932"/>
                  </a:lnTo>
                  <a:lnTo>
                    <a:pt x="16785" y="15029"/>
                  </a:lnTo>
                  <a:lnTo>
                    <a:pt x="16645" y="15250"/>
                  </a:lnTo>
                  <a:lnTo>
                    <a:pt x="16435" y="14932"/>
                  </a:lnTo>
                  <a:lnTo>
                    <a:pt x="16296" y="14735"/>
                  </a:lnTo>
                  <a:lnTo>
                    <a:pt x="16156" y="14514"/>
                  </a:lnTo>
                  <a:lnTo>
                    <a:pt x="16366" y="14123"/>
                  </a:lnTo>
                  <a:close/>
                  <a:moveTo>
                    <a:pt x="16087" y="14613"/>
                  </a:moveTo>
                  <a:lnTo>
                    <a:pt x="16331" y="15103"/>
                  </a:lnTo>
                  <a:lnTo>
                    <a:pt x="16401" y="15275"/>
                  </a:lnTo>
                  <a:lnTo>
                    <a:pt x="16471" y="15373"/>
                  </a:lnTo>
                  <a:lnTo>
                    <a:pt x="16540" y="15446"/>
                  </a:lnTo>
                  <a:lnTo>
                    <a:pt x="16435" y="15618"/>
                  </a:lnTo>
                  <a:lnTo>
                    <a:pt x="16261" y="15397"/>
                  </a:lnTo>
                  <a:lnTo>
                    <a:pt x="15912" y="14882"/>
                  </a:lnTo>
                  <a:lnTo>
                    <a:pt x="16087" y="14613"/>
                  </a:lnTo>
                  <a:close/>
                  <a:moveTo>
                    <a:pt x="15842" y="15005"/>
                  </a:moveTo>
                  <a:lnTo>
                    <a:pt x="16052" y="15470"/>
                  </a:lnTo>
                  <a:lnTo>
                    <a:pt x="16156" y="15667"/>
                  </a:lnTo>
                  <a:lnTo>
                    <a:pt x="16296" y="15838"/>
                  </a:lnTo>
                  <a:lnTo>
                    <a:pt x="16121" y="16133"/>
                  </a:lnTo>
                  <a:lnTo>
                    <a:pt x="15912" y="15789"/>
                  </a:lnTo>
                  <a:lnTo>
                    <a:pt x="15773" y="15594"/>
                  </a:lnTo>
                  <a:lnTo>
                    <a:pt x="15633" y="15397"/>
                  </a:lnTo>
                  <a:lnTo>
                    <a:pt x="15842" y="15005"/>
                  </a:lnTo>
                  <a:close/>
                  <a:moveTo>
                    <a:pt x="15564" y="15495"/>
                  </a:moveTo>
                  <a:lnTo>
                    <a:pt x="15738" y="15838"/>
                  </a:lnTo>
                  <a:lnTo>
                    <a:pt x="15842" y="16084"/>
                  </a:lnTo>
                  <a:lnTo>
                    <a:pt x="15912" y="16182"/>
                  </a:lnTo>
                  <a:lnTo>
                    <a:pt x="16017" y="16280"/>
                  </a:lnTo>
                  <a:lnTo>
                    <a:pt x="16052" y="16280"/>
                  </a:lnTo>
                  <a:lnTo>
                    <a:pt x="15878" y="16599"/>
                  </a:lnTo>
                  <a:lnTo>
                    <a:pt x="15702" y="16403"/>
                  </a:lnTo>
                  <a:lnTo>
                    <a:pt x="15493" y="16157"/>
                  </a:lnTo>
                  <a:lnTo>
                    <a:pt x="15319" y="15937"/>
                  </a:lnTo>
                  <a:lnTo>
                    <a:pt x="15564" y="15495"/>
                  </a:lnTo>
                  <a:close/>
                  <a:moveTo>
                    <a:pt x="15284" y="16010"/>
                  </a:moveTo>
                  <a:lnTo>
                    <a:pt x="15354" y="16231"/>
                  </a:lnTo>
                  <a:lnTo>
                    <a:pt x="15493" y="16403"/>
                  </a:lnTo>
                  <a:lnTo>
                    <a:pt x="15598" y="16599"/>
                  </a:lnTo>
                  <a:lnTo>
                    <a:pt x="15773" y="16795"/>
                  </a:lnTo>
                  <a:lnTo>
                    <a:pt x="15598" y="17040"/>
                  </a:lnTo>
                  <a:lnTo>
                    <a:pt x="15493" y="16893"/>
                  </a:lnTo>
                  <a:lnTo>
                    <a:pt x="15424" y="16746"/>
                  </a:lnTo>
                  <a:lnTo>
                    <a:pt x="15284" y="16525"/>
                  </a:lnTo>
                  <a:lnTo>
                    <a:pt x="15110" y="16304"/>
                  </a:lnTo>
                  <a:lnTo>
                    <a:pt x="15284" y="16010"/>
                  </a:lnTo>
                  <a:close/>
                  <a:moveTo>
                    <a:pt x="15074" y="16354"/>
                  </a:moveTo>
                  <a:lnTo>
                    <a:pt x="15214" y="16819"/>
                  </a:lnTo>
                  <a:lnTo>
                    <a:pt x="15354" y="17040"/>
                  </a:lnTo>
                  <a:lnTo>
                    <a:pt x="15424" y="17138"/>
                  </a:lnTo>
                  <a:lnTo>
                    <a:pt x="15528" y="17236"/>
                  </a:lnTo>
                  <a:lnTo>
                    <a:pt x="15354" y="17531"/>
                  </a:lnTo>
                  <a:lnTo>
                    <a:pt x="15214" y="17310"/>
                  </a:lnTo>
                  <a:lnTo>
                    <a:pt x="15005" y="17065"/>
                  </a:lnTo>
                  <a:lnTo>
                    <a:pt x="14900" y="16966"/>
                  </a:lnTo>
                  <a:lnTo>
                    <a:pt x="14796" y="16844"/>
                  </a:lnTo>
                  <a:lnTo>
                    <a:pt x="15074" y="16354"/>
                  </a:lnTo>
                  <a:close/>
                  <a:moveTo>
                    <a:pt x="14760" y="16893"/>
                  </a:moveTo>
                  <a:lnTo>
                    <a:pt x="15040" y="17408"/>
                  </a:lnTo>
                  <a:lnTo>
                    <a:pt x="15145" y="17579"/>
                  </a:lnTo>
                  <a:lnTo>
                    <a:pt x="15250" y="17727"/>
                  </a:lnTo>
                  <a:lnTo>
                    <a:pt x="15145" y="17996"/>
                  </a:lnTo>
                  <a:lnTo>
                    <a:pt x="15005" y="17800"/>
                  </a:lnTo>
                  <a:lnTo>
                    <a:pt x="14900" y="17604"/>
                  </a:lnTo>
                  <a:lnTo>
                    <a:pt x="14760" y="17408"/>
                  </a:lnTo>
                  <a:lnTo>
                    <a:pt x="14586" y="17236"/>
                  </a:lnTo>
                  <a:lnTo>
                    <a:pt x="14621" y="17163"/>
                  </a:lnTo>
                  <a:lnTo>
                    <a:pt x="14760" y="16893"/>
                  </a:lnTo>
                  <a:close/>
                  <a:moveTo>
                    <a:pt x="14482" y="17359"/>
                  </a:moveTo>
                  <a:lnTo>
                    <a:pt x="14517" y="17432"/>
                  </a:lnTo>
                  <a:lnTo>
                    <a:pt x="14760" y="17849"/>
                  </a:lnTo>
                  <a:lnTo>
                    <a:pt x="14865" y="18021"/>
                  </a:lnTo>
                  <a:lnTo>
                    <a:pt x="14936" y="18119"/>
                  </a:lnTo>
                  <a:lnTo>
                    <a:pt x="15005" y="18217"/>
                  </a:lnTo>
                  <a:lnTo>
                    <a:pt x="14865" y="18511"/>
                  </a:lnTo>
                  <a:lnTo>
                    <a:pt x="14726" y="18364"/>
                  </a:lnTo>
                  <a:lnTo>
                    <a:pt x="14656" y="18290"/>
                  </a:lnTo>
                  <a:lnTo>
                    <a:pt x="14551" y="18143"/>
                  </a:lnTo>
                  <a:lnTo>
                    <a:pt x="14446" y="17947"/>
                  </a:lnTo>
                  <a:lnTo>
                    <a:pt x="14342" y="17849"/>
                  </a:lnTo>
                  <a:lnTo>
                    <a:pt x="14237" y="17775"/>
                  </a:lnTo>
                  <a:lnTo>
                    <a:pt x="14482" y="17359"/>
                  </a:lnTo>
                  <a:close/>
                  <a:moveTo>
                    <a:pt x="14203" y="17849"/>
                  </a:moveTo>
                  <a:lnTo>
                    <a:pt x="14342" y="18094"/>
                  </a:lnTo>
                  <a:lnTo>
                    <a:pt x="14482" y="18340"/>
                  </a:lnTo>
                  <a:lnTo>
                    <a:pt x="14621" y="18487"/>
                  </a:lnTo>
                  <a:lnTo>
                    <a:pt x="14691" y="18584"/>
                  </a:lnTo>
                  <a:lnTo>
                    <a:pt x="14831" y="18609"/>
                  </a:lnTo>
                  <a:lnTo>
                    <a:pt x="14621" y="19026"/>
                  </a:lnTo>
                  <a:lnTo>
                    <a:pt x="14551" y="18952"/>
                  </a:lnTo>
                  <a:lnTo>
                    <a:pt x="14342" y="18584"/>
                  </a:lnTo>
                  <a:lnTo>
                    <a:pt x="14203" y="18364"/>
                  </a:lnTo>
                  <a:lnTo>
                    <a:pt x="14098" y="18266"/>
                  </a:lnTo>
                  <a:lnTo>
                    <a:pt x="13993" y="18193"/>
                  </a:lnTo>
                  <a:lnTo>
                    <a:pt x="14203" y="17849"/>
                  </a:lnTo>
                  <a:close/>
                  <a:moveTo>
                    <a:pt x="13958" y="18241"/>
                  </a:moveTo>
                  <a:lnTo>
                    <a:pt x="14063" y="18364"/>
                  </a:lnTo>
                  <a:lnTo>
                    <a:pt x="14132" y="18511"/>
                  </a:lnTo>
                  <a:lnTo>
                    <a:pt x="14237" y="18756"/>
                  </a:lnTo>
                  <a:lnTo>
                    <a:pt x="14342" y="18977"/>
                  </a:lnTo>
                  <a:lnTo>
                    <a:pt x="14412" y="19075"/>
                  </a:lnTo>
                  <a:lnTo>
                    <a:pt x="14517" y="19173"/>
                  </a:lnTo>
                  <a:lnTo>
                    <a:pt x="14342" y="19467"/>
                  </a:lnTo>
                  <a:lnTo>
                    <a:pt x="14167" y="19222"/>
                  </a:lnTo>
                  <a:lnTo>
                    <a:pt x="14063" y="19002"/>
                  </a:lnTo>
                  <a:lnTo>
                    <a:pt x="13958" y="18756"/>
                  </a:lnTo>
                  <a:lnTo>
                    <a:pt x="13818" y="18536"/>
                  </a:lnTo>
                  <a:lnTo>
                    <a:pt x="13784" y="18536"/>
                  </a:lnTo>
                  <a:lnTo>
                    <a:pt x="13958" y="18241"/>
                  </a:lnTo>
                  <a:close/>
                  <a:moveTo>
                    <a:pt x="13749" y="18584"/>
                  </a:moveTo>
                  <a:lnTo>
                    <a:pt x="13818" y="18855"/>
                  </a:lnTo>
                  <a:lnTo>
                    <a:pt x="13889" y="19124"/>
                  </a:lnTo>
                  <a:lnTo>
                    <a:pt x="13958" y="19246"/>
                  </a:lnTo>
                  <a:lnTo>
                    <a:pt x="14028" y="19369"/>
                  </a:lnTo>
                  <a:lnTo>
                    <a:pt x="14098" y="19492"/>
                  </a:lnTo>
                  <a:lnTo>
                    <a:pt x="14237" y="19590"/>
                  </a:lnTo>
                  <a:lnTo>
                    <a:pt x="14098" y="19835"/>
                  </a:lnTo>
                  <a:lnTo>
                    <a:pt x="13853" y="19541"/>
                  </a:lnTo>
                  <a:lnTo>
                    <a:pt x="13679" y="19296"/>
                  </a:lnTo>
                  <a:lnTo>
                    <a:pt x="13470" y="19075"/>
                  </a:lnTo>
                  <a:lnTo>
                    <a:pt x="13749" y="18584"/>
                  </a:lnTo>
                  <a:close/>
                  <a:moveTo>
                    <a:pt x="279" y="17040"/>
                  </a:moveTo>
                  <a:lnTo>
                    <a:pt x="419" y="17163"/>
                  </a:lnTo>
                  <a:lnTo>
                    <a:pt x="593" y="17260"/>
                  </a:lnTo>
                  <a:lnTo>
                    <a:pt x="767" y="17359"/>
                  </a:lnTo>
                  <a:lnTo>
                    <a:pt x="1012" y="17432"/>
                  </a:lnTo>
                  <a:lnTo>
                    <a:pt x="1430" y="17579"/>
                  </a:lnTo>
                  <a:lnTo>
                    <a:pt x="1849" y="17678"/>
                  </a:lnTo>
                  <a:lnTo>
                    <a:pt x="3594" y="18168"/>
                  </a:lnTo>
                  <a:lnTo>
                    <a:pt x="4466" y="18413"/>
                  </a:lnTo>
                  <a:lnTo>
                    <a:pt x="5339" y="18634"/>
                  </a:lnTo>
                  <a:lnTo>
                    <a:pt x="7188" y="19124"/>
                  </a:lnTo>
                  <a:lnTo>
                    <a:pt x="9038" y="19639"/>
                  </a:lnTo>
                  <a:lnTo>
                    <a:pt x="9875" y="19908"/>
                  </a:lnTo>
                  <a:lnTo>
                    <a:pt x="7537" y="19320"/>
                  </a:lnTo>
                  <a:lnTo>
                    <a:pt x="5653" y="18855"/>
                  </a:lnTo>
                  <a:lnTo>
                    <a:pt x="3769" y="18364"/>
                  </a:lnTo>
                  <a:lnTo>
                    <a:pt x="3664" y="18340"/>
                  </a:lnTo>
                  <a:lnTo>
                    <a:pt x="3001" y="18143"/>
                  </a:lnTo>
                  <a:lnTo>
                    <a:pt x="2303" y="17922"/>
                  </a:lnTo>
                  <a:lnTo>
                    <a:pt x="1640" y="17678"/>
                  </a:lnTo>
                  <a:lnTo>
                    <a:pt x="942" y="17457"/>
                  </a:lnTo>
                  <a:lnTo>
                    <a:pt x="314" y="17187"/>
                  </a:lnTo>
                  <a:lnTo>
                    <a:pt x="244" y="17065"/>
                  </a:lnTo>
                  <a:lnTo>
                    <a:pt x="279" y="17040"/>
                  </a:lnTo>
                  <a:close/>
                  <a:moveTo>
                    <a:pt x="4083" y="10592"/>
                  </a:moveTo>
                  <a:lnTo>
                    <a:pt x="4187" y="10690"/>
                  </a:lnTo>
                  <a:lnTo>
                    <a:pt x="4676" y="10837"/>
                  </a:lnTo>
                  <a:lnTo>
                    <a:pt x="6664" y="11425"/>
                  </a:lnTo>
                  <a:lnTo>
                    <a:pt x="8165" y="11866"/>
                  </a:lnTo>
                  <a:lnTo>
                    <a:pt x="9700" y="12308"/>
                  </a:lnTo>
                  <a:lnTo>
                    <a:pt x="10504" y="12578"/>
                  </a:lnTo>
                  <a:lnTo>
                    <a:pt x="11306" y="12823"/>
                  </a:lnTo>
                  <a:lnTo>
                    <a:pt x="12911" y="13362"/>
                  </a:lnTo>
                  <a:lnTo>
                    <a:pt x="13679" y="13583"/>
                  </a:lnTo>
                  <a:lnTo>
                    <a:pt x="14446" y="13779"/>
                  </a:lnTo>
                  <a:lnTo>
                    <a:pt x="15214" y="13999"/>
                  </a:lnTo>
                  <a:lnTo>
                    <a:pt x="15598" y="14123"/>
                  </a:lnTo>
                  <a:lnTo>
                    <a:pt x="15947" y="14245"/>
                  </a:lnTo>
                  <a:lnTo>
                    <a:pt x="15319" y="15323"/>
                  </a:lnTo>
                  <a:lnTo>
                    <a:pt x="15005" y="15838"/>
                  </a:lnTo>
                  <a:lnTo>
                    <a:pt x="14691" y="16403"/>
                  </a:lnTo>
                  <a:lnTo>
                    <a:pt x="14098" y="17506"/>
                  </a:lnTo>
                  <a:lnTo>
                    <a:pt x="13435" y="18634"/>
                  </a:lnTo>
                  <a:lnTo>
                    <a:pt x="13190" y="19075"/>
                  </a:lnTo>
                  <a:lnTo>
                    <a:pt x="12947" y="19541"/>
                  </a:lnTo>
                  <a:lnTo>
                    <a:pt x="12807" y="19761"/>
                  </a:lnTo>
                  <a:lnTo>
                    <a:pt x="12632" y="19958"/>
                  </a:lnTo>
                  <a:lnTo>
                    <a:pt x="12457" y="20178"/>
                  </a:lnTo>
                  <a:lnTo>
                    <a:pt x="12248" y="20350"/>
                  </a:lnTo>
                  <a:lnTo>
                    <a:pt x="11620" y="20227"/>
                  </a:lnTo>
                  <a:lnTo>
                    <a:pt x="11027" y="20031"/>
                  </a:lnTo>
                  <a:lnTo>
                    <a:pt x="9840" y="19664"/>
                  </a:lnTo>
                  <a:lnTo>
                    <a:pt x="8130" y="19173"/>
                  </a:lnTo>
                  <a:lnTo>
                    <a:pt x="6421" y="18707"/>
                  </a:lnTo>
                  <a:lnTo>
                    <a:pt x="2931" y="17775"/>
                  </a:lnTo>
                  <a:lnTo>
                    <a:pt x="2268" y="17604"/>
                  </a:lnTo>
                  <a:lnTo>
                    <a:pt x="1605" y="17432"/>
                  </a:lnTo>
                  <a:lnTo>
                    <a:pt x="976" y="17212"/>
                  </a:lnTo>
                  <a:lnTo>
                    <a:pt x="662" y="17089"/>
                  </a:lnTo>
                  <a:lnTo>
                    <a:pt x="383" y="16942"/>
                  </a:lnTo>
                  <a:lnTo>
                    <a:pt x="383" y="16893"/>
                  </a:lnTo>
                  <a:lnTo>
                    <a:pt x="419" y="16844"/>
                  </a:lnTo>
                  <a:lnTo>
                    <a:pt x="419" y="16795"/>
                  </a:lnTo>
                  <a:lnTo>
                    <a:pt x="488" y="16672"/>
                  </a:lnTo>
                  <a:lnTo>
                    <a:pt x="733" y="16133"/>
                  </a:lnTo>
                  <a:lnTo>
                    <a:pt x="1640" y="14514"/>
                  </a:lnTo>
                  <a:lnTo>
                    <a:pt x="2757" y="12553"/>
                  </a:lnTo>
                  <a:lnTo>
                    <a:pt x="3943" y="10616"/>
                  </a:lnTo>
                  <a:lnTo>
                    <a:pt x="4013" y="10616"/>
                  </a:lnTo>
                  <a:lnTo>
                    <a:pt x="4047" y="10592"/>
                  </a:lnTo>
                  <a:close/>
                  <a:moveTo>
                    <a:pt x="13435" y="19149"/>
                  </a:moveTo>
                  <a:lnTo>
                    <a:pt x="13679" y="19541"/>
                  </a:lnTo>
                  <a:lnTo>
                    <a:pt x="13818" y="19761"/>
                  </a:lnTo>
                  <a:lnTo>
                    <a:pt x="13993" y="19982"/>
                  </a:lnTo>
                  <a:lnTo>
                    <a:pt x="13749" y="20326"/>
                  </a:lnTo>
                  <a:lnTo>
                    <a:pt x="13714" y="20350"/>
                  </a:lnTo>
                  <a:lnTo>
                    <a:pt x="13644" y="20178"/>
                  </a:lnTo>
                  <a:lnTo>
                    <a:pt x="13575" y="20031"/>
                  </a:lnTo>
                  <a:lnTo>
                    <a:pt x="13435" y="19737"/>
                  </a:lnTo>
                  <a:lnTo>
                    <a:pt x="13261" y="19443"/>
                  </a:lnTo>
                  <a:lnTo>
                    <a:pt x="13399" y="19222"/>
                  </a:lnTo>
                  <a:lnTo>
                    <a:pt x="13435" y="19149"/>
                  </a:lnTo>
                  <a:close/>
                  <a:moveTo>
                    <a:pt x="12842" y="20105"/>
                  </a:moveTo>
                  <a:lnTo>
                    <a:pt x="12876" y="20227"/>
                  </a:lnTo>
                  <a:lnTo>
                    <a:pt x="12947" y="20326"/>
                  </a:lnTo>
                  <a:lnTo>
                    <a:pt x="13085" y="20570"/>
                  </a:lnTo>
                  <a:lnTo>
                    <a:pt x="12457" y="20448"/>
                  </a:lnTo>
                  <a:lnTo>
                    <a:pt x="12667" y="20276"/>
                  </a:lnTo>
                  <a:lnTo>
                    <a:pt x="12842" y="20105"/>
                  </a:lnTo>
                  <a:close/>
                  <a:moveTo>
                    <a:pt x="13190" y="19590"/>
                  </a:moveTo>
                  <a:lnTo>
                    <a:pt x="13330" y="19982"/>
                  </a:lnTo>
                  <a:lnTo>
                    <a:pt x="13435" y="20252"/>
                  </a:lnTo>
                  <a:lnTo>
                    <a:pt x="13504" y="20399"/>
                  </a:lnTo>
                  <a:lnTo>
                    <a:pt x="13609" y="20497"/>
                  </a:lnTo>
                  <a:lnTo>
                    <a:pt x="13504" y="20644"/>
                  </a:lnTo>
                  <a:lnTo>
                    <a:pt x="13470" y="20644"/>
                  </a:lnTo>
                  <a:lnTo>
                    <a:pt x="13470" y="20570"/>
                  </a:lnTo>
                  <a:lnTo>
                    <a:pt x="13435" y="20546"/>
                  </a:lnTo>
                  <a:lnTo>
                    <a:pt x="13399" y="20546"/>
                  </a:lnTo>
                  <a:lnTo>
                    <a:pt x="13365" y="20570"/>
                  </a:lnTo>
                  <a:lnTo>
                    <a:pt x="13121" y="20227"/>
                  </a:lnTo>
                  <a:lnTo>
                    <a:pt x="13051" y="20080"/>
                  </a:lnTo>
                  <a:lnTo>
                    <a:pt x="12981" y="19908"/>
                  </a:lnTo>
                  <a:lnTo>
                    <a:pt x="13190" y="19590"/>
                  </a:lnTo>
                  <a:close/>
                  <a:moveTo>
                    <a:pt x="20484" y="13681"/>
                  </a:moveTo>
                  <a:lnTo>
                    <a:pt x="20065" y="14343"/>
                  </a:lnTo>
                  <a:lnTo>
                    <a:pt x="19716" y="15005"/>
                  </a:lnTo>
                  <a:lnTo>
                    <a:pt x="19367" y="15691"/>
                  </a:lnTo>
                  <a:lnTo>
                    <a:pt x="18983" y="16378"/>
                  </a:lnTo>
                  <a:lnTo>
                    <a:pt x="18529" y="17089"/>
                  </a:lnTo>
                  <a:lnTo>
                    <a:pt x="18076" y="17775"/>
                  </a:lnTo>
                  <a:lnTo>
                    <a:pt x="17587" y="18487"/>
                  </a:lnTo>
                  <a:lnTo>
                    <a:pt x="17134" y="19173"/>
                  </a:lnTo>
                  <a:lnTo>
                    <a:pt x="16889" y="19541"/>
                  </a:lnTo>
                  <a:lnTo>
                    <a:pt x="16680" y="19933"/>
                  </a:lnTo>
                  <a:lnTo>
                    <a:pt x="16471" y="20301"/>
                  </a:lnTo>
                  <a:lnTo>
                    <a:pt x="16192" y="20669"/>
                  </a:lnTo>
                  <a:lnTo>
                    <a:pt x="16296" y="20497"/>
                  </a:lnTo>
                  <a:lnTo>
                    <a:pt x="17377" y="18732"/>
                  </a:lnTo>
                  <a:lnTo>
                    <a:pt x="18460" y="16991"/>
                  </a:lnTo>
                  <a:lnTo>
                    <a:pt x="18913" y="16157"/>
                  </a:lnTo>
                  <a:lnTo>
                    <a:pt x="19332" y="15323"/>
                  </a:lnTo>
                  <a:lnTo>
                    <a:pt x="19577" y="14882"/>
                  </a:lnTo>
                  <a:lnTo>
                    <a:pt x="19856" y="14490"/>
                  </a:lnTo>
                  <a:lnTo>
                    <a:pt x="20484" y="13681"/>
                  </a:lnTo>
                  <a:close/>
                  <a:moveTo>
                    <a:pt x="5688" y="18977"/>
                  </a:moveTo>
                  <a:lnTo>
                    <a:pt x="6769" y="19246"/>
                  </a:lnTo>
                  <a:lnTo>
                    <a:pt x="8758" y="19712"/>
                  </a:lnTo>
                  <a:lnTo>
                    <a:pt x="10748" y="20203"/>
                  </a:lnTo>
                  <a:lnTo>
                    <a:pt x="11550" y="20399"/>
                  </a:lnTo>
                  <a:lnTo>
                    <a:pt x="12074" y="20521"/>
                  </a:lnTo>
                  <a:lnTo>
                    <a:pt x="12039" y="20546"/>
                  </a:lnTo>
                  <a:lnTo>
                    <a:pt x="11969" y="20644"/>
                  </a:lnTo>
                  <a:lnTo>
                    <a:pt x="11934" y="20717"/>
                  </a:lnTo>
                  <a:lnTo>
                    <a:pt x="11515" y="20595"/>
                  </a:lnTo>
                  <a:lnTo>
                    <a:pt x="9666" y="20055"/>
                  </a:lnTo>
                  <a:lnTo>
                    <a:pt x="7782" y="19565"/>
                  </a:lnTo>
                  <a:lnTo>
                    <a:pt x="5688" y="18977"/>
                  </a:lnTo>
                  <a:close/>
                  <a:moveTo>
                    <a:pt x="12771" y="20620"/>
                  </a:moveTo>
                  <a:lnTo>
                    <a:pt x="13225" y="20717"/>
                  </a:lnTo>
                  <a:lnTo>
                    <a:pt x="12981" y="20693"/>
                  </a:lnTo>
                  <a:lnTo>
                    <a:pt x="12771" y="20620"/>
                  </a:lnTo>
                  <a:close/>
                  <a:moveTo>
                    <a:pt x="383" y="17408"/>
                  </a:moveTo>
                  <a:lnTo>
                    <a:pt x="767" y="17579"/>
                  </a:lnTo>
                  <a:lnTo>
                    <a:pt x="1186" y="17751"/>
                  </a:lnTo>
                  <a:lnTo>
                    <a:pt x="1605" y="17898"/>
                  </a:lnTo>
                  <a:lnTo>
                    <a:pt x="2058" y="18021"/>
                  </a:lnTo>
                  <a:lnTo>
                    <a:pt x="2931" y="18266"/>
                  </a:lnTo>
                  <a:lnTo>
                    <a:pt x="3838" y="18511"/>
                  </a:lnTo>
                  <a:lnTo>
                    <a:pt x="5898" y="19149"/>
                  </a:lnTo>
                  <a:lnTo>
                    <a:pt x="6944" y="19467"/>
                  </a:lnTo>
                  <a:lnTo>
                    <a:pt x="7991" y="19761"/>
                  </a:lnTo>
                  <a:lnTo>
                    <a:pt x="9980" y="20301"/>
                  </a:lnTo>
                  <a:lnTo>
                    <a:pt x="11934" y="20864"/>
                  </a:lnTo>
                  <a:lnTo>
                    <a:pt x="11934" y="20938"/>
                  </a:lnTo>
                  <a:lnTo>
                    <a:pt x="11795" y="20914"/>
                  </a:lnTo>
                  <a:lnTo>
                    <a:pt x="11027" y="20669"/>
                  </a:lnTo>
                  <a:lnTo>
                    <a:pt x="10225" y="20448"/>
                  </a:lnTo>
                  <a:lnTo>
                    <a:pt x="8619" y="20007"/>
                  </a:lnTo>
                  <a:lnTo>
                    <a:pt x="7607" y="19712"/>
                  </a:lnTo>
                  <a:lnTo>
                    <a:pt x="6595" y="19418"/>
                  </a:lnTo>
                  <a:lnTo>
                    <a:pt x="4571" y="18781"/>
                  </a:lnTo>
                  <a:lnTo>
                    <a:pt x="2548" y="18168"/>
                  </a:lnTo>
                  <a:lnTo>
                    <a:pt x="1535" y="17898"/>
                  </a:lnTo>
                  <a:lnTo>
                    <a:pt x="523" y="17628"/>
                  </a:lnTo>
                  <a:lnTo>
                    <a:pt x="523" y="17604"/>
                  </a:lnTo>
                  <a:lnTo>
                    <a:pt x="488" y="17579"/>
                  </a:lnTo>
                  <a:lnTo>
                    <a:pt x="383" y="17408"/>
                  </a:lnTo>
                  <a:close/>
                  <a:moveTo>
                    <a:pt x="12283" y="20644"/>
                  </a:moveTo>
                  <a:lnTo>
                    <a:pt x="12353" y="20693"/>
                  </a:lnTo>
                  <a:lnTo>
                    <a:pt x="12457" y="20742"/>
                  </a:lnTo>
                  <a:lnTo>
                    <a:pt x="12702" y="20816"/>
                  </a:lnTo>
                  <a:lnTo>
                    <a:pt x="12981" y="20889"/>
                  </a:lnTo>
                  <a:lnTo>
                    <a:pt x="13261" y="20938"/>
                  </a:lnTo>
                  <a:lnTo>
                    <a:pt x="13190" y="21036"/>
                  </a:lnTo>
                  <a:lnTo>
                    <a:pt x="12702" y="20938"/>
                  </a:lnTo>
                  <a:lnTo>
                    <a:pt x="12214" y="20791"/>
                  </a:lnTo>
                  <a:lnTo>
                    <a:pt x="12214" y="20644"/>
                  </a:lnTo>
                  <a:close/>
                  <a:moveTo>
                    <a:pt x="13539" y="20938"/>
                  </a:moveTo>
                  <a:lnTo>
                    <a:pt x="13575" y="20988"/>
                  </a:lnTo>
                  <a:lnTo>
                    <a:pt x="13644" y="21012"/>
                  </a:lnTo>
                  <a:lnTo>
                    <a:pt x="13889" y="21036"/>
                  </a:lnTo>
                  <a:lnTo>
                    <a:pt x="14132" y="21061"/>
                  </a:lnTo>
                  <a:lnTo>
                    <a:pt x="14586" y="21135"/>
                  </a:lnTo>
                  <a:lnTo>
                    <a:pt x="14307" y="21159"/>
                  </a:lnTo>
                  <a:lnTo>
                    <a:pt x="13993" y="21135"/>
                  </a:lnTo>
                  <a:lnTo>
                    <a:pt x="13714" y="21110"/>
                  </a:lnTo>
                  <a:lnTo>
                    <a:pt x="13399" y="21085"/>
                  </a:lnTo>
                  <a:lnTo>
                    <a:pt x="13435" y="20938"/>
                  </a:lnTo>
                  <a:close/>
                  <a:moveTo>
                    <a:pt x="12179" y="20938"/>
                  </a:moveTo>
                  <a:lnTo>
                    <a:pt x="12283" y="20963"/>
                  </a:lnTo>
                  <a:lnTo>
                    <a:pt x="12737" y="21085"/>
                  </a:lnTo>
                  <a:lnTo>
                    <a:pt x="13190" y="21183"/>
                  </a:lnTo>
                  <a:lnTo>
                    <a:pt x="13225" y="21331"/>
                  </a:lnTo>
                  <a:lnTo>
                    <a:pt x="12179" y="21036"/>
                  </a:lnTo>
                  <a:lnTo>
                    <a:pt x="12179" y="20938"/>
                  </a:lnTo>
                  <a:close/>
                  <a:moveTo>
                    <a:pt x="15633" y="21110"/>
                  </a:moveTo>
                  <a:lnTo>
                    <a:pt x="15459" y="21208"/>
                  </a:lnTo>
                  <a:lnTo>
                    <a:pt x="15250" y="21306"/>
                  </a:lnTo>
                  <a:lnTo>
                    <a:pt x="15040" y="21379"/>
                  </a:lnTo>
                  <a:lnTo>
                    <a:pt x="14831" y="21429"/>
                  </a:lnTo>
                  <a:lnTo>
                    <a:pt x="14586" y="21453"/>
                  </a:lnTo>
                  <a:lnTo>
                    <a:pt x="14377" y="21453"/>
                  </a:lnTo>
                  <a:lnTo>
                    <a:pt x="13889" y="21429"/>
                  </a:lnTo>
                  <a:lnTo>
                    <a:pt x="13435" y="21355"/>
                  </a:lnTo>
                  <a:lnTo>
                    <a:pt x="13470" y="21331"/>
                  </a:lnTo>
                  <a:lnTo>
                    <a:pt x="13435" y="21282"/>
                  </a:lnTo>
                  <a:lnTo>
                    <a:pt x="13435" y="21232"/>
                  </a:lnTo>
                  <a:lnTo>
                    <a:pt x="13993" y="21282"/>
                  </a:lnTo>
                  <a:lnTo>
                    <a:pt x="14796" y="21282"/>
                  </a:lnTo>
                  <a:lnTo>
                    <a:pt x="15074" y="21232"/>
                  </a:lnTo>
                  <a:lnTo>
                    <a:pt x="15354" y="21183"/>
                  </a:lnTo>
                  <a:lnTo>
                    <a:pt x="15633" y="21110"/>
                  </a:lnTo>
                  <a:close/>
                  <a:moveTo>
                    <a:pt x="10120" y="0"/>
                  </a:moveTo>
                  <a:lnTo>
                    <a:pt x="10085" y="25"/>
                  </a:lnTo>
                  <a:lnTo>
                    <a:pt x="9875" y="564"/>
                  </a:lnTo>
                  <a:lnTo>
                    <a:pt x="9666" y="1079"/>
                  </a:lnTo>
                  <a:lnTo>
                    <a:pt x="9386" y="1593"/>
                  </a:lnTo>
                  <a:lnTo>
                    <a:pt x="9107" y="2084"/>
                  </a:lnTo>
                  <a:lnTo>
                    <a:pt x="8515" y="3089"/>
                  </a:lnTo>
                  <a:lnTo>
                    <a:pt x="7851" y="4070"/>
                  </a:lnTo>
                  <a:lnTo>
                    <a:pt x="6630" y="6007"/>
                  </a:lnTo>
                  <a:lnTo>
                    <a:pt x="6036" y="6963"/>
                  </a:lnTo>
                  <a:lnTo>
                    <a:pt x="5374" y="7919"/>
                  </a:lnTo>
                  <a:lnTo>
                    <a:pt x="4885" y="8605"/>
                  </a:lnTo>
                  <a:lnTo>
                    <a:pt x="4432" y="9317"/>
                  </a:lnTo>
                  <a:lnTo>
                    <a:pt x="3594" y="10763"/>
                  </a:lnTo>
                  <a:lnTo>
                    <a:pt x="2338" y="12799"/>
                  </a:lnTo>
                  <a:lnTo>
                    <a:pt x="1116" y="14882"/>
                  </a:lnTo>
                  <a:lnTo>
                    <a:pt x="279" y="16403"/>
                  </a:lnTo>
                  <a:lnTo>
                    <a:pt x="174" y="16623"/>
                  </a:lnTo>
                  <a:lnTo>
                    <a:pt x="105" y="16770"/>
                  </a:lnTo>
                  <a:lnTo>
                    <a:pt x="69" y="16893"/>
                  </a:lnTo>
                  <a:lnTo>
                    <a:pt x="34" y="16917"/>
                  </a:lnTo>
                  <a:lnTo>
                    <a:pt x="0" y="16966"/>
                  </a:lnTo>
                  <a:lnTo>
                    <a:pt x="105" y="17138"/>
                  </a:lnTo>
                  <a:lnTo>
                    <a:pt x="139" y="17310"/>
                  </a:lnTo>
                  <a:lnTo>
                    <a:pt x="209" y="17481"/>
                  </a:lnTo>
                  <a:lnTo>
                    <a:pt x="314" y="17653"/>
                  </a:lnTo>
                  <a:lnTo>
                    <a:pt x="348" y="17678"/>
                  </a:lnTo>
                  <a:lnTo>
                    <a:pt x="419" y="17678"/>
                  </a:lnTo>
                  <a:lnTo>
                    <a:pt x="2548" y="18389"/>
                  </a:lnTo>
                  <a:lnTo>
                    <a:pt x="4676" y="19050"/>
                  </a:lnTo>
                  <a:lnTo>
                    <a:pt x="6874" y="19688"/>
                  </a:lnTo>
                  <a:lnTo>
                    <a:pt x="9038" y="20301"/>
                  </a:lnTo>
                  <a:lnTo>
                    <a:pt x="10504" y="20717"/>
                  </a:lnTo>
                  <a:lnTo>
                    <a:pt x="11969" y="21159"/>
                  </a:lnTo>
                  <a:lnTo>
                    <a:pt x="12004" y="21183"/>
                  </a:lnTo>
                  <a:lnTo>
                    <a:pt x="12074" y="21183"/>
                  </a:lnTo>
                  <a:lnTo>
                    <a:pt x="12457" y="21306"/>
                  </a:lnTo>
                  <a:lnTo>
                    <a:pt x="13156" y="21478"/>
                  </a:lnTo>
                  <a:lnTo>
                    <a:pt x="13539" y="21551"/>
                  </a:lnTo>
                  <a:lnTo>
                    <a:pt x="13889" y="21600"/>
                  </a:lnTo>
                  <a:lnTo>
                    <a:pt x="14656" y="21600"/>
                  </a:lnTo>
                  <a:lnTo>
                    <a:pt x="15005" y="21551"/>
                  </a:lnTo>
                  <a:lnTo>
                    <a:pt x="15388" y="21453"/>
                  </a:lnTo>
                  <a:lnTo>
                    <a:pt x="15702" y="21331"/>
                  </a:lnTo>
                  <a:lnTo>
                    <a:pt x="15982" y="21183"/>
                  </a:lnTo>
                  <a:lnTo>
                    <a:pt x="16226" y="20988"/>
                  </a:lnTo>
                  <a:lnTo>
                    <a:pt x="16401" y="20767"/>
                  </a:lnTo>
                  <a:lnTo>
                    <a:pt x="16749" y="20276"/>
                  </a:lnTo>
                  <a:lnTo>
                    <a:pt x="17029" y="19811"/>
                  </a:lnTo>
                  <a:lnTo>
                    <a:pt x="17482" y="19026"/>
                  </a:lnTo>
                  <a:lnTo>
                    <a:pt x="18006" y="18290"/>
                  </a:lnTo>
                  <a:lnTo>
                    <a:pt x="18529" y="17531"/>
                  </a:lnTo>
                  <a:lnTo>
                    <a:pt x="19018" y="16770"/>
                  </a:lnTo>
                  <a:lnTo>
                    <a:pt x="19472" y="15985"/>
                  </a:lnTo>
                  <a:lnTo>
                    <a:pt x="20310" y="14367"/>
                  </a:lnTo>
                  <a:lnTo>
                    <a:pt x="20798" y="13583"/>
                  </a:lnTo>
                  <a:lnTo>
                    <a:pt x="21181" y="13068"/>
                  </a:lnTo>
                  <a:lnTo>
                    <a:pt x="21600" y="12578"/>
                  </a:lnTo>
                  <a:lnTo>
                    <a:pt x="21600" y="12308"/>
                  </a:lnTo>
                  <a:lnTo>
                    <a:pt x="21252" y="12676"/>
                  </a:lnTo>
                  <a:lnTo>
                    <a:pt x="20938" y="13019"/>
                  </a:lnTo>
                  <a:lnTo>
                    <a:pt x="21252" y="12504"/>
                  </a:lnTo>
                  <a:lnTo>
                    <a:pt x="21600" y="12014"/>
                  </a:lnTo>
                  <a:lnTo>
                    <a:pt x="21600" y="11622"/>
                  </a:lnTo>
                  <a:lnTo>
                    <a:pt x="21391" y="11866"/>
                  </a:lnTo>
                  <a:lnTo>
                    <a:pt x="21112" y="12210"/>
                  </a:lnTo>
                  <a:lnTo>
                    <a:pt x="20902" y="12578"/>
                  </a:lnTo>
                  <a:lnTo>
                    <a:pt x="20693" y="12921"/>
                  </a:lnTo>
                  <a:lnTo>
                    <a:pt x="20448" y="13289"/>
                  </a:lnTo>
                  <a:lnTo>
                    <a:pt x="19891" y="14024"/>
                  </a:lnTo>
                  <a:lnTo>
                    <a:pt x="19611" y="14392"/>
                  </a:lnTo>
                  <a:lnTo>
                    <a:pt x="19332" y="14785"/>
                  </a:lnTo>
                  <a:lnTo>
                    <a:pt x="19123" y="15176"/>
                  </a:lnTo>
                  <a:lnTo>
                    <a:pt x="18913" y="15594"/>
                  </a:lnTo>
                  <a:lnTo>
                    <a:pt x="18704" y="16010"/>
                  </a:lnTo>
                  <a:lnTo>
                    <a:pt x="18495" y="16427"/>
                  </a:lnTo>
                  <a:lnTo>
                    <a:pt x="18006" y="17236"/>
                  </a:lnTo>
                  <a:lnTo>
                    <a:pt x="16435" y="19664"/>
                  </a:lnTo>
                  <a:lnTo>
                    <a:pt x="16121" y="20276"/>
                  </a:lnTo>
                  <a:lnTo>
                    <a:pt x="15912" y="20570"/>
                  </a:lnTo>
                  <a:lnTo>
                    <a:pt x="15807" y="20693"/>
                  </a:lnTo>
                  <a:lnTo>
                    <a:pt x="15528" y="20889"/>
                  </a:lnTo>
                  <a:lnTo>
                    <a:pt x="15388" y="20938"/>
                  </a:lnTo>
                  <a:lnTo>
                    <a:pt x="15284" y="20963"/>
                  </a:lnTo>
                  <a:lnTo>
                    <a:pt x="15145" y="20988"/>
                  </a:lnTo>
                  <a:lnTo>
                    <a:pt x="14865" y="20988"/>
                  </a:lnTo>
                  <a:lnTo>
                    <a:pt x="14551" y="20938"/>
                  </a:lnTo>
                  <a:lnTo>
                    <a:pt x="13714" y="20693"/>
                  </a:lnTo>
                  <a:lnTo>
                    <a:pt x="14167" y="20080"/>
                  </a:lnTo>
                  <a:lnTo>
                    <a:pt x="14203" y="20055"/>
                  </a:lnTo>
                  <a:lnTo>
                    <a:pt x="14412" y="19761"/>
                  </a:lnTo>
                  <a:lnTo>
                    <a:pt x="14656" y="19418"/>
                  </a:lnTo>
                  <a:lnTo>
                    <a:pt x="14865" y="19050"/>
                  </a:lnTo>
                  <a:lnTo>
                    <a:pt x="15214" y="18290"/>
                  </a:lnTo>
                  <a:lnTo>
                    <a:pt x="15284" y="18290"/>
                  </a:lnTo>
                  <a:lnTo>
                    <a:pt x="15319" y="18241"/>
                  </a:lnTo>
                  <a:lnTo>
                    <a:pt x="15319" y="18193"/>
                  </a:lnTo>
                  <a:lnTo>
                    <a:pt x="15284" y="18168"/>
                  </a:lnTo>
                  <a:lnTo>
                    <a:pt x="15388" y="17947"/>
                  </a:lnTo>
                  <a:lnTo>
                    <a:pt x="15424" y="17874"/>
                  </a:lnTo>
                  <a:lnTo>
                    <a:pt x="15459" y="17874"/>
                  </a:lnTo>
                  <a:lnTo>
                    <a:pt x="15528" y="17898"/>
                  </a:lnTo>
                  <a:lnTo>
                    <a:pt x="15564" y="17874"/>
                  </a:lnTo>
                  <a:lnTo>
                    <a:pt x="15598" y="17849"/>
                  </a:lnTo>
                  <a:lnTo>
                    <a:pt x="15598" y="17825"/>
                  </a:lnTo>
                  <a:lnTo>
                    <a:pt x="15493" y="17702"/>
                  </a:lnTo>
                  <a:lnTo>
                    <a:pt x="15702" y="17310"/>
                  </a:lnTo>
                  <a:lnTo>
                    <a:pt x="15773" y="17285"/>
                  </a:lnTo>
                  <a:lnTo>
                    <a:pt x="15807" y="17260"/>
                  </a:lnTo>
                  <a:lnTo>
                    <a:pt x="15807" y="17212"/>
                  </a:lnTo>
                  <a:lnTo>
                    <a:pt x="15773" y="17187"/>
                  </a:lnTo>
                  <a:lnTo>
                    <a:pt x="15912" y="16917"/>
                  </a:lnTo>
                  <a:lnTo>
                    <a:pt x="15982" y="16917"/>
                  </a:lnTo>
                  <a:lnTo>
                    <a:pt x="16052" y="16893"/>
                  </a:lnTo>
                  <a:lnTo>
                    <a:pt x="16052" y="16819"/>
                  </a:lnTo>
                  <a:lnTo>
                    <a:pt x="16017" y="16746"/>
                  </a:lnTo>
                  <a:lnTo>
                    <a:pt x="16435" y="15985"/>
                  </a:lnTo>
                  <a:lnTo>
                    <a:pt x="16471" y="16010"/>
                  </a:lnTo>
                  <a:lnTo>
                    <a:pt x="16575" y="16010"/>
                  </a:lnTo>
                  <a:lnTo>
                    <a:pt x="16610" y="15985"/>
                  </a:lnTo>
                  <a:lnTo>
                    <a:pt x="16610" y="15961"/>
                  </a:lnTo>
                  <a:lnTo>
                    <a:pt x="16540" y="15814"/>
                  </a:lnTo>
                  <a:lnTo>
                    <a:pt x="16785" y="15470"/>
                  </a:lnTo>
                  <a:lnTo>
                    <a:pt x="16994" y="15152"/>
                  </a:lnTo>
                  <a:lnTo>
                    <a:pt x="17029" y="15152"/>
                  </a:lnTo>
                  <a:lnTo>
                    <a:pt x="17099" y="15128"/>
                  </a:lnTo>
                  <a:lnTo>
                    <a:pt x="17134" y="15128"/>
                  </a:lnTo>
                  <a:lnTo>
                    <a:pt x="17134" y="15079"/>
                  </a:lnTo>
                  <a:lnTo>
                    <a:pt x="17099" y="14980"/>
                  </a:lnTo>
                  <a:lnTo>
                    <a:pt x="17273" y="14711"/>
                  </a:lnTo>
                  <a:lnTo>
                    <a:pt x="17308" y="14711"/>
                  </a:lnTo>
                  <a:lnTo>
                    <a:pt x="17343" y="14686"/>
                  </a:lnTo>
                  <a:lnTo>
                    <a:pt x="17482" y="14735"/>
                  </a:lnTo>
                  <a:lnTo>
                    <a:pt x="17657" y="14760"/>
                  </a:lnTo>
                  <a:lnTo>
                    <a:pt x="18215" y="14907"/>
                  </a:lnTo>
                  <a:lnTo>
                    <a:pt x="18599" y="15054"/>
                  </a:lnTo>
                  <a:lnTo>
                    <a:pt x="18774" y="15128"/>
                  </a:lnTo>
                  <a:lnTo>
                    <a:pt x="18983" y="15152"/>
                  </a:lnTo>
                  <a:lnTo>
                    <a:pt x="19018" y="15152"/>
                  </a:lnTo>
                  <a:lnTo>
                    <a:pt x="19053" y="15128"/>
                  </a:lnTo>
                  <a:lnTo>
                    <a:pt x="19088" y="15079"/>
                  </a:lnTo>
                  <a:lnTo>
                    <a:pt x="19088" y="15054"/>
                  </a:lnTo>
                  <a:lnTo>
                    <a:pt x="19053" y="14980"/>
                  </a:lnTo>
                  <a:lnTo>
                    <a:pt x="18949" y="14932"/>
                  </a:lnTo>
                  <a:lnTo>
                    <a:pt x="18739" y="14833"/>
                  </a:lnTo>
                  <a:lnTo>
                    <a:pt x="18320" y="14711"/>
                  </a:lnTo>
                  <a:lnTo>
                    <a:pt x="17867" y="14588"/>
                  </a:lnTo>
                  <a:lnTo>
                    <a:pt x="17587" y="14539"/>
                  </a:lnTo>
                  <a:lnTo>
                    <a:pt x="17482" y="14539"/>
                  </a:lnTo>
                  <a:lnTo>
                    <a:pt x="17377" y="14564"/>
                  </a:lnTo>
                  <a:lnTo>
                    <a:pt x="17587" y="14245"/>
                  </a:lnTo>
                  <a:lnTo>
                    <a:pt x="17691" y="14245"/>
                  </a:lnTo>
                  <a:lnTo>
                    <a:pt x="17727" y="14196"/>
                  </a:lnTo>
                  <a:lnTo>
                    <a:pt x="17762" y="14171"/>
                  </a:lnTo>
                  <a:lnTo>
                    <a:pt x="17727" y="14123"/>
                  </a:lnTo>
                  <a:lnTo>
                    <a:pt x="17691" y="14098"/>
                  </a:lnTo>
                  <a:lnTo>
                    <a:pt x="17936" y="13730"/>
                  </a:lnTo>
                  <a:lnTo>
                    <a:pt x="18076" y="13509"/>
                  </a:lnTo>
                  <a:lnTo>
                    <a:pt x="18110" y="13485"/>
                  </a:lnTo>
                  <a:lnTo>
                    <a:pt x="18145" y="13436"/>
                  </a:lnTo>
                  <a:lnTo>
                    <a:pt x="18635" y="12700"/>
                  </a:lnTo>
                  <a:lnTo>
                    <a:pt x="18704" y="12700"/>
                  </a:lnTo>
                  <a:lnTo>
                    <a:pt x="18739" y="12652"/>
                  </a:lnTo>
                  <a:lnTo>
                    <a:pt x="18704" y="12578"/>
                  </a:lnTo>
                  <a:lnTo>
                    <a:pt x="19053" y="12063"/>
                  </a:lnTo>
                  <a:lnTo>
                    <a:pt x="19088" y="12038"/>
                  </a:lnTo>
                  <a:lnTo>
                    <a:pt x="19088" y="12014"/>
                  </a:lnTo>
                  <a:lnTo>
                    <a:pt x="20239" y="10273"/>
                  </a:lnTo>
                  <a:lnTo>
                    <a:pt x="20414" y="10371"/>
                  </a:lnTo>
                  <a:lnTo>
                    <a:pt x="20588" y="10420"/>
                  </a:lnTo>
                  <a:lnTo>
                    <a:pt x="20972" y="10519"/>
                  </a:lnTo>
                  <a:lnTo>
                    <a:pt x="21600" y="10714"/>
                  </a:lnTo>
                  <a:lnTo>
                    <a:pt x="21600" y="10519"/>
                  </a:lnTo>
                  <a:lnTo>
                    <a:pt x="21391" y="10469"/>
                  </a:lnTo>
                  <a:lnTo>
                    <a:pt x="20833" y="10298"/>
                  </a:lnTo>
                  <a:lnTo>
                    <a:pt x="20553" y="10248"/>
                  </a:lnTo>
                  <a:lnTo>
                    <a:pt x="20274" y="10224"/>
                  </a:lnTo>
                  <a:lnTo>
                    <a:pt x="20344" y="10101"/>
                  </a:lnTo>
                  <a:lnTo>
                    <a:pt x="20588" y="9660"/>
                  </a:lnTo>
                  <a:lnTo>
                    <a:pt x="20798" y="9219"/>
                  </a:lnTo>
                  <a:lnTo>
                    <a:pt x="21007" y="8802"/>
                  </a:lnTo>
                  <a:lnTo>
                    <a:pt x="21252" y="8361"/>
                  </a:lnTo>
                  <a:lnTo>
                    <a:pt x="21426" y="8115"/>
                  </a:lnTo>
                  <a:lnTo>
                    <a:pt x="21600" y="7895"/>
                  </a:lnTo>
                  <a:lnTo>
                    <a:pt x="21600" y="7552"/>
                  </a:lnTo>
                  <a:lnTo>
                    <a:pt x="21531" y="7625"/>
                  </a:lnTo>
                  <a:lnTo>
                    <a:pt x="21147" y="7134"/>
                  </a:lnTo>
                  <a:lnTo>
                    <a:pt x="21007" y="6890"/>
                  </a:lnTo>
                  <a:lnTo>
                    <a:pt x="20867" y="6620"/>
                  </a:lnTo>
                  <a:lnTo>
                    <a:pt x="20867" y="6596"/>
                  </a:lnTo>
                  <a:lnTo>
                    <a:pt x="20833" y="6620"/>
                  </a:lnTo>
                  <a:lnTo>
                    <a:pt x="20833" y="6767"/>
                  </a:lnTo>
                  <a:lnTo>
                    <a:pt x="20867" y="6939"/>
                  </a:lnTo>
                  <a:lnTo>
                    <a:pt x="21007" y="7233"/>
                  </a:lnTo>
                  <a:lnTo>
                    <a:pt x="21181" y="7527"/>
                  </a:lnTo>
                  <a:lnTo>
                    <a:pt x="21391" y="7796"/>
                  </a:lnTo>
                  <a:lnTo>
                    <a:pt x="21217" y="8042"/>
                  </a:lnTo>
                  <a:lnTo>
                    <a:pt x="21077" y="7919"/>
                  </a:lnTo>
                  <a:lnTo>
                    <a:pt x="21007" y="7796"/>
                  </a:lnTo>
                  <a:lnTo>
                    <a:pt x="20833" y="7552"/>
                  </a:lnTo>
                  <a:lnTo>
                    <a:pt x="20728" y="7429"/>
                  </a:lnTo>
                  <a:lnTo>
                    <a:pt x="20588" y="7331"/>
                  </a:lnTo>
                  <a:lnTo>
                    <a:pt x="20553" y="7331"/>
                  </a:lnTo>
                  <a:lnTo>
                    <a:pt x="20553" y="7355"/>
                  </a:lnTo>
                  <a:lnTo>
                    <a:pt x="20658" y="7502"/>
                  </a:lnTo>
                  <a:lnTo>
                    <a:pt x="20728" y="7649"/>
                  </a:lnTo>
                  <a:lnTo>
                    <a:pt x="20867" y="7944"/>
                  </a:lnTo>
                  <a:lnTo>
                    <a:pt x="20972" y="8067"/>
                  </a:lnTo>
                  <a:lnTo>
                    <a:pt x="21112" y="8189"/>
                  </a:lnTo>
                  <a:lnTo>
                    <a:pt x="20938" y="8434"/>
                  </a:lnTo>
                  <a:lnTo>
                    <a:pt x="20867" y="8410"/>
                  </a:lnTo>
                  <a:lnTo>
                    <a:pt x="20624" y="8214"/>
                  </a:lnTo>
                  <a:lnTo>
                    <a:pt x="20484" y="8091"/>
                  </a:lnTo>
                  <a:lnTo>
                    <a:pt x="20379" y="7944"/>
                  </a:lnTo>
                  <a:lnTo>
                    <a:pt x="20205" y="7674"/>
                  </a:lnTo>
                  <a:lnTo>
                    <a:pt x="20170" y="7649"/>
                  </a:lnTo>
                  <a:lnTo>
                    <a:pt x="20902" y="6497"/>
                  </a:lnTo>
                  <a:lnTo>
                    <a:pt x="21600" y="5345"/>
                  </a:lnTo>
                  <a:lnTo>
                    <a:pt x="21600" y="4854"/>
                  </a:lnTo>
                  <a:lnTo>
                    <a:pt x="21077" y="5713"/>
                  </a:lnTo>
                  <a:lnTo>
                    <a:pt x="20030" y="7429"/>
                  </a:lnTo>
                  <a:lnTo>
                    <a:pt x="19472" y="8262"/>
                  </a:lnTo>
                  <a:lnTo>
                    <a:pt x="19018" y="8949"/>
                  </a:lnTo>
                  <a:lnTo>
                    <a:pt x="18564" y="9635"/>
                  </a:lnTo>
                  <a:lnTo>
                    <a:pt x="18145" y="9562"/>
                  </a:lnTo>
                  <a:lnTo>
                    <a:pt x="17796" y="9464"/>
                  </a:lnTo>
                  <a:lnTo>
                    <a:pt x="17413" y="9366"/>
                  </a:lnTo>
                  <a:lnTo>
                    <a:pt x="17063" y="9243"/>
                  </a:lnTo>
                  <a:lnTo>
                    <a:pt x="15668" y="8704"/>
                  </a:lnTo>
                  <a:lnTo>
                    <a:pt x="14865" y="8458"/>
                  </a:lnTo>
                  <a:lnTo>
                    <a:pt x="13261" y="8017"/>
                  </a:lnTo>
                  <a:lnTo>
                    <a:pt x="12457" y="7796"/>
                  </a:lnTo>
                  <a:lnTo>
                    <a:pt x="11027" y="7355"/>
                  </a:lnTo>
                  <a:lnTo>
                    <a:pt x="9561" y="6914"/>
                  </a:lnTo>
                  <a:lnTo>
                    <a:pt x="8619" y="6669"/>
                  </a:lnTo>
                  <a:lnTo>
                    <a:pt x="8165" y="6546"/>
                  </a:lnTo>
                  <a:lnTo>
                    <a:pt x="7711" y="6399"/>
                  </a:lnTo>
                  <a:lnTo>
                    <a:pt x="7258" y="6277"/>
                  </a:lnTo>
                  <a:lnTo>
                    <a:pt x="7049" y="6228"/>
                  </a:lnTo>
                  <a:lnTo>
                    <a:pt x="6804" y="6178"/>
                  </a:lnTo>
                  <a:lnTo>
                    <a:pt x="8305" y="3825"/>
                  </a:lnTo>
                  <a:lnTo>
                    <a:pt x="8863" y="2917"/>
                  </a:lnTo>
                  <a:lnTo>
                    <a:pt x="9421" y="2011"/>
                  </a:lnTo>
                  <a:lnTo>
                    <a:pt x="9666" y="1545"/>
                  </a:lnTo>
                  <a:lnTo>
                    <a:pt x="9875" y="1079"/>
                  </a:lnTo>
                  <a:lnTo>
                    <a:pt x="10050" y="588"/>
                  </a:lnTo>
                  <a:lnTo>
                    <a:pt x="10225" y="122"/>
                  </a:lnTo>
                  <a:lnTo>
                    <a:pt x="10259" y="147"/>
                  </a:lnTo>
                  <a:lnTo>
                    <a:pt x="10748" y="269"/>
                  </a:lnTo>
                  <a:lnTo>
                    <a:pt x="11167" y="393"/>
                  </a:lnTo>
                  <a:lnTo>
                    <a:pt x="12074" y="711"/>
                  </a:lnTo>
                  <a:lnTo>
                    <a:pt x="12528" y="834"/>
                  </a:lnTo>
                  <a:lnTo>
                    <a:pt x="13016" y="931"/>
                  </a:lnTo>
                  <a:lnTo>
                    <a:pt x="13958" y="1152"/>
                  </a:lnTo>
                  <a:lnTo>
                    <a:pt x="15005" y="1397"/>
                  </a:lnTo>
                  <a:lnTo>
                    <a:pt x="16052" y="1716"/>
                  </a:lnTo>
                  <a:lnTo>
                    <a:pt x="18110" y="2354"/>
                  </a:lnTo>
                  <a:lnTo>
                    <a:pt x="19263" y="2673"/>
                  </a:lnTo>
                  <a:lnTo>
                    <a:pt x="20414" y="2991"/>
                  </a:lnTo>
                  <a:lnTo>
                    <a:pt x="21495" y="3310"/>
                  </a:lnTo>
                  <a:lnTo>
                    <a:pt x="21600" y="3335"/>
                  </a:lnTo>
                  <a:lnTo>
                    <a:pt x="21600" y="3089"/>
                  </a:lnTo>
                  <a:lnTo>
                    <a:pt x="20763" y="2868"/>
                  </a:lnTo>
                  <a:lnTo>
                    <a:pt x="19402" y="2501"/>
                  </a:lnTo>
                  <a:lnTo>
                    <a:pt x="18041" y="2108"/>
                  </a:lnTo>
                  <a:lnTo>
                    <a:pt x="16052" y="1496"/>
                  </a:lnTo>
                  <a:lnTo>
                    <a:pt x="15040" y="1202"/>
                  </a:lnTo>
                  <a:lnTo>
                    <a:pt x="14028" y="956"/>
                  </a:lnTo>
                  <a:lnTo>
                    <a:pt x="12911" y="711"/>
                  </a:lnTo>
                  <a:lnTo>
                    <a:pt x="12353" y="564"/>
                  </a:lnTo>
                  <a:lnTo>
                    <a:pt x="11829" y="393"/>
                  </a:lnTo>
                  <a:lnTo>
                    <a:pt x="11446" y="269"/>
                  </a:lnTo>
                  <a:lnTo>
                    <a:pt x="11062" y="147"/>
                  </a:lnTo>
                  <a:lnTo>
                    <a:pt x="10713" y="74"/>
                  </a:lnTo>
                  <a:lnTo>
                    <a:pt x="10294" y="25"/>
                  </a:lnTo>
                  <a:lnTo>
                    <a:pt x="10259" y="25"/>
                  </a:lnTo>
                  <a:lnTo>
                    <a:pt x="10225" y="49"/>
                  </a:lnTo>
                  <a:lnTo>
                    <a:pt x="1019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942" name="Shape 1659"/>
            <p:cNvSpPr/>
            <p:nvPr/>
          </p:nvSpPr>
          <p:spPr>
            <a:xfrm>
              <a:off x="7541055" y="2538266"/>
              <a:ext cx="1610945" cy="192823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9" y="8109"/>
                  </a:moveTo>
                  <a:lnTo>
                    <a:pt x="180" y="8134"/>
                  </a:lnTo>
                  <a:lnTo>
                    <a:pt x="180" y="8109"/>
                  </a:lnTo>
                  <a:close/>
                  <a:moveTo>
                    <a:pt x="1108" y="7384"/>
                  </a:moveTo>
                  <a:lnTo>
                    <a:pt x="1467" y="7584"/>
                  </a:lnTo>
                  <a:lnTo>
                    <a:pt x="1767" y="7784"/>
                  </a:lnTo>
                  <a:lnTo>
                    <a:pt x="2366" y="8235"/>
                  </a:lnTo>
                  <a:lnTo>
                    <a:pt x="2726" y="8510"/>
                  </a:lnTo>
                  <a:lnTo>
                    <a:pt x="3085" y="8760"/>
                  </a:lnTo>
                  <a:lnTo>
                    <a:pt x="3445" y="9010"/>
                  </a:lnTo>
                  <a:lnTo>
                    <a:pt x="3775" y="9261"/>
                  </a:lnTo>
                  <a:lnTo>
                    <a:pt x="4374" y="9761"/>
                  </a:lnTo>
                  <a:lnTo>
                    <a:pt x="4943" y="10287"/>
                  </a:lnTo>
                  <a:lnTo>
                    <a:pt x="5093" y="10412"/>
                  </a:lnTo>
                  <a:lnTo>
                    <a:pt x="5093" y="10462"/>
                  </a:lnTo>
                  <a:lnTo>
                    <a:pt x="5153" y="10513"/>
                  </a:lnTo>
                  <a:lnTo>
                    <a:pt x="5213" y="10513"/>
                  </a:lnTo>
                  <a:lnTo>
                    <a:pt x="5662" y="10863"/>
                  </a:lnTo>
                  <a:lnTo>
                    <a:pt x="5872" y="11063"/>
                  </a:lnTo>
                  <a:lnTo>
                    <a:pt x="6081" y="11238"/>
                  </a:lnTo>
                  <a:lnTo>
                    <a:pt x="5991" y="11339"/>
                  </a:lnTo>
                  <a:lnTo>
                    <a:pt x="5901" y="11438"/>
                  </a:lnTo>
                  <a:lnTo>
                    <a:pt x="5752" y="11614"/>
                  </a:lnTo>
                  <a:lnTo>
                    <a:pt x="5482" y="11864"/>
                  </a:lnTo>
                  <a:lnTo>
                    <a:pt x="5362" y="12014"/>
                  </a:lnTo>
                  <a:lnTo>
                    <a:pt x="5243" y="12139"/>
                  </a:lnTo>
                  <a:lnTo>
                    <a:pt x="4973" y="11864"/>
                  </a:lnTo>
                  <a:lnTo>
                    <a:pt x="4404" y="11388"/>
                  </a:lnTo>
                  <a:lnTo>
                    <a:pt x="4104" y="11163"/>
                  </a:lnTo>
                  <a:lnTo>
                    <a:pt x="3325" y="10562"/>
                  </a:lnTo>
                  <a:lnTo>
                    <a:pt x="2936" y="10287"/>
                  </a:lnTo>
                  <a:lnTo>
                    <a:pt x="2516" y="10037"/>
                  </a:lnTo>
                  <a:lnTo>
                    <a:pt x="2127" y="9786"/>
                  </a:lnTo>
                  <a:lnTo>
                    <a:pt x="1737" y="9486"/>
                  </a:lnTo>
                  <a:lnTo>
                    <a:pt x="1408" y="9160"/>
                  </a:lnTo>
                  <a:lnTo>
                    <a:pt x="1078" y="8836"/>
                  </a:lnTo>
                  <a:lnTo>
                    <a:pt x="928" y="8685"/>
                  </a:lnTo>
                  <a:lnTo>
                    <a:pt x="629" y="8410"/>
                  </a:lnTo>
                  <a:lnTo>
                    <a:pt x="359" y="8184"/>
                  </a:lnTo>
                  <a:lnTo>
                    <a:pt x="239" y="8134"/>
                  </a:lnTo>
                  <a:lnTo>
                    <a:pt x="209" y="8109"/>
                  </a:lnTo>
                  <a:lnTo>
                    <a:pt x="239" y="8109"/>
                  </a:lnTo>
                  <a:lnTo>
                    <a:pt x="270" y="8085"/>
                  </a:lnTo>
                  <a:lnTo>
                    <a:pt x="389" y="8010"/>
                  </a:lnTo>
                  <a:lnTo>
                    <a:pt x="539" y="7809"/>
                  </a:lnTo>
                  <a:lnTo>
                    <a:pt x="928" y="7484"/>
                  </a:lnTo>
                  <a:lnTo>
                    <a:pt x="1108" y="7384"/>
                  </a:lnTo>
                  <a:close/>
                  <a:moveTo>
                    <a:pt x="15129" y="2302"/>
                  </a:moveTo>
                  <a:lnTo>
                    <a:pt x="15249" y="2603"/>
                  </a:lnTo>
                  <a:lnTo>
                    <a:pt x="15368" y="2903"/>
                  </a:lnTo>
                  <a:lnTo>
                    <a:pt x="15668" y="3479"/>
                  </a:lnTo>
                  <a:lnTo>
                    <a:pt x="15788" y="3704"/>
                  </a:lnTo>
                  <a:lnTo>
                    <a:pt x="15878" y="3954"/>
                  </a:lnTo>
                  <a:lnTo>
                    <a:pt x="16028" y="4430"/>
                  </a:lnTo>
                  <a:lnTo>
                    <a:pt x="16238" y="5431"/>
                  </a:lnTo>
                  <a:lnTo>
                    <a:pt x="16477" y="6483"/>
                  </a:lnTo>
                  <a:lnTo>
                    <a:pt x="16267" y="6508"/>
                  </a:lnTo>
                  <a:lnTo>
                    <a:pt x="16058" y="6532"/>
                  </a:lnTo>
                  <a:lnTo>
                    <a:pt x="15638" y="6633"/>
                  </a:lnTo>
                  <a:lnTo>
                    <a:pt x="14859" y="6883"/>
                  </a:lnTo>
                  <a:lnTo>
                    <a:pt x="14200" y="7058"/>
                  </a:lnTo>
                  <a:lnTo>
                    <a:pt x="13542" y="7208"/>
                  </a:lnTo>
                  <a:lnTo>
                    <a:pt x="12163" y="7459"/>
                  </a:lnTo>
                  <a:lnTo>
                    <a:pt x="11474" y="7584"/>
                  </a:lnTo>
                  <a:lnTo>
                    <a:pt x="10755" y="7734"/>
                  </a:lnTo>
                  <a:lnTo>
                    <a:pt x="9377" y="8085"/>
                  </a:lnTo>
                  <a:lnTo>
                    <a:pt x="8838" y="8210"/>
                  </a:lnTo>
                  <a:lnTo>
                    <a:pt x="8268" y="8310"/>
                  </a:lnTo>
                  <a:lnTo>
                    <a:pt x="7969" y="8385"/>
                  </a:lnTo>
                  <a:lnTo>
                    <a:pt x="7699" y="8460"/>
                  </a:lnTo>
                  <a:lnTo>
                    <a:pt x="7460" y="8535"/>
                  </a:lnTo>
                  <a:lnTo>
                    <a:pt x="7220" y="8660"/>
                  </a:lnTo>
                  <a:lnTo>
                    <a:pt x="7190" y="8685"/>
                  </a:lnTo>
                  <a:lnTo>
                    <a:pt x="7190" y="8735"/>
                  </a:lnTo>
                  <a:lnTo>
                    <a:pt x="7220" y="8785"/>
                  </a:lnTo>
                  <a:lnTo>
                    <a:pt x="7280" y="8785"/>
                  </a:lnTo>
                  <a:lnTo>
                    <a:pt x="7819" y="8635"/>
                  </a:lnTo>
                  <a:lnTo>
                    <a:pt x="8358" y="8535"/>
                  </a:lnTo>
                  <a:lnTo>
                    <a:pt x="8898" y="8435"/>
                  </a:lnTo>
                  <a:lnTo>
                    <a:pt x="9437" y="8310"/>
                  </a:lnTo>
                  <a:lnTo>
                    <a:pt x="10725" y="7984"/>
                  </a:lnTo>
                  <a:lnTo>
                    <a:pt x="12014" y="7709"/>
                  </a:lnTo>
                  <a:lnTo>
                    <a:pt x="13332" y="7484"/>
                  </a:lnTo>
                  <a:lnTo>
                    <a:pt x="13961" y="7358"/>
                  </a:lnTo>
                  <a:lnTo>
                    <a:pt x="14590" y="7208"/>
                  </a:lnTo>
                  <a:lnTo>
                    <a:pt x="15069" y="7058"/>
                  </a:lnTo>
                  <a:lnTo>
                    <a:pt x="15548" y="6908"/>
                  </a:lnTo>
                  <a:lnTo>
                    <a:pt x="16028" y="6783"/>
                  </a:lnTo>
                  <a:lnTo>
                    <a:pt x="16267" y="6733"/>
                  </a:lnTo>
                  <a:lnTo>
                    <a:pt x="16537" y="6708"/>
                  </a:lnTo>
                  <a:lnTo>
                    <a:pt x="16627" y="7083"/>
                  </a:lnTo>
                  <a:lnTo>
                    <a:pt x="16447" y="7083"/>
                  </a:lnTo>
                  <a:lnTo>
                    <a:pt x="16238" y="7109"/>
                  </a:lnTo>
                  <a:lnTo>
                    <a:pt x="15878" y="7184"/>
                  </a:lnTo>
                  <a:lnTo>
                    <a:pt x="15159" y="7409"/>
                  </a:lnTo>
                  <a:lnTo>
                    <a:pt x="14560" y="7584"/>
                  </a:lnTo>
                  <a:lnTo>
                    <a:pt x="13930" y="7734"/>
                  </a:lnTo>
                  <a:lnTo>
                    <a:pt x="12702" y="8010"/>
                  </a:lnTo>
                  <a:lnTo>
                    <a:pt x="10066" y="8610"/>
                  </a:lnTo>
                  <a:lnTo>
                    <a:pt x="8748" y="8885"/>
                  </a:lnTo>
                  <a:lnTo>
                    <a:pt x="7429" y="9160"/>
                  </a:lnTo>
                  <a:lnTo>
                    <a:pt x="7370" y="9186"/>
                  </a:lnTo>
                  <a:lnTo>
                    <a:pt x="7370" y="9261"/>
                  </a:lnTo>
                  <a:lnTo>
                    <a:pt x="7400" y="9311"/>
                  </a:lnTo>
                  <a:lnTo>
                    <a:pt x="7460" y="9336"/>
                  </a:lnTo>
                  <a:lnTo>
                    <a:pt x="8089" y="9261"/>
                  </a:lnTo>
                  <a:lnTo>
                    <a:pt x="8688" y="9186"/>
                  </a:lnTo>
                  <a:lnTo>
                    <a:pt x="9317" y="9061"/>
                  </a:lnTo>
                  <a:lnTo>
                    <a:pt x="9916" y="8935"/>
                  </a:lnTo>
                  <a:lnTo>
                    <a:pt x="11144" y="8635"/>
                  </a:lnTo>
                  <a:lnTo>
                    <a:pt x="12343" y="8334"/>
                  </a:lnTo>
                  <a:lnTo>
                    <a:pt x="13631" y="8034"/>
                  </a:lnTo>
                  <a:lnTo>
                    <a:pt x="14919" y="7709"/>
                  </a:lnTo>
                  <a:lnTo>
                    <a:pt x="15788" y="7484"/>
                  </a:lnTo>
                  <a:lnTo>
                    <a:pt x="16238" y="7384"/>
                  </a:lnTo>
                  <a:lnTo>
                    <a:pt x="16687" y="7309"/>
                  </a:lnTo>
                  <a:lnTo>
                    <a:pt x="16777" y="7709"/>
                  </a:lnTo>
                  <a:lnTo>
                    <a:pt x="14440" y="8310"/>
                  </a:lnTo>
                  <a:lnTo>
                    <a:pt x="13242" y="8560"/>
                  </a:lnTo>
                  <a:lnTo>
                    <a:pt x="10905" y="9010"/>
                  </a:lnTo>
                  <a:lnTo>
                    <a:pt x="9766" y="9261"/>
                  </a:lnTo>
                  <a:lnTo>
                    <a:pt x="8658" y="9486"/>
                  </a:lnTo>
                  <a:lnTo>
                    <a:pt x="8119" y="9636"/>
                  </a:lnTo>
                  <a:lnTo>
                    <a:pt x="7939" y="9737"/>
                  </a:lnTo>
                  <a:lnTo>
                    <a:pt x="7819" y="9761"/>
                  </a:lnTo>
                  <a:lnTo>
                    <a:pt x="7759" y="9786"/>
                  </a:lnTo>
                  <a:lnTo>
                    <a:pt x="7699" y="9812"/>
                  </a:lnTo>
                  <a:lnTo>
                    <a:pt x="7670" y="9836"/>
                  </a:lnTo>
                  <a:lnTo>
                    <a:pt x="7670" y="9887"/>
                  </a:lnTo>
                  <a:lnTo>
                    <a:pt x="7729" y="9911"/>
                  </a:lnTo>
                  <a:lnTo>
                    <a:pt x="7789" y="9962"/>
                  </a:lnTo>
                  <a:lnTo>
                    <a:pt x="7879" y="9962"/>
                  </a:lnTo>
                  <a:lnTo>
                    <a:pt x="8029" y="9887"/>
                  </a:lnTo>
                  <a:lnTo>
                    <a:pt x="8358" y="9786"/>
                  </a:lnTo>
                  <a:lnTo>
                    <a:pt x="8658" y="9711"/>
                  </a:lnTo>
                  <a:lnTo>
                    <a:pt x="9287" y="9586"/>
                  </a:lnTo>
                  <a:lnTo>
                    <a:pt x="10485" y="9311"/>
                  </a:lnTo>
                  <a:lnTo>
                    <a:pt x="11085" y="9186"/>
                  </a:lnTo>
                  <a:lnTo>
                    <a:pt x="11714" y="9085"/>
                  </a:lnTo>
                  <a:lnTo>
                    <a:pt x="13002" y="8836"/>
                  </a:lnTo>
                  <a:lnTo>
                    <a:pt x="14290" y="8560"/>
                  </a:lnTo>
                  <a:lnTo>
                    <a:pt x="15578" y="8259"/>
                  </a:lnTo>
                  <a:lnTo>
                    <a:pt x="16837" y="7934"/>
                  </a:lnTo>
                  <a:lnTo>
                    <a:pt x="16927" y="8235"/>
                  </a:lnTo>
                  <a:lnTo>
                    <a:pt x="15728" y="8485"/>
                  </a:lnTo>
                  <a:lnTo>
                    <a:pt x="14530" y="8760"/>
                  </a:lnTo>
                  <a:lnTo>
                    <a:pt x="13332" y="9035"/>
                  </a:lnTo>
                  <a:lnTo>
                    <a:pt x="12133" y="9235"/>
                  </a:lnTo>
                  <a:lnTo>
                    <a:pt x="11563" y="9361"/>
                  </a:lnTo>
                  <a:lnTo>
                    <a:pt x="11024" y="9486"/>
                  </a:lnTo>
                  <a:lnTo>
                    <a:pt x="9976" y="9786"/>
                  </a:lnTo>
                  <a:lnTo>
                    <a:pt x="9467" y="9887"/>
                  </a:lnTo>
                  <a:lnTo>
                    <a:pt x="8928" y="9986"/>
                  </a:lnTo>
                  <a:lnTo>
                    <a:pt x="8418" y="10087"/>
                  </a:lnTo>
                  <a:lnTo>
                    <a:pt x="8179" y="10162"/>
                  </a:lnTo>
                  <a:lnTo>
                    <a:pt x="7939" y="10262"/>
                  </a:lnTo>
                  <a:lnTo>
                    <a:pt x="7939" y="10362"/>
                  </a:lnTo>
                  <a:lnTo>
                    <a:pt x="7999" y="10362"/>
                  </a:lnTo>
                  <a:lnTo>
                    <a:pt x="8538" y="10287"/>
                  </a:lnTo>
                  <a:lnTo>
                    <a:pt x="9047" y="10187"/>
                  </a:lnTo>
                  <a:lnTo>
                    <a:pt x="10096" y="9937"/>
                  </a:lnTo>
                  <a:lnTo>
                    <a:pt x="11144" y="9661"/>
                  </a:lnTo>
                  <a:lnTo>
                    <a:pt x="11653" y="9536"/>
                  </a:lnTo>
                  <a:lnTo>
                    <a:pt x="12193" y="9436"/>
                  </a:lnTo>
                  <a:lnTo>
                    <a:pt x="13391" y="9235"/>
                  </a:lnTo>
                  <a:lnTo>
                    <a:pt x="13991" y="9111"/>
                  </a:lnTo>
                  <a:lnTo>
                    <a:pt x="14590" y="8986"/>
                  </a:lnTo>
                  <a:lnTo>
                    <a:pt x="15788" y="8710"/>
                  </a:lnTo>
                  <a:lnTo>
                    <a:pt x="16986" y="8435"/>
                  </a:lnTo>
                  <a:lnTo>
                    <a:pt x="17106" y="8785"/>
                  </a:lnTo>
                  <a:lnTo>
                    <a:pt x="17076" y="8785"/>
                  </a:lnTo>
                  <a:lnTo>
                    <a:pt x="16447" y="8860"/>
                  </a:lnTo>
                  <a:lnTo>
                    <a:pt x="15848" y="8986"/>
                  </a:lnTo>
                  <a:lnTo>
                    <a:pt x="15249" y="9111"/>
                  </a:lnTo>
                  <a:lnTo>
                    <a:pt x="14620" y="9261"/>
                  </a:lnTo>
                  <a:lnTo>
                    <a:pt x="13421" y="9611"/>
                  </a:lnTo>
                  <a:lnTo>
                    <a:pt x="12823" y="9761"/>
                  </a:lnTo>
                  <a:lnTo>
                    <a:pt x="12223" y="9911"/>
                  </a:lnTo>
                  <a:lnTo>
                    <a:pt x="9796" y="10412"/>
                  </a:lnTo>
                  <a:lnTo>
                    <a:pt x="9317" y="10513"/>
                  </a:lnTo>
                  <a:lnTo>
                    <a:pt x="8777" y="10612"/>
                  </a:lnTo>
                  <a:lnTo>
                    <a:pt x="8508" y="10687"/>
                  </a:lnTo>
                  <a:lnTo>
                    <a:pt x="8268" y="10762"/>
                  </a:lnTo>
                  <a:lnTo>
                    <a:pt x="8058" y="10863"/>
                  </a:lnTo>
                  <a:lnTo>
                    <a:pt x="7879" y="10988"/>
                  </a:lnTo>
                  <a:lnTo>
                    <a:pt x="7879" y="11013"/>
                  </a:lnTo>
                  <a:lnTo>
                    <a:pt x="7909" y="11038"/>
                  </a:lnTo>
                  <a:lnTo>
                    <a:pt x="8119" y="11038"/>
                  </a:lnTo>
                  <a:lnTo>
                    <a:pt x="8389" y="11013"/>
                  </a:lnTo>
                  <a:lnTo>
                    <a:pt x="8628" y="10963"/>
                  </a:lnTo>
                  <a:lnTo>
                    <a:pt x="8898" y="10888"/>
                  </a:lnTo>
                  <a:lnTo>
                    <a:pt x="9377" y="10762"/>
                  </a:lnTo>
                  <a:lnTo>
                    <a:pt x="9856" y="10638"/>
                  </a:lnTo>
                  <a:lnTo>
                    <a:pt x="12104" y="10162"/>
                  </a:lnTo>
                  <a:lnTo>
                    <a:pt x="12733" y="10012"/>
                  </a:lnTo>
                  <a:lnTo>
                    <a:pt x="13332" y="9861"/>
                  </a:lnTo>
                  <a:lnTo>
                    <a:pt x="14560" y="9536"/>
                  </a:lnTo>
                  <a:lnTo>
                    <a:pt x="15189" y="9361"/>
                  </a:lnTo>
                  <a:lnTo>
                    <a:pt x="15818" y="9235"/>
                  </a:lnTo>
                  <a:lnTo>
                    <a:pt x="16447" y="9111"/>
                  </a:lnTo>
                  <a:lnTo>
                    <a:pt x="17076" y="9035"/>
                  </a:lnTo>
                  <a:lnTo>
                    <a:pt x="17166" y="9010"/>
                  </a:lnTo>
                  <a:lnTo>
                    <a:pt x="17286" y="9411"/>
                  </a:lnTo>
                  <a:lnTo>
                    <a:pt x="17047" y="9411"/>
                  </a:lnTo>
                  <a:lnTo>
                    <a:pt x="16806" y="9461"/>
                  </a:lnTo>
                  <a:lnTo>
                    <a:pt x="15609" y="9761"/>
                  </a:lnTo>
                  <a:lnTo>
                    <a:pt x="14800" y="9962"/>
                  </a:lnTo>
                  <a:lnTo>
                    <a:pt x="14020" y="10162"/>
                  </a:lnTo>
                  <a:lnTo>
                    <a:pt x="13211" y="10362"/>
                  </a:lnTo>
                  <a:lnTo>
                    <a:pt x="12433" y="10562"/>
                  </a:lnTo>
                  <a:lnTo>
                    <a:pt x="10276" y="11038"/>
                  </a:lnTo>
                  <a:lnTo>
                    <a:pt x="9137" y="11264"/>
                  </a:lnTo>
                  <a:lnTo>
                    <a:pt x="8838" y="11339"/>
                  </a:lnTo>
                  <a:lnTo>
                    <a:pt x="8658" y="11363"/>
                  </a:lnTo>
                  <a:lnTo>
                    <a:pt x="8478" y="11363"/>
                  </a:lnTo>
                  <a:lnTo>
                    <a:pt x="8448" y="11388"/>
                  </a:lnTo>
                  <a:lnTo>
                    <a:pt x="8448" y="11438"/>
                  </a:lnTo>
                  <a:lnTo>
                    <a:pt x="8568" y="11489"/>
                  </a:lnTo>
                  <a:lnTo>
                    <a:pt x="8688" y="11513"/>
                  </a:lnTo>
                  <a:lnTo>
                    <a:pt x="8838" y="11513"/>
                  </a:lnTo>
                  <a:lnTo>
                    <a:pt x="8987" y="11489"/>
                  </a:lnTo>
                  <a:lnTo>
                    <a:pt x="9287" y="11438"/>
                  </a:lnTo>
                  <a:lnTo>
                    <a:pt x="9527" y="11388"/>
                  </a:lnTo>
                  <a:lnTo>
                    <a:pt x="10725" y="11138"/>
                  </a:lnTo>
                  <a:lnTo>
                    <a:pt x="11924" y="10888"/>
                  </a:lnTo>
                  <a:lnTo>
                    <a:pt x="13242" y="10588"/>
                  </a:lnTo>
                  <a:lnTo>
                    <a:pt x="13901" y="10437"/>
                  </a:lnTo>
                  <a:lnTo>
                    <a:pt x="14530" y="10262"/>
                  </a:lnTo>
                  <a:lnTo>
                    <a:pt x="16118" y="9861"/>
                  </a:lnTo>
                  <a:lnTo>
                    <a:pt x="16687" y="9686"/>
                  </a:lnTo>
                  <a:lnTo>
                    <a:pt x="16986" y="9611"/>
                  </a:lnTo>
                  <a:lnTo>
                    <a:pt x="17346" y="9611"/>
                  </a:lnTo>
                  <a:lnTo>
                    <a:pt x="17795" y="11063"/>
                  </a:lnTo>
                  <a:lnTo>
                    <a:pt x="13362" y="12165"/>
                  </a:lnTo>
                  <a:lnTo>
                    <a:pt x="11175" y="12640"/>
                  </a:lnTo>
                  <a:lnTo>
                    <a:pt x="10575" y="12765"/>
                  </a:lnTo>
                  <a:lnTo>
                    <a:pt x="9976" y="12865"/>
                  </a:lnTo>
                  <a:lnTo>
                    <a:pt x="9377" y="12990"/>
                  </a:lnTo>
                  <a:lnTo>
                    <a:pt x="8808" y="13141"/>
                  </a:lnTo>
                  <a:lnTo>
                    <a:pt x="8777" y="13165"/>
                  </a:lnTo>
                  <a:lnTo>
                    <a:pt x="8777" y="13216"/>
                  </a:lnTo>
                  <a:lnTo>
                    <a:pt x="8808" y="13216"/>
                  </a:lnTo>
                  <a:lnTo>
                    <a:pt x="9317" y="13190"/>
                  </a:lnTo>
                  <a:lnTo>
                    <a:pt x="9827" y="13141"/>
                  </a:lnTo>
                  <a:lnTo>
                    <a:pt x="10785" y="12940"/>
                  </a:lnTo>
                  <a:lnTo>
                    <a:pt x="12014" y="12690"/>
                  </a:lnTo>
                  <a:lnTo>
                    <a:pt x="13211" y="12414"/>
                  </a:lnTo>
                  <a:lnTo>
                    <a:pt x="15548" y="11864"/>
                  </a:lnTo>
                  <a:lnTo>
                    <a:pt x="17856" y="11288"/>
                  </a:lnTo>
                  <a:lnTo>
                    <a:pt x="17945" y="11639"/>
                  </a:lnTo>
                  <a:lnTo>
                    <a:pt x="17466" y="11764"/>
                  </a:lnTo>
                  <a:lnTo>
                    <a:pt x="16986" y="11864"/>
                  </a:lnTo>
                  <a:lnTo>
                    <a:pt x="16507" y="11964"/>
                  </a:lnTo>
                  <a:lnTo>
                    <a:pt x="16028" y="12064"/>
                  </a:lnTo>
                  <a:lnTo>
                    <a:pt x="14829" y="12365"/>
                  </a:lnTo>
                  <a:lnTo>
                    <a:pt x="13631" y="12665"/>
                  </a:lnTo>
                  <a:lnTo>
                    <a:pt x="11444" y="13115"/>
                  </a:lnTo>
                  <a:lnTo>
                    <a:pt x="10336" y="13341"/>
                  </a:lnTo>
                  <a:lnTo>
                    <a:pt x="9796" y="13466"/>
                  </a:lnTo>
                  <a:lnTo>
                    <a:pt x="9257" y="13616"/>
                  </a:lnTo>
                  <a:lnTo>
                    <a:pt x="9167" y="13641"/>
                  </a:lnTo>
                  <a:lnTo>
                    <a:pt x="8568" y="13141"/>
                  </a:lnTo>
                  <a:lnTo>
                    <a:pt x="8119" y="12715"/>
                  </a:lnTo>
                  <a:lnTo>
                    <a:pt x="7609" y="12264"/>
                  </a:lnTo>
                  <a:lnTo>
                    <a:pt x="7070" y="11864"/>
                  </a:lnTo>
                  <a:lnTo>
                    <a:pt x="6771" y="11689"/>
                  </a:lnTo>
                  <a:lnTo>
                    <a:pt x="6471" y="11564"/>
                  </a:lnTo>
                  <a:lnTo>
                    <a:pt x="6381" y="11288"/>
                  </a:lnTo>
                  <a:lnTo>
                    <a:pt x="6381" y="11238"/>
                  </a:lnTo>
                  <a:lnTo>
                    <a:pt x="6321" y="11188"/>
                  </a:lnTo>
                  <a:lnTo>
                    <a:pt x="6022" y="10462"/>
                  </a:lnTo>
                  <a:lnTo>
                    <a:pt x="5872" y="10087"/>
                  </a:lnTo>
                  <a:lnTo>
                    <a:pt x="5752" y="9711"/>
                  </a:lnTo>
                  <a:lnTo>
                    <a:pt x="5423" y="8635"/>
                  </a:lnTo>
                  <a:lnTo>
                    <a:pt x="5153" y="7534"/>
                  </a:lnTo>
                  <a:lnTo>
                    <a:pt x="4883" y="6508"/>
                  </a:lnTo>
                  <a:lnTo>
                    <a:pt x="4733" y="5982"/>
                  </a:lnTo>
                  <a:lnTo>
                    <a:pt x="4643" y="5481"/>
                  </a:lnTo>
                  <a:lnTo>
                    <a:pt x="4643" y="5281"/>
                  </a:lnTo>
                  <a:lnTo>
                    <a:pt x="4673" y="5106"/>
                  </a:lnTo>
                  <a:lnTo>
                    <a:pt x="4733" y="4956"/>
                  </a:lnTo>
                  <a:lnTo>
                    <a:pt x="4823" y="4805"/>
                  </a:lnTo>
                  <a:lnTo>
                    <a:pt x="4943" y="4681"/>
                  </a:lnTo>
                  <a:lnTo>
                    <a:pt x="5093" y="4580"/>
                  </a:lnTo>
                  <a:lnTo>
                    <a:pt x="5272" y="4480"/>
                  </a:lnTo>
                  <a:lnTo>
                    <a:pt x="5452" y="4405"/>
                  </a:lnTo>
                  <a:lnTo>
                    <a:pt x="5692" y="4330"/>
                  </a:lnTo>
                  <a:lnTo>
                    <a:pt x="5782" y="4280"/>
                  </a:lnTo>
                  <a:lnTo>
                    <a:pt x="5842" y="4205"/>
                  </a:lnTo>
                  <a:lnTo>
                    <a:pt x="5872" y="4205"/>
                  </a:lnTo>
                  <a:lnTo>
                    <a:pt x="6291" y="4179"/>
                  </a:lnTo>
                  <a:lnTo>
                    <a:pt x="6710" y="4104"/>
                  </a:lnTo>
                  <a:lnTo>
                    <a:pt x="7549" y="3904"/>
                  </a:lnTo>
                  <a:lnTo>
                    <a:pt x="8238" y="3754"/>
                  </a:lnTo>
                  <a:lnTo>
                    <a:pt x="8898" y="3604"/>
                  </a:lnTo>
                  <a:lnTo>
                    <a:pt x="9586" y="3429"/>
                  </a:lnTo>
                  <a:lnTo>
                    <a:pt x="10276" y="3304"/>
                  </a:lnTo>
                  <a:lnTo>
                    <a:pt x="11504" y="3078"/>
                  </a:lnTo>
                  <a:lnTo>
                    <a:pt x="12733" y="2853"/>
                  </a:lnTo>
                  <a:lnTo>
                    <a:pt x="13930" y="2628"/>
                  </a:lnTo>
                  <a:lnTo>
                    <a:pt x="14530" y="2478"/>
                  </a:lnTo>
                  <a:lnTo>
                    <a:pt x="15129" y="2302"/>
                  </a:lnTo>
                  <a:close/>
                  <a:moveTo>
                    <a:pt x="18005" y="11814"/>
                  </a:moveTo>
                  <a:lnTo>
                    <a:pt x="18095" y="12189"/>
                  </a:lnTo>
                  <a:lnTo>
                    <a:pt x="16177" y="12515"/>
                  </a:lnTo>
                  <a:lnTo>
                    <a:pt x="15219" y="12715"/>
                  </a:lnTo>
                  <a:lnTo>
                    <a:pt x="14261" y="12915"/>
                  </a:lnTo>
                  <a:lnTo>
                    <a:pt x="13182" y="13165"/>
                  </a:lnTo>
                  <a:lnTo>
                    <a:pt x="12133" y="13466"/>
                  </a:lnTo>
                  <a:lnTo>
                    <a:pt x="11624" y="13591"/>
                  </a:lnTo>
                  <a:lnTo>
                    <a:pt x="11114" y="13716"/>
                  </a:lnTo>
                  <a:lnTo>
                    <a:pt x="10605" y="13841"/>
                  </a:lnTo>
                  <a:lnTo>
                    <a:pt x="10096" y="13991"/>
                  </a:lnTo>
                  <a:lnTo>
                    <a:pt x="9886" y="14016"/>
                  </a:lnTo>
                  <a:lnTo>
                    <a:pt x="9706" y="14091"/>
                  </a:lnTo>
                  <a:lnTo>
                    <a:pt x="9317" y="13766"/>
                  </a:lnTo>
                  <a:lnTo>
                    <a:pt x="9437" y="13741"/>
                  </a:lnTo>
                  <a:lnTo>
                    <a:pt x="9557" y="13716"/>
                  </a:lnTo>
                  <a:lnTo>
                    <a:pt x="9647" y="13666"/>
                  </a:lnTo>
                  <a:lnTo>
                    <a:pt x="10126" y="13591"/>
                  </a:lnTo>
                  <a:lnTo>
                    <a:pt x="10575" y="13516"/>
                  </a:lnTo>
                  <a:lnTo>
                    <a:pt x="11504" y="13291"/>
                  </a:lnTo>
                  <a:lnTo>
                    <a:pt x="13901" y="12790"/>
                  </a:lnTo>
                  <a:lnTo>
                    <a:pt x="14500" y="12640"/>
                  </a:lnTo>
                  <a:lnTo>
                    <a:pt x="15069" y="12489"/>
                  </a:lnTo>
                  <a:lnTo>
                    <a:pt x="16267" y="12189"/>
                  </a:lnTo>
                  <a:lnTo>
                    <a:pt x="17137" y="12014"/>
                  </a:lnTo>
                  <a:lnTo>
                    <a:pt x="17586" y="11939"/>
                  </a:lnTo>
                  <a:lnTo>
                    <a:pt x="18005" y="11814"/>
                  </a:lnTo>
                  <a:close/>
                  <a:moveTo>
                    <a:pt x="18155" y="12390"/>
                  </a:moveTo>
                  <a:lnTo>
                    <a:pt x="18244" y="12740"/>
                  </a:lnTo>
                  <a:lnTo>
                    <a:pt x="17256" y="12940"/>
                  </a:lnTo>
                  <a:lnTo>
                    <a:pt x="16267" y="13141"/>
                  </a:lnTo>
                  <a:lnTo>
                    <a:pt x="15309" y="13390"/>
                  </a:lnTo>
                  <a:lnTo>
                    <a:pt x="14350" y="13666"/>
                  </a:lnTo>
                  <a:lnTo>
                    <a:pt x="13452" y="13941"/>
                  </a:lnTo>
                  <a:lnTo>
                    <a:pt x="12523" y="14216"/>
                  </a:lnTo>
                  <a:lnTo>
                    <a:pt x="12014" y="14342"/>
                  </a:lnTo>
                  <a:lnTo>
                    <a:pt x="11504" y="14417"/>
                  </a:lnTo>
                  <a:lnTo>
                    <a:pt x="10456" y="14567"/>
                  </a:lnTo>
                  <a:lnTo>
                    <a:pt x="10425" y="14592"/>
                  </a:lnTo>
                  <a:lnTo>
                    <a:pt x="10395" y="14617"/>
                  </a:lnTo>
                  <a:lnTo>
                    <a:pt x="9976" y="14317"/>
                  </a:lnTo>
                  <a:lnTo>
                    <a:pt x="9886" y="14242"/>
                  </a:lnTo>
                  <a:lnTo>
                    <a:pt x="10066" y="14192"/>
                  </a:lnTo>
                  <a:lnTo>
                    <a:pt x="10246" y="14141"/>
                  </a:lnTo>
                  <a:lnTo>
                    <a:pt x="10695" y="14042"/>
                  </a:lnTo>
                  <a:lnTo>
                    <a:pt x="10934" y="14016"/>
                  </a:lnTo>
                  <a:lnTo>
                    <a:pt x="11054" y="13991"/>
                  </a:lnTo>
                  <a:lnTo>
                    <a:pt x="11144" y="13941"/>
                  </a:lnTo>
                  <a:lnTo>
                    <a:pt x="11175" y="13941"/>
                  </a:lnTo>
                  <a:lnTo>
                    <a:pt x="13062" y="13416"/>
                  </a:lnTo>
                  <a:lnTo>
                    <a:pt x="14110" y="13141"/>
                  </a:lnTo>
                  <a:lnTo>
                    <a:pt x="15129" y="12940"/>
                  </a:lnTo>
                  <a:lnTo>
                    <a:pt x="16118" y="12740"/>
                  </a:lnTo>
                  <a:lnTo>
                    <a:pt x="18155" y="12390"/>
                  </a:lnTo>
                  <a:close/>
                  <a:moveTo>
                    <a:pt x="6081" y="11564"/>
                  </a:moveTo>
                  <a:lnTo>
                    <a:pt x="6441" y="11764"/>
                  </a:lnTo>
                  <a:lnTo>
                    <a:pt x="6771" y="11964"/>
                  </a:lnTo>
                  <a:lnTo>
                    <a:pt x="7100" y="12189"/>
                  </a:lnTo>
                  <a:lnTo>
                    <a:pt x="7400" y="12414"/>
                  </a:lnTo>
                  <a:lnTo>
                    <a:pt x="7999" y="12890"/>
                  </a:lnTo>
                  <a:lnTo>
                    <a:pt x="8568" y="13390"/>
                  </a:lnTo>
                  <a:lnTo>
                    <a:pt x="9197" y="13941"/>
                  </a:lnTo>
                  <a:lnTo>
                    <a:pt x="9827" y="14467"/>
                  </a:lnTo>
                  <a:lnTo>
                    <a:pt x="10126" y="14667"/>
                  </a:lnTo>
                  <a:lnTo>
                    <a:pt x="10425" y="14868"/>
                  </a:lnTo>
                  <a:lnTo>
                    <a:pt x="10725" y="15093"/>
                  </a:lnTo>
                  <a:lnTo>
                    <a:pt x="10995" y="15293"/>
                  </a:lnTo>
                  <a:lnTo>
                    <a:pt x="10934" y="15343"/>
                  </a:lnTo>
                  <a:lnTo>
                    <a:pt x="10905" y="15393"/>
                  </a:lnTo>
                  <a:lnTo>
                    <a:pt x="10905" y="15418"/>
                  </a:lnTo>
                  <a:lnTo>
                    <a:pt x="10725" y="15593"/>
                  </a:lnTo>
                  <a:lnTo>
                    <a:pt x="10546" y="15743"/>
                  </a:lnTo>
                  <a:lnTo>
                    <a:pt x="10366" y="15868"/>
                  </a:lnTo>
                  <a:lnTo>
                    <a:pt x="10156" y="15769"/>
                  </a:lnTo>
                  <a:lnTo>
                    <a:pt x="9976" y="15668"/>
                  </a:lnTo>
                  <a:lnTo>
                    <a:pt x="9647" y="15418"/>
                  </a:lnTo>
                  <a:lnTo>
                    <a:pt x="9287" y="15168"/>
                  </a:lnTo>
                  <a:lnTo>
                    <a:pt x="8928" y="14917"/>
                  </a:lnTo>
                  <a:lnTo>
                    <a:pt x="8209" y="14342"/>
                  </a:lnTo>
                  <a:lnTo>
                    <a:pt x="7460" y="13791"/>
                  </a:lnTo>
                  <a:lnTo>
                    <a:pt x="6800" y="13341"/>
                  </a:lnTo>
                  <a:lnTo>
                    <a:pt x="6471" y="13115"/>
                  </a:lnTo>
                  <a:lnTo>
                    <a:pt x="6171" y="12840"/>
                  </a:lnTo>
                  <a:lnTo>
                    <a:pt x="5842" y="12515"/>
                  </a:lnTo>
                  <a:lnTo>
                    <a:pt x="5662" y="12365"/>
                  </a:lnTo>
                  <a:lnTo>
                    <a:pt x="5452" y="12240"/>
                  </a:lnTo>
                  <a:lnTo>
                    <a:pt x="5692" y="11989"/>
                  </a:lnTo>
                  <a:lnTo>
                    <a:pt x="5962" y="11739"/>
                  </a:lnTo>
                  <a:lnTo>
                    <a:pt x="6081" y="11564"/>
                  </a:lnTo>
                  <a:close/>
                  <a:moveTo>
                    <a:pt x="18275" y="12940"/>
                  </a:moveTo>
                  <a:lnTo>
                    <a:pt x="18395" y="13441"/>
                  </a:lnTo>
                  <a:lnTo>
                    <a:pt x="18634" y="14542"/>
                  </a:lnTo>
                  <a:lnTo>
                    <a:pt x="16567" y="14967"/>
                  </a:lnTo>
                  <a:lnTo>
                    <a:pt x="14500" y="15393"/>
                  </a:lnTo>
                  <a:lnTo>
                    <a:pt x="13272" y="15668"/>
                  </a:lnTo>
                  <a:lnTo>
                    <a:pt x="12043" y="15969"/>
                  </a:lnTo>
                  <a:lnTo>
                    <a:pt x="11444" y="16119"/>
                  </a:lnTo>
                  <a:lnTo>
                    <a:pt x="11534" y="16069"/>
                  </a:lnTo>
                  <a:lnTo>
                    <a:pt x="11594" y="15994"/>
                  </a:lnTo>
                  <a:lnTo>
                    <a:pt x="11624" y="15919"/>
                  </a:lnTo>
                  <a:lnTo>
                    <a:pt x="11624" y="15818"/>
                  </a:lnTo>
                  <a:lnTo>
                    <a:pt x="11563" y="15743"/>
                  </a:lnTo>
                  <a:lnTo>
                    <a:pt x="11384" y="15593"/>
                  </a:lnTo>
                  <a:lnTo>
                    <a:pt x="11175" y="15443"/>
                  </a:lnTo>
                  <a:lnTo>
                    <a:pt x="11264" y="15293"/>
                  </a:lnTo>
                  <a:lnTo>
                    <a:pt x="11264" y="15243"/>
                  </a:lnTo>
                  <a:lnTo>
                    <a:pt x="11204" y="15218"/>
                  </a:lnTo>
                  <a:lnTo>
                    <a:pt x="11204" y="15192"/>
                  </a:lnTo>
                  <a:lnTo>
                    <a:pt x="11504" y="15168"/>
                  </a:lnTo>
                  <a:lnTo>
                    <a:pt x="11804" y="15117"/>
                  </a:lnTo>
                  <a:lnTo>
                    <a:pt x="12433" y="14993"/>
                  </a:lnTo>
                  <a:lnTo>
                    <a:pt x="13032" y="14842"/>
                  </a:lnTo>
                  <a:lnTo>
                    <a:pt x="13601" y="14692"/>
                  </a:lnTo>
                  <a:lnTo>
                    <a:pt x="13961" y="14592"/>
                  </a:lnTo>
                  <a:lnTo>
                    <a:pt x="14320" y="14467"/>
                  </a:lnTo>
                  <a:lnTo>
                    <a:pt x="15009" y="14192"/>
                  </a:lnTo>
                  <a:lnTo>
                    <a:pt x="15339" y="14091"/>
                  </a:lnTo>
                  <a:lnTo>
                    <a:pt x="15699" y="13991"/>
                  </a:lnTo>
                  <a:lnTo>
                    <a:pt x="16058" y="13916"/>
                  </a:lnTo>
                  <a:lnTo>
                    <a:pt x="16447" y="13892"/>
                  </a:lnTo>
                  <a:lnTo>
                    <a:pt x="16507" y="13892"/>
                  </a:lnTo>
                  <a:lnTo>
                    <a:pt x="16537" y="13866"/>
                  </a:lnTo>
                  <a:lnTo>
                    <a:pt x="16567" y="13791"/>
                  </a:lnTo>
                  <a:lnTo>
                    <a:pt x="16537" y="13716"/>
                  </a:lnTo>
                  <a:lnTo>
                    <a:pt x="16507" y="13691"/>
                  </a:lnTo>
                  <a:lnTo>
                    <a:pt x="16447" y="13666"/>
                  </a:lnTo>
                  <a:lnTo>
                    <a:pt x="16118" y="13691"/>
                  </a:lnTo>
                  <a:lnTo>
                    <a:pt x="15818" y="13741"/>
                  </a:lnTo>
                  <a:lnTo>
                    <a:pt x="15489" y="13791"/>
                  </a:lnTo>
                  <a:lnTo>
                    <a:pt x="15189" y="13892"/>
                  </a:lnTo>
                  <a:lnTo>
                    <a:pt x="14590" y="14091"/>
                  </a:lnTo>
                  <a:lnTo>
                    <a:pt x="14020" y="14317"/>
                  </a:lnTo>
                  <a:lnTo>
                    <a:pt x="13661" y="14442"/>
                  </a:lnTo>
                  <a:lnTo>
                    <a:pt x="13272" y="14542"/>
                  </a:lnTo>
                  <a:lnTo>
                    <a:pt x="12553" y="14717"/>
                  </a:lnTo>
                  <a:lnTo>
                    <a:pt x="11773" y="14868"/>
                  </a:lnTo>
                  <a:lnTo>
                    <a:pt x="11414" y="14967"/>
                  </a:lnTo>
                  <a:lnTo>
                    <a:pt x="11054" y="15068"/>
                  </a:lnTo>
                  <a:lnTo>
                    <a:pt x="10485" y="14667"/>
                  </a:lnTo>
                  <a:lnTo>
                    <a:pt x="10725" y="14692"/>
                  </a:lnTo>
                  <a:lnTo>
                    <a:pt x="10965" y="14692"/>
                  </a:lnTo>
                  <a:lnTo>
                    <a:pt x="11414" y="14667"/>
                  </a:lnTo>
                  <a:lnTo>
                    <a:pt x="11894" y="14592"/>
                  </a:lnTo>
                  <a:lnTo>
                    <a:pt x="12373" y="14467"/>
                  </a:lnTo>
                  <a:lnTo>
                    <a:pt x="12852" y="14342"/>
                  </a:lnTo>
                  <a:lnTo>
                    <a:pt x="13332" y="14192"/>
                  </a:lnTo>
                  <a:lnTo>
                    <a:pt x="14200" y="13916"/>
                  </a:lnTo>
                  <a:lnTo>
                    <a:pt x="15189" y="13616"/>
                  </a:lnTo>
                  <a:lnTo>
                    <a:pt x="16208" y="13366"/>
                  </a:lnTo>
                  <a:lnTo>
                    <a:pt x="17256" y="13141"/>
                  </a:lnTo>
                  <a:lnTo>
                    <a:pt x="18275" y="12940"/>
                  </a:lnTo>
                  <a:close/>
                  <a:moveTo>
                    <a:pt x="11085" y="15543"/>
                  </a:moveTo>
                  <a:lnTo>
                    <a:pt x="11175" y="15618"/>
                  </a:lnTo>
                  <a:lnTo>
                    <a:pt x="11354" y="15743"/>
                  </a:lnTo>
                  <a:lnTo>
                    <a:pt x="11444" y="15793"/>
                  </a:lnTo>
                  <a:lnTo>
                    <a:pt x="11474" y="15844"/>
                  </a:lnTo>
                  <a:lnTo>
                    <a:pt x="11474" y="15894"/>
                  </a:lnTo>
                  <a:lnTo>
                    <a:pt x="11384" y="15943"/>
                  </a:lnTo>
                  <a:lnTo>
                    <a:pt x="11294" y="16044"/>
                  </a:lnTo>
                  <a:lnTo>
                    <a:pt x="11175" y="16094"/>
                  </a:lnTo>
                  <a:lnTo>
                    <a:pt x="11024" y="16144"/>
                  </a:lnTo>
                  <a:lnTo>
                    <a:pt x="10875" y="16144"/>
                  </a:lnTo>
                  <a:lnTo>
                    <a:pt x="10695" y="16069"/>
                  </a:lnTo>
                  <a:lnTo>
                    <a:pt x="10605" y="16018"/>
                  </a:lnTo>
                  <a:lnTo>
                    <a:pt x="10546" y="15969"/>
                  </a:lnTo>
                  <a:lnTo>
                    <a:pt x="10695" y="15868"/>
                  </a:lnTo>
                  <a:lnTo>
                    <a:pt x="10815" y="15769"/>
                  </a:lnTo>
                  <a:lnTo>
                    <a:pt x="11085" y="15543"/>
                  </a:lnTo>
                  <a:close/>
                  <a:moveTo>
                    <a:pt x="15998" y="1977"/>
                  </a:moveTo>
                  <a:lnTo>
                    <a:pt x="16058" y="2053"/>
                  </a:lnTo>
                  <a:lnTo>
                    <a:pt x="16148" y="2053"/>
                  </a:lnTo>
                  <a:lnTo>
                    <a:pt x="16087" y="2102"/>
                  </a:lnTo>
                  <a:lnTo>
                    <a:pt x="16087" y="2203"/>
                  </a:lnTo>
                  <a:lnTo>
                    <a:pt x="16177" y="2453"/>
                  </a:lnTo>
                  <a:lnTo>
                    <a:pt x="16387" y="2928"/>
                  </a:lnTo>
                  <a:lnTo>
                    <a:pt x="16717" y="3780"/>
                  </a:lnTo>
                  <a:lnTo>
                    <a:pt x="17016" y="4631"/>
                  </a:lnTo>
                  <a:lnTo>
                    <a:pt x="17286" y="5631"/>
                  </a:lnTo>
                  <a:lnTo>
                    <a:pt x="17436" y="6132"/>
                  </a:lnTo>
                  <a:lnTo>
                    <a:pt x="17586" y="6633"/>
                  </a:lnTo>
                  <a:lnTo>
                    <a:pt x="17915" y="7609"/>
                  </a:lnTo>
                  <a:lnTo>
                    <a:pt x="18065" y="8085"/>
                  </a:lnTo>
                  <a:lnTo>
                    <a:pt x="18215" y="8585"/>
                  </a:lnTo>
                  <a:lnTo>
                    <a:pt x="18334" y="9085"/>
                  </a:lnTo>
                  <a:lnTo>
                    <a:pt x="18514" y="10136"/>
                  </a:lnTo>
                  <a:lnTo>
                    <a:pt x="18634" y="10663"/>
                  </a:lnTo>
                  <a:lnTo>
                    <a:pt x="18874" y="11689"/>
                  </a:lnTo>
                  <a:lnTo>
                    <a:pt x="19173" y="12715"/>
                  </a:lnTo>
                  <a:lnTo>
                    <a:pt x="19473" y="13641"/>
                  </a:lnTo>
                  <a:lnTo>
                    <a:pt x="19833" y="14567"/>
                  </a:lnTo>
                  <a:lnTo>
                    <a:pt x="20162" y="15493"/>
                  </a:lnTo>
                  <a:lnTo>
                    <a:pt x="20522" y="16419"/>
                  </a:lnTo>
                  <a:lnTo>
                    <a:pt x="20372" y="16319"/>
                  </a:lnTo>
                  <a:lnTo>
                    <a:pt x="20252" y="16194"/>
                  </a:lnTo>
                  <a:lnTo>
                    <a:pt x="20223" y="16169"/>
                  </a:lnTo>
                  <a:lnTo>
                    <a:pt x="20162" y="16144"/>
                  </a:lnTo>
                  <a:lnTo>
                    <a:pt x="20102" y="16169"/>
                  </a:lnTo>
                  <a:lnTo>
                    <a:pt x="20072" y="16194"/>
                  </a:lnTo>
                  <a:lnTo>
                    <a:pt x="19953" y="16344"/>
                  </a:lnTo>
                  <a:lnTo>
                    <a:pt x="19892" y="16494"/>
                  </a:lnTo>
                  <a:lnTo>
                    <a:pt x="19773" y="16770"/>
                  </a:lnTo>
                  <a:lnTo>
                    <a:pt x="19563" y="16394"/>
                  </a:lnTo>
                  <a:lnTo>
                    <a:pt x="19383" y="15994"/>
                  </a:lnTo>
                  <a:lnTo>
                    <a:pt x="19234" y="15593"/>
                  </a:lnTo>
                  <a:lnTo>
                    <a:pt x="19084" y="15192"/>
                  </a:lnTo>
                  <a:lnTo>
                    <a:pt x="19114" y="15168"/>
                  </a:lnTo>
                  <a:lnTo>
                    <a:pt x="19084" y="15117"/>
                  </a:lnTo>
                  <a:lnTo>
                    <a:pt x="19084" y="15093"/>
                  </a:lnTo>
                  <a:lnTo>
                    <a:pt x="19024" y="15068"/>
                  </a:lnTo>
                  <a:lnTo>
                    <a:pt x="18904" y="14592"/>
                  </a:lnTo>
                  <a:lnTo>
                    <a:pt x="18754" y="13991"/>
                  </a:lnTo>
                  <a:lnTo>
                    <a:pt x="18604" y="13390"/>
                  </a:lnTo>
                  <a:lnTo>
                    <a:pt x="18485" y="12890"/>
                  </a:lnTo>
                  <a:lnTo>
                    <a:pt x="18514" y="12840"/>
                  </a:lnTo>
                  <a:lnTo>
                    <a:pt x="18514" y="12815"/>
                  </a:lnTo>
                  <a:lnTo>
                    <a:pt x="18485" y="12765"/>
                  </a:lnTo>
                  <a:lnTo>
                    <a:pt x="18454" y="12740"/>
                  </a:lnTo>
                  <a:lnTo>
                    <a:pt x="18215" y="11739"/>
                  </a:lnTo>
                  <a:lnTo>
                    <a:pt x="18244" y="11714"/>
                  </a:lnTo>
                  <a:lnTo>
                    <a:pt x="18244" y="11663"/>
                  </a:lnTo>
                  <a:lnTo>
                    <a:pt x="18155" y="11588"/>
                  </a:lnTo>
                  <a:lnTo>
                    <a:pt x="18065" y="11238"/>
                  </a:lnTo>
                  <a:lnTo>
                    <a:pt x="18095" y="11163"/>
                  </a:lnTo>
                  <a:lnTo>
                    <a:pt x="18095" y="11113"/>
                  </a:lnTo>
                  <a:lnTo>
                    <a:pt x="18065" y="11063"/>
                  </a:lnTo>
                  <a:lnTo>
                    <a:pt x="18005" y="11038"/>
                  </a:lnTo>
                  <a:lnTo>
                    <a:pt x="17586" y="9636"/>
                  </a:lnTo>
                  <a:lnTo>
                    <a:pt x="17196" y="8360"/>
                  </a:lnTo>
                  <a:lnTo>
                    <a:pt x="17196" y="8285"/>
                  </a:lnTo>
                  <a:lnTo>
                    <a:pt x="17137" y="8235"/>
                  </a:lnTo>
                  <a:lnTo>
                    <a:pt x="16867" y="7233"/>
                  </a:lnTo>
                  <a:lnTo>
                    <a:pt x="16867" y="7158"/>
                  </a:lnTo>
                  <a:lnTo>
                    <a:pt x="16717" y="6658"/>
                  </a:lnTo>
                  <a:lnTo>
                    <a:pt x="16747" y="6583"/>
                  </a:lnTo>
                  <a:lnTo>
                    <a:pt x="16717" y="6532"/>
                  </a:lnTo>
                  <a:lnTo>
                    <a:pt x="16687" y="6508"/>
                  </a:lnTo>
                  <a:lnTo>
                    <a:pt x="16507" y="5757"/>
                  </a:lnTo>
                  <a:lnTo>
                    <a:pt x="16297" y="4730"/>
                  </a:lnTo>
                  <a:lnTo>
                    <a:pt x="16148" y="4230"/>
                  </a:lnTo>
                  <a:lnTo>
                    <a:pt x="15998" y="3704"/>
                  </a:lnTo>
                  <a:lnTo>
                    <a:pt x="15818" y="3354"/>
                  </a:lnTo>
                  <a:lnTo>
                    <a:pt x="15638" y="2978"/>
                  </a:lnTo>
                  <a:lnTo>
                    <a:pt x="15429" y="2628"/>
                  </a:lnTo>
                  <a:lnTo>
                    <a:pt x="15339" y="2428"/>
                  </a:lnTo>
                  <a:lnTo>
                    <a:pt x="15279" y="2253"/>
                  </a:lnTo>
                  <a:lnTo>
                    <a:pt x="15309" y="2177"/>
                  </a:lnTo>
                  <a:lnTo>
                    <a:pt x="15249" y="2128"/>
                  </a:lnTo>
                  <a:lnTo>
                    <a:pt x="15249" y="2102"/>
                  </a:lnTo>
                  <a:lnTo>
                    <a:pt x="15279" y="2102"/>
                  </a:lnTo>
                  <a:lnTo>
                    <a:pt x="15519" y="2027"/>
                  </a:lnTo>
                  <a:lnTo>
                    <a:pt x="15758" y="2002"/>
                  </a:lnTo>
                  <a:lnTo>
                    <a:pt x="15998" y="1977"/>
                  </a:lnTo>
                  <a:close/>
                  <a:moveTo>
                    <a:pt x="21600" y="0"/>
                  </a:moveTo>
                  <a:lnTo>
                    <a:pt x="20133" y="375"/>
                  </a:lnTo>
                  <a:lnTo>
                    <a:pt x="18664" y="726"/>
                  </a:lnTo>
                  <a:lnTo>
                    <a:pt x="17196" y="1026"/>
                  </a:lnTo>
                  <a:lnTo>
                    <a:pt x="15699" y="1326"/>
                  </a:lnTo>
                  <a:lnTo>
                    <a:pt x="12733" y="1927"/>
                  </a:lnTo>
                  <a:lnTo>
                    <a:pt x="11234" y="2227"/>
                  </a:lnTo>
                  <a:lnTo>
                    <a:pt x="9766" y="2528"/>
                  </a:lnTo>
                  <a:lnTo>
                    <a:pt x="8568" y="2803"/>
                  </a:lnTo>
                  <a:lnTo>
                    <a:pt x="7400" y="3104"/>
                  </a:lnTo>
                  <a:lnTo>
                    <a:pt x="5063" y="3729"/>
                  </a:lnTo>
                  <a:lnTo>
                    <a:pt x="4494" y="3904"/>
                  </a:lnTo>
                  <a:lnTo>
                    <a:pt x="4194" y="4005"/>
                  </a:lnTo>
                  <a:lnTo>
                    <a:pt x="3894" y="4155"/>
                  </a:lnTo>
                  <a:lnTo>
                    <a:pt x="3655" y="4305"/>
                  </a:lnTo>
                  <a:lnTo>
                    <a:pt x="3534" y="4405"/>
                  </a:lnTo>
                  <a:lnTo>
                    <a:pt x="3475" y="4505"/>
                  </a:lnTo>
                  <a:lnTo>
                    <a:pt x="3415" y="4631"/>
                  </a:lnTo>
                  <a:lnTo>
                    <a:pt x="3385" y="4730"/>
                  </a:lnTo>
                  <a:lnTo>
                    <a:pt x="3355" y="4856"/>
                  </a:lnTo>
                  <a:lnTo>
                    <a:pt x="3385" y="5006"/>
                  </a:lnTo>
                  <a:lnTo>
                    <a:pt x="3355" y="5281"/>
                  </a:lnTo>
                  <a:lnTo>
                    <a:pt x="3385" y="5582"/>
                  </a:lnTo>
                  <a:lnTo>
                    <a:pt x="3565" y="6182"/>
                  </a:lnTo>
                  <a:lnTo>
                    <a:pt x="3834" y="6783"/>
                  </a:lnTo>
                  <a:lnTo>
                    <a:pt x="4044" y="7334"/>
                  </a:lnTo>
                  <a:lnTo>
                    <a:pt x="4943" y="9986"/>
                  </a:lnTo>
                  <a:lnTo>
                    <a:pt x="4374" y="9486"/>
                  </a:lnTo>
                  <a:lnTo>
                    <a:pt x="3775" y="9010"/>
                  </a:lnTo>
                  <a:lnTo>
                    <a:pt x="3415" y="8710"/>
                  </a:lnTo>
                  <a:lnTo>
                    <a:pt x="3025" y="8460"/>
                  </a:lnTo>
                  <a:lnTo>
                    <a:pt x="2636" y="8184"/>
                  </a:lnTo>
                  <a:lnTo>
                    <a:pt x="2276" y="7884"/>
                  </a:lnTo>
                  <a:lnTo>
                    <a:pt x="2037" y="7709"/>
                  </a:lnTo>
                  <a:lnTo>
                    <a:pt x="1767" y="7509"/>
                  </a:lnTo>
                  <a:lnTo>
                    <a:pt x="1618" y="7409"/>
                  </a:lnTo>
                  <a:lnTo>
                    <a:pt x="1467" y="7358"/>
                  </a:lnTo>
                  <a:lnTo>
                    <a:pt x="1318" y="7334"/>
                  </a:lnTo>
                  <a:lnTo>
                    <a:pt x="1138" y="7358"/>
                  </a:lnTo>
                  <a:lnTo>
                    <a:pt x="1138" y="7309"/>
                  </a:lnTo>
                  <a:lnTo>
                    <a:pt x="1108" y="7259"/>
                  </a:lnTo>
                  <a:lnTo>
                    <a:pt x="1048" y="7233"/>
                  </a:lnTo>
                  <a:lnTo>
                    <a:pt x="989" y="7233"/>
                  </a:lnTo>
                  <a:lnTo>
                    <a:pt x="838" y="7309"/>
                  </a:lnTo>
                  <a:lnTo>
                    <a:pt x="689" y="7433"/>
                  </a:lnTo>
                  <a:lnTo>
                    <a:pt x="449" y="7659"/>
                  </a:lnTo>
                  <a:lnTo>
                    <a:pt x="239" y="7859"/>
                  </a:lnTo>
                  <a:lnTo>
                    <a:pt x="149" y="7984"/>
                  </a:lnTo>
                  <a:lnTo>
                    <a:pt x="119" y="8034"/>
                  </a:lnTo>
                  <a:lnTo>
                    <a:pt x="119" y="8085"/>
                  </a:lnTo>
                  <a:lnTo>
                    <a:pt x="90" y="8085"/>
                  </a:lnTo>
                  <a:lnTo>
                    <a:pt x="60" y="8109"/>
                  </a:lnTo>
                  <a:lnTo>
                    <a:pt x="29" y="8134"/>
                  </a:lnTo>
                  <a:lnTo>
                    <a:pt x="0" y="8160"/>
                  </a:lnTo>
                  <a:lnTo>
                    <a:pt x="60" y="8210"/>
                  </a:lnTo>
                  <a:lnTo>
                    <a:pt x="209" y="8285"/>
                  </a:lnTo>
                  <a:lnTo>
                    <a:pt x="569" y="8585"/>
                  </a:lnTo>
                  <a:lnTo>
                    <a:pt x="1018" y="9035"/>
                  </a:lnTo>
                  <a:lnTo>
                    <a:pt x="1288" y="9311"/>
                  </a:lnTo>
                  <a:lnTo>
                    <a:pt x="1587" y="9586"/>
                  </a:lnTo>
                  <a:lnTo>
                    <a:pt x="1917" y="9836"/>
                  </a:lnTo>
                  <a:lnTo>
                    <a:pt x="2247" y="10087"/>
                  </a:lnTo>
                  <a:lnTo>
                    <a:pt x="3025" y="10588"/>
                  </a:lnTo>
                  <a:lnTo>
                    <a:pt x="3804" y="11138"/>
                  </a:lnTo>
                  <a:lnTo>
                    <a:pt x="4164" y="11414"/>
                  </a:lnTo>
                  <a:lnTo>
                    <a:pt x="4524" y="11714"/>
                  </a:lnTo>
                  <a:lnTo>
                    <a:pt x="4853" y="12039"/>
                  </a:lnTo>
                  <a:lnTo>
                    <a:pt x="5153" y="12365"/>
                  </a:lnTo>
                  <a:lnTo>
                    <a:pt x="5213" y="12414"/>
                  </a:lnTo>
                  <a:lnTo>
                    <a:pt x="5333" y="12414"/>
                  </a:lnTo>
                  <a:lnTo>
                    <a:pt x="5362" y="12365"/>
                  </a:lnTo>
                  <a:lnTo>
                    <a:pt x="5392" y="12339"/>
                  </a:lnTo>
                  <a:lnTo>
                    <a:pt x="5482" y="12440"/>
                  </a:lnTo>
                  <a:lnTo>
                    <a:pt x="5572" y="12515"/>
                  </a:lnTo>
                  <a:lnTo>
                    <a:pt x="5632" y="12540"/>
                  </a:lnTo>
                  <a:lnTo>
                    <a:pt x="5632" y="12565"/>
                  </a:lnTo>
                  <a:lnTo>
                    <a:pt x="5872" y="13190"/>
                  </a:lnTo>
                  <a:lnTo>
                    <a:pt x="6111" y="13841"/>
                  </a:lnTo>
                  <a:lnTo>
                    <a:pt x="6291" y="14467"/>
                  </a:lnTo>
                  <a:lnTo>
                    <a:pt x="6441" y="15117"/>
                  </a:lnTo>
                  <a:lnTo>
                    <a:pt x="6771" y="16419"/>
                  </a:lnTo>
                  <a:lnTo>
                    <a:pt x="6951" y="17070"/>
                  </a:lnTo>
                  <a:lnTo>
                    <a:pt x="7190" y="17721"/>
                  </a:lnTo>
                  <a:lnTo>
                    <a:pt x="7699" y="19072"/>
                  </a:lnTo>
                  <a:lnTo>
                    <a:pt x="8209" y="20424"/>
                  </a:lnTo>
                  <a:lnTo>
                    <a:pt x="8299" y="20599"/>
                  </a:lnTo>
                  <a:lnTo>
                    <a:pt x="8478" y="20900"/>
                  </a:lnTo>
                  <a:lnTo>
                    <a:pt x="8598" y="21050"/>
                  </a:lnTo>
                  <a:lnTo>
                    <a:pt x="8748" y="21175"/>
                  </a:lnTo>
                  <a:lnTo>
                    <a:pt x="8898" y="21300"/>
                  </a:lnTo>
                  <a:lnTo>
                    <a:pt x="9077" y="21400"/>
                  </a:lnTo>
                  <a:lnTo>
                    <a:pt x="9287" y="21475"/>
                  </a:lnTo>
                  <a:lnTo>
                    <a:pt x="9527" y="21525"/>
                  </a:lnTo>
                  <a:lnTo>
                    <a:pt x="9796" y="21575"/>
                  </a:lnTo>
                  <a:lnTo>
                    <a:pt x="10066" y="21600"/>
                  </a:lnTo>
                  <a:lnTo>
                    <a:pt x="10336" y="21600"/>
                  </a:lnTo>
                  <a:lnTo>
                    <a:pt x="10605" y="21575"/>
                  </a:lnTo>
                  <a:lnTo>
                    <a:pt x="10875" y="21550"/>
                  </a:lnTo>
                  <a:lnTo>
                    <a:pt x="11414" y="21450"/>
                  </a:lnTo>
                  <a:lnTo>
                    <a:pt x="11953" y="21325"/>
                  </a:lnTo>
                  <a:lnTo>
                    <a:pt x="12492" y="21175"/>
                  </a:lnTo>
                  <a:lnTo>
                    <a:pt x="13481" y="20874"/>
                  </a:lnTo>
                  <a:lnTo>
                    <a:pt x="15219" y="20474"/>
                  </a:lnTo>
                  <a:lnTo>
                    <a:pt x="16957" y="20074"/>
                  </a:lnTo>
                  <a:lnTo>
                    <a:pt x="17856" y="19823"/>
                  </a:lnTo>
                  <a:lnTo>
                    <a:pt x="18784" y="19573"/>
                  </a:lnTo>
                  <a:lnTo>
                    <a:pt x="19234" y="19448"/>
                  </a:lnTo>
                  <a:lnTo>
                    <a:pt x="19713" y="19347"/>
                  </a:lnTo>
                  <a:lnTo>
                    <a:pt x="20162" y="19248"/>
                  </a:lnTo>
                  <a:lnTo>
                    <a:pt x="20642" y="19197"/>
                  </a:lnTo>
                  <a:lnTo>
                    <a:pt x="20701" y="19173"/>
                  </a:lnTo>
                  <a:lnTo>
                    <a:pt x="20762" y="19098"/>
                  </a:lnTo>
                  <a:lnTo>
                    <a:pt x="20881" y="19098"/>
                  </a:lnTo>
                  <a:lnTo>
                    <a:pt x="21031" y="19072"/>
                  </a:lnTo>
                  <a:lnTo>
                    <a:pt x="21330" y="19023"/>
                  </a:lnTo>
                  <a:lnTo>
                    <a:pt x="21600" y="18947"/>
                  </a:lnTo>
                  <a:lnTo>
                    <a:pt x="21600" y="18697"/>
                  </a:lnTo>
                  <a:lnTo>
                    <a:pt x="21031" y="18847"/>
                  </a:lnTo>
                  <a:lnTo>
                    <a:pt x="20791" y="18922"/>
                  </a:lnTo>
                  <a:lnTo>
                    <a:pt x="20642" y="18997"/>
                  </a:lnTo>
                  <a:lnTo>
                    <a:pt x="20252" y="19023"/>
                  </a:lnTo>
                  <a:lnTo>
                    <a:pt x="19173" y="19248"/>
                  </a:lnTo>
                  <a:lnTo>
                    <a:pt x="17766" y="19648"/>
                  </a:lnTo>
                  <a:lnTo>
                    <a:pt x="16957" y="19849"/>
                  </a:lnTo>
                  <a:lnTo>
                    <a:pt x="16148" y="20048"/>
                  </a:lnTo>
                  <a:lnTo>
                    <a:pt x="14500" y="20424"/>
                  </a:lnTo>
                  <a:lnTo>
                    <a:pt x="13242" y="20750"/>
                  </a:lnTo>
                  <a:lnTo>
                    <a:pt x="11983" y="21074"/>
                  </a:lnTo>
                  <a:lnTo>
                    <a:pt x="11474" y="21200"/>
                  </a:lnTo>
                  <a:lnTo>
                    <a:pt x="10965" y="21325"/>
                  </a:lnTo>
                  <a:lnTo>
                    <a:pt x="10425" y="21375"/>
                  </a:lnTo>
                  <a:lnTo>
                    <a:pt x="10156" y="21400"/>
                  </a:lnTo>
                  <a:lnTo>
                    <a:pt x="9886" y="21400"/>
                  </a:lnTo>
                  <a:lnTo>
                    <a:pt x="9557" y="21350"/>
                  </a:lnTo>
                  <a:lnTo>
                    <a:pt x="9287" y="21250"/>
                  </a:lnTo>
                  <a:lnTo>
                    <a:pt x="9077" y="21125"/>
                  </a:lnTo>
                  <a:lnTo>
                    <a:pt x="8867" y="20950"/>
                  </a:lnTo>
                  <a:lnTo>
                    <a:pt x="8718" y="20750"/>
                  </a:lnTo>
                  <a:lnTo>
                    <a:pt x="8568" y="20524"/>
                  </a:lnTo>
                  <a:lnTo>
                    <a:pt x="8448" y="20299"/>
                  </a:lnTo>
                  <a:lnTo>
                    <a:pt x="8358" y="20048"/>
                  </a:lnTo>
                  <a:lnTo>
                    <a:pt x="8119" y="19398"/>
                  </a:lnTo>
                  <a:lnTo>
                    <a:pt x="7849" y="18772"/>
                  </a:lnTo>
                  <a:lnTo>
                    <a:pt x="7339" y="17496"/>
                  </a:lnTo>
                  <a:lnTo>
                    <a:pt x="7130" y="16920"/>
                  </a:lnTo>
                  <a:lnTo>
                    <a:pt x="6951" y="16344"/>
                  </a:lnTo>
                  <a:lnTo>
                    <a:pt x="6651" y="15192"/>
                  </a:lnTo>
                  <a:lnTo>
                    <a:pt x="6351" y="14016"/>
                  </a:lnTo>
                  <a:lnTo>
                    <a:pt x="6171" y="13466"/>
                  </a:lnTo>
                  <a:lnTo>
                    <a:pt x="5932" y="12890"/>
                  </a:lnTo>
                  <a:lnTo>
                    <a:pt x="6022" y="12965"/>
                  </a:lnTo>
                  <a:lnTo>
                    <a:pt x="6261" y="13190"/>
                  </a:lnTo>
                  <a:lnTo>
                    <a:pt x="6501" y="13416"/>
                  </a:lnTo>
                  <a:lnTo>
                    <a:pt x="7070" y="13816"/>
                  </a:lnTo>
                  <a:lnTo>
                    <a:pt x="7220" y="14091"/>
                  </a:lnTo>
                  <a:lnTo>
                    <a:pt x="7490" y="14993"/>
                  </a:lnTo>
                  <a:lnTo>
                    <a:pt x="7639" y="15618"/>
                  </a:lnTo>
                  <a:lnTo>
                    <a:pt x="7759" y="16219"/>
                  </a:lnTo>
                  <a:lnTo>
                    <a:pt x="7939" y="17120"/>
                  </a:lnTo>
                  <a:lnTo>
                    <a:pt x="8179" y="18021"/>
                  </a:lnTo>
                  <a:lnTo>
                    <a:pt x="8358" y="18822"/>
                  </a:lnTo>
                  <a:lnTo>
                    <a:pt x="8508" y="19248"/>
                  </a:lnTo>
                  <a:lnTo>
                    <a:pt x="8658" y="19698"/>
                  </a:lnTo>
                  <a:lnTo>
                    <a:pt x="8898" y="20098"/>
                  </a:lnTo>
                  <a:lnTo>
                    <a:pt x="9018" y="20274"/>
                  </a:lnTo>
                  <a:lnTo>
                    <a:pt x="9167" y="20449"/>
                  </a:lnTo>
                  <a:lnTo>
                    <a:pt x="9347" y="20599"/>
                  </a:lnTo>
                  <a:lnTo>
                    <a:pt x="9527" y="20724"/>
                  </a:lnTo>
                  <a:lnTo>
                    <a:pt x="9737" y="20825"/>
                  </a:lnTo>
                  <a:lnTo>
                    <a:pt x="9946" y="20924"/>
                  </a:lnTo>
                  <a:lnTo>
                    <a:pt x="10246" y="20975"/>
                  </a:lnTo>
                  <a:lnTo>
                    <a:pt x="10546" y="20999"/>
                  </a:lnTo>
                  <a:lnTo>
                    <a:pt x="10844" y="20999"/>
                  </a:lnTo>
                  <a:lnTo>
                    <a:pt x="11144" y="20975"/>
                  </a:lnTo>
                  <a:lnTo>
                    <a:pt x="11444" y="20924"/>
                  </a:lnTo>
                  <a:lnTo>
                    <a:pt x="11744" y="20849"/>
                  </a:lnTo>
                  <a:lnTo>
                    <a:pt x="12313" y="20724"/>
                  </a:lnTo>
                  <a:lnTo>
                    <a:pt x="13002" y="20524"/>
                  </a:lnTo>
                  <a:lnTo>
                    <a:pt x="13691" y="20299"/>
                  </a:lnTo>
                  <a:lnTo>
                    <a:pt x="14410" y="20074"/>
                  </a:lnTo>
                  <a:lnTo>
                    <a:pt x="15099" y="19873"/>
                  </a:lnTo>
                  <a:lnTo>
                    <a:pt x="18934" y="18947"/>
                  </a:lnTo>
                  <a:lnTo>
                    <a:pt x="19892" y="18697"/>
                  </a:lnTo>
                  <a:lnTo>
                    <a:pt x="20881" y="18446"/>
                  </a:lnTo>
                  <a:lnTo>
                    <a:pt x="21600" y="18272"/>
                  </a:lnTo>
                  <a:lnTo>
                    <a:pt x="21600" y="18046"/>
                  </a:lnTo>
                  <a:lnTo>
                    <a:pt x="20402" y="18371"/>
                  </a:lnTo>
                  <a:lnTo>
                    <a:pt x="18514" y="18872"/>
                  </a:lnTo>
                  <a:lnTo>
                    <a:pt x="16627" y="19323"/>
                  </a:lnTo>
                  <a:lnTo>
                    <a:pt x="15069" y="19723"/>
                  </a:lnTo>
                  <a:lnTo>
                    <a:pt x="14320" y="19924"/>
                  </a:lnTo>
                  <a:lnTo>
                    <a:pt x="13571" y="20149"/>
                  </a:lnTo>
                  <a:lnTo>
                    <a:pt x="12852" y="20374"/>
                  </a:lnTo>
                  <a:lnTo>
                    <a:pt x="12163" y="20574"/>
                  </a:lnTo>
                  <a:lnTo>
                    <a:pt x="11773" y="20674"/>
                  </a:lnTo>
                  <a:lnTo>
                    <a:pt x="11054" y="20774"/>
                  </a:lnTo>
                  <a:lnTo>
                    <a:pt x="10695" y="20799"/>
                  </a:lnTo>
                  <a:lnTo>
                    <a:pt x="10366" y="20799"/>
                  </a:lnTo>
                  <a:lnTo>
                    <a:pt x="10066" y="20724"/>
                  </a:lnTo>
                  <a:lnTo>
                    <a:pt x="9827" y="20649"/>
                  </a:lnTo>
                  <a:lnTo>
                    <a:pt x="9586" y="20499"/>
                  </a:lnTo>
                  <a:lnTo>
                    <a:pt x="9377" y="20349"/>
                  </a:lnTo>
                  <a:lnTo>
                    <a:pt x="9197" y="20149"/>
                  </a:lnTo>
                  <a:lnTo>
                    <a:pt x="9047" y="19948"/>
                  </a:lnTo>
                  <a:lnTo>
                    <a:pt x="8928" y="19723"/>
                  </a:lnTo>
                  <a:lnTo>
                    <a:pt x="8808" y="19473"/>
                  </a:lnTo>
                  <a:lnTo>
                    <a:pt x="8688" y="19223"/>
                  </a:lnTo>
                  <a:lnTo>
                    <a:pt x="8538" y="18722"/>
                  </a:lnTo>
                  <a:lnTo>
                    <a:pt x="8418" y="18221"/>
                  </a:lnTo>
                  <a:lnTo>
                    <a:pt x="8299" y="17746"/>
                  </a:lnTo>
                  <a:lnTo>
                    <a:pt x="8119" y="16820"/>
                  </a:lnTo>
                  <a:lnTo>
                    <a:pt x="7939" y="15868"/>
                  </a:lnTo>
                  <a:lnTo>
                    <a:pt x="7849" y="15393"/>
                  </a:lnTo>
                  <a:lnTo>
                    <a:pt x="7729" y="14943"/>
                  </a:lnTo>
                  <a:lnTo>
                    <a:pt x="7580" y="14492"/>
                  </a:lnTo>
                  <a:lnTo>
                    <a:pt x="7400" y="14042"/>
                  </a:lnTo>
                  <a:lnTo>
                    <a:pt x="7429" y="14066"/>
                  </a:lnTo>
                  <a:lnTo>
                    <a:pt x="8238" y="14692"/>
                  </a:lnTo>
                  <a:lnTo>
                    <a:pt x="9018" y="15293"/>
                  </a:lnTo>
                  <a:lnTo>
                    <a:pt x="9377" y="15518"/>
                  </a:lnTo>
                  <a:lnTo>
                    <a:pt x="9557" y="15643"/>
                  </a:lnTo>
                  <a:lnTo>
                    <a:pt x="9706" y="15743"/>
                  </a:lnTo>
                  <a:lnTo>
                    <a:pt x="9976" y="15943"/>
                  </a:lnTo>
                  <a:lnTo>
                    <a:pt x="10096" y="16018"/>
                  </a:lnTo>
                  <a:lnTo>
                    <a:pt x="10276" y="16069"/>
                  </a:lnTo>
                  <a:lnTo>
                    <a:pt x="10336" y="16094"/>
                  </a:lnTo>
                  <a:lnTo>
                    <a:pt x="10395" y="16069"/>
                  </a:lnTo>
                  <a:lnTo>
                    <a:pt x="10425" y="16044"/>
                  </a:lnTo>
                  <a:lnTo>
                    <a:pt x="10425" y="16069"/>
                  </a:lnTo>
                  <a:lnTo>
                    <a:pt x="10456" y="16094"/>
                  </a:lnTo>
                  <a:lnTo>
                    <a:pt x="10605" y="16194"/>
                  </a:lnTo>
                  <a:lnTo>
                    <a:pt x="10785" y="16269"/>
                  </a:lnTo>
                  <a:lnTo>
                    <a:pt x="10336" y="16344"/>
                  </a:lnTo>
                  <a:lnTo>
                    <a:pt x="10126" y="16394"/>
                  </a:lnTo>
                  <a:lnTo>
                    <a:pt x="9946" y="16470"/>
                  </a:lnTo>
                  <a:lnTo>
                    <a:pt x="9886" y="16519"/>
                  </a:lnTo>
                  <a:lnTo>
                    <a:pt x="9886" y="16569"/>
                  </a:lnTo>
                  <a:lnTo>
                    <a:pt x="9946" y="16620"/>
                  </a:lnTo>
                  <a:lnTo>
                    <a:pt x="10006" y="16620"/>
                  </a:lnTo>
                  <a:lnTo>
                    <a:pt x="11144" y="16369"/>
                  </a:lnTo>
                  <a:lnTo>
                    <a:pt x="12283" y="16119"/>
                  </a:lnTo>
                  <a:lnTo>
                    <a:pt x="13421" y="15844"/>
                  </a:lnTo>
                  <a:lnTo>
                    <a:pt x="14560" y="15593"/>
                  </a:lnTo>
                  <a:lnTo>
                    <a:pt x="16627" y="15168"/>
                  </a:lnTo>
                  <a:lnTo>
                    <a:pt x="18694" y="14742"/>
                  </a:lnTo>
                  <a:lnTo>
                    <a:pt x="18784" y="15042"/>
                  </a:lnTo>
                  <a:lnTo>
                    <a:pt x="18544" y="15068"/>
                  </a:lnTo>
                  <a:lnTo>
                    <a:pt x="18275" y="15093"/>
                  </a:lnTo>
                  <a:lnTo>
                    <a:pt x="17735" y="15192"/>
                  </a:lnTo>
                  <a:lnTo>
                    <a:pt x="16747" y="15418"/>
                  </a:lnTo>
                  <a:lnTo>
                    <a:pt x="16028" y="15568"/>
                  </a:lnTo>
                  <a:lnTo>
                    <a:pt x="15339" y="15743"/>
                  </a:lnTo>
                  <a:lnTo>
                    <a:pt x="13961" y="16094"/>
                  </a:lnTo>
                  <a:lnTo>
                    <a:pt x="12553" y="16470"/>
                  </a:lnTo>
                  <a:lnTo>
                    <a:pt x="11863" y="16670"/>
                  </a:lnTo>
                  <a:lnTo>
                    <a:pt x="11144" y="16845"/>
                  </a:lnTo>
                  <a:lnTo>
                    <a:pt x="10844" y="16870"/>
                  </a:lnTo>
                  <a:lnTo>
                    <a:pt x="10546" y="16920"/>
                  </a:lnTo>
                  <a:lnTo>
                    <a:pt x="10395" y="16945"/>
                  </a:lnTo>
                  <a:lnTo>
                    <a:pt x="10246" y="17020"/>
                  </a:lnTo>
                  <a:lnTo>
                    <a:pt x="10156" y="17095"/>
                  </a:lnTo>
                  <a:lnTo>
                    <a:pt x="10066" y="17195"/>
                  </a:lnTo>
                  <a:lnTo>
                    <a:pt x="10066" y="17221"/>
                  </a:lnTo>
                  <a:lnTo>
                    <a:pt x="10096" y="17221"/>
                  </a:lnTo>
                  <a:lnTo>
                    <a:pt x="10485" y="17120"/>
                  </a:lnTo>
                  <a:lnTo>
                    <a:pt x="10875" y="17045"/>
                  </a:lnTo>
                  <a:lnTo>
                    <a:pt x="11264" y="16995"/>
                  </a:lnTo>
                  <a:lnTo>
                    <a:pt x="11653" y="16895"/>
                  </a:lnTo>
                  <a:lnTo>
                    <a:pt x="12942" y="16569"/>
                  </a:lnTo>
                  <a:lnTo>
                    <a:pt x="14230" y="16219"/>
                  </a:lnTo>
                  <a:lnTo>
                    <a:pt x="15399" y="15919"/>
                  </a:lnTo>
                  <a:lnTo>
                    <a:pt x="16597" y="15643"/>
                  </a:lnTo>
                  <a:lnTo>
                    <a:pt x="17137" y="15493"/>
                  </a:lnTo>
                  <a:lnTo>
                    <a:pt x="17705" y="15368"/>
                  </a:lnTo>
                  <a:lnTo>
                    <a:pt x="18275" y="15268"/>
                  </a:lnTo>
                  <a:lnTo>
                    <a:pt x="18575" y="15243"/>
                  </a:lnTo>
                  <a:lnTo>
                    <a:pt x="18844" y="15243"/>
                  </a:lnTo>
                  <a:lnTo>
                    <a:pt x="18994" y="15643"/>
                  </a:lnTo>
                  <a:lnTo>
                    <a:pt x="18454" y="15718"/>
                  </a:lnTo>
                  <a:lnTo>
                    <a:pt x="17915" y="15818"/>
                  </a:lnTo>
                  <a:lnTo>
                    <a:pt x="16837" y="16044"/>
                  </a:lnTo>
                  <a:lnTo>
                    <a:pt x="14680" y="16545"/>
                  </a:lnTo>
                  <a:lnTo>
                    <a:pt x="13571" y="16795"/>
                  </a:lnTo>
                  <a:lnTo>
                    <a:pt x="12463" y="17070"/>
                  </a:lnTo>
                  <a:lnTo>
                    <a:pt x="11354" y="17395"/>
                  </a:lnTo>
                  <a:lnTo>
                    <a:pt x="10276" y="17721"/>
                  </a:lnTo>
                  <a:lnTo>
                    <a:pt x="10246" y="17746"/>
                  </a:lnTo>
                  <a:lnTo>
                    <a:pt x="10246" y="17771"/>
                  </a:lnTo>
                  <a:lnTo>
                    <a:pt x="10276" y="17821"/>
                  </a:lnTo>
                  <a:lnTo>
                    <a:pt x="10305" y="17821"/>
                  </a:lnTo>
                  <a:lnTo>
                    <a:pt x="10844" y="17746"/>
                  </a:lnTo>
                  <a:lnTo>
                    <a:pt x="11384" y="17646"/>
                  </a:lnTo>
                  <a:lnTo>
                    <a:pt x="11894" y="17521"/>
                  </a:lnTo>
                  <a:lnTo>
                    <a:pt x="12433" y="17345"/>
                  </a:lnTo>
                  <a:lnTo>
                    <a:pt x="13481" y="17045"/>
                  </a:lnTo>
                  <a:lnTo>
                    <a:pt x="13991" y="16895"/>
                  </a:lnTo>
                  <a:lnTo>
                    <a:pt x="14530" y="16770"/>
                  </a:lnTo>
                  <a:lnTo>
                    <a:pt x="15638" y="16519"/>
                  </a:lnTo>
                  <a:lnTo>
                    <a:pt x="16777" y="16244"/>
                  </a:lnTo>
                  <a:lnTo>
                    <a:pt x="17915" y="16018"/>
                  </a:lnTo>
                  <a:lnTo>
                    <a:pt x="18485" y="15919"/>
                  </a:lnTo>
                  <a:lnTo>
                    <a:pt x="19054" y="15818"/>
                  </a:lnTo>
                  <a:lnTo>
                    <a:pt x="19353" y="16470"/>
                  </a:lnTo>
                  <a:lnTo>
                    <a:pt x="19504" y="16795"/>
                  </a:lnTo>
                  <a:lnTo>
                    <a:pt x="19713" y="17095"/>
                  </a:lnTo>
                  <a:lnTo>
                    <a:pt x="19743" y="17145"/>
                  </a:lnTo>
                  <a:lnTo>
                    <a:pt x="19803" y="17145"/>
                  </a:lnTo>
                  <a:lnTo>
                    <a:pt x="19892" y="17120"/>
                  </a:lnTo>
                  <a:lnTo>
                    <a:pt x="19923" y="17070"/>
                  </a:lnTo>
                  <a:lnTo>
                    <a:pt x="20043" y="16745"/>
                  </a:lnTo>
                  <a:lnTo>
                    <a:pt x="20162" y="16444"/>
                  </a:lnTo>
                  <a:lnTo>
                    <a:pt x="20252" y="16519"/>
                  </a:lnTo>
                  <a:lnTo>
                    <a:pt x="20342" y="16569"/>
                  </a:lnTo>
                  <a:lnTo>
                    <a:pt x="20582" y="16644"/>
                  </a:lnTo>
                  <a:lnTo>
                    <a:pt x="20611" y="16719"/>
                  </a:lnTo>
                  <a:lnTo>
                    <a:pt x="20672" y="16770"/>
                  </a:lnTo>
                  <a:lnTo>
                    <a:pt x="20762" y="16770"/>
                  </a:lnTo>
                  <a:lnTo>
                    <a:pt x="20821" y="16745"/>
                  </a:lnTo>
                  <a:lnTo>
                    <a:pt x="20852" y="16695"/>
                  </a:lnTo>
                  <a:lnTo>
                    <a:pt x="20852" y="16670"/>
                  </a:lnTo>
                  <a:lnTo>
                    <a:pt x="20821" y="16620"/>
                  </a:lnTo>
                  <a:lnTo>
                    <a:pt x="20821" y="16545"/>
                  </a:lnTo>
                  <a:lnTo>
                    <a:pt x="20791" y="16494"/>
                  </a:lnTo>
                  <a:lnTo>
                    <a:pt x="20432" y="15493"/>
                  </a:lnTo>
                  <a:lnTo>
                    <a:pt x="20072" y="14492"/>
                  </a:lnTo>
                  <a:lnTo>
                    <a:pt x="19683" y="13466"/>
                  </a:lnTo>
                  <a:lnTo>
                    <a:pt x="19353" y="12465"/>
                  </a:lnTo>
                  <a:lnTo>
                    <a:pt x="19204" y="11939"/>
                  </a:lnTo>
                  <a:lnTo>
                    <a:pt x="19054" y="11388"/>
                  </a:lnTo>
                  <a:lnTo>
                    <a:pt x="18844" y="10312"/>
                  </a:lnTo>
                  <a:lnTo>
                    <a:pt x="18604" y="9235"/>
                  </a:lnTo>
                  <a:lnTo>
                    <a:pt x="18485" y="8710"/>
                  </a:lnTo>
                  <a:lnTo>
                    <a:pt x="18365" y="8160"/>
                  </a:lnTo>
                  <a:lnTo>
                    <a:pt x="18185" y="7684"/>
                  </a:lnTo>
                  <a:lnTo>
                    <a:pt x="18035" y="7184"/>
                  </a:lnTo>
                  <a:lnTo>
                    <a:pt x="17705" y="6232"/>
                  </a:lnTo>
                  <a:lnTo>
                    <a:pt x="17376" y="5131"/>
                  </a:lnTo>
                  <a:lnTo>
                    <a:pt x="17226" y="4580"/>
                  </a:lnTo>
                  <a:lnTo>
                    <a:pt x="17047" y="4029"/>
                  </a:lnTo>
                  <a:lnTo>
                    <a:pt x="16777" y="3329"/>
                  </a:lnTo>
                  <a:lnTo>
                    <a:pt x="16507" y="2653"/>
                  </a:lnTo>
                  <a:lnTo>
                    <a:pt x="16418" y="2328"/>
                  </a:lnTo>
                  <a:lnTo>
                    <a:pt x="16328" y="2152"/>
                  </a:lnTo>
                  <a:lnTo>
                    <a:pt x="16267" y="2002"/>
                  </a:lnTo>
                  <a:lnTo>
                    <a:pt x="16477" y="2027"/>
                  </a:lnTo>
                  <a:lnTo>
                    <a:pt x="16747" y="2002"/>
                  </a:lnTo>
                  <a:lnTo>
                    <a:pt x="17346" y="1902"/>
                  </a:lnTo>
                  <a:lnTo>
                    <a:pt x="17346" y="2077"/>
                  </a:lnTo>
                  <a:lnTo>
                    <a:pt x="17376" y="2278"/>
                  </a:lnTo>
                  <a:lnTo>
                    <a:pt x="17466" y="2653"/>
                  </a:lnTo>
                  <a:lnTo>
                    <a:pt x="17586" y="3029"/>
                  </a:lnTo>
                  <a:lnTo>
                    <a:pt x="17735" y="3404"/>
                  </a:lnTo>
                  <a:lnTo>
                    <a:pt x="17885" y="3930"/>
                  </a:lnTo>
                  <a:lnTo>
                    <a:pt x="18035" y="4455"/>
                  </a:lnTo>
                  <a:lnTo>
                    <a:pt x="18305" y="5532"/>
                  </a:lnTo>
                  <a:lnTo>
                    <a:pt x="18454" y="6082"/>
                  </a:lnTo>
                  <a:lnTo>
                    <a:pt x="18604" y="6607"/>
                  </a:lnTo>
                  <a:lnTo>
                    <a:pt x="18963" y="7709"/>
                  </a:lnTo>
                  <a:lnTo>
                    <a:pt x="19713" y="9836"/>
                  </a:lnTo>
                  <a:lnTo>
                    <a:pt x="20432" y="11939"/>
                  </a:lnTo>
                  <a:lnTo>
                    <a:pt x="20791" y="12965"/>
                  </a:lnTo>
                  <a:lnTo>
                    <a:pt x="21121" y="14016"/>
                  </a:lnTo>
                  <a:lnTo>
                    <a:pt x="21330" y="14617"/>
                  </a:lnTo>
                  <a:lnTo>
                    <a:pt x="21600" y="15218"/>
                  </a:lnTo>
                  <a:lnTo>
                    <a:pt x="21600" y="14642"/>
                  </a:lnTo>
                  <a:lnTo>
                    <a:pt x="21451" y="14317"/>
                  </a:lnTo>
                  <a:lnTo>
                    <a:pt x="21330" y="13967"/>
                  </a:lnTo>
                  <a:lnTo>
                    <a:pt x="20672" y="11964"/>
                  </a:lnTo>
                  <a:lnTo>
                    <a:pt x="19982" y="9986"/>
                  </a:lnTo>
                  <a:lnTo>
                    <a:pt x="19263" y="7934"/>
                  </a:lnTo>
                  <a:lnTo>
                    <a:pt x="18904" y="6883"/>
                  </a:lnTo>
                  <a:lnTo>
                    <a:pt x="18575" y="5857"/>
                  </a:lnTo>
                  <a:lnTo>
                    <a:pt x="18334" y="4831"/>
                  </a:lnTo>
                  <a:lnTo>
                    <a:pt x="18065" y="3829"/>
                  </a:lnTo>
                  <a:lnTo>
                    <a:pt x="17915" y="3329"/>
                  </a:lnTo>
                  <a:lnTo>
                    <a:pt x="17735" y="2853"/>
                  </a:lnTo>
                  <a:lnTo>
                    <a:pt x="17586" y="2353"/>
                  </a:lnTo>
                  <a:lnTo>
                    <a:pt x="17466" y="1852"/>
                  </a:lnTo>
                  <a:lnTo>
                    <a:pt x="18244" y="1677"/>
                  </a:lnTo>
                  <a:lnTo>
                    <a:pt x="18664" y="1552"/>
                  </a:lnTo>
                  <a:lnTo>
                    <a:pt x="19414" y="1352"/>
                  </a:lnTo>
                  <a:lnTo>
                    <a:pt x="20133" y="1126"/>
                  </a:lnTo>
                  <a:lnTo>
                    <a:pt x="20852" y="926"/>
                  </a:lnTo>
                  <a:lnTo>
                    <a:pt x="21600" y="751"/>
                  </a:lnTo>
                  <a:lnTo>
                    <a:pt x="21600" y="551"/>
                  </a:lnTo>
                  <a:lnTo>
                    <a:pt x="21481" y="601"/>
                  </a:lnTo>
                  <a:lnTo>
                    <a:pt x="19443" y="1176"/>
                  </a:lnTo>
                  <a:lnTo>
                    <a:pt x="18424" y="1452"/>
                  </a:lnTo>
                  <a:lnTo>
                    <a:pt x="17436" y="1702"/>
                  </a:lnTo>
                  <a:lnTo>
                    <a:pt x="16837" y="1852"/>
                  </a:lnTo>
                  <a:lnTo>
                    <a:pt x="16477" y="1902"/>
                  </a:lnTo>
                  <a:lnTo>
                    <a:pt x="16328" y="1902"/>
                  </a:lnTo>
                  <a:lnTo>
                    <a:pt x="16208" y="1877"/>
                  </a:lnTo>
                  <a:lnTo>
                    <a:pt x="16177" y="1852"/>
                  </a:lnTo>
                  <a:lnTo>
                    <a:pt x="16058" y="1827"/>
                  </a:lnTo>
                  <a:lnTo>
                    <a:pt x="15668" y="1827"/>
                  </a:lnTo>
                  <a:lnTo>
                    <a:pt x="15429" y="1877"/>
                  </a:lnTo>
                  <a:lnTo>
                    <a:pt x="15309" y="1927"/>
                  </a:lnTo>
                  <a:lnTo>
                    <a:pt x="15219" y="1977"/>
                  </a:lnTo>
                  <a:lnTo>
                    <a:pt x="15129" y="1977"/>
                  </a:lnTo>
                  <a:lnTo>
                    <a:pt x="15099" y="2002"/>
                  </a:lnTo>
                  <a:lnTo>
                    <a:pt x="15099" y="2152"/>
                  </a:lnTo>
                  <a:lnTo>
                    <a:pt x="13901" y="2453"/>
                  </a:lnTo>
                  <a:lnTo>
                    <a:pt x="12672" y="2703"/>
                  </a:lnTo>
                  <a:lnTo>
                    <a:pt x="11444" y="2903"/>
                  </a:lnTo>
                  <a:lnTo>
                    <a:pt x="10215" y="3128"/>
                  </a:lnTo>
                  <a:lnTo>
                    <a:pt x="9527" y="3278"/>
                  </a:lnTo>
                  <a:lnTo>
                    <a:pt x="8838" y="3454"/>
                  </a:lnTo>
                  <a:lnTo>
                    <a:pt x="7490" y="3754"/>
                  </a:lnTo>
                  <a:lnTo>
                    <a:pt x="6951" y="3879"/>
                  </a:lnTo>
                  <a:lnTo>
                    <a:pt x="6441" y="3980"/>
                  </a:lnTo>
                  <a:lnTo>
                    <a:pt x="6111" y="4055"/>
                  </a:lnTo>
                  <a:lnTo>
                    <a:pt x="5932" y="4104"/>
                  </a:lnTo>
                  <a:lnTo>
                    <a:pt x="5812" y="4104"/>
                  </a:lnTo>
                  <a:lnTo>
                    <a:pt x="5812" y="4179"/>
                  </a:lnTo>
                  <a:lnTo>
                    <a:pt x="5423" y="4280"/>
                  </a:lnTo>
                  <a:lnTo>
                    <a:pt x="5213" y="4355"/>
                  </a:lnTo>
                  <a:lnTo>
                    <a:pt x="5033" y="4455"/>
                  </a:lnTo>
                  <a:lnTo>
                    <a:pt x="4883" y="4556"/>
                  </a:lnTo>
                  <a:lnTo>
                    <a:pt x="4733" y="4655"/>
                  </a:lnTo>
                  <a:lnTo>
                    <a:pt x="4614" y="4805"/>
                  </a:lnTo>
                  <a:lnTo>
                    <a:pt x="4524" y="4981"/>
                  </a:lnTo>
                  <a:lnTo>
                    <a:pt x="4463" y="5156"/>
                  </a:lnTo>
                  <a:lnTo>
                    <a:pt x="4434" y="5382"/>
                  </a:lnTo>
                  <a:lnTo>
                    <a:pt x="4463" y="5607"/>
                  </a:lnTo>
                  <a:lnTo>
                    <a:pt x="4494" y="5832"/>
                  </a:lnTo>
                  <a:lnTo>
                    <a:pt x="4643" y="6257"/>
                  </a:lnTo>
                  <a:lnTo>
                    <a:pt x="4763" y="6658"/>
                  </a:lnTo>
                  <a:lnTo>
                    <a:pt x="5063" y="7934"/>
                  </a:lnTo>
                  <a:lnTo>
                    <a:pt x="5423" y="9211"/>
                  </a:lnTo>
                  <a:lnTo>
                    <a:pt x="5542" y="9636"/>
                  </a:lnTo>
                  <a:lnTo>
                    <a:pt x="5692" y="10061"/>
                  </a:lnTo>
                  <a:lnTo>
                    <a:pt x="6022" y="10888"/>
                  </a:lnTo>
                  <a:lnTo>
                    <a:pt x="5632" y="10588"/>
                  </a:lnTo>
                  <a:lnTo>
                    <a:pt x="5243" y="10262"/>
                  </a:lnTo>
                  <a:lnTo>
                    <a:pt x="5153" y="9911"/>
                  </a:lnTo>
                  <a:lnTo>
                    <a:pt x="5063" y="9561"/>
                  </a:lnTo>
                  <a:lnTo>
                    <a:pt x="4823" y="8860"/>
                  </a:lnTo>
                  <a:lnTo>
                    <a:pt x="4553" y="8160"/>
                  </a:lnTo>
                  <a:lnTo>
                    <a:pt x="4284" y="7459"/>
                  </a:lnTo>
                  <a:lnTo>
                    <a:pt x="4074" y="6858"/>
                  </a:lnTo>
                  <a:lnTo>
                    <a:pt x="3834" y="6232"/>
                  </a:lnTo>
                  <a:lnTo>
                    <a:pt x="3744" y="5957"/>
                  </a:lnTo>
                  <a:lnTo>
                    <a:pt x="3685" y="5682"/>
                  </a:lnTo>
                  <a:lnTo>
                    <a:pt x="3565" y="5131"/>
                  </a:lnTo>
                  <a:lnTo>
                    <a:pt x="3595" y="5106"/>
                  </a:lnTo>
                  <a:lnTo>
                    <a:pt x="3595" y="5056"/>
                  </a:lnTo>
                  <a:lnTo>
                    <a:pt x="3565" y="4881"/>
                  </a:lnTo>
                  <a:lnTo>
                    <a:pt x="3595" y="4730"/>
                  </a:lnTo>
                  <a:lnTo>
                    <a:pt x="3655" y="4605"/>
                  </a:lnTo>
                  <a:lnTo>
                    <a:pt x="3775" y="4480"/>
                  </a:lnTo>
                  <a:lnTo>
                    <a:pt x="3924" y="4355"/>
                  </a:lnTo>
                  <a:lnTo>
                    <a:pt x="4074" y="4255"/>
                  </a:lnTo>
                  <a:lnTo>
                    <a:pt x="4284" y="4155"/>
                  </a:lnTo>
                  <a:lnTo>
                    <a:pt x="4494" y="4080"/>
                  </a:lnTo>
                  <a:lnTo>
                    <a:pt x="4943" y="3930"/>
                  </a:lnTo>
                  <a:lnTo>
                    <a:pt x="5423" y="3829"/>
                  </a:lnTo>
                  <a:lnTo>
                    <a:pt x="6142" y="3654"/>
                  </a:lnTo>
                  <a:lnTo>
                    <a:pt x="8598" y="3029"/>
                  </a:lnTo>
                  <a:lnTo>
                    <a:pt x="9856" y="2728"/>
                  </a:lnTo>
                  <a:lnTo>
                    <a:pt x="11085" y="2453"/>
                  </a:lnTo>
                  <a:lnTo>
                    <a:pt x="13721" y="1927"/>
                  </a:lnTo>
                  <a:lnTo>
                    <a:pt x="16357" y="1401"/>
                  </a:lnTo>
                  <a:lnTo>
                    <a:pt x="17676" y="1126"/>
                  </a:lnTo>
                  <a:lnTo>
                    <a:pt x="18994" y="851"/>
                  </a:lnTo>
                  <a:lnTo>
                    <a:pt x="20312" y="551"/>
                  </a:lnTo>
                  <a:lnTo>
                    <a:pt x="21600" y="225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943" name="Shape 1660"/>
            <p:cNvSpPr/>
            <p:nvPr/>
          </p:nvSpPr>
          <p:spPr>
            <a:xfrm>
              <a:off x="2263445" y="303890"/>
              <a:ext cx="37962" cy="2010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256" y="0"/>
                  </a:moveTo>
                  <a:lnTo>
                    <a:pt x="6344" y="2424"/>
                  </a:lnTo>
                  <a:lnTo>
                    <a:pt x="2530" y="7200"/>
                  </a:lnTo>
                  <a:lnTo>
                    <a:pt x="1246" y="9624"/>
                  </a:lnTo>
                  <a:lnTo>
                    <a:pt x="1246" y="11976"/>
                  </a:lnTo>
                  <a:lnTo>
                    <a:pt x="0" y="14400"/>
                  </a:lnTo>
                  <a:lnTo>
                    <a:pt x="2530" y="19176"/>
                  </a:lnTo>
                  <a:lnTo>
                    <a:pt x="5060" y="19176"/>
                  </a:lnTo>
                  <a:lnTo>
                    <a:pt x="7628" y="21600"/>
                  </a:lnTo>
                  <a:lnTo>
                    <a:pt x="16502" y="19176"/>
                  </a:lnTo>
                  <a:lnTo>
                    <a:pt x="19070" y="16824"/>
                  </a:lnTo>
                  <a:lnTo>
                    <a:pt x="21600" y="14400"/>
                  </a:lnTo>
                  <a:lnTo>
                    <a:pt x="21600" y="4776"/>
                  </a:lnTo>
                  <a:lnTo>
                    <a:pt x="20316" y="2424"/>
                  </a:lnTo>
                  <a:lnTo>
                    <a:pt x="17786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944" name="Shape 1661"/>
            <p:cNvSpPr/>
            <p:nvPr/>
          </p:nvSpPr>
          <p:spPr>
            <a:xfrm>
              <a:off x="9100632" y="3297946"/>
              <a:ext cx="51368" cy="2236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10326" y="6474"/>
                  </a:lnTo>
                  <a:lnTo>
                    <a:pt x="5637" y="12947"/>
                  </a:lnTo>
                  <a:lnTo>
                    <a:pt x="0" y="19421"/>
                  </a:lnTo>
                  <a:lnTo>
                    <a:pt x="0" y="21600"/>
                  </a:lnTo>
                  <a:lnTo>
                    <a:pt x="11274" y="21600"/>
                  </a:lnTo>
                  <a:lnTo>
                    <a:pt x="21600" y="17242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945" name="Shape 1662"/>
            <p:cNvSpPr/>
            <p:nvPr/>
          </p:nvSpPr>
          <p:spPr>
            <a:xfrm>
              <a:off x="9082780" y="3172848"/>
              <a:ext cx="69220" cy="3796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11846" y="8874"/>
                  </a:lnTo>
                  <a:lnTo>
                    <a:pt x="6958" y="11442"/>
                  </a:lnTo>
                  <a:lnTo>
                    <a:pt x="1388" y="13972"/>
                  </a:lnTo>
                  <a:lnTo>
                    <a:pt x="0" y="15256"/>
                  </a:lnTo>
                  <a:lnTo>
                    <a:pt x="0" y="17786"/>
                  </a:lnTo>
                  <a:lnTo>
                    <a:pt x="683" y="19070"/>
                  </a:lnTo>
                  <a:lnTo>
                    <a:pt x="1388" y="21600"/>
                  </a:lnTo>
                  <a:lnTo>
                    <a:pt x="6275" y="21600"/>
                  </a:lnTo>
                  <a:lnTo>
                    <a:pt x="11846" y="20316"/>
                  </a:lnTo>
                  <a:lnTo>
                    <a:pt x="16733" y="16502"/>
                  </a:lnTo>
                  <a:lnTo>
                    <a:pt x="21600" y="12688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946" name="Shape 1663"/>
            <p:cNvSpPr/>
            <p:nvPr/>
          </p:nvSpPr>
          <p:spPr>
            <a:xfrm>
              <a:off x="9125187" y="3347123"/>
              <a:ext cx="26813" cy="2229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3636" y="8614"/>
                  </a:lnTo>
                  <a:lnTo>
                    <a:pt x="0" y="12986"/>
                  </a:lnTo>
                  <a:lnTo>
                    <a:pt x="0" y="17293"/>
                  </a:lnTo>
                  <a:lnTo>
                    <a:pt x="1818" y="19479"/>
                  </a:lnTo>
                  <a:lnTo>
                    <a:pt x="5400" y="21600"/>
                  </a:lnTo>
                  <a:lnTo>
                    <a:pt x="14436" y="21600"/>
                  </a:lnTo>
                  <a:lnTo>
                    <a:pt x="21600" y="19479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947" name="Shape 1664"/>
            <p:cNvSpPr/>
            <p:nvPr/>
          </p:nvSpPr>
          <p:spPr>
            <a:xfrm>
              <a:off x="9134147" y="5217288"/>
              <a:ext cx="17853" cy="3796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380" y="0"/>
                  </a:moveTo>
                  <a:lnTo>
                    <a:pt x="2730" y="1284"/>
                  </a:lnTo>
                  <a:lnTo>
                    <a:pt x="0" y="2530"/>
                  </a:lnTo>
                  <a:lnTo>
                    <a:pt x="0" y="3814"/>
                  </a:lnTo>
                  <a:lnTo>
                    <a:pt x="10840" y="12726"/>
                  </a:lnTo>
                  <a:lnTo>
                    <a:pt x="21600" y="21600"/>
                  </a:lnTo>
                  <a:lnTo>
                    <a:pt x="21600" y="6344"/>
                  </a:lnTo>
                  <a:lnTo>
                    <a:pt x="10840" y="1284"/>
                  </a:lnTo>
                  <a:lnTo>
                    <a:pt x="53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948" name="Shape 1665"/>
            <p:cNvSpPr/>
            <p:nvPr/>
          </p:nvSpPr>
          <p:spPr>
            <a:xfrm>
              <a:off x="4593852" y="6698688"/>
              <a:ext cx="24622" cy="4021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839" y="0"/>
                  </a:moveTo>
                  <a:lnTo>
                    <a:pt x="0" y="2388"/>
                  </a:lnTo>
                  <a:lnTo>
                    <a:pt x="0" y="3600"/>
                  </a:lnTo>
                  <a:lnTo>
                    <a:pt x="1980" y="4812"/>
                  </a:lnTo>
                  <a:lnTo>
                    <a:pt x="13740" y="4812"/>
                  </a:lnTo>
                  <a:lnTo>
                    <a:pt x="3959" y="15612"/>
                  </a:lnTo>
                  <a:lnTo>
                    <a:pt x="1980" y="20388"/>
                  </a:lnTo>
                  <a:lnTo>
                    <a:pt x="3959" y="21600"/>
                  </a:lnTo>
                  <a:lnTo>
                    <a:pt x="9839" y="21600"/>
                  </a:lnTo>
                  <a:lnTo>
                    <a:pt x="11761" y="19212"/>
                  </a:lnTo>
                  <a:lnTo>
                    <a:pt x="13740" y="15612"/>
                  </a:lnTo>
                  <a:lnTo>
                    <a:pt x="17641" y="9588"/>
                  </a:lnTo>
                  <a:lnTo>
                    <a:pt x="21600" y="2388"/>
                  </a:lnTo>
                  <a:lnTo>
                    <a:pt x="21600" y="1212"/>
                  </a:lnTo>
                  <a:lnTo>
                    <a:pt x="1764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949" name="Shape 1666"/>
            <p:cNvSpPr/>
            <p:nvPr/>
          </p:nvSpPr>
          <p:spPr>
            <a:xfrm>
              <a:off x="9129700" y="5255249"/>
              <a:ext cx="22300" cy="6703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307" y="0"/>
                  </a:moveTo>
                  <a:lnTo>
                    <a:pt x="2121" y="727"/>
                  </a:lnTo>
                  <a:lnTo>
                    <a:pt x="0" y="2160"/>
                  </a:lnTo>
                  <a:lnTo>
                    <a:pt x="0" y="4320"/>
                  </a:lnTo>
                  <a:lnTo>
                    <a:pt x="2121" y="7934"/>
                  </a:lnTo>
                  <a:lnTo>
                    <a:pt x="6493" y="11527"/>
                  </a:lnTo>
                  <a:lnTo>
                    <a:pt x="10800" y="15120"/>
                  </a:lnTo>
                  <a:lnTo>
                    <a:pt x="21600" y="21600"/>
                  </a:lnTo>
                  <a:lnTo>
                    <a:pt x="21600" y="10800"/>
                  </a:lnTo>
                  <a:lnTo>
                    <a:pt x="15107" y="5774"/>
                  </a:lnTo>
                  <a:lnTo>
                    <a:pt x="6493" y="1454"/>
                  </a:lnTo>
                  <a:lnTo>
                    <a:pt x="6493" y="727"/>
                  </a:lnTo>
                  <a:lnTo>
                    <a:pt x="4307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950" name="Shape 1667"/>
            <p:cNvSpPr/>
            <p:nvPr/>
          </p:nvSpPr>
          <p:spPr>
            <a:xfrm>
              <a:off x="268115" y="5708854"/>
              <a:ext cx="350806" cy="34410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247" y="983"/>
                  </a:moveTo>
                  <a:lnTo>
                    <a:pt x="13620" y="1262"/>
                  </a:lnTo>
                  <a:lnTo>
                    <a:pt x="14997" y="1825"/>
                  </a:lnTo>
                  <a:lnTo>
                    <a:pt x="14723" y="1825"/>
                  </a:lnTo>
                  <a:lnTo>
                    <a:pt x="14445" y="2104"/>
                  </a:lnTo>
                  <a:lnTo>
                    <a:pt x="14032" y="2525"/>
                  </a:lnTo>
                  <a:lnTo>
                    <a:pt x="13485" y="3224"/>
                  </a:lnTo>
                  <a:lnTo>
                    <a:pt x="13207" y="3645"/>
                  </a:lnTo>
                  <a:lnTo>
                    <a:pt x="13207" y="4066"/>
                  </a:lnTo>
                  <a:lnTo>
                    <a:pt x="13485" y="4349"/>
                  </a:lnTo>
                  <a:lnTo>
                    <a:pt x="13897" y="4208"/>
                  </a:lnTo>
                  <a:lnTo>
                    <a:pt x="14171" y="4066"/>
                  </a:lnTo>
                  <a:lnTo>
                    <a:pt x="14723" y="3366"/>
                  </a:lnTo>
                  <a:lnTo>
                    <a:pt x="15136" y="2804"/>
                  </a:lnTo>
                  <a:lnTo>
                    <a:pt x="15270" y="2804"/>
                  </a:lnTo>
                  <a:lnTo>
                    <a:pt x="15270" y="2666"/>
                  </a:lnTo>
                  <a:lnTo>
                    <a:pt x="15409" y="2666"/>
                  </a:lnTo>
                  <a:lnTo>
                    <a:pt x="15548" y="2525"/>
                  </a:lnTo>
                  <a:lnTo>
                    <a:pt x="15548" y="2245"/>
                  </a:lnTo>
                  <a:lnTo>
                    <a:pt x="15409" y="1962"/>
                  </a:lnTo>
                  <a:lnTo>
                    <a:pt x="17060" y="3087"/>
                  </a:lnTo>
                  <a:lnTo>
                    <a:pt x="18572" y="4349"/>
                  </a:lnTo>
                  <a:lnTo>
                    <a:pt x="19124" y="5191"/>
                  </a:lnTo>
                  <a:lnTo>
                    <a:pt x="19675" y="5891"/>
                  </a:lnTo>
                  <a:lnTo>
                    <a:pt x="20223" y="6732"/>
                  </a:lnTo>
                  <a:lnTo>
                    <a:pt x="20501" y="7574"/>
                  </a:lnTo>
                  <a:lnTo>
                    <a:pt x="20775" y="8273"/>
                  </a:lnTo>
                  <a:lnTo>
                    <a:pt x="20914" y="9115"/>
                  </a:lnTo>
                  <a:lnTo>
                    <a:pt x="20775" y="9115"/>
                  </a:lnTo>
                  <a:lnTo>
                    <a:pt x="20223" y="9398"/>
                  </a:lnTo>
                  <a:lnTo>
                    <a:pt x="19675" y="9677"/>
                  </a:lnTo>
                  <a:lnTo>
                    <a:pt x="18572" y="10098"/>
                  </a:lnTo>
                  <a:lnTo>
                    <a:pt x="18437" y="10240"/>
                  </a:lnTo>
                  <a:lnTo>
                    <a:pt x="18298" y="10377"/>
                  </a:lnTo>
                  <a:lnTo>
                    <a:pt x="18437" y="10519"/>
                  </a:lnTo>
                  <a:lnTo>
                    <a:pt x="18572" y="10660"/>
                  </a:lnTo>
                  <a:lnTo>
                    <a:pt x="19124" y="10798"/>
                  </a:lnTo>
                  <a:lnTo>
                    <a:pt x="19810" y="10798"/>
                  </a:lnTo>
                  <a:lnTo>
                    <a:pt x="20914" y="10240"/>
                  </a:lnTo>
                  <a:lnTo>
                    <a:pt x="20914" y="11360"/>
                  </a:lnTo>
                  <a:lnTo>
                    <a:pt x="20636" y="12481"/>
                  </a:lnTo>
                  <a:lnTo>
                    <a:pt x="19810" y="14447"/>
                  </a:lnTo>
                  <a:lnTo>
                    <a:pt x="19263" y="14306"/>
                  </a:lnTo>
                  <a:lnTo>
                    <a:pt x="18850" y="14164"/>
                  </a:lnTo>
                  <a:lnTo>
                    <a:pt x="18298" y="14306"/>
                  </a:lnTo>
                  <a:lnTo>
                    <a:pt x="17886" y="14447"/>
                  </a:lnTo>
                  <a:lnTo>
                    <a:pt x="17886" y="14726"/>
                  </a:lnTo>
                  <a:lnTo>
                    <a:pt x="18572" y="15147"/>
                  </a:lnTo>
                  <a:lnTo>
                    <a:pt x="19263" y="15289"/>
                  </a:lnTo>
                  <a:lnTo>
                    <a:pt x="18711" y="16130"/>
                  </a:lnTo>
                  <a:lnTo>
                    <a:pt x="18025" y="16972"/>
                  </a:lnTo>
                  <a:lnTo>
                    <a:pt x="17199" y="17672"/>
                  </a:lnTo>
                  <a:lnTo>
                    <a:pt x="16509" y="18371"/>
                  </a:lnTo>
                  <a:lnTo>
                    <a:pt x="15683" y="18934"/>
                  </a:lnTo>
                  <a:lnTo>
                    <a:pt x="14723" y="19496"/>
                  </a:lnTo>
                  <a:lnTo>
                    <a:pt x="13897" y="19917"/>
                  </a:lnTo>
                  <a:lnTo>
                    <a:pt x="12933" y="20338"/>
                  </a:lnTo>
                  <a:lnTo>
                    <a:pt x="12933" y="20054"/>
                  </a:lnTo>
                  <a:lnTo>
                    <a:pt x="12659" y="19075"/>
                  </a:lnTo>
                  <a:lnTo>
                    <a:pt x="12520" y="18655"/>
                  </a:lnTo>
                  <a:lnTo>
                    <a:pt x="12381" y="18371"/>
                  </a:lnTo>
                  <a:lnTo>
                    <a:pt x="12247" y="18234"/>
                  </a:lnTo>
                  <a:lnTo>
                    <a:pt x="11969" y="18234"/>
                  </a:lnTo>
                  <a:lnTo>
                    <a:pt x="11834" y="18371"/>
                  </a:lnTo>
                  <a:lnTo>
                    <a:pt x="11695" y="18655"/>
                  </a:lnTo>
                  <a:lnTo>
                    <a:pt x="11695" y="19355"/>
                  </a:lnTo>
                  <a:lnTo>
                    <a:pt x="11834" y="19917"/>
                  </a:lnTo>
                  <a:lnTo>
                    <a:pt x="12108" y="20475"/>
                  </a:lnTo>
                  <a:lnTo>
                    <a:pt x="11143" y="20617"/>
                  </a:lnTo>
                  <a:lnTo>
                    <a:pt x="9492" y="20617"/>
                  </a:lnTo>
                  <a:lnTo>
                    <a:pt x="7980" y="20196"/>
                  </a:lnTo>
                  <a:lnTo>
                    <a:pt x="8393" y="19075"/>
                  </a:lnTo>
                  <a:lnTo>
                    <a:pt x="8532" y="17813"/>
                  </a:lnTo>
                  <a:lnTo>
                    <a:pt x="8393" y="17672"/>
                  </a:lnTo>
                  <a:lnTo>
                    <a:pt x="8254" y="17672"/>
                  </a:lnTo>
                  <a:lnTo>
                    <a:pt x="7980" y="18234"/>
                  </a:lnTo>
                  <a:lnTo>
                    <a:pt x="7568" y="18655"/>
                  </a:lnTo>
                  <a:lnTo>
                    <a:pt x="7155" y="19775"/>
                  </a:lnTo>
                  <a:lnTo>
                    <a:pt x="7155" y="19917"/>
                  </a:lnTo>
                  <a:lnTo>
                    <a:pt x="5504" y="18792"/>
                  </a:lnTo>
                  <a:lnTo>
                    <a:pt x="4679" y="18234"/>
                  </a:lnTo>
                  <a:lnTo>
                    <a:pt x="3992" y="17530"/>
                  </a:lnTo>
                  <a:lnTo>
                    <a:pt x="4266" y="17109"/>
                  </a:lnTo>
                  <a:lnTo>
                    <a:pt x="4953" y="16688"/>
                  </a:lnTo>
                  <a:lnTo>
                    <a:pt x="5230" y="16130"/>
                  </a:lnTo>
                  <a:lnTo>
                    <a:pt x="4679" y="16130"/>
                  </a:lnTo>
                  <a:lnTo>
                    <a:pt x="3992" y="16409"/>
                  </a:lnTo>
                  <a:lnTo>
                    <a:pt x="3302" y="16830"/>
                  </a:lnTo>
                  <a:lnTo>
                    <a:pt x="2754" y="15847"/>
                  </a:lnTo>
                  <a:lnTo>
                    <a:pt x="2064" y="14868"/>
                  </a:lnTo>
                  <a:lnTo>
                    <a:pt x="1651" y="13885"/>
                  </a:lnTo>
                  <a:lnTo>
                    <a:pt x="1238" y="12764"/>
                  </a:lnTo>
                  <a:lnTo>
                    <a:pt x="2341" y="13043"/>
                  </a:lnTo>
                  <a:lnTo>
                    <a:pt x="3302" y="12902"/>
                  </a:lnTo>
                  <a:lnTo>
                    <a:pt x="3580" y="12764"/>
                  </a:lnTo>
                  <a:lnTo>
                    <a:pt x="3580" y="12481"/>
                  </a:lnTo>
                  <a:lnTo>
                    <a:pt x="3441" y="12202"/>
                  </a:lnTo>
                  <a:lnTo>
                    <a:pt x="3167" y="12060"/>
                  </a:lnTo>
                  <a:lnTo>
                    <a:pt x="1103" y="12060"/>
                  </a:lnTo>
                  <a:lnTo>
                    <a:pt x="964" y="11081"/>
                  </a:lnTo>
                  <a:lnTo>
                    <a:pt x="964" y="9398"/>
                  </a:lnTo>
                  <a:lnTo>
                    <a:pt x="1238" y="7853"/>
                  </a:lnTo>
                  <a:lnTo>
                    <a:pt x="1790" y="6453"/>
                  </a:lnTo>
                  <a:lnTo>
                    <a:pt x="2615" y="5191"/>
                  </a:lnTo>
                  <a:lnTo>
                    <a:pt x="3580" y="4066"/>
                  </a:lnTo>
                  <a:lnTo>
                    <a:pt x="6056" y="2383"/>
                  </a:lnTo>
                  <a:lnTo>
                    <a:pt x="7429" y="1825"/>
                  </a:lnTo>
                  <a:lnTo>
                    <a:pt x="7707" y="2104"/>
                  </a:lnTo>
                  <a:lnTo>
                    <a:pt x="7842" y="2104"/>
                  </a:lnTo>
                  <a:lnTo>
                    <a:pt x="8119" y="1962"/>
                  </a:lnTo>
                  <a:lnTo>
                    <a:pt x="9080" y="1404"/>
                  </a:lnTo>
                  <a:lnTo>
                    <a:pt x="9358" y="1404"/>
                  </a:lnTo>
                  <a:lnTo>
                    <a:pt x="9631" y="1262"/>
                  </a:lnTo>
                  <a:lnTo>
                    <a:pt x="10869" y="983"/>
                  </a:lnTo>
                  <a:close/>
                  <a:moveTo>
                    <a:pt x="10731" y="0"/>
                  </a:moveTo>
                  <a:lnTo>
                    <a:pt x="9770" y="142"/>
                  </a:lnTo>
                  <a:lnTo>
                    <a:pt x="8806" y="421"/>
                  </a:lnTo>
                  <a:lnTo>
                    <a:pt x="7980" y="842"/>
                  </a:lnTo>
                  <a:lnTo>
                    <a:pt x="7016" y="983"/>
                  </a:lnTo>
                  <a:lnTo>
                    <a:pt x="5365" y="1541"/>
                  </a:lnTo>
                  <a:lnTo>
                    <a:pt x="4540" y="2104"/>
                  </a:lnTo>
                  <a:lnTo>
                    <a:pt x="3853" y="2525"/>
                  </a:lnTo>
                  <a:lnTo>
                    <a:pt x="3167" y="3224"/>
                  </a:lnTo>
                  <a:lnTo>
                    <a:pt x="2476" y="3787"/>
                  </a:lnTo>
                  <a:lnTo>
                    <a:pt x="1929" y="4628"/>
                  </a:lnTo>
                  <a:lnTo>
                    <a:pt x="1103" y="6170"/>
                  </a:lnTo>
                  <a:lnTo>
                    <a:pt x="413" y="7994"/>
                  </a:lnTo>
                  <a:lnTo>
                    <a:pt x="0" y="9819"/>
                  </a:lnTo>
                  <a:lnTo>
                    <a:pt x="0" y="11781"/>
                  </a:lnTo>
                  <a:lnTo>
                    <a:pt x="413" y="13322"/>
                  </a:lnTo>
                  <a:lnTo>
                    <a:pt x="964" y="14868"/>
                  </a:lnTo>
                  <a:lnTo>
                    <a:pt x="1790" y="16409"/>
                  </a:lnTo>
                  <a:lnTo>
                    <a:pt x="2754" y="17813"/>
                  </a:lnTo>
                  <a:lnTo>
                    <a:pt x="3028" y="18092"/>
                  </a:lnTo>
                  <a:lnTo>
                    <a:pt x="3992" y="18934"/>
                  </a:lnTo>
                  <a:lnTo>
                    <a:pt x="4953" y="19775"/>
                  </a:lnTo>
                  <a:lnTo>
                    <a:pt x="6056" y="20338"/>
                  </a:lnTo>
                  <a:lnTo>
                    <a:pt x="7155" y="20896"/>
                  </a:lnTo>
                  <a:lnTo>
                    <a:pt x="8393" y="21317"/>
                  </a:lnTo>
                  <a:lnTo>
                    <a:pt x="9492" y="21600"/>
                  </a:lnTo>
                  <a:lnTo>
                    <a:pt x="11969" y="21600"/>
                  </a:lnTo>
                  <a:lnTo>
                    <a:pt x="13207" y="21317"/>
                  </a:lnTo>
                  <a:lnTo>
                    <a:pt x="14310" y="20896"/>
                  </a:lnTo>
                  <a:lnTo>
                    <a:pt x="15548" y="20338"/>
                  </a:lnTo>
                  <a:lnTo>
                    <a:pt x="16509" y="19634"/>
                  </a:lnTo>
                  <a:lnTo>
                    <a:pt x="17473" y="18934"/>
                  </a:lnTo>
                  <a:lnTo>
                    <a:pt x="18437" y="17951"/>
                  </a:lnTo>
                  <a:lnTo>
                    <a:pt x="19124" y="17109"/>
                  </a:lnTo>
                  <a:lnTo>
                    <a:pt x="19810" y="15989"/>
                  </a:lnTo>
                  <a:lnTo>
                    <a:pt x="20501" y="15005"/>
                  </a:lnTo>
                  <a:lnTo>
                    <a:pt x="20914" y="13743"/>
                  </a:lnTo>
                  <a:lnTo>
                    <a:pt x="21326" y="12623"/>
                  </a:lnTo>
                  <a:lnTo>
                    <a:pt x="21600" y="11360"/>
                  </a:lnTo>
                  <a:lnTo>
                    <a:pt x="21600" y="8977"/>
                  </a:lnTo>
                  <a:lnTo>
                    <a:pt x="21461" y="7715"/>
                  </a:lnTo>
                  <a:lnTo>
                    <a:pt x="21048" y="6453"/>
                  </a:lnTo>
                  <a:lnTo>
                    <a:pt x="20223" y="4770"/>
                  </a:lnTo>
                  <a:lnTo>
                    <a:pt x="19536" y="4066"/>
                  </a:lnTo>
                  <a:lnTo>
                    <a:pt x="18850" y="3224"/>
                  </a:lnTo>
                  <a:lnTo>
                    <a:pt x="18159" y="2525"/>
                  </a:lnTo>
                  <a:lnTo>
                    <a:pt x="17334" y="1962"/>
                  </a:lnTo>
                  <a:lnTo>
                    <a:pt x="16509" y="1404"/>
                  </a:lnTo>
                  <a:lnTo>
                    <a:pt x="15548" y="983"/>
                  </a:lnTo>
                  <a:lnTo>
                    <a:pt x="14584" y="562"/>
                  </a:lnTo>
                  <a:lnTo>
                    <a:pt x="13620" y="279"/>
                  </a:lnTo>
                  <a:lnTo>
                    <a:pt x="12659" y="142"/>
                  </a:lnTo>
                  <a:lnTo>
                    <a:pt x="11695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951" name="Shape 1668"/>
            <p:cNvSpPr/>
            <p:nvPr/>
          </p:nvSpPr>
          <p:spPr>
            <a:xfrm>
              <a:off x="3823022" y="6696431"/>
              <a:ext cx="33516" cy="4247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640" y="0"/>
                  </a:moveTo>
                  <a:lnTo>
                    <a:pt x="1454" y="4556"/>
                  </a:lnTo>
                  <a:lnTo>
                    <a:pt x="0" y="5704"/>
                  </a:lnTo>
                  <a:lnTo>
                    <a:pt x="5774" y="5704"/>
                  </a:lnTo>
                  <a:lnTo>
                    <a:pt x="8640" y="4556"/>
                  </a:lnTo>
                  <a:lnTo>
                    <a:pt x="10094" y="5704"/>
                  </a:lnTo>
                  <a:lnTo>
                    <a:pt x="1454" y="10226"/>
                  </a:lnTo>
                  <a:lnTo>
                    <a:pt x="0" y="11374"/>
                  </a:lnTo>
                  <a:lnTo>
                    <a:pt x="0" y="13635"/>
                  </a:lnTo>
                  <a:lnTo>
                    <a:pt x="1454" y="14782"/>
                  </a:lnTo>
                  <a:lnTo>
                    <a:pt x="2866" y="14782"/>
                  </a:lnTo>
                  <a:lnTo>
                    <a:pt x="8640" y="13635"/>
                  </a:lnTo>
                  <a:lnTo>
                    <a:pt x="14414" y="13635"/>
                  </a:lnTo>
                  <a:lnTo>
                    <a:pt x="11506" y="15930"/>
                  </a:lnTo>
                  <a:lnTo>
                    <a:pt x="5774" y="17044"/>
                  </a:lnTo>
                  <a:lnTo>
                    <a:pt x="2866" y="19339"/>
                  </a:lnTo>
                  <a:lnTo>
                    <a:pt x="4320" y="20453"/>
                  </a:lnTo>
                  <a:lnTo>
                    <a:pt x="5774" y="21600"/>
                  </a:lnTo>
                  <a:lnTo>
                    <a:pt x="11506" y="20453"/>
                  </a:lnTo>
                  <a:lnTo>
                    <a:pt x="14414" y="19339"/>
                  </a:lnTo>
                  <a:lnTo>
                    <a:pt x="18734" y="17044"/>
                  </a:lnTo>
                  <a:lnTo>
                    <a:pt x="21600" y="14782"/>
                  </a:lnTo>
                  <a:lnTo>
                    <a:pt x="21600" y="12521"/>
                  </a:lnTo>
                  <a:lnTo>
                    <a:pt x="20146" y="11374"/>
                  </a:lnTo>
                  <a:lnTo>
                    <a:pt x="15826" y="10226"/>
                  </a:lnTo>
                  <a:lnTo>
                    <a:pt x="11506" y="9113"/>
                  </a:lnTo>
                  <a:lnTo>
                    <a:pt x="15826" y="5704"/>
                  </a:lnTo>
                  <a:lnTo>
                    <a:pt x="11506" y="1147"/>
                  </a:lnTo>
                  <a:lnTo>
                    <a:pt x="11506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952" name="Shape 1669"/>
            <p:cNvSpPr/>
            <p:nvPr/>
          </p:nvSpPr>
          <p:spPr>
            <a:xfrm>
              <a:off x="3749291" y="6593632"/>
              <a:ext cx="163126" cy="16982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414" y="1140"/>
                  </a:moveTo>
                  <a:lnTo>
                    <a:pt x="20414" y="5968"/>
                  </a:lnTo>
                  <a:lnTo>
                    <a:pt x="20115" y="10804"/>
                  </a:lnTo>
                  <a:lnTo>
                    <a:pt x="19825" y="15354"/>
                  </a:lnTo>
                  <a:lnTo>
                    <a:pt x="20115" y="20182"/>
                  </a:lnTo>
                  <a:lnTo>
                    <a:pt x="10651" y="20182"/>
                  </a:lnTo>
                  <a:lnTo>
                    <a:pt x="1476" y="20469"/>
                  </a:lnTo>
                  <a:lnTo>
                    <a:pt x="1476" y="14501"/>
                  </a:lnTo>
                  <a:lnTo>
                    <a:pt x="1775" y="8525"/>
                  </a:lnTo>
                  <a:lnTo>
                    <a:pt x="1775" y="6820"/>
                  </a:lnTo>
                  <a:lnTo>
                    <a:pt x="1476" y="5115"/>
                  </a:lnTo>
                  <a:lnTo>
                    <a:pt x="1186" y="3410"/>
                  </a:lnTo>
                  <a:lnTo>
                    <a:pt x="1186" y="1705"/>
                  </a:lnTo>
                  <a:lnTo>
                    <a:pt x="2364" y="1992"/>
                  </a:lnTo>
                  <a:lnTo>
                    <a:pt x="10062" y="1992"/>
                  </a:lnTo>
                  <a:lnTo>
                    <a:pt x="20414" y="1140"/>
                  </a:lnTo>
                  <a:close/>
                  <a:moveTo>
                    <a:pt x="21002" y="0"/>
                  </a:moveTo>
                  <a:lnTo>
                    <a:pt x="17751" y="287"/>
                  </a:lnTo>
                  <a:lnTo>
                    <a:pt x="14500" y="287"/>
                  </a:lnTo>
                  <a:lnTo>
                    <a:pt x="11239" y="574"/>
                  </a:lnTo>
                  <a:lnTo>
                    <a:pt x="7988" y="853"/>
                  </a:lnTo>
                  <a:lnTo>
                    <a:pt x="2663" y="853"/>
                  </a:lnTo>
                  <a:lnTo>
                    <a:pt x="1476" y="574"/>
                  </a:lnTo>
                  <a:lnTo>
                    <a:pt x="299" y="853"/>
                  </a:lnTo>
                  <a:lnTo>
                    <a:pt x="0" y="1426"/>
                  </a:lnTo>
                  <a:lnTo>
                    <a:pt x="0" y="1705"/>
                  </a:lnTo>
                  <a:lnTo>
                    <a:pt x="299" y="1992"/>
                  </a:lnTo>
                  <a:lnTo>
                    <a:pt x="299" y="4837"/>
                  </a:lnTo>
                  <a:lnTo>
                    <a:pt x="589" y="7394"/>
                  </a:lnTo>
                  <a:lnTo>
                    <a:pt x="589" y="10804"/>
                  </a:lnTo>
                  <a:lnTo>
                    <a:pt x="299" y="14214"/>
                  </a:lnTo>
                  <a:lnTo>
                    <a:pt x="299" y="21321"/>
                  </a:lnTo>
                  <a:lnTo>
                    <a:pt x="888" y="21600"/>
                  </a:lnTo>
                  <a:lnTo>
                    <a:pt x="10949" y="21321"/>
                  </a:lnTo>
                  <a:lnTo>
                    <a:pt x="21002" y="21321"/>
                  </a:lnTo>
                  <a:lnTo>
                    <a:pt x="21301" y="21034"/>
                  </a:lnTo>
                  <a:lnTo>
                    <a:pt x="21600" y="20469"/>
                  </a:lnTo>
                  <a:lnTo>
                    <a:pt x="21301" y="18190"/>
                  </a:lnTo>
                  <a:lnTo>
                    <a:pt x="21301" y="10517"/>
                  </a:lnTo>
                  <a:lnTo>
                    <a:pt x="21600" y="5689"/>
                  </a:lnTo>
                  <a:lnTo>
                    <a:pt x="21600" y="574"/>
                  </a:lnTo>
                  <a:lnTo>
                    <a:pt x="21002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953" name="Shape 1670"/>
            <p:cNvSpPr/>
            <p:nvPr/>
          </p:nvSpPr>
          <p:spPr>
            <a:xfrm>
              <a:off x="3936971" y="6598145"/>
              <a:ext cx="180979" cy="16982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339" y="1131"/>
                  </a:moveTo>
                  <a:lnTo>
                    <a:pt x="18669" y="1705"/>
                  </a:lnTo>
                  <a:lnTo>
                    <a:pt x="19469" y="1984"/>
                  </a:lnTo>
                  <a:lnTo>
                    <a:pt x="20000" y="2558"/>
                  </a:lnTo>
                  <a:lnTo>
                    <a:pt x="20539" y="4263"/>
                  </a:lnTo>
                  <a:lnTo>
                    <a:pt x="20539" y="6246"/>
                  </a:lnTo>
                  <a:lnTo>
                    <a:pt x="20269" y="7951"/>
                  </a:lnTo>
                  <a:lnTo>
                    <a:pt x="20000" y="11083"/>
                  </a:lnTo>
                  <a:lnTo>
                    <a:pt x="19469" y="14493"/>
                  </a:lnTo>
                  <a:lnTo>
                    <a:pt x="19469" y="16198"/>
                  </a:lnTo>
                  <a:lnTo>
                    <a:pt x="19200" y="18190"/>
                  </a:lnTo>
                  <a:lnTo>
                    <a:pt x="18939" y="19042"/>
                  </a:lnTo>
                  <a:lnTo>
                    <a:pt x="18669" y="19608"/>
                  </a:lnTo>
                  <a:lnTo>
                    <a:pt x="17869" y="20174"/>
                  </a:lnTo>
                  <a:lnTo>
                    <a:pt x="16800" y="20174"/>
                  </a:lnTo>
                  <a:lnTo>
                    <a:pt x="9600" y="19608"/>
                  </a:lnTo>
                  <a:lnTo>
                    <a:pt x="2400" y="19608"/>
                  </a:lnTo>
                  <a:lnTo>
                    <a:pt x="2131" y="16198"/>
                  </a:lnTo>
                  <a:lnTo>
                    <a:pt x="1869" y="13075"/>
                  </a:lnTo>
                  <a:lnTo>
                    <a:pt x="1331" y="9656"/>
                  </a:lnTo>
                  <a:lnTo>
                    <a:pt x="1331" y="1705"/>
                  </a:lnTo>
                  <a:lnTo>
                    <a:pt x="4000" y="1418"/>
                  </a:lnTo>
                  <a:lnTo>
                    <a:pt x="6931" y="1131"/>
                  </a:lnTo>
                  <a:close/>
                  <a:moveTo>
                    <a:pt x="12531" y="0"/>
                  </a:moveTo>
                  <a:lnTo>
                    <a:pt x="9069" y="279"/>
                  </a:lnTo>
                  <a:lnTo>
                    <a:pt x="2931" y="279"/>
                  </a:lnTo>
                  <a:lnTo>
                    <a:pt x="800" y="566"/>
                  </a:lnTo>
                  <a:lnTo>
                    <a:pt x="531" y="853"/>
                  </a:lnTo>
                  <a:lnTo>
                    <a:pt x="531" y="1131"/>
                  </a:lnTo>
                  <a:lnTo>
                    <a:pt x="269" y="2271"/>
                  </a:lnTo>
                  <a:lnTo>
                    <a:pt x="0" y="3689"/>
                  </a:lnTo>
                  <a:lnTo>
                    <a:pt x="269" y="6246"/>
                  </a:lnTo>
                  <a:lnTo>
                    <a:pt x="269" y="9943"/>
                  </a:lnTo>
                  <a:lnTo>
                    <a:pt x="800" y="13353"/>
                  </a:lnTo>
                  <a:lnTo>
                    <a:pt x="1069" y="16763"/>
                  </a:lnTo>
                  <a:lnTo>
                    <a:pt x="1331" y="20460"/>
                  </a:lnTo>
                  <a:lnTo>
                    <a:pt x="1600" y="20747"/>
                  </a:lnTo>
                  <a:lnTo>
                    <a:pt x="1869" y="21026"/>
                  </a:lnTo>
                  <a:lnTo>
                    <a:pt x="4800" y="20747"/>
                  </a:lnTo>
                  <a:lnTo>
                    <a:pt x="7469" y="20747"/>
                  </a:lnTo>
                  <a:lnTo>
                    <a:pt x="13069" y="21026"/>
                  </a:lnTo>
                  <a:lnTo>
                    <a:pt x="16269" y="21600"/>
                  </a:lnTo>
                  <a:lnTo>
                    <a:pt x="17869" y="21600"/>
                  </a:lnTo>
                  <a:lnTo>
                    <a:pt x="18400" y="21313"/>
                  </a:lnTo>
                  <a:lnTo>
                    <a:pt x="19200" y="21026"/>
                  </a:lnTo>
                  <a:lnTo>
                    <a:pt x="19739" y="20460"/>
                  </a:lnTo>
                  <a:lnTo>
                    <a:pt x="20000" y="19895"/>
                  </a:lnTo>
                  <a:lnTo>
                    <a:pt x="20539" y="18468"/>
                  </a:lnTo>
                  <a:lnTo>
                    <a:pt x="20539" y="15632"/>
                  </a:lnTo>
                  <a:lnTo>
                    <a:pt x="21069" y="11370"/>
                  </a:lnTo>
                  <a:lnTo>
                    <a:pt x="21600" y="7099"/>
                  </a:lnTo>
                  <a:lnTo>
                    <a:pt x="21600" y="4263"/>
                  </a:lnTo>
                  <a:lnTo>
                    <a:pt x="21339" y="2836"/>
                  </a:lnTo>
                  <a:lnTo>
                    <a:pt x="20800" y="1705"/>
                  </a:lnTo>
                  <a:lnTo>
                    <a:pt x="19739" y="853"/>
                  </a:lnTo>
                  <a:lnTo>
                    <a:pt x="18400" y="279"/>
                  </a:lnTo>
                  <a:lnTo>
                    <a:pt x="17339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954" name="Shape 1671"/>
            <p:cNvSpPr/>
            <p:nvPr/>
          </p:nvSpPr>
          <p:spPr>
            <a:xfrm>
              <a:off x="4010703" y="6700944"/>
              <a:ext cx="37962" cy="4240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726" y="0"/>
                  </a:moveTo>
                  <a:lnTo>
                    <a:pt x="10158" y="2265"/>
                  </a:lnTo>
                  <a:lnTo>
                    <a:pt x="7628" y="4530"/>
                  </a:lnTo>
                  <a:lnTo>
                    <a:pt x="1284" y="11358"/>
                  </a:lnTo>
                  <a:lnTo>
                    <a:pt x="0" y="12507"/>
                  </a:lnTo>
                  <a:lnTo>
                    <a:pt x="0" y="13656"/>
                  </a:lnTo>
                  <a:lnTo>
                    <a:pt x="1284" y="14772"/>
                  </a:lnTo>
                  <a:lnTo>
                    <a:pt x="8912" y="14772"/>
                  </a:lnTo>
                  <a:lnTo>
                    <a:pt x="15256" y="13656"/>
                  </a:lnTo>
                  <a:lnTo>
                    <a:pt x="15256" y="20485"/>
                  </a:lnTo>
                  <a:lnTo>
                    <a:pt x="16540" y="21600"/>
                  </a:lnTo>
                  <a:lnTo>
                    <a:pt x="17786" y="21600"/>
                  </a:lnTo>
                  <a:lnTo>
                    <a:pt x="19070" y="20485"/>
                  </a:lnTo>
                  <a:lnTo>
                    <a:pt x="19070" y="19335"/>
                  </a:lnTo>
                  <a:lnTo>
                    <a:pt x="21600" y="19335"/>
                  </a:lnTo>
                  <a:lnTo>
                    <a:pt x="20354" y="17070"/>
                  </a:lnTo>
                  <a:lnTo>
                    <a:pt x="21600" y="10242"/>
                  </a:lnTo>
                  <a:lnTo>
                    <a:pt x="21600" y="9093"/>
                  </a:lnTo>
                  <a:lnTo>
                    <a:pt x="20354" y="7944"/>
                  </a:lnTo>
                  <a:lnTo>
                    <a:pt x="19070" y="6828"/>
                  </a:lnTo>
                  <a:lnTo>
                    <a:pt x="17786" y="7944"/>
                  </a:lnTo>
                  <a:lnTo>
                    <a:pt x="12726" y="10242"/>
                  </a:lnTo>
                  <a:lnTo>
                    <a:pt x="6344" y="10242"/>
                  </a:lnTo>
                  <a:lnTo>
                    <a:pt x="12726" y="4530"/>
                  </a:lnTo>
                  <a:lnTo>
                    <a:pt x="13972" y="2265"/>
                  </a:lnTo>
                  <a:lnTo>
                    <a:pt x="13972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955" name="Shape 1672"/>
            <p:cNvSpPr/>
            <p:nvPr/>
          </p:nvSpPr>
          <p:spPr>
            <a:xfrm>
              <a:off x="4222229" y="6801487"/>
              <a:ext cx="12701" cy="6251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986" y="0"/>
                  </a:moveTo>
                  <a:lnTo>
                    <a:pt x="8614" y="757"/>
                  </a:lnTo>
                  <a:lnTo>
                    <a:pt x="4243" y="6168"/>
                  </a:lnTo>
                  <a:lnTo>
                    <a:pt x="0" y="10800"/>
                  </a:lnTo>
                  <a:lnTo>
                    <a:pt x="0" y="21600"/>
                  </a:lnTo>
                  <a:lnTo>
                    <a:pt x="17229" y="21600"/>
                  </a:lnTo>
                  <a:lnTo>
                    <a:pt x="17229" y="11580"/>
                  </a:lnTo>
                  <a:lnTo>
                    <a:pt x="21600" y="1536"/>
                  </a:lnTo>
                  <a:lnTo>
                    <a:pt x="17229" y="757"/>
                  </a:lnTo>
                  <a:lnTo>
                    <a:pt x="17229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956" name="Shape 1673"/>
            <p:cNvSpPr/>
            <p:nvPr/>
          </p:nvSpPr>
          <p:spPr>
            <a:xfrm>
              <a:off x="3840875" y="6792528"/>
              <a:ext cx="172085" cy="7147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649" y="0"/>
                  </a:moveTo>
                  <a:lnTo>
                    <a:pt x="566" y="1344"/>
                  </a:lnTo>
                  <a:lnTo>
                    <a:pt x="283" y="2026"/>
                  </a:lnTo>
                  <a:lnTo>
                    <a:pt x="283" y="3369"/>
                  </a:lnTo>
                  <a:lnTo>
                    <a:pt x="0" y="21600"/>
                  </a:lnTo>
                  <a:lnTo>
                    <a:pt x="841" y="21600"/>
                  </a:lnTo>
                  <a:lnTo>
                    <a:pt x="1125" y="12836"/>
                  </a:lnTo>
                  <a:lnTo>
                    <a:pt x="1125" y="4051"/>
                  </a:lnTo>
                  <a:lnTo>
                    <a:pt x="3090" y="2708"/>
                  </a:lnTo>
                  <a:lnTo>
                    <a:pt x="5048" y="2026"/>
                  </a:lnTo>
                  <a:lnTo>
                    <a:pt x="9255" y="2708"/>
                  </a:lnTo>
                  <a:lnTo>
                    <a:pt x="13461" y="3369"/>
                  </a:lnTo>
                  <a:lnTo>
                    <a:pt x="17668" y="4051"/>
                  </a:lnTo>
                  <a:lnTo>
                    <a:pt x="18793" y="4733"/>
                  </a:lnTo>
                  <a:lnTo>
                    <a:pt x="19634" y="5395"/>
                  </a:lnTo>
                  <a:lnTo>
                    <a:pt x="19917" y="7421"/>
                  </a:lnTo>
                  <a:lnTo>
                    <a:pt x="20192" y="9446"/>
                  </a:lnTo>
                  <a:lnTo>
                    <a:pt x="20475" y="14179"/>
                  </a:lnTo>
                  <a:lnTo>
                    <a:pt x="20475" y="21600"/>
                  </a:lnTo>
                  <a:lnTo>
                    <a:pt x="21317" y="21600"/>
                  </a:lnTo>
                  <a:lnTo>
                    <a:pt x="21317" y="20938"/>
                  </a:lnTo>
                  <a:lnTo>
                    <a:pt x="21600" y="11472"/>
                  </a:lnTo>
                  <a:lnTo>
                    <a:pt x="21317" y="7421"/>
                  </a:lnTo>
                  <a:lnTo>
                    <a:pt x="21034" y="4733"/>
                  </a:lnTo>
                  <a:lnTo>
                    <a:pt x="20475" y="3369"/>
                  </a:lnTo>
                  <a:lnTo>
                    <a:pt x="19634" y="2026"/>
                  </a:lnTo>
                  <a:lnTo>
                    <a:pt x="18793" y="1344"/>
                  </a:lnTo>
                  <a:lnTo>
                    <a:pt x="16552" y="682"/>
                  </a:lnTo>
                  <a:lnTo>
                    <a:pt x="12345" y="682"/>
                  </a:lnTo>
                  <a:lnTo>
                    <a:pt x="6456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957" name="Shape 1674"/>
            <p:cNvSpPr/>
            <p:nvPr/>
          </p:nvSpPr>
          <p:spPr>
            <a:xfrm>
              <a:off x="529527" y="5795991"/>
              <a:ext cx="40218" cy="2681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012" y="0"/>
                  </a:moveTo>
                  <a:lnTo>
                    <a:pt x="7200" y="5400"/>
                  </a:lnTo>
                  <a:lnTo>
                    <a:pt x="2424" y="10800"/>
                  </a:lnTo>
                  <a:lnTo>
                    <a:pt x="0" y="19782"/>
                  </a:lnTo>
                  <a:lnTo>
                    <a:pt x="0" y="21600"/>
                  </a:lnTo>
                  <a:lnTo>
                    <a:pt x="1212" y="21600"/>
                  </a:lnTo>
                  <a:lnTo>
                    <a:pt x="10800" y="16200"/>
                  </a:lnTo>
                  <a:lnTo>
                    <a:pt x="15612" y="12618"/>
                  </a:lnTo>
                  <a:lnTo>
                    <a:pt x="19212" y="10800"/>
                  </a:lnTo>
                  <a:lnTo>
                    <a:pt x="20424" y="7218"/>
                  </a:lnTo>
                  <a:lnTo>
                    <a:pt x="21600" y="5400"/>
                  </a:lnTo>
                  <a:lnTo>
                    <a:pt x="20424" y="1818"/>
                  </a:lnTo>
                  <a:lnTo>
                    <a:pt x="1800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958" name="Shape 1675"/>
            <p:cNvSpPr/>
            <p:nvPr/>
          </p:nvSpPr>
          <p:spPr>
            <a:xfrm>
              <a:off x="4133611" y="6593632"/>
              <a:ext cx="167572" cy="18104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747" y="1069"/>
                  </a:moveTo>
                  <a:lnTo>
                    <a:pt x="6048" y="1338"/>
                  </a:lnTo>
                  <a:lnTo>
                    <a:pt x="12960" y="1599"/>
                  </a:lnTo>
                  <a:lnTo>
                    <a:pt x="18717" y="1599"/>
                  </a:lnTo>
                  <a:lnTo>
                    <a:pt x="19299" y="1869"/>
                  </a:lnTo>
                  <a:lnTo>
                    <a:pt x="19581" y="2138"/>
                  </a:lnTo>
                  <a:lnTo>
                    <a:pt x="20163" y="3199"/>
                  </a:lnTo>
                  <a:lnTo>
                    <a:pt x="20445" y="4798"/>
                  </a:lnTo>
                  <a:lnTo>
                    <a:pt x="20445" y="6398"/>
                  </a:lnTo>
                  <a:lnTo>
                    <a:pt x="20163" y="10135"/>
                  </a:lnTo>
                  <a:lnTo>
                    <a:pt x="20163" y="12534"/>
                  </a:lnTo>
                  <a:lnTo>
                    <a:pt x="19872" y="15733"/>
                  </a:lnTo>
                  <a:lnTo>
                    <a:pt x="19581" y="17332"/>
                  </a:lnTo>
                  <a:lnTo>
                    <a:pt x="18717" y="18932"/>
                  </a:lnTo>
                  <a:lnTo>
                    <a:pt x="18435" y="19462"/>
                  </a:lnTo>
                  <a:lnTo>
                    <a:pt x="18144" y="19731"/>
                  </a:lnTo>
                  <a:lnTo>
                    <a:pt x="16989" y="20001"/>
                  </a:lnTo>
                  <a:lnTo>
                    <a:pt x="14397" y="20262"/>
                  </a:lnTo>
                  <a:lnTo>
                    <a:pt x="9504" y="20262"/>
                  </a:lnTo>
                  <a:lnTo>
                    <a:pt x="7203" y="20001"/>
                  </a:lnTo>
                  <a:lnTo>
                    <a:pt x="4611" y="19462"/>
                  </a:lnTo>
                  <a:lnTo>
                    <a:pt x="3456" y="18932"/>
                  </a:lnTo>
                  <a:lnTo>
                    <a:pt x="2592" y="18401"/>
                  </a:lnTo>
                  <a:lnTo>
                    <a:pt x="2019" y="17332"/>
                  </a:lnTo>
                  <a:lnTo>
                    <a:pt x="1728" y="16263"/>
                  </a:lnTo>
                  <a:lnTo>
                    <a:pt x="1728" y="13603"/>
                  </a:lnTo>
                  <a:lnTo>
                    <a:pt x="2019" y="11204"/>
                  </a:lnTo>
                  <a:lnTo>
                    <a:pt x="2301" y="8797"/>
                  </a:lnTo>
                  <a:lnTo>
                    <a:pt x="2019" y="6136"/>
                  </a:lnTo>
                  <a:lnTo>
                    <a:pt x="1437" y="1069"/>
                  </a:lnTo>
                  <a:close/>
                  <a:moveTo>
                    <a:pt x="864" y="0"/>
                  </a:moveTo>
                  <a:lnTo>
                    <a:pt x="291" y="538"/>
                  </a:lnTo>
                  <a:lnTo>
                    <a:pt x="0" y="800"/>
                  </a:lnTo>
                  <a:lnTo>
                    <a:pt x="0" y="1069"/>
                  </a:lnTo>
                  <a:lnTo>
                    <a:pt x="291" y="1338"/>
                  </a:lnTo>
                  <a:lnTo>
                    <a:pt x="864" y="1599"/>
                  </a:lnTo>
                  <a:lnTo>
                    <a:pt x="573" y="3199"/>
                  </a:lnTo>
                  <a:lnTo>
                    <a:pt x="573" y="4537"/>
                  </a:lnTo>
                  <a:lnTo>
                    <a:pt x="864" y="7736"/>
                  </a:lnTo>
                  <a:lnTo>
                    <a:pt x="864" y="10935"/>
                  </a:lnTo>
                  <a:lnTo>
                    <a:pt x="573" y="13864"/>
                  </a:lnTo>
                  <a:lnTo>
                    <a:pt x="291" y="16263"/>
                  </a:lnTo>
                  <a:lnTo>
                    <a:pt x="573" y="17332"/>
                  </a:lnTo>
                  <a:lnTo>
                    <a:pt x="864" y="18132"/>
                  </a:lnTo>
                  <a:lnTo>
                    <a:pt x="1437" y="18932"/>
                  </a:lnTo>
                  <a:lnTo>
                    <a:pt x="2301" y="19731"/>
                  </a:lnTo>
                  <a:lnTo>
                    <a:pt x="3165" y="20262"/>
                  </a:lnTo>
                  <a:lnTo>
                    <a:pt x="4320" y="20800"/>
                  </a:lnTo>
                  <a:lnTo>
                    <a:pt x="7485" y="21331"/>
                  </a:lnTo>
                  <a:lnTo>
                    <a:pt x="10368" y="21600"/>
                  </a:lnTo>
                  <a:lnTo>
                    <a:pt x="13533" y="21600"/>
                  </a:lnTo>
                  <a:lnTo>
                    <a:pt x="16707" y="21062"/>
                  </a:lnTo>
                  <a:lnTo>
                    <a:pt x="17853" y="21062"/>
                  </a:lnTo>
                  <a:lnTo>
                    <a:pt x="19581" y="20001"/>
                  </a:lnTo>
                  <a:lnTo>
                    <a:pt x="20163" y="19201"/>
                  </a:lnTo>
                  <a:lnTo>
                    <a:pt x="21027" y="17601"/>
                  </a:lnTo>
                  <a:lnTo>
                    <a:pt x="21309" y="15464"/>
                  </a:lnTo>
                  <a:lnTo>
                    <a:pt x="21600" y="13334"/>
                  </a:lnTo>
                  <a:lnTo>
                    <a:pt x="21600" y="3199"/>
                  </a:lnTo>
                  <a:lnTo>
                    <a:pt x="21027" y="1869"/>
                  </a:lnTo>
                  <a:lnTo>
                    <a:pt x="20445" y="1069"/>
                  </a:lnTo>
                  <a:lnTo>
                    <a:pt x="19872" y="800"/>
                  </a:lnTo>
                  <a:lnTo>
                    <a:pt x="19008" y="538"/>
                  </a:lnTo>
                  <a:lnTo>
                    <a:pt x="18144" y="269"/>
                  </a:lnTo>
                  <a:lnTo>
                    <a:pt x="14688" y="269"/>
                  </a:lnTo>
                  <a:lnTo>
                    <a:pt x="4893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959" name="Shape 1676"/>
            <p:cNvSpPr/>
            <p:nvPr/>
          </p:nvSpPr>
          <p:spPr>
            <a:xfrm>
              <a:off x="4395022" y="6698688"/>
              <a:ext cx="37962" cy="4021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972" y="13188"/>
                  </a:moveTo>
                  <a:lnTo>
                    <a:pt x="16540" y="14400"/>
                  </a:lnTo>
                  <a:lnTo>
                    <a:pt x="16540" y="15612"/>
                  </a:lnTo>
                  <a:lnTo>
                    <a:pt x="13972" y="16788"/>
                  </a:lnTo>
                  <a:lnTo>
                    <a:pt x="11442" y="16788"/>
                  </a:lnTo>
                  <a:lnTo>
                    <a:pt x="8912" y="15612"/>
                  </a:lnTo>
                  <a:lnTo>
                    <a:pt x="7628" y="15612"/>
                  </a:lnTo>
                  <a:lnTo>
                    <a:pt x="12726" y="13188"/>
                  </a:lnTo>
                  <a:close/>
                  <a:moveTo>
                    <a:pt x="12726" y="0"/>
                  </a:moveTo>
                  <a:lnTo>
                    <a:pt x="6344" y="2388"/>
                  </a:lnTo>
                  <a:lnTo>
                    <a:pt x="2530" y="7200"/>
                  </a:lnTo>
                  <a:lnTo>
                    <a:pt x="0" y="9588"/>
                  </a:lnTo>
                  <a:lnTo>
                    <a:pt x="0" y="14400"/>
                  </a:lnTo>
                  <a:lnTo>
                    <a:pt x="1284" y="15612"/>
                  </a:lnTo>
                  <a:lnTo>
                    <a:pt x="0" y="16788"/>
                  </a:lnTo>
                  <a:lnTo>
                    <a:pt x="0" y="18000"/>
                  </a:lnTo>
                  <a:lnTo>
                    <a:pt x="2530" y="20388"/>
                  </a:lnTo>
                  <a:lnTo>
                    <a:pt x="5098" y="19212"/>
                  </a:lnTo>
                  <a:lnTo>
                    <a:pt x="8912" y="21600"/>
                  </a:lnTo>
                  <a:lnTo>
                    <a:pt x="16540" y="21600"/>
                  </a:lnTo>
                  <a:lnTo>
                    <a:pt x="19070" y="20388"/>
                  </a:lnTo>
                  <a:lnTo>
                    <a:pt x="21600" y="18000"/>
                  </a:lnTo>
                  <a:lnTo>
                    <a:pt x="21600" y="13188"/>
                  </a:lnTo>
                  <a:lnTo>
                    <a:pt x="20354" y="10800"/>
                  </a:lnTo>
                  <a:lnTo>
                    <a:pt x="16540" y="9588"/>
                  </a:lnTo>
                  <a:lnTo>
                    <a:pt x="12726" y="8412"/>
                  </a:lnTo>
                  <a:lnTo>
                    <a:pt x="8912" y="9588"/>
                  </a:lnTo>
                  <a:lnTo>
                    <a:pt x="5098" y="12012"/>
                  </a:lnTo>
                  <a:lnTo>
                    <a:pt x="5098" y="9588"/>
                  </a:lnTo>
                  <a:lnTo>
                    <a:pt x="10158" y="4812"/>
                  </a:lnTo>
                  <a:lnTo>
                    <a:pt x="13972" y="3600"/>
                  </a:lnTo>
                  <a:lnTo>
                    <a:pt x="17786" y="3600"/>
                  </a:lnTo>
                  <a:lnTo>
                    <a:pt x="19070" y="2388"/>
                  </a:lnTo>
                  <a:lnTo>
                    <a:pt x="17786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960" name="Shape 1677"/>
            <p:cNvSpPr/>
            <p:nvPr/>
          </p:nvSpPr>
          <p:spPr>
            <a:xfrm>
              <a:off x="4365954" y="6468534"/>
              <a:ext cx="180979" cy="11169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69" y="1733"/>
                  </a:moveTo>
                  <a:lnTo>
                    <a:pt x="5069" y="2156"/>
                  </a:lnTo>
                  <a:lnTo>
                    <a:pt x="14139" y="2593"/>
                  </a:lnTo>
                  <a:lnTo>
                    <a:pt x="17339" y="2593"/>
                  </a:lnTo>
                  <a:lnTo>
                    <a:pt x="18939" y="3029"/>
                  </a:lnTo>
                  <a:lnTo>
                    <a:pt x="19739" y="3029"/>
                  </a:lnTo>
                  <a:lnTo>
                    <a:pt x="20269" y="3452"/>
                  </a:lnTo>
                  <a:lnTo>
                    <a:pt x="20539" y="5185"/>
                  </a:lnTo>
                  <a:lnTo>
                    <a:pt x="20539" y="18148"/>
                  </a:lnTo>
                  <a:lnTo>
                    <a:pt x="19739" y="19444"/>
                  </a:lnTo>
                  <a:lnTo>
                    <a:pt x="18139" y="19880"/>
                  </a:lnTo>
                  <a:lnTo>
                    <a:pt x="12800" y="19880"/>
                  </a:lnTo>
                  <a:lnTo>
                    <a:pt x="7200" y="19007"/>
                  </a:lnTo>
                  <a:lnTo>
                    <a:pt x="3739" y="18584"/>
                  </a:lnTo>
                  <a:lnTo>
                    <a:pt x="2939" y="18148"/>
                  </a:lnTo>
                  <a:lnTo>
                    <a:pt x="2400" y="16851"/>
                  </a:lnTo>
                  <a:lnTo>
                    <a:pt x="1869" y="15119"/>
                  </a:lnTo>
                  <a:lnTo>
                    <a:pt x="1869" y="13399"/>
                  </a:lnTo>
                  <a:lnTo>
                    <a:pt x="1600" y="9074"/>
                  </a:lnTo>
                  <a:lnTo>
                    <a:pt x="1600" y="5621"/>
                  </a:lnTo>
                  <a:lnTo>
                    <a:pt x="1869" y="3889"/>
                  </a:lnTo>
                  <a:lnTo>
                    <a:pt x="1600" y="1733"/>
                  </a:lnTo>
                  <a:close/>
                  <a:moveTo>
                    <a:pt x="1869" y="0"/>
                  </a:moveTo>
                  <a:lnTo>
                    <a:pt x="269" y="436"/>
                  </a:lnTo>
                  <a:lnTo>
                    <a:pt x="0" y="860"/>
                  </a:lnTo>
                  <a:lnTo>
                    <a:pt x="0" y="1733"/>
                  </a:lnTo>
                  <a:lnTo>
                    <a:pt x="269" y="2156"/>
                  </a:lnTo>
                  <a:lnTo>
                    <a:pt x="800" y="2156"/>
                  </a:lnTo>
                  <a:lnTo>
                    <a:pt x="800" y="3889"/>
                  </a:lnTo>
                  <a:lnTo>
                    <a:pt x="539" y="6045"/>
                  </a:lnTo>
                  <a:lnTo>
                    <a:pt x="539" y="8637"/>
                  </a:lnTo>
                  <a:lnTo>
                    <a:pt x="800" y="14259"/>
                  </a:lnTo>
                  <a:lnTo>
                    <a:pt x="1600" y="19880"/>
                  </a:lnTo>
                  <a:lnTo>
                    <a:pt x="1869" y="20304"/>
                  </a:lnTo>
                  <a:lnTo>
                    <a:pt x="4539" y="20304"/>
                  </a:lnTo>
                  <a:lnTo>
                    <a:pt x="6939" y="20740"/>
                  </a:lnTo>
                  <a:lnTo>
                    <a:pt x="11739" y="21600"/>
                  </a:lnTo>
                  <a:lnTo>
                    <a:pt x="18669" y="21600"/>
                  </a:lnTo>
                  <a:lnTo>
                    <a:pt x="21069" y="20740"/>
                  </a:lnTo>
                  <a:lnTo>
                    <a:pt x="21600" y="19880"/>
                  </a:lnTo>
                  <a:lnTo>
                    <a:pt x="21600" y="7341"/>
                  </a:lnTo>
                  <a:lnTo>
                    <a:pt x="21069" y="3452"/>
                  </a:lnTo>
                  <a:lnTo>
                    <a:pt x="20800" y="2156"/>
                  </a:lnTo>
                  <a:lnTo>
                    <a:pt x="20000" y="1733"/>
                  </a:lnTo>
                  <a:lnTo>
                    <a:pt x="19200" y="1296"/>
                  </a:lnTo>
                  <a:lnTo>
                    <a:pt x="13069" y="1296"/>
                  </a:lnTo>
                  <a:lnTo>
                    <a:pt x="7739" y="436"/>
                  </a:lnTo>
                  <a:lnTo>
                    <a:pt x="400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961" name="Shape 1678"/>
            <p:cNvSpPr/>
            <p:nvPr/>
          </p:nvSpPr>
          <p:spPr>
            <a:xfrm>
              <a:off x="4211789" y="6785825"/>
              <a:ext cx="183234" cy="7817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427" y="0"/>
                  </a:moveTo>
                  <a:lnTo>
                    <a:pt x="1580" y="1229"/>
                  </a:lnTo>
                  <a:lnTo>
                    <a:pt x="790" y="1852"/>
                  </a:lnTo>
                  <a:lnTo>
                    <a:pt x="266" y="3080"/>
                  </a:lnTo>
                  <a:lnTo>
                    <a:pt x="0" y="4327"/>
                  </a:lnTo>
                  <a:lnTo>
                    <a:pt x="266" y="4932"/>
                  </a:lnTo>
                  <a:lnTo>
                    <a:pt x="790" y="4932"/>
                  </a:lnTo>
                  <a:lnTo>
                    <a:pt x="1056" y="4327"/>
                  </a:lnTo>
                  <a:lnTo>
                    <a:pt x="1580" y="3704"/>
                  </a:lnTo>
                  <a:lnTo>
                    <a:pt x="2370" y="3080"/>
                  </a:lnTo>
                  <a:lnTo>
                    <a:pt x="4217" y="2475"/>
                  </a:lnTo>
                  <a:lnTo>
                    <a:pt x="7643" y="3080"/>
                  </a:lnTo>
                  <a:lnTo>
                    <a:pt x="15013" y="3704"/>
                  </a:lnTo>
                  <a:lnTo>
                    <a:pt x="17649" y="4327"/>
                  </a:lnTo>
                  <a:lnTo>
                    <a:pt x="18705" y="4932"/>
                  </a:lnTo>
                  <a:lnTo>
                    <a:pt x="19754" y="6179"/>
                  </a:lnTo>
                  <a:lnTo>
                    <a:pt x="20286" y="6784"/>
                  </a:lnTo>
                  <a:lnTo>
                    <a:pt x="20544" y="8031"/>
                  </a:lnTo>
                  <a:lnTo>
                    <a:pt x="20810" y="11112"/>
                  </a:lnTo>
                  <a:lnTo>
                    <a:pt x="20544" y="16668"/>
                  </a:lnTo>
                  <a:lnTo>
                    <a:pt x="20810" y="21600"/>
                  </a:lnTo>
                  <a:lnTo>
                    <a:pt x="21600" y="21600"/>
                  </a:lnTo>
                  <a:lnTo>
                    <a:pt x="21600" y="8031"/>
                  </a:lnTo>
                  <a:lnTo>
                    <a:pt x="21334" y="6784"/>
                  </a:lnTo>
                  <a:lnTo>
                    <a:pt x="20810" y="4932"/>
                  </a:lnTo>
                  <a:lnTo>
                    <a:pt x="20286" y="4327"/>
                  </a:lnTo>
                  <a:lnTo>
                    <a:pt x="19754" y="3080"/>
                  </a:lnTo>
                  <a:lnTo>
                    <a:pt x="17649" y="1852"/>
                  </a:lnTo>
                  <a:lnTo>
                    <a:pt x="15013" y="1229"/>
                  </a:lnTo>
                  <a:lnTo>
                    <a:pt x="12384" y="1229"/>
                  </a:lnTo>
                  <a:lnTo>
                    <a:pt x="7111" y="623"/>
                  </a:lnTo>
                  <a:lnTo>
                    <a:pt x="5273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962" name="Shape 1679"/>
            <p:cNvSpPr/>
            <p:nvPr/>
          </p:nvSpPr>
          <p:spPr>
            <a:xfrm>
              <a:off x="4524633" y="6593632"/>
              <a:ext cx="174275" cy="17653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446" y="1096"/>
                  </a:moveTo>
                  <a:lnTo>
                    <a:pt x="18557" y="1372"/>
                  </a:lnTo>
                  <a:lnTo>
                    <a:pt x="19387" y="1916"/>
                  </a:lnTo>
                  <a:lnTo>
                    <a:pt x="19938" y="2737"/>
                  </a:lnTo>
                  <a:lnTo>
                    <a:pt x="20490" y="4377"/>
                  </a:lnTo>
                  <a:lnTo>
                    <a:pt x="20490" y="9574"/>
                  </a:lnTo>
                  <a:lnTo>
                    <a:pt x="19938" y="13951"/>
                  </a:lnTo>
                  <a:lnTo>
                    <a:pt x="19659" y="15859"/>
                  </a:lnTo>
                  <a:lnTo>
                    <a:pt x="18828" y="18051"/>
                  </a:lnTo>
                  <a:lnTo>
                    <a:pt x="18277" y="18872"/>
                  </a:lnTo>
                  <a:lnTo>
                    <a:pt x="17726" y="19416"/>
                  </a:lnTo>
                  <a:lnTo>
                    <a:pt x="16615" y="19960"/>
                  </a:lnTo>
                  <a:lnTo>
                    <a:pt x="15785" y="20236"/>
                  </a:lnTo>
                  <a:lnTo>
                    <a:pt x="11351" y="20236"/>
                  </a:lnTo>
                  <a:lnTo>
                    <a:pt x="3874" y="19960"/>
                  </a:lnTo>
                  <a:lnTo>
                    <a:pt x="2764" y="19692"/>
                  </a:lnTo>
                  <a:lnTo>
                    <a:pt x="1933" y="18872"/>
                  </a:lnTo>
                  <a:lnTo>
                    <a:pt x="1382" y="18051"/>
                  </a:lnTo>
                  <a:lnTo>
                    <a:pt x="1102" y="16955"/>
                  </a:lnTo>
                  <a:lnTo>
                    <a:pt x="1102" y="14495"/>
                  </a:lnTo>
                  <a:lnTo>
                    <a:pt x="1382" y="12310"/>
                  </a:lnTo>
                  <a:lnTo>
                    <a:pt x="1382" y="6017"/>
                  </a:lnTo>
                  <a:lnTo>
                    <a:pt x="1662" y="3833"/>
                  </a:lnTo>
                  <a:lnTo>
                    <a:pt x="1102" y="1640"/>
                  </a:lnTo>
                  <a:lnTo>
                    <a:pt x="1382" y="1640"/>
                  </a:lnTo>
                  <a:lnTo>
                    <a:pt x="3874" y="1372"/>
                  </a:lnTo>
                  <a:lnTo>
                    <a:pt x="6366" y="1096"/>
                  </a:lnTo>
                  <a:close/>
                  <a:moveTo>
                    <a:pt x="4154" y="0"/>
                  </a:moveTo>
                  <a:lnTo>
                    <a:pt x="1102" y="552"/>
                  </a:lnTo>
                  <a:lnTo>
                    <a:pt x="1102" y="820"/>
                  </a:lnTo>
                  <a:lnTo>
                    <a:pt x="831" y="820"/>
                  </a:lnTo>
                  <a:lnTo>
                    <a:pt x="551" y="1096"/>
                  </a:lnTo>
                  <a:lnTo>
                    <a:pt x="271" y="4653"/>
                  </a:lnTo>
                  <a:lnTo>
                    <a:pt x="271" y="15039"/>
                  </a:lnTo>
                  <a:lnTo>
                    <a:pt x="0" y="16955"/>
                  </a:lnTo>
                  <a:lnTo>
                    <a:pt x="271" y="18595"/>
                  </a:lnTo>
                  <a:lnTo>
                    <a:pt x="551" y="19140"/>
                  </a:lnTo>
                  <a:lnTo>
                    <a:pt x="831" y="19960"/>
                  </a:lnTo>
                  <a:lnTo>
                    <a:pt x="1382" y="20512"/>
                  </a:lnTo>
                  <a:lnTo>
                    <a:pt x="2213" y="20780"/>
                  </a:lnTo>
                  <a:lnTo>
                    <a:pt x="4705" y="21332"/>
                  </a:lnTo>
                  <a:lnTo>
                    <a:pt x="7197" y="21600"/>
                  </a:lnTo>
                  <a:lnTo>
                    <a:pt x="12182" y="21332"/>
                  </a:lnTo>
                  <a:lnTo>
                    <a:pt x="14123" y="21332"/>
                  </a:lnTo>
                  <a:lnTo>
                    <a:pt x="16336" y="21056"/>
                  </a:lnTo>
                  <a:lnTo>
                    <a:pt x="17446" y="20780"/>
                  </a:lnTo>
                  <a:lnTo>
                    <a:pt x="18277" y="20512"/>
                  </a:lnTo>
                  <a:lnTo>
                    <a:pt x="19108" y="19960"/>
                  </a:lnTo>
                  <a:lnTo>
                    <a:pt x="19659" y="19140"/>
                  </a:lnTo>
                  <a:lnTo>
                    <a:pt x="20769" y="16955"/>
                  </a:lnTo>
                  <a:lnTo>
                    <a:pt x="21049" y="14771"/>
                  </a:lnTo>
                  <a:lnTo>
                    <a:pt x="21320" y="10118"/>
                  </a:lnTo>
                  <a:lnTo>
                    <a:pt x="21600" y="5741"/>
                  </a:lnTo>
                  <a:lnTo>
                    <a:pt x="21600" y="3557"/>
                  </a:lnTo>
                  <a:lnTo>
                    <a:pt x="21320" y="2737"/>
                  </a:lnTo>
                  <a:lnTo>
                    <a:pt x="20769" y="1640"/>
                  </a:lnTo>
                  <a:lnTo>
                    <a:pt x="20218" y="1096"/>
                  </a:lnTo>
                  <a:lnTo>
                    <a:pt x="19387" y="552"/>
                  </a:lnTo>
                  <a:lnTo>
                    <a:pt x="17726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963" name="Shape 1680"/>
            <p:cNvSpPr/>
            <p:nvPr/>
          </p:nvSpPr>
          <p:spPr>
            <a:xfrm>
              <a:off x="4207342" y="6705390"/>
              <a:ext cx="26812" cy="3577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6732"/>
                  </a:lnTo>
                  <a:lnTo>
                    <a:pt x="1818" y="9458"/>
                  </a:lnTo>
                  <a:lnTo>
                    <a:pt x="3582" y="10780"/>
                  </a:lnTo>
                  <a:lnTo>
                    <a:pt x="12618" y="10780"/>
                  </a:lnTo>
                  <a:lnTo>
                    <a:pt x="14382" y="13505"/>
                  </a:lnTo>
                  <a:lnTo>
                    <a:pt x="14382" y="16190"/>
                  </a:lnTo>
                  <a:lnTo>
                    <a:pt x="5400" y="16190"/>
                  </a:lnTo>
                  <a:lnTo>
                    <a:pt x="3582" y="14827"/>
                  </a:lnTo>
                  <a:lnTo>
                    <a:pt x="1818" y="16190"/>
                  </a:lnTo>
                  <a:lnTo>
                    <a:pt x="0" y="17553"/>
                  </a:lnTo>
                  <a:lnTo>
                    <a:pt x="0" y="20237"/>
                  </a:lnTo>
                  <a:lnTo>
                    <a:pt x="1818" y="21600"/>
                  </a:lnTo>
                  <a:lnTo>
                    <a:pt x="16200" y="21600"/>
                  </a:lnTo>
                  <a:lnTo>
                    <a:pt x="18018" y="20237"/>
                  </a:lnTo>
                  <a:lnTo>
                    <a:pt x="19782" y="18875"/>
                  </a:lnTo>
                  <a:lnTo>
                    <a:pt x="21600" y="14827"/>
                  </a:lnTo>
                  <a:lnTo>
                    <a:pt x="21600" y="10780"/>
                  </a:lnTo>
                  <a:lnTo>
                    <a:pt x="19782" y="8095"/>
                  </a:lnTo>
                  <a:lnTo>
                    <a:pt x="16200" y="6732"/>
                  </a:lnTo>
                  <a:lnTo>
                    <a:pt x="12618" y="5410"/>
                  </a:lnTo>
                  <a:lnTo>
                    <a:pt x="7218" y="5410"/>
                  </a:lnTo>
                  <a:lnTo>
                    <a:pt x="7218" y="4047"/>
                  </a:lnTo>
                  <a:lnTo>
                    <a:pt x="12618" y="4047"/>
                  </a:lnTo>
                  <a:lnTo>
                    <a:pt x="16200" y="2685"/>
                  </a:lnTo>
                  <a:lnTo>
                    <a:pt x="21600" y="1363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964" name="Shape 1681"/>
            <p:cNvSpPr/>
            <p:nvPr/>
          </p:nvSpPr>
          <p:spPr>
            <a:xfrm>
              <a:off x="4327993" y="6595888"/>
              <a:ext cx="167573" cy="17653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144" y="1096"/>
                  </a:moveTo>
                  <a:lnTo>
                    <a:pt x="19299" y="1640"/>
                  </a:lnTo>
                  <a:lnTo>
                    <a:pt x="19872" y="2737"/>
                  </a:lnTo>
                  <a:lnTo>
                    <a:pt x="20445" y="3825"/>
                  </a:lnTo>
                  <a:lnTo>
                    <a:pt x="20736" y="5465"/>
                  </a:lnTo>
                  <a:lnTo>
                    <a:pt x="20736" y="8478"/>
                  </a:lnTo>
                  <a:lnTo>
                    <a:pt x="20445" y="10938"/>
                  </a:lnTo>
                  <a:lnTo>
                    <a:pt x="20445" y="16679"/>
                  </a:lnTo>
                  <a:lnTo>
                    <a:pt x="20163" y="18595"/>
                  </a:lnTo>
                  <a:lnTo>
                    <a:pt x="19581" y="19684"/>
                  </a:lnTo>
                  <a:lnTo>
                    <a:pt x="18717" y="20236"/>
                  </a:lnTo>
                  <a:lnTo>
                    <a:pt x="16125" y="20236"/>
                  </a:lnTo>
                  <a:lnTo>
                    <a:pt x="13251" y="19960"/>
                  </a:lnTo>
                  <a:lnTo>
                    <a:pt x="10941" y="19684"/>
                  </a:lnTo>
                  <a:lnTo>
                    <a:pt x="5757" y="19684"/>
                  </a:lnTo>
                  <a:lnTo>
                    <a:pt x="3165" y="19960"/>
                  </a:lnTo>
                  <a:lnTo>
                    <a:pt x="1728" y="19684"/>
                  </a:lnTo>
                  <a:lnTo>
                    <a:pt x="1155" y="19416"/>
                  </a:lnTo>
                  <a:lnTo>
                    <a:pt x="1155" y="14495"/>
                  </a:lnTo>
                  <a:lnTo>
                    <a:pt x="1728" y="10118"/>
                  </a:lnTo>
                  <a:lnTo>
                    <a:pt x="2019" y="6285"/>
                  </a:lnTo>
                  <a:lnTo>
                    <a:pt x="1728" y="2184"/>
                  </a:lnTo>
                  <a:lnTo>
                    <a:pt x="4029" y="1640"/>
                  </a:lnTo>
                  <a:lnTo>
                    <a:pt x="12387" y="1640"/>
                  </a:lnTo>
                  <a:lnTo>
                    <a:pt x="14397" y="1096"/>
                  </a:lnTo>
                  <a:close/>
                  <a:moveTo>
                    <a:pt x="14397" y="0"/>
                  </a:moveTo>
                  <a:lnTo>
                    <a:pt x="10659" y="544"/>
                  </a:lnTo>
                  <a:lnTo>
                    <a:pt x="4029" y="544"/>
                  </a:lnTo>
                  <a:lnTo>
                    <a:pt x="2019" y="1096"/>
                  </a:lnTo>
                  <a:lnTo>
                    <a:pt x="2019" y="820"/>
                  </a:lnTo>
                  <a:lnTo>
                    <a:pt x="1728" y="544"/>
                  </a:lnTo>
                  <a:lnTo>
                    <a:pt x="1437" y="544"/>
                  </a:lnTo>
                  <a:lnTo>
                    <a:pt x="1155" y="820"/>
                  </a:lnTo>
                  <a:lnTo>
                    <a:pt x="864" y="3281"/>
                  </a:lnTo>
                  <a:lnTo>
                    <a:pt x="573" y="6017"/>
                  </a:lnTo>
                  <a:lnTo>
                    <a:pt x="573" y="10938"/>
                  </a:lnTo>
                  <a:lnTo>
                    <a:pt x="0" y="15859"/>
                  </a:lnTo>
                  <a:lnTo>
                    <a:pt x="0" y="20504"/>
                  </a:lnTo>
                  <a:lnTo>
                    <a:pt x="291" y="20780"/>
                  </a:lnTo>
                  <a:lnTo>
                    <a:pt x="573" y="21056"/>
                  </a:lnTo>
                  <a:lnTo>
                    <a:pt x="5757" y="21056"/>
                  </a:lnTo>
                  <a:lnTo>
                    <a:pt x="10941" y="20780"/>
                  </a:lnTo>
                  <a:lnTo>
                    <a:pt x="12960" y="21056"/>
                  </a:lnTo>
                  <a:lnTo>
                    <a:pt x="14979" y="21324"/>
                  </a:lnTo>
                  <a:lnTo>
                    <a:pt x="16989" y="21600"/>
                  </a:lnTo>
                  <a:lnTo>
                    <a:pt x="19008" y="21600"/>
                  </a:lnTo>
                  <a:lnTo>
                    <a:pt x="19581" y="21324"/>
                  </a:lnTo>
                  <a:lnTo>
                    <a:pt x="20163" y="21056"/>
                  </a:lnTo>
                  <a:lnTo>
                    <a:pt x="21027" y="19960"/>
                  </a:lnTo>
                  <a:lnTo>
                    <a:pt x="21600" y="18595"/>
                  </a:lnTo>
                  <a:lnTo>
                    <a:pt x="21600" y="4645"/>
                  </a:lnTo>
                  <a:lnTo>
                    <a:pt x="21027" y="3005"/>
                  </a:lnTo>
                  <a:lnTo>
                    <a:pt x="20445" y="1640"/>
                  </a:lnTo>
                  <a:lnTo>
                    <a:pt x="19299" y="820"/>
                  </a:lnTo>
                  <a:lnTo>
                    <a:pt x="17853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965" name="Shape 1682"/>
            <p:cNvSpPr/>
            <p:nvPr/>
          </p:nvSpPr>
          <p:spPr>
            <a:xfrm>
              <a:off x="4160422" y="6464087"/>
              <a:ext cx="185425" cy="11614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904" y="1247"/>
                  </a:moveTo>
                  <a:lnTo>
                    <a:pt x="7027" y="1654"/>
                  </a:lnTo>
                  <a:lnTo>
                    <a:pt x="10669" y="2074"/>
                  </a:lnTo>
                  <a:lnTo>
                    <a:pt x="14055" y="2493"/>
                  </a:lnTo>
                  <a:lnTo>
                    <a:pt x="16660" y="2901"/>
                  </a:lnTo>
                  <a:lnTo>
                    <a:pt x="19258" y="2901"/>
                  </a:lnTo>
                  <a:lnTo>
                    <a:pt x="19783" y="3320"/>
                  </a:lnTo>
                  <a:lnTo>
                    <a:pt x="20038" y="4147"/>
                  </a:lnTo>
                  <a:lnTo>
                    <a:pt x="20564" y="7480"/>
                  </a:lnTo>
                  <a:lnTo>
                    <a:pt x="20564" y="15367"/>
                  </a:lnTo>
                  <a:lnTo>
                    <a:pt x="20301" y="17860"/>
                  </a:lnTo>
                  <a:lnTo>
                    <a:pt x="20038" y="18699"/>
                  </a:lnTo>
                  <a:lnTo>
                    <a:pt x="19783" y="19107"/>
                  </a:lnTo>
                  <a:lnTo>
                    <a:pt x="18740" y="19946"/>
                  </a:lnTo>
                  <a:lnTo>
                    <a:pt x="16660" y="19946"/>
                  </a:lnTo>
                  <a:lnTo>
                    <a:pt x="13274" y="19526"/>
                  </a:lnTo>
                  <a:lnTo>
                    <a:pt x="11449" y="19107"/>
                  </a:lnTo>
                  <a:lnTo>
                    <a:pt x="9888" y="19107"/>
                  </a:lnTo>
                  <a:lnTo>
                    <a:pt x="5466" y="19946"/>
                  </a:lnTo>
                  <a:lnTo>
                    <a:pt x="3641" y="19526"/>
                  </a:lnTo>
                  <a:lnTo>
                    <a:pt x="3123" y="19526"/>
                  </a:lnTo>
                  <a:lnTo>
                    <a:pt x="2860" y="19107"/>
                  </a:lnTo>
                  <a:lnTo>
                    <a:pt x="2605" y="18280"/>
                  </a:lnTo>
                  <a:lnTo>
                    <a:pt x="2342" y="15787"/>
                  </a:lnTo>
                  <a:lnTo>
                    <a:pt x="2342" y="2074"/>
                  </a:lnTo>
                  <a:lnTo>
                    <a:pt x="2080" y="1654"/>
                  </a:lnTo>
                  <a:lnTo>
                    <a:pt x="3904" y="1247"/>
                  </a:lnTo>
                  <a:close/>
                  <a:moveTo>
                    <a:pt x="2605" y="0"/>
                  </a:moveTo>
                  <a:lnTo>
                    <a:pt x="1299" y="407"/>
                  </a:lnTo>
                  <a:lnTo>
                    <a:pt x="263" y="1654"/>
                  </a:lnTo>
                  <a:lnTo>
                    <a:pt x="0" y="2074"/>
                  </a:lnTo>
                  <a:lnTo>
                    <a:pt x="518" y="2901"/>
                  </a:lnTo>
                  <a:lnTo>
                    <a:pt x="781" y="2493"/>
                  </a:lnTo>
                  <a:lnTo>
                    <a:pt x="1562" y="2074"/>
                  </a:lnTo>
                  <a:lnTo>
                    <a:pt x="1824" y="1864"/>
                  </a:lnTo>
                  <a:lnTo>
                    <a:pt x="1824" y="2074"/>
                  </a:lnTo>
                  <a:lnTo>
                    <a:pt x="1299" y="6233"/>
                  </a:lnTo>
                  <a:lnTo>
                    <a:pt x="1044" y="9973"/>
                  </a:lnTo>
                  <a:lnTo>
                    <a:pt x="1044" y="12466"/>
                  </a:lnTo>
                  <a:lnTo>
                    <a:pt x="1299" y="14960"/>
                  </a:lnTo>
                  <a:lnTo>
                    <a:pt x="1299" y="19946"/>
                  </a:lnTo>
                  <a:lnTo>
                    <a:pt x="1562" y="20773"/>
                  </a:lnTo>
                  <a:lnTo>
                    <a:pt x="1824" y="20773"/>
                  </a:lnTo>
                  <a:lnTo>
                    <a:pt x="4167" y="21193"/>
                  </a:lnTo>
                  <a:lnTo>
                    <a:pt x="6509" y="21193"/>
                  </a:lnTo>
                  <a:lnTo>
                    <a:pt x="11449" y="20773"/>
                  </a:lnTo>
                  <a:lnTo>
                    <a:pt x="13274" y="21193"/>
                  </a:lnTo>
                  <a:lnTo>
                    <a:pt x="15098" y="21600"/>
                  </a:lnTo>
                  <a:lnTo>
                    <a:pt x="19002" y="21600"/>
                  </a:lnTo>
                  <a:lnTo>
                    <a:pt x="20038" y="20773"/>
                  </a:lnTo>
                  <a:lnTo>
                    <a:pt x="21082" y="19526"/>
                  </a:lnTo>
                  <a:lnTo>
                    <a:pt x="21345" y="17453"/>
                  </a:lnTo>
                  <a:lnTo>
                    <a:pt x="21600" y="14960"/>
                  </a:lnTo>
                  <a:lnTo>
                    <a:pt x="21600" y="10380"/>
                  </a:lnTo>
                  <a:lnTo>
                    <a:pt x="21345" y="6233"/>
                  </a:lnTo>
                  <a:lnTo>
                    <a:pt x="20819" y="3740"/>
                  </a:lnTo>
                  <a:lnTo>
                    <a:pt x="20301" y="2493"/>
                  </a:lnTo>
                  <a:lnTo>
                    <a:pt x="19783" y="1654"/>
                  </a:lnTo>
                  <a:lnTo>
                    <a:pt x="18477" y="1247"/>
                  </a:lnTo>
                  <a:lnTo>
                    <a:pt x="17178" y="1654"/>
                  </a:lnTo>
                  <a:lnTo>
                    <a:pt x="16134" y="1654"/>
                  </a:lnTo>
                  <a:lnTo>
                    <a:pt x="14836" y="1247"/>
                  </a:lnTo>
                  <a:lnTo>
                    <a:pt x="12493" y="827"/>
                  </a:lnTo>
                  <a:lnTo>
                    <a:pt x="8852" y="407"/>
                  </a:lnTo>
                  <a:lnTo>
                    <a:pt x="5203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966" name="Shape 1683"/>
            <p:cNvSpPr/>
            <p:nvPr/>
          </p:nvSpPr>
          <p:spPr>
            <a:xfrm>
              <a:off x="4033068" y="6796975"/>
              <a:ext cx="169829" cy="6702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083" y="0"/>
                  </a:moveTo>
                  <a:lnTo>
                    <a:pt x="1131" y="727"/>
                  </a:lnTo>
                  <a:lnTo>
                    <a:pt x="853" y="1454"/>
                  </a:lnTo>
                  <a:lnTo>
                    <a:pt x="566" y="1454"/>
                  </a:lnTo>
                  <a:lnTo>
                    <a:pt x="0" y="5774"/>
                  </a:lnTo>
                  <a:lnTo>
                    <a:pt x="0" y="10094"/>
                  </a:lnTo>
                  <a:lnTo>
                    <a:pt x="279" y="19440"/>
                  </a:lnTo>
                  <a:lnTo>
                    <a:pt x="279" y="21600"/>
                  </a:lnTo>
                  <a:lnTo>
                    <a:pt x="1418" y="21600"/>
                  </a:lnTo>
                  <a:lnTo>
                    <a:pt x="1131" y="12960"/>
                  </a:lnTo>
                  <a:lnTo>
                    <a:pt x="853" y="7934"/>
                  </a:lnTo>
                  <a:lnTo>
                    <a:pt x="1131" y="3614"/>
                  </a:lnTo>
                  <a:lnTo>
                    <a:pt x="10796" y="2887"/>
                  </a:lnTo>
                  <a:lnTo>
                    <a:pt x="16198" y="2160"/>
                  </a:lnTo>
                  <a:lnTo>
                    <a:pt x="19042" y="2160"/>
                  </a:lnTo>
                  <a:lnTo>
                    <a:pt x="20174" y="2887"/>
                  </a:lnTo>
                  <a:lnTo>
                    <a:pt x="20460" y="3614"/>
                  </a:lnTo>
                  <a:lnTo>
                    <a:pt x="20747" y="21600"/>
                  </a:lnTo>
                  <a:lnTo>
                    <a:pt x="21600" y="21600"/>
                  </a:lnTo>
                  <a:lnTo>
                    <a:pt x="21313" y="727"/>
                  </a:lnTo>
                  <a:lnTo>
                    <a:pt x="21313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967" name="Shape 1684"/>
            <p:cNvSpPr/>
            <p:nvPr/>
          </p:nvSpPr>
          <p:spPr>
            <a:xfrm>
              <a:off x="341847" y="5769180"/>
              <a:ext cx="38028" cy="3351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807" y="0"/>
                  </a:moveTo>
                  <a:lnTo>
                    <a:pt x="1282" y="1454"/>
                  </a:lnTo>
                  <a:lnTo>
                    <a:pt x="0" y="4320"/>
                  </a:lnTo>
                  <a:lnTo>
                    <a:pt x="1282" y="5774"/>
                  </a:lnTo>
                  <a:lnTo>
                    <a:pt x="3807" y="10094"/>
                  </a:lnTo>
                  <a:lnTo>
                    <a:pt x="11422" y="18734"/>
                  </a:lnTo>
                  <a:lnTo>
                    <a:pt x="16511" y="21600"/>
                  </a:lnTo>
                  <a:lnTo>
                    <a:pt x="19037" y="21600"/>
                  </a:lnTo>
                  <a:lnTo>
                    <a:pt x="20318" y="18734"/>
                  </a:lnTo>
                  <a:lnTo>
                    <a:pt x="21600" y="15826"/>
                  </a:lnTo>
                  <a:lnTo>
                    <a:pt x="20318" y="12960"/>
                  </a:lnTo>
                  <a:lnTo>
                    <a:pt x="12704" y="7186"/>
                  </a:lnTo>
                  <a:lnTo>
                    <a:pt x="5089" y="1454"/>
                  </a:lnTo>
                  <a:lnTo>
                    <a:pt x="3807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968" name="Shape 1685"/>
            <p:cNvSpPr/>
            <p:nvPr/>
          </p:nvSpPr>
          <p:spPr>
            <a:xfrm>
              <a:off x="290480" y="5825059"/>
              <a:ext cx="51368" cy="1785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688" y="0"/>
                  </a:moveTo>
                  <a:lnTo>
                    <a:pt x="1870" y="2650"/>
                  </a:lnTo>
                  <a:lnTo>
                    <a:pt x="0" y="8110"/>
                  </a:lnTo>
                  <a:lnTo>
                    <a:pt x="0" y="10760"/>
                  </a:lnTo>
                  <a:lnTo>
                    <a:pt x="949" y="13490"/>
                  </a:lnTo>
                  <a:lnTo>
                    <a:pt x="4688" y="16220"/>
                  </a:lnTo>
                  <a:lnTo>
                    <a:pt x="10326" y="16220"/>
                  </a:lnTo>
                  <a:lnTo>
                    <a:pt x="15963" y="21600"/>
                  </a:lnTo>
                  <a:lnTo>
                    <a:pt x="18781" y="21600"/>
                  </a:lnTo>
                  <a:lnTo>
                    <a:pt x="20679" y="18870"/>
                  </a:lnTo>
                  <a:lnTo>
                    <a:pt x="21600" y="16220"/>
                  </a:lnTo>
                  <a:lnTo>
                    <a:pt x="21600" y="10760"/>
                  </a:lnTo>
                  <a:lnTo>
                    <a:pt x="20679" y="5380"/>
                  </a:lnTo>
                  <a:lnTo>
                    <a:pt x="17860" y="2650"/>
                  </a:lnTo>
                  <a:lnTo>
                    <a:pt x="11274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969" name="Shape 1686"/>
            <p:cNvSpPr/>
            <p:nvPr/>
          </p:nvSpPr>
          <p:spPr>
            <a:xfrm>
              <a:off x="212236" y="4877632"/>
              <a:ext cx="194450" cy="20334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154" y="3327"/>
                  </a:moveTo>
                  <a:lnTo>
                    <a:pt x="17626" y="3560"/>
                  </a:lnTo>
                  <a:lnTo>
                    <a:pt x="17626" y="6648"/>
                  </a:lnTo>
                  <a:lnTo>
                    <a:pt x="17877" y="9496"/>
                  </a:lnTo>
                  <a:lnTo>
                    <a:pt x="14899" y="9496"/>
                  </a:lnTo>
                  <a:lnTo>
                    <a:pt x="11921" y="9736"/>
                  </a:lnTo>
                  <a:lnTo>
                    <a:pt x="10925" y="6648"/>
                  </a:lnTo>
                  <a:lnTo>
                    <a:pt x="10181" y="3327"/>
                  </a:lnTo>
                  <a:close/>
                  <a:moveTo>
                    <a:pt x="7947" y="3800"/>
                  </a:moveTo>
                  <a:lnTo>
                    <a:pt x="8692" y="7120"/>
                  </a:lnTo>
                  <a:lnTo>
                    <a:pt x="9186" y="9968"/>
                  </a:lnTo>
                  <a:lnTo>
                    <a:pt x="8441" y="9968"/>
                  </a:lnTo>
                  <a:lnTo>
                    <a:pt x="5713" y="10448"/>
                  </a:lnTo>
                  <a:lnTo>
                    <a:pt x="4224" y="10680"/>
                  </a:lnTo>
                  <a:lnTo>
                    <a:pt x="2978" y="11392"/>
                  </a:lnTo>
                  <a:lnTo>
                    <a:pt x="1990" y="8311"/>
                  </a:lnTo>
                  <a:lnTo>
                    <a:pt x="1489" y="7120"/>
                  </a:lnTo>
                  <a:lnTo>
                    <a:pt x="995" y="5696"/>
                  </a:lnTo>
                  <a:lnTo>
                    <a:pt x="5212" y="4751"/>
                  </a:lnTo>
                  <a:lnTo>
                    <a:pt x="6709" y="4512"/>
                  </a:lnTo>
                  <a:lnTo>
                    <a:pt x="7453" y="4272"/>
                  </a:lnTo>
                  <a:lnTo>
                    <a:pt x="7947" y="3800"/>
                  </a:lnTo>
                  <a:close/>
                  <a:moveTo>
                    <a:pt x="18120" y="11392"/>
                  </a:moveTo>
                  <a:lnTo>
                    <a:pt x="18622" y="15432"/>
                  </a:lnTo>
                  <a:lnTo>
                    <a:pt x="19610" y="19224"/>
                  </a:lnTo>
                  <a:lnTo>
                    <a:pt x="18120" y="18992"/>
                  </a:lnTo>
                  <a:lnTo>
                    <a:pt x="16388" y="18992"/>
                  </a:lnTo>
                  <a:lnTo>
                    <a:pt x="13410" y="19224"/>
                  </a:lnTo>
                  <a:lnTo>
                    <a:pt x="9186" y="19224"/>
                  </a:lnTo>
                  <a:lnTo>
                    <a:pt x="4969" y="19704"/>
                  </a:lnTo>
                  <a:lnTo>
                    <a:pt x="3974" y="16144"/>
                  </a:lnTo>
                  <a:lnTo>
                    <a:pt x="3229" y="12584"/>
                  </a:lnTo>
                  <a:lnTo>
                    <a:pt x="4718" y="12584"/>
                  </a:lnTo>
                  <a:lnTo>
                    <a:pt x="6458" y="12344"/>
                  </a:lnTo>
                  <a:lnTo>
                    <a:pt x="9687" y="11632"/>
                  </a:lnTo>
                  <a:lnTo>
                    <a:pt x="10181" y="12584"/>
                  </a:lnTo>
                  <a:lnTo>
                    <a:pt x="10925" y="13296"/>
                  </a:lnTo>
                  <a:lnTo>
                    <a:pt x="11670" y="13528"/>
                  </a:lnTo>
                  <a:lnTo>
                    <a:pt x="12164" y="13296"/>
                  </a:lnTo>
                  <a:lnTo>
                    <a:pt x="12414" y="12816"/>
                  </a:lnTo>
                  <a:lnTo>
                    <a:pt x="12665" y="12104"/>
                  </a:lnTo>
                  <a:lnTo>
                    <a:pt x="12414" y="11392"/>
                  </a:lnTo>
                  <a:close/>
                  <a:moveTo>
                    <a:pt x="8441" y="0"/>
                  </a:moveTo>
                  <a:lnTo>
                    <a:pt x="8198" y="479"/>
                  </a:lnTo>
                  <a:lnTo>
                    <a:pt x="7947" y="2136"/>
                  </a:lnTo>
                  <a:lnTo>
                    <a:pt x="6458" y="2848"/>
                  </a:lnTo>
                  <a:lnTo>
                    <a:pt x="4467" y="3327"/>
                  </a:lnTo>
                  <a:lnTo>
                    <a:pt x="2234" y="4039"/>
                  </a:lnTo>
                  <a:lnTo>
                    <a:pt x="1246" y="4272"/>
                  </a:lnTo>
                  <a:lnTo>
                    <a:pt x="251" y="4751"/>
                  </a:lnTo>
                  <a:lnTo>
                    <a:pt x="0" y="4984"/>
                  </a:lnTo>
                  <a:lnTo>
                    <a:pt x="0" y="5224"/>
                  </a:lnTo>
                  <a:lnTo>
                    <a:pt x="251" y="5696"/>
                  </a:lnTo>
                  <a:lnTo>
                    <a:pt x="251" y="9496"/>
                  </a:lnTo>
                  <a:lnTo>
                    <a:pt x="501" y="11392"/>
                  </a:lnTo>
                  <a:lnTo>
                    <a:pt x="995" y="13528"/>
                  </a:lnTo>
                  <a:lnTo>
                    <a:pt x="1990" y="17328"/>
                  </a:lnTo>
                  <a:lnTo>
                    <a:pt x="3229" y="20888"/>
                  </a:lnTo>
                  <a:lnTo>
                    <a:pt x="3723" y="21367"/>
                  </a:lnTo>
                  <a:lnTo>
                    <a:pt x="4224" y="21600"/>
                  </a:lnTo>
                  <a:lnTo>
                    <a:pt x="8692" y="21128"/>
                  </a:lnTo>
                  <a:lnTo>
                    <a:pt x="13410" y="20888"/>
                  </a:lnTo>
                  <a:lnTo>
                    <a:pt x="17376" y="21128"/>
                  </a:lnTo>
                  <a:lnTo>
                    <a:pt x="19366" y="21128"/>
                  </a:lnTo>
                  <a:lnTo>
                    <a:pt x="21349" y="20648"/>
                  </a:lnTo>
                  <a:lnTo>
                    <a:pt x="21600" y="20416"/>
                  </a:lnTo>
                  <a:lnTo>
                    <a:pt x="21600" y="19936"/>
                  </a:lnTo>
                  <a:lnTo>
                    <a:pt x="21349" y="19704"/>
                  </a:lnTo>
                  <a:lnTo>
                    <a:pt x="21099" y="19704"/>
                  </a:lnTo>
                  <a:lnTo>
                    <a:pt x="21099" y="18040"/>
                  </a:lnTo>
                  <a:lnTo>
                    <a:pt x="20605" y="16376"/>
                  </a:lnTo>
                  <a:lnTo>
                    <a:pt x="19860" y="13296"/>
                  </a:lnTo>
                  <a:lnTo>
                    <a:pt x="19116" y="8311"/>
                  </a:lnTo>
                  <a:lnTo>
                    <a:pt x="18865" y="3088"/>
                  </a:lnTo>
                  <a:lnTo>
                    <a:pt x="18865" y="2615"/>
                  </a:lnTo>
                  <a:lnTo>
                    <a:pt x="18622" y="2376"/>
                  </a:lnTo>
                  <a:lnTo>
                    <a:pt x="18371" y="2136"/>
                  </a:lnTo>
                  <a:lnTo>
                    <a:pt x="18120" y="2136"/>
                  </a:lnTo>
                  <a:lnTo>
                    <a:pt x="14154" y="1664"/>
                  </a:lnTo>
                  <a:lnTo>
                    <a:pt x="12164" y="1664"/>
                  </a:lnTo>
                  <a:lnTo>
                    <a:pt x="9930" y="1903"/>
                  </a:lnTo>
                  <a:lnTo>
                    <a:pt x="9930" y="1664"/>
                  </a:lnTo>
                  <a:lnTo>
                    <a:pt x="9687" y="952"/>
                  </a:lnTo>
                  <a:lnTo>
                    <a:pt x="9930" y="712"/>
                  </a:lnTo>
                  <a:lnTo>
                    <a:pt x="9930" y="240"/>
                  </a:lnTo>
                  <a:lnTo>
                    <a:pt x="9687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970" name="Shape 1687"/>
            <p:cNvSpPr/>
            <p:nvPr/>
          </p:nvSpPr>
          <p:spPr>
            <a:xfrm>
              <a:off x="415578" y="5737922"/>
              <a:ext cx="17920" cy="4466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440" y="0"/>
                  </a:moveTo>
                  <a:lnTo>
                    <a:pt x="2720" y="1059"/>
                  </a:lnTo>
                  <a:lnTo>
                    <a:pt x="0" y="5392"/>
                  </a:lnTo>
                  <a:lnTo>
                    <a:pt x="0" y="15117"/>
                  </a:lnTo>
                  <a:lnTo>
                    <a:pt x="5440" y="19450"/>
                  </a:lnTo>
                  <a:lnTo>
                    <a:pt x="5440" y="20509"/>
                  </a:lnTo>
                  <a:lnTo>
                    <a:pt x="8080" y="21600"/>
                  </a:lnTo>
                  <a:lnTo>
                    <a:pt x="16160" y="20509"/>
                  </a:lnTo>
                  <a:lnTo>
                    <a:pt x="21600" y="19450"/>
                  </a:lnTo>
                  <a:lnTo>
                    <a:pt x="21600" y="16208"/>
                  </a:lnTo>
                  <a:lnTo>
                    <a:pt x="18880" y="9725"/>
                  </a:lnTo>
                  <a:lnTo>
                    <a:pt x="16160" y="5392"/>
                  </a:lnTo>
                  <a:lnTo>
                    <a:pt x="13520" y="1059"/>
                  </a:lnTo>
                  <a:lnTo>
                    <a:pt x="1080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971" name="Shape 1688"/>
            <p:cNvSpPr/>
            <p:nvPr/>
          </p:nvSpPr>
          <p:spPr>
            <a:xfrm>
              <a:off x="411132" y="5804950"/>
              <a:ext cx="131801" cy="13180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182" y="0"/>
                  </a:moveTo>
                  <a:lnTo>
                    <a:pt x="11714" y="1098"/>
                  </a:lnTo>
                  <a:lnTo>
                    <a:pt x="10256" y="2556"/>
                  </a:lnTo>
                  <a:lnTo>
                    <a:pt x="8418" y="5851"/>
                  </a:lnTo>
                  <a:lnTo>
                    <a:pt x="6221" y="9517"/>
                  </a:lnTo>
                  <a:lnTo>
                    <a:pt x="5862" y="10245"/>
                  </a:lnTo>
                  <a:lnTo>
                    <a:pt x="4394" y="8048"/>
                  </a:lnTo>
                  <a:lnTo>
                    <a:pt x="3665" y="5492"/>
                  </a:lnTo>
                  <a:lnTo>
                    <a:pt x="1468" y="359"/>
                  </a:lnTo>
                  <a:lnTo>
                    <a:pt x="370" y="359"/>
                  </a:lnTo>
                  <a:lnTo>
                    <a:pt x="0" y="729"/>
                  </a:lnTo>
                  <a:lnTo>
                    <a:pt x="0" y="1457"/>
                  </a:lnTo>
                  <a:lnTo>
                    <a:pt x="729" y="4394"/>
                  </a:lnTo>
                  <a:lnTo>
                    <a:pt x="1468" y="7689"/>
                  </a:lnTo>
                  <a:lnTo>
                    <a:pt x="2926" y="10615"/>
                  </a:lnTo>
                  <a:lnTo>
                    <a:pt x="4394" y="13541"/>
                  </a:lnTo>
                  <a:lnTo>
                    <a:pt x="5123" y="13911"/>
                  </a:lnTo>
                  <a:lnTo>
                    <a:pt x="5492" y="13911"/>
                  </a:lnTo>
                  <a:lnTo>
                    <a:pt x="6221" y="14639"/>
                  </a:lnTo>
                  <a:lnTo>
                    <a:pt x="9886" y="16108"/>
                  </a:lnTo>
                  <a:lnTo>
                    <a:pt x="13182" y="17935"/>
                  </a:lnTo>
                  <a:lnTo>
                    <a:pt x="16477" y="20132"/>
                  </a:lnTo>
                  <a:lnTo>
                    <a:pt x="18305" y="21230"/>
                  </a:lnTo>
                  <a:lnTo>
                    <a:pt x="20143" y="21600"/>
                  </a:lnTo>
                  <a:lnTo>
                    <a:pt x="21241" y="21600"/>
                  </a:lnTo>
                  <a:lnTo>
                    <a:pt x="21600" y="20871"/>
                  </a:lnTo>
                  <a:lnTo>
                    <a:pt x="21600" y="20132"/>
                  </a:lnTo>
                  <a:lnTo>
                    <a:pt x="21241" y="19403"/>
                  </a:lnTo>
                  <a:lnTo>
                    <a:pt x="13911" y="15009"/>
                  </a:lnTo>
                  <a:lnTo>
                    <a:pt x="10615" y="13182"/>
                  </a:lnTo>
                  <a:lnTo>
                    <a:pt x="6961" y="12442"/>
                  </a:lnTo>
                  <a:lnTo>
                    <a:pt x="6591" y="11714"/>
                  </a:lnTo>
                  <a:lnTo>
                    <a:pt x="8059" y="9886"/>
                  </a:lnTo>
                  <a:lnTo>
                    <a:pt x="9517" y="7689"/>
                  </a:lnTo>
                  <a:lnTo>
                    <a:pt x="11714" y="4024"/>
                  </a:lnTo>
                  <a:lnTo>
                    <a:pt x="12812" y="1827"/>
                  </a:lnTo>
                  <a:lnTo>
                    <a:pt x="13552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972" name="Shape 1689"/>
            <p:cNvSpPr/>
            <p:nvPr/>
          </p:nvSpPr>
          <p:spPr>
            <a:xfrm>
              <a:off x="513931" y="5981415"/>
              <a:ext cx="24556" cy="1791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911" y="0"/>
                  </a:moveTo>
                  <a:lnTo>
                    <a:pt x="0" y="2720"/>
                  </a:lnTo>
                  <a:lnTo>
                    <a:pt x="0" y="8080"/>
                  </a:lnTo>
                  <a:lnTo>
                    <a:pt x="5896" y="16160"/>
                  </a:lnTo>
                  <a:lnTo>
                    <a:pt x="11792" y="18880"/>
                  </a:lnTo>
                  <a:lnTo>
                    <a:pt x="15704" y="21600"/>
                  </a:lnTo>
                  <a:lnTo>
                    <a:pt x="17689" y="21600"/>
                  </a:lnTo>
                  <a:lnTo>
                    <a:pt x="21600" y="18880"/>
                  </a:lnTo>
                  <a:lnTo>
                    <a:pt x="21600" y="10800"/>
                  </a:lnTo>
                  <a:lnTo>
                    <a:pt x="17689" y="8080"/>
                  </a:lnTo>
                  <a:lnTo>
                    <a:pt x="13719" y="2720"/>
                  </a:lnTo>
                  <a:lnTo>
                    <a:pt x="7823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973" name="Shape 1690"/>
            <p:cNvSpPr/>
            <p:nvPr/>
          </p:nvSpPr>
          <p:spPr>
            <a:xfrm>
              <a:off x="507228" y="6439466"/>
              <a:ext cx="26813" cy="3577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7164" y="1363"/>
                  </a:lnTo>
                  <a:lnTo>
                    <a:pt x="5400" y="2725"/>
                  </a:lnTo>
                  <a:lnTo>
                    <a:pt x="3582" y="6773"/>
                  </a:lnTo>
                  <a:lnTo>
                    <a:pt x="0" y="9458"/>
                  </a:lnTo>
                  <a:lnTo>
                    <a:pt x="0" y="13505"/>
                  </a:lnTo>
                  <a:lnTo>
                    <a:pt x="1764" y="17553"/>
                  </a:lnTo>
                  <a:lnTo>
                    <a:pt x="5400" y="20237"/>
                  </a:lnTo>
                  <a:lnTo>
                    <a:pt x="10800" y="21600"/>
                  </a:lnTo>
                  <a:lnTo>
                    <a:pt x="16200" y="20237"/>
                  </a:lnTo>
                  <a:lnTo>
                    <a:pt x="19782" y="17553"/>
                  </a:lnTo>
                  <a:lnTo>
                    <a:pt x="21600" y="13505"/>
                  </a:lnTo>
                  <a:lnTo>
                    <a:pt x="21600" y="10820"/>
                  </a:lnTo>
                  <a:lnTo>
                    <a:pt x="19782" y="8095"/>
                  </a:lnTo>
                  <a:lnTo>
                    <a:pt x="17964" y="5410"/>
                  </a:lnTo>
                  <a:lnTo>
                    <a:pt x="16200" y="2725"/>
                  </a:lnTo>
                  <a:lnTo>
                    <a:pt x="14382" y="1363"/>
                  </a:lnTo>
                  <a:lnTo>
                    <a:pt x="1080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974" name="Shape 1691"/>
            <p:cNvSpPr/>
            <p:nvPr/>
          </p:nvSpPr>
          <p:spPr>
            <a:xfrm>
              <a:off x="560851" y="6732202"/>
              <a:ext cx="24556" cy="3125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823" y="0"/>
                  </a:moveTo>
                  <a:lnTo>
                    <a:pt x="5896" y="1559"/>
                  </a:lnTo>
                  <a:lnTo>
                    <a:pt x="1926" y="4632"/>
                  </a:lnTo>
                  <a:lnTo>
                    <a:pt x="0" y="7704"/>
                  </a:lnTo>
                  <a:lnTo>
                    <a:pt x="0" y="15455"/>
                  </a:lnTo>
                  <a:lnTo>
                    <a:pt x="1926" y="18527"/>
                  </a:lnTo>
                  <a:lnTo>
                    <a:pt x="3911" y="20087"/>
                  </a:lnTo>
                  <a:lnTo>
                    <a:pt x="7823" y="21600"/>
                  </a:lnTo>
                  <a:lnTo>
                    <a:pt x="17689" y="21600"/>
                  </a:lnTo>
                  <a:lnTo>
                    <a:pt x="21600" y="18527"/>
                  </a:lnTo>
                  <a:lnTo>
                    <a:pt x="21600" y="7704"/>
                  </a:lnTo>
                  <a:lnTo>
                    <a:pt x="19615" y="4632"/>
                  </a:lnTo>
                  <a:lnTo>
                    <a:pt x="17689" y="4632"/>
                  </a:lnTo>
                  <a:lnTo>
                    <a:pt x="15704" y="1559"/>
                  </a:lnTo>
                  <a:lnTo>
                    <a:pt x="15704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975" name="Shape 1692"/>
            <p:cNvSpPr/>
            <p:nvPr/>
          </p:nvSpPr>
          <p:spPr>
            <a:xfrm>
              <a:off x="534040" y="6591442"/>
              <a:ext cx="29002" cy="3351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296" y="0"/>
                  </a:moveTo>
                  <a:lnTo>
                    <a:pt x="9984" y="1411"/>
                  </a:lnTo>
                  <a:lnTo>
                    <a:pt x="4992" y="4320"/>
                  </a:lnTo>
                  <a:lnTo>
                    <a:pt x="3312" y="7186"/>
                  </a:lnTo>
                  <a:lnTo>
                    <a:pt x="0" y="10051"/>
                  </a:lnTo>
                  <a:lnTo>
                    <a:pt x="0" y="14371"/>
                  </a:lnTo>
                  <a:lnTo>
                    <a:pt x="1631" y="17280"/>
                  </a:lnTo>
                  <a:lnTo>
                    <a:pt x="3312" y="18691"/>
                  </a:lnTo>
                  <a:lnTo>
                    <a:pt x="4992" y="21600"/>
                  </a:lnTo>
                  <a:lnTo>
                    <a:pt x="14977" y="21600"/>
                  </a:lnTo>
                  <a:lnTo>
                    <a:pt x="18288" y="18691"/>
                  </a:lnTo>
                  <a:lnTo>
                    <a:pt x="19969" y="15826"/>
                  </a:lnTo>
                  <a:lnTo>
                    <a:pt x="21600" y="12960"/>
                  </a:lnTo>
                  <a:lnTo>
                    <a:pt x="19969" y="8640"/>
                  </a:lnTo>
                  <a:lnTo>
                    <a:pt x="19969" y="7186"/>
                  </a:lnTo>
                  <a:lnTo>
                    <a:pt x="18288" y="2866"/>
                  </a:lnTo>
                  <a:lnTo>
                    <a:pt x="13296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976" name="Shape 1693"/>
            <p:cNvSpPr/>
            <p:nvPr/>
          </p:nvSpPr>
          <p:spPr>
            <a:xfrm>
              <a:off x="531783" y="6517710"/>
              <a:ext cx="26813" cy="3125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400" y="0"/>
                  </a:moveTo>
                  <a:lnTo>
                    <a:pt x="1818" y="3073"/>
                  </a:lnTo>
                  <a:lnTo>
                    <a:pt x="0" y="10777"/>
                  </a:lnTo>
                  <a:lnTo>
                    <a:pt x="0" y="13896"/>
                  </a:lnTo>
                  <a:lnTo>
                    <a:pt x="1818" y="18527"/>
                  </a:lnTo>
                  <a:lnTo>
                    <a:pt x="7218" y="21600"/>
                  </a:lnTo>
                  <a:lnTo>
                    <a:pt x="12618" y="21600"/>
                  </a:lnTo>
                  <a:lnTo>
                    <a:pt x="19782" y="18527"/>
                  </a:lnTo>
                  <a:lnTo>
                    <a:pt x="21600" y="15409"/>
                  </a:lnTo>
                  <a:lnTo>
                    <a:pt x="21600" y="12336"/>
                  </a:lnTo>
                  <a:lnTo>
                    <a:pt x="19782" y="6145"/>
                  </a:lnTo>
                  <a:lnTo>
                    <a:pt x="18018" y="6145"/>
                  </a:lnTo>
                  <a:lnTo>
                    <a:pt x="18018" y="4632"/>
                  </a:lnTo>
                  <a:lnTo>
                    <a:pt x="16200" y="1513"/>
                  </a:lnTo>
                  <a:lnTo>
                    <a:pt x="1080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977" name="Shape 1694"/>
            <p:cNvSpPr/>
            <p:nvPr/>
          </p:nvSpPr>
          <p:spPr>
            <a:xfrm>
              <a:off x="3108006" y="6300962"/>
              <a:ext cx="2958353" cy="56304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77" y="0"/>
                  </a:moveTo>
                  <a:lnTo>
                    <a:pt x="767" y="87"/>
                  </a:lnTo>
                  <a:lnTo>
                    <a:pt x="620" y="87"/>
                  </a:lnTo>
                  <a:lnTo>
                    <a:pt x="457" y="171"/>
                  </a:lnTo>
                  <a:lnTo>
                    <a:pt x="294" y="428"/>
                  </a:lnTo>
                  <a:lnTo>
                    <a:pt x="229" y="514"/>
                  </a:lnTo>
                  <a:lnTo>
                    <a:pt x="163" y="771"/>
                  </a:lnTo>
                  <a:lnTo>
                    <a:pt x="147" y="942"/>
                  </a:lnTo>
                  <a:lnTo>
                    <a:pt x="114" y="1115"/>
                  </a:lnTo>
                  <a:lnTo>
                    <a:pt x="98" y="1543"/>
                  </a:lnTo>
                  <a:lnTo>
                    <a:pt x="114" y="2485"/>
                  </a:lnTo>
                  <a:lnTo>
                    <a:pt x="82" y="4028"/>
                  </a:lnTo>
                  <a:lnTo>
                    <a:pt x="65" y="5487"/>
                  </a:lnTo>
                  <a:lnTo>
                    <a:pt x="33" y="7029"/>
                  </a:lnTo>
                  <a:lnTo>
                    <a:pt x="16" y="8572"/>
                  </a:lnTo>
                  <a:lnTo>
                    <a:pt x="0" y="15087"/>
                  </a:lnTo>
                  <a:lnTo>
                    <a:pt x="0" y="18344"/>
                  </a:lnTo>
                  <a:lnTo>
                    <a:pt x="33" y="21600"/>
                  </a:lnTo>
                  <a:lnTo>
                    <a:pt x="98" y="21600"/>
                  </a:lnTo>
                  <a:lnTo>
                    <a:pt x="98" y="19029"/>
                  </a:lnTo>
                  <a:lnTo>
                    <a:pt x="114" y="16373"/>
                  </a:lnTo>
                  <a:lnTo>
                    <a:pt x="98" y="11144"/>
                  </a:lnTo>
                  <a:lnTo>
                    <a:pt x="114" y="8743"/>
                  </a:lnTo>
                  <a:lnTo>
                    <a:pt x="147" y="6342"/>
                  </a:lnTo>
                  <a:lnTo>
                    <a:pt x="180" y="3944"/>
                  </a:lnTo>
                  <a:lnTo>
                    <a:pt x="196" y="1543"/>
                  </a:lnTo>
                  <a:lnTo>
                    <a:pt x="196" y="1372"/>
                  </a:lnTo>
                  <a:lnTo>
                    <a:pt x="212" y="1199"/>
                  </a:lnTo>
                  <a:lnTo>
                    <a:pt x="278" y="942"/>
                  </a:lnTo>
                  <a:lnTo>
                    <a:pt x="359" y="771"/>
                  </a:lnTo>
                  <a:lnTo>
                    <a:pt x="473" y="601"/>
                  </a:lnTo>
                  <a:lnTo>
                    <a:pt x="620" y="428"/>
                  </a:lnTo>
                  <a:lnTo>
                    <a:pt x="783" y="428"/>
                  </a:lnTo>
                  <a:lnTo>
                    <a:pt x="1126" y="344"/>
                  </a:lnTo>
                  <a:lnTo>
                    <a:pt x="1485" y="344"/>
                  </a:lnTo>
                  <a:lnTo>
                    <a:pt x="1811" y="428"/>
                  </a:lnTo>
                  <a:lnTo>
                    <a:pt x="2235" y="514"/>
                  </a:lnTo>
                  <a:lnTo>
                    <a:pt x="3622" y="685"/>
                  </a:lnTo>
                  <a:lnTo>
                    <a:pt x="4209" y="771"/>
                  </a:lnTo>
                  <a:lnTo>
                    <a:pt x="4454" y="685"/>
                  </a:lnTo>
                  <a:lnTo>
                    <a:pt x="9462" y="685"/>
                  </a:lnTo>
                  <a:lnTo>
                    <a:pt x="12399" y="771"/>
                  </a:lnTo>
                  <a:lnTo>
                    <a:pt x="15335" y="942"/>
                  </a:lnTo>
                  <a:lnTo>
                    <a:pt x="18256" y="1115"/>
                  </a:lnTo>
                  <a:lnTo>
                    <a:pt x="21192" y="1199"/>
                  </a:lnTo>
                  <a:lnTo>
                    <a:pt x="21257" y="1456"/>
                  </a:lnTo>
                  <a:lnTo>
                    <a:pt x="21322" y="1800"/>
                  </a:lnTo>
                  <a:lnTo>
                    <a:pt x="21371" y="2144"/>
                  </a:lnTo>
                  <a:lnTo>
                    <a:pt x="21404" y="2658"/>
                  </a:lnTo>
                  <a:lnTo>
                    <a:pt x="21469" y="3687"/>
                  </a:lnTo>
                  <a:lnTo>
                    <a:pt x="21486" y="4886"/>
                  </a:lnTo>
                  <a:lnTo>
                    <a:pt x="21486" y="7200"/>
                  </a:lnTo>
                  <a:lnTo>
                    <a:pt x="21469" y="9087"/>
                  </a:lnTo>
                  <a:lnTo>
                    <a:pt x="21453" y="12256"/>
                  </a:lnTo>
                  <a:lnTo>
                    <a:pt x="21437" y="15429"/>
                  </a:lnTo>
                  <a:lnTo>
                    <a:pt x="21404" y="18514"/>
                  </a:lnTo>
                  <a:lnTo>
                    <a:pt x="21404" y="21600"/>
                  </a:lnTo>
                  <a:lnTo>
                    <a:pt x="21518" y="21600"/>
                  </a:lnTo>
                  <a:lnTo>
                    <a:pt x="21518" y="14744"/>
                  </a:lnTo>
                  <a:lnTo>
                    <a:pt x="21551" y="11228"/>
                  </a:lnTo>
                  <a:lnTo>
                    <a:pt x="21584" y="7714"/>
                  </a:lnTo>
                  <a:lnTo>
                    <a:pt x="21600" y="6085"/>
                  </a:lnTo>
                  <a:lnTo>
                    <a:pt x="21567" y="4028"/>
                  </a:lnTo>
                  <a:lnTo>
                    <a:pt x="21535" y="3086"/>
                  </a:lnTo>
                  <a:lnTo>
                    <a:pt x="21486" y="2144"/>
                  </a:lnTo>
                  <a:lnTo>
                    <a:pt x="21388" y="1456"/>
                  </a:lnTo>
                  <a:lnTo>
                    <a:pt x="21339" y="1115"/>
                  </a:lnTo>
                  <a:lnTo>
                    <a:pt x="21273" y="942"/>
                  </a:lnTo>
                  <a:lnTo>
                    <a:pt x="21257" y="685"/>
                  </a:lnTo>
                  <a:lnTo>
                    <a:pt x="21241" y="601"/>
                  </a:lnTo>
                  <a:lnTo>
                    <a:pt x="21224" y="601"/>
                  </a:lnTo>
                  <a:lnTo>
                    <a:pt x="18386" y="514"/>
                  </a:lnTo>
                  <a:lnTo>
                    <a:pt x="15531" y="344"/>
                  </a:lnTo>
                  <a:lnTo>
                    <a:pt x="12692" y="171"/>
                  </a:lnTo>
                  <a:lnTo>
                    <a:pt x="9854" y="87"/>
                  </a:lnTo>
                  <a:lnTo>
                    <a:pt x="3165" y="87"/>
                  </a:lnTo>
                  <a:lnTo>
                    <a:pt x="2496" y="171"/>
                  </a:lnTo>
                  <a:lnTo>
                    <a:pt x="1991" y="87"/>
                  </a:lnTo>
                  <a:lnTo>
                    <a:pt x="137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978" name="Shape 1695"/>
            <p:cNvSpPr/>
            <p:nvPr/>
          </p:nvSpPr>
          <p:spPr>
            <a:xfrm>
              <a:off x="5393816" y="6783568"/>
              <a:ext cx="169762" cy="8043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271" y="0"/>
                  </a:moveTo>
                  <a:lnTo>
                    <a:pt x="853" y="606"/>
                  </a:lnTo>
                  <a:lnTo>
                    <a:pt x="279" y="1212"/>
                  </a:lnTo>
                  <a:lnTo>
                    <a:pt x="0" y="1800"/>
                  </a:lnTo>
                  <a:lnTo>
                    <a:pt x="0" y="2406"/>
                  </a:lnTo>
                  <a:lnTo>
                    <a:pt x="279" y="3012"/>
                  </a:lnTo>
                  <a:lnTo>
                    <a:pt x="853" y="3600"/>
                  </a:lnTo>
                  <a:lnTo>
                    <a:pt x="566" y="7200"/>
                  </a:lnTo>
                  <a:lnTo>
                    <a:pt x="566" y="10212"/>
                  </a:lnTo>
                  <a:lnTo>
                    <a:pt x="853" y="17412"/>
                  </a:lnTo>
                  <a:lnTo>
                    <a:pt x="853" y="21600"/>
                  </a:lnTo>
                  <a:lnTo>
                    <a:pt x="2271" y="21600"/>
                  </a:lnTo>
                  <a:lnTo>
                    <a:pt x="1984" y="12012"/>
                  </a:lnTo>
                  <a:lnTo>
                    <a:pt x="1419" y="3012"/>
                  </a:lnTo>
                  <a:lnTo>
                    <a:pt x="5970" y="3012"/>
                  </a:lnTo>
                  <a:lnTo>
                    <a:pt x="12793" y="3600"/>
                  </a:lnTo>
                  <a:lnTo>
                    <a:pt x="18763" y="3600"/>
                  </a:lnTo>
                  <a:lnTo>
                    <a:pt x="19329" y="4206"/>
                  </a:lnTo>
                  <a:lnTo>
                    <a:pt x="19616" y="6006"/>
                  </a:lnTo>
                  <a:lnTo>
                    <a:pt x="20181" y="7806"/>
                  </a:lnTo>
                  <a:lnTo>
                    <a:pt x="20181" y="21600"/>
                  </a:lnTo>
                  <a:lnTo>
                    <a:pt x="21321" y="21600"/>
                  </a:lnTo>
                  <a:lnTo>
                    <a:pt x="21321" y="17412"/>
                  </a:lnTo>
                  <a:lnTo>
                    <a:pt x="21600" y="10800"/>
                  </a:lnTo>
                  <a:lnTo>
                    <a:pt x="21321" y="7200"/>
                  </a:lnTo>
                  <a:lnTo>
                    <a:pt x="20747" y="4206"/>
                  </a:lnTo>
                  <a:lnTo>
                    <a:pt x="20181" y="3012"/>
                  </a:lnTo>
                  <a:lnTo>
                    <a:pt x="19616" y="1800"/>
                  </a:lnTo>
                  <a:lnTo>
                    <a:pt x="18763" y="1212"/>
                  </a:lnTo>
                  <a:lnTo>
                    <a:pt x="18189" y="606"/>
                  </a:lnTo>
                  <a:lnTo>
                    <a:pt x="14499" y="606"/>
                  </a:lnTo>
                  <a:lnTo>
                    <a:pt x="483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979" name="Shape 1696"/>
            <p:cNvSpPr/>
            <p:nvPr/>
          </p:nvSpPr>
          <p:spPr>
            <a:xfrm>
              <a:off x="551892" y="6671876"/>
              <a:ext cx="26812" cy="2681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5400" y="1764"/>
                  </a:lnTo>
                  <a:lnTo>
                    <a:pt x="1818" y="7218"/>
                  </a:lnTo>
                  <a:lnTo>
                    <a:pt x="0" y="10800"/>
                  </a:lnTo>
                  <a:lnTo>
                    <a:pt x="1818" y="14382"/>
                  </a:lnTo>
                  <a:lnTo>
                    <a:pt x="3582" y="19782"/>
                  </a:lnTo>
                  <a:lnTo>
                    <a:pt x="8982" y="21600"/>
                  </a:lnTo>
                  <a:lnTo>
                    <a:pt x="14382" y="21600"/>
                  </a:lnTo>
                  <a:lnTo>
                    <a:pt x="19782" y="18018"/>
                  </a:lnTo>
                  <a:lnTo>
                    <a:pt x="21600" y="14382"/>
                  </a:lnTo>
                  <a:lnTo>
                    <a:pt x="21600" y="7218"/>
                  </a:lnTo>
                  <a:lnTo>
                    <a:pt x="18018" y="1764"/>
                  </a:lnTo>
                  <a:lnTo>
                    <a:pt x="14382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980" name="Shape 1697"/>
            <p:cNvSpPr/>
            <p:nvPr/>
          </p:nvSpPr>
          <p:spPr>
            <a:xfrm>
              <a:off x="576447" y="6812636"/>
              <a:ext cx="24622" cy="3796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839" y="0"/>
                  </a:moveTo>
                  <a:lnTo>
                    <a:pt x="7860" y="1284"/>
                  </a:lnTo>
                  <a:lnTo>
                    <a:pt x="5880" y="2530"/>
                  </a:lnTo>
                  <a:lnTo>
                    <a:pt x="1980" y="3814"/>
                  </a:lnTo>
                  <a:lnTo>
                    <a:pt x="0" y="8912"/>
                  </a:lnTo>
                  <a:lnTo>
                    <a:pt x="0" y="13972"/>
                  </a:lnTo>
                  <a:lnTo>
                    <a:pt x="1980" y="19070"/>
                  </a:lnTo>
                  <a:lnTo>
                    <a:pt x="3959" y="20354"/>
                  </a:lnTo>
                  <a:lnTo>
                    <a:pt x="7860" y="21600"/>
                  </a:lnTo>
                  <a:lnTo>
                    <a:pt x="13740" y="21600"/>
                  </a:lnTo>
                  <a:lnTo>
                    <a:pt x="17641" y="20354"/>
                  </a:lnTo>
                  <a:lnTo>
                    <a:pt x="21600" y="16540"/>
                  </a:lnTo>
                  <a:lnTo>
                    <a:pt x="21600" y="12726"/>
                  </a:lnTo>
                  <a:lnTo>
                    <a:pt x="19620" y="7628"/>
                  </a:lnTo>
                  <a:lnTo>
                    <a:pt x="17641" y="5098"/>
                  </a:lnTo>
                  <a:lnTo>
                    <a:pt x="15720" y="2530"/>
                  </a:lnTo>
                  <a:lnTo>
                    <a:pt x="15720" y="1284"/>
                  </a:lnTo>
                  <a:lnTo>
                    <a:pt x="1374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</p:grpSp>
      <p:sp>
        <p:nvSpPr>
          <p:cNvPr id="982" name="幻燈片編號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val="982348966"/>
      </p:ext>
    </p:extLst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Blank colo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93" name="Shape 1699"/>
          <p:cNvGrpSpPr/>
          <p:nvPr/>
        </p:nvGrpSpPr>
        <p:grpSpPr>
          <a:xfrm>
            <a:off x="1" y="9"/>
            <a:ext cx="9152000" cy="6864000"/>
            <a:chOff x="0" y="5"/>
            <a:chExt cx="9151998" cy="6863998"/>
          </a:xfrm>
        </p:grpSpPr>
        <p:sp>
          <p:nvSpPr>
            <p:cNvPr id="989" name="Shape 1700"/>
            <p:cNvSpPr/>
            <p:nvPr/>
          </p:nvSpPr>
          <p:spPr>
            <a:xfrm>
              <a:off x="5492102" y="6591442"/>
              <a:ext cx="165316" cy="17653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345" y="1088"/>
                  </a:moveTo>
                  <a:lnTo>
                    <a:pt x="19848" y="1364"/>
                  </a:lnTo>
                  <a:lnTo>
                    <a:pt x="20143" y="1640"/>
                  </a:lnTo>
                  <a:lnTo>
                    <a:pt x="20438" y="2184"/>
                  </a:lnTo>
                  <a:lnTo>
                    <a:pt x="20438" y="8202"/>
                  </a:lnTo>
                  <a:lnTo>
                    <a:pt x="19848" y="18043"/>
                  </a:lnTo>
                  <a:lnTo>
                    <a:pt x="19562" y="18863"/>
                  </a:lnTo>
                  <a:lnTo>
                    <a:pt x="19562" y="19408"/>
                  </a:lnTo>
                  <a:lnTo>
                    <a:pt x="19267" y="19684"/>
                  </a:lnTo>
                  <a:lnTo>
                    <a:pt x="18392" y="19684"/>
                  </a:lnTo>
                  <a:lnTo>
                    <a:pt x="14308" y="20228"/>
                  </a:lnTo>
                  <a:lnTo>
                    <a:pt x="6425" y="20228"/>
                  </a:lnTo>
                  <a:lnTo>
                    <a:pt x="4379" y="19684"/>
                  </a:lnTo>
                  <a:lnTo>
                    <a:pt x="3503" y="19408"/>
                  </a:lnTo>
                  <a:lnTo>
                    <a:pt x="2922" y="18863"/>
                  </a:lnTo>
                  <a:lnTo>
                    <a:pt x="2046" y="17499"/>
                  </a:lnTo>
                  <a:lnTo>
                    <a:pt x="1752" y="15583"/>
                  </a:lnTo>
                  <a:lnTo>
                    <a:pt x="1171" y="12302"/>
                  </a:lnTo>
                  <a:lnTo>
                    <a:pt x="876" y="9022"/>
                  </a:lnTo>
                  <a:lnTo>
                    <a:pt x="1171" y="5465"/>
                  </a:lnTo>
                  <a:lnTo>
                    <a:pt x="1752" y="2184"/>
                  </a:lnTo>
                  <a:lnTo>
                    <a:pt x="2046" y="2184"/>
                  </a:lnTo>
                  <a:lnTo>
                    <a:pt x="2333" y="1908"/>
                  </a:lnTo>
                  <a:lnTo>
                    <a:pt x="7587" y="1640"/>
                  </a:lnTo>
                  <a:lnTo>
                    <a:pt x="13137" y="1088"/>
                  </a:lnTo>
                  <a:close/>
                  <a:moveTo>
                    <a:pt x="11090" y="0"/>
                  </a:moveTo>
                  <a:lnTo>
                    <a:pt x="1171" y="820"/>
                  </a:lnTo>
                  <a:lnTo>
                    <a:pt x="876" y="1088"/>
                  </a:lnTo>
                  <a:lnTo>
                    <a:pt x="581" y="1364"/>
                  </a:lnTo>
                  <a:lnTo>
                    <a:pt x="581" y="1640"/>
                  </a:lnTo>
                  <a:lnTo>
                    <a:pt x="876" y="1908"/>
                  </a:lnTo>
                  <a:lnTo>
                    <a:pt x="1171" y="1908"/>
                  </a:lnTo>
                  <a:lnTo>
                    <a:pt x="581" y="3825"/>
                  </a:lnTo>
                  <a:lnTo>
                    <a:pt x="295" y="5741"/>
                  </a:lnTo>
                  <a:lnTo>
                    <a:pt x="0" y="9842"/>
                  </a:lnTo>
                  <a:lnTo>
                    <a:pt x="295" y="14219"/>
                  </a:lnTo>
                  <a:lnTo>
                    <a:pt x="581" y="16947"/>
                  </a:lnTo>
                  <a:lnTo>
                    <a:pt x="1171" y="18043"/>
                  </a:lnTo>
                  <a:lnTo>
                    <a:pt x="1752" y="19408"/>
                  </a:lnTo>
                  <a:lnTo>
                    <a:pt x="2046" y="19960"/>
                  </a:lnTo>
                  <a:lnTo>
                    <a:pt x="2627" y="20504"/>
                  </a:lnTo>
                  <a:lnTo>
                    <a:pt x="3798" y="21048"/>
                  </a:lnTo>
                  <a:lnTo>
                    <a:pt x="5255" y="21324"/>
                  </a:lnTo>
                  <a:lnTo>
                    <a:pt x="6425" y="21324"/>
                  </a:lnTo>
                  <a:lnTo>
                    <a:pt x="10510" y="21600"/>
                  </a:lnTo>
                  <a:lnTo>
                    <a:pt x="14594" y="21324"/>
                  </a:lnTo>
                  <a:lnTo>
                    <a:pt x="17516" y="21324"/>
                  </a:lnTo>
                  <a:lnTo>
                    <a:pt x="19267" y="21048"/>
                  </a:lnTo>
                  <a:lnTo>
                    <a:pt x="19848" y="20780"/>
                  </a:lnTo>
                  <a:lnTo>
                    <a:pt x="20438" y="20504"/>
                  </a:lnTo>
                  <a:lnTo>
                    <a:pt x="21019" y="19140"/>
                  </a:lnTo>
                  <a:lnTo>
                    <a:pt x="21314" y="17499"/>
                  </a:lnTo>
                  <a:lnTo>
                    <a:pt x="21314" y="14487"/>
                  </a:lnTo>
                  <a:lnTo>
                    <a:pt x="21600" y="7649"/>
                  </a:lnTo>
                  <a:lnTo>
                    <a:pt x="21600" y="544"/>
                  </a:lnTo>
                  <a:lnTo>
                    <a:pt x="21314" y="268"/>
                  </a:lnTo>
                  <a:lnTo>
                    <a:pt x="18686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990" name="Shape 1701"/>
            <p:cNvSpPr/>
            <p:nvPr/>
          </p:nvSpPr>
          <p:spPr>
            <a:xfrm>
              <a:off x="5563577" y="6640552"/>
              <a:ext cx="44731" cy="4698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416" y="0"/>
                  </a:moveTo>
                  <a:lnTo>
                    <a:pt x="4326" y="3081"/>
                  </a:lnTo>
                  <a:lnTo>
                    <a:pt x="4326" y="6163"/>
                  </a:lnTo>
                  <a:lnTo>
                    <a:pt x="2179" y="6163"/>
                  </a:lnTo>
                  <a:lnTo>
                    <a:pt x="0" y="7200"/>
                  </a:lnTo>
                  <a:lnTo>
                    <a:pt x="0" y="9244"/>
                  </a:lnTo>
                  <a:lnTo>
                    <a:pt x="1090" y="10281"/>
                  </a:lnTo>
                  <a:lnTo>
                    <a:pt x="4326" y="10281"/>
                  </a:lnTo>
                  <a:lnTo>
                    <a:pt x="4326" y="20563"/>
                  </a:lnTo>
                  <a:lnTo>
                    <a:pt x="5416" y="21600"/>
                  </a:lnTo>
                  <a:lnTo>
                    <a:pt x="7563" y="21600"/>
                  </a:lnTo>
                  <a:lnTo>
                    <a:pt x="8653" y="20563"/>
                  </a:lnTo>
                  <a:lnTo>
                    <a:pt x="8653" y="9244"/>
                  </a:lnTo>
                  <a:lnTo>
                    <a:pt x="10800" y="9244"/>
                  </a:lnTo>
                  <a:lnTo>
                    <a:pt x="16184" y="10281"/>
                  </a:lnTo>
                  <a:lnTo>
                    <a:pt x="20510" y="10281"/>
                  </a:lnTo>
                  <a:lnTo>
                    <a:pt x="21600" y="9244"/>
                  </a:lnTo>
                  <a:lnTo>
                    <a:pt x="21600" y="6163"/>
                  </a:lnTo>
                  <a:lnTo>
                    <a:pt x="19421" y="5156"/>
                  </a:lnTo>
                  <a:lnTo>
                    <a:pt x="8653" y="5156"/>
                  </a:lnTo>
                  <a:lnTo>
                    <a:pt x="8653" y="2075"/>
                  </a:lnTo>
                  <a:lnTo>
                    <a:pt x="7563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991" name="Shape 1702"/>
            <p:cNvSpPr/>
            <p:nvPr/>
          </p:nvSpPr>
          <p:spPr>
            <a:xfrm>
              <a:off x="5170365" y="6694241"/>
              <a:ext cx="35771" cy="469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190" y="4094"/>
                  </a:moveTo>
                  <a:lnTo>
                    <a:pt x="16190" y="9257"/>
                  </a:lnTo>
                  <a:lnTo>
                    <a:pt x="13505" y="14390"/>
                  </a:lnTo>
                  <a:lnTo>
                    <a:pt x="10780" y="18514"/>
                  </a:lnTo>
                  <a:lnTo>
                    <a:pt x="8095" y="18514"/>
                  </a:lnTo>
                  <a:lnTo>
                    <a:pt x="6732" y="15429"/>
                  </a:lnTo>
                  <a:lnTo>
                    <a:pt x="5410" y="12343"/>
                  </a:lnTo>
                  <a:lnTo>
                    <a:pt x="5410" y="9257"/>
                  </a:lnTo>
                  <a:lnTo>
                    <a:pt x="8095" y="7180"/>
                  </a:lnTo>
                  <a:lnTo>
                    <a:pt x="14827" y="5133"/>
                  </a:lnTo>
                  <a:lnTo>
                    <a:pt x="13505" y="4094"/>
                  </a:lnTo>
                  <a:close/>
                  <a:moveTo>
                    <a:pt x="14827" y="0"/>
                  </a:moveTo>
                  <a:lnTo>
                    <a:pt x="10780" y="1008"/>
                  </a:lnTo>
                  <a:lnTo>
                    <a:pt x="8095" y="3086"/>
                  </a:lnTo>
                  <a:lnTo>
                    <a:pt x="5410" y="5133"/>
                  </a:lnTo>
                  <a:lnTo>
                    <a:pt x="2685" y="7180"/>
                  </a:lnTo>
                  <a:lnTo>
                    <a:pt x="0" y="10265"/>
                  </a:lnTo>
                  <a:lnTo>
                    <a:pt x="0" y="12343"/>
                  </a:lnTo>
                  <a:lnTo>
                    <a:pt x="2685" y="18514"/>
                  </a:lnTo>
                  <a:lnTo>
                    <a:pt x="5410" y="20561"/>
                  </a:lnTo>
                  <a:lnTo>
                    <a:pt x="8095" y="21600"/>
                  </a:lnTo>
                  <a:lnTo>
                    <a:pt x="10780" y="21600"/>
                  </a:lnTo>
                  <a:lnTo>
                    <a:pt x="14827" y="20561"/>
                  </a:lnTo>
                  <a:lnTo>
                    <a:pt x="17553" y="18514"/>
                  </a:lnTo>
                  <a:lnTo>
                    <a:pt x="18875" y="16437"/>
                  </a:lnTo>
                  <a:lnTo>
                    <a:pt x="20237" y="10265"/>
                  </a:lnTo>
                  <a:lnTo>
                    <a:pt x="21600" y="5133"/>
                  </a:lnTo>
                  <a:lnTo>
                    <a:pt x="20237" y="2047"/>
                  </a:lnTo>
                  <a:lnTo>
                    <a:pt x="17553" y="1008"/>
                  </a:lnTo>
                  <a:lnTo>
                    <a:pt x="14827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992" name="Shape 1703"/>
            <p:cNvSpPr/>
            <p:nvPr/>
          </p:nvSpPr>
          <p:spPr>
            <a:xfrm>
              <a:off x="3170588" y="6470790"/>
              <a:ext cx="178722" cy="10273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202" y="1870"/>
                  </a:moveTo>
                  <a:lnTo>
                    <a:pt x="18905" y="2344"/>
                  </a:lnTo>
                  <a:lnTo>
                    <a:pt x="19980" y="3279"/>
                  </a:lnTo>
                  <a:lnTo>
                    <a:pt x="20525" y="4228"/>
                  </a:lnTo>
                  <a:lnTo>
                    <a:pt x="20790" y="6098"/>
                  </a:lnTo>
                  <a:lnTo>
                    <a:pt x="20790" y="7981"/>
                  </a:lnTo>
                  <a:lnTo>
                    <a:pt x="20525" y="12209"/>
                  </a:lnTo>
                  <a:lnTo>
                    <a:pt x="19980" y="15502"/>
                  </a:lnTo>
                  <a:lnTo>
                    <a:pt x="19715" y="17372"/>
                  </a:lnTo>
                  <a:lnTo>
                    <a:pt x="19170" y="18321"/>
                  </a:lnTo>
                  <a:lnTo>
                    <a:pt x="18632" y="18781"/>
                  </a:lnTo>
                  <a:lnTo>
                    <a:pt x="17822" y="19256"/>
                  </a:lnTo>
                  <a:lnTo>
                    <a:pt x="12962" y="20191"/>
                  </a:lnTo>
                  <a:lnTo>
                    <a:pt x="9184" y="20191"/>
                  </a:lnTo>
                  <a:lnTo>
                    <a:pt x="5133" y="19730"/>
                  </a:lnTo>
                  <a:lnTo>
                    <a:pt x="2158" y="19256"/>
                  </a:lnTo>
                  <a:lnTo>
                    <a:pt x="1620" y="19256"/>
                  </a:lnTo>
                  <a:lnTo>
                    <a:pt x="1347" y="18781"/>
                  </a:lnTo>
                  <a:lnTo>
                    <a:pt x="1083" y="17372"/>
                  </a:lnTo>
                  <a:lnTo>
                    <a:pt x="810" y="14553"/>
                  </a:lnTo>
                  <a:lnTo>
                    <a:pt x="1083" y="8456"/>
                  </a:lnTo>
                  <a:lnTo>
                    <a:pt x="1347" y="2344"/>
                  </a:lnTo>
                  <a:lnTo>
                    <a:pt x="4323" y="2819"/>
                  </a:lnTo>
                  <a:lnTo>
                    <a:pt x="7291" y="2344"/>
                  </a:lnTo>
                  <a:lnTo>
                    <a:pt x="13234" y="1870"/>
                  </a:lnTo>
                  <a:close/>
                  <a:moveTo>
                    <a:pt x="14309" y="0"/>
                  </a:moveTo>
                  <a:lnTo>
                    <a:pt x="9994" y="460"/>
                  </a:lnTo>
                  <a:lnTo>
                    <a:pt x="5398" y="935"/>
                  </a:lnTo>
                  <a:lnTo>
                    <a:pt x="3240" y="935"/>
                  </a:lnTo>
                  <a:lnTo>
                    <a:pt x="1347" y="460"/>
                  </a:lnTo>
                  <a:lnTo>
                    <a:pt x="537" y="460"/>
                  </a:lnTo>
                  <a:lnTo>
                    <a:pt x="537" y="1870"/>
                  </a:lnTo>
                  <a:lnTo>
                    <a:pt x="273" y="6572"/>
                  </a:lnTo>
                  <a:lnTo>
                    <a:pt x="0" y="12684"/>
                  </a:lnTo>
                  <a:lnTo>
                    <a:pt x="0" y="15963"/>
                  </a:lnTo>
                  <a:lnTo>
                    <a:pt x="273" y="18321"/>
                  </a:lnTo>
                  <a:lnTo>
                    <a:pt x="537" y="20191"/>
                  </a:lnTo>
                  <a:lnTo>
                    <a:pt x="1083" y="20665"/>
                  </a:lnTo>
                  <a:lnTo>
                    <a:pt x="1347" y="21140"/>
                  </a:lnTo>
                  <a:lnTo>
                    <a:pt x="6208" y="21600"/>
                  </a:lnTo>
                  <a:lnTo>
                    <a:pt x="10804" y="21600"/>
                  </a:lnTo>
                  <a:lnTo>
                    <a:pt x="15392" y="21140"/>
                  </a:lnTo>
                  <a:lnTo>
                    <a:pt x="19980" y="20191"/>
                  </a:lnTo>
                  <a:lnTo>
                    <a:pt x="20253" y="19730"/>
                  </a:lnTo>
                  <a:lnTo>
                    <a:pt x="20253" y="19256"/>
                  </a:lnTo>
                  <a:lnTo>
                    <a:pt x="21063" y="14093"/>
                  </a:lnTo>
                  <a:lnTo>
                    <a:pt x="21335" y="11274"/>
                  </a:lnTo>
                  <a:lnTo>
                    <a:pt x="21600" y="8456"/>
                  </a:lnTo>
                  <a:lnTo>
                    <a:pt x="21600" y="5637"/>
                  </a:lnTo>
                  <a:lnTo>
                    <a:pt x="21063" y="3753"/>
                  </a:lnTo>
                  <a:lnTo>
                    <a:pt x="20790" y="2344"/>
                  </a:lnTo>
                  <a:lnTo>
                    <a:pt x="20253" y="1870"/>
                  </a:lnTo>
                  <a:lnTo>
                    <a:pt x="19442" y="935"/>
                  </a:lnTo>
                  <a:lnTo>
                    <a:pt x="18632" y="460"/>
                  </a:lnTo>
                  <a:lnTo>
                    <a:pt x="16475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993" name="Shape 1704"/>
            <p:cNvSpPr/>
            <p:nvPr/>
          </p:nvSpPr>
          <p:spPr>
            <a:xfrm>
              <a:off x="5360301" y="6668878"/>
              <a:ext cx="42408" cy="127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15" y="0"/>
                  </a:moveTo>
                  <a:lnTo>
                    <a:pt x="0" y="4346"/>
                  </a:lnTo>
                  <a:lnTo>
                    <a:pt x="0" y="12909"/>
                  </a:lnTo>
                  <a:lnTo>
                    <a:pt x="4530" y="17254"/>
                  </a:lnTo>
                  <a:lnTo>
                    <a:pt x="9093" y="21600"/>
                  </a:lnTo>
                  <a:lnTo>
                    <a:pt x="19335" y="21600"/>
                  </a:lnTo>
                  <a:lnTo>
                    <a:pt x="20485" y="17254"/>
                  </a:lnTo>
                  <a:lnTo>
                    <a:pt x="21600" y="12909"/>
                  </a:lnTo>
                  <a:lnTo>
                    <a:pt x="21600" y="8563"/>
                  </a:lnTo>
                  <a:lnTo>
                    <a:pt x="20485" y="4346"/>
                  </a:lnTo>
                  <a:lnTo>
                    <a:pt x="1592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994" name="Shape 1705"/>
            <p:cNvSpPr/>
            <p:nvPr/>
          </p:nvSpPr>
          <p:spPr>
            <a:xfrm>
              <a:off x="5284313" y="6589186"/>
              <a:ext cx="185425" cy="17653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386" y="0"/>
                  </a:moveTo>
                  <a:lnTo>
                    <a:pt x="1562" y="544"/>
                  </a:lnTo>
                  <a:lnTo>
                    <a:pt x="781" y="820"/>
                  </a:lnTo>
                  <a:lnTo>
                    <a:pt x="263" y="1364"/>
                  </a:lnTo>
                  <a:lnTo>
                    <a:pt x="0" y="1916"/>
                  </a:lnTo>
                  <a:lnTo>
                    <a:pt x="263" y="2184"/>
                  </a:lnTo>
                  <a:lnTo>
                    <a:pt x="781" y="2184"/>
                  </a:lnTo>
                  <a:lnTo>
                    <a:pt x="1044" y="1916"/>
                  </a:lnTo>
                  <a:lnTo>
                    <a:pt x="1562" y="1640"/>
                  </a:lnTo>
                  <a:lnTo>
                    <a:pt x="2342" y="1364"/>
                  </a:lnTo>
                  <a:lnTo>
                    <a:pt x="4167" y="1096"/>
                  </a:lnTo>
                  <a:lnTo>
                    <a:pt x="7545" y="1364"/>
                  </a:lnTo>
                  <a:lnTo>
                    <a:pt x="14836" y="1640"/>
                  </a:lnTo>
                  <a:lnTo>
                    <a:pt x="17441" y="1916"/>
                  </a:lnTo>
                  <a:lnTo>
                    <a:pt x="18477" y="2184"/>
                  </a:lnTo>
                  <a:lnTo>
                    <a:pt x="19520" y="2737"/>
                  </a:lnTo>
                  <a:lnTo>
                    <a:pt x="20038" y="3005"/>
                  </a:lnTo>
                  <a:lnTo>
                    <a:pt x="20301" y="3557"/>
                  </a:lnTo>
                  <a:lnTo>
                    <a:pt x="20564" y="4921"/>
                  </a:lnTo>
                  <a:lnTo>
                    <a:pt x="20301" y="7381"/>
                  </a:lnTo>
                  <a:lnTo>
                    <a:pt x="20564" y="12578"/>
                  </a:lnTo>
                  <a:lnTo>
                    <a:pt x="20301" y="17775"/>
                  </a:lnTo>
                  <a:lnTo>
                    <a:pt x="20038" y="19684"/>
                  </a:lnTo>
                  <a:lnTo>
                    <a:pt x="20038" y="19960"/>
                  </a:lnTo>
                  <a:lnTo>
                    <a:pt x="19520" y="19960"/>
                  </a:lnTo>
                  <a:lnTo>
                    <a:pt x="18740" y="20236"/>
                  </a:lnTo>
                  <a:lnTo>
                    <a:pt x="16660" y="20236"/>
                  </a:lnTo>
                  <a:lnTo>
                    <a:pt x="11194" y="19960"/>
                  </a:lnTo>
                  <a:lnTo>
                    <a:pt x="8852" y="20236"/>
                  </a:lnTo>
                  <a:lnTo>
                    <a:pt x="6509" y="20504"/>
                  </a:lnTo>
                  <a:lnTo>
                    <a:pt x="5466" y="20504"/>
                  </a:lnTo>
                  <a:lnTo>
                    <a:pt x="4422" y="19960"/>
                  </a:lnTo>
                  <a:lnTo>
                    <a:pt x="3641" y="19416"/>
                  </a:lnTo>
                  <a:lnTo>
                    <a:pt x="3123" y="18319"/>
                  </a:lnTo>
                  <a:lnTo>
                    <a:pt x="2605" y="16403"/>
                  </a:lnTo>
                  <a:lnTo>
                    <a:pt x="2342" y="14495"/>
                  </a:lnTo>
                  <a:lnTo>
                    <a:pt x="2342" y="6285"/>
                  </a:lnTo>
                  <a:lnTo>
                    <a:pt x="2605" y="2460"/>
                  </a:lnTo>
                  <a:lnTo>
                    <a:pt x="2342" y="2184"/>
                  </a:lnTo>
                  <a:lnTo>
                    <a:pt x="2342" y="1916"/>
                  </a:lnTo>
                  <a:lnTo>
                    <a:pt x="2080" y="1916"/>
                  </a:lnTo>
                  <a:lnTo>
                    <a:pt x="1824" y="2184"/>
                  </a:lnTo>
                  <a:lnTo>
                    <a:pt x="1562" y="4101"/>
                  </a:lnTo>
                  <a:lnTo>
                    <a:pt x="1299" y="6285"/>
                  </a:lnTo>
                  <a:lnTo>
                    <a:pt x="1299" y="10118"/>
                  </a:lnTo>
                  <a:lnTo>
                    <a:pt x="1562" y="15039"/>
                  </a:lnTo>
                  <a:lnTo>
                    <a:pt x="1824" y="17223"/>
                  </a:lnTo>
                  <a:lnTo>
                    <a:pt x="2080" y="18595"/>
                  </a:lnTo>
                  <a:lnTo>
                    <a:pt x="2342" y="19416"/>
                  </a:lnTo>
                  <a:lnTo>
                    <a:pt x="2860" y="20236"/>
                  </a:lnTo>
                  <a:lnTo>
                    <a:pt x="3641" y="20780"/>
                  </a:lnTo>
                  <a:lnTo>
                    <a:pt x="4167" y="21056"/>
                  </a:lnTo>
                  <a:lnTo>
                    <a:pt x="4948" y="21324"/>
                  </a:lnTo>
                  <a:lnTo>
                    <a:pt x="6509" y="21600"/>
                  </a:lnTo>
                  <a:lnTo>
                    <a:pt x="8326" y="21324"/>
                  </a:lnTo>
                  <a:lnTo>
                    <a:pt x="17696" y="21324"/>
                  </a:lnTo>
                  <a:lnTo>
                    <a:pt x="20819" y="21056"/>
                  </a:lnTo>
                  <a:lnTo>
                    <a:pt x="21082" y="20780"/>
                  </a:lnTo>
                  <a:lnTo>
                    <a:pt x="21082" y="20504"/>
                  </a:lnTo>
                  <a:lnTo>
                    <a:pt x="21345" y="16679"/>
                  </a:lnTo>
                  <a:lnTo>
                    <a:pt x="21600" y="13122"/>
                  </a:lnTo>
                  <a:lnTo>
                    <a:pt x="21345" y="5741"/>
                  </a:lnTo>
                  <a:lnTo>
                    <a:pt x="21345" y="3557"/>
                  </a:lnTo>
                  <a:lnTo>
                    <a:pt x="21082" y="3005"/>
                  </a:lnTo>
                  <a:lnTo>
                    <a:pt x="20564" y="2184"/>
                  </a:lnTo>
                  <a:lnTo>
                    <a:pt x="20038" y="1916"/>
                  </a:lnTo>
                  <a:lnTo>
                    <a:pt x="19520" y="1364"/>
                  </a:lnTo>
                  <a:lnTo>
                    <a:pt x="17441" y="820"/>
                  </a:lnTo>
                  <a:lnTo>
                    <a:pt x="14836" y="544"/>
                  </a:lnTo>
                  <a:lnTo>
                    <a:pt x="12230" y="544"/>
                  </a:lnTo>
                  <a:lnTo>
                    <a:pt x="7027" y="276"/>
                  </a:lnTo>
                  <a:lnTo>
                    <a:pt x="5203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995" name="Shape 1706"/>
            <p:cNvSpPr/>
            <p:nvPr/>
          </p:nvSpPr>
          <p:spPr>
            <a:xfrm>
              <a:off x="4777085" y="6466277"/>
              <a:ext cx="178789" cy="11176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669" y="1732"/>
                  </a:moveTo>
                  <a:lnTo>
                    <a:pt x="7833" y="2591"/>
                  </a:lnTo>
                  <a:lnTo>
                    <a:pt x="9718" y="2591"/>
                  </a:lnTo>
                  <a:lnTo>
                    <a:pt x="15122" y="3027"/>
                  </a:lnTo>
                  <a:lnTo>
                    <a:pt x="17816" y="3027"/>
                  </a:lnTo>
                  <a:lnTo>
                    <a:pt x="20518" y="2591"/>
                  </a:lnTo>
                  <a:lnTo>
                    <a:pt x="19980" y="9068"/>
                  </a:lnTo>
                  <a:lnTo>
                    <a:pt x="19980" y="15123"/>
                  </a:lnTo>
                  <a:lnTo>
                    <a:pt x="19708" y="16841"/>
                  </a:lnTo>
                  <a:lnTo>
                    <a:pt x="19708" y="18137"/>
                  </a:lnTo>
                  <a:lnTo>
                    <a:pt x="18898" y="19009"/>
                  </a:lnTo>
                  <a:lnTo>
                    <a:pt x="18088" y="19009"/>
                  </a:lnTo>
                  <a:lnTo>
                    <a:pt x="12957" y="19432"/>
                  </a:lnTo>
                  <a:lnTo>
                    <a:pt x="10527" y="19432"/>
                  </a:lnTo>
                  <a:lnTo>
                    <a:pt x="7024" y="19868"/>
                  </a:lnTo>
                  <a:lnTo>
                    <a:pt x="5131" y="19432"/>
                  </a:lnTo>
                  <a:lnTo>
                    <a:pt x="3512" y="19432"/>
                  </a:lnTo>
                  <a:lnTo>
                    <a:pt x="2429" y="18573"/>
                  </a:lnTo>
                  <a:lnTo>
                    <a:pt x="2165" y="18137"/>
                  </a:lnTo>
                  <a:lnTo>
                    <a:pt x="1892" y="17714"/>
                  </a:lnTo>
                  <a:lnTo>
                    <a:pt x="1620" y="7773"/>
                  </a:lnTo>
                  <a:lnTo>
                    <a:pt x="1620" y="3027"/>
                  </a:lnTo>
                  <a:lnTo>
                    <a:pt x="1355" y="3463"/>
                  </a:lnTo>
                  <a:lnTo>
                    <a:pt x="1082" y="3027"/>
                  </a:lnTo>
                  <a:lnTo>
                    <a:pt x="1355" y="3027"/>
                  </a:lnTo>
                  <a:lnTo>
                    <a:pt x="1355" y="2168"/>
                  </a:lnTo>
                  <a:lnTo>
                    <a:pt x="3512" y="1732"/>
                  </a:lnTo>
                  <a:close/>
                  <a:moveTo>
                    <a:pt x="2165" y="0"/>
                  </a:moveTo>
                  <a:lnTo>
                    <a:pt x="1082" y="436"/>
                  </a:lnTo>
                  <a:lnTo>
                    <a:pt x="273" y="872"/>
                  </a:lnTo>
                  <a:lnTo>
                    <a:pt x="0" y="1295"/>
                  </a:lnTo>
                  <a:lnTo>
                    <a:pt x="0" y="2168"/>
                  </a:lnTo>
                  <a:lnTo>
                    <a:pt x="273" y="2591"/>
                  </a:lnTo>
                  <a:lnTo>
                    <a:pt x="810" y="2591"/>
                  </a:lnTo>
                  <a:lnTo>
                    <a:pt x="545" y="4323"/>
                  </a:lnTo>
                  <a:lnTo>
                    <a:pt x="545" y="12955"/>
                  </a:lnTo>
                  <a:lnTo>
                    <a:pt x="810" y="19432"/>
                  </a:lnTo>
                  <a:lnTo>
                    <a:pt x="1355" y="20305"/>
                  </a:lnTo>
                  <a:lnTo>
                    <a:pt x="3512" y="21164"/>
                  </a:lnTo>
                  <a:lnTo>
                    <a:pt x="5669" y="21600"/>
                  </a:lnTo>
                  <a:lnTo>
                    <a:pt x="17006" y="21600"/>
                  </a:lnTo>
                  <a:lnTo>
                    <a:pt x="19171" y="21164"/>
                  </a:lnTo>
                  <a:lnTo>
                    <a:pt x="19980" y="20728"/>
                  </a:lnTo>
                  <a:lnTo>
                    <a:pt x="20518" y="19868"/>
                  </a:lnTo>
                  <a:lnTo>
                    <a:pt x="20790" y="19009"/>
                  </a:lnTo>
                  <a:lnTo>
                    <a:pt x="21055" y="17714"/>
                  </a:lnTo>
                  <a:lnTo>
                    <a:pt x="21055" y="9941"/>
                  </a:lnTo>
                  <a:lnTo>
                    <a:pt x="21600" y="2168"/>
                  </a:lnTo>
                  <a:lnTo>
                    <a:pt x="21327" y="1295"/>
                  </a:lnTo>
                  <a:lnTo>
                    <a:pt x="20790" y="872"/>
                  </a:lnTo>
                  <a:lnTo>
                    <a:pt x="17816" y="1295"/>
                  </a:lnTo>
                  <a:lnTo>
                    <a:pt x="14576" y="1295"/>
                  </a:lnTo>
                  <a:lnTo>
                    <a:pt x="7833" y="436"/>
                  </a:lnTo>
                  <a:lnTo>
                    <a:pt x="4049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996" name="Shape 1707"/>
            <p:cNvSpPr/>
            <p:nvPr/>
          </p:nvSpPr>
          <p:spPr>
            <a:xfrm>
              <a:off x="4721273" y="6591442"/>
              <a:ext cx="160869" cy="17201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294" y="0"/>
                  </a:moveTo>
                  <a:lnTo>
                    <a:pt x="5694" y="275"/>
                  </a:lnTo>
                  <a:lnTo>
                    <a:pt x="3297" y="558"/>
                  </a:lnTo>
                  <a:lnTo>
                    <a:pt x="2397" y="842"/>
                  </a:lnTo>
                  <a:lnTo>
                    <a:pt x="1194" y="1400"/>
                  </a:lnTo>
                  <a:lnTo>
                    <a:pt x="900" y="2242"/>
                  </a:lnTo>
                  <a:lnTo>
                    <a:pt x="597" y="3083"/>
                  </a:lnTo>
                  <a:lnTo>
                    <a:pt x="597" y="5050"/>
                  </a:lnTo>
                  <a:lnTo>
                    <a:pt x="294" y="15150"/>
                  </a:lnTo>
                  <a:lnTo>
                    <a:pt x="0" y="17675"/>
                  </a:lnTo>
                  <a:lnTo>
                    <a:pt x="294" y="19075"/>
                  </a:lnTo>
                  <a:lnTo>
                    <a:pt x="597" y="19642"/>
                  </a:lnTo>
                  <a:lnTo>
                    <a:pt x="900" y="19917"/>
                  </a:lnTo>
                  <a:lnTo>
                    <a:pt x="1194" y="19917"/>
                  </a:lnTo>
                  <a:lnTo>
                    <a:pt x="1194" y="17392"/>
                  </a:lnTo>
                  <a:lnTo>
                    <a:pt x="1497" y="15150"/>
                  </a:lnTo>
                  <a:lnTo>
                    <a:pt x="1800" y="7008"/>
                  </a:lnTo>
                  <a:lnTo>
                    <a:pt x="1800" y="4483"/>
                  </a:lnTo>
                  <a:lnTo>
                    <a:pt x="2094" y="3083"/>
                  </a:lnTo>
                  <a:lnTo>
                    <a:pt x="2397" y="2525"/>
                  </a:lnTo>
                  <a:lnTo>
                    <a:pt x="2994" y="1958"/>
                  </a:lnTo>
                  <a:lnTo>
                    <a:pt x="4794" y="1400"/>
                  </a:lnTo>
                  <a:lnTo>
                    <a:pt x="6897" y="1117"/>
                  </a:lnTo>
                  <a:lnTo>
                    <a:pt x="10194" y="1117"/>
                  </a:lnTo>
                  <a:lnTo>
                    <a:pt x="13794" y="1400"/>
                  </a:lnTo>
                  <a:lnTo>
                    <a:pt x="17100" y="1683"/>
                  </a:lnTo>
                  <a:lnTo>
                    <a:pt x="20397" y="2525"/>
                  </a:lnTo>
                  <a:lnTo>
                    <a:pt x="20094" y="5608"/>
                  </a:lnTo>
                  <a:lnTo>
                    <a:pt x="20397" y="8692"/>
                  </a:lnTo>
                  <a:lnTo>
                    <a:pt x="19800" y="13750"/>
                  </a:lnTo>
                  <a:lnTo>
                    <a:pt x="19497" y="19075"/>
                  </a:lnTo>
                  <a:lnTo>
                    <a:pt x="16797" y="19642"/>
                  </a:lnTo>
                  <a:lnTo>
                    <a:pt x="13794" y="19642"/>
                  </a:lnTo>
                  <a:lnTo>
                    <a:pt x="8100" y="19075"/>
                  </a:lnTo>
                  <a:lnTo>
                    <a:pt x="3894" y="19075"/>
                  </a:lnTo>
                  <a:lnTo>
                    <a:pt x="2094" y="19642"/>
                  </a:lnTo>
                  <a:lnTo>
                    <a:pt x="1194" y="19917"/>
                  </a:lnTo>
                  <a:lnTo>
                    <a:pt x="597" y="20758"/>
                  </a:lnTo>
                  <a:lnTo>
                    <a:pt x="597" y="21042"/>
                  </a:lnTo>
                  <a:lnTo>
                    <a:pt x="1497" y="21042"/>
                  </a:lnTo>
                  <a:lnTo>
                    <a:pt x="2700" y="20758"/>
                  </a:lnTo>
                  <a:lnTo>
                    <a:pt x="4500" y="20483"/>
                  </a:lnTo>
                  <a:lnTo>
                    <a:pt x="7200" y="20483"/>
                  </a:lnTo>
                  <a:lnTo>
                    <a:pt x="9900" y="20758"/>
                  </a:lnTo>
                  <a:lnTo>
                    <a:pt x="14694" y="21042"/>
                  </a:lnTo>
                  <a:lnTo>
                    <a:pt x="17100" y="21042"/>
                  </a:lnTo>
                  <a:lnTo>
                    <a:pt x="19497" y="20483"/>
                  </a:lnTo>
                  <a:lnTo>
                    <a:pt x="19497" y="21042"/>
                  </a:lnTo>
                  <a:lnTo>
                    <a:pt x="20094" y="21600"/>
                  </a:lnTo>
                  <a:lnTo>
                    <a:pt x="20397" y="21600"/>
                  </a:lnTo>
                  <a:lnTo>
                    <a:pt x="20700" y="21325"/>
                  </a:lnTo>
                  <a:lnTo>
                    <a:pt x="20994" y="19642"/>
                  </a:lnTo>
                  <a:lnTo>
                    <a:pt x="20994" y="17958"/>
                  </a:lnTo>
                  <a:lnTo>
                    <a:pt x="21297" y="14592"/>
                  </a:lnTo>
                  <a:lnTo>
                    <a:pt x="21297" y="11500"/>
                  </a:lnTo>
                  <a:lnTo>
                    <a:pt x="21600" y="8133"/>
                  </a:lnTo>
                  <a:lnTo>
                    <a:pt x="21297" y="3642"/>
                  </a:lnTo>
                  <a:lnTo>
                    <a:pt x="21297" y="2525"/>
                  </a:lnTo>
                  <a:lnTo>
                    <a:pt x="21600" y="2525"/>
                  </a:lnTo>
                  <a:lnTo>
                    <a:pt x="21600" y="1683"/>
                  </a:lnTo>
                  <a:lnTo>
                    <a:pt x="21297" y="1400"/>
                  </a:lnTo>
                  <a:lnTo>
                    <a:pt x="20994" y="1400"/>
                  </a:lnTo>
                  <a:lnTo>
                    <a:pt x="17394" y="558"/>
                  </a:lnTo>
                  <a:lnTo>
                    <a:pt x="1350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997" name="Shape 1708"/>
            <p:cNvSpPr/>
            <p:nvPr/>
          </p:nvSpPr>
          <p:spPr>
            <a:xfrm>
              <a:off x="5592645" y="6785825"/>
              <a:ext cx="163126" cy="7817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201" y="0"/>
                  </a:moveTo>
                  <a:lnTo>
                    <a:pt x="10352" y="1229"/>
                  </a:lnTo>
                  <a:lnTo>
                    <a:pt x="7988" y="1852"/>
                  </a:lnTo>
                  <a:lnTo>
                    <a:pt x="5624" y="1229"/>
                  </a:lnTo>
                  <a:lnTo>
                    <a:pt x="3550" y="1229"/>
                  </a:lnTo>
                  <a:lnTo>
                    <a:pt x="1476" y="2475"/>
                  </a:lnTo>
                  <a:lnTo>
                    <a:pt x="1476" y="1852"/>
                  </a:lnTo>
                  <a:lnTo>
                    <a:pt x="1186" y="1229"/>
                  </a:lnTo>
                  <a:lnTo>
                    <a:pt x="888" y="1229"/>
                  </a:lnTo>
                  <a:lnTo>
                    <a:pt x="589" y="1852"/>
                  </a:lnTo>
                  <a:lnTo>
                    <a:pt x="299" y="6784"/>
                  </a:lnTo>
                  <a:lnTo>
                    <a:pt x="299" y="11735"/>
                  </a:lnTo>
                  <a:lnTo>
                    <a:pt x="0" y="21600"/>
                  </a:lnTo>
                  <a:lnTo>
                    <a:pt x="1186" y="21600"/>
                  </a:lnTo>
                  <a:lnTo>
                    <a:pt x="1476" y="13587"/>
                  </a:lnTo>
                  <a:lnTo>
                    <a:pt x="1186" y="4932"/>
                  </a:lnTo>
                  <a:lnTo>
                    <a:pt x="3550" y="4327"/>
                  </a:lnTo>
                  <a:lnTo>
                    <a:pt x="5914" y="3704"/>
                  </a:lnTo>
                  <a:lnTo>
                    <a:pt x="12426" y="3704"/>
                  </a:lnTo>
                  <a:lnTo>
                    <a:pt x="14201" y="3080"/>
                  </a:lnTo>
                  <a:lnTo>
                    <a:pt x="16275" y="2475"/>
                  </a:lnTo>
                  <a:lnTo>
                    <a:pt x="18050" y="2475"/>
                  </a:lnTo>
                  <a:lnTo>
                    <a:pt x="19236" y="3704"/>
                  </a:lnTo>
                  <a:lnTo>
                    <a:pt x="20414" y="7408"/>
                  </a:lnTo>
                  <a:lnTo>
                    <a:pt x="20712" y="10488"/>
                  </a:lnTo>
                  <a:lnTo>
                    <a:pt x="20712" y="21600"/>
                  </a:lnTo>
                  <a:lnTo>
                    <a:pt x="21600" y="21600"/>
                  </a:lnTo>
                  <a:lnTo>
                    <a:pt x="21600" y="15439"/>
                  </a:lnTo>
                  <a:lnTo>
                    <a:pt x="21301" y="8636"/>
                  </a:lnTo>
                  <a:lnTo>
                    <a:pt x="21011" y="6179"/>
                  </a:lnTo>
                  <a:lnTo>
                    <a:pt x="19236" y="1229"/>
                  </a:lnTo>
                  <a:lnTo>
                    <a:pt x="1775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998" name="Shape 1709"/>
            <p:cNvSpPr/>
            <p:nvPr/>
          </p:nvSpPr>
          <p:spPr>
            <a:xfrm>
              <a:off x="5787028" y="6783568"/>
              <a:ext cx="172085" cy="8043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932" y="0"/>
                  </a:moveTo>
                  <a:lnTo>
                    <a:pt x="841" y="1800"/>
                  </a:lnTo>
                  <a:lnTo>
                    <a:pt x="566" y="2406"/>
                  </a:lnTo>
                  <a:lnTo>
                    <a:pt x="566" y="3012"/>
                  </a:lnTo>
                  <a:lnTo>
                    <a:pt x="0" y="12012"/>
                  </a:lnTo>
                  <a:lnTo>
                    <a:pt x="0" y="21600"/>
                  </a:lnTo>
                  <a:lnTo>
                    <a:pt x="1125" y="21600"/>
                  </a:lnTo>
                  <a:lnTo>
                    <a:pt x="1125" y="13206"/>
                  </a:lnTo>
                  <a:lnTo>
                    <a:pt x="1408" y="8412"/>
                  </a:lnTo>
                  <a:lnTo>
                    <a:pt x="1408" y="6006"/>
                  </a:lnTo>
                  <a:lnTo>
                    <a:pt x="1125" y="3600"/>
                  </a:lnTo>
                  <a:lnTo>
                    <a:pt x="3649" y="3012"/>
                  </a:lnTo>
                  <a:lnTo>
                    <a:pt x="6173" y="2406"/>
                  </a:lnTo>
                  <a:lnTo>
                    <a:pt x="17393" y="2406"/>
                  </a:lnTo>
                  <a:lnTo>
                    <a:pt x="18510" y="3012"/>
                  </a:lnTo>
                  <a:lnTo>
                    <a:pt x="19351" y="4206"/>
                  </a:lnTo>
                  <a:lnTo>
                    <a:pt x="19917" y="6006"/>
                  </a:lnTo>
                  <a:lnTo>
                    <a:pt x="20475" y="9606"/>
                  </a:lnTo>
                  <a:lnTo>
                    <a:pt x="20475" y="21600"/>
                  </a:lnTo>
                  <a:lnTo>
                    <a:pt x="21600" y="21600"/>
                  </a:lnTo>
                  <a:lnTo>
                    <a:pt x="21600" y="7806"/>
                  </a:lnTo>
                  <a:lnTo>
                    <a:pt x="21317" y="6006"/>
                  </a:lnTo>
                  <a:lnTo>
                    <a:pt x="20759" y="4206"/>
                  </a:lnTo>
                  <a:lnTo>
                    <a:pt x="20192" y="2406"/>
                  </a:lnTo>
                  <a:lnTo>
                    <a:pt x="19351" y="1212"/>
                  </a:lnTo>
                  <a:lnTo>
                    <a:pt x="17668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999" name="Shape 1710"/>
            <p:cNvSpPr/>
            <p:nvPr/>
          </p:nvSpPr>
          <p:spPr>
            <a:xfrm>
              <a:off x="3233170" y="6721372"/>
              <a:ext cx="35706" cy="127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5380" y="5440"/>
                  </a:lnTo>
                  <a:lnTo>
                    <a:pt x="2690" y="10880"/>
                  </a:lnTo>
                  <a:lnTo>
                    <a:pt x="0" y="10880"/>
                  </a:lnTo>
                  <a:lnTo>
                    <a:pt x="0" y="16160"/>
                  </a:lnTo>
                  <a:lnTo>
                    <a:pt x="1325" y="21600"/>
                  </a:lnTo>
                  <a:lnTo>
                    <a:pt x="9435" y="21600"/>
                  </a:lnTo>
                  <a:lnTo>
                    <a:pt x="18910" y="16160"/>
                  </a:lnTo>
                  <a:lnTo>
                    <a:pt x="20275" y="10880"/>
                  </a:lnTo>
                  <a:lnTo>
                    <a:pt x="21600" y="10880"/>
                  </a:lnTo>
                  <a:lnTo>
                    <a:pt x="20275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1000" name="Shape 1711"/>
            <p:cNvSpPr/>
            <p:nvPr/>
          </p:nvSpPr>
          <p:spPr>
            <a:xfrm>
              <a:off x="5103336" y="6600335"/>
              <a:ext cx="172019" cy="16982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075" y="853"/>
                  </a:moveTo>
                  <a:lnTo>
                    <a:pt x="20200" y="1140"/>
                  </a:lnTo>
                  <a:lnTo>
                    <a:pt x="20483" y="1426"/>
                  </a:lnTo>
                  <a:lnTo>
                    <a:pt x="20758" y="6820"/>
                  </a:lnTo>
                  <a:lnTo>
                    <a:pt x="20758" y="12222"/>
                  </a:lnTo>
                  <a:lnTo>
                    <a:pt x="20483" y="14780"/>
                  </a:lnTo>
                  <a:lnTo>
                    <a:pt x="20200" y="17337"/>
                  </a:lnTo>
                  <a:lnTo>
                    <a:pt x="19642" y="18477"/>
                  </a:lnTo>
                  <a:lnTo>
                    <a:pt x="19075" y="19329"/>
                  </a:lnTo>
                  <a:lnTo>
                    <a:pt x="18233" y="20182"/>
                  </a:lnTo>
                  <a:lnTo>
                    <a:pt x="17117" y="20469"/>
                  </a:lnTo>
                  <a:lnTo>
                    <a:pt x="12908" y="20469"/>
                  </a:lnTo>
                  <a:lnTo>
                    <a:pt x="8700" y="20182"/>
                  </a:lnTo>
                  <a:lnTo>
                    <a:pt x="6167" y="20182"/>
                  </a:lnTo>
                  <a:lnTo>
                    <a:pt x="4767" y="19895"/>
                  </a:lnTo>
                  <a:lnTo>
                    <a:pt x="3642" y="19616"/>
                  </a:lnTo>
                  <a:lnTo>
                    <a:pt x="2800" y="19042"/>
                  </a:lnTo>
                  <a:lnTo>
                    <a:pt x="1958" y="18477"/>
                  </a:lnTo>
                  <a:lnTo>
                    <a:pt x="1400" y="17337"/>
                  </a:lnTo>
                  <a:lnTo>
                    <a:pt x="1117" y="15919"/>
                  </a:lnTo>
                  <a:lnTo>
                    <a:pt x="1117" y="14214"/>
                  </a:lnTo>
                  <a:lnTo>
                    <a:pt x="1400" y="12509"/>
                  </a:lnTo>
                  <a:lnTo>
                    <a:pt x="1683" y="9378"/>
                  </a:lnTo>
                  <a:lnTo>
                    <a:pt x="1683" y="7394"/>
                  </a:lnTo>
                  <a:lnTo>
                    <a:pt x="1400" y="5402"/>
                  </a:lnTo>
                  <a:lnTo>
                    <a:pt x="1400" y="1426"/>
                  </a:lnTo>
                  <a:lnTo>
                    <a:pt x="10942" y="1140"/>
                  </a:lnTo>
                  <a:lnTo>
                    <a:pt x="16275" y="853"/>
                  </a:lnTo>
                  <a:close/>
                  <a:moveTo>
                    <a:pt x="11225" y="0"/>
                  </a:moveTo>
                  <a:lnTo>
                    <a:pt x="1400" y="287"/>
                  </a:lnTo>
                  <a:lnTo>
                    <a:pt x="1117" y="574"/>
                  </a:lnTo>
                  <a:lnTo>
                    <a:pt x="842" y="574"/>
                  </a:lnTo>
                  <a:lnTo>
                    <a:pt x="275" y="2279"/>
                  </a:lnTo>
                  <a:lnTo>
                    <a:pt x="275" y="3984"/>
                  </a:lnTo>
                  <a:lnTo>
                    <a:pt x="558" y="7673"/>
                  </a:lnTo>
                  <a:lnTo>
                    <a:pt x="558" y="11370"/>
                  </a:lnTo>
                  <a:lnTo>
                    <a:pt x="0" y="15354"/>
                  </a:lnTo>
                  <a:lnTo>
                    <a:pt x="275" y="17059"/>
                  </a:lnTo>
                  <a:lnTo>
                    <a:pt x="558" y="18477"/>
                  </a:lnTo>
                  <a:lnTo>
                    <a:pt x="2242" y="20182"/>
                  </a:lnTo>
                  <a:lnTo>
                    <a:pt x="3367" y="20747"/>
                  </a:lnTo>
                  <a:lnTo>
                    <a:pt x="4767" y="21034"/>
                  </a:lnTo>
                  <a:lnTo>
                    <a:pt x="7858" y="21321"/>
                  </a:lnTo>
                  <a:lnTo>
                    <a:pt x="12342" y="21600"/>
                  </a:lnTo>
                  <a:lnTo>
                    <a:pt x="17117" y="21600"/>
                  </a:lnTo>
                  <a:lnTo>
                    <a:pt x="18233" y="21321"/>
                  </a:lnTo>
                  <a:lnTo>
                    <a:pt x="19358" y="21034"/>
                  </a:lnTo>
                  <a:lnTo>
                    <a:pt x="20483" y="20469"/>
                  </a:lnTo>
                  <a:lnTo>
                    <a:pt x="20758" y="19895"/>
                  </a:lnTo>
                  <a:lnTo>
                    <a:pt x="21042" y="19616"/>
                  </a:lnTo>
                  <a:lnTo>
                    <a:pt x="21325" y="17059"/>
                  </a:lnTo>
                  <a:lnTo>
                    <a:pt x="21600" y="14780"/>
                  </a:lnTo>
                  <a:lnTo>
                    <a:pt x="21600" y="9952"/>
                  </a:lnTo>
                  <a:lnTo>
                    <a:pt x="21325" y="5115"/>
                  </a:lnTo>
                  <a:lnTo>
                    <a:pt x="21325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1001" name="Shape 1712"/>
            <p:cNvSpPr/>
            <p:nvPr/>
          </p:nvSpPr>
          <p:spPr>
            <a:xfrm>
              <a:off x="3168332" y="6600335"/>
              <a:ext cx="167572" cy="16763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72" y="1154"/>
                  </a:moveTo>
                  <a:lnTo>
                    <a:pt x="19872" y="5182"/>
                  </a:lnTo>
                  <a:lnTo>
                    <a:pt x="19590" y="9218"/>
                  </a:lnTo>
                  <a:lnTo>
                    <a:pt x="19872" y="11809"/>
                  </a:lnTo>
                  <a:lnTo>
                    <a:pt x="20163" y="14400"/>
                  </a:lnTo>
                  <a:lnTo>
                    <a:pt x="20454" y="15837"/>
                  </a:lnTo>
                  <a:lnTo>
                    <a:pt x="20454" y="17564"/>
                  </a:lnTo>
                  <a:lnTo>
                    <a:pt x="20163" y="19009"/>
                  </a:lnTo>
                  <a:lnTo>
                    <a:pt x="19590" y="19582"/>
                  </a:lnTo>
                  <a:lnTo>
                    <a:pt x="19008" y="19873"/>
                  </a:lnTo>
                  <a:lnTo>
                    <a:pt x="17571" y="20155"/>
                  </a:lnTo>
                  <a:lnTo>
                    <a:pt x="16134" y="20446"/>
                  </a:lnTo>
                  <a:lnTo>
                    <a:pt x="8640" y="20446"/>
                  </a:lnTo>
                  <a:lnTo>
                    <a:pt x="6630" y="20155"/>
                  </a:lnTo>
                  <a:lnTo>
                    <a:pt x="4611" y="19873"/>
                  </a:lnTo>
                  <a:lnTo>
                    <a:pt x="2019" y="19873"/>
                  </a:lnTo>
                  <a:lnTo>
                    <a:pt x="1728" y="19582"/>
                  </a:lnTo>
                  <a:lnTo>
                    <a:pt x="1446" y="19291"/>
                  </a:lnTo>
                  <a:lnTo>
                    <a:pt x="1155" y="17855"/>
                  </a:lnTo>
                  <a:lnTo>
                    <a:pt x="1155" y="13827"/>
                  </a:lnTo>
                  <a:lnTo>
                    <a:pt x="1728" y="9791"/>
                  </a:lnTo>
                  <a:lnTo>
                    <a:pt x="1728" y="5473"/>
                  </a:lnTo>
                  <a:lnTo>
                    <a:pt x="1446" y="3745"/>
                  </a:lnTo>
                  <a:lnTo>
                    <a:pt x="1155" y="1727"/>
                  </a:lnTo>
                  <a:lnTo>
                    <a:pt x="5766" y="1445"/>
                  </a:lnTo>
                  <a:lnTo>
                    <a:pt x="10368" y="1727"/>
                  </a:lnTo>
                  <a:lnTo>
                    <a:pt x="15270" y="1445"/>
                  </a:lnTo>
                  <a:lnTo>
                    <a:pt x="19872" y="1154"/>
                  </a:lnTo>
                  <a:close/>
                  <a:moveTo>
                    <a:pt x="20163" y="0"/>
                  </a:moveTo>
                  <a:lnTo>
                    <a:pt x="17862" y="291"/>
                  </a:lnTo>
                  <a:lnTo>
                    <a:pt x="15270" y="581"/>
                  </a:lnTo>
                  <a:lnTo>
                    <a:pt x="10368" y="581"/>
                  </a:lnTo>
                  <a:lnTo>
                    <a:pt x="5475" y="291"/>
                  </a:lnTo>
                  <a:lnTo>
                    <a:pt x="582" y="581"/>
                  </a:lnTo>
                  <a:lnTo>
                    <a:pt x="0" y="864"/>
                  </a:lnTo>
                  <a:lnTo>
                    <a:pt x="0" y="1727"/>
                  </a:lnTo>
                  <a:lnTo>
                    <a:pt x="582" y="1727"/>
                  </a:lnTo>
                  <a:lnTo>
                    <a:pt x="291" y="6336"/>
                  </a:lnTo>
                  <a:lnTo>
                    <a:pt x="291" y="10945"/>
                  </a:lnTo>
                  <a:lnTo>
                    <a:pt x="0" y="15837"/>
                  </a:lnTo>
                  <a:lnTo>
                    <a:pt x="0" y="18145"/>
                  </a:lnTo>
                  <a:lnTo>
                    <a:pt x="291" y="20446"/>
                  </a:lnTo>
                  <a:lnTo>
                    <a:pt x="291" y="21019"/>
                  </a:lnTo>
                  <a:lnTo>
                    <a:pt x="3747" y="21019"/>
                  </a:lnTo>
                  <a:lnTo>
                    <a:pt x="6630" y="21309"/>
                  </a:lnTo>
                  <a:lnTo>
                    <a:pt x="12387" y="21600"/>
                  </a:lnTo>
                  <a:lnTo>
                    <a:pt x="16707" y="21600"/>
                  </a:lnTo>
                  <a:lnTo>
                    <a:pt x="18726" y="21309"/>
                  </a:lnTo>
                  <a:lnTo>
                    <a:pt x="19590" y="21019"/>
                  </a:lnTo>
                  <a:lnTo>
                    <a:pt x="20454" y="20446"/>
                  </a:lnTo>
                  <a:lnTo>
                    <a:pt x="21027" y="19873"/>
                  </a:lnTo>
                  <a:lnTo>
                    <a:pt x="21318" y="19009"/>
                  </a:lnTo>
                  <a:lnTo>
                    <a:pt x="21600" y="17282"/>
                  </a:lnTo>
                  <a:lnTo>
                    <a:pt x="21600" y="15554"/>
                  </a:lnTo>
                  <a:lnTo>
                    <a:pt x="21318" y="13827"/>
                  </a:lnTo>
                  <a:lnTo>
                    <a:pt x="21027" y="11518"/>
                  </a:lnTo>
                  <a:lnTo>
                    <a:pt x="20736" y="9218"/>
                  </a:lnTo>
                  <a:lnTo>
                    <a:pt x="21027" y="4900"/>
                  </a:lnTo>
                  <a:lnTo>
                    <a:pt x="21027" y="581"/>
                  </a:lnTo>
                  <a:lnTo>
                    <a:pt x="20736" y="291"/>
                  </a:lnTo>
                  <a:lnTo>
                    <a:pt x="20163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1002" name="Shape 1713"/>
            <p:cNvSpPr/>
            <p:nvPr/>
          </p:nvSpPr>
          <p:spPr>
            <a:xfrm>
              <a:off x="4913399" y="6595888"/>
              <a:ext cx="172019" cy="17208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050" y="841"/>
                  </a:moveTo>
                  <a:lnTo>
                    <a:pt x="9258" y="1125"/>
                  </a:lnTo>
                  <a:lnTo>
                    <a:pt x="13467" y="1399"/>
                  </a:lnTo>
                  <a:lnTo>
                    <a:pt x="17675" y="1683"/>
                  </a:lnTo>
                  <a:lnTo>
                    <a:pt x="18800" y="1966"/>
                  </a:lnTo>
                  <a:lnTo>
                    <a:pt x="19642" y="2241"/>
                  </a:lnTo>
                  <a:lnTo>
                    <a:pt x="19917" y="3082"/>
                  </a:lnTo>
                  <a:lnTo>
                    <a:pt x="20200" y="3923"/>
                  </a:lnTo>
                  <a:lnTo>
                    <a:pt x="20483" y="5889"/>
                  </a:lnTo>
                  <a:lnTo>
                    <a:pt x="20483" y="7855"/>
                  </a:lnTo>
                  <a:lnTo>
                    <a:pt x="20200" y="12345"/>
                  </a:lnTo>
                  <a:lnTo>
                    <a:pt x="19917" y="16827"/>
                  </a:lnTo>
                  <a:lnTo>
                    <a:pt x="19642" y="18235"/>
                  </a:lnTo>
                  <a:lnTo>
                    <a:pt x="19075" y="19076"/>
                  </a:lnTo>
                  <a:lnTo>
                    <a:pt x="18233" y="19917"/>
                  </a:lnTo>
                  <a:lnTo>
                    <a:pt x="17392" y="20192"/>
                  </a:lnTo>
                  <a:lnTo>
                    <a:pt x="16275" y="20475"/>
                  </a:lnTo>
                  <a:lnTo>
                    <a:pt x="15150" y="20475"/>
                  </a:lnTo>
                  <a:lnTo>
                    <a:pt x="12908" y="20192"/>
                  </a:lnTo>
                  <a:lnTo>
                    <a:pt x="7858" y="19917"/>
                  </a:lnTo>
                  <a:lnTo>
                    <a:pt x="4492" y="19634"/>
                  </a:lnTo>
                  <a:lnTo>
                    <a:pt x="2808" y="19351"/>
                  </a:lnTo>
                  <a:lnTo>
                    <a:pt x="1967" y="18793"/>
                  </a:lnTo>
                  <a:lnTo>
                    <a:pt x="1683" y="18235"/>
                  </a:lnTo>
                  <a:lnTo>
                    <a:pt x="1125" y="16269"/>
                  </a:lnTo>
                  <a:lnTo>
                    <a:pt x="842" y="14303"/>
                  </a:lnTo>
                  <a:lnTo>
                    <a:pt x="842" y="10096"/>
                  </a:lnTo>
                  <a:lnTo>
                    <a:pt x="1125" y="5889"/>
                  </a:lnTo>
                  <a:lnTo>
                    <a:pt x="1125" y="1683"/>
                  </a:lnTo>
                  <a:lnTo>
                    <a:pt x="3083" y="1125"/>
                  </a:lnTo>
                  <a:lnTo>
                    <a:pt x="5050" y="841"/>
                  </a:lnTo>
                  <a:close/>
                  <a:moveTo>
                    <a:pt x="3650" y="0"/>
                  </a:moveTo>
                  <a:lnTo>
                    <a:pt x="558" y="558"/>
                  </a:lnTo>
                  <a:lnTo>
                    <a:pt x="283" y="841"/>
                  </a:lnTo>
                  <a:lnTo>
                    <a:pt x="283" y="1399"/>
                  </a:lnTo>
                  <a:lnTo>
                    <a:pt x="0" y="7014"/>
                  </a:lnTo>
                  <a:lnTo>
                    <a:pt x="0" y="16552"/>
                  </a:lnTo>
                  <a:lnTo>
                    <a:pt x="283" y="17668"/>
                  </a:lnTo>
                  <a:lnTo>
                    <a:pt x="558" y="18793"/>
                  </a:lnTo>
                  <a:lnTo>
                    <a:pt x="1125" y="19634"/>
                  </a:lnTo>
                  <a:lnTo>
                    <a:pt x="1967" y="20192"/>
                  </a:lnTo>
                  <a:lnTo>
                    <a:pt x="3650" y="20759"/>
                  </a:lnTo>
                  <a:lnTo>
                    <a:pt x="5608" y="20759"/>
                  </a:lnTo>
                  <a:lnTo>
                    <a:pt x="9817" y="21317"/>
                  </a:lnTo>
                  <a:lnTo>
                    <a:pt x="13750" y="21317"/>
                  </a:lnTo>
                  <a:lnTo>
                    <a:pt x="15708" y="21600"/>
                  </a:lnTo>
                  <a:lnTo>
                    <a:pt x="17675" y="21317"/>
                  </a:lnTo>
                  <a:lnTo>
                    <a:pt x="18517" y="21034"/>
                  </a:lnTo>
                  <a:lnTo>
                    <a:pt x="19358" y="20759"/>
                  </a:lnTo>
                  <a:lnTo>
                    <a:pt x="19917" y="19917"/>
                  </a:lnTo>
                  <a:lnTo>
                    <a:pt x="20483" y="19076"/>
                  </a:lnTo>
                  <a:lnTo>
                    <a:pt x="21042" y="16552"/>
                  </a:lnTo>
                  <a:lnTo>
                    <a:pt x="21325" y="14028"/>
                  </a:lnTo>
                  <a:lnTo>
                    <a:pt x="21325" y="8697"/>
                  </a:lnTo>
                  <a:lnTo>
                    <a:pt x="21600" y="4765"/>
                  </a:lnTo>
                  <a:lnTo>
                    <a:pt x="21325" y="3082"/>
                  </a:lnTo>
                  <a:lnTo>
                    <a:pt x="21042" y="1966"/>
                  </a:lnTo>
                  <a:lnTo>
                    <a:pt x="20483" y="1399"/>
                  </a:lnTo>
                  <a:lnTo>
                    <a:pt x="19642" y="841"/>
                  </a:lnTo>
                  <a:lnTo>
                    <a:pt x="18800" y="558"/>
                  </a:lnTo>
                  <a:lnTo>
                    <a:pt x="16550" y="283"/>
                  </a:lnTo>
                  <a:lnTo>
                    <a:pt x="12342" y="283"/>
                  </a:lnTo>
                  <a:lnTo>
                    <a:pt x="645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1003" name="Shape 1714"/>
            <p:cNvSpPr/>
            <p:nvPr/>
          </p:nvSpPr>
          <p:spPr>
            <a:xfrm>
              <a:off x="4982685" y="6698688"/>
              <a:ext cx="33515" cy="424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506" y="4556"/>
                  </a:moveTo>
                  <a:lnTo>
                    <a:pt x="15826" y="5670"/>
                  </a:lnTo>
                  <a:lnTo>
                    <a:pt x="12960" y="7965"/>
                  </a:lnTo>
                  <a:lnTo>
                    <a:pt x="11506" y="9079"/>
                  </a:lnTo>
                  <a:lnTo>
                    <a:pt x="7186" y="9079"/>
                  </a:lnTo>
                  <a:lnTo>
                    <a:pt x="5731" y="6818"/>
                  </a:lnTo>
                  <a:lnTo>
                    <a:pt x="5731" y="4556"/>
                  </a:lnTo>
                  <a:close/>
                  <a:moveTo>
                    <a:pt x="8640" y="0"/>
                  </a:moveTo>
                  <a:lnTo>
                    <a:pt x="5731" y="1147"/>
                  </a:lnTo>
                  <a:lnTo>
                    <a:pt x="2866" y="2261"/>
                  </a:lnTo>
                  <a:lnTo>
                    <a:pt x="1411" y="3409"/>
                  </a:lnTo>
                  <a:lnTo>
                    <a:pt x="0" y="5670"/>
                  </a:lnTo>
                  <a:lnTo>
                    <a:pt x="0" y="7965"/>
                  </a:lnTo>
                  <a:lnTo>
                    <a:pt x="2866" y="11374"/>
                  </a:lnTo>
                  <a:lnTo>
                    <a:pt x="8640" y="13635"/>
                  </a:lnTo>
                  <a:lnTo>
                    <a:pt x="12960" y="13635"/>
                  </a:lnTo>
                  <a:lnTo>
                    <a:pt x="11506" y="14782"/>
                  </a:lnTo>
                  <a:lnTo>
                    <a:pt x="10051" y="17044"/>
                  </a:lnTo>
                  <a:lnTo>
                    <a:pt x="8640" y="15896"/>
                  </a:lnTo>
                  <a:lnTo>
                    <a:pt x="5731" y="15896"/>
                  </a:lnTo>
                  <a:lnTo>
                    <a:pt x="5731" y="19305"/>
                  </a:lnTo>
                  <a:lnTo>
                    <a:pt x="7186" y="21600"/>
                  </a:lnTo>
                  <a:lnTo>
                    <a:pt x="10051" y="21600"/>
                  </a:lnTo>
                  <a:lnTo>
                    <a:pt x="12960" y="20453"/>
                  </a:lnTo>
                  <a:lnTo>
                    <a:pt x="15826" y="18191"/>
                  </a:lnTo>
                  <a:lnTo>
                    <a:pt x="18691" y="14782"/>
                  </a:lnTo>
                  <a:lnTo>
                    <a:pt x="20146" y="10226"/>
                  </a:lnTo>
                  <a:lnTo>
                    <a:pt x="21600" y="6818"/>
                  </a:lnTo>
                  <a:lnTo>
                    <a:pt x="20146" y="5670"/>
                  </a:lnTo>
                  <a:lnTo>
                    <a:pt x="17280" y="4556"/>
                  </a:lnTo>
                  <a:lnTo>
                    <a:pt x="15826" y="2261"/>
                  </a:lnTo>
                  <a:lnTo>
                    <a:pt x="12960" y="1147"/>
                  </a:lnTo>
                  <a:lnTo>
                    <a:pt x="864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1004" name="Shape 1715"/>
            <p:cNvSpPr/>
            <p:nvPr/>
          </p:nvSpPr>
          <p:spPr>
            <a:xfrm>
              <a:off x="3230914" y="6687539"/>
              <a:ext cx="33515" cy="2681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640" y="5400"/>
                  </a:moveTo>
                  <a:lnTo>
                    <a:pt x="8640" y="7164"/>
                  </a:lnTo>
                  <a:lnTo>
                    <a:pt x="10094" y="8982"/>
                  </a:lnTo>
                  <a:lnTo>
                    <a:pt x="14414" y="7164"/>
                  </a:lnTo>
                  <a:lnTo>
                    <a:pt x="8640" y="14382"/>
                  </a:lnTo>
                  <a:lnTo>
                    <a:pt x="5774" y="16200"/>
                  </a:lnTo>
                  <a:lnTo>
                    <a:pt x="4320" y="16200"/>
                  </a:lnTo>
                  <a:lnTo>
                    <a:pt x="5774" y="10800"/>
                  </a:lnTo>
                  <a:lnTo>
                    <a:pt x="7186" y="7164"/>
                  </a:lnTo>
                  <a:lnTo>
                    <a:pt x="8640" y="5400"/>
                  </a:lnTo>
                  <a:close/>
                  <a:moveTo>
                    <a:pt x="7186" y="0"/>
                  </a:moveTo>
                  <a:lnTo>
                    <a:pt x="4320" y="3582"/>
                  </a:lnTo>
                  <a:lnTo>
                    <a:pt x="1454" y="5400"/>
                  </a:lnTo>
                  <a:lnTo>
                    <a:pt x="0" y="14382"/>
                  </a:lnTo>
                  <a:lnTo>
                    <a:pt x="0" y="19782"/>
                  </a:lnTo>
                  <a:lnTo>
                    <a:pt x="2866" y="21600"/>
                  </a:lnTo>
                  <a:lnTo>
                    <a:pt x="10094" y="21600"/>
                  </a:lnTo>
                  <a:lnTo>
                    <a:pt x="15826" y="16200"/>
                  </a:lnTo>
                  <a:lnTo>
                    <a:pt x="21600" y="8982"/>
                  </a:lnTo>
                  <a:lnTo>
                    <a:pt x="21600" y="5400"/>
                  </a:lnTo>
                  <a:lnTo>
                    <a:pt x="20146" y="1764"/>
                  </a:lnTo>
                  <a:lnTo>
                    <a:pt x="18734" y="1764"/>
                  </a:lnTo>
                  <a:lnTo>
                    <a:pt x="15826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1005" name="Shape 1716"/>
            <p:cNvSpPr/>
            <p:nvPr/>
          </p:nvSpPr>
          <p:spPr>
            <a:xfrm>
              <a:off x="5199433" y="6788081"/>
              <a:ext cx="178721" cy="7592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16" y="0"/>
                  </a:moveTo>
                  <a:lnTo>
                    <a:pt x="8911" y="623"/>
                  </a:lnTo>
                  <a:lnTo>
                    <a:pt x="2695" y="623"/>
                  </a:lnTo>
                  <a:lnTo>
                    <a:pt x="810" y="1265"/>
                  </a:lnTo>
                  <a:lnTo>
                    <a:pt x="265" y="1907"/>
                  </a:lnTo>
                  <a:lnTo>
                    <a:pt x="265" y="3172"/>
                  </a:lnTo>
                  <a:lnTo>
                    <a:pt x="0" y="5721"/>
                  </a:lnTo>
                  <a:lnTo>
                    <a:pt x="0" y="21600"/>
                  </a:lnTo>
                  <a:lnTo>
                    <a:pt x="1075" y="21600"/>
                  </a:lnTo>
                  <a:lnTo>
                    <a:pt x="1075" y="3814"/>
                  </a:lnTo>
                  <a:lnTo>
                    <a:pt x="4051" y="3172"/>
                  </a:lnTo>
                  <a:lnTo>
                    <a:pt x="7018" y="2530"/>
                  </a:lnTo>
                  <a:lnTo>
                    <a:pt x="9986" y="3172"/>
                  </a:lnTo>
                  <a:lnTo>
                    <a:pt x="12689" y="2530"/>
                  </a:lnTo>
                  <a:lnTo>
                    <a:pt x="15657" y="2530"/>
                  </a:lnTo>
                  <a:lnTo>
                    <a:pt x="17277" y="3172"/>
                  </a:lnTo>
                  <a:lnTo>
                    <a:pt x="18632" y="3814"/>
                  </a:lnTo>
                  <a:lnTo>
                    <a:pt x="19442" y="4437"/>
                  </a:lnTo>
                  <a:lnTo>
                    <a:pt x="19980" y="5721"/>
                  </a:lnTo>
                  <a:lnTo>
                    <a:pt x="20253" y="7628"/>
                  </a:lnTo>
                  <a:lnTo>
                    <a:pt x="20517" y="9535"/>
                  </a:lnTo>
                  <a:lnTo>
                    <a:pt x="20517" y="17786"/>
                  </a:lnTo>
                  <a:lnTo>
                    <a:pt x="20253" y="21600"/>
                  </a:lnTo>
                  <a:lnTo>
                    <a:pt x="21327" y="21600"/>
                  </a:lnTo>
                  <a:lnTo>
                    <a:pt x="21600" y="16521"/>
                  </a:lnTo>
                  <a:lnTo>
                    <a:pt x="21600" y="10158"/>
                  </a:lnTo>
                  <a:lnTo>
                    <a:pt x="21327" y="6344"/>
                  </a:lnTo>
                  <a:lnTo>
                    <a:pt x="20790" y="3814"/>
                  </a:lnTo>
                  <a:lnTo>
                    <a:pt x="19707" y="1907"/>
                  </a:lnTo>
                  <a:lnTo>
                    <a:pt x="18632" y="1265"/>
                  </a:lnTo>
                  <a:lnTo>
                    <a:pt x="17277" y="623"/>
                  </a:lnTo>
                  <a:lnTo>
                    <a:pt x="15929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1006" name="Shape 1717"/>
            <p:cNvSpPr/>
            <p:nvPr/>
          </p:nvSpPr>
          <p:spPr>
            <a:xfrm>
              <a:off x="3619680" y="6694241"/>
              <a:ext cx="38028" cy="4240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422" y="0"/>
                  </a:moveTo>
                  <a:lnTo>
                    <a:pt x="6371" y="2265"/>
                  </a:lnTo>
                  <a:lnTo>
                    <a:pt x="2563" y="5679"/>
                  </a:lnTo>
                  <a:lnTo>
                    <a:pt x="2563" y="7944"/>
                  </a:lnTo>
                  <a:lnTo>
                    <a:pt x="5089" y="7944"/>
                  </a:lnTo>
                  <a:lnTo>
                    <a:pt x="10178" y="4530"/>
                  </a:lnTo>
                  <a:lnTo>
                    <a:pt x="13985" y="3414"/>
                  </a:lnTo>
                  <a:lnTo>
                    <a:pt x="16511" y="4530"/>
                  </a:lnTo>
                  <a:lnTo>
                    <a:pt x="7615" y="11358"/>
                  </a:lnTo>
                  <a:lnTo>
                    <a:pt x="1282" y="17070"/>
                  </a:lnTo>
                  <a:lnTo>
                    <a:pt x="0" y="18186"/>
                  </a:lnTo>
                  <a:lnTo>
                    <a:pt x="0" y="20485"/>
                  </a:lnTo>
                  <a:lnTo>
                    <a:pt x="1282" y="20485"/>
                  </a:lnTo>
                  <a:lnTo>
                    <a:pt x="3807" y="21600"/>
                  </a:lnTo>
                  <a:lnTo>
                    <a:pt x="15229" y="19335"/>
                  </a:lnTo>
                  <a:lnTo>
                    <a:pt x="20318" y="19335"/>
                  </a:lnTo>
                  <a:lnTo>
                    <a:pt x="21600" y="18186"/>
                  </a:lnTo>
                  <a:lnTo>
                    <a:pt x="21600" y="15921"/>
                  </a:lnTo>
                  <a:lnTo>
                    <a:pt x="20318" y="14772"/>
                  </a:lnTo>
                  <a:lnTo>
                    <a:pt x="15229" y="14772"/>
                  </a:lnTo>
                  <a:lnTo>
                    <a:pt x="10178" y="15921"/>
                  </a:lnTo>
                  <a:lnTo>
                    <a:pt x="21600" y="5679"/>
                  </a:lnTo>
                  <a:lnTo>
                    <a:pt x="21600" y="4530"/>
                  </a:lnTo>
                  <a:lnTo>
                    <a:pt x="20318" y="2265"/>
                  </a:lnTo>
                  <a:lnTo>
                    <a:pt x="17793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1007" name="Shape 1718"/>
            <p:cNvSpPr/>
            <p:nvPr/>
          </p:nvSpPr>
          <p:spPr>
            <a:xfrm>
              <a:off x="3972742" y="6472980"/>
              <a:ext cx="176532" cy="10950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649" y="1767"/>
                  </a:moveTo>
                  <a:lnTo>
                    <a:pt x="15859" y="2212"/>
                  </a:lnTo>
                  <a:lnTo>
                    <a:pt x="18319" y="2212"/>
                  </a:lnTo>
                  <a:lnTo>
                    <a:pt x="19140" y="2644"/>
                  </a:lnTo>
                  <a:lnTo>
                    <a:pt x="19684" y="3089"/>
                  </a:lnTo>
                  <a:lnTo>
                    <a:pt x="19960" y="3967"/>
                  </a:lnTo>
                  <a:lnTo>
                    <a:pt x="19960" y="7501"/>
                  </a:lnTo>
                  <a:lnTo>
                    <a:pt x="19684" y="10577"/>
                  </a:lnTo>
                  <a:lnTo>
                    <a:pt x="19684" y="14544"/>
                  </a:lnTo>
                  <a:lnTo>
                    <a:pt x="19960" y="16311"/>
                  </a:lnTo>
                  <a:lnTo>
                    <a:pt x="20228" y="18079"/>
                  </a:lnTo>
                  <a:lnTo>
                    <a:pt x="16403" y="18511"/>
                  </a:lnTo>
                  <a:lnTo>
                    <a:pt x="12302" y="18511"/>
                  </a:lnTo>
                  <a:lnTo>
                    <a:pt x="9022" y="18956"/>
                  </a:lnTo>
                  <a:lnTo>
                    <a:pt x="5465" y="19833"/>
                  </a:lnTo>
                  <a:lnTo>
                    <a:pt x="3549" y="19401"/>
                  </a:lnTo>
                  <a:lnTo>
                    <a:pt x="1640" y="18511"/>
                  </a:lnTo>
                  <a:lnTo>
                    <a:pt x="1364" y="18079"/>
                  </a:lnTo>
                  <a:lnTo>
                    <a:pt x="1088" y="17633"/>
                  </a:lnTo>
                  <a:lnTo>
                    <a:pt x="1088" y="7501"/>
                  </a:lnTo>
                  <a:lnTo>
                    <a:pt x="820" y="3089"/>
                  </a:lnTo>
                  <a:lnTo>
                    <a:pt x="1088" y="3089"/>
                  </a:lnTo>
                  <a:lnTo>
                    <a:pt x="1908" y="2212"/>
                  </a:lnTo>
                  <a:lnTo>
                    <a:pt x="2728" y="1767"/>
                  </a:lnTo>
                  <a:close/>
                  <a:moveTo>
                    <a:pt x="2460" y="0"/>
                  </a:moveTo>
                  <a:lnTo>
                    <a:pt x="1640" y="445"/>
                  </a:lnTo>
                  <a:lnTo>
                    <a:pt x="820" y="1322"/>
                  </a:lnTo>
                  <a:lnTo>
                    <a:pt x="820" y="445"/>
                  </a:lnTo>
                  <a:lnTo>
                    <a:pt x="268" y="445"/>
                  </a:lnTo>
                  <a:lnTo>
                    <a:pt x="0" y="4412"/>
                  </a:lnTo>
                  <a:lnTo>
                    <a:pt x="0" y="16311"/>
                  </a:lnTo>
                  <a:lnTo>
                    <a:pt x="268" y="17633"/>
                  </a:lnTo>
                  <a:lnTo>
                    <a:pt x="544" y="18956"/>
                  </a:lnTo>
                  <a:lnTo>
                    <a:pt x="1088" y="19833"/>
                  </a:lnTo>
                  <a:lnTo>
                    <a:pt x="1908" y="20723"/>
                  </a:lnTo>
                  <a:lnTo>
                    <a:pt x="3825" y="21155"/>
                  </a:lnTo>
                  <a:lnTo>
                    <a:pt x="6009" y="21600"/>
                  </a:lnTo>
                  <a:lnTo>
                    <a:pt x="10386" y="20723"/>
                  </a:lnTo>
                  <a:lnTo>
                    <a:pt x="13122" y="20278"/>
                  </a:lnTo>
                  <a:lnTo>
                    <a:pt x="18319" y="20278"/>
                  </a:lnTo>
                  <a:lnTo>
                    <a:pt x="21048" y="19833"/>
                  </a:lnTo>
                  <a:lnTo>
                    <a:pt x="21600" y="19401"/>
                  </a:lnTo>
                  <a:lnTo>
                    <a:pt x="21600" y="18511"/>
                  </a:lnTo>
                  <a:lnTo>
                    <a:pt x="21048" y="16311"/>
                  </a:lnTo>
                  <a:lnTo>
                    <a:pt x="20780" y="14112"/>
                  </a:lnTo>
                  <a:lnTo>
                    <a:pt x="20780" y="9700"/>
                  </a:lnTo>
                  <a:lnTo>
                    <a:pt x="21048" y="7056"/>
                  </a:lnTo>
                  <a:lnTo>
                    <a:pt x="21048" y="4857"/>
                  </a:lnTo>
                  <a:lnTo>
                    <a:pt x="20780" y="2644"/>
                  </a:lnTo>
                  <a:lnTo>
                    <a:pt x="19960" y="445"/>
                  </a:lnTo>
                  <a:lnTo>
                    <a:pt x="19684" y="445"/>
                  </a:lnTo>
                  <a:lnTo>
                    <a:pt x="19408" y="0"/>
                  </a:lnTo>
                  <a:lnTo>
                    <a:pt x="16679" y="445"/>
                  </a:lnTo>
                  <a:lnTo>
                    <a:pt x="13943" y="445"/>
                  </a:lnTo>
                  <a:lnTo>
                    <a:pt x="8202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1008" name="Shape 1719"/>
            <p:cNvSpPr/>
            <p:nvPr/>
          </p:nvSpPr>
          <p:spPr>
            <a:xfrm>
              <a:off x="4817303" y="6783568"/>
              <a:ext cx="172085" cy="8043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427" y="0"/>
                  </a:moveTo>
                  <a:lnTo>
                    <a:pt x="7014" y="1212"/>
                  </a:lnTo>
                  <a:lnTo>
                    <a:pt x="566" y="1212"/>
                  </a:lnTo>
                  <a:lnTo>
                    <a:pt x="283" y="1800"/>
                  </a:lnTo>
                  <a:lnTo>
                    <a:pt x="0" y="2406"/>
                  </a:lnTo>
                  <a:lnTo>
                    <a:pt x="0" y="3012"/>
                  </a:lnTo>
                  <a:lnTo>
                    <a:pt x="283" y="3600"/>
                  </a:lnTo>
                  <a:lnTo>
                    <a:pt x="0" y="7200"/>
                  </a:lnTo>
                  <a:lnTo>
                    <a:pt x="0" y="11406"/>
                  </a:lnTo>
                  <a:lnTo>
                    <a:pt x="283" y="19212"/>
                  </a:lnTo>
                  <a:lnTo>
                    <a:pt x="283" y="21600"/>
                  </a:lnTo>
                  <a:lnTo>
                    <a:pt x="1408" y="21600"/>
                  </a:lnTo>
                  <a:lnTo>
                    <a:pt x="1408" y="13206"/>
                  </a:lnTo>
                  <a:lnTo>
                    <a:pt x="1125" y="8412"/>
                  </a:lnTo>
                  <a:lnTo>
                    <a:pt x="1125" y="4206"/>
                  </a:lnTo>
                  <a:lnTo>
                    <a:pt x="7572" y="3600"/>
                  </a:lnTo>
                  <a:lnTo>
                    <a:pt x="14028" y="2406"/>
                  </a:lnTo>
                  <a:lnTo>
                    <a:pt x="16269" y="2406"/>
                  </a:lnTo>
                  <a:lnTo>
                    <a:pt x="18235" y="3012"/>
                  </a:lnTo>
                  <a:lnTo>
                    <a:pt x="19351" y="3600"/>
                  </a:lnTo>
                  <a:lnTo>
                    <a:pt x="19917" y="5400"/>
                  </a:lnTo>
                  <a:lnTo>
                    <a:pt x="20192" y="7200"/>
                  </a:lnTo>
                  <a:lnTo>
                    <a:pt x="20475" y="9606"/>
                  </a:lnTo>
                  <a:lnTo>
                    <a:pt x="20475" y="15612"/>
                  </a:lnTo>
                  <a:lnTo>
                    <a:pt x="20192" y="21600"/>
                  </a:lnTo>
                  <a:lnTo>
                    <a:pt x="21034" y="21600"/>
                  </a:lnTo>
                  <a:lnTo>
                    <a:pt x="21600" y="15006"/>
                  </a:lnTo>
                  <a:lnTo>
                    <a:pt x="21600" y="9000"/>
                  </a:lnTo>
                  <a:lnTo>
                    <a:pt x="21317" y="5400"/>
                  </a:lnTo>
                  <a:lnTo>
                    <a:pt x="20759" y="3012"/>
                  </a:lnTo>
                  <a:lnTo>
                    <a:pt x="19634" y="1212"/>
                  </a:lnTo>
                  <a:lnTo>
                    <a:pt x="18235" y="606"/>
                  </a:lnTo>
                  <a:lnTo>
                    <a:pt x="16827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1009" name="Shape 1720"/>
            <p:cNvSpPr/>
            <p:nvPr/>
          </p:nvSpPr>
          <p:spPr>
            <a:xfrm>
              <a:off x="4571553" y="6470790"/>
              <a:ext cx="183235" cy="10943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278" y="1755"/>
                  </a:moveTo>
                  <a:lnTo>
                    <a:pt x="20544" y="2201"/>
                  </a:lnTo>
                  <a:lnTo>
                    <a:pt x="20810" y="2201"/>
                  </a:lnTo>
                  <a:lnTo>
                    <a:pt x="20810" y="3524"/>
                  </a:lnTo>
                  <a:lnTo>
                    <a:pt x="20544" y="7493"/>
                  </a:lnTo>
                  <a:lnTo>
                    <a:pt x="19754" y="14985"/>
                  </a:lnTo>
                  <a:lnTo>
                    <a:pt x="19488" y="17199"/>
                  </a:lnTo>
                  <a:lnTo>
                    <a:pt x="18964" y="18522"/>
                  </a:lnTo>
                  <a:lnTo>
                    <a:pt x="18173" y="18954"/>
                  </a:lnTo>
                  <a:lnTo>
                    <a:pt x="16593" y="19399"/>
                  </a:lnTo>
                  <a:lnTo>
                    <a:pt x="13957" y="19845"/>
                  </a:lnTo>
                  <a:lnTo>
                    <a:pt x="11062" y="19399"/>
                  </a:lnTo>
                  <a:lnTo>
                    <a:pt x="6587" y="18954"/>
                  </a:lnTo>
                  <a:lnTo>
                    <a:pt x="3951" y="18954"/>
                  </a:lnTo>
                  <a:lnTo>
                    <a:pt x="2629" y="18522"/>
                  </a:lnTo>
                  <a:lnTo>
                    <a:pt x="2104" y="18076"/>
                  </a:lnTo>
                  <a:lnTo>
                    <a:pt x="1580" y="17199"/>
                  </a:lnTo>
                  <a:lnTo>
                    <a:pt x="1314" y="16308"/>
                  </a:lnTo>
                  <a:lnTo>
                    <a:pt x="1048" y="14985"/>
                  </a:lnTo>
                  <a:lnTo>
                    <a:pt x="1048" y="7047"/>
                  </a:lnTo>
                  <a:lnTo>
                    <a:pt x="1580" y="2646"/>
                  </a:lnTo>
                  <a:lnTo>
                    <a:pt x="3419" y="2201"/>
                  </a:lnTo>
                  <a:lnTo>
                    <a:pt x="5797" y="2201"/>
                  </a:lnTo>
                  <a:lnTo>
                    <a:pt x="9482" y="1755"/>
                  </a:lnTo>
                  <a:close/>
                  <a:moveTo>
                    <a:pt x="5797" y="0"/>
                  </a:moveTo>
                  <a:lnTo>
                    <a:pt x="3685" y="432"/>
                  </a:lnTo>
                  <a:lnTo>
                    <a:pt x="1580" y="878"/>
                  </a:lnTo>
                  <a:lnTo>
                    <a:pt x="1314" y="432"/>
                  </a:lnTo>
                  <a:lnTo>
                    <a:pt x="1048" y="432"/>
                  </a:lnTo>
                  <a:lnTo>
                    <a:pt x="790" y="878"/>
                  </a:lnTo>
                  <a:lnTo>
                    <a:pt x="790" y="1323"/>
                  </a:lnTo>
                  <a:lnTo>
                    <a:pt x="524" y="1755"/>
                  </a:lnTo>
                  <a:lnTo>
                    <a:pt x="258" y="2646"/>
                  </a:lnTo>
                  <a:lnTo>
                    <a:pt x="258" y="3078"/>
                  </a:lnTo>
                  <a:lnTo>
                    <a:pt x="524" y="3524"/>
                  </a:lnTo>
                  <a:lnTo>
                    <a:pt x="0" y="9261"/>
                  </a:lnTo>
                  <a:lnTo>
                    <a:pt x="0" y="14985"/>
                  </a:lnTo>
                  <a:lnTo>
                    <a:pt x="258" y="16753"/>
                  </a:lnTo>
                  <a:lnTo>
                    <a:pt x="524" y="18076"/>
                  </a:lnTo>
                  <a:lnTo>
                    <a:pt x="1580" y="19845"/>
                  </a:lnTo>
                  <a:lnTo>
                    <a:pt x="3685" y="20722"/>
                  </a:lnTo>
                  <a:lnTo>
                    <a:pt x="5797" y="21168"/>
                  </a:lnTo>
                  <a:lnTo>
                    <a:pt x="10272" y="21600"/>
                  </a:lnTo>
                  <a:lnTo>
                    <a:pt x="15279" y="21600"/>
                  </a:lnTo>
                  <a:lnTo>
                    <a:pt x="17649" y="21168"/>
                  </a:lnTo>
                  <a:lnTo>
                    <a:pt x="20278" y="20277"/>
                  </a:lnTo>
                  <a:lnTo>
                    <a:pt x="20544" y="19845"/>
                  </a:lnTo>
                  <a:lnTo>
                    <a:pt x="20544" y="19399"/>
                  </a:lnTo>
                  <a:lnTo>
                    <a:pt x="20810" y="14985"/>
                  </a:lnTo>
                  <a:lnTo>
                    <a:pt x="21068" y="10584"/>
                  </a:lnTo>
                  <a:lnTo>
                    <a:pt x="21334" y="6170"/>
                  </a:lnTo>
                  <a:lnTo>
                    <a:pt x="21600" y="1323"/>
                  </a:lnTo>
                  <a:lnTo>
                    <a:pt x="21600" y="878"/>
                  </a:lnTo>
                  <a:lnTo>
                    <a:pt x="21334" y="878"/>
                  </a:lnTo>
                  <a:lnTo>
                    <a:pt x="18173" y="432"/>
                  </a:lnTo>
                  <a:lnTo>
                    <a:pt x="15279" y="0"/>
                  </a:lnTo>
                  <a:lnTo>
                    <a:pt x="8958" y="432"/>
                  </a:lnTo>
                  <a:lnTo>
                    <a:pt x="5797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1010" name="Shape 1721"/>
            <p:cNvSpPr/>
            <p:nvPr/>
          </p:nvSpPr>
          <p:spPr>
            <a:xfrm>
              <a:off x="3364971" y="6466277"/>
              <a:ext cx="178789" cy="11176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669" y="1732"/>
                  </a:moveTo>
                  <a:lnTo>
                    <a:pt x="7825" y="2591"/>
                  </a:lnTo>
                  <a:lnTo>
                    <a:pt x="9718" y="2591"/>
                  </a:lnTo>
                  <a:lnTo>
                    <a:pt x="15114" y="3027"/>
                  </a:lnTo>
                  <a:lnTo>
                    <a:pt x="17816" y="3027"/>
                  </a:lnTo>
                  <a:lnTo>
                    <a:pt x="20518" y="2591"/>
                  </a:lnTo>
                  <a:lnTo>
                    <a:pt x="19980" y="9068"/>
                  </a:lnTo>
                  <a:lnTo>
                    <a:pt x="19980" y="15123"/>
                  </a:lnTo>
                  <a:lnTo>
                    <a:pt x="19708" y="16841"/>
                  </a:lnTo>
                  <a:lnTo>
                    <a:pt x="19708" y="18137"/>
                  </a:lnTo>
                  <a:lnTo>
                    <a:pt x="18898" y="19009"/>
                  </a:lnTo>
                  <a:lnTo>
                    <a:pt x="18088" y="19009"/>
                  </a:lnTo>
                  <a:lnTo>
                    <a:pt x="12957" y="19432"/>
                  </a:lnTo>
                  <a:lnTo>
                    <a:pt x="10527" y="19432"/>
                  </a:lnTo>
                  <a:lnTo>
                    <a:pt x="7016" y="19868"/>
                  </a:lnTo>
                  <a:lnTo>
                    <a:pt x="5131" y="19432"/>
                  </a:lnTo>
                  <a:lnTo>
                    <a:pt x="3512" y="19432"/>
                  </a:lnTo>
                  <a:lnTo>
                    <a:pt x="2429" y="18573"/>
                  </a:lnTo>
                  <a:lnTo>
                    <a:pt x="1892" y="17714"/>
                  </a:lnTo>
                  <a:lnTo>
                    <a:pt x="1620" y="7773"/>
                  </a:lnTo>
                  <a:lnTo>
                    <a:pt x="1620" y="3027"/>
                  </a:lnTo>
                  <a:lnTo>
                    <a:pt x="1347" y="3463"/>
                  </a:lnTo>
                  <a:lnTo>
                    <a:pt x="1082" y="3027"/>
                  </a:lnTo>
                  <a:lnTo>
                    <a:pt x="1347" y="3027"/>
                  </a:lnTo>
                  <a:lnTo>
                    <a:pt x="1347" y="2168"/>
                  </a:lnTo>
                  <a:lnTo>
                    <a:pt x="3512" y="1732"/>
                  </a:lnTo>
                  <a:close/>
                  <a:moveTo>
                    <a:pt x="2157" y="0"/>
                  </a:moveTo>
                  <a:lnTo>
                    <a:pt x="1082" y="436"/>
                  </a:lnTo>
                  <a:lnTo>
                    <a:pt x="273" y="872"/>
                  </a:lnTo>
                  <a:lnTo>
                    <a:pt x="0" y="1295"/>
                  </a:lnTo>
                  <a:lnTo>
                    <a:pt x="0" y="2168"/>
                  </a:lnTo>
                  <a:lnTo>
                    <a:pt x="273" y="2591"/>
                  </a:lnTo>
                  <a:lnTo>
                    <a:pt x="810" y="2591"/>
                  </a:lnTo>
                  <a:lnTo>
                    <a:pt x="537" y="4323"/>
                  </a:lnTo>
                  <a:lnTo>
                    <a:pt x="537" y="12955"/>
                  </a:lnTo>
                  <a:lnTo>
                    <a:pt x="810" y="19432"/>
                  </a:lnTo>
                  <a:lnTo>
                    <a:pt x="1082" y="19868"/>
                  </a:lnTo>
                  <a:lnTo>
                    <a:pt x="1347" y="20305"/>
                  </a:lnTo>
                  <a:lnTo>
                    <a:pt x="3512" y="21164"/>
                  </a:lnTo>
                  <a:lnTo>
                    <a:pt x="5669" y="21600"/>
                  </a:lnTo>
                  <a:lnTo>
                    <a:pt x="17006" y="21600"/>
                  </a:lnTo>
                  <a:lnTo>
                    <a:pt x="19163" y="21164"/>
                  </a:lnTo>
                  <a:lnTo>
                    <a:pt x="19980" y="20728"/>
                  </a:lnTo>
                  <a:lnTo>
                    <a:pt x="20518" y="19868"/>
                  </a:lnTo>
                  <a:lnTo>
                    <a:pt x="20790" y="19009"/>
                  </a:lnTo>
                  <a:lnTo>
                    <a:pt x="21055" y="17714"/>
                  </a:lnTo>
                  <a:lnTo>
                    <a:pt x="21055" y="9941"/>
                  </a:lnTo>
                  <a:lnTo>
                    <a:pt x="21600" y="2168"/>
                  </a:lnTo>
                  <a:lnTo>
                    <a:pt x="21327" y="1295"/>
                  </a:lnTo>
                  <a:lnTo>
                    <a:pt x="20790" y="872"/>
                  </a:lnTo>
                  <a:lnTo>
                    <a:pt x="17816" y="1295"/>
                  </a:lnTo>
                  <a:lnTo>
                    <a:pt x="14576" y="1295"/>
                  </a:lnTo>
                  <a:lnTo>
                    <a:pt x="7825" y="436"/>
                  </a:lnTo>
                  <a:lnTo>
                    <a:pt x="4049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1011" name="Shape 1722"/>
            <p:cNvSpPr/>
            <p:nvPr/>
          </p:nvSpPr>
          <p:spPr>
            <a:xfrm>
              <a:off x="5572536" y="6464087"/>
              <a:ext cx="185492" cy="11614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903" y="1247"/>
                  </a:moveTo>
                  <a:lnTo>
                    <a:pt x="7025" y="1654"/>
                  </a:lnTo>
                  <a:lnTo>
                    <a:pt x="10665" y="2074"/>
                  </a:lnTo>
                  <a:lnTo>
                    <a:pt x="14050" y="2493"/>
                  </a:lnTo>
                  <a:lnTo>
                    <a:pt x="16654" y="2901"/>
                  </a:lnTo>
                  <a:lnTo>
                    <a:pt x="19258" y="2901"/>
                  </a:lnTo>
                  <a:lnTo>
                    <a:pt x="19776" y="3320"/>
                  </a:lnTo>
                  <a:lnTo>
                    <a:pt x="20039" y="4147"/>
                  </a:lnTo>
                  <a:lnTo>
                    <a:pt x="20557" y="7480"/>
                  </a:lnTo>
                  <a:lnTo>
                    <a:pt x="20557" y="15367"/>
                  </a:lnTo>
                  <a:lnTo>
                    <a:pt x="20294" y="17860"/>
                  </a:lnTo>
                  <a:lnTo>
                    <a:pt x="20039" y="18699"/>
                  </a:lnTo>
                  <a:lnTo>
                    <a:pt x="19776" y="19107"/>
                  </a:lnTo>
                  <a:lnTo>
                    <a:pt x="18733" y="19946"/>
                  </a:lnTo>
                  <a:lnTo>
                    <a:pt x="16654" y="19946"/>
                  </a:lnTo>
                  <a:lnTo>
                    <a:pt x="13269" y="19526"/>
                  </a:lnTo>
                  <a:lnTo>
                    <a:pt x="11445" y="19107"/>
                  </a:lnTo>
                  <a:lnTo>
                    <a:pt x="9884" y="19107"/>
                  </a:lnTo>
                  <a:lnTo>
                    <a:pt x="5464" y="19946"/>
                  </a:lnTo>
                  <a:lnTo>
                    <a:pt x="3640" y="19526"/>
                  </a:lnTo>
                  <a:lnTo>
                    <a:pt x="3122" y="19526"/>
                  </a:lnTo>
                  <a:lnTo>
                    <a:pt x="2859" y="19107"/>
                  </a:lnTo>
                  <a:lnTo>
                    <a:pt x="2604" y="18280"/>
                  </a:lnTo>
                  <a:lnTo>
                    <a:pt x="2342" y="15787"/>
                  </a:lnTo>
                  <a:lnTo>
                    <a:pt x="2342" y="2074"/>
                  </a:lnTo>
                  <a:lnTo>
                    <a:pt x="2079" y="1654"/>
                  </a:lnTo>
                  <a:lnTo>
                    <a:pt x="3903" y="1247"/>
                  </a:lnTo>
                  <a:close/>
                  <a:moveTo>
                    <a:pt x="2604" y="0"/>
                  </a:moveTo>
                  <a:lnTo>
                    <a:pt x="1298" y="407"/>
                  </a:lnTo>
                  <a:lnTo>
                    <a:pt x="263" y="1654"/>
                  </a:lnTo>
                  <a:lnTo>
                    <a:pt x="0" y="2074"/>
                  </a:lnTo>
                  <a:lnTo>
                    <a:pt x="518" y="2901"/>
                  </a:lnTo>
                  <a:lnTo>
                    <a:pt x="781" y="2493"/>
                  </a:lnTo>
                  <a:lnTo>
                    <a:pt x="1561" y="2074"/>
                  </a:lnTo>
                  <a:lnTo>
                    <a:pt x="1824" y="1864"/>
                  </a:lnTo>
                  <a:lnTo>
                    <a:pt x="1824" y="2074"/>
                  </a:lnTo>
                  <a:lnTo>
                    <a:pt x="1298" y="6233"/>
                  </a:lnTo>
                  <a:lnTo>
                    <a:pt x="1043" y="9973"/>
                  </a:lnTo>
                  <a:lnTo>
                    <a:pt x="1043" y="12466"/>
                  </a:lnTo>
                  <a:lnTo>
                    <a:pt x="1298" y="14960"/>
                  </a:lnTo>
                  <a:lnTo>
                    <a:pt x="1298" y="19946"/>
                  </a:lnTo>
                  <a:lnTo>
                    <a:pt x="1561" y="20773"/>
                  </a:lnTo>
                  <a:lnTo>
                    <a:pt x="1824" y="20773"/>
                  </a:lnTo>
                  <a:lnTo>
                    <a:pt x="4165" y="21193"/>
                  </a:lnTo>
                  <a:lnTo>
                    <a:pt x="6507" y="21193"/>
                  </a:lnTo>
                  <a:lnTo>
                    <a:pt x="11445" y="20773"/>
                  </a:lnTo>
                  <a:lnTo>
                    <a:pt x="13269" y="21193"/>
                  </a:lnTo>
                  <a:lnTo>
                    <a:pt x="15093" y="21600"/>
                  </a:lnTo>
                  <a:lnTo>
                    <a:pt x="18996" y="21600"/>
                  </a:lnTo>
                  <a:lnTo>
                    <a:pt x="20039" y="20773"/>
                  </a:lnTo>
                  <a:lnTo>
                    <a:pt x="21074" y="19526"/>
                  </a:lnTo>
                  <a:lnTo>
                    <a:pt x="21337" y="17453"/>
                  </a:lnTo>
                  <a:lnTo>
                    <a:pt x="21600" y="14960"/>
                  </a:lnTo>
                  <a:lnTo>
                    <a:pt x="21600" y="10380"/>
                  </a:lnTo>
                  <a:lnTo>
                    <a:pt x="21337" y="6233"/>
                  </a:lnTo>
                  <a:lnTo>
                    <a:pt x="20819" y="3740"/>
                  </a:lnTo>
                  <a:lnTo>
                    <a:pt x="20294" y="2493"/>
                  </a:lnTo>
                  <a:lnTo>
                    <a:pt x="19776" y="1654"/>
                  </a:lnTo>
                  <a:lnTo>
                    <a:pt x="18478" y="1247"/>
                  </a:lnTo>
                  <a:lnTo>
                    <a:pt x="17172" y="1654"/>
                  </a:lnTo>
                  <a:lnTo>
                    <a:pt x="16136" y="1654"/>
                  </a:lnTo>
                  <a:lnTo>
                    <a:pt x="14830" y="1247"/>
                  </a:lnTo>
                  <a:lnTo>
                    <a:pt x="12489" y="827"/>
                  </a:lnTo>
                  <a:lnTo>
                    <a:pt x="8849" y="407"/>
                  </a:lnTo>
                  <a:lnTo>
                    <a:pt x="520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1012" name="Shape 1723"/>
            <p:cNvSpPr/>
            <p:nvPr/>
          </p:nvSpPr>
          <p:spPr>
            <a:xfrm>
              <a:off x="4971469" y="6470790"/>
              <a:ext cx="185491" cy="10724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557" y="2246"/>
                  </a:moveTo>
                  <a:lnTo>
                    <a:pt x="20039" y="18900"/>
                  </a:lnTo>
                  <a:lnTo>
                    <a:pt x="15611" y="19341"/>
                  </a:lnTo>
                  <a:lnTo>
                    <a:pt x="11190" y="18900"/>
                  </a:lnTo>
                  <a:lnTo>
                    <a:pt x="6770" y="18900"/>
                  </a:lnTo>
                  <a:lnTo>
                    <a:pt x="2342" y="19341"/>
                  </a:lnTo>
                  <a:lnTo>
                    <a:pt x="1561" y="15291"/>
                  </a:lnTo>
                  <a:lnTo>
                    <a:pt x="1306" y="10800"/>
                  </a:lnTo>
                  <a:lnTo>
                    <a:pt x="1043" y="6750"/>
                  </a:lnTo>
                  <a:lnTo>
                    <a:pt x="1561" y="2700"/>
                  </a:lnTo>
                  <a:lnTo>
                    <a:pt x="2342" y="2246"/>
                  </a:lnTo>
                  <a:lnTo>
                    <a:pt x="3122" y="2246"/>
                  </a:lnTo>
                  <a:lnTo>
                    <a:pt x="4683" y="2700"/>
                  </a:lnTo>
                  <a:lnTo>
                    <a:pt x="8586" y="3141"/>
                  </a:lnTo>
                  <a:lnTo>
                    <a:pt x="14575" y="3141"/>
                  </a:lnTo>
                  <a:lnTo>
                    <a:pt x="20557" y="2246"/>
                  </a:lnTo>
                  <a:close/>
                  <a:moveTo>
                    <a:pt x="3122" y="0"/>
                  </a:moveTo>
                  <a:lnTo>
                    <a:pt x="1561" y="441"/>
                  </a:lnTo>
                  <a:lnTo>
                    <a:pt x="1306" y="441"/>
                  </a:lnTo>
                  <a:lnTo>
                    <a:pt x="1043" y="896"/>
                  </a:lnTo>
                  <a:lnTo>
                    <a:pt x="781" y="896"/>
                  </a:lnTo>
                  <a:lnTo>
                    <a:pt x="526" y="1791"/>
                  </a:lnTo>
                  <a:lnTo>
                    <a:pt x="781" y="2246"/>
                  </a:lnTo>
                  <a:lnTo>
                    <a:pt x="263" y="4491"/>
                  </a:lnTo>
                  <a:lnTo>
                    <a:pt x="0" y="6750"/>
                  </a:lnTo>
                  <a:lnTo>
                    <a:pt x="0" y="11696"/>
                  </a:lnTo>
                  <a:lnTo>
                    <a:pt x="526" y="16641"/>
                  </a:lnTo>
                  <a:lnTo>
                    <a:pt x="1306" y="20691"/>
                  </a:lnTo>
                  <a:lnTo>
                    <a:pt x="1561" y="21146"/>
                  </a:lnTo>
                  <a:lnTo>
                    <a:pt x="2087" y="21600"/>
                  </a:lnTo>
                  <a:lnTo>
                    <a:pt x="6770" y="20691"/>
                  </a:lnTo>
                  <a:lnTo>
                    <a:pt x="16136" y="21600"/>
                  </a:lnTo>
                  <a:lnTo>
                    <a:pt x="20819" y="21146"/>
                  </a:lnTo>
                  <a:lnTo>
                    <a:pt x="21074" y="20691"/>
                  </a:lnTo>
                  <a:lnTo>
                    <a:pt x="21337" y="20250"/>
                  </a:lnTo>
                  <a:lnTo>
                    <a:pt x="21337" y="10800"/>
                  </a:lnTo>
                  <a:lnTo>
                    <a:pt x="21600" y="1350"/>
                  </a:lnTo>
                  <a:lnTo>
                    <a:pt x="21600" y="441"/>
                  </a:lnTo>
                  <a:lnTo>
                    <a:pt x="21074" y="0"/>
                  </a:lnTo>
                  <a:lnTo>
                    <a:pt x="14575" y="896"/>
                  </a:lnTo>
                  <a:lnTo>
                    <a:pt x="11453" y="1350"/>
                  </a:lnTo>
                  <a:lnTo>
                    <a:pt x="8068" y="896"/>
                  </a:lnTo>
                  <a:lnTo>
                    <a:pt x="4946" y="441"/>
                  </a:lnTo>
                  <a:lnTo>
                    <a:pt x="3122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1013" name="Shape 1724"/>
            <p:cNvSpPr/>
            <p:nvPr/>
          </p:nvSpPr>
          <p:spPr>
            <a:xfrm>
              <a:off x="3557164" y="6593632"/>
              <a:ext cx="172019" cy="17434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267" y="1110"/>
                  </a:moveTo>
                  <a:lnTo>
                    <a:pt x="18233" y="1390"/>
                  </a:lnTo>
                  <a:lnTo>
                    <a:pt x="19358" y="1661"/>
                  </a:lnTo>
                  <a:lnTo>
                    <a:pt x="19917" y="2220"/>
                  </a:lnTo>
                  <a:lnTo>
                    <a:pt x="20200" y="3322"/>
                  </a:lnTo>
                  <a:lnTo>
                    <a:pt x="20475" y="4432"/>
                  </a:lnTo>
                  <a:lnTo>
                    <a:pt x="20475" y="6372"/>
                  </a:lnTo>
                  <a:lnTo>
                    <a:pt x="20200" y="8305"/>
                  </a:lnTo>
                  <a:lnTo>
                    <a:pt x="19633" y="12465"/>
                  </a:lnTo>
                  <a:lnTo>
                    <a:pt x="19633" y="18278"/>
                  </a:lnTo>
                  <a:lnTo>
                    <a:pt x="19358" y="19380"/>
                  </a:lnTo>
                  <a:lnTo>
                    <a:pt x="18517" y="19939"/>
                  </a:lnTo>
                  <a:lnTo>
                    <a:pt x="17675" y="20210"/>
                  </a:lnTo>
                  <a:lnTo>
                    <a:pt x="16550" y="20210"/>
                  </a:lnTo>
                  <a:lnTo>
                    <a:pt x="15425" y="19939"/>
                  </a:lnTo>
                  <a:lnTo>
                    <a:pt x="13467" y="19380"/>
                  </a:lnTo>
                  <a:lnTo>
                    <a:pt x="10375" y="19380"/>
                  </a:lnTo>
                  <a:lnTo>
                    <a:pt x="7575" y="19660"/>
                  </a:lnTo>
                  <a:lnTo>
                    <a:pt x="5892" y="19939"/>
                  </a:lnTo>
                  <a:lnTo>
                    <a:pt x="3925" y="19939"/>
                  </a:lnTo>
                  <a:lnTo>
                    <a:pt x="2800" y="19660"/>
                  </a:lnTo>
                  <a:lnTo>
                    <a:pt x="2242" y="19380"/>
                  </a:lnTo>
                  <a:lnTo>
                    <a:pt x="1400" y="18829"/>
                  </a:lnTo>
                  <a:lnTo>
                    <a:pt x="1117" y="17999"/>
                  </a:lnTo>
                  <a:lnTo>
                    <a:pt x="1117" y="11635"/>
                  </a:lnTo>
                  <a:lnTo>
                    <a:pt x="1400" y="8864"/>
                  </a:lnTo>
                  <a:lnTo>
                    <a:pt x="1117" y="6093"/>
                  </a:lnTo>
                  <a:lnTo>
                    <a:pt x="1117" y="1661"/>
                  </a:lnTo>
                  <a:lnTo>
                    <a:pt x="7575" y="1661"/>
                  </a:lnTo>
                  <a:lnTo>
                    <a:pt x="14025" y="1110"/>
                  </a:lnTo>
                  <a:close/>
                  <a:moveTo>
                    <a:pt x="15425" y="0"/>
                  </a:moveTo>
                  <a:lnTo>
                    <a:pt x="7008" y="559"/>
                  </a:lnTo>
                  <a:lnTo>
                    <a:pt x="558" y="559"/>
                  </a:lnTo>
                  <a:lnTo>
                    <a:pt x="275" y="830"/>
                  </a:lnTo>
                  <a:lnTo>
                    <a:pt x="0" y="1110"/>
                  </a:lnTo>
                  <a:lnTo>
                    <a:pt x="0" y="1390"/>
                  </a:lnTo>
                  <a:lnTo>
                    <a:pt x="275" y="1661"/>
                  </a:lnTo>
                  <a:lnTo>
                    <a:pt x="0" y="3322"/>
                  </a:lnTo>
                  <a:lnTo>
                    <a:pt x="0" y="5262"/>
                  </a:lnTo>
                  <a:lnTo>
                    <a:pt x="275" y="8864"/>
                  </a:lnTo>
                  <a:lnTo>
                    <a:pt x="0" y="14397"/>
                  </a:lnTo>
                  <a:lnTo>
                    <a:pt x="0" y="17168"/>
                  </a:lnTo>
                  <a:lnTo>
                    <a:pt x="275" y="19939"/>
                  </a:lnTo>
                  <a:lnTo>
                    <a:pt x="558" y="20210"/>
                  </a:lnTo>
                  <a:lnTo>
                    <a:pt x="842" y="20490"/>
                  </a:lnTo>
                  <a:lnTo>
                    <a:pt x="3642" y="20770"/>
                  </a:lnTo>
                  <a:lnTo>
                    <a:pt x="6450" y="21041"/>
                  </a:lnTo>
                  <a:lnTo>
                    <a:pt x="12342" y="20490"/>
                  </a:lnTo>
                  <a:lnTo>
                    <a:pt x="14025" y="20770"/>
                  </a:lnTo>
                  <a:lnTo>
                    <a:pt x="15992" y="21320"/>
                  </a:lnTo>
                  <a:lnTo>
                    <a:pt x="18233" y="21600"/>
                  </a:lnTo>
                  <a:lnTo>
                    <a:pt x="19075" y="21320"/>
                  </a:lnTo>
                  <a:lnTo>
                    <a:pt x="19633" y="21041"/>
                  </a:lnTo>
                  <a:lnTo>
                    <a:pt x="20200" y="20210"/>
                  </a:lnTo>
                  <a:lnTo>
                    <a:pt x="20475" y="19660"/>
                  </a:lnTo>
                  <a:lnTo>
                    <a:pt x="20758" y="17999"/>
                  </a:lnTo>
                  <a:lnTo>
                    <a:pt x="20758" y="12736"/>
                  </a:lnTo>
                  <a:lnTo>
                    <a:pt x="21042" y="10804"/>
                  </a:lnTo>
                  <a:lnTo>
                    <a:pt x="21317" y="6923"/>
                  </a:lnTo>
                  <a:lnTo>
                    <a:pt x="21600" y="4152"/>
                  </a:lnTo>
                  <a:lnTo>
                    <a:pt x="21317" y="2491"/>
                  </a:lnTo>
                  <a:lnTo>
                    <a:pt x="20758" y="1390"/>
                  </a:lnTo>
                  <a:lnTo>
                    <a:pt x="19633" y="559"/>
                  </a:lnTo>
                  <a:lnTo>
                    <a:pt x="16833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1014" name="Shape 1725"/>
            <p:cNvSpPr/>
            <p:nvPr/>
          </p:nvSpPr>
          <p:spPr>
            <a:xfrm>
              <a:off x="3559354" y="6470790"/>
              <a:ext cx="185492" cy="10724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557" y="2246"/>
                  </a:moveTo>
                  <a:lnTo>
                    <a:pt x="20039" y="18900"/>
                  </a:lnTo>
                  <a:lnTo>
                    <a:pt x="15611" y="19341"/>
                  </a:lnTo>
                  <a:lnTo>
                    <a:pt x="11190" y="18900"/>
                  </a:lnTo>
                  <a:lnTo>
                    <a:pt x="6770" y="18900"/>
                  </a:lnTo>
                  <a:lnTo>
                    <a:pt x="2342" y="19341"/>
                  </a:lnTo>
                  <a:lnTo>
                    <a:pt x="1561" y="15291"/>
                  </a:lnTo>
                  <a:lnTo>
                    <a:pt x="1306" y="10800"/>
                  </a:lnTo>
                  <a:lnTo>
                    <a:pt x="1043" y="6750"/>
                  </a:lnTo>
                  <a:lnTo>
                    <a:pt x="1561" y="2700"/>
                  </a:lnTo>
                  <a:lnTo>
                    <a:pt x="2342" y="2246"/>
                  </a:lnTo>
                  <a:lnTo>
                    <a:pt x="3122" y="2246"/>
                  </a:lnTo>
                  <a:lnTo>
                    <a:pt x="4683" y="2700"/>
                  </a:lnTo>
                  <a:lnTo>
                    <a:pt x="8586" y="3141"/>
                  </a:lnTo>
                  <a:lnTo>
                    <a:pt x="14575" y="3141"/>
                  </a:lnTo>
                  <a:lnTo>
                    <a:pt x="20557" y="2246"/>
                  </a:lnTo>
                  <a:close/>
                  <a:moveTo>
                    <a:pt x="3122" y="0"/>
                  </a:moveTo>
                  <a:lnTo>
                    <a:pt x="1561" y="441"/>
                  </a:lnTo>
                  <a:lnTo>
                    <a:pt x="1306" y="441"/>
                  </a:lnTo>
                  <a:lnTo>
                    <a:pt x="1043" y="896"/>
                  </a:lnTo>
                  <a:lnTo>
                    <a:pt x="781" y="896"/>
                  </a:lnTo>
                  <a:lnTo>
                    <a:pt x="526" y="1791"/>
                  </a:lnTo>
                  <a:lnTo>
                    <a:pt x="781" y="2246"/>
                  </a:lnTo>
                  <a:lnTo>
                    <a:pt x="263" y="4491"/>
                  </a:lnTo>
                  <a:lnTo>
                    <a:pt x="0" y="6750"/>
                  </a:lnTo>
                  <a:lnTo>
                    <a:pt x="0" y="11696"/>
                  </a:lnTo>
                  <a:lnTo>
                    <a:pt x="526" y="16641"/>
                  </a:lnTo>
                  <a:lnTo>
                    <a:pt x="1306" y="20691"/>
                  </a:lnTo>
                  <a:lnTo>
                    <a:pt x="1561" y="21146"/>
                  </a:lnTo>
                  <a:lnTo>
                    <a:pt x="2087" y="21600"/>
                  </a:lnTo>
                  <a:lnTo>
                    <a:pt x="6770" y="20691"/>
                  </a:lnTo>
                  <a:lnTo>
                    <a:pt x="16136" y="21600"/>
                  </a:lnTo>
                  <a:lnTo>
                    <a:pt x="20819" y="21146"/>
                  </a:lnTo>
                  <a:lnTo>
                    <a:pt x="21074" y="20691"/>
                  </a:lnTo>
                  <a:lnTo>
                    <a:pt x="21337" y="20250"/>
                  </a:lnTo>
                  <a:lnTo>
                    <a:pt x="21337" y="10800"/>
                  </a:lnTo>
                  <a:lnTo>
                    <a:pt x="21600" y="1350"/>
                  </a:lnTo>
                  <a:lnTo>
                    <a:pt x="21600" y="441"/>
                  </a:lnTo>
                  <a:lnTo>
                    <a:pt x="21074" y="0"/>
                  </a:lnTo>
                  <a:lnTo>
                    <a:pt x="14575" y="896"/>
                  </a:lnTo>
                  <a:lnTo>
                    <a:pt x="11453" y="1350"/>
                  </a:lnTo>
                  <a:lnTo>
                    <a:pt x="8068" y="896"/>
                  </a:lnTo>
                  <a:lnTo>
                    <a:pt x="4946" y="441"/>
                  </a:lnTo>
                  <a:lnTo>
                    <a:pt x="3122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1015" name="Shape 1726"/>
            <p:cNvSpPr/>
            <p:nvPr/>
          </p:nvSpPr>
          <p:spPr>
            <a:xfrm>
              <a:off x="3651004" y="6788081"/>
              <a:ext cx="158614" cy="7592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128" y="0"/>
                  </a:moveTo>
                  <a:lnTo>
                    <a:pt x="5477" y="623"/>
                  </a:lnTo>
                  <a:lnTo>
                    <a:pt x="3037" y="1265"/>
                  </a:lnTo>
                  <a:lnTo>
                    <a:pt x="2124" y="1907"/>
                  </a:lnTo>
                  <a:lnTo>
                    <a:pt x="913" y="3172"/>
                  </a:lnTo>
                  <a:lnTo>
                    <a:pt x="298" y="6986"/>
                  </a:lnTo>
                  <a:lnTo>
                    <a:pt x="298" y="11442"/>
                  </a:lnTo>
                  <a:lnTo>
                    <a:pt x="0" y="21600"/>
                  </a:lnTo>
                  <a:lnTo>
                    <a:pt x="1211" y="21600"/>
                  </a:lnTo>
                  <a:lnTo>
                    <a:pt x="1518" y="15879"/>
                  </a:lnTo>
                  <a:lnTo>
                    <a:pt x="1518" y="10158"/>
                  </a:lnTo>
                  <a:lnTo>
                    <a:pt x="1826" y="6986"/>
                  </a:lnTo>
                  <a:lnTo>
                    <a:pt x="2124" y="5721"/>
                  </a:lnTo>
                  <a:lnTo>
                    <a:pt x="2738" y="4437"/>
                  </a:lnTo>
                  <a:lnTo>
                    <a:pt x="4564" y="3172"/>
                  </a:lnTo>
                  <a:lnTo>
                    <a:pt x="6688" y="2530"/>
                  </a:lnTo>
                  <a:lnTo>
                    <a:pt x="10041" y="2530"/>
                  </a:lnTo>
                  <a:lnTo>
                    <a:pt x="13692" y="3172"/>
                  </a:lnTo>
                  <a:lnTo>
                    <a:pt x="17036" y="3814"/>
                  </a:lnTo>
                  <a:lnTo>
                    <a:pt x="20380" y="5721"/>
                  </a:lnTo>
                  <a:lnTo>
                    <a:pt x="20082" y="12707"/>
                  </a:lnTo>
                  <a:lnTo>
                    <a:pt x="20380" y="19693"/>
                  </a:lnTo>
                  <a:lnTo>
                    <a:pt x="20082" y="21600"/>
                  </a:lnTo>
                  <a:lnTo>
                    <a:pt x="21600" y="21600"/>
                  </a:lnTo>
                  <a:lnTo>
                    <a:pt x="21600" y="18428"/>
                  </a:lnTo>
                  <a:lnTo>
                    <a:pt x="21293" y="8251"/>
                  </a:lnTo>
                  <a:lnTo>
                    <a:pt x="21293" y="5721"/>
                  </a:lnTo>
                  <a:lnTo>
                    <a:pt x="21600" y="5721"/>
                  </a:lnTo>
                  <a:lnTo>
                    <a:pt x="21600" y="3814"/>
                  </a:lnTo>
                  <a:lnTo>
                    <a:pt x="21293" y="3172"/>
                  </a:lnTo>
                  <a:lnTo>
                    <a:pt x="20994" y="3172"/>
                  </a:lnTo>
                  <a:lnTo>
                    <a:pt x="17343" y="1265"/>
                  </a:lnTo>
                  <a:lnTo>
                    <a:pt x="13385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1016" name="Shape 1727"/>
            <p:cNvSpPr/>
            <p:nvPr/>
          </p:nvSpPr>
          <p:spPr>
            <a:xfrm>
              <a:off x="5009496" y="6783568"/>
              <a:ext cx="163126" cy="8043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002" y="0"/>
                  </a:moveTo>
                  <a:lnTo>
                    <a:pt x="17751" y="606"/>
                  </a:lnTo>
                  <a:lnTo>
                    <a:pt x="14491" y="1212"/>
                  </a:lnTo>
                  <a:lnTo>
                    <a:pt x="11239" y="1800"/>
                  </a:lnTo>
                  <a:lnTo>
                    <a:pt x="2663" y="1800"/>
                  </a:lnTo>
                  <a:lnTo>
                    <a:pt x="1476" y="1212"/>
                  </a:lnTo>
                  <a:lnTo>
                    <a:pt x="290" y="1800"/>
                  </a:lnTo>
                  <a:lnTo>
                    <a:pt x="0" y="3012"/>
                  </a:lnTo>
                  <a:lnTo>
                    <a:pt x="0" y="3600"/>
                  </a:lnTo>
                  <a:lnTo>
                    <a:pt x="290" y="4206"/>
                  </a:lnTo>
                  <a:lnTo>
                    <a:pt x="290" y="10212"/>
                  </a:lnTo>
                  <a:lnTo>
                    <a:pt x="589" y="15612"/>
                  </a:lnTo>
                  <a:lnTo>
                    <a:pt x="589" y="21600"/>
                  </a:lnTo>
                  <a:lnTo>
                    <a:pt x="1775" y="21600"/>
                  </a:lnTo>
                  <a:lnTo>
                    <a:pt x="1775" y="14400"/>
                  </a:lnTo>
                  <a:lnTo>
                    <a:pt x="1178" y="7200"/>
                  </a:lnTo>
                  <a:lnTo>
                    <a:pt x="1476" y="3600"/>
                  </a:lnTo>
                  <a:lnTo>
                    <a:pt x="2364" y="4206"/>
                  </a:lnTo>
                  <a:lnTo>
                    <a:pt x="4438" y="4812"/>
                  </a:lnTo>
                  <a:lnTo>
                    <a:pt x="10053" y="4206"/>
                  </a:lnTo>
                  <a:lnTo>
                    <a:pt x="20414" y="3012"/>
                  </a:lnTo>
                  <a:lnTo>
                    <a:pt x="20414" y="12012"/>
                  </a:lnTo>
                  <a:lnTo>
                    <a:pt x="20115" y="21600"/>
                  </a:lnTo>
                  <a:lnTo>
                    <a:pt x="21600" y="21600"/>
                  </a:lnTo>
                  <a:lnTo>
                    <a:pt x="21600" y="1212"/>
                  </a:lnTo>
                  <a:lnTo>
                    <a:pt x="21002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1017" name="Shape 1728"/>
            <p:cNvSpPr/>
            <p:nvPr/>
          </p:nvSpPr>
          <p:spPr>
            <a:xfrm>
              <a:off x="3762697" y="6466277"/>
              <a:ext cx="180978" cy="11176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669" y="1295"/>
                  </a:moveTo>
                  <a:lnTo>
                    <a:pt x="18400" y="1732"/>
                  </a:lnTo>
                  <a:lnTo>
                    <a:pt x="18931" y="2168"/>
                  </a:lnTo>
                  <a:lnTo>
                    <a:pt x="19469" y="2168"/>
                  </a:lnTo>
                  <a:lnTo>
                    <a:pt x="19731" y="2591"/>
                  </a:lnTo>
                  <a:lnTo>
                    <a:pt x="19731" y="3463"/>
                  </a:lnTo>
                  <a:lnTo>
                    <a:pt x="20000" y="5182"/>
                  </a:lnTo>
                  <a:lnTo>
                    <a:pt x="19731" y="6914"/>
                  </a:lnTo>
                  <a:lnTo>
                    <a:pt x="19731" y="12955"/>
                  </a:lnTo>
                  <a:lnTo>
                    <a:pt x="20000" y="15982"/>
                  </a:lnTo>
                  <a:lnTo>
                    <a:pt x="20269" y="18573"/>
                  </a:lnTo>
                  <a:lnTo>
                    <a:pt x="11469" y="19432"/>
                  </a:lnTo>
                  <a:lnTo>
                    <a:pt x="2400" y="19432"/>
                  </a:lnTo>
                  <a:lnTo>
                    <a:pt x="1869" y="9068"/>
                  </a:lnTo>
                  <a:lnTo>
                    <a:pt x="1869" y="3027"/>
                  </a:lnTo>
                  <a:lnTo>
                    <a:pt x="5069" y="2591"/>
                  </a:lnTo>
                  <a:lnTo>
                    <a:pt x="8269" y="2168"/>
                  </a:lnTo>
                  <a:lnTo>
                    <a:pt x="14669" y="1295"/>
                  </a:lnTo>
                  <a:close/>
                  <a:moveTo>
                    <a:pt x="9069" y="0"/>
                  </a:moveTo>
                  <a:lnTo>
                    <a:pt x="5600" y="872"/>
                  </a:lnTo>
                  <a:lnTo>
                    <a:pt x="1869" y="1295"/>
                  </a:lnTo>
                  <a:lnTo>
                    <a:pt x="1869" y="436"/>
                  </a:lnTo>
                  <a:lnTo>
                    <a:pt x="1331" y="436"/>
                  </a:lnTo>
                  <a:lnTo>
                    <a:pt x="1331" y="1295"/>
                  </a:lnTo>
                  <a:lnTo>
                    <a:pt x="269" y="1295"/>
                  </a:lnTo>
                  <a:lnTo>
                    <a:pt x="0" y="2168"/>
                  </a:lnTo>
                  <a:lnTo>
                    <a:pt x="269" y="2591"/>
                  </a:lnTo>
                  <a:lnTo>
                    <a:pt x="531" y="3027"/>
                  </a:lnTo>
                  <a:lnTo>
                    <a:pt x="1069" y="3027"/>
                  </a:lnTo>
                  <a:lnTo>
                    <a:pt x="800" y="7350"/>
                  </a:lnTo>
                  <a:lnTo>
                    <a:pt x="800" y="11659"/>
                  </a:lnTo>
                  <a:lnTo>
                    <a:pt x="1331" y="20305"/>
                  </a:lnTo>
                  <a:lnTo>
                    <a:pt x="1600" y="21164"/>
                  </a:lnTo>
                  <a:lnTo>
                    <a:pt x="1869" y="21600"/>
                  </a:lnTo>
                  <a:lnTo>
                    <a:pt x="11469" y="21600"/>
                  </a:lnTo>
                  <a:lnTo>
                    <a:pt x="21069" y="20305"/>
                  </a:lnTo>
                  <a:lnTo>
                    <a:pt x="21331" y="20305"/>
                  </a:lnTo>
                  <a:lnTo>
                    <a:pt x="21600" y="19432"/>
                  </a:lnTo>
                  <a:lnTo>
                    <a:pt x="21069" y="14686"/>
                  </a:lnTo>
                  <a:lnTo>
                    <a:pt x="20800" y="10364"/>
                  </a:lnTo>
                  <a:lnTo>
                    <a:pt x="20800" y="1295"/>
                  </a:lnTo>
                  <a:lnTo>
                    <a:pt x="20531" y="436"/>
                  </a:lnTo>
                  <a:lnTo>
                    <a:pt x="20269" y="436"/>
                  </a:lnTo>
                  <a:lnTo>
                    <a:pt x="14669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1018" name="Shape 1729"/>
            <p:cNvSpPr/>
            <p:nvPr/>
          </p:nvSpPr>
          <p:spPr>
            <a:xfrm>
              <a:off x="5174811" y="6466277"/>
              <a:ext cx="180979" cy="11176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669" y="1295"/>
                  </a:moveTo>
                  <a:lnTo>
                    <a:pt x="18400" y="1732"/>
                  </a:lnTo>
                  <a:lnTo>
                    <a:pt x="18939" y="2168"/>
                  </a:lnTo>
                  <a:lnTo>
                    <a:pt x="19469" y="2168"/>
                  </a:lnTo>
                  <a:lnTo>
                    <a:pt x="19739" y="2591"/>
                  </a:lnTo>
                  <a:lnTo>
                    <a:pt x="19739" y="3463"/>
                  </a:lnTo>
                  <a:lnTo>
                    <a:pt x="20000" y="5182"/>
                  </a:lnTo>
                  <a:lnTo>
                    <a:pt x="19739" y="6914"/>
                  </a:lnTo>
                  <a:lnTo>
                    <a:pt x="19739" y="12955"/>
                  </a:lnTo>
                  <a:lnTo>
                    <a:pt x="20000" y="15982"/>
                  </a:lnTo>
                  <a:lnTo>
                    <a:pt x="20269" y="18573"/>
                  </a:lnTo>
                  <a:lnTo>
                    <a:pt x="11469" y="19432"/>
                  </a:lnTo>
                  <a:lnTo>
                    <a:pt x="2400" y="19432"/>
                  </a:lnTo>
                  <a:lnTo>
                    <a:pt x="1869" y="9068"/>
                  </a:lnTo>
                  <a:lnTo>
                    <a:pt x="1869" y="3027"/>
                  </a:lnTo>
                  <a:lnTo>
                    <a:pt x="5069" y="2591"/>
                  </a:lnTo>
                  <a:lnTo>
                    <a:pt x="8269" y="2168"/>
                  </a:lnTo>
                  <a:lnTo>
                    <a:pt x="14669" y="1295"/>
                  </a:lnTo>
                  <a:close/>
                  <a:moveTo>
                    <a:pt x="9069" y="0"/>
                  </a:moveTo>
                  <a:lnTo>
                    <a:pt x="5600" y="872"/>
                  </a:lnTo>
                  <a:lnTo>
                    <a:pt x="1869" y="1295"/>
                  </a:lnTo>
                  <a:lnTo>
                    <a:pt x="1869" y="436"/>
                  </a:lnTo>
                  <a:lnTo>
                    <a:pt x="1339" y="436"/>
                  </a:lnTo>
                  <a:lnTo>
                    <a:pt x="1339" y="1295"/>
                  </a:lnTo>
                  <a:lnTo>
                    <a:pt x="269" y="1295"/>
                  </a:lnTo>
                  <a:lnTo>
                    <a:pt x="0" y="2168"/>
                  </a:lnTo>
                  <a:lnTo>
                    <a:pt x="269" y="2591"/>
                  </a:lnTo>
                  <a:lnTo>
                    <a:pt x="539" y="3027"/>
                  </a:lnTo>
                  <a:lnTo>
                    <a:pt x="1069" y="3027"/>
                  </a:lnTo>
                  <a:lnTo>
                    <a:pt x="800" y="7350"/>
                  </a:lnTo>
                  <a:lnTo>
                    <a:pt x="800" y="11659"/>
                  </a:lnTo>
                  <a:lnTo>
                    <a:pt x="1339" y="20305"/>
                  </a:lnTo>
                  <a:lnTo>
                    <a:pt x="1600" y="21164"/>
                  </a:lnTo>
                  <a:lnTo>
                    <a:pt x="1869" y="21600"/>
                  </a:lnTo>
                  <a:lnTo>
                    <a:pt x="11469" y="21600"/>
                  </a:lnTo>
                  <a:lnTo>
                    <a:pt x="21069" y="20305"/>
                  </a:lnTo>
                  <a:lnTo>
                    <a:pt x="21339" y="20305"/>
                  </a:lnTo>
                  <a:lnTo>
                    <a:pt x="21600" y="19432"/>
                  </a:lnTo>
                  <a:lnTo>
                    <a:pt x="21069" y="14686"/>
                  </a:lnTo>
                  <a:lnTo>
                    <a:pt x="20800" y="10364"/>
                  </a:lnTo>
                  <a:lnTo>
                    <a:pt x="20800" y="1295"/>
                  </a:lnTo>
                  <a:lnTo>
                    <a:pt x="20539" y="436"/>
                  </a:lnTo>
                  <a:lnTo>
                    <a:pt x="20269" y="436"/>
                  </a:lnTo>
                  <a:lnTo>
                    <a:pt x="14669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1019" name="Shape 1730"/>
            <p:cNvSpPr/>
            <p:nvPr/>
          </p:nvSpPr>
          <p:spPr>
            <a:xfrm>
              <a:off x="5865272" y="6709837"/>
              <a:ext cx="64774" cy="313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189" y="0"/>
                  </a:moveTo>
                  <a:lnTo>
                    <a:pt x="5953" y="1556"/>
                  </a:lnTo>
                  <a:lnTo>
                    <a:pt x="3718" y="4622"/>
                  </a:lnTo>
                  <a:lnTo>
                    <a:pt x="1483" y="6178"/>
                  </a:lnTo>
                  <a:lnTo>
                    <a:pt x="0" y="9244"/>
                  </a:lnTo>
                  <a:lnTo>
                    <a:pt x="0" y="13866"/>
                  </a:lnTo>
                  <a:lnTo>
                    <a:pt x="730" y="16978"/>
                  </a:lnTo>
                  <a:lnTo>
                    <a:pt x="2235" y="18488"/>
                  </a:lnTo>
                  <a:lnTo>
                    <a:pt x="5953" y="21600"/>
                  </a:lnTo>
                  <a:lnTo>
                    <a:pt x="7436" y="21600"/>
                  </a:lnTo>
                  <a:lnTo>
                    <a:pt x="8189" y="20044"/>
                  </a:lnTo>
                  <a:lnTo>
                    <a:pt x="7436" y="16978"/>
                  </a:lnTo>
                  <a:lnTo>
                    <a:pt x="6706" y="15422"/>
                  </a:lnTo>
                  <a:lnTo>
                    <a:pt x="15647" y="15422"/>
                  </a:lnTo>
                  <a:lnTo>
                    <a:pt x="20117" y="13866"/>
                  </a:lnTo>
                  <a:lnTo>
                    <a:pt x="21600" y="10800"/>
                  </a:lnTo>
                  <a:lnTo>
                    <a:pt x="20117" y="7734"/>
                  </a:lnTo>
                  <a:lnTo>
                    <a:pt x="11176" y="9244"/>
                  </a:lnTo>
                  <a:lnTo>
                    <a:pt x="5201" y="9244"/>
                  </a:lnTo>
                  <a:lnTo>
                    <a:pt x="6706" y="7734"/>
                  </a:lnTo>
                  <a:lnTo>
                    <a:pt x="8941" y="4622"/>
                  </a:lnTo>
                  <a:lnTo>
                    <a:pt x="9671" y="3112"/>
                  </a:lnTo>
                  <a:lnTo>
                    <a:pt x="9671" y="1556"/>
                  </a:lnTo>
                  <a:lnTo>
                    <a:pt x="894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1020" name="Shape 1731"/>
            <p:cNvSpPr/>
            <p:nvPr/>
          </p:nvSpPr>
          <p:spPr>
            <a:xfrm>
              <a:off x="5778135" y="6468534"/>
              <a:ext cx="180979" cy="11169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61" y="1733"/>
                  </a:moveTo>
                  <a:lnTo>
                    <a:pt x="5061" y="2156"/>
                  </a:lnTo>
                  <a:lnTo>
                    <a:pt x="14131" y="2593"/>
                  </a:lnTo>
                  <a:lnTo>
                    <a:pt x="17331" y="2593"/>
                  </a:lnTo>
                  <a:lnTo>
                    <a:pt x="18931" y="3029"/>
                  </a:lnTo>
                  <a:lnTo>
                    <a:pt x="19731" y="3029"/>
                  </a:lnTo>
                  <a:lnTo>
                    <a:pt x="20261" y="3452"/>
                  </a:lnTo>
                  <a:lnTo>
                    <a:pt x="20531" y="5185"/>
                  </a:lnTo>
                  <a:lnTo>
                    <a:pt x="20531" y="18148"/>
                  </a:lnTo>
                  <a:lnTo>
                    <a:pt x="19731" y="19444"/>
                  </a:lnTo>
                  <a:lnTo>
                    <a:pt x="18131" y="19880"/>
                  </a:lnTo>
                  <a:lnTo>
                    <a:pt x="12800" y="19880"/>
                  </a:lnTo>
                  <a:lnTo>
                    <a:pt x="7200" y="19007"/>
                  </a:lnTo>
                  <a:lnTo>
                    <a:pt x="3731" y="18584"/>
                  </a:lnTo>
                  <a:lnTo>
                    <a:pt x="2931" y="18148"/>
                  </a:lnTo>
                  <a:lnTo>
                    <a:pt x="2400" y="16851"/>
                  </a:lnTo>
                  <a:lnTo>
                    <a:pt x="1861" y="15119"/>
                  </a:lnTo>
                  <a:lnTo>
                    <a:pt x="1861" y="13399"/>
                  </a:lnTo>
                  <a:lnTo>
                    <a:pt x="1600" y="9074"/>
                  </a:lnTo>
                  <a:lnTo>
                    <a:pt x="1600" y="5621"/>
                  </a:lnTo>
                  <a:lnTo>
                    <a:pt x="1861" y="3889"/>
                  </a:lnTo>
                  <a:lnTo>
                    <a:pt x="1600" y="1733"/>
                  </a:lnTo>
                  <a:close/>
                  <a:moveTo>
                    <a:pt x="1861" y="0"/>
                  </a:moveTo>
                  <a:lnTo>
                    <a:pt x="261" y="436"/>
                  </a:lnTo>
                  <a:lnTo>
                    <a:pt x="0" y="860"/>
                  </a:lnTo>
                  <a:lnTo>
                    <a:pt x="0" y="1733"/>
                  </a:lnTo>
                  <a:lnTo>
                    <a:pt x="261" y="2156"/>
                  </a:lnTo>
                  <a:lnTo>
                    <a:pt x="800" y="2156"/>
                  </a:lnTo>
                  <a:lnTo>
                    <a:pt x="800" y="3889"/>
                  </a:lnTo>
                  <a:lnTo>
                    <a:pt x="531" y="6045"/>
                  </a:lnTo>
                  <a:lnTo>
                    <a:pt x="531" y="8637"/>
                  </a:lnTo>
                  <a:lnTo>
                    <a:pt x="800" y="14259"/>
                  </a:lnTo>
                  <a:lnTo>
                    <a:pt x="1600" y="19880"/>
                  </a:lnTo>
                  <a:lnTo>
                    <a:pt x="1861" y="20304"/>
                  </a:lnTo>
                  <a:lnTo>
                    <a:pt x="4531" y="20304"/>
                  </a:lnTo>
                  <a:lnTo>
                    <a:pt x="6931" y="20740"/>
                  </a:lnTo>
                  <a:lnTo>
                    <a:pt x="11731" y="21600"/>
                  </a:lnTo>
                  <a:lnTo>
                    <a:pt x="18661" y="21600"/>
                  </a:lnTo>
                  <a:lnTo>
                    <a:pt x="21061" y="20740"/>
                  </a:lnTo>
                  <a:lnTo>
                    <a:pt x="21331" y="20304"/>
                  </a:lnTo>
                  <a:lnTo>
                    <a:pt x="21600" y="19880"/>
                  </a:lnTo>
                  <a:lnTo>
                    <a:pt x="21600" y="7341"/>
                  </a:lnTo>
                  <a:lnTo>
                    <a:pt x="21061" y="3452"/>
                  </a:lnTo>
                  <a:lnTo>
                    <a:pt x="20800" y="2156"/>
                  </a:lnTo>
                  <a:lnTo>
                    <a:pt x="20000" y="1733"/>
                  </a:lnTo>
                  <a:lnTo>
                    <a:pt x="19200" y="1296"/>
                  </a:lnTo>
                  <a:lnTo>
                    <a:pt x="13061" y="1296"/>
                  </a:lnTo>
                  <a:lnTo>
                    <a:pt x="7731" y="436"/>
                  </a:lnTo>
                  <a:lnTo>
                    <a:pt x="400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1021" name="Shape 1732"/>
            <p:cNvSpPr/>
            <p:nvPr/>
          </p:nvSpPr>
          <p:spPr>
            <a:xfrm>
              <a:off x="5682039" y="6595888"/>
              <a:ext cx="274818" cy="17208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875" y="1125"/>
                  </a:moveTo>
                  <a:lnTo>
                    <a:pt x="19670" y="1399"/>
                  </a:lnTo>
                  <a:lnTo>
                    <a:pt x="20197" y="1399"/>
                  </a:lnTo>
                  <a:lnTo>
                    <a:pt x="20546" y="2241"/>
                  </a:lnTo>
                  <a:lnTo>
                    <a:pt x="20724" y="3365"/>
                  </a:lnTo>
                  <a:lnTo>
                    <a:pt x="20896" y="4490"/>
                  </a:lnTo>
                  <a:lnTo>
                    <a:pt x="20896" y="14586"/>
                  </a:lnTo>
                  <a:lnTo>
                    <a:pt x="20724" y="18235"/>
                  </a:lnTo>
                  <a:lnTo>
                    <a:pt x="20546" y="19351"/>
                  </a:lnTo>
                  <a:lnTo>
                    <a:pt x="20197" y="19634"/>
                  </a:lnTo>
                  <a:lnTo>
                    <a:pt x="17036" y="20192"/>
                  </a:lnTo>
                  <a:lnTo>
                    <a:pt x="10537" y="20192"/>
                  </a:lnTo>
                  <a:lnTo>
                    <a:pt x="7376" y="19634"/>
                  </a:lnTo>
                  <a:lnTo>
                    <a:pt x="4215" y="19351"/>
                  </a:lnTo>
                  <a:lnTo>
                    <a:pt x="2634" y="19351"/>
                  </a:lnTo>
                  <a:lnTo>
                    <a:pt x="1054" y="19634"/>
                  </a:lnTo>
                  <a:lnTo>
                    <a:pt x="699" y="7289"/>
                  </a:lnTo>
                  <a:lnTo>
                    <a:pt x="1054" y="4490"/>
                  </a:lnTo>
                  <a:lnTo>
                    <a:pt x="1054" y="1683"/>
                  </a:lnTo>
                  <a:lnTo>
                    <a:pt x="1403" y="1683"/>
                  </a:lnTo>
                  <a:lnTo>
                    <a:pt x="1930" y="1399"/>
                  </a:lnTo>
                  <a:lnTo>
                    <a:pt x="4037" y="1399"/>
                  </a:lnTo>
                  <a:lnTo>
                    <a:pt x="7376" y="1125"/>
                  </a:lnTo>
                  <a:close/>
                  <a:moveTo>
                    <a:pt x="2811" y="0"/>
                  </a:moveTo>
                  <a:lnTo>
                    <a:pt x="1930" y="283"/>
                  </a:lnTo>
                  <a:lnTo>
                    <a:pt x="1054" y="558"/>
                  </a:lnTo>
                  <a:lnTo>
                    <a:pt x="876" y="841"/>
                  </a:lnTo>
                  <a:lnTo>
                    <a:pt x="699" y="841"/>
                  </a:lnTo>
                  <a:lnTo>
                    <a:pt x="527" y="1125"/>
                  </a:lnTo>
                  <a:lnTo>
                    <a:pt x="527" y="1399"/>
                  </a:lnTo>
                  <a:lnTo>
                    <a:pt x="699" y="1683"/>
                  </a:lnTo>
                  <a:lnTo>
                    <a:pt x="876" y="1683"/>
                  </a:lnTo>
                  <a:lnTo>
                    <a:pt x="527" y="2241"/>
                  </a:lnTo>
                  <a:lnTo>
                    <a:pt x="349" y="2807"/>
                  </a:lnTo>
                  <a:lnTo>
                    <a:pt x="172" y="4765"/>
                  </a:lnTo>
                  <a:lnTo>
                    <a:pt x="0" y="8413"/>
                  </a:lnTo>
                  <a:lnTo>
                    <a:pt x="0" y="14303"/>
                  </a:lnTo>
                  <a:lnTo>
                    <a:pt x="349" y="20475"/>
                  </a:lnTo>
                  <a:lnTo>
                    <a:pt x="527" y="20759"/>
                  </a:lnTo>
                  <a:lnTo>
                    <a:pt x="876" y="21034"/>
                  </a:lnTo>
                  <a:lnTo>
                    <a:pt x="3338" y="20759"/>
                  </a:lnTo>
                  <a:lnTo>
                    <a:pt x="5972" y="20759"/>
                  </a:lnTo>
                  <a:lnTo>
                    <a:pt x="11063" y="21317"/>
                  </a:lnTo>
                  <a:lnTo>
                    <a:pt x="13520" y="21600"/>
                  </a:lnTo>
                  <a:lnTo>
                    <a:pt x="15982" y="21317"/>
                  </a:lnTo>
                  <a:lnTo>
                    <a:pt x="20896" y="20759"/>
                  </a:lnTo>
                  <a:lnTo>
                    <a:pt x="21251" y="20192"/>
                  </a:lnTo>
                  <a:lnTo>
                    <a:pt x="21423" y="16552"/>
                  </a:lnTo>
                  <a:lnTo>
                    <a:pt x="21600" y="12620"/>
                  </a:lnTo>
                  <a:lnTo>
                    <a:pt x="21600" y="5048"/>
                  </a:lnTo>
                  <a:lnTo>
                    <a:pt x="21423" y="3365"/>
                  </a:lnTo>
                  <a:lnTo>
                    <a:pt x="21073" y="1966"/>
                  </a:lnTo>
                  <a:lnTo>
                    <a:pt x="20896" y="1125"/>
                  </a:lnTo>
                  <a:lnTo>
                    <a:pt x="20546" y="841"/>
                  </a:lnTo>
                  <a:lnTo>
                    <a:pt x="20197" y="283"/>
                  </a:lnTo>
                  <a:lnTo>
                    <a:pt x="19670" y="283"/>
                  </a:lnTo>
                  <a:lnTo>
                    <a:pt x="14929" y="0"/>
                  </a:lnTo>
                  <a:lnTo>
                    <a:pt x="10010" y="0"/>
                  </a:lnTo>
                  <a:lnTo>
                    <a:pt x="4741" y="283"/>
                  </a:lnTo>
                  <a:lnTo>
                    <a:pt x="281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1022" name="Shape 1733"/>
            <p:cNvSpPr/>
            <p:nvPr/>
          </p:nvSpPr>
          <p:spPr>
            <a:xfrm>
              <a:off x="3436446" y="6689728"/>
              <a:ext cx="24623" cy="469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641" y="0"/>
                  </a:moveTo>
                  <a:lnTo>
                    <a:pt x="15720" y="1039"/>
                  </a:lnTo>
                  <a:lnTo>
                    <a:pt x="7860" y="4124"/>
                  </a:lnTo>
                  <a:lnTo>
                    <a:pt x="0" y="8249"/>
                  </a:lnTo>
                  <a:lnTo>
                    <a:pt x="0" y="10296"/>
                  </a:lnTo>
                  <a:lnTo>
                    <a:pt x="1980" y="11335"/>
                  </a:lnTo>
                  <a:lnTo>
                    <a:pt x="3959" y="11335"/>
                  </a:lnTo>
                  <a:lnTo>
                    <a:pt x="11761" y="8249"/>
                  </a:lnTo>
                  <a:lnTo>
                    <a:pt x="9839" y="19553"/>
                  </a:lnTo>
                  <a:lnTo>
                    <a:pt x="11761" y="20592"/>
                  </a:lnTo>
                  <a:lnTo>
                    <a:pt x="13740" y="21600"/>
                  </a:lnTo>
                  <a:lnTo>
                    <a:pt x="17641" y="20592"/>
                  </a:lnTo>
                  <a:lnTo>
                    <a:pt x="17641" y="19553"/>
                  </a:lnTo>
                  <a:lnTo>
                    <a:pt x="19620" y="11335"/>
                  </a:lnTo>
                  <a:lnTo>
                    <a:pt x="21600" y="3086"/>
                  </a:lnTo>
                  <a:lnTo>
                    <a:pt x="21600" y="1039"/>
                  </a:lnTo>
                  <a:lnTo>
                    <a:pt x="1962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1023" name="Shape 1734"/>
            <p:cNvSpPr/>
            <p:nvPr/>
          </p:nvSpPr>
          <p:spPr>
            <a:xfrm>
              <a:off x="5384856" y="6472980"/>
              <a:ext cx="176532" cy="10950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657" y="1767"/>
                  </a:moveTo>
                  <a:lnTo>
                    <a:pt x="15859" y="2212"/>
                  </a:lnTo>
                  <a:lnTo>
                    <a:pt x="18319" y="2212"/>
                  </a:lnTo>
                  <a:lnTo>
                    <a:pt x="19140" y="2644"/>
                  </a:lnTo>
                  <a:lnTo>
                    <a:pt x="19684" y="3089"/>
                  </a:lnTo>
                  <a:lnTo>
                    <a:pt x="19960" y="3967"/>
                  </a:lnTo>
                  <a:lnTo>
                    <a:pt x="19960" y="7501"/>
                  </a:lnTo>
                  <a:lnTo>
                    <a:pt x="19684" y="10577"/>
                  </a:lnTo>
                  <a:lnTo>
                    <a:pt x="19684" y="14544"/>
                  </a:lnTo>
                  <a:lnTo>
                    <a:pt x="19960" y="16311"/>
                  </a:lnTo>
                  <a:lnTo>
                    <a:pt x="20228" y="18079"/>
                  </a:lnTo>
                  <a:lnTo>
                    <a:pt x="16403" y="18511"/>
                  </a:lnTo>
                  <a:lnTo>
                    <a:pt x="12302" y="18511"/>
                  </a:lnTo>
                  <a:lnTo>
                    <a:pt x="9022" y="18956"/>
                  </a:lnTo>
                  <a:lnTo>
                    <a:pt x="5465" y="19833"/>
                  </a:lnTo>
                  <a:lnTo>
                    <a:pt x="3557" y="19401"/>
                  </a:lnTo>
                  <a:lnTo>
                    <a:pt x="1640" y="18511"/>
                  </a:lnTo>
                  <a:lnTo>
                    <a:pt x="1364" y="18079"/>
                  </a:lnTo>
                  <a:lnTo>
                    <a:pt x="1096" y="17633"/>
                  </a:lnTo>
                  <a:lnTo>
                    <a:pt x="1096" y="7501"/>
                  </a:lnTo>
                  <a:lnTo>
                    <a:pt x="820" y="3089"/>
                  </a:lnTo>
                  <a:lnTo>
                    <a:pt x="1096" y="3089"/>
                  </a:lnTo>
                  <a:lnTo>
                    <a:pt x="1916" y="2212"/>
                  </a:lnTo>
                  <a:lnTo>
                    <a:pt x="2737" y="1767"/>
                  </a:lnTo>
                  <a:close/>
                  <a:moveTo>
                    <a:pt x="2460" y="0"/>
                  </a:moveTo>
                  <a:lnTo>
                    <a:pt x="1640" y="445"/>
                  </a:lnTo>
                  <a:lnTo>
                    <a:pt x="820" y="1322"/>
                  </a:lnTo>
                  <a:lnTo>
                    <a:pt x="820" y="445"/>
                  </a:lnTo>
                  <a:lnTo>
                    <a:pt x="276" y="445"/>
                  </a:lnTo>
                  <a:lnTo>
                    <a:pt x="0" y="4412"/>
                  </a:lnTo>
                  <a:lnTo>
                    <a:pt x="0" y="16311"/>
                  </a:lnTo>
                  <a:lnTo>
                    <a:pt x="276" y="17633"/>
                  </a:lnTo>
                  <a:lnTo>
                    <a:pt x="544" y="18956"/>
                  </a:lnTo>
                  <a:lnTo>
                    <a:pt x="1096" y="19833"/>
                  </a:lnTo>
                  <a:lnTo>
                    <a:pt x="1916" y="20723"/>
                  </a:lnTo>
                  <a:lnTo>
                    <a:pt x="3825" y="21155"/>
                  </a:lnTo>
                  <a:lnTo>
                    <a:pt x="6017" y="21600"/>
                  </a:lnTo>
                  <a:lnTo>
                    <a:pt x="10386" y="20723"/>
                  </a:lnTo>
                  <a:lnTo>
                    <a:pt x="13122" y="20278"/>
                  </a:lnTo>
                  <a:lnTo>
                    <a:pt x="18319" y="20278"/>
                  </a:lnTo>
                  <a:lnTo>
                    <a:pt x="21048" y="19833"/>
                  </a:lnTo>
                  <a:lnTo>
                    <a:pt x="21600" y="19401"/>
                  </a:lnTo>
                  <a:lnTo>
                    <a:pt x="21600" y="18511"/>
                  </a:lnTo>
                  <a:lnTo>
                    <a:pt x="21048" y="16311"/>
                  </a:lnTo>
                  <a:lnTo>
                    <a:pt x="20780" y="14112"/>
                  </a:lnTo>
                  <a:lnTo>
                    <a:pt x="20780" y="9700"/>
                  </a:lnTo>
                  <a:lnTo>
                    <a:pt x="21048" y="7056"/>
                  </a:lnTo>
                  <a:lnTo>
                    <a:pt x="21048" y="4857"/>
                  </a:lnTo>
                  <a:lnTo>
                    <a:pt x="20780" y="2644"/>
                  </a:lnTo>
                  <a:lnTo>
                    <a:pt x="19960" y="445"/>
                  </a:lnTo>
                  <a:lnTo>
                    <a:pt x="19684" y="445"/>
                  </a:lnTo>
                  <a:lnTo>
                    <a:pt x="19408" y="0"/>
                  </a:lnTo>
                  <a:lnTo>
                    <a:pt x="16679" y="445"/>
                  </a:lnTo>
                  <a:lnTo>
                    <a:pt x="13943" y="445"/>
                  </a:lnTo>
                  <a:lnTo>
                    <a:pt x="8202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1024" name="Shape 1735"/>
            <p:cNvSpPr/>
            <p:nvPr/>
          </p:nvSpPr>
          <p:spPr>
            <a:xfrm>
              <a:off x="3454365" y="6790271"/>
              <a:ext cx="172019" cy="7373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925" y="0"/>
                  </a:moveTo>
                  <a:lnTo>
                    <a:pt x="842" y="1322"/>
                  </a:lnTo>
                  <a:lnTo>
                    <a:pt x="842" y="1964"/>
                  </a:lnTo>
                  <a:lnTo>
                    <a:pt x="558" y="1964"/>
                  </a:lnTo>
                  <a:lnTo>
                    <a:pt x="275" y="2625"/>
                  </a:lnTo>
                  <a:lnTo>
                    <a:pt x="0" y="12443"/>
                  </a:lnTo>
                  <a:lnTo>
                    <a:pt x="0" y="21600"/>
                  </a:lnTo>
                  <a:lnTo>
                    <a:pt x="1117" y="21600"/>
                  </a:lnTo>
                  <a:lnTo>
                    <a:pt x="1117" y="14406"/>
                  </a:lnTo>
                  <a:lnTo>
                    <a:pt x="1400" y="9177"/>
                  </a:lnTo>
                  <a:lnTo>
                    <a:pt x="1117" y="6552"/>
                  </a:lnTo>
                  <a:lnTo>
                    <a:pt x="842" y="3927"/>
                  </a:lnTo>
                  <a:lnTo>
                    <a:pt x="1117" y="3927"/>
                  </a:lnTo>
                  <a:lnTo>
                    <a:pt x="3642" y="3286"/>
                  </a:lnTo>
                  <a:lnTo>
                    <a:pt x="6167" y="2625"/>
                  </a:lnTo>
                  <a:lnTo>
                    <a:pt x="17392" y="2625"/>
                  </a:lnTo>
                  <a:lnTo>
                    <a:pt x="18517" y="3286"/>
                  </a:lnTo>
                  <a:lnTo>
                    <a:pt x="19358" y="4588"/>
                  </a:lnTo>
                  <a:lnTo>
                    <a:pt x="19917" y="6552"/>
                  </a:lnTo>
                  <a:lnTo>
                    <a:pt x="20483" y="9818"/>
                  </a:lnTo>
                  <a:lnTo>
                    <a:pt x="20483" y="21600"/>
                  </a:lnTo>
                  <a:lnTo>
                    <a:pt x="21600" y="21600"/>
                  </a:lnTo>
                  <a:lnTo>
                    <a:pt x="21600" y="12443"/>
                  </a:lnTo>
                  <a:lnTo>
                    <a:pt x="21325" y="7855"/>
                  </a:lnTo>
                  <a:lnTo>
                    <a:pt x="20758" y="3927"/>
                  </a:lnTo>
                  <a:lnTo>
                    <a:pt x="20200" y="2625"/>
                  </a:lnTo>
                  <a:lnTo>
                    <a:pt x="19358" y="1322"/>
                  </a:lnTo>
                  <a:lnTo>
                    <a:pt x="17675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1025" name="Shape 1736"/>
            <p:cNvSpPr/>
            <p:nvPr/>
          </p:nvSpPr>
          <p:spPr>
            <a:xfrm>
              <a:off x="3358268" y="6598145"/>
              <a:ext cx="165316" cy="17201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267" y="1117"/>
                  </a:moveTo>
                  <a:lnTo>
                    <a:pt x="19848" y="1400"/>
                  </a:lnTo>
                  <a:lnTo>
                    <a:pt x="20143" y="1683"/>
                  </a:lnTo>
                  <a:lnTo>
                    <a:pt x="20438" y="1958"/>
                  </a:lnTo>
                  <a:lnTo>
                    <a:pt x="20438" y="7008"/>
                  </a:lnTo>
                  <a:lnTo>
                    <a:pt x="20143" y="11225"/>
                  </a:lnTo>
                  <a:lnTo>
                    <a:pt x="20143" y="15433"/>
                  </a:lnTo>
                  <a:lnTo>
                    <a:pt x="20438" y="19642"/>
                  </a:lnTo>
                  <a:lnTo>
                    <a:pt x="18097" y="20200"/>
                  </a:lnTo>
                  <a:lnTo>
                    <a:pt x="15764" y="20483"/>
                  </a:lnTo>
                  <a:lnTo>
                    <a:pt x="10804" y="20200"/>
                  </a:lnTo>
                  <a:lnTo>
                    <a:pt x="6131" y="19917"/>
                  </a:lnTo>
                  <a:lnTo>
                    <a:pt x="3798" y="19642"/>
                  </a:lnTo>
                  <a:lnTo>
                    <a:pt x="2333" y="19358"/>
                  </a:lnTo>
                  <a:lnTo>
                    <a:pt x="1752" y="18800"/>
                  </a:lnTo>
                  <a:lnTo>
                    <a:pt x="1171" y="16833"/>
                  </a:lnTo>
                  <a:lnTo>
                    <a:pt x="1171" y="10383"/>
                  </a:lnTo>
                  <a:lnTo>
                    <a:pt x="1457" y="5892"/>
                  </a:lnTo>
                  <a:lnTo>
                    <a:pt x="1752" y="1400"/>
                  </a:lnTo>
                  <a:lnTo>
                    <a:pt x="11090" y="1400"/>
                  </a:lnTo>
                  <a:lnTo>
                    <a:pt x="16640" y="1117"/>
                  </a:lnTo>
                  <a:close/>
                  <a:moveTo>
                    <a:pt x="1171" y="0"/>
                  </a:moveTo>
                  <a:lnTo>
                    <a:pt x="876" y="275"/>
                  </a:lnTo>
                  <a:lnTo>
                    <a:pt x="581" y="558"/>
                  </a:lnTo>
                  <a:lnTo>
                    <a:pt x="581" y="842"/>
                  </a:lnTo>
                  <a:lnTo>
                    <a:pt x="876" y="1117"/>
                  </a:lnTo>
                  <a:lnTo>
                    <a:pt x="295" y="3642"/>
                  </a:lnTo>
                  <a:lnTo>
                    <a:pt x="0" y="6167"/>
                  </a:lnTo>
                  <a:lnTo>
                    <a:pt x="0" y="11225"/>
                  </a:lnTo>
                  <a:lnTo>
                    <a:pt x="295" y="16833"/>
                  </a:lnTo>
                  <a:lnTo>
                    <a:pt x="295" y="18233"/>
                  </a:lnTo>
                  <a:lnTo>
                    <a:pt x="581" y="19075"/>
                  </a:lnTo>
                  <a:lnTo>
                    <a:pt x="876" y="19642"/>
                  </a:lnTo>
                  <a:lnTo>
                    <a:pt x="1171" y="19917"/>
                  </a:lnTo>
                  <a:lnTo>
                    <a:pt x="1457" y="20200"/>
                  </a:lnTo>
                  <a:lnTo>
                    <a:pt x="2627" y="20483"/>
                  </a:lnTo>
                  <a:lnTo>
                    <a:pt x="5836" y="20758"/>
                  </a:lnTo>
                  <a:lnTo>
                    <a:pt x="9053" y="21325"/>
                  </a:lnTo>
                  <a:lnTo>
                    <a:pt x="15183" y="21600"/>
                  </a:lnTo>
                  <a:lnTo>
                    <a:pt x="18392" y="21325"/>
                  </a:lnTo>
                  <a:lnTo>
                    <a:pt x="19848" y="21042"/>
                  </a:lnTo>
                  <a:lnTo>
                    <a:pt x="21314" y="20758"/>
                  </a:lnTo>
                  <a:lnTo>
                    <a:pt x="21600" y="20483"/>
                  </a:lnTo>
                  <a:lnTo>
                    <a:pt x="21600" y="19917"/>
                  </a:lnTo>
                  <a:lnTo>
                    <a:pt x="21314" y="17675"/>
                  </a:lnTo>
                  <a:lnTo>
                    <a:pt x="21314" y="10383"/>
                  </a:lnTo>
                  <a:lnTo>
                    <a:pt x="21600" y="5608"/>
                  </a:lnTo>
                  <a:lnTo>
                    <a:pt x="21600" y="558"/>
                  </a:lnTo>
                  <a:lnTo>
                    <a:pt x="21019" y="275"/>
                  </a:lnTo>
                  <a:lnTo>
                    <a:pt x="16059" y="0"/>
                  </a:lnTo>
                  <a:lnTo>
                    <a:pt x="11090" y="0"/>
                  </a:lnTo>
                  <a:lnTo>
                    <a:pt x="6131" y="275"/>
                  </a:lnTo>
                  <a:lnTo>
                    <a:pt x="117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1026" name="Shape 1737"/>
            <p:cNvSpPr/>
            <p:nvPr/>
          </p:nvSpPr>
          <p:spPr>
            <a:xfrm>
              <a:off x="4618473" y="6788081"/>
              <a:ext cx="165317" cy="7592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57" y="0"/>
                  </a:moveTo>
                  <a:lnTo>
                    <a:pt x="876" y="623"/>
                  </a:lnTo>
                  <a:lnTo>
                    <a:pt x="876" y="2530"/>
                  </a:lnTo>
                  <a:lnTo>
                    <a:pt x="581" y="6986"/>
                  </a:lnTo>
                  <a:lnTo>
                    <a:pt x="295" y="12065"/>
                  </a:lnTo>
                  <a:lnTo>
                    <a:pt x="0" y="21600"/>
                  </a:lnTo>
                  <a:lnTo>
                    <a:pt x="1171" y="21600"/>
                  </a:lnTo>
                  <a:lnTo>
                    <a:pt x="1752" y="3172"/>
                  </a:lnTo>
                  <a:lnTo>
                    <a:pt x="11385" y="3172"/>
                  </a:lnTo>
                  <a:lnTo>
                    <a:pt x="16640" y="2530"/>
                  </a:lnTo>
                  <a:lnTo>
                    <a:pt x="19267" y="2530"/>
                  </a:lnTo>
                  <a:lnTo>
                    <a:pt x="19848" y="3172"/>
                  </a:lnTo>
                  <a:lnTo>
                    <a:pt x="20143" y="3814"/>
                  </a:lnTo>
                  <a:lnTo>
                    <a:pt x="20438" y="4437"/>
                  </a:lnTo>
                  <a:lnTo>
                    <a:pt x="20724" y="6344"/>
                  </a:lnTo>
                  <a:lnTo>
                    <a:pt x="20438" y="21600"/>
                  </a:lnTo>
                  <a:lnTo>
                    <a:pt x="21314" y="21600"/>
                  </a:lnTo>
                  <a:lnTo>
                    <a:pt x="21600" y="12065"/>
                  </a:lnTo>
                  <a:lnTo>
                    <a:pt x="21600" y="1265"/>
                  </a:lnTo>
                  <a:lnTo>
                    <a:pt x="21314" y="623"/>
                  </a:lnTo>
                  <a:lnTo>
                    <a:pt x="16345" y="0"/>
                  </a:lnTo>
                  <a:lnTo>
                    <a:pt x="11385" y="623"/>
                  </a:lnTo>
                  <a:lnTo>
                    <a:pt x="6425" y="623"/>
                  </a:lnTo>
                  <a:lnTo>
                    <a:pt x="1457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1027" name="Shape 1738"/>
            <p:cNvSpPr/>
            <p:nvPr/>
          </p:nvSpPr>
          <p:spPr>
            <a:xfrm>
              <a:off x="3161629" y="6781379"/>
              <a:ext cx="281521" cy="8262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971" y="0"/>
                  </a:moveTo>
                  <a:lnTo>
                    <a:pt x="15775" y="573"/>
                  </a:lnTo>
                  <a:lnTo>
                    <a:pt x="13886" y="1162"/>
                  </a:lnTo>
                  <a:lnTo>
                    <a:pt x="10973" y="1752"/>
                  </a:lnTo>
                  <a:lnTo>
                    <a:pt x="5316" y="1752"/>
                  </a:lnTo>
                  <a:lnTo>
                    <a:pt x="2571" y="2325"/>
                  </a:lnTo>
                  <a:lnTo>
                    <a:pt x="1543" y="2915"/>
                  </a:lnTo>
                  <a:lnTo>
                    <a:pt x="1029" y="4077"/>
                  </a:lnTo>
                  <a:lnTo>
                    <a:pt x="514" y="6419"/>
                  </a:lnTo>
                  <a:lnTo>
                    <a:pt x="173" y="8761"/>
                  </a:lnTo>
                  <a:lnTo>
                    <a:pt x="0" y="12266"/>
                  </a:lnTo>
                  <a:lnTo>
                    <a:pt x="0" y="21600"/>
                  </a:lnTo>
                  <a:lnTo>
                    <a:pt x="861" y="21600"/>
                  </a:lnTo>
                  <a:lnTo>
                    <a:pt x="861" y="14591"/>
                  </a:lnTo>
                  <a:lnTo>
                    <a:pt x="1029" y="9924"/>
                  </a:lnTo>
                  <a:lnTo>
                    <a:pt x="1202" y="7582"/>
                  </a:lnTo>
                  <a:lnTo>
                    <a:pt x="1543" y="5829"/>
                  </a:lnTo>
                  <a:lnTo>
                    <a:pt x="1889" y="5257"/>
                  </a:lnTo>
                  <a:lnTo>
                    <a:pt x="2571" y="4667"/>
                  </a:lnTo>
                  <a:lnTo>
                    <a:pt x="8402" y="4667"/>
                  </a:lnTo>
                  <a:lnTo>
                    <a:pt x="13203" y="4077"/>
                  </a:lnTo>
                  <a:lnTo>
                    <a:pt x="15087" y="3505"/>
                  </a:lnTo>
                  <a:lnTo>
                    <a:pt x="17486" y="2915"/>
                  </a:lnTo>
                  <a:lnTo>
                    <a:pt x="18514" y="3505"/>
                  </a:lnTo>
                  <a:lnTo>
                    <a:pt x="19543" y="4667"/>
                  </a:lnTo>
                  <a:lnTo>
                    <a:pt x="20230" y="6419"/>
                  </a:lnTo>
                  <a:lnTo>
                    <a:pt x="20403" y="7582"/>
                  </a:lnTo>
                  <a:lnTo>
                    <a:pt x="20571" y="9334"/>
                  </a:lnTo>
                  <a:lnTo>
                    <a:pt x="20745" y="15181"/>
                  </a:lnTo>
                  <a:lnTo>
                    <a:pt x="20571" y="21600"/>
                  </a:lnTo>
                  <a:lnTo>
                    <a:pt x="21600" y="21600"/>
                  </a:lnTo>
                  <a:lnTo>
                    <a:pt x="21600" y="14591"/>
                  </a:lnTo>
                  <a:lnTo>
                    <a:pt x="21259" y="7582"/>
                  </a:lnTo>
                  <a:lnTo>
                    <a:pt x="21259" y="5829"/>
                  </a:lnTo>
                  <a:lnTo>
                    <a:pt x="20230" y="2325"/>
                  </a:lnTo>
                  <a:lnTo>
                    <a:pt x="19202" y="1162"/>
                  </a:lnTo>
                  <a:lnTo>
                    <a:pt x="18173" y="573"/>
                  </a:lnTo>
                  <a:lnTo>
                    <a:pt x="1697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1028" name="Shape 1739"/>
            <p:cNvSpPr/>
            <p:nvPr/>
          </p:nvSpPr>
          <p:spPr>
            <a:xfrm>
              <a:off x="4783789" y="6700944"/>
              <a:ext cx="31325" cy="3570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866" y="4055"/>
                  </a:moveTo>
                  <a:lnTo>
                    <a:pt x="15422" y="6745"/>
                  </a:lnTo>
                  <a:lnTo>
                    <a:pt x="13866" y="8110"/>
                  </a:lnTo>
                  <a:lnTo>
                    <a:pt x="7734" y="5380"/>
                  </a:lnTo>
                  <a:lnTo>
                    <a:pt x="10800" y="4055"/>
                  </a:lnTo>
                  <a:close/>
                  <a:moveTo>
                    <a:pt x="7734" y="0"/>
                  </a:moveTo>
                  <a:lnTo>
                    <a:pt x="3112" y="1325"/>
                  </a:lnTo>
                  <a:lnTo>
                    <a:pt x="0" y="5380"/>
                  </a:lnTo>
                  <a:lnTo>
                    <a:pt x="0" y="8110"/>
                  </a:lnTo>
                  <a:lnTo>
                    <a:pt x="1556" y="9435"/>
                  </a:lnTo>
                  <a:lnTo>
                    <a:pt x="9244" y="10800"/>
                  </a:lnTo>
                  <a:lnTo>
                    <a:pt x="9244" y="12165"/>
                  </a:lnTo>
                  <a:lnTo>
                    <a:pt x="12356" y="12165"/>
                  </a:lnTo>
                  <a:lnTo>
                    <a:pt x="7734" y="13490"/>
                  </a:lnTo>
                  <a:lnTo>
                    <a:pt x="3112" y="17545"/>
                  </a:lnTo>
                  <a:lnTo>
                    <a:pt x="4622" y="20275"/>
                  </a:lnTo>
                  <a:lnTo>
                    <a:pt x="12356" y="21600"/>
                  </a:lnTo>
                  <a:lnTo>
                    <a:pt x="18488" y="20275"/>
                  </a:lnTo>
                  <a:lnTo>
                    <a:pt x="20044" y="20275"/>
                  </a:lnTo>
                  <a:lnTo>
                    <a:pt x="21600" y="18910"/>
                  </a:lnTo>
                  <a:lnTo>
                    <a:pt x="20044" y="13490"/>
                  </a:lnTo>
                  <a:lnTo>
                    <a:pt x="16978" y="9435"/>
                  </a:lnTo>
                  <a:lnTo>
                    <a:pt x="20044" y="8110"/>
                  </a:lnTo>
                  <a:lnTo>
                    <a:pt x="20044" y="4055"/>
                  </a:lnTo>
                  <a:lnTo>
                    <a:pt x="16978" y="1325"/>
                  </a:lnTo>
                  <a:lnTo>
                    <a:pt x="12356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1029" name="Shape 1740"/>
            <p:cNvSpPr/>
            <p:nvPr/>
          </p:nvSpPr>
          <p:spPr>
            <a:xfrm>
              <a:off x="4419577" y="6788081"/>
              <a:ext cx="165383" cy="7592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095" y="0"/>
                  </a:moveTo>
                  <a:lnTo>
                    <a:pt x="1170" y="1907"/>
                  </a:lnTo>
                  <a:lnTo>
                    <a:pt x="875" y="2530"/>
                  </a:lnTo>
                  <a:lnTo>
                    <a:pt x="589" y="3172"/>
                  </a:lnTo>
                  <a:lnTo>
                    <a:pt x="589" y="3814"/>
                  </a:lnTo>
                  <a:lnTo>
                    <a:pt x="875" y="4437"/>
                  </a:lnTo>
                  <a:lnTo>
                    <a:pt x="1170" y="4437"/>
                  </a:lnTo>
                  <a:lnTo>
                    <a:pt x="589" y="8893"/>
                  </a:lnTo>
                  <a:lnTo>
                    <a:pt x="295" y="13349"/>
                  </a:lnTo>
                  <a:lnTo>
                    <a:pt x="0" y="21600"/>
                  </a:lnTo>
                  <a:lnTo>
                    <a:pt x="1170" y="21600"/>
                  </a:lnTo>
                  <a:lnTo>
                    <a:pt x="1170" y="13349"/>
                  </a:lnTo>
                  <a:lnTo>
                    <a:pt x="1751" y="5079"/>
                  </a:lnTo>
                  <a:lnTo>
                    <a:pt x="2046" y="5079"/>
                  </a:lnTo>
                  <a:lnTo>
                    <a:pt x="2340" y="4437"/>
                  </a:lnTo>
                  <a:lnTo>
                    <a:pt x="7593" y="3814"/>
                  </a:lnTo>
                  <a:lnTo>
                    <a:pt x="13132" y="2530"/>
                  </a:lnTo>
                  <a:lnTo>
                    <a:pt x="16347" y="2530"/>
                  </a:lnTo>
                  <a:lnTo>
                    <a:pt x="19849" y="3172"/>
                  </a:lnTo>
                  <a:lnTo>
                    <a:pt x="20135" y="3814"/>
                  </a:lnTo>
                  <a:lnTo>
                    <a:pt x="20430" y="5079"/>
                  </a:lnTo>
                  <a:lnTo>
                    <a:pt x="20430" y="21600"/>
                  </a:lnTo>
                  <a:lnTo>
                    <a:pt x="21600" y="21600"/>
                  </a:lnTo>
                  <a:lnTo>
                    <a:pt x="21600" y="1265"/>
                  </a:lnTo>
                  <a:lnTo>
                    <a:pt x="21305" y="623"/>
                  </a:lnTo>
                  <a:lnTo>
                    <a:pt x="18679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1030" name="Shape 1741"/>
            <p:cNvSpPr/>
            <p:nvPr/>
          </p:nvSpPr>
          <p:spPr>
            <a:xfrm>
              <a:off x="9033604" y="2971762"/>
              <a:ext cx="118396" cy="4911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200" y="0"/>
                  </a:moveTo>
                  <a:lnTo>
                    <a:pt x="15897" y="2948"/>
                  </a:lnTo>
                  <a:lnTo>
                    <a:pt x="10594" y="6859"/>
                  </a:lnTo>
                  <a:lnTo>
                    <a:pt x="5303" y="11792"/>
                  </a:lnTo>
                  <a:lnTo>
                    <a:pt x="412" y="16696"/>
                  </a:lnTo>
                  <a:lnTo>
                    <a:pt x="0" y="17689"/>
                  </a:lnTo>
                  <a:lnTo>
                    <a:pt x="0" y="19644"/>
                  </a:lnTo>
                  <a:lnTo>
                    <a:pt x="811" y="21600"/>
                  </a:lnTo>
                  <a:lnTo>
                    <a:pt x="4480" y="20637"/>
                  </a:lnTo>
                  <a:lnTo>
                    <a:pt x="7749" y="18652"/>
                  </a:lnTo>
                  <a:lnTo>
                    <a:pt x="14674" y="12756"/>
                  </a:lnTo>
                  <a:lnTo>
                    <a:pt x="21600" y="7852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1031" name="Shape 1742"/>
            <p:cNvSpPr/>
            <p:nvPr/>
          </p:nvSpPr>
          <p:spPr>
            <a:xfrm>
              <a:off x="8971022" y="2806381"/>
              <a:ext cx="180978" cy="6477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19739" y="1483"/>
                  </a:lnTo>
                  <a:lnTo>
                    <a:pt x="14939" y="5223"/>
                  </a:lnTo>
                  <a:lnTo>
                    <a:pt x="9869" y="9693"/>
                  </a:lnTo>
                  <a:lnTo>
                    <a:pt x="269" y="20117"/>
                  </a:lnTo>
                  <a:lnTo>
                    <a:pt x="0" y="20870"/>
                  </a:lnTo>
                  <a:lnTo>
                    <a:pt x="269" y="21600"/>
                  </a:lnTo>
                  <a:lnTo>
                    <a:pt x="2939" y="21600"/>
                  </a:lnTo>
                  <a:lnTo>
                    <a:pt x="5600" y="20870"/>
                  </a:lnTo>
                  <a:lnTo>
                    <a:pt x="10939" y="16399"/>
                  </a:lnTo>
                  <a:lnTo>
                    <a:pt x="16269" y="11176"/>
                  </a:lnTo>
                  <a:lnTo>
                    <a:pt x="18939" y="8941"/>
                  </a:lnTo>
                  <a:lnTo>
                    <a:pt x="21600" y="6706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1032" name="Shape 1743"/>
            <p:cNvSpPr/>
            <p:nvPr/>
          </p:nvSpPr>
          <p:spPr>
            <a:xfrm>
              <a:off x="8997833" y="2860004"/>
              <a:ext cx="154167" cy="5807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18160" y="3333"/>
                  </a:lnTo>
                  <a:lnTo>
                    <a:pt x="13464" y="7480"/>
                  </a:lnTo>
                  <a:lnTo>
                    <a:pt x="9084" y="11627"/>
                  </a:lnTo>
                  <a:lnTo>
                    <a:pt x="4389" y="15799"/>
                  </a:lnTo>
                  <a:lnTo>
                    <a:pt x="316" y="20785"/>
                  </a:lnTo>
                  <a:lnTo>
                    <a:pt x="0" y="21600"/>
                  </a:lnTo>
                  <a:lnTo>
                    <a:pt x="2817" y="21600"/>
                  </a:lnTo>
                  <a:lnTo>
                    <a:pt x="5012" y="20785"/>
                  </a:lnTo>
                  <a:lnTo>
                    <a:pt x="9707" y="18292"/>
                  </a:lnTo>
                  <a:lnTo>
                    <a:pt x="14403" y="14960"/>
                  </a:lnTo>
                  <a:lnTo>
                    <a:pt x="18783" y="10812"/>
                  </a:lnTo>
                  <a:lnTo>
                    <a:pt x="21600" y="748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1033" name="Shape 1744"/>
            <p:cNvSpPr/>
            <p:nvPr/>
          </p:nvSpPr>
          <p:spPr>
            <a:xfrm>
              <a:off x="9060415" y="3074496"/>
              <a:ext cx="91585" cy="424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16341" y="3409"/>
                  </a:lnTo>
                  <a:lnTo>
                    <a:pt x="12115" y="5704"/>
                  </a:lnTo>
                  <a:lnTo>
                    <a:pt x="6856" y="7965"/>
                  </a:lnTo>
                  <a:lnTo>
                    <a:pt x="4210" y="10226"/>
                  </a:lnTo>
                  <a:lnTo>
                    <a:pt x="2113" y="13635"/>
                  </a:lnTo>
                  <a:lnTo>
                    <a:pt x="1049" y="17044"/>
                  </a:lnTo>
                  <a:lnTo>
                    <a:pt x="0" y="21600"/>
                  </a:lnTo>
                  <a:lnTo>
                    <a:pt x="532" y="21600"/>
                  </a:lnTo>
                  <a:lnTo>
                    <a:pt x="5791" y="19339"/>
                  </a:lnTo>
                  <a:lnTo>
                    <a:pt x="11066" y="15930"/>
                  </a:lnTo>
                  <a:lnTo>
                    <a:pt x="21600" y="10226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1034" name="Shape 1745"/>
            <p:cNvSpPr/>
            <p:nvPr/>
          </p:nvSpPr>
          <p:spPr>
            <a:xfrm>
              <a:off x="8971022" y="2741609"/>
              <a:ext cx="180978" cy="6702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10669" y="9346"/>
                  </a:lnTo>
                  <a:lnTo>
                    <a:pt x="5339" y="14393"/>
                  </a:lnTo>
                  <a:lnTo>
                    <a:pt x="269" y="20146"/>
                  </a:lnTo>
                  <a:lnTo>
                    <a:pt x="0" y="20873"/>
                  </a:lnTo>
                  <a:lnTo>
                    <a:pt x="269" y="21600"/>
                  </a:lnTo>
                  <a:lnTo>
                    <a:pt x="3200" y="21600"/>
                  </a:lnTo>
                  <a:lnTo>
                    <a:pt x="6139" y="20146"/>
                  </a:lnTo>
                  <a:lnTo>
                    <a:pt x="9069" y="17280"/>
                  </a:lnTo>
                  <a:lnTo>
                    <a:pt x="12000" y="14393"/>
                  </a:lnTo>
                  <a:lnTo>
                    <a:pt x="16800" y="9346"/>
                  </a:lnTo>
                  <a:lnTo>
                    <a:pt x="21600" y="5026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1035" name="Shape 1746"/>
            <p:cNvSpPr/>
            <p:nvPr/>
          </p:nvSpPr>
          <p:spPr>
            <a:xfrm>
              <a:off x="9038050" y="3025385"/>
              <a:ext cx="113950" cy="5136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10592" y="9377"/>
                  </a:lnTo>
                  <a:lnTo>
                    <a:pt x="428" y="19730"/>
                  </a:lnTo>
                  <a:lnTo>
                    <a:pt x="0" y="20651"/>
                  </a:lnTo>
                  <a:lnTo>
                    <a:pt x="855" y="21600"/>
                  </a:lnTo>
                  <a:lnTo>
                    <a:pt x="5938" y="20651"/>
                  </a:lnTo>
                  <a:lnTo>
                    <a:pt x="11020" y="17833"/>
                  </a:lnTo>
                  <a:lnTo>
                    <a:pt x="16518" y="14093"/>
                  </a:lnTo>
                  <a:lnTo>
                    <a:pt x="21600" y="10326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1036" name="Shape 1747"/>
            <p:cNvSpPr/>
            <p:nvPr/>
          </p:nvSpPr>
          <p:spPr>
            <a:xfrm>
              <a:off x="7994593" y="2989615"/>
              <a:ext cx="429051" cy="14746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263" y="0"/>
                  </a:moveTo>
                  <a:lnTo>
                    <a:pt x="20474" y="982"/>
                  </a:lnTo>
                  <a:lnTo>
                    <a:pt x="19462" y="2294"/>
                  </a:lnTo>
                  <a:lnTo>
                    <a:pt x="17547" y="5240"/>
                  </a:lnTo>
                  <a:lnTo>
                    <a:pt x="16535" y="6221"/>
                  </a:lnTo>
                  <a:lnTo>
                    <a:pt x="15523" y="6873"/>
                  </a:lnTo>
                  <a:lnTo>
                    <a:pt x="15075" y="7203"/>
                  </a:lnTo>
                  <a:lnTo>
                    <a:pt x="14510" y="7203"/>
                  </a:lnTo>
                  <a:lnTo>
                    <a:pt x="14063" y="6873"/>
                  </a:lnTo>
                  <a:lnTo>
                    <a:pt x="13612" y="6221"/>
                  </a:lnTo>
                  <a:lnTo>
                    <a:pt x="13388" y="6221"/>
                  </a:lnTo>
                  <a:lnTo>
                    <a:pt x="13160" y="6542"/>
                  </a:lnTo>
                  <a:lnTo>
                    <a:pt x="12713" y="8506"/>
                  </a:lnTo>
                  <a:lnTo>
                    <a:pt x="12375" y="8836"/>
                  </a:lnTo>
                  <a:lnTo>
                    <a:pt x="12148" y="9167"/>
                  </a:lnTo>
                  <a:lnTo>
                    <a:pt x="11924" y="8836"/>
                  </a:lnTo>
                  <a:lnTo>
                    <a:pt x="11700" y="8185"/>
                  </a:lnTo>
                  <a:lnTo>
                    <a:pt x="11136" y="6221"/>
                  </a:lnTo>
                  <a:lnTo>
                    <a:pt x="11249" y="4579"/>
                  </a:lnTo>
                  <a:lnTo>
                    <a:pt x="11136" y="3927"/>
                  </a:lnTo>
                  <a:lnTo>
                    <a:pt x="11026" y="3597"/>
                  </a:lnTo>
                  <a:lnTo>
                    <a:pt x="10688" y="3597"/>
                  </a:lnTo>
                  <a:lnTo>
                    <a:pt x="10123" y="4909"/>
                  </a:lnTo>
                  <a:lnTo>
                    <a:pt x="9900" y="6221"/>
                  </a:lnTo>
                  <a:lnTo>
                    <a:pt x="9786" y="7524"/>
                  </a:lnTo>
                  <a:lnTo>
                    <a:pt x="9900" y="8506"/>
                  </a:lnTo>
                  <a:lnTo>
                    <a:pt x="9449" y="9818"/>
                  </a:lnTo>
                  <a:lnTo>
                    <a:pt x="9111" y="10149"/>
                  </a:lnTo>
                  <a:lnTo>
                    <a:pt x="8663" y="10800"/>
                  </a:lnTo>
                  <a:lnTo>
                    <a:pt x="8212" y="10800"/>
                  </a:lnTo>
                  <a:lnTo>
                    <a:pt x="7988" y="10149"/>
                  </a:lnTo>
                  <a:lnTo>
                    <a:pt x="7988" y="9488"/>
                  </a:lnTo>
                  <a:lnTo>
                    <a:pt x="8099" y="8506"/>
                  </a:lnTo>
                  <a:lnTo>
                    <a:pt x="8099" y="8185"/>
                  </a:lnTo>
                  <a:lnTo>
                    <a:pt x="7988" y="7524"/>
                  </a:lnTo>
                  <a:lnTo>
                    <a:pt x="7761" y="7203"/>
                  </a:lnTo>
                  <a:lnTo>
                    <a:pt x="7537" y="7203"/>
                  </a:lnTo>
                  <a:lnTo>
                    <a:pt x="7424" y="7855"/>
                  </a:lnTo>
                  <a:lnTo>
                    <a:pt x="7314" y="9488"/>
                  </a:lnTo>
                  <a:lnTo>
                    <a:pt x="6976" y="11451"/>
                  </a:lnTo>
                  <a:lnTo>
                    <a:pt x="6412" y="13094"/>
                  </a:lnTo>
                  <a:lnTo>
                    <a:pt x="5850" y="14076"/>
                  </a:lnTo>
                  <a:lnTo>
                    <a:pt x="5062" y="14397"/>
                  </a:lnTo>
                  <a:lnTo>
                    <a:pt x="4387" y="14397"/>
                  </a:lnTo>
                  <a:lnTo>
                    <a:pt x="3939" y="14076"/>
                  </a:lnTo>
                  <a:lnTo>
                    <a:pt x="4500" y="10469"/>
                  </a:lnTo>
                  <a:lnTo>
                    <a:pt x="4724" y="7855"/>
                  </a:lnTo>
                  <a:lnTo>
                    <a:pt x="4724" y="7203"/>
                  </a:lnTo>
                  <a:lnTo>
                    <a:pt x="4614" y="6873"/>
                  </a:lnTo>
                  <a:lnTo>
                    <a:pt x="4500" y="6542"/>
                  </a:lnTo>
                  <a:lnTo>
                    <a:pt x="4277" y="6873"/>
                  </a:lnTo>
                  <a:lnTo>
                    <a:pt x="3488" y="8185"/>
                  </a:lnTo>
                  <a:lnTo>
                    <a:pt x="2927" y="10469"/>
                  </a:lnTo>
                  <a:lnTo>
                    <a:pt x="2700" y="12433"/>
                  </a:lnTo>
                  <a:lnTo>
                    <a:pt x="2700" y="13745"/>
                  </a:lnTo>
                  <a:lnTo>
                    <a:pt x="2927" y="14727"/>
                  </a:lnTo>
                  <a:lnTo>
                    <a:pt x="2025" y="17673"/>
                  </a:lnTo>
                  <a:lnTo>
                    <a:pt x="1801" y="18324"/>
                  </a:lnTo>
                  <a:lnTo>
                    <a:pt x="1577" y="18655"/>
                  </a:lnTo>
                  <a:lnTo>
                    <a:pt x="1350" y="18655"/>
                  </a:lnTo>
                  <a:lnTo>
                    <a:pt x="1240" y="18324"/>
                  </a:lnTo>
                  <a:lnTo>
                    <a:pt x="902" y="17673"/>
                  </a:lnTo>
                  <a:lnTo>
                    <a:pt x="675" y="16040"/>
                  </a:lnTo>
                  <a:lnTo>
                    <a:pt x="675" y="14397"/>
                  </a:lnTo>
                  <a:lnTo>
                    <a:pt x="788" y="12433"/>
                  </a:lnTo>
                  <a:lnTo>
                    <a:pt x="1126" y="10800"/>
                  </a:lnTo>
                  <a:lnTo>
                    <a:pt x="1350" y="10149"/>
                  </a:lnTo>
                  <a:lnTo>
                    <a:pt x="1687" y="9488"/>
                  </a:lnTo>
                  <a:lnTo>
                    <a:pt x="1801" y="9167"/>
                  </a:lnTo>
                  <a:lnTo>
                    <a:pt x="1801" y="8836"/>
                  </a:lnTo>
                  <a:lnTo>
                    <a:pt x="1687" y="8506"/>
                  </a:lnTo>
                  <a:lnTo>
                    <a:pt x="1577" y="8506"/>
                  </a:lnTo>
                  <a:lnTo>
                    <a:pt x="1240" y="8836"/>
                  </a:lnTo>
                  <a:lnTo>
                    <a:pt x="1012" y="9167"/>
                  </a:lnTo>
                  <a:lnTo>
                    <a:pt x="565" y="10469"/>
                  </a:lnTo>
                  <a:lnTo>
                    <a:pt x="227" y="12433"/>
                  </a:lnTo>
                  <a:lnTo>
                    <a:pt x="0" y="14727"/>
                  </a:lnTo>
                  <a:lnTo>
                    <a:pt x="0" y="17021"/>
                  </a:lnTo>
                  <a:lnTo>
                    <a:pt x="114" y="18985"/>
                  </a:lnTo>
                  <a:lnTo>
                    <a:pt x="227" y="19636"/>
                  </a:lnTo>
                  <a:lnTo>
                    <a:pt x="451" y="20618"/>
                  </a:lnTo>
                  <a:lnTo>
                    <a:pt x="675" y="20949"/>
                  </a:lnTo>
                  <a:lnTo>
                    <a:pt x="1012" y="21269"/>
                  </a:lnTo>
                  <a:lnTo>
                    <a:pt x="1350" y="21600"/>
                  </a:lnTo>
                  <a:lnTo>
                    <a:pt x="1687" y="21269"/>
                  </a:lnTo>
                  <a:lnTo>
                    <a:pt x="2025" y="20949"/>
                  </a:lnTo>
                  <a:lnTo>
                    <a:pt x="2362" y="20288"/>
                  </a:lnTo>
                  <a:lnTo>
                    <a:pt x="3037" y="18324"/>
                  </a:lnTo>
                  <a:lnTo>
                    <a:pt x="3602" y="15709"/>
                  </a:lnTo>
                  <a:lnTo>
                    <a:pt x="3826" y="16040"/>
                  </a:lnTo>
                  <a:lnTo>
                    <a:pt x="4387" y="16360"/>
                  </a:lnTo>
                  <a:lnTo>
                    <a:pt x="4951" y="16691"/>
                  </a:lnTo>
                  <a:lnTo>
                    <a:pt x="5513" y="16360"/>
                  </a:lnTo>
                  <a:lnTo>
                    <a:pt x="6074" y="16040"/>
                  </a:lnTo>
                  <a:lnTo>
                    <a:pt x="6525" y="15379"/>
                  </a:lnTo>
                  <a:lnTo>
                    <a:pt x="6976" y="14397"/>
                  </a:lnTo>
                  <a:lnTo>
                    <a:pt x="7314" y="13415"/>
                  </a:lnTo>
                  <a:lnTo>
                    <a:pt x="7651" y="12112"/>
                  </a:lnTo>
                  <a:lnTo>
                    <a:pt x="7875" y="12433"/>
                  </a:lnTo>
                  <a:lnTo>
                    <a:pt x="8212" y="12764"/>
                  </a:lnTo>
                  <a:lnTo>
                    <a:pt x="8887" y="12433"/>
                  </a:lnTo>
                  <a:lnTo>
                    <a:pt x="9676" y="11451"/>
                  </a:lnTo>
                  <a:lnTo>
                    <a:pt x="10351" y="10149"/>
                  </a:lnTo>
                  <a:lnTo>
                    <a:pt x="10798" y="10800"/>
                  </a:lnTo>
                  <a:lnTo>
                    <a:pt x="11363" y="11131"/>
                  </a:lnTo>
                  <a:lnTo>
                    <a:pt x="12038" y="11451"/>
                  </a:lnTo>
                  <a:lnTo>
                    <a:pt x="12599" y="10800"/>
                  </a:lnTo>
                  <a:lnTo>
                    <a:pt x="13050" y="10149"/>
                  </a:lnTo>
                  <a:lnTo>
                    <a:pt x="13388" y="9488"/>
                  </a:lnTo>
                  <a:lnTo>
                    <a:pt x="13612" y="9167"/>
                  </a:lnTo>
                  <a:lnTo>
                    <a:pt x="14063" y="8836"/>
                  </a:lnTo>
                  <a:lnTo>
                    <a:pt x="15412" y="8836"/>
                  </a:lnTo>
                  <a:lnTo>
                    <a:pt x="17885" y="6873"/>
                  </a:lnTo>
                  <a:lnTo>
                    <a:pt x="19235" y="5240"/>
                  </a:lnTo>
                  <a:lnTo>
                    <a:pt x="20474" y="3597"/>
                  </a:lnTo>
                  <a:lnTo>
                    <a:pt x="21035" y="2294"/>
                  </a:lnTo>
                  <a:lnTo>
                    <a:pt x="21600" y="1312"/>
                  </a:lnTo>
                  <a:lnTo>
                    <a:pt x="21600" y="331"/>
                  </a:lnTo>
                  <a:lnTo>
                    <a:pt x="21486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1037" name="Shape 1748"/>
            <p:cNvSpPr/>
            <p:nvPr/>
          </p:nvSpPr>
          <p:spPr>
            <a:xfrm>
              <a:off x="8166678" y="3438707"/>
              <a:ext cx="632326" cy="1809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217" y="0"/>
                  </a:moveTo>
                  <a:lnTo>
                    <a:pt x="20072" y="531"/>
                  </a:lnTo>
                  <a:lnTo>
                    <a:pt x="18927" y="1331"/>
                  </a:lnTo>
                  <a:lnTo>
                    <a:pt x="17782" y="2400"/>
                  </a:lnTo>
                  <a:lnTo>
                    <a:pt x="16638" y="3731"/>
                  </a:lnTo>
                  <a:lnTo>
                    <a:pt x="14348" y="6669"/>
                  </a:lnTo>
                  <a:lnTo>
                    <a:pt x="13203" y="8000"/>
                  </a:lnTo>
                  <a:lnTo>
                    <a:pt x="12058" y="9069"/>
                  </a:lnTo>
                  <a:lnTo>
                    <a:pt x="6105" y="14939"/>
                  </a:lnTo>
                  <a:lnTo>
                    <a:pt x="3435" y="17339"/>
                  </a:lnTo>
                  <a:lnTo>
                    <a:pt x="1755" y="18669"/>
                  </a:lnTo>
                  <a:lnTo>
                    <a:pt x="1220" y="19200"/>
                  </a:lnTo>
                  <a:lnTo>
                    <a:pt x="991" y="19200"/>
                  </a:lnTo>
                  <a:lnTo>
                    <a:pt x="762" y="19469"/>
                  </a:lnTo>
                  <a:lnTo>
                    <a:pt x="610" y="20000"/>
                  </a:lnTo>
                  <a:lnTo>
                    <a:pt x="458" y="20539"/>
                  </a:lnTo>
                  <a:lnTo>
                    <a:pt x="381" y="20269"/>
                  </a:lnTo>
                  <a:lnTo>
                    <a:pt x="0" y="20269"/>
                  </a:lnTo>
                  <a:lnTo>
                    <a:pt x="0" y="20800"/>
                  </a:lnTo>
                  <a:lnTo>
                    <a:pt x="75" y="21339"/>
                  </a:lnTo>
                  <a:lnTo>
                    <a:pt x="152" y="21600"/>
                  </a:lnTo>
                  <a:lnTo>
                    <a:pt x="1603" y="21069"/>
                  </a:lnTo>
                  <a:lnTo>
                    <a:pt x="2977" y="20269"/>
                  </a:lnTo>
                  <a:lnTo>
                    <a:pt x="4350" y="19200"/>
                  </a:lnTo>
                  <a:lnTo>
                    <a:pt x="5724" y="18139"/>
                  </a:lnTo>
                  <a:lnTo>
                    <a:pt x="8472" y="15200"/>
                  </a:lnTo>
                  <a:lnTo>
                    <a:pt x="11219" y="12269"/>
                  </a:lnTo>
                  <a:lnTo>
                    <a:pt x="12441" y="11200"/>
                  </a:lnTo>
                  <a:lnTo>
                    <a:pt x="13661" y="9600"/>
                  </a:lnTo>
                  <a:lnTo>
                    <a:pt x="16180" y="6400"/>
                  </a:lnTo>
                  <a:lnTo>
                    <a:pt x="17402" y="5069"/>
                  </a:lnTo>
                  <a:lnTo>
                    <a:pt x="18698" y="3731"/>
                  </a:lnTo>
                  <a:lnTo>
                    <a:pt x="19997" y="2931"/>
                  </a:lnTo>
                  <a:lnTo>
                    <a:pt x="21217" y="2669"/>
                  </a:lnTo>
                  <a:lnTo>
                    <a:pt x="21371" y="2400"/>
                  </a:lnTo>
                  <a:lnTo>
                    <a:pt x="21523" y="2131"/>
                  </a:lnTo>
                  <a:lnTo>
                    <a:pt x="21523" y="1869"/>
                  </a:lnTo>
                  <a:lnTo>
                    <a:pt x="21600" y="1331"/>
                  </a:lnTo>
                  <a:lnTo>
                    <a:pt x="21523" y="800"/>
                  </a:lnTo>
                  <a:lnTo>
                    <a:pt x="21523" y="531"/>
                  </a:lnTo>
                  <a:lnTo>
                    <a:pt x="21371" y="269"/>
                  </a:lnTo>
                  <a:lnTo>
                    <a:pt x="21217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1038" name="Shape 1749"/>
            <p:cNvSpPr/>
            <p:nvPr/>
          </p:nvSpPr>
          <p:spPr>
            <a:xfrm>
              <a:off x="180978" y="4844118"/>
              <a:ext cx="489310" cy="201988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793" y="167"/>
                  </a:moveTo>
                  <a:lnTo>
                    <a:pt x="8385" y="192"/>
                  </a:lnTo>
                  <a:lnTo>
                    <a:pt x="8780" y="239"/>
                  </a:lnTo>
                  <a:lnTo>
                    <a:pt x="9173" y="287"/>
                  </a:lnTo>
                  <a:lnTo>
                    <a:pt x="9372" y="383"/>
                  </a:lnTo>
                  <a:lnTo>
                    <a:pt x="9568" y="478"/>
                  </a:lnTo>
                  <a:lnTo>
                    <a:pt x="9764" y="598"/>
                  </a:lnTo>
                  <a:lnTo>
                    <a:pt x="9964" y="837"/>
                  </a:lnTo>
                  <a:lnTo>
                    <a:pt x="10160" y="1171"/>
                  </a:lnTo>
                  <a:lnTo>
                    <a:pt x="10356" y="1529"/>
                  </a:lnTo>
                  <a:lnTo>
                    <a:pt x="10456" y="2246"/>
                  </a:lnTo>
                  <a:lnTo>
                    <a:pt x="10555" y="2485"/>
                  </a:lnTo>
                  <a:lnTo>
                    <a:pt x="10752" y="2700"/>
                  </a:lnTo>
                  <a:lnTo>
                    <a:pt x="10356" y="2748"/>
                  </a:lnTo>
                  <a:lnTo>
                    <a:pt x="10259" y="2700"/>
                  </a:lnTo>
                  <a:lnTo>
                    <a:pt x="10160" y="2676"/>
                  </a:lnTo>
                  <a:lnTo>
                    <a:pt x="9864" y="2676"/>
                  </a:lnTo>
                  <a:lnTo>
                    <a:pt x="9864" y="2796"/>
                  </a:lnTo>
                  <a:lnTo>
                    <a:pt x="8877" y="2891"/>
                  </a:lnTo>
                  <a:lnTo>
                    <a:pt x="7989" y="2940"/>
                  </a:lnTo>
                  <a:lnTo>
                    <a:pt x="6905" y="2963"/>
                  </a:lnTo>
                  <a:lnTo>
                    <a:pt x="5821" y="2940"/>
                  </a:lnTo>
                  <a:lnTo>
                    <a:pt x="4638" y="2963"/>
                  </a:lnTo>
                  <a:lnTo>
                    <a:pt x="4046" y="2963"/>
                  </a:lnTo>
                  <a:lnTo>
                    <a:pt x="3354" y="2940"/>
                  </a:lnTo>
                  <a:lnTo>
                    <a:pt x="2859" y="2915"/>
                  </a:lnTo>
                  <a:lnTo>
                    <a:pt x="2367" y="2868"/>
                  </a:lnTo>
                  <a:lnTo>
                    <a:pt x="2071" y="2748"/>
                  </a:lnTo>
                  <a:lnTo>
                    <a:pt x="1875" y="2605"/>
                  </a:lnTo>
                  <a:lnTo>
                    <a:pt x="1380" y="2055"/>
                  </a:lnTo>
                  <a:lnTo>
                    <a:pt x="987" y="1505"/>
                  </a:lnTo>
                  <a:lnTo>
                    <a:pt x="788" y="1243"/>
                  </a:lnTo>
                  <a:lnTo>
                    <a:pt x="691" y="980"/>
                  </a:lnTo>
                  <a:lnTo>
                    <a:pt x="691" y="693"/>
                  </a:lnTo>
                  <a:lnTo>
                    <a:pt x="788" y="407"/>
                  </a:lnTo>
                  <a:lnTo>
                    <a:pt x="1875" y="335"/>
                  </a:lnTo>
                  <a:lnTo>
                    <a:pt x="3059" y="263"/>
                  </a:lnTo>
                  <a:lnTo>
                    <a:pt x="4242" y="215"/>
                  </a:lnTo>
                  <a:lnTo>
                    <a:pt x="5525" y="167"/>
                  </a:lnTo>
                  <a:close/>
                  <a:moveTo>
                    <a:pt x="9964" y="2963"/>
                  </a:moveTo>
                  <a:lnTo>
                    <a:pt x="10259" y="3250"/>
                  </a:lnTo>
                  <a:lnTo>
                    <a:pt x="10555" y="3632"/>
                  </a:lnTo>
                  <a:lnTo>
                    <a:pt x="10555" y="3776"/>
                  </a:lnTo>
                  <a:lnTo>
                    <a:pt x="10652" y="3895"/>
                  </a:lnTo>
                  <a:lnTo>
                    <a:pt x="8780" y="3943"/>
                  </a:lnTo>
                  <a:lnTo>
                    <a:pt x="6905" y="3991"/>
                  </a:lnTo>
                  <a:lnTo>
                    <a:pt x="5326" y="4038"/>
                  </a:lnTo>
                  <a:lnTo>
                    <a:pt x="4538" y="4062"/>
                  </a:lnTo>
                  <a:lnTo>
                    <a:pt x="3847" y="4134"/>
                  </a:lnTo>
                  <a:lnTo>
                    <a:pt x="3847" y="4015"/>
                  </a:lnTo>
                  <a:lnTo>
                    <a:pt x="3747" y="3895"/>
                  </a:lnTo>
                  <a:lnTo>
                    <a:pt x="3551" y="3656"/>
                  </a:lnTo>
                  <a:lnTo>
                    <a:pt x="3451" y="3370"/>
                  </a:lnTo>
                  <a:lnTo>
                    <a:pt x="3354" y="3106"/>
                  </a:lnTo>
                  <a:lnTo>
                    <a:pt x="4342" y="3106"/>
                  </a:lnTo>
                  <a:lnTo>
                    <a:pt x="5229" y="3083"/>
                  </a:lnTo>
                  <a:lnTo>
                    <a:pt x="6510" y="3106"/>
                  </a:lnTo>
                  <a:lnTo>
                    <a:pt x="7693" y="3083"/>
                  </a:lnTo>
                  <a:lnTo>
                    <a:pt x="8877" y="3059"/>
                  </a:lnTo>
                  <a:lnTo>
                    <a:pt x="9372" y="3011"/>
                  </a:lnTo>
                  <a:lnTo>
                    <a:pt x="9964" y="2963"/>
                  </a:lnTo>
                  <a:close/>
                  <a:moveTo>
                    <a:pt x="10948" y="4062"/>
                  </a:moveTo>
                  <a:lnTo>
                    <a:pt x="11244" y="4086"/>
                  </a:lnTo>
                  <a:lnTo>
                    <a:pt x="11443" y="4110"/>
                  </a:lnTo>
                  <a:lnTo>
                    <a:pt x="11540" y="4181"/>
                  </a:lnTo>
                  <a:lnTo>
                    <a:pt x="11639" y="4253"/>
                  </a:lnTo>
                  <a:lnTo>
                    <a:pt x="11739" y="4445"/>
                  </a:lnTo>
                  <a:lnTo>
                    <a:pt x="11639" y="4636"/>
                  </a:lnTo>
                  <a:lnTo>
                    <a:pt x="7596" y="4755"/>
                  </a:lnTo>
                  <a:lnTo>
                    <a:pt x="5918" y="4803"/>
                  </a:lnTo>
                  <a:lnTo>
                    <a:pt x="5130" y="4851"/>
                  </a:lnTo>
                  <a:lnTo>
                    <a:pt x="4242" y="4922"/>
                  </a:lnTo>
                  <a:lnTo>
                    <a:pt x="3747" y="4731"/>
                  </a:lnTo>
                  <a:lnTo>
                    <a:pt x="3354" y="4540"/>
                  </a:lnTo>
                  <a:lnTo>
                    <a:pt x="3255" y="4421"/>
                  </a:lnTo>
                  <a:lnTo>
                    <a:pt x="3255" y="4301"/>
                  </a:lnTo>
                  <a:lnTo>
                    <a:pt x="3650" y="4301"/>
                  </a:lnTo>
                  <a:lnTo>
                    <a:pt x="4142" y="4277"/>
                  </a:lnTo>
                  <a:lnTo>
                    <a:pt x="4933" y="4230"/>
                  </a:lnTo>
                  <a:lnTo>
                    <a:pt x="6709" y="4158"/>
                  </a:lnTo>
                  <a:lnTo>
                    <a:pt x="8484" y="4110"/>
                  </a:lnTo>
                  <a:lnTo>
                    <a:pt x="10948" y="4062"/>
                  </a:lnTo>
                  <a:close/>
                  <a:moveTo>
                    <a:pt x="11048" y="4827"/>
                  </a:moveTo>
                  <a:lnTo>
                    <a:pt x="11048" y="5233"/>
                  </a:lnTo>
                  <a:lnTo>
                    <a:pt x="11244" y="5639"/>
                  </a:lnTo>
                  <a:lnTo>
                    <a:pt x="11443" y="6045"/>
                  </a:lnTo>
                  <a:lnTo>
                    <a:pt x="11639" y="6428"/>
                  </a:lnTo>
                  <a:lnTo>
                    <a:pt x="11836" y="6954"/>
                  </a:lnTo>
                  <a:lnTo>
                    <a:pt x="12231" y="7455"/>
                  </a:lnTo>
                  <a:lnTo>
                    <a:pt x="12527" y="7765"/>
                  </a:lnTo>
                  <a:lnTo>
                    <a:pt x="13019" y="8076"/>
                  </a:lnTo>
                  <a:lnTo>
                    <a:pt x="14106" y="8650"/>
                  </a:lnTo>
                  <a:lnTo>
                    <a:pt x="12923" y="8745"/>
                  </a:lnTo>
                  <a:lnTo>
                    <a:pt x="11639" y="8817"/>
                  </a:lnTo>
                  <a:lnTo>
                    <a:pt x="9173" y="8889"/>
                  </a:lnTo>
                  <a:lnTo>
                    <a:pt x="7892" y="8913"/>
                  </a:lnTo>
                  <a:lnTo>
                    <a:pt x="7201" y="8936"/>
                  </a:lnTo>
                  <a:lnTo>
                    <a:pt x="6609" y="8985"/>
                  </a:lnTo>
                  <a:lnTo>
                    <a:pt x="6510" y="8459"/>
                  </a:lnTo>
                  <a:lnTo>
                    <a:pt x="6313" y="7933"/>
                  </a:lnTo>
                  <a:lnTo>
                    <a:pt x="5821" y="6882"/>
                  </a:lnTo>
                  <a:lnTo>
                    <a:pt x="5722" y="6428"/>
                  </a:lnTo>
                  <a:lnTo>
                    <a:pt x="5525" y="5950"/>
                  </a:lnTo>
                  <a:lnTo>
                    <a:pt x="5229" y="5496"/>
                  </a:lnTo>
                  <a:lnTo>
                    <a:pt x="4933" y="5257"/>
                  </a:lnTo>
                  <a:lnTo>
                    <a:pt x="4638" y="5042"/>
                  </a:lnTo>
                  <a:lnTo>
                    <a:pt x="5525" y="5018"/>
                  </a:lnTo>
                  <a:lnTo>
                    <a:pt x="6510" y="4994"/>
                  </a:lnTo>
                  <a:lnTo>
                    <a:pt x="8385" y="4922"/>
                  </a:lnTo>
                  <a:lnTo>
                    <a:pt x="11048" y="4827"/>
                  </a:lnTo>
                  <a:close/>
                  <a:moveTo>
                    <a:pt x="15190" y="8698"/>
                  </a:moveTo>
                  <a:lnTo>
                    <a:pt x="15190" y="8817"/>
                  </a:lnTo>
                  <a:lnTo>
                    <a:pt x="15386" y="8936"/>
                  </a:lnTo>
                  <a:lnTo>
                    <a:pt x="15586" y="9056"/>
                  </a:lnTo>
                  <a:lnTo>
                    <a:pt x="15881" y="9176"/>
                  </a:lnTo>
                  <a:lnTo>
                    <a:pt x="16473" y="9391"/>
                  </a:lnTo>
                  <a:lnTo>
                    <a:pt x="17261" y="9606"/>
                  </a:lnTo>
                  <a:lnTo>
                    <a:pt x="18049" y="9797"/>
                  </a:lnTo>
                  <a:lnTo>
                    <a:pt x="18840" y="10012"/>
                  </a:lnTo>
                  <a:lnTo>
                    <a:pt x="19529" y="10227"/>
                  </a:lnTo>
                  <a:lnTo>
                    <a:pt x="19728" y="10347"/>
                  </a:lnTo>
                  <a:lnTo>
                    <a:pt x="19924" y="10466"/>
                  </a:lnTo>
                  <a:lnTo>
                    <a:pt x="20121" y="10633"/>
                  </a:lnTo>
                  <a:lnTo>
                    <a:pt x="20121" y="10992"/>
                  </a:lnTo>
                  <a:lnTo>
                    <a:pt x="20024" y="11158"/>
                  </a:lnTo>
                  <a:lnTo>
                    <a:pt x="19628" y="11517"/>
                  </a:lnTo>
                  <a:lnTo>
                    <a:pt x="19136" y="11852"/>
                  </a:lnTo>
                  <a:lnTo>
                    <a:pt x="18641" y="12186"/>
                  </a:lnTo>
                  <a:lnTo>
                    <a:pt x="18249" y="12544"/>
                  </a:lnTo>
                  <a:lnTo>
                    <a:pt x="18049" y="12712"/>
                  </a:lnTo>
                  <a:lnTo>
                    <a:pt x="17953" y="12879"/>
                  </a:lnTo>
                  <a:lnTo>
                    <a:pt x="17953" y="13046"/>
                  </a:lnTo>
                  <a:lnTo>
                    <a:pt x="18049" y="13237"/>
                  </a:lnTo>
                  <a:lnTo>
                    <a:pt x="15586" y="13357"/>
                  </a:lnTo>
                  <a:lnTo>
                    <a:pt x="13019" y="13452"/>
                  </a:lnTo>
                  <a:lnTo>
                    <a:pt x="10652" y="13500"/>
                  </a:lnTo>
                  <a:lnTo>
                    <a:pt x="9468" y="13548"/>
                  </a:lnTo>
                  <a:lnTo>
                    <a:pt x="8385" y="13620"/>
                  </a:lnTo>
                  <a:lnTo>
                    <a:pt x="7989" y="13405"/>
                  </a:lnTo>
                  <a:lnTo>
                    <a:pt x="7497" y="13214"/>
                  </a:lnTo>
                  <a:lnTo>
                    <a:pt x="6805" y="13046"/>
                  </a:lnTo>
                  <a:lnTo>
                    <a:pt x="6117" y="12879"/>
                  </a:lnTo>
                  <a:lnTo>
                    <a:pt x="5426" y="12735"/>
                  </a:lnTo>
                  <a:lnTo>
                    <a:pt x="4834" y="12569"/>
                  </a:lnTo>
                  <a:lnTo>
                    <a:pt x="4438" y="12425"/>
                  </a:lnTo>
                  <a:lnTo>
                    <a:pt x="4046" y="12258"/>
                  </a:lnTo>
                  <a:lnTo>
                    <a:pt x="3747" y="12067"/>
                  </a:lnTo>
                  <a:lnTo>
                    <a:pt x="3551" y="11875"/>
                  </a:lnTo>
                  <a:lnTo>
                    <a:pt x="3354" y="11684"/>
                  </a:lnTo>
                  <a:lnTo>
                    <a:pt x="3255" y="11469"/>
                  </a:lnTo>
                  <a:lnTo>
                    <a:pt x="3255" y="11183"/>
                  </a:lnTo>
                  <a:lnTo>
                    <a:pt x="3451" y="10872"/>
                  </a:lnTo>
                  <a:lnTo>
                    <a:pt x="3747" y="10585"/>
                  </a:lnTo>
                  <a:lnTo>
                    <a:pt x="4933" y="9725"/>
                  </a:lnTo>
                  <a:lnTo>
                    <a:pt x="5326" y="9438"/>
                  </a:lnTo>
                  <a:lnTo>
                    <a:pt x="5622" y="9176"/>
                  </a:lnTo>
                  <a:lnTo>
                    <a:pt x="6905" y="9128"/>
                  </a:lnTo>
                  <a:lnTo>
                    <a:pt x="8188" y="9104"/>
                  </a:lnTo>
                  <a:lnTo>
                    <a:pt x="10851" y="8985"/>
                  </a:lnTo>
                  <a:lnTo>
                    <a:pt x="11739" y="8960"/>
                  </a:lnTo>
                  <a:lnTo>
                    <a:pt x="12723" y="8913"/>
                  </a:lnTo>
                  <a:lnTo>
                    <a:pt x="13611" y="8865"/>
                  </a:lnTo>
                  <a:lnTo>
                    <a:pt x="14402" y="8793"/>
                  </a:lnTo>
                  <a:lnTo>
                    <a:pt x="14598" y="8770"/>
                  </a:lnTo>
                  <a:lnTo>
                    <a:pt x="14795" y="8745"/>
                  </a:lnTo>
                  <a:lnTo>
                    <a:pt x="15190" y="8698"/>
                  </a:lnTo>
                  <a:close/>
                  <a:moveTo>
                    <a:pt x="6017" y="0"/>
                  </a:moveTo>
                  <a:lnTo>
                    <a:pt x="4538" y="24"/>
                  </a:lnTo>
                  <a:lnTo>
                    <a:pt x="3059" y="96"/>
                  </a:lnTo>
                  <a:lnTo>
                    <a:pt x="1579" y="192"/>
                  </a:lnTo>
                  <a:lnTo>
                    <a:pt x="888" y="239"/>
                  </a:lnTo>
                  <a:lnTo>
                    <a:pt x="296" y="335"/>
                  </a:lnTo>
                  <a:lnTo>
                    <a:pt x="196" y="358"/>
                  </a:lnTo>
                  <a:lnTo>
                    <a:pt x="196" y="407"/>
                  </a:lnTo>
                  <a:lnTo>
                    <a:pt x="296" y="430"/>
                  </a:lnTo>
                  <a:lnTo>
                    <a:pt x="100" y="573"/>
                  </a:lnTo>
                  <a:lnTo>
                    <a:pt x="0" y="717"/>
                  </a:lnTo>
                  <a:lnTo>
                    <a:pt x="0" y="1003"/>
                  </a:lnTo>
                  <a:lnTo>
                    <a:pt x="196" y="1314"/>
                  </a:lnTo>
                  <a:lnTo>
                    <a:pt x="395" y="1601"/>
                  </a:lnTo>
                  <a:lnTo>
                    <a:pt x="691" y="2007"/>
                  </a:lnTo>
                  <a:lnTo>
                    <a:pt x="1084" y="2414"/>
                  </a:lnTo>
                  <a:lnTo>
                    <a:pt x="1184" y="2653"/>
                  </a:lnTo>
                  <a:lnTo>
                    <a:pt x="1283" y="2796"/>
                  </a:lnTo>
                  <a:lnTo>
                    <a:pt x="1479" y="2915"/>
                  </a:lnTo>
                  <a:lnTo>
                    <a:pt x="1972" y="3035"/>
                  </a:lnTo>
                  <a:lnTo>
                    <a:pt x="2367" y="3083"/>
                  </a:lnTo>
                  <a:lnTo>
                    <a:pt x="2663" y="3106"/>
                  </a:lnTo>
                  <a:lnTo>
                    <a:pt x="2763" y="3417"/>
                  </a:lnTo>
                  <a:lnTo>
                    <a:pt x="2859" y="3728"/>
                  </a:lnTo>
                  <a:lnTo>
                    <a:pt x="2959" y="3966"/>
                  </a:lnTo>
                  <a:lnTo>
                    <a:pt x="3059" y="4110"/>
                  </a:lnTo>
                  <a:lnTo>
                    <a:pt x="3354" y="4206"/>
                  </a:lnTo>
                  <a:lnTo>
                    <a:pt x="3255" y="4230"/>
                  </a:lnTo>
                  <a:lnTo>
                    <a:pt x="3155" y="4181"/>
                  </a:lnTo>
                  <a:lnTo>
                    <a:pt x="2959" y="4181"/>
                  </a:lnTo>
                  <a:lnTo>
                    <a:pt x="2763" y="4277"/>
                  </a:lnTo>
                  <a:lnTo>
                    <a:pt x="2763" y="4468"/>
                  </a:lnTo>
                  <a:lnTo>
                    <a:pt x="2859" y="4588"/>
                  </a:lnTo>
                  <a:lnTo>
                    <a:pt x="3255" y="4803"/>
                  </a:lnTo>
                  <a:lnTo>
                    <a:pt x="3747" y="4970"/>
                  </a:lnTo>
                  <a:lnTo>
                    <a:pt x="3551" y="4994"/>
                  </a:lnTo>
                  <a:lnTo>
                    <a:pt x="3451" y="5018"/>
                  </a:lnTo>
                  <a:lnTo>
                    <a:pt x="3551" y="5042"/>
                  </a:lnTo>
                  <a:lnTo>
                    <a:pt x="4046" y="5042"/>
                  </a:lnTo>
                  <a:lnTo>
                    <a:pt x="4342" y="5496"/>
                  </a:lnTo>
                  <a:lnTo>
                    <a:pt x="4638" y="5973"/>
                  </a:lnTo>
                  <a:lnTo>
                    <a:pt x="4933" y="6428"/>
                  </a:lnTo>
                  <a:lnTo>
                    <a:pt x="5130" y="6882"/>
                  </a:lnTo>
                  <a:lnTo>
                    <a:pt x="5525" y="7957"/>
                  </a:lnTo>
                  <a:lnTo>
                    <a:pt x="5722" y="8506"/>
                  </a:lnTo>
                  <a:lnTo>
                    <a:pt x="5821" y="9032"/>
                  </a:lnTo>
                  <a:lnTo>
                    <a:pt x="5821" y="9056"/>
                  </a:lnTo>
                  <a:lnTo>
                    <a:pt x="5622" y="9104"/>
                  </a:lnTo>
                  <a:lnTo>
                    <a:pt x="5622" y="9080"/>
                  </a:lnTo>
                  <a:lnTo>
                    <a:pt x="5426" y="9104"/>
                  </a:lnTo>
                  <a:lnTo>
                    <a:pt x="5229" y="9176"/>
                  </a:lnTo>
                  <a:lnTo>
                    <a:pt x="4933" y="9343"/>
                  </a:lnTo>
                  <a:lnTo>
                    <a:pt x="4538" y="9677"/>
                  </a:lnTo>
                  <a:lnTo>
                    <a:pt x="3847" y="10036"/>
                  </a:lnTo>
                  <a:lnTo>
                    <a:pt x="3354" y="10418"/>
                  </a:lnTo>
                  <a:lnTo>
                    <a:pt x="2959" y="10800"/>
                  </a:lnTo>
                  <a:lnTo>
                    <a:pt x="2663" y="11207"/>
                  </a:lnTo>
                  <a:lnTo>
                    <a:pt x="2663" y="11565"/>
                  </a:lnTo>
                  <a:lnTo>
                    <a:pt x="2763" y="11899"/>
                  </a:lnTo>
                  <a:lnTo>
                    <a:pt x="3155" y="12234"/>
                  </a:lnTo>
                  <a:lnTo>
                    <a:pt x="3354" y="12377"/>
                  </a:lnTo>
                  <a:lnTo>
                    <a:pt x="3747" y="12544"/>
                  </a:lnTo>
                  <a:lnTo>
                    <a:pt x="4142" y="12712"/>
                  </a:lnTo>
                  <a:lnTo>
                    <a:pt x="4734" y="12855"/>
                  </a:lnTo>
                  <a:lnTo>
                    <a:pt x="5918" y="13118"/>
                  </a:lnTo>
                  <a:lnTo>
                    <a:pt x="6413" y="13237"/>
                  </a:lnTo>
                  <a:lnTo>
                    <a:pt x="7005" y="13380"/>
                  </a:lnTo>
                  <a:lnTo>
                    <a:pt x="7397" y="13548"/>
                  </a:lnTo>
                  <a:lnTo>
                    <a:pt x="7693" y="13739"/>
                  </a:lnTo>
                  <a:lnTo>
                    <a:pt x="7793" y="13787"/>
                  </a:lnTo>
                  <a:lnTo>
                    <a:pt x="7989" y="13810"/>
                  </a:lnTo>
                  <a:lnTo>
                    <a:pt x="8089" y="13810"/>
                  </a:lnTo>
                  <a:lnTo>
                    <a:pt x="8285" y="13787"/>
                  </a:lnTo>
                  <a:lnTo>
                    <a:pt x="8680" y="14026"/>
                  </a:lnTo>
                  <a:lnTo>
                    <a:pt x="9076" y="14289"/>
                  </a:lnTo>
                  <a:lnTo>
                    <a:pt x="9372" y="14528"/>
                  </a:lnTo>
                  <a:lnTo>
                    <a:pt x="9568" y="14791"/>
                  </a:lnTo>
                  <a:lnTo>
                    <a:pt x="9764" y="15316"/>
                  </a:lnTo>
                  <a:lnTo>
                    <a:pt x="10060" y="15842"/>
                  </a:lnTo>
                  <a:lnTo>
                    <a:pt x="10851" y="17108"/>
                  </a:lnTo>
                  <a:lnTo>
                    <a:pt x="11244" y="17729"/>
                  </a:lnTo>
                  <a:lnTo>
                    <a:pt x="11540" y="18374"/>
                  </a:lnTo>
                  <a:lnTo>
                    <a:pt x="12331" y="20000"/>
                  </a:lnTo>
                  <a:lnTo>
                    <a:pt x="12923" y="20812"/>
                  </a:lnTo>
                  <a:lnTo>
                    <a:pt x="13711" y="21600"/>
                  </a:lnTo>
                  <a:lnTo>
                    <a:pt x="14598" y="21600"/>
                  </a:lnTo>
                  <a:lnTo>
                    <a:pt x="14006" y="21147"/>
                  </a:lnTo>
                  <a:lnTo>
                    <a:pt x="13514" y="20668"/>
                  </a:lnTo>
                  <a:lnTo>
                    <a:pt x="13019" y="20000"/>
                  </a:lnTo>
                  <a:lnTo>
                    <a:pt x="12723" y="19354"/>
                  </a:lnTo>
                  <a:lnTo>
                    <a:pt x="12132" y="18016"/>
                  </a:lnTo>
                  <a:lnTo>
                    <a:pt x="11343" y="16798"/>
                  </a:lnTo>
                  <a:lnTo>
                    <a:pt x="10555" y="15603"/>
                  </a:lnTo>
                  <a:lnTo>
                    <a:pt x="10356" y="15125"/>
                  </a:lnTo>
                  <a:lnTo>
                    <a:pt x="10060" y="14647"/>
                  </a:lnTo>
                  <a:lnTo>
                    <a:pt x="9864" y="14408"/>
                  </a:lnTo>
                  <a:lnTo>
                    <a:pt x="9568" y="14170"/>
                  </a:lnTo>
                  <a:lnTo>
                    <a:pt x="9272" y="13955"/>
                  </a:lnTo>
                  <a:lnTo>
                    <a:pt x="8780" y="13763"/>
                  </a:lnTo>
                  <a:lnTo>
                    <a:pt x="11540" y="13644"/>
                  </a:lnTo>
                  <a:lnTo>
                    <a:pt x="14302" y="13572"/>
                  </a:lnTo>
                  <a:lnTo>
                    <a:pt x="16078" y="13524"/>
                  </a:lnTo>
                  <a:lnTo>
                    <a:pt x="16866" y="13476"/>
                  </a:lnTo>
                  <a:lnTo>
                    <a:pt x="17753" y="13405"/>
                  </a:lnTo>
                  <a:lnTo>
                    <a:pt x="17657" y="13955"/>
                  </a:lnTo>
                  <a:lnTo>
                    <a:pt x="17657" y="14504"/>
                  </a:lnTo>
                  <a:lnTo>
                    <a:pt x="17853" y="15053"/>
                  </a:lnTo>
                  <a:lnTo>
                    <a:pt x="18049" y="15603"/>
                  </a:lnTo>
                  <a:lnTo>
                    <a:pt x="18641" y="16726"/>
                  </a:lnTo>
                  <a:lnTo>
                    <a:pt x="19136" y="17801"/>
                  </a:lnTo>
                  <a:lnTo>
                    <a:pt x="20712" y="21600"/>
                  </a:lnTo>
                  <a:lnTo>
                    <a:pt x="21600" y="21600"/>
                  </a:lnTo>
                  <a:lnTo>
                    <a:pt x="20812" y="19713"/>
                  </a:lnTo>
                  <a:lnTo>
                    <a:pt x="19924" y="17801"/>
                  </a:lnTo>
                  <a:lnTo>
                    <a:pt x="18149" y="13357"/>
                  </a:lnTo>
                  <a:lnTo>
                    <a:pt x="18345" y="13500"/>
                  </a:lnTo>
                  <a:lnTo>
                    <a:pt x="18445" y="13524"/>
                  </a:lnTo>
                  <a:lnTo>
                    <a:pt x="18544" y="13548"/>
                  </a:lnTo>
                  <a:lnTo>
                    <a:pt x="18840" y="13572"/>
                  </a:lnTo>
                  <a:lnTo>
                    <a:pt x="19037" y="13524"/>
                  </a:lnTo>
                  <a:lnTo>
                    <a:pt x="19136" y="13500"/>
                  </a:lnTo>
                  <a:lnTo>
                    <a:pt x="19136" y="13452"/>
                  </a:lnTo>
                  <a:lnTo>
                    <a:pt x="18937" y="13261"/>
                  </a:lnTo>
                  <a:lnTo>
                    <a:pt x="18840" y="13094"/>
                  </a:lnTo>
                  <a:lnTo>
                    <a:pt x="18840" y="12903"/>
                  </a:lnTo>
                  <a:lnTo>
                    <a:pt x="18937" y="12735"/>
                  </a:lnTo>
                  <a:lnTo>
                    <a:pt x="19233" y="12377"/>
                  </a:lnTo>
                  <a:lnTo>
                    <a:pt x="19728" y="12019"/>
                  </a:lnTo>
                  <a:lnTo>
                    <a:pt x="20121" y="11660"/>
                  </a:lnTo>
                  <a:lnTo>
                    <a:pt x="20616" y="11302"/>
                  </a:lnTo>
                  <a:lnTo>
                    <a:pt x="20812" y="10943"/>
                  </a:lnTo>
                  <a:lnTo>
                    <a:pt x="20812" y="10585"/>
                  </a:lnTo>
                  <a:lnTo>
                    <a:pt x="20712" y="10442"/>
                  </a:lnTo>
                  <a:lnTo>
                    <a:pt x="20616" y="10322"/>
                  </a:lnTo>
                  <a:lnTo>
                    <a:pt x="20121" y="10083"/>
                  </a:lnTo>
                  <a:lnTo>
                    <a:pt x="19529" y="9868"/>
                  </a:lnTo>
                  <a:lnTo>
                    <a:pt x="18741" y="9677"/>
                  </a:lnTo>
                  <a:lnTo>
                    <a:pt x="17753" y="9415"/>
                  </a:lnTo>
                  <a:lnTo>
                    <a:pt x="16866" y="9128"/>
                  </a:lnTo>
                  <a:lnTo>
                    <a:pt x="16473" y="8985"/>
                  </a:lnTo>
                  <a:lnTo>
                    <a:pt x="16078" y="8841"/>
                  </a:lnTo>
                  <a:lnTo>
                    <a:pt x="15782" y="8674"/>
                  </a:lnTo>
                  <a:lnTo>
                    <a:pt x="15586" y="8483"/>
                  </a:lnTo>
                  <a:lnTo>
                    <a:pt x="15486" y="8459"/>
                  </a:lnTo>
                  <a:lnTo>
                    <a:pt x="15290" y="8459"/>
                  </a:lnTo>
                  <a:lnTo>
                    <a:pt x="15190" y="8483"/>
                  </a:lnTo>
                  <a:lnTo>
                    <a:pt x="15190" y="8578"/>
                  </a:lnTo>
                  <a:lnTo>
                    <a:pt x="14994" y="8555"/>
                  </a:lnTo>
                  <a:lnTo>
                    <a:pt x="14795" y="8555"/>
                  </a:lnTo>
                  <a:lnTo>
                    <a:pt x="14698" y="8578"/>
                  </a:lnTo>
                  <a:lnTo>
                    <a:pt x="14598" y="8459"/>
                  </a:lnTo>
                  <a:lnTo>
                    <a:pt x="14302" y="8340"/>
                  </a:lnTo>
                  <a:lnTo>
                    <a:pt x="13514" y="7885"/>
                  </a:lnTo>
                  <a:lnTo>
                    <a:pt x="13119" y="7670"/>
                  </a:lnTo>
                  <a:lnTo>
                    <a:pt x="12923" y="7407"/>
                  </a:lnTo>
                  <a:lnTo>
                    <a:pt x="12427" y="6810"/>
                  </a:lnTo>
                  <a:lnTo>
                    <a:pt x="12132" y="6165"/>
                  </a:lnTo>
                  <a:lnTo>
                    <a:pt x="12132" y="5926"/>
                  </a:lnTo>
                  <a:lnTo>
                    <a:pt x="12035" y="5472"/>
                  </a:lnTo>
                  <a:lnTo>
                    <a:pt x="11935" y="5233"/>
                  </a:lnTo>
                  <a:lnTo>
                    <a:pt x="11739" y="5042"/>
                  </a:lnTo>
                  <a:lnTo>
                    <a:pt x="11540" y="4898"/>
                  </a:lnTo>
                  <a:lnTo>
                    <a:pt x="11244" y="4827"/>
                  </a:lnTo>
                  <a:lnTo>
                    <a:pt x="11639" y="4827"/>
                  </a:lnTo>
                  <a:lnTo>
                    <a:pt x="11739" y="4851"/>
                  </a:lnTo>
                  <a:lnTo>
                    <a:pt x="12132" y="4851"/>
                  </a:lnTo>
                  <a:lnTo>
                    <a:pt x="12331" y="4779"/>
                  </a:lnTo>
                  <a:lnTo>
                    <a:pt x="12723" y="4779"/>
                  </a:lnTo>
                  <a:lnTo>
                    <a:pt x="12923" y="4755"/>
                  </a:lnTo>
                  <a:lnTo>
                    <a:pt x="13019" y="4731"/>
                  </a:lnTo>
                  <a:lnTo>
                    <a:pt x="13019" y="4660"/>
                  </a:lnTo>
                  <a:lnTo>
                    <a:pt x="12823" y="4612"/>
                  </a:lnTo>
                  <a:lnTo>
                    <a:pt x="12723" y="4588"/>
                  </a:lnTo>
                  <a:lnTo>
                    <a:pt x="12527" y="4588"/>
                  </a:lnTo>
                  <a:lnTo>
                    <a:pt x="12331" y="4612"/>
                  </a:lnTo>
                  <a:lnTo>
                    <a:pt x="12331" y="4277"/>
                  </a:lnTo>
                  <a:lnTo>
                    <a:pt x="12132" y="3943"/>
                  </a:lnTo>
                  <a:lnTo>
                    <a:pt x="12035" y="3895"/>
                  </a:lnTo>
                  <a:lnTo>
                    <a:pt x="11836" y="3871"/>
                  </a:lnTo>
                  <a:lnTo>
                    <a:pt x="11048" y="3895"/>
                  </a:lnTo>
                  <a:lnTo>
                    <a:pt x="11244" y="3776"/>
                  </a:lnTo>
                  <a:lnTo>
                    <a:pt x="11244" y="3656"/>
                  </a:lnTo>
                  <a:lnTo>
                    <a:pt x="11048" y="3417"/>
                  </a:lnTo>
                  <a:lnTo>
                    <a:pt x="10851" y="3155"/>
                  </a:lnTo>
                  <a:lnTo>
                    <a:pt x="10555" y="2891"/>
                  </a:lnTo>
                  <a:lnTo>
                    <a:pt x="10948" y="2844"/>
                  </a:lnTo>
                  <a:lnTo>
                    <a:pt x="11244" y="2891"/>
                  </a:lnTo>
                  <a:lnTo>
                    <a:pt x="11443" y="2915"/>
                  </a:lnTo>
                  <a:lnTo>
                    <a:pt x="11639" y="2915"/>
                  </a:lnTo>
                  <a:lnTo>
                    <a:pt x="11739" y="2868"/>
                  </a:lnTo>
                  <a:lnTo>
                    <a:pt x="11739" y="2796"/>
                  </a:lnTo>
                  <a:lnTo>
                    <a:pt x="11443" y="2653"/>
                  </a:lnTo>
                  <a:lnTo>
                    <a:pt x="11147" y="2485"/>
                  </a:lnTo>
                  <a:lnTo>
                    <a:pt x="11048" y="2294"/>
                  </a:lnTo>
                  <a:lnTo>
                    <a:pt x="11048" y="2079"/>
                  </a:lnTo>
                  <a:lnTo>
                    <a:pt x="10948" y="1673"/>
                  </a:lnTo>
                  <a:lnTo>
                    <a:pt x="10948" y="1314"/>
                  </a:lnTo>
                  <a:lnTo>
                    <a:pt x="10851" y="1028"/>
                  </a:lnTo>
                  <a:lnTo>
                    <a:pt x="10652" y="693"/>
                  </a:lnTo>
                  <a:lnTo>
                    <a:pt x="10555" y="550"/>
                  </a:lnTo>
                  <a:lnTo>
                    <a:pt x="10356" y="383"/>
                  </a:lnTo>
                  <a:lnTo>
                    <a:pt x="10060" y="263"/>
                  </a:lnTo>
                  <a:lnTo>
                    <a:pt x="9764" y="167"/>
                  </a:lnTo>
                  <a:lnTo>
                    <a:pt x="9372" y="96"/>
                  </a:lnTo>
                  <a:lnTo>
                    <a:pt x="8976" y="48"/>
                  </a:lnTo>
                  <a:lnTo>
                    <a:pt x="8484" y="24"/>
                  </a:lnTo>
                  <a:lnTo>
                    <a:pt x="7989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1039" name="Shape 1750"/>
            <p:cNvSpPr/>
            <p:nvPr/>
          </p:nvSpPr>
          <p:spPr>
            <a:xfrm>
              <a:off x="0" y="2131582"/>
              <a:ext cx="931766" cy="205121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94"/>
                  </a:lnTo>
                  <a:lnTo>
                    <a:pt x="466" y="165"/>
                  </a:lnTo>
                  <a:lnTo>
                    <a:pt x="932" y="259"/>
                  </a:lnTo>
                  <a:lnTo>
                    <a:pt x="1812" y="471"/>
                  </a:lnTo>
                  <a:lnTo>
                    <a:pt x="2383" y="588"/>
                  </a:lnTo>
                  <a:lnTo>
                    <a:pt x="3005" y="683"/>
                  </a:lnTo>
                  <a:lnTo>
                    <a:pt x="4248" y="824"/>
                  </a:lnTo>
                  <a:lnTo>
                    <a:pt x="5697" y="1012"/>
                  </a:lnTo>
                  <a:lnTo>
                    <a:pt x="7097" y="1200"/>
                  </a:lnTo>
                  <a:lnTo>
                    <a:pt x="8495" y="1412"/>
                  </a:lnTo>
                  <a:lnTo>
                    <a:pt x="9842" y="1647"/>
                  </a:lnTo>
                  <a:lnTo>
                    <a:pt x="12638" y="2141"/>
                  </a:lnTo>
                  <a:lnTo>
                    <a:pt x="15488" y="2565"/>
                  </a:lnTo>
                  <a:lnTo>
                    <a:pt x="16886" y="2753"/>
                  </a:lnTo>
                  <a:lnTo>
                    <a:pt x="18285" y="2941"/>
                  </a:lnTo>
                  <a:lnTo>
                    <a:pt x="19683" y="3129"/>
                  </a:lnTo>
                  <a:lnTo>
                    <a:pt x="21082" y="3318"/>
                  </a:lnTo>
                  <a:lnTo>
                    <a:pt x="21082" y="3365"/>
                  </a:lnTo>
                  <a:lnTo>
                    <a:pt x="21185" y="3412"/>
                  </a:lnTo>
                  <a:lnTo>
                    <a:pt x="21029" y="3506"/>
                  </a:lnTo>
                  <a:lnTo>
                    <a:pt x="20874" y="3859"/>
                  </a:lnTo>
                  <a:lnTo>
                    <a:pt x="20615" y="4447"/>
                  </a:lnTo>
                  <a:lnTo>
                    <a:pt x="20252" y="5059"/>
                  </a:lnTo>
                  <a:lnTo>
                    <a:pt x="19838" y="5647"/>
                  </a:lnTo>
                  <a:lnTo>
                    <a:pt x="19425" y="6235"/>
                  </a:lnTo>
                  <a:lnTo>
                    <a:pt x="18543" y="7435"/>
                  </a:lnTo>
                  <a:lnTo>
                    <a:pt x="16678" y="9882"/>
                  </a:lnTo>
                  <a:lnTo>
                    <a:pt x="15746" y="11082"/>
                  </a:lnTo>
                  <a:lnTo>
                    <a:pt x="14711" y="12306"/>
                  </a:lnTo>
                  <a:lnTo>
                    <a:pt x="13829" y="13435"/>
                  </a:lnTo>
                  <a:lnTo>
                    <a:pt x="12897" y="14565"/>
                  </a:lnTo>
                  <a:lnTo>
                    <a:pt x="11188" y="16847"/>
                  </a:lnTo>
                  <a:lnTo>
                    <a:pt x="9478" y="19106"/>
                  </a:lnTo>
                  <a:lnTo>
                    <a:pt x="7718" y="21388"/>
                  </a:lnTo>
                  <a:lnTo>
                    <a:pt x="7200" y="21364"/>
                  </a:lnTo>
                  <a:lnTo>
                    <a:pt x="6786" y="21318"/>
                  </a:lnTo>
                  <a:lnTo>
                    <a:pt x="6423" y="21270"/>
                  </a:lnTo>
                  <a:lnTo>
                    <a:pt x="5697" y="21153"/>
                  </a:lnTo>
                  <a:lnTo>
                    <a:pt x="4143" y="20847"/>
                  </a:lnTo>
                  <a:lnTo>
                    <a:pt x="3418" y="20705"/>
                  </a:lnTo>
                  <a:lnTo>
                    <a:pt x="2642" y="20588"/>
                  </a:lnTo>
                  <a:lnTo>
                    <a:pt x="1295" y="20400"/>
                  </a:lnTo>
                  <a:lnTo>
                    <a:pt x="0" y="20188"/>
                  </a:lnTo>
                  <a:lnTo>
                    <a:pt x="0" y="20423"/>
                  </a:lnTo>
                  <a:lnTo>
                    <a:pt x="777" y="20541"/>
                  </a:lnTo>
                  <a:lnTo>
                    <a:pt x="1606" y="20659"/>
                  </a:lnTo>
                  <a:lnTo>
                    <a:pt x="3211" y="20870"/>
                  </a:lnTo>
                  <a:lnTo>
                    <a:pt x="3937" y="20988"/>
                  </a:lnTo>
                  <a:lnTo>
                    <a:pt x="5386" y="21270"/>
                  </a:lnTo>
                  <a:lnTo>
                    <a:pt x="6112" y="21411"/>
                  </a:lnTo>
                  <a:lnTo>
                    <a:pt x="6837" y="21506"/>
                  </a:lnTo>
                  <a:lnTo>
                    <a:pt x="7252" y="21552"/>
                  </a:lnTo>
                  <a:lnTo>
                    <a:pt x="7458" y="21552"/>
                  </a:lnTo>
                  <a:lnTo>
                    <a:pt x="7666" y="21529"/>
                  </a:lnTo>
                  <a:lnTo>
                    <a:pt x="7718" y="21576"/>
                  </a:lnTo>
                  <a:lnTo>
                    <a:pt x="7874" y="21600"/>
                  </a:lnTo>
                  <a:lnTo>
                    <a:pt x="7977" y="21576"/>
                  </a:lnTo>
                  <a:lnTo>
                    <a:pt x="8080" y="21529"/>
                  </a:lnTo>
                  <a:lnTo>
                    <a:pt x="9738" y="19318"/>
                  </a:lnTo>
                  <a:lnTo>
                    <a:pt x="13052" y="14894"/>
                  </a:lnTo>
                  <a:lnTo>
                    <a:pt x="13934" y="13788"/>
                  </a:lnTo>
                  <a:lnTo>
                    <a:pt x="14866" y="12706"/>
                  </a:lnTo>
                  <a:lnTo>
                    <a:pt x="15849" y="11530"/>
                  </a:lnTo>
                  <a:lnTo>
                    <a:pt x="16782" y="10353"/>
                  </a:lnTo>
                  <a:lnTo>
                    <a:pt x="18543" y="8000"/>
                  </a:lnTo>
                  <a:lnTo>
                    <a:pt x="19425" y="6870"/>
                  </a:lnTo>
                  <a:lnTo>
                    <a:pt x="20305" y="5718"/>
                  </a:lnTo>
                  <a:lnTo>
                    <a:pt x="20668" y="5130"/>
                  </a:lnTo>
                  <a:lnTo>
                    <a:pt x="21029" y="4541"/>
                  </a:lnTo>
                  <a:lnTo>
                    <a:pt x="21289" y="3953"/>
                  </a:lnTo>
                  <a:lnTo>
                    <a:pt x="21392" y="3365"/>
                  </a:lnTo>
                  <a:lnTo>
                    <a:pt x="21548" y="3341"/>
                  </a:lnTo>
                  <a:lnTo>
                    <a:pt x="21600" y="3294"/>
                  </a:lnTo>
                  <a:lnTo>
                    <a:pt x="21548" y="3248"/>
                  </a:lnTo>
                  <a:lnTo>
                    <a:pt x="21445" y="3200"/>
                  </a:lnTo>
                  <a:lnTo>
                    <a:pt x="20097" y="2988"/>
                  </a:lnTo>
                  <a:lnTo>
                    <a:pt x="18698" y="2823"/>
                  </a:lnTo>
                  <a:lnTo>
                    <a:pt x="17352" y="2635"/>
                  </a:lnTo>
                  <a:lnTo>
                    <a:pt x="15954" y="2470"/>
                  </a:lnTo>
                  <a:lnTo>
                    <a:pt x="14451" y="2236"/>
                  </a:lnTo>
                  <a:lnTo>
                    <a:pt x="12949" y="2000"/>
                  </a:lnTo>
                  <a:lnTo>
                    <a:pt x="9945" y="1482"/>
                  </a:lnTo>
                  <a:lnTo>
                    <a:pt x="8546" y="1247"/>
                  </a:lnTo>
                  <a:lnTo>
                    <a:pt x="7200" y="1036"/>
                  </a:lnTo>
                  <a:lnTo>
                    <a:pt x="5802" y="847"/>
                  </a:lnTo>
                  <a:lnTo>
                    <a:pt x="4351" y="683"/>
                  </a:lnTo>
                  <a:lnTo>
                    <a:pt x="2797" y="494"/>
                  </a:lnTo>
                  <a:lnTo>
                    <a:pt x="2072" y="377"/>
                  </a:lnTo>
                  <a:lnTo>
                    <a:pt x="1346" y="236"/>
                  </a:lnTo>
                  <a:lnTo>
                    <a:pt x="674" y="94"/>
                  </a:lnTo>
                  <a:lnTo>
                    <a:pt x="363" y="4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1040" name="Shape 1751"/>
            <p:cNvSpPr/>
            <p:nvPr/>
          </p:nvSpPr>
          <p:spPr>
            <a:xfrm>
              <a:off x="7590165" y="3230918"/>
              <a:ext cx="315102" cy="2904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757" y="997"/>
                  </a:moveTo>
                  <a:lnTo>
                    <a:pt x="3066" y="1327"/>
                  </a:lnTo>
                  <a:lnTo>
                    <a:pt x="3526" y="1826"/>
                  </a:lnTo>
                  <a:lnTo>
                    <a:pt x="4290" y="2660"/>
                  </a:lnTo>
                  <a:lnTo>
                    <a:pt x="6742" y="5315"/>
                  </a:lnTo>
                  <a:lnTo>
                    <a:pt x="9039" y="8143"/>
                  </a:lnTo>
                  <a:lnTo>
                    <a:pt x="11642" y="11133"/>
                  </a:lnTo>
                  <a:lnTo>
                    <a:pt x="14398" y="13788"/>
                  </a:lnTo>
                  <a:lnTo>
                    <a:pt x="15163" y="14286"/>
                  </a:lnTo>
                  <a:lnTo>
                    <a:pt x="15932" y="14953"/>
                  </a:lnTo>
                  <a:lnTo>
                    <a:pt x="17615" y="15950"/>
                  </a:lnTo>
                  <a:lnTo>
                    <a:pt x="18379" y="16448"/>
                  </a:lnTo>
                  <a:lnTo>
                    <a:pt x="19148" y="17114"/>
                  </a:lnTo>
                  <a:lnTo>
                    <a:pt x="19607" y="17943"/>
                  </a:lnTo>
                  <a:lnTo>
                    <a:pt x="19912" y="18777"/>
                  </a:lnTo>
                  <a:lnTo>
                    <a:pt x="19303" y="18940"/>
                  </a:lnTo>
                  <a:lnTo>
                    <a:pt x="18839" y="18777"/>
                  </a:lnTo>
                  <a:lnTo>
                    <a:pt x="18229" y="18442"/>
                  </a:lnTo>
                  <a:lnTo>
                    <a:pt x="17770" y="17943"/>
                  </a:lnTo>
                  <a:lnTo>
                    <a:pt x="17310" y="17277"/>
                  </a:lnTo>
                  <a:lnTo>
                    <a:pt x="16851" y="16779"/>
                  </a:lnTo>
                  <a:lnTo>
                    <a:pt x="15777" y="15782"/>
                  </a:lnTo>
                  <a:lnTo>
                    <a:pt x="14553" y="14785"/>
                  </a:lnTo>
                  <a:lnTo>
                    <a:pt x="13325" y="13956"/>
                  </a:lnTo>
                  <a:lnTo>
                    <a:pt x="10723" y="12461"/>
                  </a:lnTo>
                  <a:lnTo>
                    <a:pt x="9190" y="11296"/>
                  </a:lnTo>
                  <a:lnTo>
                    <a:pt x="7661" y="9968"/>
                  </a:lnTo>
                  <a:lnTo>
                    <a:pt x="6283" y="8641"/>
                  </a:lnTo>
                  <a:lnTo>
                    <a:pt x="4904" y="7146"/>
                  </a:lnTo>
                  <a:lnTo>
                    <a:pt x="2912" y="4654"/>
                  </a:lnTo>
                  <a:lnTo>
                    <a:pt x="1838" y="3489"/>
                  </a:lnTo>
                  <a:lnTo>
                    <a:pt x="769" y="2492"/>
                  </a:lnTo>
                  <a:lnTo>
                    <a:pt x="919" y="2324"/>
                  </a:lnTo>
                  <a:lnTo>
                    <a:pt x="1533" y="1663"/>
                  </a:lnTo>
                  <a:lnTo>
                    <a:pt x="2147" y="1327"/>
                  </a:lnTo>
                  <a:lnTo>
                    <a:pt x="2757" y="997"/>
                  </a:lnTo>
                  <a:close/>
                  <a:moveTo>
                    <a:pt x="2297" y="0"/>
                  </a:moveTo>
                  <a:lnTo>
                    <a:pt x="1688" y="331"/>
                  </a:lnTo>
                  <a:lnTo>
                    <a:pt x="769" y="997"/>
                  </a:lnTo>
                  <a:lnTo>
                    <a:pt x="155" y="1826"/>
                  </a:lnTo>
                  <a:lnTo>
                    <a:pt x="0" y="1994"/>
                  </a:lnTo>
                  <a:lnTo>
                    <a:pt x="0" y="2324"/>
                  </a:lnTo>
                  <a:lnTo>
                    <a:pt x="309" y="2660"/>
                  </a:lnTo>
                  <a:lnTo>
                    <a:pt x="614" y="2492"/>
                  </a:lnTo>
                  <a:lnTo>
                    <a:pt x="1378" y="3489"/>
                  </a:lnTo>
                  <a:lnTo>
                    <a:pt x="2297" y="4654"/>
                  </a:lnTo>
                  <a:lnTo>
                    <a:pt x="3676" y="6978"/>
                  </a:lnTo>
                  <a:lnTo>
                    <a:pt x="5668" y="9302"/>
                  </a:lnTo>
                  <a:lnTo>
                    <a:pt x="7811" y="11464"/>
                  </a:lnTo>
                  <a:lnTo>
                    <a:pt x="10568" y="13457"/>
                  </a:lnTo>
                  <a:lnTo>
                    <a:pt x="13325" y="15283"/>
                  </a:lnTo>
                  <a:lnTo>
                    <a:pt x="14553" y="16280"/>
                  </a:lnTo>
                  <a:lnTo>
                    <a:pt x="15777" y="17277"/>
                  </a:lnTo>
                  <a:lnTo>
                    <a:pt x="17001" y="18609"/>
                  </a:lnTo>
                  <a:lnTo>
                    <a:pt x="17920" y="20105"/>
                  </a:lnTo>
                  <a:lnTo>
                    <a:pt x="18379" y="20771"/>
                  </a:lnTo>
                  <a:lnTo>
                    <a:pt x="18839" y="21102"/>
                  </a:lnTo>
                  <a:lnTo>
                    <a:pt x="19303" y="21432"/>
                  </a:lnTo>
                  <a:lnTo>
                    <a:pt x="19762" y="21600"/>
                  </a:lnTo>
                  <a:lnTo>
                    <a:pt x="20067" y="21600"/>
                  </a:lnTo>
                  <a:lnTo>
                    <a:pt x="20526" y="21432"/>
                  </a:lnTo>
                  <a:lnTo>
                    <a:pt x="21141" y="20771"/>
                  </a:lnTo>
                  <a:lnTo>
                    <a:pt x="21600" y="20105"/>
                  </a:lnTo>
                  <a:lnTo>
                    <a:pt x="21600" y="18777"/>
                  </a:lnTo>
                  <a:lnTo>
                    <a:pt x="21291" y="18279"/>
                  </a:lnTo>
                  <a:lnTo>
                    <a:pt x="20986" y="17943"/>
                  </a:lnTo>
                  <a:lnTo>
                    <a:pt x="20526" y="17613"/>
                  </a:lnTo>
                  <a:lnTo>
                    <a:pt x="20222" y="16946"/>
                  </a:lnTo>
                  <a:lnTo>
                    <a:pt x="19607" y="16117"/>
                  </a:lnTo>
                  <a:lnTo>
                    <a:pt x="19148" y="15619"/>
                  </a:lnTo>
                  <a:lnTo>
                    <a:pt x="18534" y="15283"/>
                  </a:lnTo>
                  <a:lnTo>
                    <a:pt x="17155" y="14622"/>
                  </a:lnTo>
                  <a:lnTo>
                    <a:pt x="16082" y="13956"/>
                  </a:lnTo>
                  <a:lnTo>
                    <a:pt x="15013" y="13127"/>
                  </a:lnTo>
                  <a:lnTo>
                    <a:pt x="12865" y="11133"/>
                  </a:lnTo>
                  <a:lnTo>
                    <a:pt x="9958" y="7807"/>
                  </a:lnTo>
                  <a:lnTo>
                    <a:pt x="7047" y="4318"/>
                  </a:lnTo>
                  <a:lnTo>
                    <a:pt x="5054" y="2324"/>
                  </a:lnTo>
                  <a:lnTo>
                    <a:pt x="4135" y="1327"/>
                  </a:lnTo>
                  <a:lnTo>
                    <a:pt x="3066" y="498"/>
                  </a:lnTo>
                  <a:lnTo>
                    <a:pt x="2912" y="168"/>
                  </a:lnTo>
                  <a:lnTo>
                    <a:pt x="2757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1041" name="Shape 1752"/>
            <p:cNvSpPr/>
            <p:nvPr/>
          </p:nvSpPr>
          <p:spPr>
            <a:xfrm>
              <a:off x="281521" y="2115986"/>
              <a:ext cx="26812" cy="3125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5400" y="3073"/>
                  </a:lnTo>
                  <a:lnTo>
                    <a:pt x="3636" y="4632"/>
                  </a:lnTo>
                  <a:lnTo>
                    <a:pt x="1818" y="6145"/>
                  </a:lnTo>
                  <a:lnTo>
                    <a:pt x="0" y="12336"/>
                  </a:lnTo>
                  <a:lnTo>
                    <a:pt x="0" y="16968"/>
                  </a:lnTo>
                  <a:lnTo>
                    <a:pt x="3636" y="20041"/>
                  </a:lnTo>
                  <a:lnTo>
                    <a:pt x="7218" y="21600"/>
                  </a:lnTo>
                  <a:lnTo>
                    <a:pt x="12618" y="20041"/>
                  </a:lnTo>
                  <a:lnTo>
                    <a:pt x="16200" y="18527"/>
                  </a:lnTo>
                  <a:lnTo>
                    <a:pt x="19836" y="13896"/>
                  </a:lnTo>
                  <a:lnTo>
                    <a:pt x="19836" y="12336"/>
                  </a:lnTo>
                  <a:lnTo>
                    <a:pt x="21600" y="12336"/>
                  </a:lnTo>
                  <a:lnTo>
                    <a:pt x="21600" y="4632"/>
                  </a:lnTo>
                  <a:lnTo>
                    <a:pt x="19836" y="3073"/>
                  </a:lnTo>
                  <a:lnTo>
                    <a:pt x="1620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1042" name="Shape 1753"/>
            <p:cNvSpPr/>
            <p:nvPr/>
          </p:nvSpPr>
          <p:spPr>
            <a:xfrm>
              <a:off x="661394" y="87142"/>
              <a:ext cx="516122" cy="4200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365" y="573"/>
                  </a:moveTo>
                  <a:lnTo>
                    <a:pt x="17206" y="689"/>
                  </a:lnTo>
                  <a:lnTo>
                    <a:pt x="18139" y="918"/>
                  </a:lnTo>
                  <a:lnTo>
                    <a:pt x="18981" y="1150"/>
                  </a:lnTo>
                  <a:lnTo>
                    <a:pt x="19731" y="1495"/>
                  </a:lnTo>
                  <a:lnTo>
                    <a:pt x="20103" y="2296"/>
                  </a:lnTo>
                  <a:lnTo>
                    <a:pt x="20383" y="3102"/>
                  </a:lnTo>
                  <a:lnTo>
                    <a:pt x="16551" y="3218"/>
                  </a:lnTo>
                  <a:lnTo>
                    <a:pt x="12809" y="3330"/>
                  </a:lnTo>
                  <a:lnTo>
                    <a:pt x="7760" y="3330"/>
                  </a:lnTo>
                  <a:lnTo>
                    <a:pt x="6077" y="3446"/>
                  </a:lnTo>
                  <a:lnTo>
                    <a:pt x="9352" y="2068"/>
                  </a:lnTo>
                  <a:lnTo>
                    <a:pt x="11126" y="1495"/>
                  </a:lnTo>
                  <a:lnTo>
                    <a:pt x="12904" y="1034"/>
                  </a:lnTo>
                  <a:lnTo>
                    <a:pt x="14681" y="689"/>
                  </a:lnTo>
                  <a:lnTo>
                    <a:pt x="15523" y="573"/>
                  </a:lnTo>
                  <a:close/>
                  <a:moveTo>
                    <a:pt x="18795" y="3791"/>
                  </a:moveTo>
                  <a:lnTo>
                    <a:pt x="16737" y="4596"/>
                  </a:lnTo>
                  <a:lnTo>
                    <a:pt x="13840" y="5859"/>
                  </a:lnTo>
                  <a:lnTo>
                    <a:pt x="12343" y="6548"/>
                  </a:lnTo>
                  <a:lnTo>
                    <a:pt x="10940" y="7354"/>
                  </a:lnTo>
                  <a:lnTo>
                    <a:pt x="10099" y="7927"/>
                  </a:lnTo>
                  <a:lnTo>
                    <a:pt x="9257" y="8616"/>
                  </a:lnTo>
                  <a:lnTo>
                    <a:pt x="8510" y="9421"/>
                  </a:lnTo>
                  <a:lnTo>
                    <a:pt x="7760" y="10227"/>
                  </a:lnTo>
                  <a:lnTo>
                    <a:pt x="7668" y="10227"/>
                  </a:lnTo>
                  <a:lnTo>
                    <a:pt x="6827" y="10339"/>
                  </a:lnTo>
                  <a:lnTo>
                    <a:pt x="5983" y="10455"/>
                  </a:lnTo>
                  <a:lnTo>
                    <a:pt x="4208" y="10339"/>
                  </a:lnTo>
                  <a:lnTo>
                    <a:pt x="2430" y="10227"/>
                  </a:lnTo>
                  <a:lnTo>
                    <a:pt x="1494" y="10339"/>
                  </a:lnTo>
                  <a:lnTo>
                    <a:pt x="653" y="10571"/>
                  </a:lnTo>
                  <a:lnTo>
                    <a:pt x="653" y="9537"/>
                  </a:lnTo>
                  <a:lnTo>
                    <a:pt x="747" y="8271"/>
                  </a:lnTo>
                  <a:lnTo>
                    <a:pt x="933" y="7354"/>
                  </a:lnTo>
                  <a:lnTo>
                    <a:pt x="1308" y="6432"/>
                  </a:lnTo>
                  <a:lnTo>
                    <a:pt x="1775" y="5743"/>
                  </a:lnTo>
                  <a:lnTo>
                    <a:pt x="2336" y="5170"/>
                  </a:lnTo>
                  <a:lnTo>
                    <a:pt x="2991" y="4709"/>
                  </a:lnTo>
                  <a:lnTo>
                    <a:pt x="3738" y="4252"/>
                  </a:lnTo>
                  <a:lnTo>
                    <a:pt x="4488" y="3907"/>
                  </a:lnTo>
                  <a:lnTo>
                    <a:pt x="6263" y="4136"/>
                  </a:lnTo>
                  <a:lnTo>
                    <a:pt x="11596" y="4136"/>
                  </a:lnTo>
                  <a:lnTo>
                    <a:pt x="15242" y="3907"/>
                  </a:lnTo>
                  <a:lnTo>
                    <a:pt x="18795" y="3791"/>
                  </a:lnTo>
                  <a:close/>
                  <a:moveTo>
                    <a:pt x="20664" y="4136"/>
                  </a:moveTo>
                  <a:lnTo>
                    <a:pt x="20853" y="5514"/>
                  </a:lnTo>
                  <a:lnTo>
                    <a:pt x="20853" y="7009"/>
                  </a:lnTo>
                  <a:lnTo>
                    <a:pt x="20758" y="7122"/>
                  </a:lnTo>
                  <a:lnTo>
                    <a:pt x="20292" y="7582"/>
                  </a:lnTo>
                  <a:lnTo>
                    <a:pt x="19731" y="8043"/>
                  </a:lnTo>
                  <a:lnTo>
                    <a:pt x="19075" y="8387"/>
                  </a:lnTo>
                  <a:lnTo>
                    <a:pt x="18328" y="8616"/>
                  </a:lnTo>
                  <a:lnTo>
                    <a:pt x="16831" y="9189"/>
                  </a:lnTo>
                  <a:lnTo>
                    <a:pt x="15615" y="9650"/>
                  </a:lnTo>
                  <a:lnTo>
                    <a:pt x="13184" y="10684"/>
                  </a:lnTo>
                  <a:lnTo>
                    <a:pt x="10846" y="11950"/>
                  </a:lnTo>
                  <a:lnTo>
                    <a:pt x="9913" y="12523"/>
                  </a:lnTo>
                  <a:lnTo>
                    <a:pt x="9163" y="13213"/>
                  </a:lnTo>
                  <a:lnTo>
                    <a:pt x="8416" y="14018"/>
                  </a:lnTo>
                  <a:lnTo>
                    <a:pt x="7855" y="14936"/>
                  </a:lnTo>
                  <a:lnTo>
                    <a:pt x="7480" y="15625"/>
                  </a:lnTo>
                  <a:lnTo>
                    <a:pt x="7294" y="16314"/>
                  </a:lnTo>
                  <a:lnTo>
                    <a:pt x="6919" y="17693"/>
                  </a:lnTo>
                  <a:lnTo>
                    <a:pt x="6546" y="19071"/>
                  </a:lnTo>
                  <a:lnTo>
                    <a:pt x="6171" y="19761"/>
                  </a:lnTo>
                  <a:lnTo>
                    <a:pt x="5796" y="20334"/>
                  </a:lnTo>
                  <a:lnTo>
                    <a:pt x="5702" y="20566"/>
                  </a:lnTo>
                  <a:lnTo>
                    <a:pt x="4860" y="20105"/>
                  </a:lnTo>
                  <a:lnTo>
                    <a:pt x="3927" y="19532"/>
                  </a:lnTo>
                  <a:lnTo>
                    <a:pt x="3177" y="18727"/>
                  </a:lnTo>
                  <a:lnTo>
                    <a:pt x="2430" y="17693"/>
                  </a:lnTo>
                  <a:lnTo>
                    <a:pt x="2055" y="17004"/>
                  </a:lnTo>
                  <a:lnTo>
                    <a:pt x="1775" y="16198"/>
                  </a:lnTo>
                  <a:lnTo>
                    <a:pt x="1214" y="14475"/>
                  </a:lnTo>
                  <a:lnTo>
                    <a:pt x="842" y="12752"/>
                  </a:lnTo>
                  <a:lnTo>
                    <a:pt x="747" y="10916"/>
                  </a:lnTo>
                  <a:lnTo>
                    <a:pt x="1589" y="11145"/>
                  </a:lnTo>
                  <a:lnTo>
                    <a:pt x="5610" y="11145"/>
                  </a:lnTo>
                  <a:lnTo>
                    <a:pt x="7107" y="11029"/>
                  </a:lnTo>
                  <a:lnTo>
                    <a:pt x="5983" y="12752"/>
                  </a:lnTo>
                  <a:lnTo>
                    <a:pt x="4860" y="14475"/>
                  </a:lnTo>
                  <a:lnTo>
                    <a:pt x="2805" y="18038"/>
                  </a:lnTo>
                  <a:lnTo>
                    <a:pt x="2805" y="18154"/>
                  </a:lnTo>
                  <a:lnTo>
                    <a:pt x="2897" y="18266"/>
                  </a:lnTo>
                  <a:lnTo>
                    <a:pt x="3086" y="18266"/>
                  </a:lnTo>
                  <a:lnTo>
                    <a:pt x="4019" y="17120"/>
                  </a:lnTo>
                  <a:lnTo>
                    <a:pt x="4860" y="15854"/>
                  </a:lnTo>
                  <a:lnTo>
                    <a:pt x="6452" y="13213"/>
                  </a:lnTo>
                  <a:lnTo>
                    <a:pt x="7480" y="11605"/>
                  </a:lnTo>
                  <a:lnTo>
                    <a:pt x="8602" y="10227"/>
                  </a:lnTo>
                  <a:lnTo>
                    <a:pt x="9818" y="8961"/>
                  </a:lnTo>
                  <a:lnTo>
                    <a:pt x="11221" y="7927"/>
                  </a:lnTo>
                  <a:lnTo>
                    <a:pt x="12343" y="7238"/>
                  </a:lnTo>
                  <a:lnTo>
                    <a:pt x="13465" y="6664"/>
                  </a:lnTo>
                  <a:lnTo>
                    <a:pt x="15895" y="5743"/>
                  </a:lnTo>
                  <a:lnTo>
                    <a:pt x="20664" y="4136"/>
                  </a:lnTo>
                  <a:close/>
                  <a:moveTo>
                    <a:pt x="20853" y="8155"/>
                  </a:moveTo>
                  <a:lnTo>
                    <a:pt x="20664" y="9537"/>
                  </a:lnTo>
                  <a:lnTo>
                    <a:pt x="20292" y="10916"/>
                  </a:lnTo>
                  <a:lnTo>
                    <a:pt x="19917" y="12295"/>
                  </a:lnTo>
                  <a:lnTo>
                    <a:pt x="19356" y="13557"/>
                  </a:lnTo>
                  <a:lnTo>
                    <a:pt x="18795" y="14707"/>
                  </a:lnTo>
                  <a:lnTo>
                    <a:pt x="18139" y="15854"/>
                  </a:lnTo>
                  <a:lnTo>
                    <a:pt x="17392" y="16775"/>
                  </a:lnTo>
                  <a:lnTo>
                    <a:pt x="16551" y="17577"/>
                  </a:lnTo>
                  <a:lnTo>
                    <a:pt x="15804" y="18154"/>
                  </a:lnTo>
                  <a:lnTo>
                    <a:pt x="15054" y="18611"/>
                  </a:lnTo>
                  <a:lnTo>
                    <a:pt x="13465" y="19300"/>
                  </a:lnTo>
                  <a:lnTo>
                    <a:pt x="11876" y="19877"/>
                  </a:lnTo>
                  <a:lnTo>
                    <a:pt x="10193" y="20334"/>
                  </a:lnTo>
                  <a:lnTo>
                    <a:pt x="9163" y="20566"/>
                  </a:lnTo>
                  <a:lnTo>
                    <a:pt x="8135" y="20679"/>
                  </a:lnTo>
                  <a:lnTo>
                    <a:pt x="6171" y="20679"/>
                  </a:lnTo>
                  <a:lnTo>
                    <a:pt x="6732" y="19877"/>
                  </a:lnTo>
                  <a:lnTo>
                    <a:pt x="7107" y="19071"/>
                  </a:lnTo>
                  <a:lnTo>
                    <a:pt x="7388" y="18154"/>
                  </a:lnTo>
                  <a:lnTo>
                    <a:pt x="7668" y="17232"/>
                  </a:lnTo>
                  <a:lnTo>
                    <a:pt x="7949" y="16314"/>
                  </a:lnTo>
                  <a:lnTo>
                    <a:pt x="8229" y="15509"/>
                  </a:lnTo>
                  <a:lnTo>
                    <a:pt x="8696" y="14820"/>
                  </a:lnTo>
                  <a:lnTo>
                    <a:pt x="9071" y="14130"/>
                  </a:lnTo>
                  <a:lnTo>
                    <a:pt x="9632" y="13557"/>
                  </a:lnTo>
                  <a:lnTo>
                    <a:pt x="10193" y="13096"/>
                  </a:lnTo>
                  <a:lnTo>
                    <a:pt x="11501" y="12179"/>
                  </a:lnTo>
                  <a:lnTo>
                    <a:pt x="12998" y="11373"/>
                  </a:lnTo>
                  <a:lnTo>
                    <a:pt x="14493" y="10800"/>
                  </a:lnTo>
                  <a:lnTo>
                    <a:pt x="17487" y="9650"/>
                  </a:lnTo>
                  <a:lnTo>
                    <a:pt x="19170" y="9077"/>
                  </a:lnTo>
                  <a:lnTo>
                    <a:pt x="20853" y="8155"/>
                  </a:lnTo>
                  <a:close/>
                  <a:moveTo>
                    <a:pt x="14493" y="0"/>
                  </a:moveTo>
                  <a:lnTo>
                    <a:pt x="12809" y="229"/>
                  </a:lnTo>
                  <a:lnTo>
                    <a:pt x="10379" y="918"/>
                  </a:lnTo>
                  <a:lnTo>
                    <a:pt x="8041" y="1723"/>
                  </a:lnTo>
                  <a:lnTo>
                    <a:pt x="5702" y="2641"/>
                  </a:lnTo>
                  <a:lnTo>
                    <a:pt x="3366" y="3675"/>
                  </a:lnTo>
                  <a:lnTo>
                    <a:pt x="2525" y="4136"/>
                  </a:lnTo>
                  <a:lnTo>
                    <a:pt x="1775" y="4709"/>
                  </a:lnTo>
                  <a:lnTo>
                    <a:pt x="1214" y="5514"/>
                  </a:lnTo>
                  <a:lnTo>
                    <a:pt x="747" y="6320"/>
                  </a:lnTo>
                  <a:lnTo>
                    <a:pt x="372" y="7238"/>
                  </a:lnTo>
                  <a:lnTo>
                    <a:pt x="0" y="9305"/>
                  </a:lnTo>
                  <a:lnTo>
                    <a:pt x="0" y="10339"/>
                  </a:lnTo>
                  <a:lnTo>
                    <a:pt x="92" y="11489"/>
                  </a:lnTo>
                  <a:lnTo>
                    <a:pt x="186" y="12639"/>
                  </a:lnTo>
                  <a:lnTo>
                    <a:pt x="372" y="13673"/>
                  </a:lnTo>
                  <a:lnTo>
                    <a:pt x="653" y="14820"/>
                  </a:lnTo>
                  <a:lnTo>
                    <a:pt x="1403" y="16888"/>
                  </a:lnTo>
                  <a:lnTo>
                    <a:pt x="1775" y="17809"/>
                  </a:lnTo>
                  <a:lnTo>
                    <a:pt x="2244" y="18611"/>
                  </a:lnTo>
                  <a:lnTo>
                    <a:pt x="2805" y="19532"/>
                  </a:lnTo>
                  <a:lnTo>
                    <a:pt x="3552" y="20221"/>
                  </a:lnTo>
                  <a:lnTo>
                    <a:pt x="4299" y="20795"/>
                  </a:lnTo>
                  <a:lnTo>
                    <a:pt x="5049" y="21255"/>
                  </a:lnTo>
                  <a:lnTo>
                    <a:pt x="5983" y="21484"/>
                  </a:lnTo>
                  <a:lnTo>
                    <a:pt x="6827" y="21600"/>
                  </a:lnTo>
                  <a:lnTo>
                    <a:pt x="7760" y="21600"/>
                  </a:lnTo>
                  <a:lnTo>
                    <a:pt x="8696" y="21484"/>
                  </a:lnTo>
                  <a:lnTo>
                    <a:pt x="10846" y="21139"/>
                  </a:lnTo>
                  <a:lnTo>
                    <a:pt x="12904" y="20450"/>
                  </a:lnTo>
                  <a:lnTo>
                    <a:pt x="13932" y="20105"/>
                  </a:lnTo>
                  <a:lnTo>
                    <a:pt x="14962" y="19532"/>
                  </a:lnTo>
                  <a:lnTo>
                    <a:pt x="15990" y="18955"/>
                  </a:lnTo>
                  <a:lnTo>
                    <a:pt x="16926" y="18382"/>
                  </a:lnTo>
                  <a:lnTo>
                    <a:pt x="17673" y="17693"/>
                  </a:lnTo>
                  <a:lnTo>
                    <a:pt x="18328" y="16888"/>
                  </a:lnTo>
                  <a:lnTo>
                    <a:pt x="18981" y="15970"/>
                  </a:lnTo>
                  <a:lnTo>
                    <a:pt x="19542" y="15052"/>
                  </a:lnTo>
                  <a:lnTo>
                    <a:pt x="20103" y="13902"/>
                  </a:lnTo>
                  <a:lnTo>
                    <a:pt x="20572" y="12868"/>
                  </a:lnTo>
                  <a:lnTo>
                    <a:pt x="20945" y="11605"/>
                  </a:lnTo>
                  <a:lnTo>
                    <a:pt x="21225" y="10455"/>
                  </a:lnTo>
                  <a:lnTo>
                    <a:pt x="21414" y="9189"/>
                  </a:lnTo>
                  <a:lnTo>
                    <a:pt x="21506" y="7927"/>
                  </a:lnTo>
                  <a:lnTo>
                    <a:pt x="21600" y="6664"/>
                  </a:lnTo>
                  <a:lnTo>
                    <a:pt x="21506" y="5398"/>
                  </a:lnTo>
                  <a:lnTo>
                    <a:pt x="21319" y="4252"/>
                  </a:lnTo>
                  <a:lnTo>
                    <a:pt x="21133" y="3102"/>
                  </a:lnTo>
                  <a:lnTo>
                    <a:pt x="20758" y="1952"/>
                  </a:lnTo>
                  <a:lnTo>
                    <a:pt x="20292" y="1034"/>
                  </a:lnTo>
                  <a:lnTo>
                    <a:pt x="20197" y="805"/>
                  </a:lnTo>
                  <a:lnTo>
                    <a:pt x="19917" y="805"/>
                  </a:lnTo>
                  <a:lnTo>
                    <a:pt x="19731" y="918"/>
                  </a:lnTo>
                  <a:lnTo>
                    <a:pt x="18981" y="573"/>
                  </a:lnTo>
                  <a:lnTo>
                    <a:pt x="18048" y="229"/>
                  </a:lnTo>
                  <a:lnTo>
                    <a:pt x="17206" y="116"/>
                  </a:lnTo>
                  <a:lnTo>
                    <a:pt x="1627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1043" name="Shape 1754"/>
            <p:cNvSpPr/>
            <p:nvPr/>
          </p:nvSpPr>
          <p:spPr>
            <a:xfrm>
              <a:off x="0" y="1919347"/>
              <a:ext cx="1108231" cy="246453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98"/>
                  </a:lnTo>
                  <a:lnTo>
                    <a:pt x="653" y="156"/>
                  </a:lnTo>
                  <a:lnTo>
                    <a:pt x="1262" y="255"/>
                  </a:lnTo>
                  <a:lnTo>
                    <a:pt x="2526" y="470"/>
                  </a:lnTo>
                  <a:lnTo>
                    <a:pt x="3353" y="587"/>
                  </a:lnTo>
                  <a:lnTo>
                    <a:pt x="4181" y="685"/>
                  </a:lnTo>
                  <a:lnTo>
                    <a:pt x="5008" y="783"/>
                  </a:lnTo>
                  <a:lnTo>
                    <a:pt x="5836" y="901"/>
                  </a:lnTo>
                  <a:lnTo>
                    <a:pt x="9276" y="1371"/>
                  </a:lnTo>
                  <a:lnTo>
                    <a:pt x="10974" y="1625"/>
                  </a:lnTo>
                  <a:lnTo>
                    <a:pt x="12716" y="1880"/>
                  </a:lnTo>
                  <a:lnTo>
                    <a:pt x="15546" y="2330"/>
                  </a:lnTo>
                  <a:lnTo>
                    <a:pt x="18422" y="2800"/>
                  </a:lnTo>
                  <a:lnTo>
                    <a:pt x="19075" y="2898"/>
                  </a:lnTo>
                  <a:lnTo>
                    <a:pt x="19728" y="3016"/>
                  </a:lnTo>
                  <a:lnTo>
                    <a:pt x="20382" y="3172"/>
                  </a:lnTo>
                  <a:lnTo>
                    <a:pt x="20643" y="3270"/>
                  </a:lnTo>
                  <a:lnTo>
                    <a:pt x="20947" y="3368"/>
                  </a:lnTo>
                  <a:lnTo>
                    <a:pt x="21121" y="3466"/>
                  </a:lnTo>
                  <a:lnTo>
                    <a:pt x="21208" y="3584"/>
                  </a:lnTo>
                  <a:lnTo>
                    <a:pt x="21252" y="3740"/>
                  </a:lnTo>
                  <a:lnTo>
                    <a:pt x="21252" y="4132"/>
                  </a:lnTo>
                  <a:lnTo>
                    <a:pt x="21165" y="4347"/>
                  </a:lnTo>
                  <a:lnTo>
                    <a:pt x="20991" y="4817"/>
                  </a:lnTo>
                  <a:lnTo>
                    <a:pt x="20729" y="5287"/>
                  </a:lnTo>
                  <a:lnTo>
                    <a:pt x="20424" y="5698"/>
                  </a:lnTo>
                  <a:lnTo>
                    <a:pt x="20032" y="6286"/>
                  </a:lnTo>
                  <a:lnTo>
                    <a:pt x="19771" y="6658"/>
                  </a:lnTo>
                  <a:lnTo>
                    <a:pt x="19510" y="7011"/>
                  </a:lnTo>
                  <a:lnTo>
                    <a:pt x="18900" y="7755"/>
                  </a:lnTo>
                  <a:lnTo>
                    <a:pt x="18291" y="8499"/>
                  </a:lnTo>
                  <a:lnTo>
                    <a:pt x="17725" y="9243"/>
                  </a:lnTo>
                  <a:lnTo>
                    <a:pt x="17202" y="9987"/>
                  </a:lnTo>
                  <a:lnTo>
                    <a:pt x="16724" y="10751"/>
                  </a:lnTo>
                  <a:lnTo>
                    <a:pt x="16201" y="11534"/>
                  </a:lnTo>
                  <a:lnTo>
                    <a:pt x="15677" y="12298"/>
                  </a:lnTo>
                  <a:lnTo>
                    <a:pt x="14501" y="13865"/>
                  </a:lnTo>
                  <a:lnTo>
                    <a:pt x="12063" y="16939"/>
                  </a:lnTo>
                  <a:lnTo>
                    <a:pt x="9712" y="19994"/>
                  </a:lnTo>
                  <a:lnTo>
                    <a:pt x="9494" y="20347"/>
                  </a:lnTo>
                  <a:lnTo>
                    <a:pt x="9233" y="20738"/>
                  </a:lnTo>
                  <a:lnTo>
                    <a:pt x="9058" y="20934"/>
                  </a:lnTo>
                  <a:lnTo>
                    <a:pt x="8841" y="21090"/>
                  </a:lnTo>
                  <a:lnTo>
                    <a:pt x="8405" y="21286"/>
                  </a:lnTo>
                  <a:lnTo>
                    <a:pt x="8230" y="21345"/>
                  </a:lnTo>
                  <a:lnTo>
                    <a:pt x="7969" y="21404"/>
                  </a:lnTo>
                  <a:lnTo>
                    <a:pt x="7665" y="21424"/>
                  </a:lnTo>
                  <a:lnTo>
                    <a:pt x="7360" y="21443"/>
                  </a:lnTo>
                  <a:lnTo>
                    <a:pt x="7055" y="21424"/>
                  </a:lnTo>
                  <a:lnTo>
                    <a:pt x="6445" y="21365"/>
                  </a:lnTo>
                  <a:lnTo>
                    <a:pt x="5836" y="21286"/>
                  </a:lnTo>
                  <a:lnTo>
                    <a:pt x="5270" y="21189"/>
                  </a:lnTo>
                  <a:lnTo>
                    <a:pt x="4747" y="21071"/>
                  </a:lnTo>
                  <a:lnTo>
                    <a:pt x="3614" y="20836"/>
                  </a:lnTo>
                  <a:lnTo>
                    <a:pt x="3266" y="20758"/>
                  </a:lnTo>
                  <a:lnTo>
                    <a:pt x="2090" y="20582"/>
                  </a:lnTo>
                  <a:lnTo>
                    <a:pt x="1306" y="20484"/>
                  </a:lnTo>
                  <a:lnTo>
                    <a:pt x="523" y="20386"/>
                  </a:lnTo>
                  <a:lnTo>
                    <a:pt x="0" y="20268"/>
                  </a:lnTo>
                  <a:lnTo>
                    <a:pt x="0" y="20464"/>
                  </a:lnTo>
                  <a:lnTo>
                    <a:pt x="653" y="20582"/>
                  </a:lnTo>
                  <a:lnTo>
                    <a:pt x="1350" y="20679"/>
                  </a:lnTo>
                  <a:lnTo>
                    <a:pt x="2134" y="20797"/>
                  </a:lnTo>
                  <a:lnTo>
                    <a:pt x="2874" y="20934"/>
                  </a:lnTo>
                  <a:lnTo>
                    <a:pt x="3658" y="21071"/>
                  </a:lnTo>
                  <a:lnTo>
                    <a:pt x="4398" y="21228"/>
                  </a:lnTo>
                  <a:lnTo>
                    <a:pt x="4920" y="21325"/>
                  </a:lnTo>
                  <a:lnTo>
                    <a:pt x="5444" y="21424"/>
                  </a:lnTo>
                  <a:lnTo>
                    <a:pt x="5967" y="21502"/>
                  </a:lnTo>
                  <a:lnTo>
                    <a:pt x="6532" y="21580"/>
                  </a:lnTo>
                  <a:lnTo>
                    <a:pt x="6968" y="21600"/>
                  </a:lnTo>
                  <a:lnTo>
                    <a:pt x="7360" y="21600"/>
                  </a:lnTo>
                  <a:lnTo>
                    <a:pt x="7796" y="21580"/>
                  </a:lnTo>
                  <a:lnTo>
                    <a:pt x="8188" y="21521"/>
                  </a:lnTo>
                  <a:lnTo>
                    <a:pt x="8536" y="21443"/>
                  </a:lnTo>
                  <a:lnTo>
                    <a:pt x="8841" y="21325"/>
                  </a:lnTo>
                  <a:lnTo>
                    <a:pt x="9102" y="21189"/>
                  </a:lnTo>
                  <a:lnTo>
                    <a:pt x="9320" y="20993"/>
                  </a:lnTo>
                  <a:lnTo>
                    <a:pt x="9973" y="20170"/>
                  </a:lnTo>
                  <a:lnTo>
                    <a:pt x="10582" y="19348"/>
                  </a:lnTo>
                  <a:lnTo>
                    <a:pt x="11846" y="17703"/>
                  </a:lnTo>
                  <a:lnTo>
                    <a:pt x="14459" y="14393"/>
                  </a:lnTo>
                  <a:lnTo>
                    <a:pt x="15721" y="12729"/>
                  </a:lnTo>
                  <a:lnTo>
                    <a:pt x="16288" y="11906"/>
                  </a:lnTo>
                  <a:lnTo>
                    <a:pt x="16854" y="11064"/>
                  </a:lnTo>
                  <a:lnTo>
                    <a:pt x="17899" y="9478"/>
                  </a:lnTo>
                  <a:lnTo>
                    <a:pt x="18465" y="8694"/>
                  </a:lnTo>
                  <a:lnTo>
                    <a:pt x="19075" y="7931"/>
                  </a:lnTo>
                  <a:lnTo>
                    <a:pt x="19728" y="7128"/>
                  </a:lnTo>
                  <a:lnTo>
                    <a:pt x="20338" y="6306"/>
                  </a:lnTo>
                  <a:lnTo>
                    <a:pt x="20773" y="5679"/>
                  </a:lnTo>
                  <a:lnTo>
                    <a:pt x="21121" y="5209"/>
                  </a:lnTo>
                  <a:lnTo>
                    <a:pt x="21383" y="4681"/>
                  </a:lnTo>
                  <a:lnTo>
                    <a:pt x="21513" y="4426"/>
                  </a:lnTo>
                  <a:lnTo>
                    <a:pt x="21557" y="4171"/>
                  </a:lnTo>
                  <a:lnTo>
                    <a:pt x="21600" y="3916"/>
                  </a:lnTo>
                  <a:lnTo>
                    <a:pt x="21557" y="3701"/>
                  </a:lnTo>
                  <a:lnTo>
                    <a:pt x="21469" y="3486"/>
                  </a:lnTo>
                  <a:lnTo>
                    <a:pt x="21296" y="3310"/>
                  </a:lnTo>
                  <a:lnTo>
                    <a:pt x="21165" y="3231"/>
                  </a:lnTo>
                  <a:lnTo>
                    <a:pt x="21035" y="3172"/>
                  </a:lnTo>
                  <a:lnTo>
                    <a:pt x="20860" y="3114"/>
                  </a:lnTo>
                  <a:lnTo>
                    <a:pt x="20686" y="3075"/>
                  </a:lnTo>
                  <a:lnTo>
                    <a:pt x="19379" y="2800"/>
                  </a:lnTo>
                  <a:lnTo>
                    <a:pt x="18726" y="2683"/>
                  </a:lnTo>
                  <a:lnTo>
                    <a:pt x="18073" y="2585"/>
                  </a:lnTo>
                  <a:lnTo>
                    <a:pt x="16374" y="2311"/>
                  </a:lnTo>
                  <a:lnTo>
                    <a:pt x="14676" y="2036"/>
                  </a:lnTo>
                  <a:lnTo>
                    <a:pt x="12716" y="1723"/>
                  </a:lnTo>
                  <a:lnTo>
                    <a:pt x="10757" y="1449"/>
                  </a:lnTo>
                  <a:lnTo>
                    <a:pt x="6837" y="881"/>
                  </a:lnTo>
                  <a:lnTo>
                    <a:pt x="4834" y="626"/>
                  </a:lnTo>
                  <a:lnTo>
                    <a:pt x="2830" y="372"/>
                  </a:lnTo>
                  <a:lnTo>
                    <a:pt x="2134" y="255"/>
                  </a:lnTo>
                  <a:lnTo>
                    <a:pt x="1437" y="137"/>
                  </a:lnTo>
                  <a:lnTo>
                    <a:pt x="1089" y="79"/>
                  </a:lnTo>
                  <a:lnTo>
                    <a:pt x="740" y="39"/>
                  </a:lnTo>
                  <a:lnTo>
                    <a:pt x="392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1044" name="Shape 1755"/>
            <p:cNvSpPr/>
            <p:nvPr/>
          </p:nvSpPr>
          <p:spPr>
            <a:xfrm>
              <a:off x="598812" y="5"/>
              <a:ext cx="1273612" cy="54074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724" y="7319"/>
                  </a:moveTo>
                  <a:lnTo>
                    <a:pt x="10876" y="7407"/>
                  </a:lnTo>
                  <a:lnTo>
                    <a:pt x="11179" y="7675"/>
                  </a:lnTo>
                  <a:lnTo>
                    <a:pt x="11368" y="8032"/>
                  </a:lnTo>
                  <a:lnTo>
                    <a:pt x="11520" y="8390"/>
                  </a:lnTo>
                  <a:lnTo>
                    <a:pt x="11633" y="8836"/>
                  </a:lnTo>
                  <a:lnTo>
                    <a:pt x="10951" y="8926"/>
                  </a:lnTo>
                  <a:lnTo>
                    <a:pt x="10649" y="8926"/>
                  </a:lnTo>
                  <a:lnTo>
                    <a:pt x="10308" y="9103"/>
                  </a:lnTo>
                  <a:lnTo>
                    <a:pt x="10345" y="9013"/>
                  </a:lnTo>
                  <a:lnTo>
                    <a:pt x="10421" y="7855"/>
                  </a:lnTo>
                  <a:lnTo>
                    <a:pt x="10458" y="7497"/>
                  </a:lnTo>
                  <a:lnTo>
                    <a:pt x="10572" y="7319"/>
                  </a:lnTo>
                  <a:close/>
                  <a:moveTo>
                    <a:pt x="20955" y="10532"/>
                  </a:moveTo>
                  <a:lnTo>
                    <a:pt x="21069" y="10620"/>
                  </a:lnTo>
                  <a:lnTo>
                    <a:pt x="21182" y="10800"/>
                  </a:lnTo>
                  <a:lnTo>
                    <a:pt x="21259" y="10978"/>
                  </a:lnTo>
                  <a:lnTo>
                    <a:pt x="21334" y="11158"/>
                  </a:lnTo>
                  <a:lnTo>
                    <a:pt x="21373" y="11426"/>
                  </a:lnTo>
                  <a:lnTo>
                    <a:pt x="21373" y="12049"/>
                  </a:lnTo>
                  <a:lnTo>
                    <a:pt x="21334" y="12316"/>
                  </a:lnTo>
                  <a:lnTo>
                    <a:pt x="21221" y="12674"/>
                  </a:lnTo>
                  <a:lnTo>
                    <a:pt x="21069" y="12852"/>
                  </a:lnTo>
                  <a:lnTo>
                    <a:pt x="20918" y="13032"/>
                  </a:lnTo>
                  <a:lnTo>
                    <a:pt x="20766" y="13120"/>
                  </a:lnTo>
                  <a:lnTo>
                    <a:pt x="20500" y="13032"/>
                  </a:lnTo>
                  <a:lnTo>
                    <a:pt x="20273" y="13032"/>
                  </a:lnTo>
                  <a:lnTo>
                    <a:pt x="20463" y="12406"/>
                  </a:lnTo>
                  <a:lnTo>
                    <a:pt x="20652" y="11871"/>
                  </a:lnTo>
                  <a:lnTo>
                    <a:pt x="20804" y="11158"/>
                  </a:lnTo>
                  <a:lnTo>
                    <a:pt x="20955" y="10532"/>
                  </a:lnTo>
                  <a:close/>
                  <a:moveTo>
                    <a:pt x="1857" y="19010"/>
                  </a:moveTo>
                  <a:lnTo>
                    <a:pt x="2122" y="19546"/>
                  </a:lnTo>
                  <a:lnTo>
                    <a:pt x="2387" y="19994"/>
                  </a:lnTo>
                  <a:lnTo>
                    <a:pt x="2690" y="20349"/>
                  </a:lnTo>
                  <a:lnTo>
                    <a:pt x="2994" y="20707"/>
                  </a:lnTo>
                  <a:lnTo>
                    <a:pt x="2804" y="20884"/>
                  </a:lnTo>
                  <a:lnTo>
                    <a:pt x="2576" y="21065"/>
                  </a:lnTo>
                  <a:lnTo>
                    <a:pt x="2349" y="21065"/>
                  </a:lnTo>
                  <a:lnTo>
                    <a:pt x="2084" y="20974"/>
                  </a:lnTo>
                  <a:lnTo>
                    <a:pt x="1894" y="20797"/>
                  </a:lnTo>
                  <a:lnTo>
                    <a:pt x="1781" y="20616"/>
                  </a:lnTo>
                  <a:lnTo>
                    <a:pt x="1743" y="20439"/>
                  </a:lnTo>
                  <a:lnTo>
                    <a:pt x="1705" y="20171"/>
                  </a:lnTo>
                  <a:lnTo>
                    <a:pt x="1743" y="19994"/>
                  </a:lnTo>
                  <a:lnTo>
                    <a:pt x="1781" y="19458"/>
                  </a:lnTo>
                  <a:lnTo>
                    <a:pt x="1857" y="19010"/>
                  </a:lnTo>
                  <a:close/>
                  <a:moveTo>
                    <a:pt x="10231" y="0"/>
                  </a:moveTo>
                  <a:lnTo>
                    <a:pt x="8830" y="981"/>
                  </a:lnTo>
                  <a:lnTo>
                    <a:pt x="8299" y="1249"/>
                  </a:lnTo>
                  <a:lnTo>
                    <a:pt x="7768" y="1606"/>
                  </a:lnTo>
                  <a:lnTo>
                    <a:pt x="7200" y="1874"/>
                  </a:lnTo>
                  <a:lnTo>
                    <a:pt x="6670" y="2142"/>
                  </a:lnTo>
                  <a:lnTo>
                    <a:pt x="5647" y="2855"/>
                  </a:lnTo>
                  <a:lnTo>
                    <a:pt x="4661" y="3658"/>
                  </a:lnTo>
                  <a:lnTo>
                    <a:pt x="2615" y="5177"/>
                  </a:lnTo>
                  <a:lnTo>
                    <a:pt x="1743" y="5713"/>
                  </a:lnTo>
                  <a:lnTo>
                    <a:pt x="871" y="6336"/>
                  </a:lnTo>
                  <a:lnTo>
                    <a:pt x="493" y="6604"/>
                  </a:lnTo>
                  <a:lnTo>
                    <a:pt x="303" y="6784"/>
                  </a:lnTo>
                  <a:lnTo>
                    <a:pt x="152" y="6961"/>
                  </a:lnTo>
                  <a:lnTo>
                    <a:pt x="38" y="6961"/>
                  </a:lnTo>
                  <a:lnTo>
                    <a:pt x="38" y="7052"/>
                  </a:lnTo>
                  <a:lnTo>
                    <a:pt x="0" y="7229"/>
                  </a:lnTo>
                  <a:lnTo>
                    <a:pt x="0" y="8658"/>
                  </a:lnTo>
                  <a:lnTo>
                    <a:pt x="75" y="10174"/>
                  </a:lnTo>
                  <a:lnTo>
                    <a:pt x="189" y="11603"/>
                  </a:lnTo>
                  <a:lnTo>
                    <a:pt x="341" y="13120"/>
                  </a:lnTo>
                  <a:lnTo>
                    <a:pt x="607" y="14548"/>
                  </a:lnTo>
                  <a:lnTo>
                    <a:pt x="871" y="15887"/>
                  </a:lnTo>
                  <a:lnTo>
                    <a:pt x="1212" y="17136"/>
                  </a:lnTo>
                  <a:lnTo>
                    <a:pt x="1591" y="18297"/>
                  </a:lnTo>
                  <a:lnTo>
                    <a:pt x="1743" y="18742"/>
                  </a:lnTo>
                  <a:lnTo>
                    <a:pt x="1743" y="18832"/>
                  </a:lnTo>
                  <a:lnTo>
                    <a:pt x="1591" y="19368"/>
                  </a:lnTo>
                  <a:lnTo>
                    <a:pt x="1516" y="19994"/>
                  </a:lnTo>
                  <a:lnTo>
                    <a:pt x="1516" y="20616"/>
                  </a:lnTo>
                  <a:lnTo>
                    <a:pt x="1591" y="20884"/>
                  </a:lnTo>
                  <a:lnTo>
                    <a:pt x="1705" y="21152"/>
                  </a:lnTo>
                  <a:lnTo>
                    <a:pt x="1857" y="21332"/>
                  </a:lnTo>
                  <a:lnTo>
                    <a:pt x="2008" y="21510"/>
                  </a:lnTo>
                  <a:lnTo>
                    <a:pt x="2160" y="21600"/>
                  </a:lnTo>
                  <a:lnTo>
                    <a:pt x="2728" y="21600"/>
                  </a:lnTo>
                  <a:lnTo>
                    <a:pt x="3031" y="21332"/>
                  </a:lnTo>
                  <a:lnTo>
                    <a:pt x="3145" y="21152"/>
                  </a:lnTo>
                  <a:lnTo>
                    <a:pt x="3258" y="20974"/>
                  </a:lnTo>
                  <a:lnTo>
                    <a:pt x="3562" y="21152"/>
                  </a:lnTo>
                  <a:lnTo>
                    <a:pt x="3903" y="21332"/>
                  </a:lnTo>
                  <a:lnTo>
                    <a:pt x="4547" y="21600"/>
                  </a:lnTo>
                  <a:lnTo>
                    <a:pt x="5229" y="21600"/>
                  </a:lnTo>
                  <a:lnTo>
                    <a:pt x="5911" y="21420"/>
                  </a:lnTo>
                  <a:lnTo>
                    <a:pt x="6480" y="21065"/>
                  </a:lnTo>
                  <a:lnTo>
                    <a:pt x="7048" y="20707"/>
                  </a:lnTo>
                  <a:lnTo>
                    <a:pt x="7579" y="20171"/>
                  </a:lnTo>
                  <a:lnTo>
                    <a:pt x="8109" y="19546"/>
                  </a:lnTo>
                  <a:lnTo>
                    <a:pt x="8602" y="18742"/>
                  </a:lnTo>
                  <a:lnTo>
                    <a:pt x="9019" y="17852"/>
                  </a:lnTo>
                  <a:lnTo>
                    <a:pt x="9208" y="17404"/>
                  </a:lnTo>
                  <a:lnTo>
                    <a:pt x="9398" y="16781"/>
                  </a:lnTo>
                  <a:lnTo>
                    <a:pt x="9512" y="16245"/>
                  </a:lnTo>
                  <a:lnTo>
                    <a:pt x="9663" y="15619"/>
                  </a:lnTo>
                  <a:lnTo>
                    <a:pt x="9890" y="14103"/>
                  </a:lnTo>
                  <a:lnTo>
                    <a:pt x="10042" y="12674"/>
                  </a:lnTo>
                  <a:lnTo>
                    <a:pt x="10156" y="11158"/>
                  </a:lnTo>
                  <a:lnTo>
                    <a:pt x="10269" y="9639"/>
                  </a:lnTo>
                  <a:lnTo>
                    <a:pt x="11672" y="9371"/>
                  </a:lnTo>
                  <a:lnTo>
                    <a:pt x="11709" y="9281"/>
                  </a:lnTo>
                  <a:lnTo>
                    <a:pt x="11823" y="9997"/>
                  </a:lnTo>
                  <a:lnTo>
                    <a:pt x="11936" y="10710"/>
                  </a:lnTo>
                  <a:lnTo>
                    <a:pt x="12050" y="11245"/>
                  </a:lnTo>
                  <a:lnTo>
                    <a:pt x="12202" y="11781"/>
                  </a:lnTo>
                  <a:lnTo>
                    <a:pt x="12543" y="12674"/>
                  </a:lnTo>
                  <a:lnTo>
                    <a:pt x="12922" y="13568"/>
                  </a:lnTo>
                  <a:lnTo>
                    <a:pt x="13377" y="14281"/>
                  </a:lnTo>
                  <a:lnTo>
                    <a:pt x="13870" y="14906"/>
                  </a:lnTo>
                  <a:lnTo>
                    <a:pt x="14400" y="15442"/>
                  </a:lnTo>
                  <a:lnTo>
                    <a:pt x="14893" y="15797"/>
                  </a:lnTo>
                  <a:lnTo>
                    <a:pt x="15385" y="16065"/>
                  </a:lnTo>
                  <a:lnTo>
                    <a:pt x="15840" y="16245"/>
                  </a:lnTo>
                  <a:lnTo>
                    <a:pt x="16333" y="16333"/>
                  </a:lnTo>
                  <a:lnTo>
                    <a:pt x="16787" y="16333"/>
                  </a:lnTo>
                  <a:lnTo>
                    <a:pt x="17242" y="16245"/>
                  </a:lnTo>
                  <a:lnTo>
                    <a:pt x="17697" y="16065"/>
                  </a:lnTo>
                  <a:lnTo>
                    <a:pt x="18151" y="15797"/>
                  </a:lnTo>
                  <a:lnTo>
                    <a:pt x="18568" y="15529"/>
                  </a:lnTo>
                  <a:lnTo>
                    <a:pt x="19023" y="15084"/>
                  </a:lnTo>
                  <a:lnTo>
                    <a:pt x="19326" y="14726"/>
                  </a:lnTo>
                  <a:lnTo>
                    <a:pt x="19629" y="14281"/>
                  </a:lnTo>
                  <a:lnTo>
                    <a:pt x="19895" y="13835"/>
                  </a:lnTo>
                  <a:lnTo>
                    <a:pt x="20159" y="13300"/>
                  </a:lnTo>
                  <a:lnTo>
                    <a:pt x="20311" y="13477"/>
                  </a:lnTo>
                  <a:lnTo>
                    <a:pt x="20500" y="13568"/>
                  </a:lnTo>
                  <a:lnTo>
                    <a:pt x="20841" y="13568"/>
                  </a:lnTo>
                  <a:lnTo>
                    <a:pt x="21069" y="13387"/>
                  </a:lnTo>
                  <a:lnTo>
                    <a:pt x="21259" y="13210"/>
                  </a:lnTo>
                  <a:lnTo>
                    <a:pt x="21410" y="12852"/>
                  </a:lnTo>
                  <a:lnTo>
                    <a:pt x="21523" y="12497"/>
                  </a:lnTo>
                  <a:lnTo>
                    <a:pt x="21600" y="12139"/>
                  </a:lnTo>
                  <a:lnTo>
                    <a:pt x="21600" y="11693"/>
                  </a:lnTo>
                  <a:lnTo>
                    <a:pt x="21523" y="10978"/>
                  </a:lnTo>
                  <a:lnTo>
                    <a:pt x="21448" y="10710"/>
                  </a:lnTo>
                  <a:lnTo>
                    <a:pt x="21296" y="10352"/>
                  </a:lnTo>
                  <a:lnTo>
                    <a:pt x="21182" y="10174"/>
                  </a:lnTo>
                  <a:lnTo>
                    <a:pt x="21032" y="10084"/>
                  </a:lnTo>
                  <a:lnTo>
                    <a:pt x="21259" y="7942"/>
                  </a:lnTo>
                  <a:lnTo>
                    <a:pt x="21373" y="6248"/>
                  </a:lnTo>
                  <a:lnTo>
                    <a:pt x="21410" y="4552"/>
                  </a:lnTo>
                  <a:lnTo>
                    <a:pt x="21448" y="2855"/>
                  </a:lnTo>
                  <a:lnTo>
                    <a:pt x="21410" y="1161"/>
                  </a:lnTo>
                  <a:lnTo>
                    <a:pt x="21410" y="0"/>
                  </a:lnTo>
                  <a:lnTo>
                    <a:pt x="21107" y="0"/>
                  </a:lnTo>
                  <a:lnTo>
                    <a:pt x="21107" y="1697"/>
                  </a:lnTo>
                  <a:lnTo>
                    <a:pt x="21145" y="3391"/>
                  </a:lnTo>
                  <a:lnTo>
                    <a:pt x="21107" y="5087"/>
                  </a:lnTo>
                  <a:lnTo>
                    <a:pt x="21032" y="6784"/>
                  </a:lnTo>
                  <a:lnTo>
                    <a:pt x="20918" y="8390"/>
                  </a:lnTo>
                  <a:lnTo>
                    <a:pt x="20880" y="9013"/>
                  </a:lnTo>
                  <a:lnTo>
                    <a:pt x="20766" y="9639"/>
                  </a:lnTo>
                  <a:lnTo>
                    <a:pt x="20577" y="10800"/>
                  </a:lnTo>
                  <a:lnTo>
                    <a:pt x="20273" y="11871"/>
                  </a:lnTo>
                  <a:lnTo>
                    <a:pt x="19932" y="12764"/>
                  </a:lnTo>
                  <a:lnTo>
                    <a:pt x="19516" y="13568"/>
                  </a:lnTo>
                  <a:lnTo>
                    <a:pt x="19099" y="14191"/>
                  </a:lnTo>
                  <a:lnTo>
                    <a:pt x="18606" y="14726"/>
                  </a:lnTo>
                  <a:lnTo>
                    <a:pt x="18076" y="15174"/>
                  </a:lnTo>
                  <a:lnTo>
                    <a:pt x="17621" y="15442"/>
                  </a:lnTo>
                  <a:lnTo>
                    <a:pt x="17167" y="15529"/>
                  </a:lnTo>
                  <a:lnTo>
                    <a:pt x="16712" y="15619"/>
                  </a:lnTo>
                  <a:lnTo>
                    <a:pt x="16257" y="15619"/>
                  </a:lnTo>
                  <a:lnTo>
                    <a:pt x="15802" y="15529"/>
                  </a:lnTo>
                  <a:lnTo>
                    <a:pt x="15348" y="15352"/>
                  </a:lnTo>
                  <a:lnTo>
                    <a:pt x="14930" y="15084"/>
                  </a:lnTo>
                  <a:lnTo>
                    <a:pt x="14475" y="14816"/>
                  </a:lnTo>
                  <a:lnTo>
                    <a:pt x="14173" y="14458"/>
                  </a:lnTo>
                  <a:lnTo>
                    <a:pt x="13832" y="14103"/>
                  </a:lnTo>
                  <a:lnTo>
                    <a:pt x="13529" y="13655"/>
                  </a:lnTo>
                  <a:lnTo>
                    <a:pt x="13225" y="13210"/>
                  </a:lnTo>
                  <a:lnTo>
                    <a:pt x="12922" y="12674"/>
                  </a:lnTo>
                  <a:lnTo>
                    <a:pt x="12657" y="12049"/>
                  </a:lnTo>
                  <a:lnTo>
                    <a:pt x="12429" y="11426"/>
                  </a:lnTo>
                  <a:lnTo>
                    <a:pt x="12240" y="10710"/>
                  </a:lnTo>
                  <a:lnTo>
                    <a:pt x="12050" y="9816"/>
                  </a:lnTo>
                  <a:lnTo>
                    <a:pt x="11899" y="8926"/>
                  </a:lnTo>
                  <a:lnTo>
                    <a:pt x="11709" y="8032"/>
                  </a:lnTo>
                  <a:lnTo>
                    <a:pt x="11595" y="7587"/>
                  </a:lnTo>
                  <a:lnTo>
                    <a:pt x="11444" y="7229"/>
                  </a:lnTo>
                  <a:lnTo>
                    <a:pt x="11254" y="6961"/>
                  </a:lnTo>
                  <a:lnTo>
                    <a:pt x="10990" y="6784"/>
                  </a:lnTo>
                  <a:lnTo>
                    <a:pt x="10724" y="6604"/>
                  </a:lnTo>
                  <a:lnTo>
                    <a:pt x="10497" y="6694"/>
                  </a:lnTo>
                  <a:lnTo>
                    <a:pt x="10345" y="6871"/>
                  </a:lnTo>
                  <a:lnTo>
                    <a:pt x="10269" y="7052"/>
                  </a:lnTo>
                  <a:lnTo>
                    <a:pt x="10194" y="7319"/>
                  </a:lnTo>
                  <a:lnTo>
                    <a:pt x="10156" y="7587"/>
                  </a:lnTo>
                  <a:lnTo>
                    <a:pt x="10080" y="8210"/>
                  </a:lnTo>
                  <a:lnTo>
                    <a:pt x="10042" y="8926"/>
                  </a:lnTo>
                  <a:lnTo>
                    <a:pt x="9815" y="11871"/>
                  </a:lnTo>
                  <a:lnTo>
                    <a:pt x="9663" y="13300"/>
                  </a:lnTo>
                  <a:lnTo>
                    <a:pt x="9474" y="14726"/>
                  </a:lnTo>
                  <a:lnTo>
                    <a:pt x="9360" y="15442"/>
                  </a:lnTo>
                  <a:lnTo>
                    <a:pt x="9208" y="16065"/>
                  </a:lnTo>
                  <a:lnTo>
                    <a:pt x="9057" y="16690"/>
                  </a:lnTo>
                  <a:lnTo>
                    <a:pt x="8867" y="17226"/>
                  </a:lnTo>
                  <a:lnTo>
                    <a:pt x="8640" y="17761"/>
                  </a:lnTo>
                  <a:lnTo>
                    <a:pt x="8412" y="18207"/>
                  </a:lnTo>
                  <a:lnTo>
                    <a:pt x="8148" y="18655"/>
                  </a:lnTo>
                  <a:lnTo>
                    <a:pt x="7844" y="19100"/>
                  </a:lnTo>
                  <a:lnTo>
                    <a:pt x="7162" y="19726"/>
                  </a:lnTo>
                  <a:lnTo>
                    <a:pt x="6480" y="20261"/>
                  </a:lnTo>
                  <a:lnTo>
                    <a:pt x="5798" y="20707"/>
                  </a:lnTo>
                  <a:lnTo>
                    <a:pt x="5116" y="20884"/>
                  </a:lnTo>
                  <a:lnTo>
                    <a:pt x="4433" y="20884"/>
                  </a:lnTo>
                  <a:lnTo>
                    <a:pt x="4092" y="20797"/>
                  </a:lnTo>
                  <a:lnTo>
                    <a:pt x="3751" y="20616"/>
                  </a:lnTo>
                  <a:lnTo>
                    <a:pt x="3069" y="20081"/>
                  </a:lnTo>
                  <a:lnTo>
                    <a:pt x="2728" y="19636"/>
                  </a:lnTo>
                  <a:lnTo>
                    <a:pt x="2426" y="19190"/>
                  </a:lnTo>
                  <a:lnTo>
                    <a:pt x="2160" y="18742"/>
                  </a:lnTo>
                  <a:lnTo>
                    <a:pt x="1894" y="18207"/>
                  </a:lnTo>
                  <a:lnTo>
                    <a:pt x="1667" y="17584"/>
                  </a:lnTo>
                  <a:lnTo>
                    <a:pt x="1440" y="16958"/>
                  </a:lnTo>
                  <a:lnTo>
                    <a:pt x="1212" y="16245"/>
                  </a:lnTo>
                  <a:lnTo>
                    <a:pt x="1061" y="15529"/>
                  </a:lnTo>
                  <a:lnTo>
                    <a:pt x="720" y="13923"/>
                  </a:lnTo>
                  <a:lnTo>
                    <a:pt x="493" y="12229"/>
                  </a:lnTo>
                  <a:lnTo>
                    <a:pt x="341" y="10620"/>
                  </a:lnTo>
                  <a:lnTo>
                    <a:pt x="227" y="8926"/>
                  </a:lnTo>
                  <a:lnTo>
                    <a:pt x="227" y="7319"/>
                  </a:lnTo>
                  <a:lnTo>
                    <a:pt x="909" y="6604"/>
                  </a:lnTo>
                  <a:lnTo>
                    <a:pt x="1705" y="6158"/>
                  </a:lnTo>
                  <a:lnTo>
                    <a:pt x="2463" y="5713"/>
                  </a:lnTo>
                  <a:lnTo>
                    <a:pt x="3221" y="5265"/>
                  </a:lnTo>
                  <a:lnTo>
                    <a:pt x="5116" y="3926"/>
                  </a:lnTo>
                  <a:lnTo>
                    <a:pt x="7011" y="2500"/>
                  </a:lnTo>
                  <a:lnTo>
                    <a:pt x="7957" y="2052"/>
                  </a:lnTo>
                  <a:lnTo>
                    <a:pt x="8905" y="1516"/>
                  </a:lnTo>
                  <a:lnTo>
                    <a:pt x="9776" y="981"/>
                  </a:lnTo>
                  <a:lnTo>
                    <a:pt x="10231" y="713"/>
                  </a:lnTo>
                  <a:lnTo>
                    <a:pt x="10649" y="445"/>
                  </a:lnTo>
                  <a:lnTo>
                    <a:pt x="11482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1045" name="Shape 1756"/>
            <p:cNvSpPr/>
            <p:nvPr/>
          </p:nvSpPr>
          <p:spPr>
            <a:xfrm>
              <a:off x="1284760" y="5"/>
              <a:ext cx="527338" cy="36195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042" y="5465"/>
                  </a:moveTo>
                  <a:lnTo>
                    <a:pt x="20684" y="8535"/>
                  </a:lnTo>
                  <a:lnTo>
                    <a:pt x="20866" y="10135"/>
                  </a:lnTo>
                  <a:lnTo>
                    <a:pt x="20958" y="11865"/>
                  </a:lnTo>
                  <a:lnTo>
                    <a:pt x="20958" y="12800"/>
                  </a:lnTo>
                  <a:lnTo>
                    <a:pt x="20866" y="13600"/>
                  </a:lnTo>
                  <a:lnTo>
                    <a:pt x="20776" y="13465"/>
                  </a:lnTo>
                  <a:lnTo>
                    <a:pt x="18213" y="11200"/>
                  </a:lnTo>
                  <a:lnTo>
                    <a:pt x="16933" y="10135"/>
                  </a:lnTo>
                  <a:lnTo>
                    <a:pt x="15650" y="9200"/>
                  </a:lnTo>
                  <a:lnTo>
                    <a:pt x="14644" y="8400"/>
                  </a:lnTo>
                  <a:lnTo>
                    <a:pt x="14095" y="8135"/>
                  </a:lnTo>
                  <a:lnTo>
                    <a:pt x="13546" y="7865"/>
                  </a:lnTo>
                  <a:lnTo>
                    <a:pt x="16840" y="6800"/>
                  </a:lnTo>
                  <a:lnTo>
                    <a:pt x="18487" y="6135"/>
                  </a:lnTo>
                  <a:lnTo>
                    <a:pt x="20042" y="5465"/>
                  </a:lnTo>
                  <a:close/>
                  <a:moveTo>
                    <a:pt x="12265" y="8265"/>
                  </a:moveTo>
                  <a:lnTo>
                    <a:pt x="14002" y="9200"/>
                  </a:lnTo>
                  <a:lnTo>
                    <a:pt x="14826" y="9600"/>
                  </a:lnTo>
                  <a:lnTo>
                    <a:pt x="15742" y="10135"/>
                  </a:lnTo>
                  <a:lnTo>
                    <a:pt x="16933" y="11065"/>
                  </a:lnTo>
                  <a:lnTo>
                    <a:pt x="18121" y="12135"/>
                  </a:lnTo>
                  <a:lnTo>
                    <a:pt x="20502" y="14265"/>
                  </a:lnTo>
                  <a:lnTo>
                    <a:pt x="20684" y="14265"/>
                  </a:lnTo>
                  <a:lnTo>
                    <a:pt x="20409" y="15200"/>
                  </a:lnTo>
                  <a:lnTo>
                    <a:pt x="20042" y="16000"/>
                  </a:lnTo>
                  <a:lnTo>
                    <a:pt x="19586" y="16800"/>
                  </a:lnTo>
                  <a:lnTo>
                    <a:pt x="19037" y="17469"/>
                  </a:lnTo>
                  <a:lnTo>
                    <a:pt x="17938" y="15600"/>
                  </a:lnTo>
                  <a:lnTo>
                    <a:pt x="16658" y="13735"/>
                  </a:lnTo>
                  <a:lnTo>
                    <a:pt x="15924" y="12935"/>
                  </a:lnTo>
                  <a:lnTo>
                    <a:pt x="15193" y="12265"/>
                  </a:lnTo>
                  <a:lnTo>
                    <a:pt x="14369" y="11735"/>
                  </a:lnTo>
                  <a:lnTo>
                    <a:pt x="13546" y="11600"/>
                  </a:lnTo>
                  <a:lnTo>
                    <a:pt x="12173" y="11465"/>
                  </a:lnTo>
                  <a:lnTo>
                    <a:pt x="10800" y="11600"/>
                  </a:lnTo>
                  <a:lnTo>
                    <a:pt x="8054" y="11865"/>
                  </a:lnTo>
                  <a:lnTo>
                    <a:pt x="5401" y="12265"/>
                  </a:lnTo>
                  <a:lnTo>
                    <a:pt x="2653" y="12535"/>
                  </a:lnTo>
                  <a:lnTo>
                    <a:pt x="2471" y="12665"/>
                  </a:lnTo>
                  <a:lnTo>
                    <a:pt x="2471" y="12800"/>
                  </a:lnTo>
                  <a:lnTo>
                    <a:pt x="2379" y="12535"/>
                  </a:lnTo>
                  <a:lnTo>
                    <a:pt x="2014" y="11865"/>
                  </a:lnTo>
                  <a:lnTo>
                    <a:pt x="6407" y="10265"/>
                  </a:lnTo>
                  <a:lnTo>
                    <a:pt x="10800" y="8800"/>
                  </a:lnTo>
                  <a:lnTo>
                    <a:pt x="12265" y="8265"/>
                  </a:lnTo>
                  <a:close/>
                  <a:moveTo>
                    <a:pt x="12629" y="12400"/>
                  </a:moveTo>
                  <a:lnTo>
                    <a:pt x="13271" y="12535"/>
                  </a:lnTo>
                  <a:lnTo>
                    <a:pt x="13820" y="12665"/>
                  </a:lnTo>
                  <a:lnTo>
                    <a:pt x="14462" y="12800"/>
                  </a:lnTo>
                  <a:lnTo>
                    <a:pt x="15011" y="13200"/>
                  </a:lnTo>
                  <a:lnTo>
                    <a:pt x="15650" y="13600"/>
                  </a:lnTo>
                  <a:lnTo>
                    <a:pt x="16199" y="14265"/>
                  </a:lnTo>
                  <a:lnTo>
                    <a:pt x="16840" y="15065"/>
                  </a:lnTo>
                  <a:lnTo>
                    <a:pt x="17389" y="16000"/>
                  </a:lnTo>
                  <a:lnTo>
                    <a:pt x="18580" y="18000"/>
                  </a:lnTo>
                  <a:lnTo>
                    <a:pt x="17756" y="18535"/>
                  </a:lnTo>
                  <a:lnTo>
                    <a:pt x="16840" y="19069"/>
                  </a:lnTo>
                  <a:lnTo>
                    <a:pt x="15834" y="19469"/>
                  </a:lnTo>
                  <a:lnTo>
                    <a:pt x="14826" y="19869"/>
                  </a:lnTo>
                  <a:lnTo>
                    <a:pt x="12814" y="20269"/>
                  </a:lnTo>
                  <a:lnTo>
                    <a:pt x="10982" y="20535"/>
                  </a:lnTo>
                  <a:lnTo>
                    <a:pt x="9427" y="20669"/>
                  </a:lnTo>
                  <a:lnTo>
                    <a:pt x="8696" y="20535"/>
                  </a:lnTo>
                  <a:lnTo>
                    <a:pt x="7962" y="20400"/>
                  </a:lnTo>
                  <a:lnTo>
                    <a:pt x="7231" y="20135"/>
                  </a:lnTo>
                  <a:lnTo>
                    <a:pt x="6589" y="19735"/>
                  </a:lnTo>
                  <a:lnTo>
                    <a:pt x="5950" y="19200"/>
                  </a:lnTo>
                  <a:lnTo>
                    <a:pt x="5309" y="18535"/>
                  </a:lnTo>
                  <a:lnTo>
                    <a:pt x="4485" y="17335"/>
                  </a:lnTo>
                  <a:lnTo>
                    <a:pt x="3844" y="16000"/>
                  </a:lnTo>
                  <a:lnTo>
                    <a:pt x="2563" y="13065"/>
                  </a:lnTo>
                  <a:lnTo>
                    <a:pt x="2653" y="13200"/>
                  </a:lnTo>
                  <a:lnTo>
                    <a:pt x="4852" y="13200"/>
                  </a:lnTo>
                  <a:lnTo>
                    <a:pt x="6956" y="13065"/>
                  </a:lnTo>
                  <a:lnTo>
                    <a:pt x="9153" y="12665"/>
                  </a:lnTo>
                  <a:lnTo>
                    <a:pt x="11257" y="12400"/>
                  </a:lnTo>
                  <a:close/>
                  <a:moveTo>
                    <a:pt x="4303" y="0"/>
                  </a:moveTo>
                  <a:lnTo>
                    <a:pt x="3569" y="400"/>
                  </a:lnTo>
                  <a:lnTo>
                    <a:pt x="2746" y="935"/>
                  </a:lnTo>
                  <a:lnTo>
                    <a:pt x="2104" y="1600"/>
                  </a:lnTo>
                  <a:lnTo>
                    <a:pt x="1555" y="2135"/>
                  </a:lnTo>
                  <a:lnTo>
                    <a:pt x="1006" y="2800"/>
                  </a:lnTo>
                  <a:lnTo>
                    <a:pt x="549" y="3600"/>
                  </a:lnTo>
                  <a:lnTo>
                    <a:pt x="275" y="4400"/>
                  </a:lnTo>
                  <a:lnTo>
                    <a:pt x="0" y="5335"/>
                  </a:lnTo>
                  <a:lnTo>
                    <a:pt x="0" y="7200"/>
                  </a:lnTo>
                  <a:lnTo>
                    <a:pt x="92" y="8135"/>
                  </a:lnTo>
                  <a:lnTo>
                    <a:pt x="367" y="9200"/>
                  </a:lnTo>
                  <a:lnTo>
                    <a:pt x="1006" y="11200"/>
                  </a:lnTo>
                  <a:lnTo>
                    <a:pt x="1829" y="13335"/>
                  </a:lnTo>
                  <a:lnTo>
                    <a:pt x="2653" y="15200"/>
                  </a:lnTo>
                  <a:lnTo>
                    <a:pt x="3569" y="17069"/>
                  </a:lnTo>
                  <a:lnTo>
                    <a:pt x="4393" y="18669"/>
                  </a:lnTo>
                  <a:lnTo>
                    <a:pt x="4942" y="19335"/>
                  </a:lnTo>
                  <a:lnTo>
                    <a:pt x="5491" y="19869"/>
                  </a:lnTo>
                  <a:lnTo>
                    <a:pt x="6040" y="20400"/>
                  </a:lnTo>
                  <a:lnTo>
                    <a:pt x="6589" y="20935"/>
                  </a:lnTo>
                  <a:lnTo>
                    <a:pt x="7231" y="21200"/>
                  </a:lnTo>
                  <a:lnTo>
                    <a:pt x="7962" y="21469"/>
                  </a:lnTo>
                  <a:lnTo>
                    <a:pt x="8971" y="21600"/>
                  </a:lnTo>
                  <a:lnTo>
                    <a:pt x="9976" y="21600"/>
                  </a:lnTo>
                  <a:lnTo>
                    <a:pt x="10982" y="21469"/>
                  </a:lnTo>
                  <a:lnTo>
                    <a:pt x="12080" y="21335"/>
                  </a:lnTo>
                  <a:lnTo>
                    <a:pt x="14095" y="20935"/>
                  </a:lnTo>
                  <a:lnTo>
                    <a:pt x="16109" y="20269"/>
                  </a:lnTo>
                  <a:lnTo>
                    <a:pt x="16933" y="20000"/>
                  </a:lnTo>
                  <a:lnTo>
                    <a:pt x="18395" y="19200"/>
                  </a:lnTo>
                  <a:lnTo>
                    <a:pt x="19037" y="18669"/>
                  </a:lnTo>
                  <a:lnTo>
                    <a:pt x="19586" y="18135"/>
                  </a:lnTo>
                  <a:lnTo>
                    <a:pt x="20684" y="16535"/>
                  </a:lnTo>
                  <a:lnTo>
                    <a:pt x="21051" y="15465"/>
                  </a:lnTo>
                  <a:lnTo>
                    <a:pt x="21415" y="14400"/>
                  </a:lnTo>
                  <a:lnTo>
                    <a:pt x="21600" y="13335"/>
                  </a:lnTo>
                  <a:lnTo>
                    <a:pt x="21600" y="10000"/>
                  </a:lnTo>
                  <a:lnTo>
                    <a:pt x="21415" y="8800"/>
                  </a:lnTo>
                  <a:lnTo>
                    <a:pt x="21141" y="6665"/>
                  </a:lnTo>
                  <a:lnTo>
                    <a:pt x="20502" y="3335"/>
                  </a:lnTo>
                  <a:lnTo>
                    <a:pt x="19768" y="0"/>
                  </a:lnTo>
                  <a:lnTo>
                    <a:pt x="18854" y="0"/>
                  </a:lnTo>
                  <a:lnTo>
                    <a:pt x="19311" y="1600"/>
                  </a:lnTo>
                  <a:lnTo>
                    <a:pt x="19678" y="3465"/>
                  </a:lnTo>
                  <a:lnTo>
                    <a:pt x="19860" y="4535"/>
                  </a:lnTo>
                  <a:lnTo>
                    <a:pt x="17664" y="5465"/>
                  </a:lnTo>
                  <a:lnTo>
                    <a:pt x="15285" y="6400"/>
                  </a:lnTo>
                  <a:lnTo>
                    <a:pt x="10708" y="8000"/>
                  </a:lnTo>
                  <a:lnTo>
                    <a:pt x="8511" y="8665"/>
                  </a:lnTo>
                  <a:lnTo>
                    <a:pt x="6133" y="9200"/>
                  </a:lnTo>
                  <a:lnTo>
                    <a:pt x="5034" y="9600"/>
                  </a:lnTo>
                  <a:lnTo>
                    <a:pt x="3936" y="10135"/>
                  </a:lnTo>
                  <a:lnTo>
                    <a:pt x="2838" y="10665"/>
                  </a:lnTo>
                  <a:lnTo>
                    <a:pt x="1922" y="11465"/>
                  </a:lnTo>
                  <a:lnTo>
                    <a:pt x="1373" y="10265"/>
                  </a:lnTo>
                  <a:lnTo>
                    <a:pt x="1006" y="9065"/>
                  </a:lnTo>
                  <a:lnTo>
                    <a:pt x="731" y="7865"/>
                  </a:lnTo>
                  <a:lnTo>
                    <a:pt x="549" y="6535"/>
                  </a:lnTo>
                  <a:lnTo>
                    <a:pt x="1006" y="6665"/>
                  </a:lnTo>
                  <a:lnTo>
                    <a:pt x="2014" y="6665"/>
                  </a:lnTo>
                  <a:lnTo>
                    <a:pt x="2471" y="6400"/>
                  </a:lnTo>
                  <a:lnTo>
                    <a:pt x="3479" y="5865"/>
                  </a:lnTo>
                  <a:lnTo>
                    <a:pt x="4303" y="5335"/>
                  </a:lnTo>
                  <a:lnTo>
                    <a:pt x="10343" y="2400"/>
                  </a:lnTo>
                  <a:lnTo>
                    <a:pt x="12265" y="1200"/>
                  </a:lnTo>
                  <a:lnTo>
                    <a:pt x="14277" y="0"/>
                  </a:lnTo>
                  <a:lnTo>
                    <a:pt x="12447" y="0"/>
                  </a:lnTo>
                  <a:lnTo>
                    <a:pt x="10982" y="935"/>
                  </a:lnTo>
                  <a:lnTo>
                    <a:pt x="9520" y="1735"/>
                  </a:lnTo>
                  <a:lnTo>
                    <a:pt x="549" y="6265"/>
                  </a:lnTo>
                  <a:lnTo>
                    <a:pt x="642" y="5335"/>
                  </a:lnTo>
                  <a:lnTo>
                    <a:pt x="731" y="4800"/>
                  </a:lnTo>
                  <a:lnTo>
                    <a:pt x="916" y="4265"/>
                  </a:lnTo>
                  <a:lnTo>
                    <a:pt x="1373" y="3335"/>
                  </a:lnTo>
                  <a:lnTo>
                    <a:pt x="2104" y="2535"/>
                  </a:lnTo>
                  <a:lnTo>
                    <a:pt x="2930" y="1865"/>
                  </a:lnTo>
                  <a:lnTo>
                    <a:pt x="3844" y="1200"/>
                  </a:lnTo>
                  <a:lnTo>
                    <a:pt x="4667" y="800"/>
                  </a:lnTo>
                  <a:lnTo>
                    <a:pt x="5583" y="400"/>
                  </a:lnTo>
                  <a:lnTo>
                    <a:pt x="6315" y="265"/>
                  </a:lnTo>
                  <a:lnTo>
                    <a:pt x="6407" y="265"/>
                  </a:lnTo>
                  <a:lnTo>
                    <a:pt x="650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1046" name="Shape 1757"/>
            <p:cNvSpPr/>
            <p:nvPr/>
          </p:nvSpPr>
          <p:spPr>
            <a:xfrm>
              <a:off x="7840427" y="250267"/>
              <a:ext cx="1108230" cy="113059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544" y="213"/>
                  </a:moveTo>
                  <a:lnTo>
                    <a:pt x="13544" y="427"/>
                  </a:lnTo>
                  <a:lnTo>
                    <a:pt x="13631" y="597"/>
                  </a:lnTo>
                  <a:lnTo>
                    <a:pt x="13719" y="853"/>
                  </a:lnTo>
                  <a:lnTo>
                    <a:pt x="13370" y="981"/>
                  </a:lnTo>
                  <a:lnTo>
                    <a:pt x="13327" y="1024"/>
                  </a:lnTo>
                  <a:lnTo>
                    <a:pt x="13196" y="811"/>
                  </a:lnTo>
                  <a:lnTo>
                    <a:pt x="13066" y="597"/>
                  </a:lnTo>
                  <a:lnTo>
                    <a:pt x="13283" y="427"/>
                  </a:lnTo>
                  <a:lnTo>
                    <a:pt x="13457" y="298"/>
                  </a:lnTo>
                  <a:lnTo>
                    <a:pt x="13544" y="213"/>
                  </a:lnTo>
                  <a:close/>
                  <a:moveTo>
                    <a:pt x="13805" y="1196"/>
                  </a:moveTo>
                  <a:lnTo>
                    <a:pt x="13805" y="1281"/>
                  </a:lnTo>
                  <a:lnTo>
                    <a:pt x="13849" y="1409"/>
                  </a:lnTo>
                  <a:lnTo>
                    <a:pt x="13936" y="1665"/>
                  </a:lnTo>
                  <a:lnTo>
                    <a:pt x="13805" y="1665"/>
                  </a:lnTo>
                  <a:lnTo>
                    <a:pt x="13370" y="1750"/>
                  </a:lnTo>
                  <a:lnTo>
                    <a:pt x="13327" y="1537"/>
                  </a:lnTo>
                  <a:lnTo>
                    <a:pt x="13283" y="1366"/>
                  </a:lnTo>
                  <a:lnTo>
                    <a:pt x="13457" y="1324"/>
                  </a:lnTo>
                  <a:lnTo>
                    <a:pt x="13805" y="1196"/>
                  </a:lnTo>
                  <a:close/>
                  <a:moveTo>
                    <a:pt x="14153" y="1921"/>
                  </a:moveTo>
                  <a:lnTo>
                    <a:pt x="14851" y="2604"/>
                  </a:lnTo>
                  <a:lnTo>
                    <a:pt x="15156" y="2902"/>
                  </a:lnTo>
                  <a:lnTo>
                    <a:pt x="15417" y="3201"/>
                  </a:lnTo>
                  <a:lnTo>
                    <a:pt x="15068" y="3330"/>
                  </a:lnTo>
                  <a:lnTo>
                    <a:pt x="14676" y="3414"/>
                  </a:lnTo>
                  <a:lnTo>
                    <a:pt x="13892" y="3586"/>
                  </a:lnTo>
                  <a:lnTo>
                    <a:pt x="13457" y="3671"/>
                  </a:lnTo>
                  <a:lnTo>
                    <a:pt x="13239" y="3714"/>
                  </a:lnTo>
                  <a:lnTo>
                    <a:pt x="13066" y="3842"/>
                  </a:lnTo>
                  <a:lnTo>
                    <a:pt x="13152" y="3073"/>
                  </a:lnTo>
                  <a:lnTo>
                    <a:pt x="13327" y="2305"/>
                  </a:lnTo>
                  <a:lnTo>
                    <a:pt x="13370" y="2006"/>
                  </a:lnTo>
                  <a:lnTo>
                    <a:pt x="13588" y="1964"/>
                  </a:lnTo>
                  <a:lnTo>
                    <a:pt x="13980" y="1921"/>
                  </a:lnTo>
                  <a:close/>
                  <a:moveTo>
                    <a:pt x="15634" y="3458"/>
                  </a:moveTo>
                  <a:lnTo>
                    <a:pt x="15852" y="3757"/>
                  </a:lnTo>
                  <a:lnTo>
                    <a:pt x="14981" y="4055"/>
                  </a:lnTo>
                  <a:lnTo>
                    <a:pt x="14153" y="4269"/>
                  </a:lnTo>
                  <a:lnTo>
                    <a:pt x="13588" y="4439"/>
                  </a:lnTo>
                  <a:lnTo>
                    <a:pt x="13022" y="4610"/>
                  </a:lnTo>
                  <a:lnTo>
                    <a:pt x="13066" y="4055"/>
                  </a:lnTo>
                  <a:lnTo>
                    <a:pt x="13327" y="4013"/>
                  </a:lnTo>
                  <a:lnTo>
                    <a:pt x="13588" y="3970"/>
                  </a:lnTo>
                  <a:lnTo>
                    <a:pt x="14153" y="3842"/>
                  </a:lnTo>
                  <a:lnTo>
                    <a:pt x="14895" y="3671"/>
                  </a:lnTo>
                  <a:lnTo>
                    <a:pt x="15286" y="3586"/>
                  </a:lnTo>
                  <a:lnTo>
                    <a:pt x="15634" y="3458"/>
                  </a:lnTo>
                  <a:close/>
                  <a:moveTo>
                    <a:pt x="16201" y="3927"/>
                  </a:moveTo>
                  <a:lnTo>
                    <a:pt x="16332" y="4653"/>
                  </a:lnTo>
                  <a:lnTo>
                    <a:pt x="16505" y="5378"/>
                  </a:lnTo>
                  <a:lnTo>
                    <a:pt x="16897" y="6744"/>
                  </a:lnTo>
                  <a:lnTo>
                    <a:pt x="17158" y="7599"/>
                  </a:lnTo>
                  <a:lnTo>
                    <a:pt x="17507" y="8409"/>
                  </a:lnTo>
                  <a:lnTo>
                    <a:pt x="17855" y="9220"/>
                  </a:lnTo>
                  <a:lnTo>
                    <a:pt x="18161" y="10032"/>
                  </a:lnTo>
                  <a:lnTo>
                    <a:pt x="18422" y="10800"/>
                  </a:lnTo>
                  <a:lnTo>
                    <a:pt x="18639" y="11611"/>
                  </a:lnTo>
                  <a:lnTo>
                    <a:pt x="18987" y="13190"/>
                  </a:lnTo>
                  <a:lnTo>
                    <a:pt x="19118" y="13788"/>
                  </a:lnTo>
                  <a:lnTo>
                    <a:pt x="19248" y="14386"/>
                  </a:lnTo>
                  <a:lnTo>
                    <a:pt x="19423" y="14983"/>
                  </a:lnTo>
                  <a:lnTo>
                    <a:pt x="19554" y="15239"/>
                  </a:lnTo>
                  <a:lnTo>
                    <a:pt x="19728" y="15495"/>
                  </a:lnTo>
                  <a:lnTo>
                    <a:pt x="18900" y="15794"/>
                  </a:lnTo>
                  <a:lnTo>
                    <a:pt x="18030" y="16050"/>
                  </a:lnTo>
                  <a:lnTo>
                    <a:pt x="17246" y="16263"/>
                  </a:lnTo>
                  <a:lnTo>
                    <a:pt x="16810" y="16391"/>
                  </a:lnTo>
                  <a:lnTo>
                    <a:pt x="16462" y="16520"/>
                  </a:lnTo>
                  <a:lnTo>
                    <a:pt x="16288" y="15794"/>
                  </a:lnTo>
                  <a:lnTo>
                    <a:pt x="16113" y="15111"/>
                  </a:lnTo>
                  <a:lnTo>
                    <a:pt x="15721" y="13702"/>
                  </a:lnTo>
                  <a:lnTo>
                    <a:pt x="15286" y="12124"/>
                  </a:lnTo>
                  <a:lnTo>
                    <a:pt x="15025" y="11312"/>
                  </a:lnTo>
                  <a:lnTo>
                    <a:pt x="14764" y="10544"/>
                  </a:lnTo>
                  <a:lnTo>
                    <a:pt x="14241" y="9177"/>
                  </a:lnTo>
                  <a:lnTo>
                    <a:pt x="13980" y="8452"/>
                  </a:lnTo>
                  <a:lnTo>
                    <a:pt x="13761" y="7768"/>
                  </a:lnTo>
                  <a:lnTo>
                    <a:pt x="13544" y="7086"/>
                  </a:lnTo>
                  <a:lnTo>
                    <a:pt x="13283" y="6403"/>
                  </a:lnTo>
                  <a:lnTo>
                    <a:pt x="13066" y="5678"/>
                  </a:lnTo>
                  <a:lnTo>
                    <a:pt x="12847" y="4994"/>
                  </a:lnTo>
                  <a:lnTo>
                    <a:pt x="12891" y="4951"/>
                  </a:lnTo>
                  <a:lnTo>
                    <a:pt x="13675" y="4695"/>
                  </a:lnTo>
                  <a:lnTo>
                    <a:pt x="14459" y="4482"/>
                  </a:lnTo>
                  <a:lnTo>
                    <a:pt x="15373" y="4269"/>
                  </a:lnTo>
                  <a:lnTo>
                    <a:pt x="15809" y="4098"/>
                  </a:lnTo>
                  <a:lnTo>
                    <a:pt x="16201" y="3927"/>
                  </a:lnTo>
                  <a:close/>
                  <a:moveTo>
                    <a:pt x="19859" y="15837"/>
                  </a:moveTo>
                  <a:lnTo>
                    <a:pt x="19902" y="16178"/>
                  </a:lnTo>
                  <a:lnTo>
                    <a:pt x="19990" y="16478"/>
                  </a:lnTo>
                  <a:lnTo>
                    <a:pt x="20207" y="17160"/>
                  </a:lnTo>
                  <a:lnTo>
                    <a:pt x="20076" y="17118"/>
                  </a:lnTo>
                  <a:lnTo>
                    <a:pt x="19946" y="17118"/>
                  </a:lnTo>
                  <a:lnTo>
                    <a:pt x="19554" y="17160"/>
                  </a:lnTo>
                  <a:lnTo>
                    <a:pt x="18944" y="17331"/>
                  </a:lnTo>
                  <a:lnTo>
                    <a:pt x="18073" y="17587"/>
                  </a:lnTo>
                  <a:lnTo>
                    <a:pt x="17507" y="17715"/>
                  </a:lnTo>
                  <a:lnTo>
                    <a:pt x="17158" y="17800"/>
                  </a:lnTo>
                  <a:lnTo>
                    <a:pt x="17028" y="17502"/>
                  </a:lnTo>
                  <a:lnTo>
                    <a:pt x="16941" y="17203"/>
                  </a:lnTo>
                  <a:lnTo>
                    <a:pt x="16810" y="16947"/>
                  </a:lnTo>
                  <a:lnTo>
                    <a:pt x="16636" y="16734"/>
                  </a:lnTo>
                  <a:lnTo>
                    <a:pt x="16941" y="16691"/>
                  </a:lnTo>
                  <a:lnTo>
                    <a:pt x="17289" y="16606"/>
                  </a:lnTo>
                  <a:lnTo>
                    <a:pt x="17899" y="16435"/>
                  </a:lnTo>
                  <a:lnTo>
                    <a:pt x="18900" y="16135"/>
                  </a:lnTo>
                  <a:lnTo>
                    <a:pt x="19859" y="15837"/>
                  </a:lnTo>
                  <a:close/>
                  <a:moveTo>
                    <a:pt x="436" y="15069"/>
                  </a:moveTo>
                  <a:lnTo>
                    <a:pt x="611" y="15410"/>
                  </a:lnTo>
                  <a:lnTo>
                    <a:pt x="872" y="15666"/>
                  </a:lnTo>
                  <a:lnTo>
                    <a:pt x="1176" y="15965"/>
                  </a:lnTo>
                  <a:lnTo>
                    <a:pt x="1481" y="16135"/>
                  </a:lnTo>
                  <a:lnTo>
                    <a:pt x="1786" y="16263"/>
                  </a:lnTo>
                  <a:lnTo>
                    <a:pt x="2134" y="16350"/>
                  </a:lnTo>
                  <a:lnTo>
                    <a:pt x="2482" y="16391"/>
                  </a:lnTo>
                  <a:lnTo>
                    <a:pt x="2613" y="16904"/>
                  </a:lnTo>
                  <a:lnTo>
                    <a:pt x="2743" y="17502"/>
                  </a:lnTo>
                  <a:lnTo>
                    <a:pt x="2874" y="17672"/>
                  </a:lnTo>
                  <a:lnTo>
                    <a:pt x="2962" y="17843"/>
                  </a:lnTo>
                  <a:lnTo>
                    <a:pt x="3266" y="18099"/>
                  </a:lnTo>
                  <a:lnTo>
                    <a:pt x="2831" y="17971"/>
                  </a:lnTo>
                  <a:lnTo>
                    <a:pt x="2440" y="17800"/>
                  </a:lnTo>
                  <a:lnTo>
                    <a:pt x="2048" y="17630"/>
                  </a:lnTo>
                  <a:lnTo>
                    <a:pt x="1698" y="17374"/>
                  </a:lnTo>
                  <a:lnTo>
                    <a:pt x="1394" y="17075"/>
                  </a:lnTo>
                  <a:lnTo>
                    <a:pt x="1133" y="16734"/>
                  </a:lnTo>
                  <a:lnTo>
                    <a:pt x="872" y="16391"/>
                  </a:lnTo>
                  <a:lnTo>
                    <a:pt x="697" y="15965"/>
                  </a:lnTo>
                  <a:lnTo>
                    <a:pt x="523" y="15538"/>
                  </a:lnTo>
                  <a:lnTo>
                    <a:pt x="436" y="15069"/>
                  </a:lnTo>
                  <a:close/>
                  <a:moveTo>
                    <a:pt x="19771" y="17544"/>
                  </a:moveTo>
                  <a:lnTo>
                    <a:pt x="18814" y="17843"/>
                  </a:lnTo>
                  <a:lnTo>
                    <a:pt x="18073" y="18099"/>
                  </a:lnTo>
                  <a:lnTo>
                    <a:pt x="17681" y="18227"/>
                  </a:lnTo>
                  <a:lnTo>
                    <a:pt x="17333" y="18399"/>
                  </a:lnTo>
                  <a:lnTo>
                    <a:pt x="17333" y="18483"/>
                  </a:lnTo>
                  <a:lnTo>
                    <a:pt x="17681" y="18483"/>
                  </a:lnTo>
                  <a:lnTo>
                    <a:pt x="18030" y="18399"/>
                  </a:lnTo>
                  <a:lnTo>
                    <a:pt x="18683" y="18227"/>
                  </a:lnTo>
                  <a:lnTo>
                    <a:pt x="19554" y="17971"/>
                  </a:lnTo>
                  <a:lnTo>
                    <a:pt x="20382" y="17715"/>
                  </a:lnTo>
                  <a:lnTo>
                    <a:pt x="20424" y="17886"/>
                  </a:lnTo>
                  <a:lnTo>
                    <a:pt x="19640" y="18014"/>
                  </a:lnTo>
                  <a:lnTo>
                    <a:pt x="18857" y="18227"/>
                  </a:lnTo>
                  <a:lnTo>
                    <a:pt x="18073" y="18568"/>
                  </a:lnTo>
                  <a:lnTo>
                    <a:pt x="17725" y="18740"/>
                  </a:lnTo>
                  <a:lnTo>
                    <a:pt x="17419" y="18953"/>
                  </a:lnTo>
                  <a:lnTo>
                    <a:pt x="17333" y="18697"/>
                  </a:lnTo>
                  <a:lnTo>
                    <a:pt x="17202" y="18056"/>
                  </a:lnTo>
                  <a:lnTo>
                    <a:pt x="17681" y="17971"/>
                  </a:lnTo>
                  <a:lnTo>
                    <a:pt x="18203" y="17886"/>
                  </a:lnTo>
                  <a:lnTo>
                    <a:pt x="19162" y="17630"/>
                  </a:lnTo>
                  <a:lnTo>
                    <a:pt x="19771" y="17544"/>
                  </a:lnTo>
                  <a:close/>
                  <a:moveTo>
                    <a:pt x="1481" y="3927"/>
                  </a:moveTo>
                  <a:lnTo>
                    <a:pt x="2178" y="4055"/>
                  </a:lnTo>
                  <a:lnTo>
                    <a:pt x="2831" y="4141"/>
                  </a:lnTo>
                  <a:lnTo>
                    <a:pt x="4181" y="4269"/>
                  </a:lnTo>
                  <a:lnTo>
                    <a:pt x="6881" y="4439"/>
                  </a:lnTo>
                  <a:lnTo>
                    <a:pt x="8274" y="4610"/>
                  </a:lnTo>
                  <a:lnTo>
                    <a:pt x="9712" y="4781"/>
                  </a:lnTo>
                  <a:lnTo>
                    <a:pt x="11149" y="4951"/>
                  </a:lnTo>
                  <a:lnTo>
                    <a:pt x="12586" y="5037"/>
                  </a:lnTo>
                  <a:lnTo>
                    <a:pt x="12716" y="5591"/>
                  </a:lnTo>
                  <a:lnTo>
                    <a:pt x="12847" y="6190"/>
                  </a:lnTo>
                  <a:lnTo>
                    <a:pt x="13283" y="7299"/>
                  </a:lnTo>
                  <a:lnTo>
                    <a:pt x="13761" y="8836"/>
                  </a:lnTo>
                  <a:lnTo>
                    <a:pt x="14328" y="10330"/>
                  </a:lnTo>
                  <a:lnTo>
                    <a:pt x="14676" y="11397"/>
                  </a:lnTo>
                  <a:lnTo>
                    <a:pt x="15025" y="12508"/>
                  </a:lnTo>
                  <a:lnTo>
                    <a:pt x="14981" y="12550"/>
                  </a:lnTo>
                  <a:lnTo>
                    <a:pt x="15068" y="13404"/>
                  </a:lnTo>
                  <a:lnTo>
                    <a:pt x="15025" y="14258"/>
                  </a:lnTo>
                  <a:lnTo>
                    <a:pt x="14937" y="15111"/>
                  </a:lnTo>
                  <a:lnTo>
                    <a:pt x="14807" y="15965"/>
                  </a:lnTo>
                  <a:lnTo>
                    <a:pt x="14459" y="17459"/>
                  </a:lnTo>
                  <a:lnTo>
                    <a:pt x="14372" y="18227"/>
                  </a:lnTo>
                  <a:lnTo>
                    <a:pt x="14328" y="18996"/>
                  </a:lnTo>
                  <a:lnTo>
                    <a:pt x="13631" y="19081"/>
                  </a:lnTo>
                  <a:lnTo>
                    <a:pt x="12282" y="19081"/>
                  </a:lnTo>
                  <a:lnTo>
                    <a:pt x="11585" y="18996"/>
                  </a:lnTo>
                  <a:lnTo>
                    <a:pt x="10190" y="18825"/>
                  </a:lnTo>
                  <a:lnTo>
                    <a:pt x="8841" y="18655"/>
                  </a:lnTo>
                  <a:lnTo>
                    <a:pt x="7621" y="18527"/>
                  </a:lnTo>
                  <a:lnTo>
                    <a:pt x="6401" y="18440"/>
                  </a:lnTo>
                  <a:lnTo>
                    <a:pt x="3963" y="18312"/>
                  </a:lnTo>
                  <a:lnTo>
                    <a:pt x="3963" y="18184"/>
                  </a:lnTo>
                  <a:lnTo>
                    <a:pt x="3919" y="18142"/>
                  </a:lnTo>
                  <a:lnTo>
                    <a:pt x="3877" y="18099"/>
                  </a:lnTo>
                  <a:lnTo>
                    <a:pt x="3615" y="17971"/>
                  </a:lnTo>
                  <a:lnTo>
                    <a:pt x="3354" y="17800"/>
                  </a:lnTo>
                  <a:lnTo>
                    <a:pt x="3005" y="17374"/>
                  </a:lnTo>
                  <a:lnTo>
                    <a:pt x="2831" y="16862"/>
                  </a:lnTo>
                  <a:lnTo>
                    <a:pt x="2831" y="16263"/>
                  </a:lnTo>
                  <a:lnTo>
                    <a:pt x="2787" y="16178"/>
                  </a:lnTo>
                  <a:lnTo>
                    <a:pt x="2701" y="16135"/>
                  </a:lnTo>
                  <a:lnTo>
                    <a:pt x="2396" y="16135"/>
                  </a:lnTo>
                  <a:lnTo>
                    <a:pt x="2134" y="16093"/>
                  </a:lnTo>
                  <a:lnTo>
                    <a:pt x="1873" y="16007"/>
                  </a:lnTo>
                  <a:lnTo>
                    <a:pt x="1612" y="15922"/>
                  </a:lnTo>
                  <a:lnTo>
                    <a:pt x="1394" y="15794"/>
                  </a:lnTo>
                  <a:lnTo>
                    <a:pt x="1176" y="15666"/>
                  </a:lnTo>
                  <a:lnTo>
                    <a:pt x="741" y="15282"/>
                  </a:lnTo>
                  <a:lnTo>
                    <a:pt x="611" y="15069"/>
                  </a:lnTo>
                  <a:lnTo>
                    <a:pt x="392" y="14855"/>
                  </a:lnTo>
                  <a:lnTo>
                    <a:pt x="305" y="14086"/>
                  </a:lnTo>
                  <a:lnTo>
                    <a:pt x="348" y="13318"/>
                  </a:lnTo>
                  <a:lnTo>
                    <a:pt x="392" y="12550"/>
                  </a:lnTo>
                  <a:lnTo>
                    <a:pt x="479" y="11824"/>
                  </a:lnTo>
                  <a:lnTo>
                    <a:pt x="653" y="9860"/>
                  </a:lnTo>
                  <a:lnTo>
                    <a:pt x="872" y="7855"/>
                  </a:lnTo>
                  <a:lnTo>
                    <a:pt x="958" y="6872"/>
                  </a:lnTo>
                  <a:lnTo>
                    <a:pt x="1089" y="5891"/>
                  </a:lnTo>
                  <a:lnTo>
                    <a:pt x="1264" y="4909"/>
                  </a:lnTo>
                  <a:lnTo>
                    <a:pt x="1481" y="3927"/>
                  </a:lnTo>
                  <a:close/>
                  <a:moveTo>
                    <a:pt x="20512" y="18227"/>
                  </a:moveTo>
                  <a:lnTo>
                    <a:pt x="20512" y="18312"/>
                  </a:lnTo>
                  <a:lnTo>
                    <a:pt x="20251" y="18355"/>
                  </a:lnTo>
                  <a:lnTo>
                    <a:pt x="19946" y="18440"/>
                  </a:lnTo>
                  <a:lnTo>
                    <a:pt x="19510" y="18568"/>
                  </a:lnTo>
                  <a:lnTo>
                    <a:pt x="18987" y="18697"/>
                  </a:lnTo>
                  <a:lnTo>
                    <a:pt x="18465" y="18911"/>
                  </a:lnTo>
                  <a:lnTo>
                    <a:pt x="17942" y="19124"/>
                  </a:lnTo>
                  <a:lnTo>
                    <a:pt x="17725" y="19252"/>
                  </a:lnTo>
                  <a:lnTo>
                    <a:pt x="17507" y="19423"/>
                  </a:lnTo>
                  <a:lnTo>
                    <a:pt x="17419" y="19039"/>
                  </a:lnTo>
                  <a:lnTo>
                    <a:pt x="17986" y="18911"/>
                  </a:lnTo>
                  <a:lnTo>
                    <a:pt x="18595" y="18740"/>
                  </a:lnTo>
                  <a:lnTo>
                    <a:pt x="19162" y="18568"/>
                  </a:lnTo>
                  <a:lnTo>
                    <a:pt x="19771" y="18399"/>
                  </a:lnTo>
                  <a:lnTo>
                    <a:pt x="20076" y="18312"/>
                  </a:lnTo>
                  <a:lnTo>
                    <a:pt x="20294" y="18270"/>
                  </a:lnTo>
                  <a:lnTo>
                    <a:pt x="20512" y="18227"/>
                  </a:lnTo>
                  <a:close/>
                  <a:moveTo>
                    <a:pt x="20599" y="18697"/>
                  </a:moveTo>
                  <a:lnTo>
                    <a:pt x="20599" y="18783"/>
                  </a:lnTo>
                  <a:lnTo>
                    <a:pt x="19075" y="19209"/>
                  </a:lnTo>
                  <a:lnTo>
                    <a:pt x="18291" y="19508"/>
                  </a:lnTo>
                  <a:lnTo>
                    <a:pt x="17942" y="19679"/>
                  </a:lnTo>
                  <a:lnTo>
                    <a:pt x="17594" y="19849"/>
                  </a:lnTo>
                  <a:lnTo>
                    <a:pt x="17507" y="19551"/>
                  </a:lnTo>
                  <a:lnTo>
                    <a:pt x="18465" y="19295"/>
                  </a:lnTo>
                  <a:lnTo>
                    <a:pt x="18900" y="19124"/>
                  </a:lnTo>
                  <a:lnTo>
                    <a:pt x="19379" y="18953"/>
                  </a:lnTo>
                  <a:lnTo>
                    <a:pt x="19946" y="18868"/>
                  </a:lnTo>
                  <a:lnTo>
                    <a:pt x="20294" y="18783"/>
                  </a:lnTo>
                  <a:lnTo>
                    <a:pt x="20599" y="18697"/>
                  </a:lnTo>
                  <a:close/>
                  <a:moveTo>
                    <a:pt x="20643" y="19081"/>
                  </a:moveTo>
                  <a:lnTo>
                    <a:pt x="20686" y="19252"/>
                  </a:lnTo>
                  <a:lnTo>
                    <a:pt x="20424" y="19295"/>
                  </a:lnTo>
                  <a:lnTo>
                    <a:pt x="20163" y="19337"/>
                  </a:lnTo>
                  <a:lnTo>
                    <a:pt x="19684" y="19508"/>
                  </a:lnTo>
                  <a:lnTo>
                    <a:pt x="18683" y="19892"/>
                  </a:lnTo>
                  <a:lnTo>
                    <a:pt x="18203" y="20105"/>
                  </a:lnTo>
                  <a:lnTo>
                    <a:pt x="17725" y="20361"/>
                  </a:lnTo>
                  <a:lnTo>
                    <a:pt x="17638" y="20020"/>
                  </a:lnTo>
                  <a:lnTo>
                    <a:pt x="17855" y="19977"/>
                  </a:lnTo>
                  <a:lnTo>
                    <a:pt x="18073" y="19935"/>
                  </a:lnTo>
                  <a:lnTo>
                    <a:pt x="18465" y="19807"/>
                  </a:lnTo>
                  <a:lnTo>
                    <a:pt x="18900" y="19636"/>
                  </a:lnTo>
                  <a:lnTo>
                    <a:pt x="19292" y="19508"/>
                  </a:lnTo>
                  <a:lnTo>
                    <a:pt x="19990" y="19337"/>
                  </a:lnTo>
                  <a:lnTo>
                    <a:pt x="20338" y="19209"/>
                  </a:lnTo>
                  <a:lnTo>
                    <a:pt x="20643" y="19081"/>
                  </a:lnTo>
                  <a:close/>
                  <a:moveTo>
                    <a:pt x="20729" y="19551"/>
                  </a:moveTo>
                  <a:lnTo>
                    <a:pt x="20816" y="19807"/>
                  </a:lnTo>
                  <a:lnTo>
                    <a:pt x="19946" y="20105"/>
                  </a:lnTo>
                  <a:lnTo>
                    <a:pt x="19075" y="20319"/>
                  </a:lnTo>
                  <a:lnTo>
                    <a:pt x="18465" y="20532"/>
                  </a:lnTo>
                  <a:lnTo>
                    <a:pt x="18161" y="20617"/>
                  </a:lnTo>
                  <a:lnTo>
                    <a:pt x="17899" y="20789"/>
                  </a:lnTo>
                  <a:lnTo>
                    <a:pt x="17769" y="20447"/>
                  </a:lnTo>
                  <a:lnTo>
                    <a:pt x="18203" y="20361"/>
                  </a:lnTo>
                  <a:lnTo>
                    <a:pt x="18639" y="20233"/>
                  </a:lnTo>
                  <a:lnTo>
                    <a:pt x="19031" y="20063"/>
                  </a:lnTo>
                  <a:lnTo>
                    <a:pt x="19467" y="19892"/>
                  </a:lnTo>
                  <a:lnTo>
                    <a:pt x="20729" y="19551"/>
                  </a:lnTo>
                  <a:close/>
                  <a:moveTo>
                    <a:pt x="20904" y="20063"/>
                  </a:moveTo>
                  <a:lnTo>
                    <a:pt x="20991" y="20276"/>
                  </a:lnTo>
                  <a:lnTo>
                    <a:pt x="19598" y="20704"/>
                  </a:lnTo>
                  <a:lnTo>
                    <a:pt x="18857" y="20960"/>
                  </a:lnTo>
                  <a:lnTo>
                    <a:pt x="18509" y="21131"/>
                  </a:lnTo>
                  <a:lnTo>
                    <a:pt x="18161" y="21344"/>
                  </a:lnTo>
                  <a:lnTo>
                    <a:pt x="17942" y="20960"/>
                  </a:lnTo>
                  <a:lnTo>
                    <a:pt x="18334" y="20875"/>
                  </a:lnTo>
                  <a:lnTo>
                    <a:pt x="18683" y="20789"/>
                  </a:lnTo>
                  <a:lnTo>
                    <a:pt x="19379" y="20576"/>
                  </a:lnTo>
                  <a:lnTo>
                    <a:pt x="20163" y="20361"/>
                  </a:lnTo>
                  <a:lnTo>
                    <a:pt x="20904" y="20063"/>
                  </a:lnTo>
                  <a:close/>
                  <a:moveTo>
                    <a:pt x="13413" y="0"/>
                  </a:moveTo>
                  <a:lnTo>
                    <a:pt x="13327" y="85"/>
                  </a:lnTo>
                  <a:lnTo>
                    <a:pt x="13152" y="213"/>
                  </a:lnTo>
                  <a:lnTo>
                    <a:pt x="12978" y="384"/>
                  </a:lnTo>
                  <a:lnTo>
                    <a:pt x="12935" y="469"/>
                  </a:lnTo>
                  <a:lnTo>
                    <a:pt x="12891" y="597"/>
                  </a:lnTo>
                  <a:lnTo>
                    <a:pt x="12935" y="640"/>
                  </a:lnTo>
                  <a:lnTo>
                    <a:pt x="12978" y="768"/>
                  </a:lnTo>
                  <a:lnTo>
                    <a:pt x="13022" y="853"/>
                  </a:lnTo>
                  <a:lnTo>
                    <a:pt x="13108" y="1109"/>
                  </a:lnTo>
                  <a:lnTo>
                    <a:pt x="13022" y="1153"/>
                  </a:lnTo>
                  <a:lnTo>
                    <a:pt x="12978" y="1237"/>
                  </a:lnTo>
                  <a:lnTo>
                    <a:pt x="12978" y="1324"/>
                  </a:lnTo>
                  <a:lnTo>
                    <a:pt x="13022" y="1366"/>
                  </a:lnTo>
                  <a:lnTo>
                    <a:pt x="12978" y="1836"/>
                  </a:lnTo>
                  <a:lnTo>
                    <a:pt x="12978" y="2092"/>
                  </a:lnTo>
                  <a:lnTo>
                    <a:pt x="12935" y="2390"/>
                  </a:lnTo>
                  <a:lnTo>
                    <a:pt x="12804" y="2945"/>
                  </a:lnTo>
                  <a:lnTo>
                    <a:pt x="12716" y="3373"/>
                  </a:lnTo>
                  <a:lnTo>
                    <a:pt x="12674" y="3799"/>
                  </a:lnTo>
                  <a:lnTo>
                    <a:pt x="12630" y="4226"/>
                  </a:lnTo>
                  <a:lnTo>
                    <a:pt x="12674" y="4653"/>
                  </a:lnTo>
                  <a:lnTo>
                    <a:pt x="12716" y="4781"/>
                  </a:lnTo>
                  <a:lnTo>
                    <a:pt x="12674" y="4781"/>
                  </a:lnTo>
                  <a:lnTo>
                    <a:pt x="9886" y="4482"/>
                  </a:lnTo>
                  <a:lnTo>
                    <a:pt x="7099" y="4269"/>
                  </a:lnTo>
                  <a:lnTo>
                    <a:pt x="4311" y="4013"/>
                  </a:lnTo>
                  <a:lnTo>
                    <a:pt x="1525" y="3757"/>
                  </a:lnTo>
                  <a:lnTo>
                    <a:pt x="1481" y="3714"/>
                  </a:lnTo>
                  <a:lnTo>
                    <a:pt x="1394" y="3714"/>
                  </a:lnTo>
                  <a:lnTo>
                    <a:pt x="1350" y="3757"/>
                  </a:lnTo>
                  <a:lnTo>
                    <a:pt x="1306" y="3799"/>
                  </a:lnTo>
                  <a:lnTo>
                    <a:pt x="1306" y="3842"/>
                  </a:lnTo>
                  <a:lnTo>
                    <a:pt x="1133" y="4397"/>
                  </a:lnTo>
                  <a:lnTo>
                    <a:pt x="1002" y="4951"/>
                  </a:lnTo>
                  <a:lnTo>
                    <a:pt x="872" y="5507"/>
                  </a:lnTo>
                  <a:lnTo>
                    <a:pt x="784" y="6062"/>
                  </a:lnTo>
                  <a:lnTo>
                    <a:pt x="697" y="7214"/>
                  </a:lnTo>
                  <a:lnTo>
                    <a:pt x="611" y="8324"/>
                  </a:lnTo>
                  <a:lnTo>
                    <a:pt x="479" y="9561"/>
                  </a:lnTo>
                  <a:lnTo>
                    <a:pt x="305" y="10800"/>
                  </a:lnTo>
                  <a:lnTo>
                    <a:pt x="131" y="12037"/>
                  </a:lnTo>
                  <a:lnTo>
                    <a:pt x="44" y="13276"/>
                  </a:lnTo>
                  <a:lnTo>
                    <a:pt x="0" y="13745"/>
                  </a:lnTo>
                  <a:lnTo>
                    <a:pt x="0" y="14258"/>
                  </a:lnTo>
                  <a:lnTo>
                    <a:pt x="44" y="14770"/>
                  </a:lnTo>
                  <a:lnTo>
                    <a:pt x="131" y="15282"/>
                  </a:lnTo>
                  <a:lnTo>
                    <a:pt x="217" y="15751"/>
                  </a:lnTo>
                  <a:lnTo>
                    <a:pt x="392" y="16222"/>
                  </a:lnTo>
                  <a:lnTo>
                    <a:pt x="653" y="16691"/>
                  </a:lnTo>
                  <a:lnTo>
                    <a:pt x="958" y="17075"/>
                  </a:lnTo>
                  <a:lnTo>
                    <a:pt x="1176" y="17374"/>
                  </a:lnTo>
                  <a:lnTo>
                    <a:pt x="1786" y="17886"/>
                  </a:lnTo>
                  <a:lnTo>
                    <a:pt x="2134" y="18142"/>
                  </a:lnTo>
                  <a:lnTo>
                    <a:pt x="2526" y="18312"/>
                  </a:lnTo>
                  <a:lnTo>
                    <a:pt x="2918" y="18483"/>
                  </a:lnTo>
                  <a:lnTo>
                    <a:pt x="3310" y="18527"/>
                  </a:lnTo>
                  <a:lnTo>
                    <a:pt x="3658" y="18483"/>
                  </a:lnTo>
                  <a:lnTo>
                    <a:pt x="4311" y="18655"/>
                  </a:lnTo>
                  <a:lnTo>
                    <a:pt x="4964" y="18740"/>
                  </a:lnTo>
                  <a:lnTo>
                    <a:pt x="5575" y="18783"/>
                  </a:lnTo>
                  <a:lnTo>
                    <a:pt x="6271" y="18825"/>
                  </a:lnTo>
                  <a:lnTo>
                    <a:pt x="7577" y="18868"/>
                  </a:lnTo>
                  <a:lnTo>
                    <a:pt x="8841" y="18953"/>
                  </a:lnTo>
                  <a:lnTo>
                    <a:pt x="10234" y="19124"/>
                  </a:lnTo>
                  <a:lnTo>
                    <a:pt x="11585" y="19337"/>
                  </a:lnTo>
                  <a:lnTo>
                    <a:pt x="12282" y="19380"/>
                  </a:lnTo>
                  <a:lnTo>
                    <a:pt x="12978" y="19423"/>
                  </a:lnTo>
                  <a:lnTo>
                    <a:pt x="14372" y="19337"/>
                  </a:lnTo>
                  <a:lnTo>
                    <a:pt x="14545" y="19337"/>
                  </a:lnTo>
                  <a:lnTo>
                    <a:pt x="14589" y="19295"/>
                  </a:lnTo>
                  <a:lnTo>
                    <a:pt x="14633" y="19209"/>
                  </a:lnTo>
                  <a:lnTo>
                    <a:pt x="14633" y="18612"/>
                  </a:lnTo>
                  <a:lnTo>
                    <a:pt x="14720" y="17971"/>
                  </a:lnTo>
                  <a:lnTo>
                    <a:pt x="15025" y="16691"/>
                  </a:lnTo>
                  <a:lnTo>
                    <a:pt x="15286" y="15410"/>
                  </a:lnTo>
                  <a:lnTo>
                    <a:pt x="15417" y="14727"/>
                  </a:lnTo>
                  <a:lnTo>
                    <a:pt x="15417" y="14130"/>
                  </a:lnTo>
                  <a:lnTo>
                    <a:pt x="15809" y="15410"/>
                  </a:lnTo>
                  <a:lnTo>
                    <a:pt x="15982" y="16050"/>
                  </a:lnTo>
                  <a:lnTo>
                    <a:pt x="16157" y="16734"/>
                  </a:lnTo>
                  <a:lnTo>
                    <a:pt x="16201" y="16819"/>
                  </a:lnTo>
                  <a:lnTo>
                    <a:pt x="16332" y="16819"/>
                  </a:lnTo>
                  <a:lnTo>
                    <a:pt x="16418" y="16776"/>
                  </a:lnTo>
                  <a:lnTo>
                    <a:pt x="16462" y="17075"/>
                  </a:lnTo>
                  <a:lnTo>
                    <a:pt x="16593" y="17374"/>
                  </a:lnTo>
                  <a:lnTo>
                    <a:pt x="16810" y="17886"/>
                  </a:lnTo>
                  <a:lnTo>
                    <a:pt x="16985" y="18527"/>
                  </a:lnTo>
                  <a:lnTo>
                    <a:pt x="17158" y="19209"/>
                  </a:lnTo>
                  <a:lnTo>
                    <a:pt x="17246" y="19764"/>
                  </a:lnTo>
                  <a:lnTo>
                    <a:pt x="17419" y="20576"/>
                  </a:lnTo>
                  <a:lnTo>
                    <a:pt x="17550" y="20960"/>
                  </a:lnTo>
                  <a:lnTo>
                    <a:pt x="17681" y="21301"/>
                  </a:lnTo>
                  <a:lnTo>
                    <a:pt x="17769" y="21429"/>
                  </a:lnTo>
                  <a:lnTo>
                    <a:pt x="17855" y="21515"/>
                  </a:lnTo>
                  <a:lnTo>
                    <a:pt x="17986" y="21600"/>
                  </a:lnTo>
                  <a:lnTo>
                    <a:pt x="18161" y="21600"/>
                  </a:lnTo>
                  <a:lnTo>
                    <a:pt x="18247" y="21515"/>
                  </a:lnTo>
                  <a:lnTo>
                    <a:pt x="18595" y="21429"/>
                  </a:lnTo>
                  <a:lnTo>
                    <a:pt x="18987" y="21301"/>
                  </a:lnTo>
                  <a:lnTo>
                    <a:pt x="19684" y="21003"/>
                  </a:lnTo>
                  <a:lnTo>
                    <a:pt x="21035" y="20576"/>
                  </a:lnTo>
                  <a:lnTo>
                    <a:pt x="21077" y="20660"/>
                  </a:lnTo>
                  <a:lnTo>
                    <a:pt x="21121" y="20704"/>
                  </a:lnTo>
                  <a:lnTo>
                    <a:pt x="21252" y="20704"/>
                  </a:lnTo>
                  <a:lnTo>
                    <a:pt x="21339" y="20617"/>
                  </a:lnTo>
                  <a:lnTo>
                    <a:pt x="21339" y="20576"/>
                  </a:lnTo>
                  <a:lnTo>
                    <a:pt x="21383" y="20489"/>
                  </a:lnTo>
                  <a:lnTo>
                    <a:pt x="21339" y="20489"/>
                  </a:lnTo>
                  <a:lnTo>
                    <a:pt x="21469" y="20447"/>
                  </a:lnTo>
                  <a:lnTo>
                    <a:pt x="21557" y="20404"/>
                  </a:lnTo>
                  <a:lnTo>
                    <a:pt x="21557" y="20361"/>
                  </a:lnTo>
                  <a:lnTo>
                    <a:pt x="21600" y="20233"/>
                  </a:lnTo>
                  <a:lnTo>
                    <a:pt x="21513" y="20148"/>
                  </a:lnTo>
                  <a:lnTo>
                    <a:pt x="21383" y="20148"/>
                  </a:lnTo>
                  <a:lnTo>
                    <a:pt x="21296" y="20191"/>
                  </a:lnTo>
                  <a:lnTo>
                    <a:pt x="21208" y="19935"/>
                  </a:lnTo>
                  <a:lnTo>
                    <a:pt x="21296" y="19892"/>
                  </a:lnTo>
                  <a:lnTo>
                    <a:pt x="21252" y="19807"/>
                  </a:lnTo>
                  <a:lnTo>
                    <a:pt x="21208" y="19721"/>
                  </a:lnTo>
                  <a:lnTo>
                    <a:pt x="21165" y="19679"/>
                  </a:lnTo>
                  <a:lnTo>
                    <a:pt x="21035" y="19295"/>
                  </a:lnTo>
                  <a:lnTo>
                    <a:pt x="20904" y="18953"/>
                  </a:lnTo>
                  <a:lnTo>
                    <a:pt x="20860" y="18568"/>
                  </a:lnTo>
                  <a:lnTo>
                    <a:pt x="20729" y="17843"/>
                  </a:lnTo>
                  <a:lnTo>
                    <a:pt x="20643" y="17331"/>
                  </a:lnTo>
                  <a:lnTo>
                    <a:pt x="20468" y="16776"/>
                  </a:lnTo>
                  <a:lnTo>
                    <a:pt x="20251" y="16263"/>
                  </a:lnTo>
                  <a:lnTo>
                    <a:pt x="19990" y="15751"/>
                  </a:lnTo>
                  <a:lnTo>
                    <a:pt x="20076" y="15751"/>
                  </a:lnTo>
                  <a:lnTo>
                    <a:pt x="20163" y="15666"/>
                  </a:lnTo>
                  <a:lnTo>
                    <a:pt x="20163" y="15581"/>
                  </a:lnTo>
                  <a:lnTo>
                    <a:pt x="20120" y="15495"/>
                  </a:lnTo>
                  <a:lnTo>
                    <a:pt x="20032" y="15410"/>
                  </a:lnTo>
                  <a:lnTo>
                    <a:pt x="20032" y="15325"/>
                  </a:lnTo>
                  <a:lnTo>
                    <a:pt x="19859" y="15069"/>
                  </a:lnTo>
                  <a:lnTo>
                    <a:pt x="19684" y="14770"/>
                  </a:lnTo>
                  <a:lnTo>
                    <a:pt x="19598" y="14471"/>
                  </a:lnTo>
                  <a:lnTo>
                    <a:pt x="19510" y="14173"/>
                  </a:lnTo>
                  <a:lnTo>
                    <a:pt x="19248" y="12892"/>
                  </a:lnTo>
                  <a:lnTo>
                    <a:pt x="18900" y="11397"/>
                  </a:lnTo>
                  <a:lnTo>
                    <a:pt x="18726" y="10672"/>
                  </a:lnTo>
                  <a:lnTo>
                    <a:pt x="18509" y="9945"/>
                  </a:lnTo>
                  <a:lnTo>
                    <a:pt x="18203" y="9177"/>
                  </a:lnTo>
                  <a:lnTo>
                    <a:pt x="17899" y="8452"/>
                  </a:lnTo>
                  <a:lnTo>
                    <a:pt x="17550" y="7727"/>
                  </a:lnTo>
                  <a:lnTo>
                    <a:pt x="17028" y="6190"/>
                  </a:lnTo>
                  <a:lnTo>
                    <a:pt x="16854" y="5378"/>
                  </a:lnTo>
                  <a:lnTo>
                    <a:pt x="16636" y="4567"/>
                  </a:lnTo>
                  <a:lnTo>
                    <a:pt x="16418" y="3799"/>
                  </a:lnTo>
                  <a:lnTo>
                    <a:pt x="16418" y="3671"/>
                  </a:lnTo>
                  <a:lnTo>
                    <a:pt x="16374" y="3629"/>
                  </a:lnTo>
                  <a:lnTo>
                    <a:pt x="16332" y="3586"/>
                  </a:lnTo>
                  <a:lnTo>
                    <a:pt x="16244" y="3586"/>
                  </a:lnTo>
                  <a:lnTo>
                    <a:pt x="16201" y="3629"/>
                  </a:lnTo>
                  <a:lnTo>
                    <a:pt x="16113" y="3671"/>
                  </a:lnTo>
                  <a:lnTo>
                    <a:pt x="15940" y="3330"/>
                  </a:lnTo>
                  <a:lnTo>
                    <a:pt x="15721" y="2988"/>
                  </a:lnTo>
                  <a:lnTo>
                    <a:pt x="15460" y="2689"/>
                  </a:lnTo>
                  <a:lnTo>
                    <a:pt x="15156" y="2433"/>
                  </a:lnTo>
                  <a:lnTo>
                    <a:pt x="14807" y="2092"/>
                  </a:lnTo>
                  <a:lnTo>
                    <a:pt x="14503" y="1793"/>
                  </a:lnTo>
                  <a:lnTo>
                    <a:pt x="14241" y="1452"/>
                  </a:lnTo>
                  <a:lnTo>
                    <a:pt x="14111" y="1237"/>
                  </a:lnTo>
                  <a:lnTo>
                    <a:pt x="14023" y="1024"/>
                  </a:lnTo>
                  <a:lnTo>
                    <a:pt x="14023" y="940"/>
                  </a:lnTo>
                  <a:lnTo>
                    <a:pt x="13980" y="811"/>
                  </a:lnTo>
                  <a:lnTo>
                    <a:pt x="13849" y="555"/>
                  </a:lnTo>
                  <a:lnTo>
                    <a:pt x="13761" y="256"/>
                  </a:lnTo>
                  <a:lnTo>
                    <a:pt x="13719" y="128"/>
                  </a:lnTo>
                  <a:lnTo>
                    <a:pt x="13588" y="0"/>
                  </a:lnTo>
                  <a:lnTo>
                    <a:pt x="13544" y="42"/>
                  </a:lnTo>
                  <a:lnTo>
                    <a:pt x="1350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1047" name="Shape 1758"/>
            <p:cNvSpPr/>
            <p:nvPr/>
          </p:nvSpPr>
          <p:spPr>
            <a:xfrm>
              <a:off x="2216525" y="207793"/>
              <a:ext cx="520568" cy="23015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69" y="4403"/>
                  </a:moveTo>
                  <a:lnTo>
                    <a:pt x="834" y="4821"/>
                  </a:lnTo>
                  <a:lnTo>
                    <a:pt x="4356" y="4821"/>
                  </a:lnTo>
                  <a:lnTo>
                    <a:pt x="4263" y="7343"/>
                  </a:lnTo>
                  <a:lnTo>
                    <a:pt x="4172" y="9648"/>
                  </a:lnTo>
                  <a:lnTo>
                    <a:pt x="4263" y="12164"/>
                  </a:lnTo>
                  <a:lnTo>
                    <a:pt x="1391" y="12164"/>
                  </a:lnTo>
                  <a:lnTo>
                    <a:pt x="1019" y="12376"/>
                  </a:lnTo>
                  <a:lnTo>
                    <a:pt x="556" y="12793"/>
                  </a:lnTo>
                  <a:lnTo>
                    <a:pt x="556" y="5450"/>
                  </a:lnTo>
                  <a:lnTo>
                    <a:pt x="369" y="4403"/>
                  </a:lnTo>
                  <a:close/>
                  <a:moveTo>
                    <a:pt x="6025" y="1470"/>
                  </a:moveTo>
                  <a:lnTo>
                    <a:pt x="7878" y="1887"/>
                  </a:lnTo>
                  <a:lnTo>
                    <a:pt x="9734" y="1887"/>
                  </a:lnTo>
                  <a:lnTo>
                    <a:pt x="13444" y="1675"/>
                  </a:lnTo>
                  <a:lnTo>
                    <a:pt x="17150" y="2099"/>
                  </a:lnTo>
                  <a:lnTo>
                    <a:pt x="19006" y="2304"/>
                  </a:lnTo>
                  <a:lnTo>
                    <a:pt x="20953" y="2516"/>
                  </a:lnTo>
                  <a:lnTo>
                    <a:pt x="20766" y="4403"/>
                  </a:lnTo>
                  <a:lnTo>
                    <a:pt x="20675" y="6502"/>
                  </a:lnTo>
                  <a:lnTo>
                    <a:pt x="20766" y="10489"/>
                  </a:lnTo>
                  <a:lnTo>
                    <a:pt x="20766" y="19296"/>
                  </a:lnTo>
                  <a:lnTo>
                    <a:pt x="17150" y="18872"/>
                  </a:lnTo>
                  <a:lnTo>
                    <a:pt x="13444" y="18455"/>
                  </a:lnTo>
                  <a:lnTo>
                    <a:pt x="10106" y="17826"/>
                  </a:lnTo>
                  <a:lnTo>
                    <a:pt x="8435" y="17614"/>
                  </a:lnTo>
                  <a:lnTo>
                    <a:pt x="6766" y="17826"/>
                  </a:lnTo>
                  <a:lnTo>
                    <a:pt x="6766" y="17614"/>
                  </a:lnTo>
                  <a:lnTo>
                    <a:pt x="6581" y="17408"/>
                  </a:lnTo>
                  <a:lnTo>
                    <a:pt x="6025" y="16779"/>
                  </a:lnTo>
                  <a:lnTo>
                    <a:pt x="5562" y="16356"/>
                  </a:lnTo>
                  <a:lnTo>
                    <a:pt x="5375" y="15938"/>
                  </a:lnTo>
                  <a:lnTo>
                    <a:pt x="5191" y="15521"/>
                  </a:lnTo>
                  <a:lnTo>
                    <a:pt x="4913" y="14051"/>
                  </a:lnTo>
                  <a:lnTo>
                    <a:pt x="4819" y="13005"/>
                  </a:lnTo>
                  <a:lnTo>
                    <a:pt x="4819" y="11747"/>
                  </a:lnTo>
                  <a:lnTo>
                    <a:pt x="4913" y="9648"/>
                  </a:lnTo>
                  <a:lnTo>
                    <a:pt x="4913" y="4821"/>
                  </a:lnTo>
                  <a:lnTo>
                    <a:pt x="5097" y="3774"/>
                  </a:lnTo>
                  <a:lnTo>
                    <a:pt x="5284" y="2728"/>
                  </a:lnTo>
                  <a:lnTo>
                    <a:pt x="5562" y="2099"/>
                  </a:lnTo>
                  <a:lnTo>
                    <a:pt x="6025" y="1470"/>
                  </a:lnTo>
                  <a:close/>
                  <a:moveTo>
                    <a:pt x="9919" y="0"/>
                  </a:moveTo>
                  <a:lnTo>
                    <a:pt x="8066" y="212"/>
                  </a:lnTo>
                  <a:lnTo>
                    <a:pt x="6303" y="629"/>
                  </a:lnTo>
                  <a:lnTo>
                    <a:pt x="6210" y="417"/>
                  </a:lnTo>
                  <a:lnTo>
                    <a:pt x="5469" y="417"/>
                  </a:lnTo>
                  <a:lnTo>
                    <a:pt x="5191" y="841"/>
                  </a:lnTo>
                  <a:lnTo>
                    <a:pt x="5006" y="1046"/>
                  </a:lnTo>
                  <a:lnTo>
                    <a:pt x="4819" y="1675"/>
                  </a:lnTo>
                  <a:lnTo>
                    <a:pt x="4634" y="2304"/>
                  </a:lnTo>
                  <a:lnTo>
                    <a:pt x="4450" y="3774"/>
                  </a:lnTo>
                  <a:lnTo>
                    <a:pt x="3337" y="3563"/>
                  </a:lnTo>
                  <a:lnTo>
                    <a:pt x="1203" y="3563"/>
                  </a:lnTo>
                  <a:lnTo>
                    <a:pt x="741" y="3774"/>
                  </a:lnTo>
                  <a:lnTo>
                    <a:pt x="278" y="4192"/>
                  </a:lnTo>
                  <a:lnTo>
                    <a:pt x="184" y="4192"/>
                  </a:lnTo>
                  <a:lnTo>
                    <a:pt x="278" y="4403"/>
                  </a:lnTo>
                  <a:lnTo>
                    <a:pt x="184" y="5244"/>
                  </a:lnTo>
                  <a:lnTo>
                    <a:pt x="91" y="6291"/>
                  </a:lnTo>
                  <a:lnTo>
                    <a:pt x="91" y="8390"/>
                  </a:lnTo>
                  <a:lnTo>
                    <a:pt x="0" y="10906"/>
                  </a:lnTo>
                  <a:lnTo>
                    <a:pt x="91" y="11952"/>
                  </a:lnTo>
                  <a:lnTo>
                    <a:pt x="184" y="13210"/>
                  </a:lnTo>
                  <a:lnTo>
                    <a:pt x="278" y="13422"/>
                  </a:lnTo>
                  <a:lnTo>
                    <a:pt x="184" y="13634"/>
                  </a:lnTo>
                  <a:lnTo>
                    <a:pt x="1112" y="13634"/>
                  </a:lnTo>
                  <a:lnTo>
                    <a:pt x="2038" y="13422"/>
                  </a:lnTo>
                  <a:lnTo>
                    <a:pt x="3150" y="13634"/>
                  </a:lnTo>
                  <a:lnTo>
                    <a:pt x="4263" y="13422"/>
                  </a:lnTo>
                  <a:lnTo>
                    <a:pt x="4450" y="15521"/>
                  </a:lnTo>
                  <a:lnTo>
                    <a:pt x="4634" y="16356"/>
                  </a:lnTo>
                  <a:lnTo>
                    <a:pt x="4819" y="17197"/>
                  </a:lnTo>
                  <a:lnTo>
                    <a:pt x="5375" y="18455"/>
                  </a:lnTo>
                  <a:lnTo>
                    <a:pt x="5747" y="18666"/>
                  </a:lnTo>
                  <a:lnTo>
                    <a:pt x="6303" y="18666"/>
                  </a:lnTo>
                  <a:lnTo>
                    <a:pt x="8066" y="19084"/>
                  </a:lnTo>
                  <a:lnTo>
                    <a:pt x="9919" y="19501"/>
                  </a:lnTo>
                  <a:lnTo>
                    <a:pt x="13444" y="19713"/>
                  </a:lnTo>
                  <a:lnTo>
                    <a:pt x="17059" y="20342"/>
                  </a:lnTo>
                  <a:lnTo>
                    <a:pt x="20766" y="20759"/>
                  </a:lnTo>
                  <a:lnTo>
                    <a:pt x="20766" y="20971"/>
                  </a:lnTo>
                  <a:lnTo>
                    <a:pt x="20859" y="21388"/>
                  </a:lnTo>
                  <a:lnTo>
                    <a:pt x="21137" y="21600"/>
                  </a:lnTo>
                  <a:lnTo>
                    <a:pt x="21416" y="21388"/>
                  </a:lnTo>
                  <a:lnTo>
                    <a:pt x="21509" y="20971"/>
                  </a:lnTo>
                  <a:lnTo>
                    <a:pt x="21509" y="11323"/>
                  </a:lnTo>
                  <a:lnTo>
                    <a:pt x="21600" y="6714"/>
                  </a:lnTo>
                  <a:lnTo>
                    <a:pt x="21509" y="4403"/>
                  </a:lnTo>
                  <a:lnTo>
                    <a:pt x="21416" y="2099"/>
                  </a:lnTo>
                  <a:lnTo>
                    <a:pt x="21322" y="1887"/>
                  </a:lnTo>
                  <a:lnTo>
                    <a:pt x="21416" y="1675"/>
                  </a:lnTo>
                  <a:lnTo>
                    <a:pt x="21322" y="1258"/>
                  </a:lnTo>
                  <a:lnTo>
                    <a:pt x="21231" y="1046"/>
                  </a:lnTo>
                  <a:lnTo>
                    <a:pt x="21044" y="841"/>
                  </a:lnTo>
                  <a:lnTo>
                    <a:pt x="19191" y="841"/>
                  </a:lnTo>
                  <a:lnTo>
                    <a:pt x="17337" y="629"/>
                  </a:lnTo>
                  <a:lnTo>
                    <a:pt x="13628" y="212"/>
                  </a:lnTo>
                  <a:lnTo>
                    <a:pt x="11775" y="212"/>
                  </a:lnTo>
                  <a:lnTo>
                    <a:pt x="9919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1048" name="Shape 1759"/>
            <p:cNvSpPr/>
            <p:nvPr/>
          </p:nvSpPr>
          <p:spPr>
            <a:xfrm>
              <a:off x="2265635" y="272632"/>
              <a:ext cx="38028" cy="1785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6371" y="0"/>
                  </a:moveTo>
                  <a:lnTo>
                    <a:pt x="1282" y="2650"/>
                  </a:lnTo>
                  <a:lnTo>
                    <a:pt x="0" y="5380"/>
                  </a:lnTo>
                  <a:lnTo>
                    <a:pt x="0" y="13490"/>
                  </a:lnTo>
                  <a:lnTo>
                    <a:pt x="1282" y="16220"/>
                  </a:lnTo>
                  <a:lnTo>
                    <a:pt x="5089" y="18870"/>
                  </a:lnTo>
                  <a:lnTo>
                    <a:pt x="8896" y="18870"/>
                  </a:lnTo>
                  <a:lnTo>
                    <a:pt x="16511" y="21600"/>
                  </a:lnTo>
                  <a:lnTo>
                    <a:pt x="19037" y="21600"/>
                  </a:lnTo>
                  <a:lnTo>
                    <a:pt x="20318" y="18870"/>
                  </a:lnTo>
                  <a:lnTo>
                    <a:pt x="21600" y="13490"/>
                  </a:lnTo>
                  <a:lnTo>
                    <a:pt x="20318" y="5380"/>
                  </a:lnTo>
                  <a:lnTo>
                    <a:pt x="17793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1049" name="Shape 1760"/>
            <p:cNvSpPr/>
            <p:nvPr/>
          </p:nvSpPr>
          <p:spPr>
            <a:xfrm>
              <a:off x="2638805" y="270376"/>
              <a:ext cx="20110" cy="1028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824" y="0"/>
                  </a:moveTo>
                  <a:lnTo>
                    <a:pt x="9624" y="1883"/>
                  </a:lnTo>
                  <a:lnTo>
                    <a:pt x="4776" y="4225"/>
                  </a:lnTo>
                  <a:lnTo>
                    <a:pt x="2424" y="8924"/>
                  </a:lnTo>
                  <a:lnTo>
                    <a:pt x="0" y="14558"/>
                  </a:lnTo>
                  <a:lnTo>
                    <a:pt x="4776" y="20192"/>
                  </a:lnTo>
                  <a:lnTo>
                    <a:pt x="4776" y="21126"/>
                  </a:lnTo>
                  <a:lnTo>
                    <a:pt x="7200" y="21126"/>
                  </a:lnTo>
                  <a:lnTo>
                    <a:pt x="14400" y="21600"/>
                  </a:lnTo>
                  <a:lnTo>
                    <a:pt x="21600" y="20652"/>
                  </a:lnTo>
                  <a:lnTo>
                    <a:pt x="21600" y="19243"/>
                  </a:lnTo>
                  <a:lnTo>
                    <a:pt x="19176" y="14084"/>
                  </a:lnTo>
                  <a:lnTo>
                    <a:pt x="19176" y="8924"/>
                  </a:lnTo>
                  <a:lnTo>
                    <a:pt x="21600" y="4699"/>
                  </a:lnTo>
                  <a:lnTo>
                    <a:pt x="21600" y="474"/>
                  </a:lnTo>
                  <a:lnTo>
                    <a:pt x="19176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1050" name="Shape 1761"/>
            <p:cNvSpPr/>
            <p:nvPr/>
          </p:nvSpPr>
          <p:spPr>
            <a:xfrm>
              <a:off x="2609737" y="290484"/>
              <a:ext cx="15664" cy="558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356" y="0"/>
                  </a:moveTo>
                  <a:lnTo>
                    <a:pt x="6224" y="1719"/>
                  </a:lnTo>
                  <a:lnTo>
                    <a:pt x="3112" y="4310"/>
                  </a:lnTo>
                  <a:lnTo>
                    <a:pt x="0" y="8645"/>
                  </a:lnTo>
                  <a:lnTo>
                    <a:pt x="0" y="19009"/>
                  </a:lnTo>
                  <a:lnTo>
                    <a:pt x="3112" y="19856"/>
                  </a:lnTo>
                  <a:lnTo>
                    <a:pt x="6224" y="20728"/>
                  </a:lnTo>
                  <a:lnTo>
                    <a:pt x="12356" y="21600"/>
                  </a:lnTo>
                  <a:lnTo>
                    <a:pt x="18488" y="20728"/>
                  </a:lnTo>
                  <a:lnTo>
                    <a:pt x="21600" y="19856"/>
                  </a:lnTo>
                  <a:lnTo>
                    <a:pt x="21600" y="19009"/>
                  </a:lnTo>
                  <a:lnTo>
                    <a:pt x="18488" y="10364"/>
                  </a:lnTo>
                  <a:lnTo>
                    <a:pt x="21600" y="6054"/>
                  </a:lnTo>
                  <a:lnTo>
                    <a:pt x="21600" y="1719"/>
                  </a:lnTo>
                  <a:lnTo>
                    <a:pt x="18488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1051" name="Shape 1762"/>
            <p:cNvSpPr/>
            <p:nvPr/>
          </p:nvSpPr>
          <p:spPr>
            <a:xfrm>
              <a:off x="1981925" y="122913"/>
              <a:ext cx="232345" cy="20108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347" y="1198"/>
                  </a:moveTo>
                  <a:lnTo>
                    <a:pt x="11630" y="2160"/>
                  </a:lnTo>
                  <a:lnTo>
                    <a:pt x="13913" y="3358"/>
                  </a:lnTo>
                  <a:lnTo>
                    <a:pt x="16202" y="5040"/>
                  </a:lnTo>
                  <a:lnTo>
                    <a:pt x="18071" y="6958"/>
                  </a:lnTo>
                  <a:lnTo>
                    <a:pt x="17448" y="7200"/>
                  </a:lnTo>
                  <a:lnTo>
                    <a:pt x="16825" y="7435"/>
                  </a:lnTo>
                  <a:lnTo>
                    <a:pt x="15782" y="8155"/>
                  </a:lnTo>
                  <a:lnTo>
                    <a:pt x="14746" y="9360"/>
                  </a:lnTo>
                  <a:lnTo>
                    <a:pt x="13913" y="10558"/>
                  </a:lnTo>
                  <a:lnTo>
                    <a:pt x="12463" y="12960"/>
                  </a:lnTo>
                  <a:lnTo>
                    <a:pt x="11216" y="15355"/>
                  </a:lnTo>
                  <a:lnTo>
                    <a:pt x="10797" y="16802"/>
                  </a:lnTo>
                  <a:lnTo>
                    <a:pt x="10384" y="18242"/>
                  </a:lnTo>
                  <a:lnTo>
                    <a:pt x="10174" y="18000"/>
                  </a:lnTo>
                  <a:lnTo>
                    <a:pt x="8101" y="16560"/>
                  </a:lnTo>
                  <a:lnTo>
                    <a:pt x="6231" y="14878"/>
                  </a:lnTo>
                  <a:lnTo>
                    <a:pt x="4985" y="13195"/>
                  </a:lnTo>
                  <a:lnTo>
                    <a:pt x="3529" y="11520"/>
                  </a:lnTo>
                  <a:lnTo>
                    <a:pt x="827" y="8640"/>
                  </a:lnTo>
                  <a:lnTo>
                    <a:pt x="1037" y="8398"/>
                  </a:lnTo>
                  <a:lnTo>
                    <a:pt x="1869" y="7200"/>
                  </a:lnTo>
                  <a:lnTo>
                    <a:pt x="2696" y="6238"/>
                  </a:lnTo>
                  <a:lnTo>
                    <a:pt x="4775" y="4555"/>
                  </a:lnTo>
                  <a:lnTo>
                    <a:pt x="6854" y="2880"/>
                  </a:lnTo>
                  <a:lnTo>
                    <a:pt x="7891" y="2160"/>
                  </a:lnTo>
                  <a:lnTo>
                    <a:pt x="9137" y="1440"/>
                  </a:lnTo>
                  <a:lnTo>
                    <a:pt x="9347" y="1198"/>
                  </a:lnTo>
                  <a:close/>
                  <a:moveTo>
                    <a:pt x="18898" y="7435"/>
                  </a:moveTo>
                  <a:lnTo>
                    <a:pt x="20144" y="8875"/>
                  </a:lnTo>
                  <a:lnTo>
                    <a:pt x="19521" y="10558"/>
                  </a:lnTo>
                  <a:lnTo>
                    <a:pt x="18694" y="12240"/>
                  </a:lnTo>
                  <a:lnTo>
                    <a:pt x="16615" y="15120"/>
                  </a:lnTo>
                  <a:lnTo>
                    <a:pt x="13289" y="18962"/>
                  </a:lnTo>
                  <a:lnTo>
                    <a:pt x="12043" y="19440"/>
                  </a:lnTo>
                  <a:lnTo>
                    <a:pt x="12253" y="17758"/>
                  </a:lnTo>
                  <a:lnTo>
                    <a:pt x="12666" y="16560"/>
                  </a:lnTo>
                  <a:lnTo>
                    <a:pt x="13086" y="15355"/>
                  </a:lnTo>
                  <a:lnTo>
                    <a:pt x="14332" y="13195"/>
                  </a:lnTo>
                  <a:lnTo>
                    <a:pt x="15159" y="11755"/>
                  </a:lnTo>
                  <a:lnTo>
                    <a:pt x="16202" y="10080"/>
                  </a:lnTo>
                  <a:lnTo>
                    <a:pt x="17238" y="8640"/>
                  </a:lnTo>
                  <a:lnTo>
                    <a:pt x="18694" y="7678"/>
                  </a:lnTo>
                  <a:lnTo>
                    <a:pt x="18694" y="7435"/>
                  </a:lnTo>
                  <a:close/>
                  <a:moveTo>
                    <a:pt x="8724" y="0"/>
                  </a:moveTo>
                  <a:lnTo>
                    <a:pt x="7268" y="720"/>
                  </a:lnTo>
                  <a:lnTo>
                    <a:pt x="6022" y="1440"/>
                  </a:lnTo>
                  <a:lnTo>
                    <a:pt x="3529" y="3600"/>
                  </a:lnTo>
                  <a:lnTo>
                    <a:pt x="2493" y="4555"/>
                  </a:lnTo>
                  <a:lnTo>
                    <a:pt x="1450" y="5518"/>
                  </a:lnTo>
                  <a:lnTo>
                    <a:pt x="413" y="6715"/>
                  </a:lnTo>
                  <a:lnTo>
                    <a:pt x="204" y="7435"/>
                  </a:lnTo>
                  <a:lnTo>
                    <a:pt x="204" y="8398"/>
                  </a:lnTo>
                  <a:lnTo>
                    <a:pt x="0" y="8875"/>
                  </a:lnTo>
                  <a:lnTo>
                    <a:pt x="0" y="9360"/>
                  </a:lnTo>
                  <a:lnTo>
                    <a:pt x="413" y="10080"/>
                  </a:lnTo>
                  <a:lnTo>
                    <a:pt x="1037" y="11278"/>
                  </a:lnTo>
                  <a:lnTo>
                    <a:pt x="2073" y="12475"/>
                  </a:lnTo>
                  <a:lnTo>
                    <a:pt x="3739" y="14635"/>
                  </a:lnTo>
                  <a:lnTo>
                    <a:pt x="5189" y="16318"/>
                  </a:lnTo>
                  <a:lnTo>
                    <a:pt x="6854" y="17758"/>
                  </a:lnTo>
                  <a:lnTo>
                    <a:pt x="8514" y="18962"/>
                  </a:lnTo>
                  <a:lnTo>
                    <a:pt x="9970" y="20160"/>
                  </a:lnTo>
                  <a:lnTo>
                    <a:pt x="9970" y="20880"/>
                  </a:lnTo>
                  <a:lnTo>
                    <a:pt x="10384" y="21358"/>
                  </a:lnTo>
                  <a:lnTo>
                    <a:pt x="11007" y="21600"/>
                  </a:lnTo>
                  <a:lnTo>
                    <a:pt x="11420" y="21122"/>
                  </a:lnTo>
                  <a:lnTo>
                    <a:pt x="12876" y="21122"/>
                  </a:lnTo>
                  <a:lnTo>
                    <a:pt x="13709" y="20638"/>
                  </a:lnTo>
                  <a:lnTo>
                    <a:pt x="14332" y="20160"/>
                  </a:lnTo>
                  <a:lnTo>
                    <a:pt x="15992" y="18478"/>
                  </a:lnTo>
                  <a:lnTo>
                    <a:pt x="17448" y="16318"/>
                  </a:lnTo>
                  <a:lnTo>
                    <a:pt x="18898" y="14158"/>
                  </a:lnTo>
                  <a:lnTo>
                    <a:pt x="20144" y="11755"/>
                  </a:lnTo>
                  <a:lnTo>
                    <a:pt x="20977" y="10080"/>
                  </a:lnTo>
                  <a:lnTo>
                    <a:pt x="21600" y="8875"/>
                  </a:lnTo>
                  <a:lnTo>
                    <a:pt x="21390" y="8398"/>
                  </a:lnTo>
                  <a:lnTo>
                    <a:pt x="21187" y="7920"/>
                  </a:lnTo>
                  <a:lnTo>
                    <a:pt x="20563" y="7200"/>
                  </a:lnTo>
                  <a:lnTo>
                    <a:pt x="19940" y="6715"/>
                  </a:lnTo>
                  <a:lnTo>
                    <a:pt x="19940" y="6238"/>
                  </a:lnTo>
                  <a:lnTo>
                    <a:pt x="19731" y="5995"/>
                  </a:lnTo>
                  <a:lnTo>
                    <a:pt x="17448" y="3835"/>
                  </a:lnTo>
                  <a:lnTo>
                    <a:pt x="14955" y="1918"/>
                  </a:lnTo>
                  <a:lnTo>
                    <a:pt x="13499" y="955"/>
                  </a:lnTo>
                  <a:lnTo>
                    <a:pt x="12043" y="235"/>
                  </a:lnTo>
                  <a:lnTo>
                    <a:pt x="10593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1052" name="Shape 1763"/>
            <p:cNvSpPr/>
            <p:nvPr/>
          </p:nvSpPr>
          <p:spPr>
            <a:xfrm>
              <a:off x="9069375" y="3121416"/>
              <a:ext cx="82625" cy="4021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10514" y="7200"/>
                  </a:lnTo>
                  <a:lnTo>
                    <a:pt x="5257" y="12012"/>
                  </a:lnTo>
                  <a:lnTo>
                    <a:pt x="0" y="18000"/>
                  </a:lnTo>
                  <a:lnTo>
                    <a:pt x="0" y="21600"/>
                  </a:lnTo>
                  <a:lnTo>
                    <a:pt x="573" y="21600"/>
                  </a:lnTo>
                  <a:lnTo>
                    <a:pt x="21600" y="108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1053" name="Shape 1764"/>
            <p:cNvSpPr/>
            <p:nvPr/>
          </p:nvSpPr>
          <p:spPr>
            <a:xfrm>
              <a:off x="7768952" y="4678803"/>
              <a:ext cx="1383048" cy="196845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100" y="7796"/>
                  </a:moveTo>
                  <a:lnTo>
                    <a:pt x="20134" y="7919"/>
                  </a:lnTo>
                  <a:lnTo>
                    <a:pt x="20205" y="8042"/>
                  </a:lnTo>
                  <a:lnTo>
                    <a:pt x="20379" y="8262"/>
                  </a:lnTo>
                  <a:lnTo>
                    <a:pt x="20588" y="8458"/>
                  </a:lnTo>
                  <a:lnTo>
                    <a:pt x="20693" y="8532"/>
                  </a:lnTo>
                  <a:lnTo>
                    <a:pt x="20833" y="8605"/>
                  </a:lnTo>
                  <a:lnTo>
                    <a:pt x="20588" y="9072"/>
                  </a:lnTo>
                  <a:lnTo>
                    <a:pt x="20519" y="8998"/>
                  </a:lnTo>
                  <a:lnTo>
                    <a:pt x="20448" y="8900"/>
                  </a:lnTo>
                  <a:lnTo>
                    <a:pt x="20205" y="8581"/>
                  </a:lnTo>
                  <a:lnTo>
                    <a:pt x="20030" y="8410"/>
                  </a:lnTo>
                  <a:lnTo>
                    <a:pt x="19925" y="8311"/>
                  </a:lnTo>
                  <a:lnTo>
                    <a:pt x="19786" y="8262"/>
                  </a:lnTo>
                  <a:lnTo>
                    <a:pt x="20100" y="7796"/>
                  </a:lnTo>
                  <a:close/>
                  <a:moveTo>
                    <a:pt x="19716" y="8336"/>
                  </a:moveTo>
                  <a:lnTo>
                    <a:pt x="19925" y="8532"/>
                  </a:lnTo>
                  <a:lnTo>
                    <a:pt x="20100" y="8753"/>
                  </a:lnTo>
                  <a:lnTo>
                    <a:pt x="20239" y="8998"/>
                  </a:lnTo>
                  <a:lnTo>
                    <a:pt x="20344" y="9120"/>
                  </a:lnTo>
                  <a:lnTo>
                    <a:pt x="20484" y="9194"/>
                  </a:lnTo>
                  <a:lnTo>
                    <a:pt x="20519" y="9194"/>
                  </a:lnTo>
                  <a:lnTo>
                    <a:pt x="20344" y="9586"/>
                  </a:lnTo>
                  <a:lnTo>
                    <a:pt x="20100" y="9341"/>
                  </a:lnTo>
                  <a:lnTo>
                    <a:pt x="19681" y="8753"/>
                  </a:lnTo>
                  <a:lnTo>
                    <a:pt x="19646" y="8753"/>
                  </a:lnTo>
                  <a:lnTo>
                    <a:pt x="19611" y="8777"/>
                  </a:lnTo>
                  <a:lnTo>
                    <a:pt x="19646" y="8924"/>
                  </a:lnTo>
                  <a:lnTo>
                    <a:pt x="19716" y="9072"/>
                  </a:lnTo>
                  <a:lnTo>
                    <a:pt x="19891" y="9341"/>
                  </a:lnTo>
                  <a:lnTo>
                    <a:pt x="20065" y="9538"/>
                  </a:lnTo>
                  <a:lnTo>
                    <a:pt x="20134" y="9660"/>
                  </a:lnTo>
                  <a:lnTo>
                    <a:pt x="20274" y="9734"/>
                  </a:lnTo>
                  <a:lnTo>
                    <a:pt x="19960" y="10273"/>
                  </a:lnTo>
                  <a:lnTo>
                    <a:pt x="19891" y="10175"/>
                  </a:lnTo>
                  <a:lnTo>
                    <a:pt x="19786" y="10052"/>
                  </a:lnTo>
                  <a:lnTo>
                    <a:pt x="19611" y="9856"/>
                  </a:lnTo>
                  <a:lnTo>
                    <a:pt x="19367" y="9538"/>
                  </a:lnTo>
                  <a:lnTo>
                    <a:pt x="19088" y="9243"/>
                  </a:lnTo>
                  <a:lnTo>
                    <a:pt x="19506" y="8679"/>
                  </a:lnTo>
                  <a:lnTo>
                    <a:pt x="19716" y="8336"/>
                  </a:lnTo>
                  <a:close/>
                  <a:moveTo>
                    <a:pt x="19018" y="9341"/>
                  </a:moveTo>
                  <a:lnTo>
                    <a:pt x="19192" y="9611"/>
                  </a:lnTo>
                  <a:lnTo>
                    <a:pt x="19367" y="9856"/>
                  </a:lnTo>
                  <a:lnTo>
                    <a:pt x="19577" y="10150"/>
                  </a:lnTo>
                  <a:lnTo>
                    <a:pt x="19716" y="10298"/>
                  </a:lnTo>
                  <a:lnTo>
                    <a:pt x="19856" y="10395"/>
                  </a:lnTo>
                  <a:lnTo>
                    <a:pt x="19820" y="10469"/>
                  </a:lnTo>
                  <a:lnTo>
                    <a:pt x="19611" y="10763"/>
                  </a:lnTo>
                  <a:lnTo>
                    <a:pt x="19472" y="10567"/>
                  </a:lnTo>
                  <a:lnTo>
                    <a:pt x="19332" y="10420"/>
                  </a:lnTo>
                  <a:lnTo>
                    <a:pt x="19053" y="10052"/>
                  </a:lnTo>
                  <a:lnTo>
                    <a:pt x="18913" y="9856"/>
                  </a:lnTo>
                  <a:lnTo>
                    <a:pt x="18878" y="9758"/>
                  </a:lnTo>
                  <a:lnTo>
                    <a:pt x="18878" y="9635"/>
                  </a:lnTo>
                  <a:lnTo>
                    <a:pt x="18844" y="9660"/>
                  </a:lnTo>
                  <a:lnTo>
                    <a:pt x="19018" y="9341"/>
                  </a:lnTo>
                  <a:close/>
                  <a:moveTo>
                    <a:pt x="18844" y="9660"/>
                  </a:moveTo>
                  <a:lnTo>
                    <a:pt x="18809" y="9807"/>
                  </a:lnTo>
                  <a:lnTo>
                    <a:pt x="18809" y="9954"/>
                  </a:lnTo>
                  <a:lnTo>
                    <a:pt x="18878" y="10101"/>
                  </a:lnTo>
                  <a:lnTo>
                    <a:pt x="18983" y="10248"/>
                  </a:lnTo>
                  <a:lnTo>
                    <a:pt x="19192" y="10592"/>
                  </a:lnTo>
                  <a:lnTo>
                    <a:pt x="19332" y="10763"/>
                  </a:lnTo>
                  <a:lnTo>
                    <a:pt x="19472" y="10935"/>
                  </a:lnTo>
                  <a:lnTo>
                    <a:pt x="19297" y="11205"/>
                  </a:lnTo>
                  <a:lnTo>
                    <a:pt x="19228" y="11057"/>
                  </a:lnTo>
                  <a:lnTo>
                    <a:pt x="19123" y="10910"/>
                  </a:lnTo>
                  <a:lnTo>
                    <a:pt x="18913" y="10641"/>
                  </a:lnTo>
                  <a:lnTo>
                    <a:pt x="18739" y="10420"/>
                  </a:lnTo>
                  <a:lnTo>
                    <a:pt x="18635" y="10322"/>
                  </a:lnTo>
                  <a:lnTo>
                    <a:pt x="18495" y="10224"/>
                  </a:lnTo>
                  <a:lnTo>
                    <a:pt x="18844" y="9660"/>
                  </a:lnTo>
                  <a:close/>
                  <a:moveTo>
                    <a:pt x="18424" y="10347"/>
                  </a:moveTo>
                  <a:lnTo>
                    <a:pt x="18599" y="10567"/>
                  </a:lnTo>
                  <a:lnTo>
                    <a:pt x="18774" y="10763"/>
                  </a:lnTo>
                  <a:lnTo>
                    <a:pt x="18949" y="11057"/>
                  </a:lnTo>
                  <a:lnTo>
                    <a:pt x="19158" y="11352"/>
                  </a:lnTo>
                  <a:lnTo>
                    <a:pt x="19192" y="11352"/>
                  </a:lnTo>
                  <a:lnTo>
                    <a:pt x="18949" y="11719"/>
                  </a:lnTo>
                  <a:lnTo>
                    <a:pt x="18739" y="11475"/>
                  </a:lnTo>
                  <a:lnTo>
                    <a:pt x="18495" y="11131"/>
                  </a:lnTo>
                  <a:lnTo>
                    <a:pt x="18250" y="10788"/>
                  </a:lnTo>
                  <a:lnTo>
                    <a:pt x="18215" y="10763"/>
                  </a:lnTo>
                  <a:lnTo>
                    <a:pt x="18181" y="10763"/>
                  </a:lnTo>
                  <a:lnTo>
                    <a:pt x="18424" y="10347"/>
                  </a:lnTo>
                  <a:close/>
                  <a:moveTo>
                    <a:pt x="18145" y="10837"/>
                  </a:moveTo>
                  <a:lnTo>
                    <a:pt x="18215" y="10984"/>
                  </a:lnTo>
                  <a:lnTo>
                    <a:pt x="18285" y="11131"/>
                  </a:lnTo>
                  <a:lnTo>
                    <a:pt x="18460" y="11401"/>
                  </a:lnTo>
                  <a:lnTo>
                    <a:pt x="18809" y="11916"/>
                  </a:lnTo>
                  <a:lnTo>
                    <a:pt x="18529" y="12357"/>
                  </a:lnTo>
                  <a:lnTo>
                    <a:pt x="18285" y="12038"/>
                  </a:lnTo>
                  <a:lnTo>
                    <a:pt x="18041" y="11744"/>
                  </a:lnTo>
                  <a:lnTo>
                    <a:pt x="17831" y="11475"/>
                  </a:lnTo>
                  <a:lnTo>
                    <a:pt x="18145" y="10837"/>
                  </a:lnTo>
                  <a:close/>
                  <a:moveTo>
                    <a:pt x="17762" y="11572"/>
                  </a:moveTo>
                  <a:lnTo>
                    <a:pt x="18110" y="12112"/>
                  </a:lnTo>
                  <a:lnTo>
                    <a:pt x="18250" y="12308"/>
                  </a:lnTo>
                  <a:lnTo>
                    <a:pt x="18424" y="12528"/>
                  </a:lnTo>
                  <a:lnTo>
                    <a:pt x="18285" y="12700"/>
                  </a:lnTo>
                  <a:lnTo>
                    <a:pt x="18006" y="12333"/>
                  </a:lnTo>
                  <a:lnTo>
                    <a:pt x="17622" y="11818"/>
                  </a:lnTo>
                  <a:lnTo>
                    <a:pt x="17762" y="11572"/>
                  </a:lnTo>
                  <a:close/>
                  <a:moveTo>
                    <a:pt x="17553" y="11965"/>
                  </a:moveTo>
                  <a:lnTo>
                    <a:pt x="17657" y="12210"/>
                  </a:lnTo>
                  <a:lnTo>
                    <a:pt x="17796" y="12455"/>
                  </a:lnTo>
                  <a:lnTo>
                    <a:pt x="17971" y="12700"/>
                  </a:lnTo>
                  <a:lnTo>
                    <a:pt x="18076" y="12799"/>
                  </a:lnTo>
                  <a:lnTo>
                    <a:pt x="18181" y="12872"/>
                  </a:lnTo>
                  <a:lnTo>
                    <a:pt x="17971" y="13190"/>
                  </a:lnTo>
                  <a:lnTo>
                    <a:pt x="17727" y="12872"/>
                  </a:lnTo>
                  <a:lnTo>
                    <a:pt x="17553" y="12652"/>
                  </a:lnTo>
                  <a:lnTo>
                    <a:pt x="17308" y="12406"/>
                  </a:lnTo>
                  <a:lnTo>
                    <a:pt x="17553" y="11965"/>
                  </a:lnTo>
                  <a:close/>
                  <a:moveTo>
                    <a:pt x="17273" y="12504"/>
                  </a:moveTo>
                  <a:lnTo>
                    <a:pt x="17482" y="12774"/>
                  </a:lnTo>
                  <a:lnTo>
                    <a:pt x="17657" y="13043"/>
                  </a:lnTo>
                  <a:lnTo>
                    <a:pt x="17727" y="13215"/>
                  </a:lnTo>
                  <a:lnTo>
                    <a:pt x="17867" y="13387"/>
                  </a:lnTo>
                  <a:lnTo>
                    <a:pt x="17517" y="13926"/>
                  </a:lnTo>
                  <a:lnTo>
                    <a:pt x="17377" y="13779"/>
                  </a:lnTo>
                  <a:lnTo>
                    <a:pt x="17134" y="13338"/>
                  </a:lnTo>
                  <a:lnTo>
                    <a:pt x="17063" y="13215"/>
                  </a:lnTo>
                  <a:lnTo>
                    <a:pt x="16994" y="13166"/>
                  </a:lnTo>
                  <a:lnTo>
                    <a:pt x="16959" y="13117"/>
                  </a:lnTo>
                  <a:lnTo>
                    <a:pt x="17063" y="12921"/>
                  </a:lnTo>
                  <a:lnTo>
                    <a:pt x="17273" y="12504"/>
                  </a:lnTo>
                  <a:close/>
                  <a:moveTo>
                    <a:pt x="6735" y="6301"/>
                  </a:moveTo>
                  <a:lnTo>
                    <a:pt x="9771" y="7184"/>
                  </a:lnTo>
                  <a:lnTo>
                    <a:pt x="11272" y="7625"/>
                  </a:lnTo>
                  <a:lnTo>
                    <a:pt x="12771" y="8091"/>
                  </a:lnTo>
                  <a:lnTo>
                    <a:pt x="13504" y="8311"/>
                  </a:lnTo>
                  <a:lnTo>
                    <a:pt x="14272" y="8508"/>
                  </a:lnTo>
                  <a:lnTo>
                    <a:pt x="15738" y="8949"/>
                  </a:lnTo>
                  <a:lnTo>
                    <a:pt x="17063" y="9439"/>
                  </a:lnTo>
                  <a:lnTo>
                    <a:pt x="17727" y="9635"/>
                  </a:lnTo>
                  <a:lnTo>
                    <a:pt x="18076" y="9734"/>
                  </a:lnTo>
                  <a:lnTo>
                    <a:pt x="18460" y="9807"/>
                  </a:lnTo>
                  <a:lnTo>
                    <a:pt x="17762" y="10984"/>
                  </a:lnTo>
                  <a:lnTo>
                    <a:pt x="17413" y="11572"/>
                  </a:lnTo>
                  <a:lnTo>
                    <a:pt x="17134" y="12185"/>
                  </a:lnTo>
                  <a:lnTo>
                    <a:pt x="16610" y="13142"/>
                  </a:lnTo>
                  <a:lnTo>
                    <a:pt x="16052" y="14073"/>
                  </a:lnTo>
                  <a:lnTo>
                    <a:pt x="15424" y="13852"/>
                  </a:lnTo>
                  <a:lnTo>
                    <a:pt x="14796" y="13681"/>
                  </a:lnTo>
                  <a:lnTo>
                    <a:pt x="13504" y="13338"/>
                  </a:lnTo>
                  <a:lnTo>
                    <a:pt x="12737" y="13093"/>
                  </a:lnTo>
                  <a:lnTo>
                    <a:pt x="12004" y="12847"/>
                  </a:lnTo>
                  <a:lnTo>
                    <a:pt x="11272" y="12578"/>
                  </a:lnTo>
                  <a:lnTo>
                    <a:pt x="10504" y="12357"/>
                  </a:lnTo>
                  <a:lnTo>
                    <a:pt x="8898" y="11891"/>
                  </a:lnTo>
                  <a:lnTo>
                    <a:pt x="7293" y="11401"/>
                  </a:lnTo>
                  <a:lnTo>
                    <a:pt x="5653" y="10910"/>
                  </a:lnTo>
                  <a:lnTo>
                    <a:pt x="4851" y="10690"/>
                  </a:lnTo>
                  <a:lnTo>
                    <a:pt x="4013" y="10469"/>
                  </a:lnTo>
                  <a:lnTo>
                    <a:pt x="4047" y="10420"/>
                  </a:lnTo>
                  <a:lnTo>
                    <a:pt x="4990" y="8949"/>
                  </a:lnTo>
                  <a:lnTo>
                    <a:pt x="5932" y="7502"/>
                  </a:lnTo>
                  <a:lnTo>
                    <a:pt x="6735" y="6301"/>
                  </a:lnTo>
                  <a:close/>
                  <a:moveTo>
                    <a:pt x="16854" y="13264"/>
                  </a:moveTo>
                  <a:lnTo>
                    <a:pt x="16924" y="13461"/>
                  </a:lnTo>
                  <a:lnTo>
                    <a:pt x="17029" y="13705"/>
                  </a:lnTo>
                  <a:lnTo>
                    <a:pt x="17203" y="13951"/>
                  </a:lnTo>
                  <a:lnTo>
                    <a:pt x="17377" y="14147"/>
                  </a:lnTo>
                  <a:lnTo>
                    <a:pt x="17203" y="14367"/>
                  </a:lnTo>
                  <a:lnTo>
                    <a:pt x="16994" y="13975"/>
                  </a:lnTo>
                  <a:lnTo>
                    <a:pt x="16820" y="13779"/>
                  </a:lnTo>
                  <a:lnTo>
                    <a:pt x="16645" y="13632"/>
                  </a:lnTo>
                  <a:lnTo>
                    <a:pt x="16854" y="13264"/>
                  </a:lnTo>
                  <a:close/>
                  <a:moveTo>
                    <a:pt x="16575" y="13730"/>
                  </a:moveTo>
                  <a:lnTo>
                    <a:pt x="16820" y="14147"/>
                  </a:lnTo>
                  <a:lnTo>
                    <a:pt x="16959" y="14367"/>
                  </a:lnTo>
                  <a:lnTo>
                    <a:pt x="17099" y="14564"/>
                  </a:lnTo>
                  <a:lnTo>
                    <a:pt x="16959" y="14785"/>
                  </a:lnTo>
                  <a:lnTo>
                    <a:pt x="16785" y="14564"/>
                  </a:lnTo>
                  <a:lnTo>
                    <a:pt x="16610" y="14270"/>
                  </a:lnTo>
                  <a:lnTo>
                    <a:pt x="16471" y="13951"/>
                  </a:lnTo>
                  <a:lnTo>
                    <a:pt x="16575" y="13730"/>
                  </a:lnTo>
                  <a:close/>
                  <a:moveTo>
                    <a:pt x="16366" y="14123"/>
                  </a:moveTo>
                  <a:lnTo>
                    <a:pt x="16435" y="14392"/>
                  </a:lnTo>
                  <a:lnTo>
                    <a:pt x="16506" y="14613"/>
                  </a:lnTo>
                  <a:lnTo>
                    <a:pt x="16610" y="14833"/>
                  </a:lnTo>
                  <a:lnTo>
                    <a:pt x="16680" y="14932"/>
                  </a:lnTo>
                  <a:lnTo>
                    <a:pt x="16785" y="15029"/>
                  </a:lnTo>
                  <a:lnTo>
                    <a:pt x="16645" y="15250"/>
                  </a:lnTo>
                  <a:lnTo>
                    <a:pt x="16435" y="14932"/>
                  </a:lnTo>
                  <a:lnTo>
                    <a:pt x="16296" y="14735"/>
                  </a:lnTo>
                  <a:lnTo>
                    <a:pt x="16156" y="14514"/>
                  </a:lnTo>
                  <a:lnTo>
                    <a:pt x="16366" y="14123"/>
                  </a:lnTo>
                  <a:close/>
                  <a:moveTo>
                    <a:pt x="16087" y="14613"/>
                  </a:moveTo>
                  <a:lnTo>
                    <a:pt x="16331" y="15103"/>
                  </a:lnTo>
                  <a:lnTo>
                    <a:pt x="16401" y="15275"/>
                  </a:lnTo>
                  <a:lnTo>
                    <a:pt x="16471" y="15373"/>
                  </a:lnTo>
                  <a:lnTo>
                    <a:pt x="16540" y="15446"/>
                  </a:lnTo>
                  <a:lnTo>
                    <a:pt x="16435" y="15618"/>
                  </a:lnTo>
                  <a:lnTo>
                    <a:pt x="16261" y="15397"/>
                  </a:lnTo>
                  <a:lnTo>
                    <a:pt x="15912" y="14882"/>
                  </a:lnTo>
                  <a:lnTo>
                    <a:pt x="16087" y="14613"/>
                  </a:lnTo>
                  <a:close/>
                  <a:moveTo>
                    <a:pt x="15842" y="15005"/>
                  </a:moveTo>
                  <a:lnTo>
                    <a:pt x="16052" y="15470"/>
                  </a:lnTo>
                  <a:lnTo>
                    <a:pt x="16156" y="15667"/>
                  </a:lnTo>
                  <a:lnTo>
                    <a:pt x="16296" y="15838"/>
                  </a:lnTo>
                  <a:lnTo>
                    <a:pt x="16121" y="16133"/>
                  </a:lnTo>
                  <a:lnTo>
                    <a:pt x="15912" y="15789"/>
                  </a:lnTo>
                  <a:lnTo>
                    <a:pt x="15773" y="15594"/>
                  </a:lnTo>
                  <a:lnTo>
                    <a:pt x="15633" y="15397"/>
                  </a:lnTo>
                  <a:lnTo>
                    <a:pt x="15842" y="15005"/>
                  </a:lnTo>
                  <a:close/>
                  <a:moveTo>
                    <a:pt x="15564" y="15495"/>
                  </a:moveTo>
                  <a:lnTo>
                    <a:pt x="15738" y="15838"/>
                  </a:lnTo>
                  <a:lnTo>
                    <a:pt x="15842" y="16084"/>
                  </a:lnTo>
                  <a:lnTo>
                    <a:pt x="15912" y="16182"/>
                  </a:lnTo>
                  <a:lnTo>
                    <a:pt x="16017" y="16280"/>
                  </a:lnTo>
                  <a:lnTo>
                    <a:pt x="16052" y="16280"/>
                  </a:lnTo>
                  <a:lnTo>
                    <a:pt x="15878" y="16599"/>
                  </a:lnTo>
                  <a:lnTo>
                    <a:pt x="15702" y="16403"/>
                  </a:lnTo>
                  <a:lnTo>
                    <a:pt x="15493" y="16157"/>
                  </a:lnTo>
                  <a:lnTo>
                    <a:pt x="15319" y="15937"/>
                  </a:lnTo>
                  <a:lnTo>
                    <a:pt x="15564" y="15495"/>
                  </a:lnTo>
                  <a:close/>
                  <a:moveTo>
                    <a:pt x="15284" y="16010"/>
                  </a:moveTo>
                  <a:lnTo>
                    <a:pt x="15354" y="16231"/>
                  </a:lnTo>
                  <a:lnTo>
                    <a:pt x="15493" y="16403"/>
                  </a:lnTo>
                  <a:lnTo>
                    <a:pt x="15598" y="16599"/>
                  </a:lnTo>
                  <a:lnTo>
                    <a:pt x="15773" y="16795"/>
                  </a:lnTo>
                  <a:lnTo>
                    <a:pt x="15598" y="17040"/>
                  </a:lnTo>
                  <a:lnTo>
                    <a:pt x="15493" y="16893"/>
                  </a:lnTo>
                  <a:lnTo>
                    <a:pt x="15424" y="16746"/>
                  </a:lnTo>
                  <a:lnTo>
                    <a:pt x="15284" y="16525"/>
                  </a:lnTo>
                  <a:lnTo>
                    <a:pt x="15110" y="16304"/>
                  </a:lnTo>
                  <a:lnTo>
                    <a:pt x="15284" y="16010"/>
                  </a:lnTo>
                  <a:close/>
                  <a:moveTo>
                    <a:pt x="15074" y="16354"/>
                  </a:moveTo>
                  <a:lnTo>
                    <a:pt x="15214" y="16819"/>
                  </a:lnTo>
                  <a:lnTo>
                    <a:pt x="15354" y="17040"/>
                  </a:lnTo>
                  <a:lnTo>
                    <a:pt x="15424" y="17138"/>
                  </a:lnTo>
                  <a:lnTo>
                    <a:pt x="15528" y="17236"/>
                  </a:lnTo>
                  <a:lnTo>
                    <a:pt x="15354" y="17531"/>
                  </a:lnTo>
                  <a:lnTo>
                    <a:pt x="15214" y="17310"/>
                  </a:lnTo>
                  <a:lnTo>
                    <a:pt x="15005" y="17065"/>
                  </a:lnTo>
                  <a:lnTo>
                    <a:pt x="14900" y="16966"/>
                  </a:lnTo>
                  <a:lnTo>
                    <a:pt x="14796" y="16844"/>
                  </a:lnTo>
                  <a:lnTo>
                    <a:pt x="15074" y="16354"/>
                  </a:lnTo>
                  <a:close/>
                  <a:moveTo>
                    <a:pt x="14760" y="16893"/>
                  </a:moveTo>
                  <a:lnTo>
                    <a:pt x="15040" y="17408"/>
                  </a:lnTo>
                  <a:lnTo>
                    <a:pt x="15145" y="17579"/>
                  </a:lnTo>
                  <a:lnTo>
                    <a:pt x="15250" y="17727"/>
                  </a:lnTo>
                  <a:lnTo>
                    <a:pt x="15145" y="17996"/>
                  </a:lnTo>
                  <a:lnTo>
                    <a:pt x="15005" y="17800"/>
                  </a:lnTo>
                  <a:lnTo>
                    <a:pt x="14900" y="17604"/>
                  </a:lnTo>
                  <a:lnTo>
                    <a:pt x="14760" y="17408"/>
                  </a:lnTo>
                  <a:lnTo>
                    <a:pt x="14586" y="17236"/>
                  </a:lnTo>
                  <a:lnTo>
                    <a:pt x="14621" y="17163"/>
                  </a:lnTo>
                  <a:lnTo>
                    <a:pt x="14760" y="16893"/>
                  </a:lnTo>
                  <a:close/>
                  <a:moveTo>
                    <a:pt x="14482" y="17359"/>
                  </a:moveTo>
                  <a:lnTo>
                    <a:pt x="14517" y="17432"/>
                  </a:lnTo>
                  <a:lnTo>
                    <a:pt x="14760" y="17849"/>
                  </a:lnTo>
                  <a:lnTo>
                    <a:pt x="14865" y="18021"/>
                  </a:lnTo>
                  <a:lnTo>
                    <a:pt x="14936" y="18119"/>
                  </a:lnTo>
                  <a:lnTo>
                    <a:pt x="15005" y="18217"/>
                  </a:lnTo>
                  <a:lnTo>
                    <a:pt x="14865" y="18511"/>
                  </a:lnTo>
                  <a:lnTo>
                    <a:pt x="14726" y="18364"/>
                  </a:lnTo>
                  <a:lnTo>
                    <a:pt x="14656" y="18290"/>
                  </a:lnTo>
                  <a:lnTo>
                    <a:pt x="14551" y="18143"/>
                  </a:lnTo>
                  <a:lnTo>
                    <a:pt x="14446" y="17947"/>
                  </a:lnTo>
                  <a:lnTo>
                    <a:pt x="14342" y="17849"/>
                  </a:lnTo>
                  <a:lnTo>
                    <a:pt x="14237" y="17775"/>
                  </a:lnTo>
                  <a:lnTo>
                    <a:pt x="14482" y="17359"/>
                  </a:lnTo>
                  <a:close/>
                  <a:moveTo>
                    <a:pt x="14203" y="17849"/>
                  </a:moveTo>
                  <a:lnTo>
                    <a:pt x="14342" y="18094"/>
                  </a:lnTo>
                  <a:lnTo>
                    <a:pt x="14482" y="18340"/>
                  </a:lnTo>
                  <a:lnTo>
                    <a:pt x="14621" y="18487"/>
                  </a:lnTo>
                  <a:lnTo>
                    <a:pt x="14691" y="18584"/>
                  </a:lnTo>
                  <a:lnTo>
                    <a:pt x="14831" y="18609"/>
                  </a:lnTo>
                  <a:lnTo>
                    <a:pt x="14621" y="19026"/>
                  </a:lnTo>
                  <a:lnTo>
                    <a:pt x="14551" y="18952"/>
                  </a:lnTo>
                  <a:lnTo>
                    <a:pt x="14342" y="18584"/>
                  </a:lnTo>
                  <a:lnTo>
                    <a:pt x="14203" y="18364"/>
                  </a:lnTo>
                  <a:lnTo>
                    <a:pt x="14098" y="18266"/>
                  </a:lnTo>
                  <a:lnTo>
                    <a:pt x="13993" y="18193"/>
                  </a:lnTo>
                  <a:lnTo>
                    <a:pt x="14203" y="17849"/>
                  </a:lnTo>
                  <a:close/>
                  <a:moveTo>
                    <a:pt x="13958" y="18241"/>
                  </a:moveTo>
                  <a:lnTo>
                    <a:pt x="14063" y="18364"/>
                  </a:lnTo>
                  <a:lnTo>
                    <a:pt x="14132" y="18511"/>
                  </a:lnTo>
                  <a:lnTo>
                    <a:pt x="14237" y="18756"/>
                  </a:lnTo>
                  <a:lnTo>
                    <a:pt x="14342" y="18977"/>
                  </a:lnTo>
                  <a:lnTo>
                    <a:pt x="14412" y="19075"/>
                  </a:lnTo>
                  <a:lnTo>
                    <a:pt x="14517" y="19173"/>
                  </a:lnTo>
                  <a:lnTo>
                    <a:pt x="14342" y="19467"/>
                  </a:lnTo>
                  <a:lnTo>
                    <a:pt x="14167" y="19222"/>
                  </a:lnTo>
                  <a:lnTo>
                    <a:pt x="14063" y="19002"/>
                  </a:lnTo>
                  <a:lnTo>
                    <a:pt x="13958" y="18756"/>
                  </a:lnTo>
                  <a:lnTo>
                    <a:pt x="13818" y="18536"/>
                  </a:lnTo>
                  <a:lnTo>
                    <a:pt x="13784" y="18536"/>
                  </a:lnTo>
                  <a:lnTo>
                    <a:pt x="13958" y="18241"/>
                  </a:lnTo>
                  <a:close/>
                  <a:moveTo>
                    <a:pt x="13749" y="18584"/>
                  </a:moveTo>
                  <a:lnTo>
                    <a:pt x="13818" y="18855"/>
                  </a:lnTo>
                  <a:lnTo>
                    <a:pt x="13889" y="19124"/>
                  </a:lnTo>
                  <a:lnTo>
                    <a:pt x="13958" y="19246"/>
                  </a:lnTo>
                  <a:lnTo>
                    <a:pt x="14028" y="19369"/>
                  </a:lnTo>
                  <a:lnTo>
                    <a:pt x="14098" y="19492"/>
                  </a:lnTo>
                  <a:lnTo>
                    <a:pt x="14237" y="19590"/>
                  </a:lnTo>
                  <a:lnTo>
                    <a:pt x="14098" y="19835"/>
                  </a:lnTo>
                  <a:lnTo>
                    <a:pt x="13853" y="19541"/>
                  </a:lnTo>
                  <a:lnTo>
                    <a:pt x="13679" y="19296"/>
                  </a:lnTo>
                  <a:lnTo>
                    <a:pt x="13470" y="19075"/>
                  </a:lnTo>
                  <a:lnTo>
                    <a:pt x="13749" y="18584"/>
                  </a:lnTo>
                  <a:close/>
                  <a:moveTo>
                    <a:pt x="279" y="17040"/>
                  </a:moveTo>
                  <a:lnTo>
                    <a:pt x="419" y="17163"/>
                  </a:lnTo>
                  <a:lnTo>
                    <a:pt x="593" y="17260"/>
                  </a:lnTo>
                  <a:lnTo>
                    <a:pt x="767" y="17359"/>
                  </a:lnTo>
                  <a:lnTo>
                    <a:pt x="1012" y="17432"/>
                  </a:lnTo>
                  <a:lnTo>
                    <a:pt x="1430" y="17579"/>
                  </a:lnTo>
                  <a:lnTo>
                    <a:pt x="1849" y="17678"/>
                  </a:lnTo>
                  <a:lnTo>
                    <a:pt x="3594" y="18168"/>
                  </a:lnTo>
                  <a:lnTo>
                    <a:pt x="4466" y="18413"/>
                  </a:lnTo>
                  <a:lnTo>
                    <a:pt x="5339" y="18634"/>
                  </a:lnTo>
                  <a:lnTo>
                    <a:pt x="7188" y="19124"/>
                  </a:lnTo>
                  <a:lnTo>
                    <a:pt x="9038" y="19639"/>
                  </a:lnTo>
                  <a:lnTo>
                    <a:pt x="9875" y="19908"/>
                  </a:lnTo>
                  <a:lnTo>
                    <a:pt x="7537" y="19320"/>
                  </a:lnTo>
                  <a:lnTo>
                    <a:pt x="5653" y="18855"/>
                  </a:lnTo>
                  <a:lnTo>
                    <a:pt x="3769" y="18364"/>
                  </a:lnTo>
                  <a:lnTo>
                    <a:pt x="3664" y="18340"/>
                  </a:lnTo>
                  <a:lnTo>
                    <a:pt x="3001" y="18143"/>
                  </a:lnTo>
                  <a:lnTo>
                    <a:pt x="2303" y="17922"/>
                  </a:lnTo>
                  <a:lnTo>
                    <a:pt x="1640" y="17678"/>
                  </a:lnTo>
                  <a:lnTo>
                    <a:pt x="942" y="17457"/>
                  </a:lnTo>
                  <a:lnTo>
                    <a:pt x="314" y="17187"/>
                  </a:lnTo>
                  <a:lnTo>
                    <a:pt x="244" y="17065"/>
                  </a:lnTo>
                  <a:lnTo>
                    <a:pt x="279" y="17040"/>
                  </a:lnTo>
                  <a:close/>
                  <a:moveTo>
                    <a:pt x="4083" y="10592"/>
                  </a:moveTo>
                  <a:lnTo>
                    <a:pt x="4187" y="10690"/>
                  </a:lnTo>
                  <a:lnTo>
                    <a:pt x="4676" y="10837"/>
                  </a:lnTo>
                  <a:lnTo>
                    <a:pt x="6664" y="11425"/>
                  </a:lnTo>
                  <a:lnTo>
                    <a:pt x="8165" y="11866"/>
                  </a:lnTo>
                  <a:lnTo>
                    <a:pt x="9700" y="12308"/>
                  </a:lnTo>
                  <a:lnTo>
                    <a:pt x="10504" y="12578"/>
                  </a:lnTo>
                  <a:lnTo>
                    <a:pt x="11306" y="12823"/>
                  </a:lnTo>
                  <a:lnTo>
                    <a:pt x="12911" y="13362"/>
                  </a:lnTo>
                  <a:lnTo>
                    <a:pt x="13679" y="13583"/>
                  </a:lnTo>
                  <a:lnTo>
                    <a:pt x="14446" y="13779"/>
                  </a:lnTo>
                  <a:lnTo>
                    <a:pt x="15214" y="13999"/>
                  </a:lnTo>
                  <a:lnTo>
                    <a:pt x="15598" y="14123"/>
                  </a:lnTo>
                  <a:lnTo>
                    <a:pt x="15947" y="14245"/>
                  </a:lnTo>
                  <a:lnTo>
                    <a:pt x="15319" y="15323"/>
                  </a:lnTo>
                  <a:lnTo>
                    <a:pt x="15005" y="15838"/>
                  </a:lnTo>
                  <a:lnTo>
                    <a:pt x="14691" y="16403"/>
                  </a:lnTo>
                  <a:lnTo>
                    <a:pt x="14098" y="17506"/>
                  </a:lnTo>
                  <a:lnTo>
                    <a:pt x="13435" y="18634"/>
                  </a:lnTo>
                  <a:lnTo>
                    <a:pt x="13190" y="19075"/>
                  </a:lnTo>
                  <a:lnTo>
                    <a:pt x="12947" y="19541"/>
                  </a:lnTo>
                  <a:lnTo>
                    <a:pt x="12807" y="19761"/>
                  </a:lnTo>
                  <a:lnTo>
                    <a:pt x="12632" y="19958"/>
                  </a:lnTo>
                  <a:lnTo>
                    <a:pt x="12457" y="20178"/>
                  </a:lnTo>
                  <a:lnTo>
                    <a:pt x="12248" y="20350"/>
                  </a:lnTo>
                  <a:lnTo>
                    <a:pt x="11620" y="20227"/>
                  </a:lnTo>
                  <a:lnTo>
                    <a:pt x="11027" y="20031"/>
                  </a:lnTo>
                  <a:lnTo>
                    <a:pt x="9840" y="19664"/>
                  </a:lnTo>
                  <a:lnTo>
                    <a:pt x="8130" y="19173"/>
                  </a:lnTo>
                  <a:lnTo>
                    <a:pt x="6421" y="18707"/>
                  </a:lnTo>
                  <a:lnTo>
                    <a:pt x="2931" y="17775"/>
                  </a:lnTo>
                  <a:lnTo>
                    <a:pt x="2268" y="17604"/>
                  </a:lnTo>
                  <a:lnTo>
                    <a:pt x="1605" y="17432"/>
                  </a:lnTo>
                  <a:lnTo>
                    <a:pt x="976" y="17212"/>
                  </a:lnTo>
                  <a:lnTo>
                    <a:pt x="662" y="17089"/>
                  </a:lnTo>
                  <a:lnTo>
                    <a:pt x="383" y="16942"/>
                  </a:lnTo>
                  <a:lnTo>
                    <a:pt x="383" y="16893"/>
                  </a:lnTo>
                  <a:lnTo>
                    <a:pt x="419" y="16844"/>
                  </a:lnTo>
                  <a:lnTo>
                    <a:pt x="419" y="16795"/>
                  </a:lnTo>
                  <a:lnTo>
                    <a:pt x="488" y="16672"/>
                  </a:lnTo>
                  <a:lnTo>
                    <a:pt x="733" y="16133"/>
                  </a:lnTo>
                  <a:lnTo>
                    <a:pt x="1640" y="14514"/>
                  </a:lnTo>
                  <a:lnTo>
                    <a:pt x="2757" y="12553"/>
                  </a:lnTo>
                  <a:lnTo>
                    <a:pt x="3943" y="10616"/>
                  </a:lnTo>
                  <a:lnTo>
                    <a:pt x="4013" y="10616"/>
                  </a:lnTo>
                  <a:lnTo>
                    <a:pt x="4047" y="10592"/>
                  </a:lnTo>
                  <a:close/>
                  <a:moveTo>
                    <a:pt x="13435" y="19149"/>
                  </a:moveTo>
                  <a:lnTo>
                    <a:pt x="13679" y="19541"/>
                  </a:lnTo>
                  <a:lnTo>
                    <a:pt x="13818" y="19761"/>
                  </a:lnTo>
                  <a:lnTo>
                    <a:pt x="13993" y="19982"/>
                  </a:lnTo>
                  <a:lnTo>
                    <a:pt x="13749" y="20326"/>
                  </a:lnTo>
                  <a:lnTo>
                    <a:pt x="13714" y="20350"/>
                  </a:lnTo>
                  <a:lnTo>
                    <a:pt x="13644" y="20178"/>
                  </a:lnTo>
                  <a:lnTo>
                    <a:pt x="13575" y="20031"/>
                  </a:lnTo>
                  <a:lnTo>
                    <a:pt x="13435" y="19737"/>
                  </a:lnTo>
                  <a:lnTo>
                    <a:pt x="13261" y="19443"/>
                  </a:lnTo>
                  <a:lnTo>
                    <a:pt x="13399" y="19222"/>
                  </a:lnTo>
                  <a:lnTo>
                    <a:pt x="13435" y="19149"/>
                  </a:lnTo>
                  <a:close/>
                  <a:moveTo>
                    <a:pt x="12842" y="20105"/>
                  </a:moveTo>
                  <a:lnTo>
                    <a:pt x="12876" y="20227"/>
                  </a:lnTo>
                  <a:lnTo>
                    <a:pt x="12947" y="20326"/>
                  </a:lnTo>
                  <a:lnTo>
                    <a:pt x="13085" y="20570"/>
                  </a:lnTo>
                  <a:lnTo>
                    <a:pt x="12457" y="20448"/>
                  </a:lnTo>
                  <a:lnTo>
                    <a:pt x="12667" y="20276"/>
                  </a:lnTo>
                  <a:lnTo>
                    <a:pt x="12842" y="20105"/>
                  </a:lnTo>
                  <a:close/>
                  <a:moveTo>
                    <a:pt x="13190" y="19590"/>
                  </a:moveTo>
                  <a:lnTo>
                    <a:pt x="13330" y="19982"/>
                  </a:lnTo>
                  <a:lnTo>
                    <a:pt x="13435" y="20252"/>
                  </a:lnTo>
                  <a:lnTo>
                    <a:pt x="13504" y="20399"/>
                  </a:lnTo>
                  <a:lnTo>
                    <a:pt x="13609" y="20497"/>
                  </a:lnTo>
                  <a:lnTo>
                    <a:pt x="13504" y="20644"/>
                  </a:lnTo>
                  <a:lnTo>
                    <a:pt x="13470" y="20644"/>
                  </a:lnTo>
                  <a:lnTo>
                    <a:pt x="13470" y="20570"/>
                  </a:lnTo>
                  <a:lnTo>
                    <a:pt x="13435" y="20546"/>
                  </a:lnTo>
                  <a:lnTo>
                    <a:pt x="13399" y="20546"/>
                  </a:lnTo>
                  <a:lnTo>
                    <a:pt x="13365" y="20570"/>
                  </a:lnTo>
                  <a:lnTo>
                    <a:pt x="13121" y="20227"/>
                  </a:lnTo>
                  <a:lnTo>
                    <a:pt x="13051" y="20080"/>
                  </a:lnTo>
                  <a:lnTo>
                    <a:pt x="12981" y="19908"/>
                  </a:lnTo>
                  <a:lnTo>
                    <a:pt x="13190" y="19590"/>
                  </a:lnTo>
                  <a:close/>
                  <a:moveTo>
                    <a:pt x="20484" y="13681"/>
                  </a:moveTo>
                  <a:lnTo>
                    <a:pt x="20065" y="14343"/>
                  </a:lnTo>
                  <a:lnTo>
                    <a:pt x="19716" y="15005"/>
                  </a:lnTo>
                  <a:lnTo>
                    <a:pt x="19367" y="15691"/>
                  </a:lnTo>
                  <a:lnTo>
                    <a:pt x="18983" y="16378"/>
                  </a:lnTo>
                  <a:lnTo>
                    <a:pt x="18529" y="17089"/>
                  </a:lnTo>
                  <a:lnTo>
                    <a:pt x="18076" y="17775"/>
                  </a:lnTo>
                  <a:lnTo>
                    <a:pt x="17587" y="18487"/>
                  </a:lnTo>
                  <a:lnTo>
                    <a:pt x="17134" y="19173"/>
                  </a:lnTo>
                  <a:lnTo>
                    <a:pt x="16889" y="19541"/>
                  </a:lnTo>
                  <a:lnTo>
                    <a:pt x="16680" y="19933"/>
                  </a:lnTo>
                  <a:lnTo>
                    <a:pt x="16471" y="20301"/>
                  </a:lnTo>
                  <a:lnTo>
                    <a:pt x="16192" y="20669"/>
                  </a:lnTo>
                  <a:lnTo>
                    <a:pt x="16296" y="20497"/>
                  </a:lnTo>
                  <a:lnTo>
                    <a:pt x="17377" y="18732"/>
                  </a:lnTo>
                  <a:lnTo>
                    <a:pt x="18460" y="16991"/>
                  </a:lnTo>
                  <a:lnTo>
                    <a:pt x="18913" y="16157"/>
                  </a:lnTo>
                  <a:lnTo>
                    <a:pt x="19332" y="15323"/>
                  </a:lnTo>
                  <a:lnTo>
                    <a:pt x="19577" y="14882"/>
                  </a:lnTo>
                  <a:lnTo>
                    <a:pt x="19856" y="14490"/>
                  </a:lnTo>
                  <a:lnTo>
                    <a:pt x="20484" y="13681"/>
                  </a:lnTo>
                  <a:close/>
                  <a:moveTo>
                    <a:pt x="5688" y="18977"/>
                  </a:moveTo>
                  <a:lnTo>
                    <a:pt x="6769" y="19246"/>
                  </a:lnTo>
                  <a:lnTo>
                    <a:pt x="8758" y="19712"/>
                  </a:lnTo>
                  <a:lnTo>
                    <a:pt x="10748" y="20203"/>
                  </a:lnTo>
                  <a:lnTo>
                    <a:pt x="11550" y="20399"/>
                  </a:lnTo>
                  <a:lnTo>
                    <a:pt x="12074" y="20521"/>
                  </a:lnTo>
                  <a:lnTo>
                    <a:pt x="12039" y="20546"/>
                  </a:lnTo>
                  <a:lnTo>
                    <a:pt x="11969" y="20644"/>
                  </a:lnTo>
                  <a:lnTo>
                    <a:pt x="11934" y="20717"/>
                  </a:lnTo>
                  <a:lnTo>
                    <a:pt x="11515" y="20595"/>
                  </a:lnTo>
                  <a:lnTo>
                    <a:pt x="9666" y="20055"/>
                  </a:lnTo>
                  <a:lnTo>
                    <a:pt x="7782" y="19565"/>
                  </a:lnTo>
                  <a:lnTo>
                    <a:pt x="5688" y="18977"/>
                  </a:lnTo>
                  <a:close/>
                  <a:moveTo>
                    <a:pt x="12771" y="20620"/>
                  </a:moveTo>
                  <a:lnTo>
                    <a:pt x="13225" y="20717"/>
                  </a:lnTo>
                  <a:lnTo>
                    <a:pt x="12981" y="20693"/>
                  </a:lnTo>
                  <a:lnTo>
                    <a:pt x="12771" y="20620"/>
                  </a:lnTo>
                  <a:close/>
                  <a:moveTo>
                    <a:pt x="383" y="17408"/>
                  </a:moveTo>
                  <a:lnTo>
                    <a:pt x="767" y="17579"/>
                  </a:lnTo>
                  <a:lnTo>
                    <a:pt x="1186" y="17751"/>
                  </a:lnTo>
                  <a:lnTo>
                    <a:pt x="1605" y="17898"/>
                  </a:lnTo>
                  <a:lnTo>
                    <a:pt x="2058" y="18021"/>
                  </a:lnTo>
                  <a:lnTo>
                    <a:pt x="2931" y="18266"/>
                  </a:lnTo>
                  <a:lnTo>
                    <a:pt x="3838" y="18511"/>
                  </a:lnTo>
                  <a:lnTo>
                    <a:pt x="5898" y="19149"/>
                  </a:lnTo>
                  <a:lnTo>
                    <a:pt x="6944" y="19467"/>
                  </a:lnTo>
                  <a:lnTo>
                    <a:pt x="7991" y="19761"/>
                  </a:lnTo>
                  <a:lnTo>
                    <a:pt x="9980" y="20301"/>
                  </a:lnTo>
                  <a:lnTo>
                    <a:pt x="11934" y="20864"/>
                  </a:lnTo>
                  <a:lnTo>
                    <a:pt x="11934" y="20938"/>
                  </a:lnTo>
                  <a:lnTo>
                    <a:pt x="11795" y="20914"/>
                  </a:lnTo>
                  <a:lnTo>
                    <a:pt x="11027" y="20669"/>
                  </a:lnTo>
                  <a:lnTo>
                    <a:pt x="10225" y="20448"/>
                  </a:lnTo>
                  <a:lnTo>
                    <a:pt x="8619" y="20007"/>
                  </a:lnTo>
                  <a:lnTo>
                    <a:pt x="7607" y="19712"/>
                  </a:lnTo>
                  <a:lnTo>
                    <a:pt x="6595" y="19418"/>
                  </a:lnTo>
                  <a:lnTo>
                    <a:pt x="4571" y="18781"/>
                  </a:lnTo>
                  <a:lnTo>
                    <a:pt x="2548" y="18168"/>
                  </a:lnTo>
                  <a:lnTo>
                    <a:pt x="1535" y="17898"/>
                  </a:lnTo>
                  <a:lnTo>
                    <a:pt x="523" y="17628"/>
                  </a:lnTo>
                  <a:lnTo>
                    <a:pt x="523" y="17604"/>
                  </a:lnTo>
                  <a:lnTo>
                    <a:pt x="488" y="17579"/>
                  </a:lnTo>
                  <a:lnTo>
                    <a:pt x="383" y="17408"/>
                  </a:lnTo>
                  <a:close/>
                  <a:moveTo>
                    <a:pt x="12283" y="20644"/>
                  </a:moveTo>
                  <a:lnTo>
                    <a:pt x="12353" y="20693"/>
                  </a:lnTo>
                  <a:lnTo>
                    <a:pt x="12457" y="20742"/>
                  </a:lnTo>
                  <a:lnTo>
                    <a:pt x="12702" y="20816"/>
                  </a:lnTo>
                  <a:lnTo>
                    <a:pt x="12981" y="20889"/>
                  </a:lnTo>
                  <a:lnTo>
                    <a:pt x="13261" y="20938"/>
                  </a:lnTo>
                  <a:lnTo>
                    <a:pt x="13190" y="21036"/>
                  </a:lnTo>
                  <a:lnTo>
                    <a:pt x="12702" y="20938"/>
                  </a:lnTo>
                  <a:lnTo>
                    <a:pt x="12214" y="20791"/>
                  </a:lnTo>
                  <a:lnTo>
                    <a:pt x="12214" y="20644"/>
                  </a:lnTo>
                  <a:close/>
                  <a:moveTo>
                    <a:pt x="13539" y="20938"/>
                  </a:moveTo>
                  <a:lnTo>
                    <a:pt x="13575" y="20988"/>
                  </a:lnTo>
                  <a:lnTo>
                    <a:pt x="13644" y="21012"/>
                  </a:lnTo>
                  <a:lnTo>
                    <a:pt x="13889" y="21036"/>
                  </a:lnTo>
                  <a:lnTo>
                    <a:pt x="14132" y="21061"/>
                  </a:lnTo>
                  <a:lnTo>
                    <a:pt x="14586" y="21135"/>
                  </a:lnTo>
                  <a:lnTo>
                    <a:pt x="14307" y="21159"/>
                  </a:lnTo>
                  <a:lnTo>
                    <a:pt x="13993" y="21135"/>
                  </a:lnTo>
                  <a:lnTo>
                    <a:pt x="13714" y="21110"/>
                  </a:lnTo>
                  <a:lnTo>
                    <a:pt x="13399" y="21085"/>
                  </a:lnTo>
                  <a:lnTo>
                    <a:pt x="13435" y="20938"/>
                  </a:lnTo>
                  <a:close/>
                  <a:moveTo>
                    <a:pt x="12179" y="20938"/>
                  </a:moveTo>
                  <a:lnTo>
                    <a:pt x="12283" y="20963"/>
                  </a:lnTo>
                  <a:lnTo>
                    <a:pt x="12737" y="21085"/>
                  </a:lnTo>
                  <a:lnTo>
                    <a:pt x="13190" y="21183"/>
                  </a:lnTo>
                  <a:lnTo>
                    <a:pt x="13225" y="21331"/>
                  </a:lnTo>
                  <a:lnTo>
                    <a:pt x="12179" y="21036"/>
                  </a:lnTo>
                  <a:lnTo>
                    <a:pt x="12179" y="20938"/>
                  </a:lnTo>
                  <a:close/>
                  <a:moveTo>
                    <a:pt x="15633" y="21110"/>
                  </a:moveTo>
                  <a:lnTo>
                    <a:pt x="15459" y="21208"/>
                  </a:lnTo>
                  <a:lnTo>
                    <a:pt x="15250" y="21306"/>
                  </a:lnTo>
                  <a:lnTo>
                    <a:pt x="15040" y="21379"/>
                  </a:lnTo>
                  <a:lnTo>
                    <a:pt x="14831" y="21429"/>
                  </a:lnTo>
                  <a:lnTo>
                    <a:pt x="14586" y="21453"/>
                  </a:lnTo>
                  <a:lnTo>
                    <a:pt x="14377" y="21453"/>
                  </a:lnTo>
                  <a:lnTo>
                    <a:pt x="13889" y="21429"/>
                  </a:lnTo>
                  <a:lnTo>
                    <a:pt x="13435" y="21355"/>
                  </a:lnTo>
                  <a:lnTo>
                    <a:pt x="13470" y="21331"/>
                  </a:lnTo>
                  <a:lnTo>
                    <a:pt x="13435" y="21282"/>
                  </a:lnTo>
                  <a:lnTo>
                    <a:pt x="13435" y="21232"/>
                  </a:lnTo>
                  <a:lnTo>
                    <a:pt x="13993" y="21282"/>
                  </a:lnTo>
                  <a:lnTo>
                    <a:pt x="14796" y="21282"/>
                  </a:lnTo>
                  <a:lnTo>
                    <a:pt x="15074" y="21232"/>
                  </a:lnTo>
                  <a:lnTo>
                    <a:pt x="15354" y="21183"/>
                  </a:lnTo>
                  <a:lnTo>
                    <a:pt x="15633" y="21110"/>
                  </a:lnTo>
                  <a:close/>
                  <a:moveTo>
                    <a:pt x="10120" y="0"/>
                  </a:moveTo>
                  <a:lnTo>
                    <a:pt x="10085" y="25"/>
                  </a:lnTo>
                  <a:lnTo>
                    <a:pt x="9875" y="564"/>
                  </a:lnTo>
                  <a:lnTo>
                    <a:pt x="9666" y="1079"/>
                  </a:lnTo>
                  <a:lnTo>
                    <a:pt x="9386" y="1593"/>
                  </a:lnTo>
                  <a:lnTo>
                    <a:pt x="9107" y="2084"/>
                  </a:lnTo>
                  <a:lnTo>
                    <a:pt x="8515" y="3089"/>
                  </a:lnTo>
                  <a:lnTo>
                    <a:pt x="7851" y="4070"/>
                  </a:lnTo>
                  <a:lnTo>
                    <a:pt x="6630" y="6007"/>
                  </a:lnTo>
                  <a:lnTo>
                    <a:pt x="6036" y="6963"/>
                  </a:lnTo>
                  <a:lnTo>
                    <a:pt x="5374" y="7919"/>
                  </a:lnTo>
                  <a:lnTo>
                    <a:pt x="4885" y="8605"/>
                  </a:lnTo>
                  <a:lnTo>
                    <a:pt x="4432" y="9317"/>
                  </a:lnTo>
                  <a:lnTo>
                    <a:pt x="3594" y="10763"/>
                  </a:lnTo>
                  <a:lnTo>
                    <a:pt x="2338" y="12799"/>
                  </a:lnTo>
                  <a:lnTo>
                    <a:pt x="1116" y="14882"/>
                  </a:lnTo>
                  <a:lnTo>
                    <a:pt x="279" y="16403"/>
                  </a:lnTo>
                  <a:lnTo>
                    <a:pt x="174" y="16623"/>
                  </a:lnTo>
                  <a:lnTo>
                    <a:pt x="105" y="16770"/>
                  </a:lnTo>
                  <a:lnTo>
                    <a:pt x="69" y="16893"/>
                  </a:lnTo>
                  <a:lnTo>
                    <a:pt x="34" y="16917"/>
                  </a:lnTo>
                  <a:lnTo>
                    <a:pt x="0" y="16966"/>
                  </a:lnTo>
                  <a:lnTo>
                    <a:pt x="105" y="17138"/>
                  </a:lnTo>
                  <a:lnTo>
                    <a:pt x="139" y="17310"/>
                  </a:lnTo>
                  <a:lnTo>
                    <a:pt x="209" y="17481"/>
                  </a:lnTo>
                  <a:lnTo>
                    <a:pt x="314" y="17653"/>
                  </a:lnTo>
                  <a:lnTo>
                    <a:pt x="348" y="17678"/>
                  </a:lnTo>
                  <a:lnTo>
                    <a:pt x="419" y="17678"/>
                  </a:lnTo>
                  <a:lnTo>
                    <a:pt x="2548" y="18389"/>
                  </a:lnTo>
                  <a:lnTo>
                    <a:pt x="4676" y="19050"/>
                  </a:lnTo>
                  <a:lnTo>
                    <a:pt x="6874" y="19688"/>
                  </a:lnTo>
                  <a:lnTo>
                    <a:pt x="9038" y="20301"/>
                  </a:lnTo>
                  <a:lnTo>
                    <a:pt x="10504" y="20717"/>
                  </a:lnTo>
                  <a:lnTo>
                    <a:pt x="11969" y="21159"/>
                  </a:lnTo>
                  <a:lnTo>
                    <a:pt x="12004" y="21183"/>
                  </a:lnTo>
                  <a:lnTo>
                    <a:pt x="12074" y="21183"/>
                  </a:lnTo>
                  <a:lnTo>
                    <a:pt x="12457" y="21306"/>
                  </a:lnTo>
                  <a:lnTo>
                    <a:pt x="13156" y="21478"/>
                  </a:lnTo>
                  <a:lnTo>
                    <a:pt x="13539" y="21551"/>
                  </a:lnTo>
                  <a:lnTo>
                    <a:pt x="13889" y="21600"/>
                  </a:lnTo>
                  <a:lnTo>
                    <a:pt x="14656" y="21600"/>
                  </a:lnTo>
                  <a:lnTo>
                    <a:pt x="15005" y="21551"/>
                  </a:lnTo>
                  <a:lnTo>
                    <a:pt x="15388" y="21453"/>
                  </a:lnTo>
                  <a:lnTo>
                    <a:pt x="15702" y="21331"/>
                  </a:lnTo>
                  <a:lnTo>
                    <a:pt x="15982" y="21183"/>
                  </a:lnTo>
                  <a:lnTo>
                    <a:pt x="16226" y="20988"/>
                  </a:lnTo>
                  <a:lnTo>
                    <a:pt x="16401" y="20767"/>
                  </a:lnTo>
                  <a:lnTo>
                    <a:pt x="16749" y="20276"/>
                  </a:lnTo>
                  <a:lnTo>
                    <a:pt x="17029" y="19811"/>
                  </a:lnTo>
                  <a:lnTo>
                    <a:pt x="17482" y="19026"/>
                  </a:lnTo>
                  <a:lnTo>
                    <a:pt x="18006" y="18290"/>
                  </a:lnTo>
                  <a:lnTo>
                    <a:pt x="18529" y="17531"/>
                  </a:lnTo>
                  <a:lnTo>
                    <a:pt x="19018" y="16770"/>
                  </a:lnTo>
                  <a:lnTo>
                    <a:pt x="19472" y="15985"/>
                  </a:lnTo>
                  <a:lnTo>
                    <a:pt x="20310" y="14367"/>
                  </a:lnTo>
                  <a:lnTo>
                    <a:pt x="20798" y="13583"/>
                  </a:lnTo>
                  <a:lnTo>
                    <a:pt x="21181" y="13068"/>
                  </a:lnTo>
                  <a:lnTo>
                    <a:pt x="21600" y="12578"/>
                  </a:lnTo>
                  <a:lnTo>
                    <a:pt x="21600" y="12308"/>
                  </a:lnTo>
                  <a:lnTo>
                    <a:pt x="21252" y="12676"/>
                  </a:lnTo>
                  <a:lnTo>
                    <a:pt x="20938" y="13019"/>
                  </a:lnTo>
                  <a:lnTo>
                    <a:pt x="21252" y="12504"/>
                  </a:lnTo>
                  <a:lnTo>
                    <a:pt x="21600" y="12014"/>
                  </a:lnTo>
                  <a:lnTo>
                    <a:pt x="21600" y="11622"/>
                  </a:lnTo>
                  <a:lnTo>
                    <a:pt x="21391" y="11866"/>
                  </a:lnTo>
                  <a:lnTo>
                    <a:pt x="21112" y="12210"/>
                  </a:lnTo>
                  <a:lnTo>
                    <a:pt x="20902" y="12578"/>
                  </a:lnTo>
                  <a:lnTo>
                    <a:pt x="20693" y="12921"/>
                  </a:lnTo>
                  <a:lnTo>
                    <a:pt x="20448" y="13289"/>
                  </a:lnTo>
                  <a:lnTo>
                    <a:pt x="19891" y="14024"/>
                  </a:lnTo>
                  <a:lnTo>
                    <a:pt x="19611" y="14392"/>
                  </a:lnTo>
                  <a:lnTo>
                    <a:pt x="19332" y="14785"/>
                  </a:lnTo>
                  <a:lnTo>
                    <a:pt x="19123" y="15176"/>
                  </a:lnTo>
                  <a:lnTo>
                    <a:pt x="18913" y="15594"/>
                  </a:lnTo>
                  <a:lnTo>
                    <a:pt x="18704" y="16010"/>
                  </a:lnTo>
                  <a:lnTo>
                    <a:pt x="18495" y="16427"/>
                  </a:lnTo>
                  <a:lnTo>
                    <a:pt x="18006" y="17236"/>
                  </a:lnTo>
                  <a:lnTo>
                    <a:pt x="16435" y="19664"/>
                  </a:lnTo>
                  <a:lnTo>
                    <a:pt x="16121" y="20276"/>
                  </a:lnTo>
                  <a:lnTo>
                    <a:pt x="15912" y="20570"/>
                  </a:lnTo>
                  <a:lnTo>
                    <a:pt x="15807" y="20693"/>
                  </a:lnTo>
                  <a:lnTo>
                    <a:pt x="15528" y="20889"/>
                  </a:lnTo>
                  <a:lnTo>
                    <a:pt x="15388" y="20938"/>
                  </a:lnTo>
                  <a:lnTo>
                    <a:pt x="15284" y="20963"/>
                  </a:lnTo>
                  <a:lnTo>
                    <a:pt x="15145" y="20988"/>
                  </a:lnTo>
                  <a:lnTo>
                    <a:pt x="14865" y="20988"/>
                  </a:lnTo>
                  <a:lnTo>
                    <a:pt x="14551" y="20938"/>
                  </a:lnTo>
                  <a:lnTo>
                    <a:pt x="13714" y="20693"/>
                  </a:lnTo>
                  <a:lnTo>
                    <a:pt x="14167" y="20080"/>
                  </a:lnTo>
                  <a:lnTo>
                    <a:pt x="14203" y="20055"/>
                  </a:lnTo>
                  <a:lnTo>
                    <a:pt x="14412" y="19761"/>
                  </a:lnTo>
                  <a:lnTo>
                    <a:pt x="14656" y="19418"/>
                  </a:lnTo>
                  <a:lnTo>
                    <a:pt x="14865" y="19050"/>
                  </a:lnTo>
                  <a:lnTo>
                    <a:pt x="15214" y="18290"/>
                  </a:lnTo>
                  <a:lnTo>
                    <a:pt x="15284" y="18290"/>
                  </a:lnTo>
                  <a:lnTo>
                    <a:pt x="15319" y="18241"/>
                  </a:lnTo>
                  <a:lnTo>
                    <a:pt x="15319" y="18193"/>
                  </a:lnTo>
                  <a:lnTo>
                    <a:pt x="15284" y="18168"/>
                  </a:lnTo>
                  <a:lnTo>
                    <a:pt x="15388" y="17947"/>
                  </a:lnTo>
                  <a:lnTo>
                    <a:pt x="15424" y="17874"/>
                  </a:lnTo>
                  <a:lnTo>
                    <a:pt x="15459" y="17874"/>
                  </a:lnTo>
                  <a:lnTo>
                    <a:pt x="15528" y="17898"/>
                  </a:lnTo>
                  <a:lnTo>
                    <a:pt x="15564" y="17874"/>
                  </a:lnTo>
                  <a:lnTo>
                    <a:pt x="15598" y="17849"/>
                  </a:lnTo>
                  <a:lnTo>
                    <a:pt x="15598" y="17825"/>
                  </a:lnTo>
                  <a:lnTo>
                    <a:pt x="15493" y="17702"/>
                  </a:lnTo>
                  <a:lnTo>
                    <a:pt x="15702" y="17310"/>
                  </a:lnTo>
                  <a:lnTo>
                    <a:pt x="15773" y="17285"/>
                  </a:lnTo>
                  <a:lnTo>
                    <a:pt x="15807" y="17260"/>
                  </a:lnTo>
                  <a:lnTo>
                    <a:pt x="15807" y="17212"/>
                  </a:lnTo>
                  <a:lnTo>
                    <a:pt x="15773" y="17187"/>
                  </a:lnTo>
                  <a:lnTo>
                    <a:pt x="15912" y="16917"/>
                  </a:lnTo>
                  <a:lnTo>
                    <a:pt x="15982" y="16917"/>
                  </a:lnTo>
                  <a:lnTo>
                    <a:pt x="16052" y="16893"/>
                  </a:lnTo>
                  <a:lnTo>
                    <a:pt x="16052" y="16819"/>
                  </a:lnTo>
                  <a:lnTo>
                    <a:pt x="16017" y="16746"/>
                  </a:lnTo>
                  <a:lnTo>
                    <a:pt x="16435" y="15985"/>
                  </a:lnTo>
                  <a:lnTo>
                    <a:pt x="16471" y="16010"/>
                  </a:lnTo>
                  <a:lnTo>
                    <a:pt x="16575" y="16010"/>
                  </a:lnTo>
                  <a:lnTo>
                    <a:pt x="16610" y="15985"/>
                  </a:lnTo>
                  <a:lnTo>
                    <a:pt x="16610" y="15961"/>
                  </a:lnTo>
                  <a:lnTo>
                    <a:pt x="16540" y="15814"/>
                  </a:lnTo>
                  <a:lnTo>
                    <a:pt x="16785" y="15470"/>
                  </a:lnTo>
                  <a:lnTo>
                    <a:pt x="16994" y="15152"/>
                  </a:lnTo>
                  <a:lnTo>
                    <a:pt x="17029" y="15152"/>
                  </a:lnTo>
                  <a:lnTo>
                    <a:pt x="17099" y="15128"/>
                  </a:lnTo>
                  <a:lnTo>
                    <a:pt x="17134" y="15128"/>
                  </a:lnTo>
                  <a:lnTo>
                    <a:pt x="17134" y="15079"/>
                  </a:lnTo>
                  <a:lnTo>
                    <a:pt x="17099" y="14980"/>
                  </a:lnTo>
                  <a:lnTo>
                    <a:pt x="17273" y="14711"/>
                  </a:lnTo>
                  <a:lnTo>
                    <a:pt x="17308" y="14711"/>
                  </a:lnTo>
                  <a:lnTo>
                    <a:pt x="17343" y="14686"/>
                  </a:lnTo>
                  <a:lnTo>
                    <a:pt x="17482" y="14735"/>
                  </a:lnTo>
                  <a:lnTo>
                    <a:pt x="17657" y="14760"/>
                  </a:lnTo>
                  <a:lnTo>
                    <a:pt x="18215" y="14907"/>
                  </a:lnTo>
                  <a:lnTo>
                    <a:pt x="18599" y="15054"/>
                  </a:lnTo>
                  <a:lnTo>
                    <a:pt x="18774" y="15128"/>
                  </a:lnTo>
                  <a:lnTo>
                    <a:pt x="18983" y="15152"/>
                  </a:lnTo>
                  <a:lnTo>
                    <a:pt x="19018" y="15152"/>
                  </a:lnTo>
                  <a:lnTo>
                    <a:pt x="19053" y="15128"/>
                  </a:lnTo>
                  <a:lnTo>
                    <a:pt x="19088" y="15079"/>
                  </a:lnTo>
                  <a:lnTo>
                    <a:pt x="19088" y="15054"/>
                  </a:lnTo>
                  <a:lnTo>
                    <a:pt x="19053" y="14980"/>
                  </a:lnTo>
                  <a:lnTo>
                    <a:pt x="18949" y="14932"/>
                  </a:lnTo>
                  <a:lnTo>
                    <a:pt x="18739" y="14833"/>
                  </a:lnTo>
                  <a:lnTo>
                    <a:pt x="18320" y="14711"/>
                  </a:lnTo>
                  <a:lnTo>
                    <a:pt x="17867" y="14588"/>
                  </a:lnTo>
                  <a:lnTo>
                    <a:pt x="17587" y="14539"/>
                  </a:lnTo>
                  <a:lnTo>
                    <a:pt x="17482" y="14539"/>
                  </a:lnTo>
                  <a:lnTo>
                    <a:pt x="17377" y="14564"/>
                  </a:lnTo>
                  <a:lnTo>
                    <a:pt x="17587" y="14245"/>
                  </a:lnTo>
                  <a:lnTo>
                    <a:pt x="17691" y="14245"/>
                  </a:lnTo>
                  <a:lnTo>
                    <a:pt x="17727" y="14196"/>
                  </a:lnTo>
                  <a:lnTo>
                    <a:pt x="17762" y="14171"/>
                  </a:lnTo>
                  <a:lnTo>
                    <a:pt x="17727" y="14123"/>
                  </a:lnTo>
                  <a:lnTo>
                    <a:pt x="17691" y="14098"/>
                  </a:lnTo>
                  <a:lnTo>
                    <a:pt x="17936" y="13730"/>
                  </a:lnTo>
                  <a:lnTo>
                    <a:pt x="18076" y="13509"/>
                  </a:lnTo>
                  <a:lnTo>
                    <a:pt x="18110" y="13485"/>
                  </a:lnTo>
                  <a:lnTo>
                    <a:pt x="18145" y="13436"/>
                  </a:lnTo>
                  <a:lnTo>
                    <a:pt x="18635" y="12700"/>
                  </a:lnTo>
                  <a:lnTo>
                    <a:pt x="18704" y="12700"/>
                  </a:lnTo>
                  <a:lnTo>
                    <a:pt x="18739" y="12652"/>
                  </a:lnTo>
                  <a:lnTo>
                    <a:pt x="18704" y="12578"/>
                  </a:lnTo>
                  <a:lnTo>
                    <a:pt x="19053" y="12063"/>
                  </a:lnTo>
                  <a:lnTo>
                    <a:pt x="19088" y="12038"/>
                  </a:lnTo>
                  <a:lnTo>
                    <a:pt x="19088" y="12014"/>
                  </a:lnTo>
                  <a:lnTo>
                    <a:pt x="20239" y="10273"/>
                  </a:lnTo>
                  <a:lnTo>
                    <a:pt x="20414" y="10371"/>
                  </a:lnTo>
                  <a:lnTo>
                    <a:pt x="20588" y="10420"/>
                  </a:lnTo>
                  <a:lnTo>
                    <a:pt x="20972" y="10519"/>
                  </a:lnTo>
                  <a:lnTo>
                    <a:pt x="21600" y="10714"/>
                  </a:lnTo>
                  <a:lnTo>
                    <a:pt x="21600" y="10519"/>
                  </a:lnTo>
                  <a:lnTo>
                    <a:pt x="21391" y="10469"/>
                  </a:lnTo>
                  <a:lnTo>
                    <a:pt x="20833" y="10298"/>
                  </a:lnTo>
                  <a:lnTo>
                    <a:pt x="20553" y="10248"/>
                  </a:lnTo>
                  <a:lnTo>
                    <a:pt x="20274" y="10224"/>
                  </a:lnTo>
                  <a:lnTo>
                    <a:pt x="20344" y="10101"/>
                  </a:lnTo>
                  <a:lnTo>
                    <a:pt x="20588" y="9660"/>
                  </a:lnTo>
                  <a:lnTo>
                    <a:pt x="20798" y="9219"/>
                  </a:lnTo>
                  <a:lnTo>
                    <a:pt x="21007" y="8802"/>
                  </a:lnTo>
                  <a:lnTo>
                    <a:pt x="21252" y="8361"/>
                  </a:lnTo>
                  <a:lnTo>
                    <a:pt x="21426" y="8115"/>
                  </a:lnTo>
                  <a:lnTo>
                    <a:pt x="21600" y="7895"/>
                  </a:lnTo>
                  <a:lnTo>
                    <a:pt x="21600" y="7552"/>
                  </a:lnTo>
                  <a:lnTo>
                    <a:pt x="21531" y="7625"/>
                  </a:lnTo>
                  <a:lnTo>
                    <a:pt x="21147" y="7134"/>
                  </a:lnTo>
                  <a:lnTo>
                    <a:pt x="21007" y="6890"/>
                  </a:lnTo>
                  <a:lnTo>
                    <a:pt x="20867" y="6620"/>
                  </a:lnTo>
                  <a:lnTo>
                    <a:pt x="20867" y="6596"/>
                  </a:lnTo>
                  <a:lnTo>
                    <a:pt x="20833" y="6620"/>
                  </a:lnTo>
                  <a:lnTo>
                    <a:pt x="20833" y="6767"/>
                  </a:lnTo>
                  <a:lnTo>
                    <a:pt x="20867" y="6939"/>
                  </a:lnTo>
                  <a:lnTo>
                    <a:pt x="21007" y="7233"/>
                  </a:lnTo>
                  <a:lnTo>
                    <a:pt x="21181" y="7527"/>
                  </a:lnTo>
                  <a:lnTo>
                    <a:pt x="21391" y="7796"/>
                  </a:lnTo>
                  <a:lnTo>
                    <a:pt x="21217" y="8042"/>
                  </a:lnTo>
                  <a:lnTo>
                    <a:pt x="21077" y="7919"/>
                  </a:lnTo>
                  <a:lnTo>
                    <a:pt x="21007" y="7796"/>
                  </a:lnTo>
                  <a:lnTo>
                    <a:pt x="20833" y="7552"/>
                  </a:lnTo>
                  <a:lnTo>
                    <a:pt x="20728" y="7429"/>
                  </a:lnTo>
                  <a:lnTo>
                    <a:pt x="20588" y="7331"/>
                  </a:lnTo>
                  <a:lnTo>
                    <a:pt x="20553" y="7331"/>
                  </a:lnTo>
                  <a:lnTo>
                    <a:pt x="20553" y="7355"/>
                  </a:lnTo>
                  <a:lnTo>
                    <a:pt x="20658" y="7502"/>
                  </a:lnTo>
                  <a:lnTo>
                    <a:pt x="20728" y="7649"/>
                  </a:lnTo>
                  <a:lnTo>
                    <a:pt x="20867" y="7944"/>
                  </a:lnTo>
                  <a:lnTo>
                    <a:pt x="20972" y="8067"/>
                  </a:lnTo>
                  <a:lnTo>
                    <a:pt x="21112" y="8189"/>
                  </a:lnTo>
                  <a:lnTo>
                    <a:pt x="20938" y="8434"/>
                  </a:lnTo>
                  <a:lnTo>
                    <a:pt x="20867" y="8410"/>
                  </a:lnTo>
                  <a:lnTo>
                    <a:pt x="20624" y="8214"/>
                  </a:lnTo>
                  <a:lnTo>
                    <a:pt x="20484" y="8091"/>
                  </a:lnTo>
                  <a:lnTo>
                    <a:pt x="20379" y="7944"/>
                  </a:lnTo>
                  <a:lnTo>
                    <a:pt x="20205" y="7674"/>
                  </a:lnTo>
                  <a:lnTo>
                    <a:pt x="20170" y="7649"/>
                  </a:lnTo>
                  <a:lnTo>
                    <a:pt x="20902" y="6497"/>
                  </a:lnTo>
                  <a:lnTo>
                    <a:pt x="21600" y="5345"/>
                  </a:lnTo>
                  <a:lnTo>
                    <a:pt x="21600" y="4854"/>
                  </a:lnTo>
                  <a:lnTo>
                    <a:pt x="21077" y="5713"/>
                  </a:lnTo>
                  <a:lnTo>
                    <a:pt x="20030" y="7429"/>
                  </a:lnTo>
                  <a:lnTo>
                    <a:pt x="19472" y="8262"/>
                  </a:lnTo>
                  <a:lnTo>
                    <a:pt x="19018" y="8949"/>
                  </a:lnTo>
                  <a:lnTo>
                    <a:pt x="18564" y="9635"/>
                  </a:lnTo>
                  <a:lnTo>
                    <a:pt x="18145" y="9562"/>
                  </a:lnTo>
                  <a:lnTo>
                    <a:pt x="17796" y="9464"/>
                  </a:lnTo>
                  <a:lnTo>
                    <a:pt x="17413" y="9366"/>
                  </a:lnTo>
                  <a:lnTo>
                    <a:pt x="17063" y="9243"/>
                  </a:lnTo>
                  <a:lnTo>
                    <a:pt x="15668" y="8704"/>
                  </a:lnTo>
                  <a:lnTo>
                    <a:pt x="14865" y="8458"/>
                  </a:lnTo>
                  <a:lnTo>
                    <a:pt x="13261" y="8017"/>
                  </a:lnTo>
                  <a:lnTo>
                    <a:pt x="12457" y="7796"/>
                  </a:lnTo>
                  <a:lnTo>
                    <a:pt x="11027" y="7355"/>
                  </a:lnTo>
                  <a:lnTo>
                    <a:pt x="9561" y="6914"/>
                  </a:lnTo>
                  <a:lnTo>
                    <a:pt x="8619" y="6669"/>
                  </a:lnTo>
                  <a:lnTo>
                    <a:pt x="8165" y="6546"/>
                  </a:lnTo>
                  <a:lnTo>
                    <a:pt x="7711" y="6399"/>
                  </a:lnTo>
                  <a:lnTo>
                    <a:pt x="7258" y="6277"/>
                  </a:lnTo>
                  <a:lnTo>
                    <a:pt x="7049" y="6228"/>
                  </a:lnTo>
                  <a:lnTo>
                    <a:pt x="6804" y="6178"/>
                  </a:lnTo>
                  <a:lnTo>
                    <a:pt x="8305" y="3825"/>
                  </a:lnTo>
                  <a:lnTo>
                    <a:pt x="8863" y="2917"/>
                  </a:lnTo>
                  <a:lnTo>
                    <a:pt x="9421" y="2011"/>
                  </a:lnTo>
                  <a:lnTo>
                    <a:pt x="9666" y="1545"/>
                  </a:lnTo>
                  <a:lnTo>
                    <a:pt x="9875" y="1079"/>
                  </a:lnTo>
                  <a:lnTo>
                    <a:pt x="10050" y="588"/>
                  </a:lnTo>
                  <a:lnTo>
                    <a:pt x="10225" y="122"/>
                  </a:lnTo>
                  <a:lnTo>
                    <a:pt x="10259" y="147"/>
                  </a:lnTo>
                  <a:lnTo>
                    <a:pt x="10748" y="269"/>
                  </a:lnTo>
                  <a:lnTo>
                    <a:pt x="11167" y="393"/>
                  </a:lnTo>
                  <a:lnTo>
                    <a:pt x="12074" y="711"/>
                  </a:lnTo>
                  <a:lnTo>
                    <a:pt x="12528" y="834"/>
                  </a:lnTo>
                  <a:lnTo>
                    <a:pt x="13016" y="931"/>
                  </a:lnTo>
                  <a:lnTo>
                    <a:pt x="13958" y="1152"/>
                  </a:lnTo>
                  <a:lnTo>
                    <a:pt x="15005" y="1397"/>
                  </a:lnTo>
                  <a:lnTo>
                    <a:pt x="16052" y="1716"/>
                  </a:lnTo>
                  <a:lnTo>
                    <a:pt x="18110" y="2354"/>
                  </a:lnTo>
                  <a:lnTo>
                    <a:pt x="19263" y="2673"/>
                  </a:lnTo>
                  <a:lnTo>
                    <a:pt x="20414" y="2991"/>
                  </a:lnTo>
                  <a:lnTo>
                    <a:pt x="21495" y="3310"/>
                  </a:lnTo>
                  <a:lnTo>
                    <a:pt x="21600" y="3335"/>
                  </a:lnTo>
                  <a:lnTo>
                    <a:pt x="21600" y="3089"/>
                  </a:lnTo>
                  <a:lnTo>
                    <a:pt x="20763" y="2868"/>
                  </a:lnTo>
                  <a:lnTo>
                    <a:pt x="19402" y="2501"/>
                  </a:lnTo>
                  <a:lnTo>
                    <a:pt x="18041" y="2108"/>
                  </a:lnTo>
                  <a:lnTo>
                    <a:pt x="16052" y="1496"/>
                  </a:lnTo>
                  <a:lnTo>
                    <a:pt x="15040" y="1202"/>
                  </a:lnTo>
                  <a:lnTo>
                    <a:pt x="14028" y="956"/>
                  </a:lnTo>
                  <a:lnTo>
                    <a:pt x="12911" y="711"/>
                  </a:lnTo>
                  <a:lnTo>
                    <a:pt x="12353" y="564"/>
                  </a:lnTo>
                  <a:lnTo>
                    <a:pt x="11829" y="393"/>
                  </a:lnTo>
                  <a:lnTo>
                    <a:pt x="11446" y="269"/>
                  </a:lnTo>
                  <a:lnTo>
                    <a:pt x="11062" y="147"/>
                  </a:lnTo>
                  <a:lnTo>
                    <a:pt x="10713" y="74"/>
                  </a:lnTo>
                  <a:lnTo>
                    <a:pt x="10294" y="25"/>
                  </a:lnTo>
                  <a:lnTo>
                    <a:pt x="10259" y="25"/>
                  </a:lnTo>
                  <a:lnTo>
                    <a:pt x="10225" y="49"/>
                  </a:lnTo>
                  <a:lnTo>
                    <a:pt x="1019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1054" name="Shape 1765"/>
            <p:cNvSpPr/>
            <p:nvPr/>
          </p:nvSpPr>
          <p:spPr>
            <a:xfrm>
              <a:off x="7541055" y="2538266"/>
              <a:ext cx="1610945" cy="192823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9" y="8109"/>
                  </a:moveTo>
                  <a:lnTo>
                    <a:pt x="180" y="8134"/>
                  </a:lnTo>
                  <a:lnTo>
                    <a:pt x="180" y="8109"/>
                  </a:lnTo>
                  <a:close/>
                  <a:moveTo>
                    <a:pt x="1108" y="7384"/>
                  </a:moveTo>
                  <a:lnTo>
                    <a:pt x="1467" y="7584"/>
                  </a:lnTo>
                  <a:lnTo>
                    <a:pt x="1767" y="7784"/>
                  </a:lnTo>
                  <a:lnTo>
                    <a:pt x="2366" y="8235"/>
                  </a:lnTo>
                  <a:lnTo>
                    <a:pt x="2726" y="8510"/>
                  </a:lnTo>
                  <a:lnTo>
                    <a:pt x="3085" y="8760"/>
                  </a:lnTo>
                  <a:lnTo>
                    <a:pt x="3445" y="9010"/>
                  </a:lnTo>
                  <a:lnTo>
                    <a:pt x="3775" y="9261"/>
                  </a:lnTo>
                  <a:lnTo>
                    <a:pt x="4374" y="9761"/>
                  </a:lnTo>
                  <a:lnTo>
                    <a:pt x="4943" y="10287"/>
                  </a:lnTo>
                  <a:lnTo>
                    <a:pt x="5093" y="10412"/>
                  </a:lnTo>
                  <a:lnTo>
                    <a:pt x="5093" y="10462"/>
                  </a:lnTo>
                  <a:lnTo>
                    <a:pt x="5153" y="10513"/>
                  </a:lnTo>
                  <a:lnTo>
                    <a:pt x="5213" y="10513"/>
                  </a:lnTo>
                  <a:lnTo>
                    <a:pt x="5662" y="10863"/>
                  </a:lnTo>
                  <a:lnTo>
                    <a:pt x="5872" y="11063"/>
                  </a:lnTo>
                  <a:lnTo>
                    <a:pt x="6081" y="11238"/>
                  </a:lnTo>
                  <a:lnTo>
                    <a:pt x="5991" y="11339"/>
                  </a:lnTo>
                  <a:lnTo>
                    <a:pt x="5901" y="11438"/>
                  </a:lnTo>
                  <a:lnTo>
                    <a:pt x="5752" y="11614"/>
                  </a:lnTo>
                  <a:lnTo>
                    <a:pt x="5482" y="11864"/>
                  </a:lnTo>
                  <a:lnTo>
                    <a:pt x="5362" y="12014"/>
                  </a:lnTo>
                  <a:lnTo>
                    <a:pt x="5243" y="12139"/>
                  </a:lnTo>
                  <a:lnTo>
                    <a:pt x="4973" y="11864"/>
                  </a:lnTo>
                  <a:lnTo>
                    <a:pt x="4404" y="11388"/>
                  </a:lnTo>
                  <a:lnTo>
                    <a:pt x="4104" y="11163"/>
                  </a:lnTo>
                  <a:lnTo>
                    <a:pt x="3325" y="10562"/>
                  </a:lnTo>
                  <a:lnTo>
                    <a:pt x="2936" y="10287"/>
                  </a:lnTo>
                  <a:lnTo>
                    <a:pt x="2516" y="10037"/>
                  </a:lnTo>
                  <a:lnTo>
                    <a:pt x="2127" y="9786"/>
                  </a:lnTo>
                  <a:lnTo>
                    <a:pt x="1737" y="9486"/>
                  </a:lnTo>
                  <a:lnTo>
                    <a:pt x="1408" y="9160"/>
                  </a:lnTo>
                  <a:lnTo>
                    <a:pt x="1078" y="8836"/>
                  </a:lnTo>
                  <a:lnTo>
                    <a:pt x="928" y="8685"/>
                  </a:lnTo>
                  <a:lnTo>
                    <a:pt x="629" y="8410"/>
                  </a:lnTo>
                  <a:lnTo>
                    <a:pt x="359" y="8184"/>
                  </a:lnTo>
                  <a:lnTo>
                    <a:pt x="239" y="8134"/>
                  </a:lnTo>
                  <a:lnTo>
                    <a:pt x="209" y="8109"/>
                  </a:lnTo>
                  <a:lnTo>
                    <a:pt x="239" y="8109"/>
                  </a:lnTo>
                  <a:lnTo>
                    <a:pt x="270" y="8085"/>
                  </a:lnTo>
                  <a:lnTo>
                    <a:pt x="389" y="8010"/>
                  </a:lnTo>
                  <a:lnTo>
                    <a:pt x="539" y="7809"/>
                  </a:lnTo>
                  <a:lnTo>
                    <a:pt x="928" y="7484"/>
                  </a:lnTo>
                  <a:lnTo>
                    <a:pt x="1108" y="7384"/>
                  </a:lnTo>
                  <a:close/>
                  <a:moveTo>
                    <a:pt x="15129" y="2302"/>
                  </a:moveTo>
                  <a:lnTo>
                    <a:pt x="15249" y="2603"/>
                  </a:lnTo>
                  <a:lnTo>
                    <a:pt x="15368" y="2903"/>
                  </a:lnTo>
                  <a:lnTo>
                    <a:pt x="15668" y="3479"/>
                  </a:lnTo>
                  <a:lnTo>
                    <a:pt x="15788" y="3704"/>
                  </a:lnTo>
                  <a:lnTo>
                    <a:pt x="15878" y="3954"/>
                  </a:lnTo>
                  <a:lnTo>
                    <a:pt x="16028" y="4430"/>
                  </a:lnTo>
                  <a:lnTo>
                    <a:pt x="16238" y="5431"/>
                  </a:lnTo>
                  <a:lnTo>
                    <a:pt x="16477" y="6483"/>
                  </a:lnTo>
                  <a:lnTo>
                    <a:pt x="16267" y="6508"/>
                  </a:lnTo>
                  <a:lnTo>
                    <a:pt x="16058" y="6532"/>
                  </a:lnTo>
                  <a:lnTo>
                    <a:pt x="15638" y="6633"/>
                  </a:lnTo>
                  <a:lnTo>
                    <a:pt x="14859" y="6883"/>
                  </a:lnTo>
                  <a:lnTo>
                    <a:pt x="14200" y="7058"/>
                  </a:lnTo>
                  <a:lnTo>
                    <a:pt x="13542" y="7208"/>
                  </a:lnTo>
                  <a:lnTo>
                    <a:pt x="12163" y="7459"/>
                  </a:lnTo>
                  <a:lnTo>
                    <a:pt x="11474" y="7584"/>
                  </a:lnTo>
                  <a:lnTo>
                    <a:pt x="10755" y="7734"/>
                  </a:lnTo>
                  <a:lnTo>
                    <a:pt x="9377" y="8085"/>
                  </a:lnTo>
                  <a:lnTo>
                    <a:pt x="8838" y="8210"/>
                  </a:lnTo>
                  <a:lnTo>
                    <a:pt x="8268" y="8310"/>
                  </a:lnTo>
                  <a:lnTo>
                    <a:pt x="7969" y="8385"/>
                  </a:lnTo>
                  <a:lnTo>
                    <a:pt x="7699" y="8460"/>
                  </a:lnTo>
                  <a:lnTo>
                    <a:pt x="7460" y="8535"/>
                  </a:lnTo>
                  <a:lnTo>
                    <a:pt x="7220" y="8660"/>
                  </a:lnTo>
                  <a:lnTo>
                    <a:pt x="7190" y="8685"/>
                  </a:lnTo>
                  <a:lnTo>
                    <a:pt x="7190" y="8735"/>
                  </a:lnTo>
                  <a:lnTo>
                    <a:pt x="7220" y="8785"/>
                  </a:lnTo>
                  <a:lnTo>
                    <a:pt x="7280" y="8785"/>
                  </a:lnTo>
                  <a:lnTo>
                    <a:pt x="7819" y="8635"/>
                  </a:lnTo>
                  <a:lnTo>
                    <a:pt x="8358" y="8535"/>
                  </a:lnTo>
                  <a:lnTo>
                    <a:pt x="8898" y="8435"/>
                  </a:lnTo>
                  <a:lnTo>
                    <a:pt x="9437" y="8310"/>
                  </a:lnTo>
                  <a:lnTo>
                    <a:pt x="10725" y="7984"/>
                  </a:lnTo>
                  <a:lnTo>
                    <a:pt x="12014" y="7709"/>
                  </a:lnTo>
                  <a:lnTo>
                    <a:pt x="13332" y="7484"/>
                  </a:lnTo>
                  <a:lnTo>
                    <a:pt x="13961" y="7358"/>
                  </a:lnTo>
                  <a:lnTo>
                    <a:pt x="14590" y="7208"/>
                  </a:lnTo>
                  <a:lnTo>
                    <a:pt x="15069" y="7058"/>
                  </a:lnTo>
                  <a:lnTo>
                    <a:pt x="15548" y="6908"/>
                  </a:lnTo>
                  <a:lnTo>
                    <a:pt x="16028" y="6783"/>
                  </a:lnTo>
                  <a:lnTo>
                    <a:pt x="16267" y="6733"/>
                  </a:lnTo>
                  <a:lnTo>
                    <a:pt x="16537" y="6708"/>
                  </a:lnTo>
                  <a:lnTo>
                    <a:pt x="16627" y="7083"/>
                  </a:lnTo>
                  <a:lnTo>
                    <a:pt x="16447" y="7083"/>
                  </a:lnTo>
                  <a:lnTo>
                    <a:pt x="16238" y="7109"/>
                  </a:lnTo>
                  <a:lnTo>
                    <a:pt x="15878" y="7184"/>
                  </a:lnTo>
                  <a:lnTo>
                    <a:pt x="15159" y="7409"/>
                  </a:lnTo>
                  <a:lnTo>
                    <a:pt x="14560" y="7584"/>
                  </a:lnTo>
                  <a:lnTo>
                    <a:pt x="13930" y="7734"/>
                  </a:lnTo>
                  <a:lnTo>
                    <a:pt x="12702" y="8010"/>
                  </a:lnTo>
                  <a:lnTo>
                    <a:pt x="10066" y="8610"/>
                  </a:lnTo>
                  <a:lnTo>
                    <a:pt x="8748" y="8885"/>
                  </a:lnTo>
                  <a:lnTo>
                    <a:pt x="7429" y="9160"/>
                  </a:lnTo>
                  <a:lnTo>
                    <a:pt x="7370" y="9186"/>
                  </a:lnTo>
                  <a:lnTo>
                    <a:pt x="7370" y="9261"/>
                  </a:lnTo>
                  <a:lnTo>
                    <a:pt x="7400" y="9311"/>
                  </a:lnTo>
                  <a:lnTo>
                    <a:pt x="7460" y="9336"/>
                  </a:lnTo>
                  <a:lnTo>
                    <a:pt x="8089" y="9261"/>
                  </a:lnTo>
                  <a:lnTo>
                    <a:pt x="8688" y="9186"/>
                  </a:lnTo>
                  <a:lnTo>
                    <a:pt x="9317" y="9061"/>
                  </a:lnTo>
                  <a:lnTo>
                    <a:pt x="9916" y="8935"/>
                  </a:lnTo>
                  <a:lnTo>
                    <a:pt x="11144" y="8635"/>
                  </a:lnTo>
                  <a:lnTo>
                    <a:pt x="12343" y="8334"/>
                  </a:lnTo>
                  <a:lnTo>
                    <a:pt x="13631" y="8034"/>
                  </a:lnTo>
                  <a:lnTo>
                    <a:pt x="14919" y="7709"/>
                  </a:lnTo>
                  <a:lnTo>
                    <a:pt x="15788" y="7484"/>
                  </a:lnTo>
                  <a:lnTo>
                    <a:pt x="16238" y="7384"/>
                  </a:lnTo>
                  <a:lnTo>
                    <a:pt x="16687" y="7309"/>
                  </a:lnTo>
                  <a:lnTo>
                    <a:pt x="16777" y="7709"/>
                  </a:lnTo>
                  <a:lnTo>
                    <a:pt x="14440" y="8310"/>
                  </a:lnTo>
                  <a:lnTo>
                    <a:pt x="13242" y="8560"/>
                  </a:lnTo>
                  <a:lnTo>
                    <a:pt x="10905" y="9010"/>
                  </a:lnTo>
                  <a:lnTo>
                    <a:pt x="9766" y="9261"/>
                  </a:lnTo>
                  <a:lnTo>
                    <a:pt x="8658" y="9486"/>
                  </a:lnTo>
                  <a:lnTo>
                    <a:pt x="8119" y="9636"/>
                  </a:lnTo>
                  <a:lnTo>
                    <a:pt x="7939" y="9737"/>
                  </a:lnTo>
                  <a:lnTo>
                    <a:pt x="7819" y="9761"/>
                  </a:lnTo>
                  <a:lnTo>
                    <a:pt x="7759" y="9786"/>
                  </a:lnTo>
                  <a:lnTo>
                    <a:pt x="7699" y="9812"/>
                  </a:lnTo>
                  <a:lnTo>
                    <a:pt x="7670" y="9836"/>
                  </a:lnTo>
                  <a:lnTo>
                    <a:pt x="7670" y="9887"/>
                  </a:lnTo>
                  <a:lnTo>
                    <a:pt x="7729" y="9911"/>
                  </a:lnTo>
                  <a:lnTo>
                    <a:pt x="7789" y="9962"/>
                  </a:lnTo>
                  <a:lnTo>
                    <a:pt x="7879" y="9962"/>
                  </a:lnTo>
                  <a:lnTo>
                    <a:pt x="8029" y="9887"/>
                  </a:lnTo>
                  <a:lnTo>
                    <a:pt x="8358" y="9786"/>
                  </a:lnTo>
                  <a:lnTo>
                    <a:pt x="8658" y="9711"/>
                  </a:lnTo>
                  <a:lnTo>
                    <a:pt x="9287" y="9586"/>
                  </a:lnTo>
                  <a:lnTo>
                    <a:pt x="10485" y="9311"/>
                  </a:lnTo>
                  <a:lnTo>
                    <a:pt x="11085" y="9186"/>
                  </a:lnTo>
                  <a:lnTo>
                    <a:pt x="11714" y="9085"/>
                  </a:lnTo>
                  <a:lnTo>
                    <a:pt x="13002" y="8836"/>
                  </a:lnTo>
                  <a:lnTo>
                    <a:pt x="14290" y="8560"/>
                  </a:lnTo>
                  <a:lnTo>
                    <a:pt x="15578" y="8259"/>
                  </a:lnTo>
                  <a:lnTo>
                    <a:pt x="16837" y="7934"/>
                  </a:lnTo>
                  <a:lnTo>
                    <a:pt x="16927" y="8235"/>
                  </a:lnTo>
                  <a:lnTo>
                    <a:pt x="15728" y="8485"/>
                  </a:lnTo>
                  <a:lnTo>
                    <a:pt x="14530" y="8760"/>
                  </a:lnTo>
                  <a:lnTo>
                    <a:pt x="13332" y="9035"/>
                  </a:lnTo>
                  <a:lnTo>
                    <a:pt x="12133" y="9235"/>
                  </a:lnTo>
                  <a:lnTo>
                    <a:pt x="11563" y="9361"/>
                  </a:lnTo>
                  <a:lnTo>
                    <a:pt x="11024" y="9486"/>
                  </a:lnTo>
                  <a:lnTo>
                    <a:pt x="9976" y="9786"/>
                  </a:lnTo>
                  <a:lnTo>
                    <a:pt x="9467" y="9887"/>
                  </a:lnTo>
                  <a:lnTo>
                    <a:pt x="8928" y="9986"/>
                  </a:lnTo>
                  <a:lnTo>
                    <a:pt x="8418" y="10087"/>
                  </a:lnTo>
                  <a:lnTo>
                    <a:pt x="8179" y="10162"/>
                  </a:lnTo>
                  <a:lnTo>
                    <a:pt x="7939" y="10262"/>
                  </a:lnTo>
                  <a:lnTo>
                    <a:pt x="7939" y="10362"/>
                  </a:lnTo>
                  <a:lnTo>
                    <a:pt x="7999" y="10362"/>
                  </a:lnTo>
                  <a:lnTo>
                    <a:pt x="8538" y="10287"/>
                  </a:lnTo>
                  <a:lnTo>
                    <a:pt x="9047" y="10187"/>
                  </a:lnTo>
                  <a:lnTo>
                    <a:pt x="10096" y="9937"/>
                  </a:lnTo>
                  <a:lnTo>
                    <a:pt x="11144" y="9661"/>
                  </a:lnTo>
                  <a:lnTo>
                    <a:pt x="11653" y="9536"/>
                  </a:lnTo>
                  <a:lnTo>
                    <a:pt x="12193" y="9436"/>
                  </a:lnTo>
                  <a:lnTo>
                    <a:pt x="13391" y="9235"/>
                  </a:lnTo>
                  <a:lnTo>
                    <a:pt x="13991" y="9111"/>
                  </a:lnTo>
                  <a:lnTo>
                    <a:pt x="14590" y="8986"/>
                  </a:lnTo>
                  <a:lnTo>
                    <a:pt x="15788" y="8710"/>
                  </a:lnTo>
                  <a:lnTo>
                    <a:pt x="16986" y="8435"/>
                  </a:lnTo>
                  <a:lnTo>
                    <a:pt x="17106" y="8785"/>
                  </a:lnTo>
                  <a:lnTo>
                    <a:pt x="17076" y="8785"/>
                  </a:lnTo>
                  <a:lnTo>
                    <a:pt x="16447" y="8860"/>
                  </a:lnTo>
                  <a:lnTo>
                    <a:pt x="15848" y="8986"/>
                  </a:lnTo>
                  <a:lnTo>
                    <a:pt x="15249" y="9111"/>
                  </a:lnTo>
                  <a:lnTo>
                    <a:pt x="14620" y="9261"/>
                  </a:lnTo>
                  <a:lnTo>
                    <a:pt x="13421" y="9611"/>
                  </a:lnTo>
                  <a:lnTo>
                    <a:pt x="12823" y="9761"/>
                  </a:lnTo>
                  <a:lnTo>
                    <a:pt x="12223" y="9911"/>
                  </a:lnTo>
                  <a:lnTo>
                    <a:pt x="9796" y="10412"/>
                  </a:lnTo>
                  <a:lnTo>
                    <a:pt x="9317" y="10513"/>
                  </a:lnTo>
                  <a:lnTo>
                    <a:pt x="8777" y="10612"/>
                  </a:lnTo>
                  <a:lnTo>
                    <a:pt x="8508" y="10687"/>
                  </a:lnTo>
                  <a:lnTo>
                    <a:pt x="8268" y="10762"/>
                  </a:lnTo>
                  <a:lnTo>
                    <a:pt x="8058" y="10863"/>
                  </a:lnTo>
                  <a:lnTo>
                    <a:pt x="7879" y="10988"/>
                  </a:lnTo>
                  <a:lnTo>
                    <a:pt x="7879" y="11013"/>
                  </a:lnTo>
                  <a:lnTo>
                    <a:pt x="7909" y="11038"/>
                  </a:lnTo>
                  <a:lnTo>
                    <a:pt x="8119" y="11038"/>
                  </a:lnTo>
                  <a:lnTo>
                    <a:pt x="8389" y="11013"/>
                  </a:lnTo>
                  <a:lnTo>
                    <a:pt x="8628" y="10963"/>
                  </a:lnTo>
                  <a:lnTo>
                    <a:pt x="8898" y="10888"/>
                  </a:lnTo>
                  <a:lnTo>
                    <a:pt x="9377" y="10762"/>
                  </a:lnTo>
                  <a:lnTo>
                    <a:pt x="9856" y="10638"/>
                  </a:lnTo>
                  <a:lnTo>
                    <a:pt x="12104" y="10162"/>
                  </a:lnTo>
                  <a:lnTo>
                    <a:pt x="12733" y="10012"/>
                  </a:lnTo>
                  <a:lnTo>
                    <a:pt x="13332" y="9861"/>
                  </a:lnTo>
                  <a:lnTo>
                    <a:pt x="14560" y="9536"/>
                  </a:lnTo>
                  <a:lnTo>
                    <a:pt x="15189" y="9361"/>
                  </a:lnTo>
                  <a:lnTo>
                    <a:pt x="15818" y="9235"/>
                  </a:lnTo>
                  <a:lnTo>
                    <a:pt x="16447" y="9111"/>
                  </a:lnTo>
                  <a:lnTo>
                    <a:pt x="17076" y="9035"/>
                  </a:lnTo>
                  <a:lnTo>
                    <a:pt x="17166" y="9010"/>
                  </a:lnTo>
                  <a:lnTo>
                    <a:pt x="17286" y="9411"/>
                  </a:lnTo>
                  <a:lnTo>
                    <a:pt x="17047" y="9411"/>
                  </a:lnTo>
                  <a:lnTo>
                    <a:pt x="16806" y="9461"/>
                  </a:lnTo>
                  <a:lnTo>
                    <a:pt x="15609" y="9761"/>
                  </a:lnTo>
                  <a:lnTo>
                    <a:pt x="14800" y="9962"/>
                  </a:lnTo>
                  <a:lnTo>
                    <a:pt x="14020" y="10162"/>
                  </a:lnTo>
                  <a:lnTo>
                    <a:pt x="13211" y="10362"/>
                  </a:lnTo>
                  <a:lnTo>
                    <a:pt x="12433" y="10562"/>
                  </a:lnTo>
                  <a:lnTo>
                    <a:pt x="10276" y="11038"/>
                  </a:lnTo>
                  <a:lnTo>
                    <a:pt x="9137" y="11264"/>
                  </a:lnTo>
                  <a:lnTo>
                    <a:pt x="8838" y="11339"/>
                  </a:lnTo>
                  <a:lnTo>
                    <a:pt x="8658" y="11363"/>
                  </a:lnTo>
                  <a:lnTo>
                    <a:pt x="8478" y="11363"/>
                  </a:lnTo>
                  <a:lnTo>
                    <a:pt x="8448" y="11388"/>
                  </a:lnTo>
                  <a:lnTo>
                    <a:pt x="8448" y="11438"/>
                  </a:lnTo>
                  <a:lnTo>
                    <a:pt x="8568" y="11489"/>
                  </a:lnTo>
                  <a:lnTo>
                    <a:pt x="8688" y="11513"/>
                  </a:lnTo>
                  <a:lnTo>
                    <a:pt x="8838" y="11513"/>
                  </a:lnTo>
                  <a:lnTo>
                    <a:pt x="8987" y="11489"/>
                  </a:lnTo>
                  <a:lnTo>
                    <a:pt x="9287" y="11438"/>
                  </a:lnTo>
                  <a:lnTo>
                    <a:pt x="9527" y="11388"/>
                  </a:lnTo>
                  <a:lnTo>
                    <a:pt x="10725" y="11138"/>
                  </a:lnTo>
                  <a:lnTo>
                    <a:pt x="11924" y="10888"/>
                  </a:lnTo>
                  <a:lnTo>
                    <a:pt x="13242" y="10588"/>
                  </a:lnTo>
                  <a:lnTo>
                    <a:pt x="13901" y="10437"/>
                  </a:lnTo>
                  <a:lnTo>
                    <a:pt x="14530" y="10262"/>
                  </a:lnTo>
                  <a:lnTo>
                    <a:pt x="16118" y="9861"/>
                  </a:lnTo>
                  <a:lnTo>
                    <a:pt x="16687" y="9686"/>
                  </a:lnTo>
                  <a:lnTo>
                    <a:pt x="16986" y="9611"/>
                  </a:lnTo>
                  <a:lnTo>
                    <a:pt x="17346" y="9611"/>
                  </a:lnTo>
                  <a:lnTo>
                    <a:pt x="17795" y="11063"/>
                  </a:lnTo>
                  <a:lnTo>
                    <a:pt x="13362" y="12165"/>
                  </a:lnTo>
                  <a:lnTo>
                    <a:pt x="11175" y="12640"/>
                  </a:lnTo>
                  <a:lnTo>
                    <a:pt x="10575" y="12765"/>
                  </a:lnTo>
                  <a:lnTo>
                    <a:pt x="9976" y="12865"/>
                  </a:lnTo>
                  <a:lnTo>
                    <a:pt x="9377" y="12990"/>
                  </a:lnTo>
                  <a:lnTo>
                    <a:pt x="8808" y="13141"/>
                  </a:lnTo>
                  <a:lnTo>
                    <a:pt x="8777" y="13165"/>
                  </a:lnTo>
                  <a:lnTo>
                    <a:pt x="8777" y="13216"/>
                  </a:lnTo>
                  <a:lnTo>
                    <a:pt x="8808" y="13216"/>
                  </a:lnTo>
                  <a:lnTo>
                    <a:pt x="9317" y="13190"/>
                  </a:lnTo>
                  <a:lnTo>
                    <a:pt x="9827" y="13141"/>
                  </a:lnTo>
                  <a:lnTo>
                    <a:pt x="10785" y="12940"/>
                  </a:lnTo>
                  <a:lnTo>
                    <a:pt x="12014" y="12690"/>
                  </a:lnTo>
                  <a:lnTo>
                    <a:pt x="13211" y="12414"/>
                  </a:lnTo>
                  <a:lnTo>
                    <a:pt x="15548" y="11864"/>
                  </a:lnTo>
                  <a:lnTo>
                    <a:pt x="17856" y="11288"/>
                  </a:lnTo>
                  <a:lnTo>
                    <a:pt x="17945" y="11639"/>
                  </a:lnTo>
                  <a:lnTo>
                    <a:pt x="17466" y="11764"/>
                  </a:lnTo>
                  <a:lnTo>
                    <a:pt x="16986" y="11864"/>
                  </a:lnTo>
                  <a:lnTo>
                    <a:pt x="16507" y="11964"/>
                  </a:lnTo>
                  <a:lnTo>
                    <a:pt x="16028" y="12064"/>
                  </a:lnTo>
                  <a:lnTo>
                    <a:pt x="14829" y="12365"/>
                  </a:lnTo>
                  <a:lnTo>
                    <a:pt x="13631" y="12665"/>
                  </a:lnTo>
                  <a:lnTo>
                    <a:pt x="11444" y="13115"/>
                  </a:lnTo>
                  <a:lnTo>
                    <a:pt x="10336" y="13341"/>
                  </a:lnTo>
                  <a:lnTo>
                    <a:pt x="9796" y="13466"/>
                  </a:lnTo>
                  <a:lnTo>
                    <a:pt x="9257" y="13616"/>
                  </a:lnTo>
                  <a:lnTo>
                    <a:pt x="9167" y="13641"/>
                  </a:lnTo>
                  <a:lnTo>
                    <a:pt x="8568" y="13141"/>
                  </a:lnTo>
                  <a:lnTo>
                    <a:pt x="8119" y="12715"/>
                  </a:lnTo>
                  <a:lnTo>
                    <a:pt x="7609" y="12264"/>
                  </a:lnTo>
                  <a:lnTo>
                    <a:pt x="7070" y="11864"/>
                  </a:lnTo>
                  <a:lnTo>
                    <a:pt x="6771" y="11689"/>
                  </a:lnTo>
                  <a:lnTo>
                    <a:pt x="6471" y="11564"/>
                  </a:lnTo>
                  <a:lnTo>
                    <a:pt x="6381" y="11288"/>
                  </a:lnTo>
                  <a:lnTo>
                    <a:pt x="6381" y="11238"/>
                  </a:lnTo>
                  <a:lnTo>
                    <a:pt x="6321" y="11188"/>
                  </a:lnTo>
                  <a:lnTo>
                    <a:pt x="6022" y="10462"/>
                  </a:lnTo>
                  <a:lnTo>
                    <a:pt x="5872" y="10087"/>
                  </a:lnTo>
                  <a:lnTo>
                    <a:pt x="5752" y="9711"/>
                  </a:lnTo>
                  <a:lnTo>
                    <a:pt x="5423" y="8635"/>
                  </a:lnTo>
                  <a:lnTo>
                    <a:pt x="5153" y="7534"/>
                  </a:lnTo>
                  <a:lnTo>
                    <a:pt x="4883" y="6508"/>
                  </a:lnTo>
                  <a:lnTo>
                    <a:pt x="4733" y="5982"/>
                  </a:lnTo>
                  <a:lnTo>
                    <a:pt x="4643" y="5481"/>
                  </a:lnTo>
                  <a:lnTo>
                    <a:pt x="4643" y="5281"/>
                  </a:lnTo>
                  <a:lnTo>
                    <a:pt x="4673" y="5106"/>
                  </a:lnTo>
                  <a:lnTo>
                    <a:pt x="4733" y="4956"/>
                  </a:lnTo>
                  <a:lnTo>
                    <a:pt x="4823" y="4805"/>
                  </a:lnTo>
                  <a:lnTo>
                    <a:pt x="4943" y="4681"/>
                  </a:lnTo>
                  <a:lnTo>
                    <a:pt x="5093" y="4580"/>
                  </a:lnTo>
                  <a:lnTo>
                    <a:pt x="5272" y="4480"/>
                  </a:lnTo>
                  <a:lnTo>
                    <a:pt x="5452" y="4405"/>
                  </a:lnTo>
                  <a:lnTo>
                    <a:pt x="5692" y="4330"/>
                  </a:lnTo>
                  <a:lnTo>
                    <a:pt x="5782" y="4280"/>
                  </a:lnTo>
                  <a:lnTo>
                    <a:pt x="5842" y="4205"/>
                  </a:lnTo>
                  <a:lnTo>
                    <a:pt x="5872" y="4205"/>
                  </a:lnTo>
                  <a:lnTo>
                    <a:pt x="6291" y="4179"/>
                  </a:lnTo>
                  <a:lnTo>
                    <a:pt x="6710" y="4104"/>
                  </a:lnTo>
                  <a:lnTo>
                    <a:pt x="7549" y="3904"/>
                  </a:lnTo>
                  <a:lnTo>
                    <a:pt x="8238" y="3754"/>
                  </a:lnTo>
                  <a:lnTo>
                    <a:pt x="8898" y="3604"/>
                  </a:lnTo>
                  <a:lnTo>
                    <a:pt x="9586" y="3429"/>
                  </a:lnTo>
                  <a:lnTo>
                    <a:pt x="10276" y="3304"/>
                  </a:lnTo>
                  <a:lnTo>
                    <a:pt x="11504" y="3078"/>
                  </a:lnTo>
                  <a:lnTo>
                    <a:pt x="12733" y="2853"/>
                  </a:lnTo>
                  <a:lnTo>
                    <a:pt x="13930" y="2628"/>
                  </a:lnTo>
                  <a:lnTo>
                    <a:pt x="14530" y="2478"/>
                  </a:lnTo>
                  <a:lnTo>
                    <a:pt x="15129" y="2302"/>
                  </a:lnTo>
                  <a:close/>
                  <a:moveTo>
                    <a:pt x="18005" y="11814"/>
                  </a:moveTo>
                  <a:lnTo>
                    <a:pt x="18095" y="12189"/>
                  </a:lnTo>
                  <a:lnTo>
                    <a:pt x="16177" y="12515"/>
                  </a:lnTo>
                  <a:lnTo>
                    <a:pt x="15219" y="12715"/>
                  </a:lnTo>
                  <a:lnTo>
                    <a:pt x="14261" y="12915"/>
                  </a:lnTo>
                  <a:lnTo>
                    <a:pt x="13182" y="13165"/>
                  </a:lnTo>
                  <a:lnTo>
                    <a:pt x="12133" y="13466"/>
                  </a:lnTo>
                  <a:lnTo>
                    <a:pt x="11624" y="13591"/>
                  </a:lnTo>
                  <a:lnTo>
                    <a:pt x="11114" y="13716"/>
                  </a:lnTo>
                  <a:lnTo>
                    <a:pt x="10605" y="13841"/>
                  </a:lnTo>
                  <a:lnTo>
                    <a:pt x="10096" y="13991"/>
                  </a:lnTo>
                  <a:lnTo>
                    <a:pt x="9886" y="14016"/>
                  </a:lnTo>
                  <a:lnTo>
                    <a:pt x="9706" y="14091"/>
                  </a:lnTo>
                  <a:lnTo>
                    <a:pt x="9317" y="13766"/>
                  </a:lnTo>
                  <a:lnTo>
                    <a:pt x="9437" y="13741"/>
                  </a:lnTo>
                  <a:lnTo>
                    <a:pt x="9557" y="13716"/>
                  </a:lnTo>
                  <a:lnTo>
                    <a:pt x="9647" y="13666"/>
                  </a:lnTo>
                  <a:lnTo>
                    <a:pt x="10126" y="13591"/>
                  </a:lnTo>
                  <a:lnTo>
                    <a:pt x="10575" y="13516"/>
                  </a:lnTo>
                  <a:lnTo>
                    <a:pt x="11504" y="13291"/>
                  </a:lnTo>
                  <a:lnTo>
                    <a:pt x="13901" y="12790"/>
                  </a:lnTo>
                  <a:lnTo>
                    <a:pt x="14500" y="12640"/>
                  </a:lnTo>
                  <a:lnTo>
                    <a:pt x="15069" y="12489"/>
                  </a:lnTo>
                  <a:lnTo>
                    <a:pt x="16267" y="12189"/>
                  </a:lnTo>
                  <a:lnTo>
                    <a:pt x="17137" y="12014"/>
                  </a:lnTo>
                  <a:lnTo>
                    <a:pt x="17586" y="11939"/>
                  </a:lnTo>
                  <a:lnTo>
                    <a:pt x="18005" y="11814"/>
                  </a:lnTo>
                  <a:close/>
                  <a:moveTo>
                    <a:pt x="18155" y="12390"/>
                  </a:moveTo>
                  <a:lnTo>
                    <a:pt x="18244" y="12740"/>
                  </a:lnTo>
                  <a:lnTo>
                    <a:pt x="17256" y="12940"/>
                  </a:lnTo>
                  <a:lnTo>
                    <a:pt x="16267" y="13141"/>
                  </a:lnTo>
                  <a:lnTo>
                    <a:pt x="15309" y="13390"/>
                  </a:lnTo>
                  <a:lnTo>
                    <a:pt x="14350" y="13666"/>
                  </a:lnTo>
                  <a:lnTo>
                    <a:pt x="13452" y="13941"/>
                  </a:lnTo>
                  <a:lnTo>
                    <a:pt x="12523" y="14216"/>
                  </a:lnTo>
                  <a:lnTo>
                    <a:pt x="12014" y="14342"/>
                  </a:lnTo>
                  <a:lnTo>
                    <a:pt x="11504" y="14417"/>
                  </a:lnTo>
                  <a:lnTo>
                    <a:pt x="10456" y="14567"/>
                  </a:lnTo>
                  <a:lnTo>
                    <a:pt x="10425" y="14592"/>
                  </a:lnTo>
                  <a:lnTo>
                    <a:pt x="10395" y="14617"/>
                  </a:lnTo>
                  <a:lnTo>
                    <a:pt x="9976" y="14317"/>
                  </a:lnTo>
                  <a:lnTo>
                    <a:pt x="9886" y="14242"/>
                  </a:lnTo>
                  <a:lnTo>
                    <a:pt x="10066" y="14192"/>
                  </a:lnTo>
                  <a:lnTo>
                    <a:pt x="10246" y="14141"/>
                  </a:lnTo>
                  <a:lnTo>
                    <a:pt x="10695" y="14042"/>
                  </a:lnTo>
                  <a:lnTo>
                    <a:pt x="10934" y="14016"/>
                  </a:lnTo>
                  <a:lnTo>
                    <a:pt x="11054" y="13991"/>
                  </a:lnTo>
                  <a:lnTo>
                    <a:pt x="11144" y="13941"/>
                  </a:lnTo>
                  <a:lnTo>
                    <a:pt x="11175" y="13941"/>
                  </a:lnTo>
                  <a:lnTo>
                    <a:pt x="13062" y="13416"/>
                  </a:lnTo>
                  <a:lnTo>
                    <a:pt x="14110" y="13141"/>
                  </a:lnTo>
                  <a:lnTo>
                    <a:pt x="15129" y="12940"/>
                  </a:lnTo>
                  <a:lnTo>
                    <a:pt x="16118" y="12740"/>
                  </a:lnTo>
                  <a:lnTo>
                    <a:pt x="18155" y="12390"/>
                  </a:lnTo>
                  <a:close/>
                  <a:moveTo>
                    <a:pt x="6081" y="11564"/>
                  </a:moveTo>
                  <a:lnTo>
                    <a:pt x="6441" y="11764"/>
                  </a:lnTo>
                  <a:lnTo>
                    <a:pt x="6771" y="11964"/>
                  </a:lnTo>
                  <a:lnTo>
                    <a:pt x="7100" y="12189"/>
                  </a:lnTo>
                  <a:lnTo>
                    <a:pt x="7400" y="12414"/>
                  </a:lnTo>
                  <a:lnTo>
                    <a:pt x="7999" y="12890"/>
                  </a:lnTo>
                  <a:lnTo>
                    <a:pt x="8568" y="13390"/>
                  </a:lnTo>
                  <a:lnTo>
                    <a:pt x="9197" y="13941"/>
                  </a:lnTo>
                  <a:lnTo>
                    <a:pt x="9827" y="14467"/>
                  </a:lnTo>
                  <a:lnTo>
                    <a:pt x="10126" y="14667"/>
                  </a:lnTo>
                  <a:lnTo>
                    <a:pt x="10425" y="14868"/>
                  </a:lnTo>
                  <a:lnTo>
                    <a:pt x="10725" y="15093"/>
                  </a:lnTo>
                  <a:lnTo>
                    <a:pt x="10995" y="15293"/>
                  </a:lnTo>
                  <a:lnTo>
                    <a:pt x="10934" y="15343"/>
                  </a:lnTo>
                  <a:lnTo>
                    <a:pt x="10905" y="15393"/>
                  </a:lnTo>
                  <a:lnTo>
                    <a:pt x="10905" y="15418"/>
                  </a:lnTo>
                  <a:lnTo>
                    <a:pt x="10725" y="15593"/>
                  </a:lnTo>
                  <a:lnTo>
                    <a:pt x="10546" y="15743"/>
                  </a:lnTo>
                  <a:lnTo>
                    <a:pt x="10366" y="15868"/>
                  </a:lnTo>
                  <a:lnTo>
                    <a:pt x="10156" y="15769"/>
                  </a:lnTo>
                  <a:lnTo>
                    <a:pt x="9976" y="15668"/>
                  </a:lnTo>
                  <a:lnTo>
                    <a:pt x="9647" y="15418"/>
                  </a:lnTo>
                  <a:lnTo>
                    <a:pt x="9287" y="15168"/>
                  </a:lnTo>
                  <a:lnTo>
                    <a:pt x="8928" y="14917"/>
                  </a:lnTo>
                  <a:lnTo>
                    <a:pt x="8209" y="14342"/>
                  </a:lnTo>
                  <a:lnTo>
                    <a:pt x="7460" y="13791"/>
                  </a:lnTo>
                  <a:lnTo>
                    <a:pt x="6800" y="13341"/>
                  </a:lnTo>
                  <a:lnTo>
                    <a:pt x="6471" y="13115"/>
                  </a:lnTo>
                  <a:lnTo>
                    <a:pt x="6171" y="12840"/>
                  </a:lnTo>
                  <a:lnTo>
                    <a:pt x="5842" y="12515"/>
                  </a:lnTo>
                  <a:lnTo>
                    <a:pt x="5662" y="12365"/>
                  </a:lnTo>
                  <a:lnTo>
                    <a:pt x="5452" y="12240"/>
                  </a:lnTo>
                  <a:lnTo>
                    <a:pt x="5692" y="11989"/>
                  </a:lnTo>
                  <a:lnTo>
                    <a:pt x="5962" y="11739"/>
                  </a:lnTo>
                  <a:lnTo>
                    <a:pt x="6081" y="11564"/>
                  </a:lnTo>
                  <a:close/>
                  <a:moveTo>
                    <a:pt x="18275" y="12940"/>
                  </a:moveTo>
                  <a:lnTo>
                    <a:pt x="18395" y="13441"/>
                  </a:lnTo>
                  <a:lnTo>
                    <a:pt x="18634" y="14542"/>
                  </a:lnTo>
                  <a:lnTo>
                    <a:pt x="16567" y="14967"/>
                  </a:lnTo>
                  <a:lnTo>
                    <a:pt x="14500" y="15393"/>
                  </a:lnTo>
                  <a:lnTo>
                    <a:pt x="13272" y="15668"/>
                  </a:lnTo>
                  <a:lnTo>
                    <a:pt x="12043" y="15969"/>
                  </a:lnTo>
                  <a:lnTo>
                    <a:pt x="11444" y="16119"/>
                  </a:lnTo>
                  <a:lnTo>
                    <a:pt x="11534" y="16069"/>
                  </a:lnTo>
                  <a:lnTo>
                    <a:pt x="11594" y="15994"/>
                  </a:lnTo>
                  <a:lnTo>
                    <a:pt x="11624" y="15919"/>
                  </a:lnTo>
                  <a:lnTo>
                    <a:pt x="11624" y="15818"/>
                  </a:lnTo>
                  <a:lnTo>
                    <a:pt x="11563" y="15743"/>
                  </a:lnTo>
                  <a:lnTo>
                    <a:pt x="11384" y="15593"/>
                  </a:lnTo>
                  <a:lnTo>
                    <a:pt x="11175" y="15443"/>
                  </a:lnTo>
                  <a:lnTo>
                    <a:pt x="11264" y="15293"/>
                  </a:lnTo>
                  <a:lnTo>
                    <a:pt x="11264" y="15243"/>
                  </a:lnTo>
                  <a:lnTo>
                    <a:pt x="11204" y="15218"/>
                  </a:lnTo>
                  <a:lnTo>
                    <a:pt x="11204" y="15192"/>
                  </a:lnTo>
                  <a:lnTo>
                    <a:pt x="11504" y="15168"/>
                  </a:lnTo>
                  <a:lnTo>
                    <a:pt x="11804" y="15117"/>
                  </a:lnTo>
                  <a:lnTo>
                    <a:pt x="12433" y="14993"/>
                  </a:lnTo>
                  <a:lnTo>
                    <a:pt x="13032" y="14842"/>
                  </a:lnTo>
                  <a:lnTo>
                    <a:pt x="13601" y="14692"/>
                  </a:lnTo>
                  <a:lnTo>
                    <a:pt x="13961" y="14592"/>
                  </a:lnTo>
                  <a:lnTo>
                    <a:pt x="14320" y="14467"/>
                  </a:lnTo>
                  <a:lnTo>
                    <a:pt x="15009" y="14192"/>
                  </a:lnTo>
                  <a:lnTo>
                    <a:pt x="15339" y="14091"/>
                  </a:lnTo>
                  <a:lnTo>
                    <a:pt x="15699" y="13991"/>
                  </a:lnTo>
                  <a:lnTo>
                    <a:pt x="16058" y="13916"/>
                  </a:lnTo>
                  <a:lnTo>
                    <a:pt x="16447" y="13892"/>
                  </a:lnTo>
                  <a:lnTo>
                    <a:pt x="16507" y="13892"/>
                  </a:lnTo>
                  <a:lnTo>
                    <a:pt x="16537" y="13866"/>
                  </a:lnTo>
                  <a:lnTo>
                    <a:pt x="16567" y="13791"/>
                  </a:lnTo>
                  <a:lnTo>
                    <a:pt x="16537" y="13716"/>
                  </a:lnTo>
                  <a:lnTo>
                    <a:pt x="16507" y="13691"/>
                  </a:lnTo>
                  <a:lnTo>
                    <a:pt x="16447" y="13666"/>
                  </a:lnTo>
                  <a:lnTo>
                    <a:pt x="16118" y="13691"/>
                  </a:lnTo>
                  <a:lnTo>
                    <a:pt x="15818" y="13741"/>
                  </a:lnTo>
                  <a:lnTo>
                    <a:pt x="15489" y="13791"/>
                  </a:lnTo>
                  <a:lnTo>
                    <a:pt x="15189" y="13892"/>
                  </a:lnTo>
                  <a:lnTo>
                    <a:pt x="14590" y="14091"/>
                  </a:lnTo>
                  <a:lnTo>
                    <a:pt x="14020" y="14317"/>
                  </a:lnTo>
                  <a:lnTo>
                    <a:pt x="13661" y="14442"/>
                  </a:lnTo>
                  <a:lnTo>
                    <a:pt x="13272" y="14542"/>
                  </a:lnTo>
                  <a:lnTo>
                    <a:pt x="12553" y="14717"/>
                  </a:lnTo>
                  <a:lnTo>
                    <a:pt x="11773" y="14868"/>
                  </a:lnTo>
                  <a:lnTo>
                    <a:pt x="11414" y="14967"/>
                  </a:lnTo>
                  <a:lnTo>
                    <a:pt x="11054" y="15068"/>
                  </a:lnTo>
                  <a:lnTo>
                    <a:pt x="10485" y="14667"/>
                  </a:lnTo>
                  <a:lnTo>
                    <a:pt x="10725" y="14692"/>
                  </a:lnTo>
                  <a:lnTo>
                    <a:pt x="10965" y="14692"/>
                  </a:lnTo>
                  <a:lnTo>
                    <a:pt x="11414" y="14667"/>
                  </a:lnTo>
                  <a:lnTo>
                    <a:pt x="11894" y="14592"/>
                  </a:lnTo>
                  <a:lnTo>
                    <a:pt x="12373" y="14467"/>
                  </a:lnTo>
                  <a:lnTo>
                    <a:pt x="12852" y="14342"/>
                  </a:lnTo>
                  <a:lnTo>
                    <a:pt x="13332" y="14192"/>
                  </a:lnTo>
                  <a:lnTo>
                    <a:pt x="14200" y="13916"/>
                  </a:lnTo>
                  <a:lnTo>
                    <a:pt x="15189" y="13616"/>
                  </a:lnTo>
                  <a:lnTo>
                    <a:pt x="16208" y="13366"/>
                  </a:lnTo>
                  <a:lnTo>
                    <a:pt x="17256" y="13141"/>
                  </a:lnTo>
                  <a:lnTo>
                    <a:pt x="18275" y="12940"/>
                  </a:lnTo>
                  <a:close/>
                  <a:moveTo>
                    <a:pt x="11085" y="15543"/>
                  </a:moveTo>
                  <a:lnTo>
                    <a:pt x="11175" y="15618"/>
                  </a:lnTo>
                  <a:lnTo>
                    <a:pt x="11354" y="15743"/>
                  </a:lnTo>
                  <a:lnTo>
                    <a:pt x="11444" y="15793"/>
                  </a:lnTo>
                  <a:lnTo>
                    <a:pt x="11474" y="15844"/>
                  </a:lnTo>
                  <a:lnTo>
                    <a:pt x="11474" y="15894"/>
                  </a:lnTo>
                  <a:lnTo>
                    <a:pt x="11384" y="15943"/>
                  </a:lnTo>
                  <a:lnTo>
                    <a:pt x="11294" y="16044"/>
                  </a:lnTo>
                  <a:lnTo>
                    <a:pt x="11175" y="16094"/>
                  </a:lnTo>
                  <a:lnTo>
                    <a:pt x="11024" y="16144"/>
                  </a:lnTo>
                  <a:lnTo>
                    <a:pt x="10875" y="16144"/>
                  </a:lnTo>
                  <a:lnTo>
                    <a:pt x="10695" y="16069"/>
                  </a:lnTo>
                  <a:lnTo>
                    <a:pt x="10605" y="16018"/>
                  </a:lnTo>
                  <a:lnTo>
                    <a:pt x="10546" y="15969"/>
                  </a:lnTo>
                  <a:lnTo>
                    <a:pt x="10695" y="15868"/>
                  </a:lnTo>
                  <a:lnTo>
                    <a:pt x="10815" y="15769"/>
                  </a:lnTo>
                  <a:lnTo>
                    <a:pt x="11085" y="15543"/>
                  </a:lnTo>
                  <a:close/>
                  <a:moveTo>
                    <a:pt x="15998" y="1977"/>
                  </a:moveTo>
                  <a:lnTo>
                    <a:pt x="16058" y="2053"/>
                  </a:lnTo>
                  <a:lnTo>
                    <a:pt x="16148" y="2053"/>
                  </a:lnTo>
                  <a:lnTo>
                    <a:pt x="16087" y="2102"/>
                  </a:lnTo>
                  <a:lnTo>
                    <a:pt x="16087" y="2203"/>
                  </a:lnTo>
                  <a:lnTo>
                    <a:pt x="16177" y="2453"/>
                  </a:lnTo>
                  <a:lnTo>
                    <a:pt x="16387" y="2928"/>
                  </a:lnTo>
                  <a:lnTo>
                    <a:pt x="16717" y="3780"/>
                  </a:lnTo>
                  <a:lnTo>
                    <a:pt x="17016" y="4631"/>
                  </a:lnTo>
                  <a:lnTo>
                    <a:pt x="17286" y="5631"/>
                  </a:lnTo>
                  <a:lnTo>
                    <a:pt x="17436" y="6132"/>
                  </a:lnTo>
                  <a:lnTo>
                    <a:pt x="17586" y="6633"/>
                  </a:lnTo>
                  <a:lnTo>
                    <a:pt x="17915" y="7609"/>
                  </a:lnTo>
                  <a:lnTo>
                    <a:pt x="18065" y="8085"/>
                  </a:lnTo>
                  <a:lnTo>
                    <a:pt x="18215" y="8585"/>
                  </a:lnTo>
                  <a:lnTo>
                    <a:pt x="18334" y="9085"/>
                  </a:lnTo>
                  <a:lnTo>
                    <a:pt x="18514" y="10136"/>
                  </a:lnTo>
                  <a:lnTo>
                    <a:pt x="18634" y="10663"/>
                  </a:lnTo>
                  <a:lnTo>
                    <a:pt x="18874" y="11689"/>
                  </a:lnTo>
                  <a:lnTo>
                    <a:pt x="19173" y="12715"/>
                  </a:lnTo>
                  <a:lnTo>
                    <a:pt x="19473" y="13641"/>
                  </a:lnTo>
                  <a:lnTo>
                    <a:pt x="19833" y="14567"/>
                  </a:lnTo>
                  <a:lnTo>
                    <a:pt x="20162" y="15493"/>
                  </a:lnTo>
                  <a:lnTo>
                    <a:pt x="20522" y="16419"/>
                  </a:lnTo>
                  <a:lnTo>
                    <a:pt x="20372" y="16319"/>
                  </a:lnTo>
                  <a:lnTo>
                    <a:pt x="20252" y="16194"/>
                  </a:lnTo>
                  <a:lnTo>
                    <a:pt x="20223" y="16169"/>
                  </a:lnTo>
                  <a:lnTo>
                    <a:pt x="20162" y="16144"/>
                  </a:lnTo>
                  <a:lnTo>
                    <a:pt x="20102" y="16169"/>
                  </a:lnTo>
                  <a:lnTo>
                    <a:pt x="20072" y="16194"/>
                  </a:lnTo>
                  <a:lnTo>
                    <a:pt x="19953" y="16344"/>
                  </a:lnTo>
                  <a:lnTo>
                    <a:pt x="19892" y="16494"/>
                  </a:lnTo>
                  <a:lnTo>
                    <a:pt x="19773" y="16770"/>
                  </a:lnTo>
                  <a:lnTo>
                    <a:pt x="19563" y="16394"/>
                  </a:lnTo>
                  <a:lnTo>
                    <a:pt x="19383" y="15994"/>
                  </a:lnTo>
                  <a:lnTo>
                    <a:pt x="19234" y="15593"/>
                  </a:lnTo>
                  <a:lnTo>
                    <a:pt x="19084" y="15192"/>
                  </a:lnTo>
                  <a:lnTo>
                    <a:pt x="19114" y="15168"/>
                  </a:lnTo>
                  <a:lnTo>
                    <a:pt x="19084" y="15117"/>
                  </a:lnTo>
                  <a:lnTo>
                    <a:pt x="19084" y="15093"/>
                  </a:lnTo>
                  <a:lnTo>
                    <a:pt x="19024" y="15068"/>
                  </a:lnTo>
                  <a:lnTo>
                    <a:pt x="18904" y="14592"/>
                  </a:lnTo>
                  <a:lnTo>
                    <a:pt x="18754" y="13991"/>
                  </a:lnTo>
                  <a:lnTo>
                    <a:pt x="18604" y="13390"/>
                  </a:lnTo>
                  <a:lnTo>
                    <a:pt x="18485" y="12890"/>
                  </a:lnTo>
                  <a:lnTo>
                    <a:pt x="18514" y="12840"/>
                  </a:lnTo>
                  <a:lnTo>
                    <a:pt x="18514" y="12815"/>
                  </a:lnTo>
                  <a:lnTo>
                    <a:pt x="18485" y="12765"/>
                  </a:lnTo>
                  <a:lnTo>
                    <a:pt x="18454" y="12740"/>
                  </a:lnTo>
                  <a:lnTo>
                    <a:pt x="18215" y="11739"/>
                  </a:lnTo>
                  <a:lnTo>
                    <a:pt x="18244" y="11714"/>
                  </a:lnTo>
                  <a:lnTo>
                    <a:pt x="18244" y="11663"/>
                  </a:lnTo>
                  <a:lnTo>
                    <a:pt x="18155" y="11588"/>
                  </a:lnTo>
                  <a:lnTo>
                    <a:pt x="18065" y="11238"/>
                  </a:lnTo>
                  <a:lnTo>
                    <a:pt x="18095" y="11163"/>
                  </a:lnTo>
                  <a:lnTo>
                    <a:pt x="18095" y="11113"/>
                  </a:lnTo>
                  <a:lnTo>
                    <a:pt x="18065" y="11063"/>
                  </a:lnTo>
                  <a:lnTo>
                    <a:pt x="18005" y="11038"/>
                  </a:lnTo>
                  <a:lnTo>
                    <a:pt x="17586" y="9636"/>
                  </a:lnTo>
                  <a:lnTo>
                    <a:pt x="17196" y="8360"/>
                  </a:lnTo>
                  <a:lnTo>
                    <a:pt x="17196" y="8285"/>
                  </a:lnTo>
                  <a:lnTo>
                    <a:pt x="17137" y="8235"/>
                  </a:lnTo>
                  <a:lnTo>
                    <a:pt x="16867" y="7233"/>
                  </a:lnTo>
                  <a:lnTo>
                    <a:pt x="16867" y="7158"/>
                  </a:lnTo>
                  <a:lnTo>
                    <a:pt x="16717" y="6658"/>
                  </a:lnTo>
                  <a:lnTo>
                    <a:pt x="16747" y="6583"/>
                  </a:lnTo>
                  <a:lnTo>
                    <a:pt x="16717" y="6532"/>
                  </a:lnTo>
                  <a:lnTo>
                    <a:pt x="16687" y="6508"/>
                  </a:lnTo>
                  <a:lnTo>
                    <a:pt x="16507" y="5757"/>
                  </a:lnTo>
                  <a:lnTo>
                    <a:pt x="16297" y="4730"/>
                  </a:lnTo>
                  <a:lnTo>
                    <a:pt x="16148" y="4230"/>
                  </a:lnTo>
                  <a:lnTo>
                    <a:pt x="15998" y="3704"/>
                  </a:lnTo>
                  <a:lnTo>
                    <a:pt x="15818" y="3354"/>
                  </a:lnTo>
                  <a:lnTo>
                    <a:pt x="15638" y="2978"/>
                  </a:lnTo>
                  <a:lnTo>
                    <a:pt x="15429" y="2628"/>
                  </a:lnTo>
                  <a:lnTo>
                    <a:pt x="15339" y="2428"/>
                  </a:lnTo>
                  <a:lnTo>
                    <a:pt x="15279" y="2253"/>
                  </a:lnTo>
                  <a:lnTo>
                    <a:pt x="15309" y="2177"/>
                  </a:lnTo>
                  <a:lnTo>
                    <a:pt x="15249" y="2128"/>
                  </a:lnTo>
                  <a:lnTo>
                    <a:pt x="15249" y="2102"/>
                  </a:lnTo>
                  <a:lnTo>
                    <a:pt x="15279" y="2102"/>
                  </a:lnTo>
                  <a:lnTo>
                    <a:pt x="15519" y="2027"/>
                  </a:lnTo>
                  <a:lnTo>
                    <a:pt x="15758" y="2002"/>
                  </a:lnTo>
                  <a:lnTo>
                    <a:pt x="15998" y="1977"/>
                  </a:lnTo>
                  <a:close/>
                  <a:moveTo>
                    <a:pt x="21600" y="0"/>
                  </a:moveTo>
                  <a:lnTo>
                    <a:pt x="20133" y="375"/>
                  </a:lnTo>
                  <a:lnTo>
                    <a:pt x="18664" y="726"/>
                  </a:lnTo>
                  <a:lnTo>
                    <a:pt x="17196" y="1026"/>
                  </a:lnTo>
                  <a:lnTo>
                    <a:pt x="15699" y="1326"/>
                  </a:lnTo>
                  <a:lnTo>
                    <a:pt x="12733" y="1927"/>
                  </a:lnTo>
                  <a:lnTo>
                    <a:pt x="11234" y="2227"/>
                  </a:lnTo>
                  <a:lnTo>
                    <a:pt x="9766" y="2528"/>
                  </a:lnTo>
                  <a:lnTo>
                    <a:pt x="8568" y="2803"/>
                  </a:lnTo>
                  <a:lnTo>
                    <a:pt x="7400" y="3104"/>
                  </a:lnTo>
                  <a:lnTo>
                    <a:pt x="5063" y="3729"/>
                  </a:lnTo>
                  <a:lnTo>
                    <a:pt x="4494" y="3904"/>
                  </a:lnTo>
                  <a:lnTo>
                    <a:pt x="4194" y="4005"/>
                  </a:lnTo>
                  <a:lnTo>
                    <a:pt x="3894" y="4155"/>
                  </a:lnTo>
                  <a:lnTo>
                    <a:pt x="3655" y="4305"/>
                  </a:lnTo>
                  <a:lnTo>
                    <a:pt x="3534" y="4405"/>
                  </a:lnTo>
                  <a:lnTo>
                    <a:pt x="3475" y="4505"/>
                  </a:lnTo>
                  <a:lnTo>
                    <a:pt x="3415" y="4631"/>
                  </a:lnTo>
                  <a:lnTo>
                    <a:pt x="3385" y="4730"/>
                  </a:lnTo>
                  <a:lnTo>
                    <a:pt x="3355" y="4856"/>
                  </a:lnTo>
                  <a:lnTo>
                    <a:pt x="3385" y="5006"/>
                  </a:lnTo>
                  <a:lnTo>
                    <a:pt x="3355" y="5281"/>
                  </a:lnTo>
                  <a:lnTo>
                    <a:pt x="3385" y="5582"/>
                  </a:lnTo>
                  <a:lnTo>
                    <a:pt x="3565" y="6182"/>
                  </a:lnTo>
                  <a:lnTo>
                    <a:pt x="3834" y="6783"/>
                  </a:lnTo>
                  <a:lnTo>
                    <a:pt x="4044" y="7334"/>
                  </a:lnTo>
                  <a:lnTo>
                    <a:pt x="4943" y="9986"/>
                  </a:lnTo>
                  <a:lnTo>
                    <a:pt x="4374" y="9486"/>
                  </a:lnTo>
                  <a:lnTo>
                    <a:pt x="3775" y="9010"/>
                  </a:lnTo>
                  <a:lnTo>
                    <a:pt x="3415" y="8710"/>
                  </a:lnTo>
                  <a:lnTo>
                    <a:pt x="3025" y="8460"/>
                  </a:lnTo>
                  <a:lnTo>
                    <a:pt x="2636" y="8184"/>
                  </a:lnTo>
                  <a:lnTo>
                    <a:pt x="2276" y="7884"/>
                  </a:lnTo>
                  <a:lnTo>
                    <a:pt x="2037" y="7709"/>
                  </a:lnTo>
                  <a:lnTo>
                    <a:pt x="1767" y="7509"/>
                  </a:lnTo>
                  <a:lnTo>
                    <a:pt x="1618" y="7409"/>
                  </a:lnTo>
                  <a:lnTo>
                    <a:pt x="1467" y="7358"/>
                  </a:lnTo>
                  <a:lnTo>
                    <a:pt x="1318" y="7334"/>
                  </a:lnTo>
                  <a:lnTo>
                    <a:pt x="1138" y="7358"/>
                  </a:lnTo>
                  <a:lnTo>
                    <a:pt x="1138" y="7309"/>
                  </a:lnTo>
                  <a:lnTo>
                    <a:pt x="1108" y="7259"/>
                  </a:lnTo>
                  <a:lnTo>
                    <a:pt x="1048" y="7233"/>
                  </a:lnTo>
                  <a:lnTo>
                    <a:pt x="989" y="7233"/>
                  </a:lnTo>
                  <a:lnTo>
                    <a:pt x="838" y="7309"/>
                  </a:lnTo>
                  <a:lnTo>
                    <a:pt x="689" y="7433"/>
                  </a:lnTo>
                  <a:lnTo>
                    <a:pt x="449" y="7659"/>
                  </a:lnTo>
                  <a:lnTo>
                    <a:pt x="239" y="7859"/>
                  </a:lnTo>
                  <a:lnTo>
                    <a:pt x="149" y="7984"/>
                  </a:lnTo>
                  <a:lnTo>
                    <a:pt x="119" y="8034"/>
                  </a:lnTo>
                  <a:lnTo>
                    <a:pt x="119" y="8085"/>
                  </a:lnTo>
                  <a:lnTo>
                    <a:pt x="90" y="8085"/>
                  </a:lnTo>
                  <a:lnTo>
                    <a:pt x="60" y="8109"/>
                  </a:lnTo>
                  <a:lnTo>
                    <a:pt x="29" y="8134"/>
                  </a:lnTo>
                  <a:lnTo>
                    <a:pt x="0" y="8160"/>
                  </a:lnTo>
                  <a:lnTo>
                    <a:pt x="60" y="8210"/>
                  </a:lnTo>
                  <a:lnTo>
                    <a:pt x="209" y="8285"/>
                  </a:lnTo>
                  <a:lnTo>
                    <a:pt x="569" y="8585"/>
                  </a:lnTo>
                  <a:lnTo>
                    <a:pt x="1018" y="9035"/>
                  </a:lnTo>
                  <a:lnTo>
                    <a:pt x="1288" y="9311"/>
                  </a:lnTo>
                  <a:lnTo>
                    <a:pt x="1587" y="9586"/>
                  </a:lnTo>
                  <a:lnTo>
                    <a:pt x="1917" y="9836"/>
                  </a:lnTo>
                  <a:lnTo>
                    <a:pt x="2247" y="10087"/>
                  </a:lnTo>
                  <a:lnTo>
                    <a:pt x="3025" y="10588"/>
                  </a:lnTo>
                  <a:lnTo>
                    <a:pt x="3804" y="11138"/>
                  </a:lnTo>
                  <a:lnTo>
                    <a:pt x="4164" y="11414"/>
                  </a:lnTo>
                  <a:lnTo>
                    <a:pt x="4524" y="11714"/>
                  </a:lnTo>
                  <a:lnTo>
                    <a:pt x="4853" y="12039"/>
                  </a:lnTo>
                  <a:lnTo>
                    <a:pt x="5153" y="12365"/>
                  </a:lnTo>
                  <a:lnTo>
                    <a:pt x="5213" y="12414"/>
                  </a:lnTo>
                  <a:lnTo>
                    <a:pt x="5333" y="12414"/>
                  </a:lnTo>
                  <a:lnTo>
                    <a:pt x="5362" y="12365"/>
                  </a:lnTo>
                  <a:lnTo>
                    <a:pt x="5392" y="12339"/>
                  </a:lnTo>
                  <a:lnTo>
                    <a:pt x="5482" y="12440"/>
                  </a:lnTo>
                  <a:lnTo>
                    <a:pt x="5572" y="12515"/>
                  </a:lnTo>
                  <a:lnTo>
                    <a:pt x="5632" y="12540"/>
                  </a:lnTo>
                  <a:lnTo>
                    <a:pt x="5632" y="12565"/>
                  </a:lnTo>
                  <a:lnTo>
                    <a:pt x="5872" y="13190"/>
                  </a:lnTo>
                  <a:lnTo>
                    <a:pt x="6111" y="13841"/>
                  </a:lnTo>
                  <a:lnTo>
                    <a:pt x="6291" y="14467"/>
                  </a:lnTo>
                  <a:lnTo>
                    <a:pt x="6441" y="15117"/>
                  </a:lnTo>
                  <a:lnTo>
                    <a:pt x="6771" y="16419"/>
                  </a:lnTo>
                  <a:lnTo>
                    <a:pt x="6951" y="17070"/>
                  </a:lnTo>
                  <a:lnTo>
                    <a:pt x="7190" y="17721"/>
                  </a:lnTo>
                  <a:lnTo>
                    <a:pt x="7699" y="19072"/>
                  </a:lnTo>
                  <a:lnTo>
                    <a:pt x="8209" y="20424"/>
                  </a:lnTo>
                  <a:lnTo>
                    <a:pt x="8299" y="20599"/>
                  </a:lnTo>
                  <a:lnTo>
                    <a:pt x="8478" y="20900"/>
                  </a:lnTo>
                  <a:lnTo>
                    <a:pt x="8598" y="21050"/>
                  </a:lnTo>
                  <a:lnTo>
                    <a:pt x="8748" y="21175"/>
                  </a:lnTo>
                  <a:lnTo>
                    <a:pt x="8898" y="21300"/>
                  </a:lnTo>
                  <a:lnTo>
                    <a:pt x="9077" y="21400"/>
                  </a:lnTo>
                  <a:lnTo>
                    <a:pt x="9287" y="21475"/>
                  </a:lnTo>
                  <a:lnTo>
                    <a:pt x="9527" y="21525"/>
                  </a:lnTo>
                  <a:lnTo>
                    <a:pt x="9796" y="21575"/>
                  </a:lnTo>
                  <a:lnTo>
                    <a:pt x="10066" y="21600"/>
                  </a:lnTo>
                  <a:lnTo>
                    <a:pt x="10336" y="21600"/>
                  </a:lnTo>
                  <a:lnTo>
                    <a:pt x="10605" y="21575"/>
                  </a:lnTo>
                  <a:lnTo>
                    <a:pt x="10875" y="21550"/>
                  </a:lnTo>
                  <a:lnTo>
                    <a:pt x="11414" y="21450"/>
                  </a:lnTo>
                  <a:lnTo>
                    <a:pt x="11953" y="21325"/>
                  </a:lnTo>
                  <a:lnTo>
                    <a:pt x="12492" y="21175"/>
                  </a:lnTo>
                  <a:lnTo>
                    <a:pt x="13481" y="20874"/>
                  </a:lnTo>
                  <a:lnTo>
                    <a:pt x="15219" y="20474"/>
                  </a:lnTo>
                  <a:lnTo>
                    <a:pt x="16957" y="20074"/>
                  </a:lnTo>
                  <a:lnTo>
                    <a:pt x="17856" y="19823"/>
                  </a:lnTo>
                  <a:lnTo>
                    <a:pt x="18784" y="19573"/>
                  </a:lnTo>
                  <a:lnTo>
                    <a:pt x="19234" y="19448"/>
                  </a:lnTo>
                  <a:lnTo>
                    <a:pt x="19713" y="19347"/>
                  </a:lnTo>
                  <a:lnTo>
                    <a:pt x="20162" y="19248"/>
                  </a:lnTo>
                  <a:lnTo>
                    <a:pt x="20642" y="19197"/>
                  </a:lnTo>
                  <a:lnTo>
                    <a:pt x="20701" y="19173"/>
                  </a:lnTo>
                  <a:lnTo>
                    <a:pt x="20762" y="19098"/>
                  </a:lnTo>
                  <a:lnTo>
                    <a:pt x="20881" y="19098"/>
                  </a:lnTo>
                  <a:lnTo>
                    <a:pt x="21031" y="19072"/>
                  </a:lnTo>
                  <a:lnTo>
                    <a:pt x="21330" y="19023"/>
                  </a:lnTo>
                  <a:lnTo>
                    <a:pt x="21600" y="18947"/>
                  </a:lnTo>
                  <a:lnTo>
                    <a:pt x="21600" y="18697"/>
                  </a:lnTo>
                  <a:lnTo>
                    <a:pt x="21031" y="18847"/>
                  </a:lnTo>
                  <a:lnTo>
                    <a:pt x="20791" y="18922"/>
                  </a:lnTo>
                  <a:lnTo>
                    <a:pt x="20642" y="18997"/>
                  </a:lnTo>
                  <a:lnTo>
                    <a:pt x="20252" y="19023"/>
                  </a:lnTo>
                  <a:lnTo>
                    <a:pt x="19173" y="19248"/>
                  </a:lnTo>
                  <a:lnTo>
                    <a:pt x="17766" y="19648"/>
                  </a:lnTo>
                  <a:lnTo>
                    <a:pt x="16957" y="19849"/>
                  </a:lnTo>
                  <a:lnTo>
                    <a:pt x="16148" y="20048"/>
                  </a:lnTo>
                  <a:lnTo>
                    <a:pt x="14500" y="20424"/>
                  </a:lnTo>
                  <a:lnTo>
                    <a:pt x="13242" y="20750"/>
                  </a:lnTo>
                  <a:lnTo>
                    <a:pt x="11983" y="21074"/>
                  </a:lnTo>
                  <a:lnTo>
                    <a:pt x="11474" y="21200"/>
                  </a:lnTo>
                  <a:lnTo>
                    <a:pt x="10965" y="21325"/>
                  </a:lnTo>
                  <a:lnTo>
                    <a:pt x="10425" y="21375"/>
                  </a:lnTo>
                  <a:lnTo>
                    <a:pt x="10156" y="21400"/>
                  </a:lnTo>
                  <a:lnTo>
                    <a:pt x="9886" y="21400"/>
                  </a:lnTo>
                  <a:lnTo>
                    <a:pt x="9557" y="21350"/>
                  </a:lnTo>
                  <a:lnTo>
                    <a:pt x="9287" y="21250"/>
                  </a:lnTo>
                  <a:lnTo>
                    <a:pt x="9077" y="21125"/>
                  </a:lnTo>
                  <a:lnTo>
                    <a:pt x="8867" y="20950"/>
                  </a:lnTo>
                  <a:lnTo>
                    <a:pt x="8718" y="20750"/>
                  </a:lnTo>
                  <a:lnTo>
                    <a:pt x="8568" y="20524"/>
                  </a:lnTo>
                  <a:lnTo>
                    <a:pt x="8448" y="20299"/>
                  </a:lnTo>
                  <a:lnTo>
                    <a:pt x="8358" y="20048"/>
                  </a:lnTo>
                  <a:lnTo>
                    <a:pt x="8119" y="19398"/>
                  </a:lnTo>
                  <a:lnTo>
                    <a:pt x="7849" y="18772"/>
                  </a:lnTo>
                  <a:lnTo>
                    <a:pt x="7339" y="17496"/>
                  </a:lnTo>
                  <a:lnTo>
                    <a:pt x="7130" y="16920"/>
                  </a:lnTo>
                  <a:lnTo>
                    <a:pt x="6951" y="16344"/>
                  </a:lnTo>
                  <a:lnTo>
                    <a:pt x="6651" y="15192"/>
                  </a:lnTo>
                  <a:lnTo>
                    <a:pt x="6351" y="14016"/>
                  </a:lnTo>
                  <a:lnTo>
                    <a:pt x="6171" y="13466"/>
                  </a:lnTo>
                  <a:lnTo>
                    <a:pt x="5932" y="12890"/>
                  </a:lnTo>
                  <a:lnTo>
                    <a:pt x="6022" y="12965"/>
                  </a:lnTo>
                  <a:lnTo>
                    <a:pt x="6261" y="13190"/>
                  </a:lnTo>
                  <a:lnTo>
                    <a:pt x="6501" y="13416"/>
                  </a:lnTo>
                  <a:lnTo>
                    <a:pt x="7070" y="13816"/>
                  </a:lnTo>
                  <a:lnTo>
                    <a:pt x="7220" y="14091"/>
                  </a:lnTo>
                  <a:lnTo>
                    <a:pt x="7490" y="14993"/>
                  </a:lnTo>
                  <a:lnTo>
                    <a:pt x="7639" y="15618"/>
                  </a:lnTo>
                  <a:lnTo>
                    <a:pt x="7759" y="16219"/>
                  </a:lnTo>
                  <a:lnTo>
                    <a:pt x="7939" y="17120"/>
                  </a:lnTo>
                  <a:lnTo>
                    <a:pt x="8179" y="18021"/>
                  </a:lnTo>
                  <a:lnTo>
                    <a:pt x="8358" y="18822"/>
                  </a:lnTo>
                  <a:lnTo>
                    <a:pt x="8508" y="19248"/>
                  </a:lnTo>
                  <a:lnTo>
                    <a:pt x="8658" y="19698"/>
                  </a:lnTo>
                  <a:lnTo>
                    <a:pt x="8898" y="20098"/>
                  </a:lnTo>
                  <a:lnTo>
                    <a:pt x="9018" y="20274"/>
                  </a:lnTo>
                  <a:lnTo>
                    <a:pt x="9167" y="20449"/>
                  </a:lnTo>
                  <a:lnTo>
                    <a:pt x="9347" y="20599"/>
                  </a:lnTo>
                  <a:lnTo>
                    <a:pt x="9527" y="20724"/>
                  </a:lnTo>
                  <a:lnTo>
                    <a:pt x="9737" y="20825"/>
                  </a:lnTo>
                  <a:lnTo>
                    <a:pt x="9946" y="20924"/>
                  </a:lnTo>
                  <a:lnTo>
                    <a:pt x="10246" y="20975"/>
                  </a:lnTo>
                  <a:lnTo>
                    <a:pt x="10546" y="20999"/>
                  </a:lnTo>
                  <a:lnTo>
                    <a:pt x="10844" y="20999"/>
                  </a:lnTo>
                  <a:lnTo>
                    <a:pt x="11144" y="20975"/>
                  </a:lnTo>
                  <a:lnTo>
                    <a:pt x="11444" y="20924"/>
                  </a:lnTo>
                  <a:lnTo>
                    <a:pt x="11744" y="20849"/>
                  </a:lnTo>
                  <a:lnTo>
                    <a:pt x="12313" y="20724"/>
                  </a:lnTo>
                  <a:lnTo>
                    <a:pt x="13002" y="20524"/>
                  </a:lnTo>
                  <a:lnTo>
                    <a:pt x="13691" y="20299"/>
                  </a:lnTo>
                  <a:lnTo>
                    <a:pt x="14410" y="20074"/>
                  </a:lnTo>
                  <a:lnTo>
                    <a:pt x="15099" y="19873"/>
                  </a:lnTo>
                  <a:lnTo>
                    <a:pt x="18934" y="18947"/>
                  </a:lnTo>
                  <a:lnTo>
                    <a:pt x="19892" y="18697"/>
                  </a:lnTo>
                  <a:lnTo>
                    <a:pt x="20881" y="18446"/>
                  </a:lnTo>
                  <a:lnTo>
                    <a:pt x="21600" y="18272"/>
                  </a:lnTo>
                  <a:lnTo>
                    <a:pt x="21600" y="18046"/>
                  </a:lnTo>
                  <a:lnTo>
                    <a:pt x="20402" y="18371"/>
                  </a:lnTo>
                  <a:lnTo>
                    <a:pt x="18514" y="18872"/>
                  </a:lnTo>
                  <a:lnTo>
                    <a:pt x="16627" y="19323"/>
                  </a:lnTo>
                  <a:lnTo>
                    <a:pt x="15069" y="19723"/>
                  </a:lnTo>
                  <a:lnTo>
                    <a:pt x="14320" y="19924"/>
                  </a:lnTo>
                  <a:lnTo>
                    <a:pt x="13571" y="20149"/>
                  </a:lnTo>
                  <a:lnTo>
                    <a:pt x="12852" y="20374"/>
                  </a:lnTo>
                  <a:lnTo>
                    <a:pt x="12163" y="20574"/>
                  </a:lnTo>
                  <a:lnTo>
                    <a:pt x="11773" y="20674"/>
                  </a:lnTo>
                  <a:lnTo>
                    <a:pt x="11054" y="20774"/>
                  </a:lnTo>
                  <a:lnTo>
                    <a:pt x="10695" y="20799"/>
                  </a:lnTo>
                  <a:lnTo>
                    <a:pt x="10366" y="20799"/>
                  </a:lnTo>
                  <a:lnTo>
                    <a:pt x="10066" y="20724"/>
                  </a:lnTo>
                  <a:lnTo>
                    <a:pt x="9827" y="20649"/>
                  </a:lnTo>
                  <a:lnTo>
                    <a:pt x="9586" y="20499"/>
                  </a:lnTo>
                  <a:lnTo>
                    <a:pt x="9377" y="20349"/>
                  </a:lnTo>
                  <a:lnTo>
                    <a:pt x="9197" y="20149"/>
                  </a:lnTo>
                  <a:lnTo>
                    <a:pt x="9047" y="19948"/>
                  </a:lnTo>
                  <a:lnTo>
                    <a:pt x="8928" y="19723"/>
                  </a:lnTo>
                  <a:lnTo>
                    <a:pt x="8808" y="19473"/>
                  </a:lnTo>
                  <a:lnTo>
                    <a:pt x="8688" y="19223"/>
                  </a:lnTo>
                  <a:lnTo>
                    <a:pt x="8538" y="18722"/>
                  </a:lnTo>
                  <a:lnTo>
                    <a:pt x="8418" y="18221"/>
                  </a:lnTo>
                  <a:lnTo>
                    <a:pt x="8299" y="17746"/>
                  </a:lnTo>
                  <a:lnTo>
                    <a:pt x="8119" y="16820"/>
                  </a:lnTo>
                  <a:lnTo>
                    <a:pt x="7939" y="15868"/>
                  </a:lnTo>
                  <a:lnTo>
                    <a:pt x="7849" y="15393"/>
                  </a:lnTo>
                  <a:lnTo>
                    <a:pt x="7729" y="14943"/>
                  </a:lnTo>
                  <a:lnTo>
                    <a:pt x="7580" y="14492"/>
                  </a:lnTo>
                  <a:lnTo>
                    <a:pt x="7400" y="14042"/>
                  </a:lnTo>
                  <a:lnTo>
                    <a:pt x="7429" y="14066"/>
                  </a:lnTo>
                  <a:lnTo>
                    <a:pt x="8238" y="14692"/>
                  </a:lnTo>
                  <a:lnTo>
                    <a:pt x="9018" y="15293"/>
                  </a:lnTo>
                  <a:lnTo>
                    <a:pt x="9377" y="15518"/>
                  </a:lnTo>
                  <a:lnTo>
                    <a:pt x="9557" y="15643"/>
                  </a:lnTo>
                  <a:lnTo>
                    <a:pt x="9706" y="15743"/>
                  </a:lnTo>
                  <a:lnTo>
                    <a:pt x="9976" y="15943"/>
                  </a:lnTo>
                  <a:lnTo>
                    <a:pt x="10096" y="16018"/>
                  </a:lnTo>
                  <a:lnTo>
                    <a:pt x="10276" y="16069"/>
                  </a:lnTo>
                  <a:lnTo>
                    <a:pt x="10336" y="16094"/>
                  </a:lnTo>
                  <a:lnTo>
                    <a:pt x="10395" y="16069"/>
                  </a:lnTo>
                  <a:lnTo>
                    <a:pt x="10425" y="16044"/>
                  </a:lnTo>
                  <a:lnTo>
                    <a:pt x="10425" y="16069"/>
                  </a:lnTo>
                  <a:lnTo>
                    <a:pt x="10456" y="16094"/>
                  </a:lnTo>
                  <a:lnTo>
                    <a:pt x="10605" y="16194"/>
                  </a:lnTo>
                  <a:lnTo>
                    <a:pt x="10785" y="16269"/>
                  </a:lnTo>
                  <a:lnTo>
                    <a:pt x="10336" y="16344"/>
                  </a:lnTo>
                  <a:lnTo>
                    <a:pt x="10126" y="16394"/>
                  </a:lnTo>
                  <a:lnTo>
                    <a:pt x="9946" y="16470"/>
                  </a:lnTo>
                  <a:lnTo>
                    <a:pt x="9886" y="16519"/>
                  </a:lnTo>
                  <a:lnTo>
                    <a:pt x="9886" y="16569"/>
                  </a:lnTo>
                  <a:lnTo>
                    <a:pt x="9946" y="16620"/>
                  </a:lnTo>
                  <a:lnTo>
                    <a:pt x="10006" y="16620"/>
                  </a:lnTo>
                  <a:lnTo>
                    <a:pt x="11144" y="16369"/>
                  </a:lnTo>
                  <a:lnTo>
                    <a:pt x="12283" y="16119"/>
                  </a:lnTo>
                  <a:lnTo>
                    <a:pt x="13421" y="15844"/>
                  </a:lnTo>
                  <a:lnTo>
                    <a:pt x="14560" y="15593"/>
                  </a:lnTo>
                  <a:lnTo>
                    <a:pt x="16627" y="15168"/>
                  </a:lnTo>
                  <a:lnTo>
                    <a:pt x="18694" y="14742"/>
                  </a:lnTo>
                  <a:lnTo>
                    <a:pt x="18784" y="15042"/>
                  </a:lnTo>
                  <a:lnTo>
                    <a:pt x="18544" y="15068"/>
                  </a:lnTo>
                  <a:lnTo>
                    <a:pt x="18275" y="15093"/>
                  </a:lnTo>
                  <a:lnTo>
                    <a:pt x="17735" y="15192"/>
                  </a:lnTo>
                  <a:lnTo>
                    <a:pt x="16747" y="15418"/>
                  </a:lnTo>
                  <a:lnTo>
                    <a:pt x="16028" y="15568"/>
                  </a:lnTo>
                  <a:lnTo>
                    <a:pt x="15339" y="15743"/>
                  </a:lnTo>
                  <a:lnTo>
                    <a:pt x="13961" y="16094"/>
                  </a:lnTo>
                  <a:lnTo>
                    <a:pt x="12553" y="16470"/>
                  </a:lnTo>
                  <a:lnTo>
                    <a:pt x="11863" y="16670"/>
                  </a:lnTo>
                  <a:lnTo>
                    <a:pt x="11144" y="16845"/>
                  </a:lnTo>
                  <a:lnTo>
                    <a:pt x="10844" y="16870"/>
                  </a:lnTo>
                  <a:lnTo>
                    <a:pt x="10546" y="16920"/>
                  </a:lnTo>
                  <a:lnTo>
                    <a:pt x="10395" y="16945"/>
                  </a:lnTo>
                  <a:lnTo>
                    <a:pt x="10246" y="17020"/>
                  </a:lnTo>
                  <a:lnTo>
                    <a:pt x="10156" y="17095"/>
                  </a:lnTo>
                  <a:lnTo>
                    <a:pt x="10066" y="17195"/>
                  </a:lnTo>
                  <a:lnTo>
                    <a:pt x="10066" y="17221"/>
                  </a:lnTo>
                  <a:lnTo>
                    <a:pt x="10096" y="17221"/>
                  </a:lnTo>
                  <a:lnTo>
                    <a:pt x="10485" y="17120"/>
                  </a:lnTo>
                  <a:lnTo>
                    <a:pt x="10875" y="17045"/>
                  </a:lnTo>
                  <a:lnTo>
                    <a:pt x="11264" y="16995"/>
                  </a:lnTo>
                  <a:lnTo>
                    <a:pt x="11653" y="16895"/>
                  </a:lnTo>
                  <a:lnTo>
                    <a:pt x="12942" y="16569"/>
                  </a:lnTo>
                  <a:lnTo>
                    <a:pt x="14230" y="16219"/>
                  </a:lnTo>
                  <a:lnTo>
                    <a:pt x="15399" y="15919"/>
                  </a:lnTo>
                  <a:lnTo>
                    <a:pt x="16597" y="15643"/>
                  </a:lnTo>
                  <a:lnTo>
                    <a:pt x="17137" y="15493"/>
                  </a:lnTo>
                  <a:lnTo>
                    <a:pt x="17705" y="15368"/>
                  </a:lnTo>
                  <a:lnTo>
                    <a:pt x="18275" y="15268"/>
                  </a:lnTo>
                  <a:lnTo>
                    <a:pt x="18575" y="15243"/>
                  </a:lnTo>
                  <a:lnTo>
                    <a:pt x="18844" y="15243"/>
                  </a:lnTo>
                  <a:lnTo>
                    <a:pt x="18994" y="15643"/>
                  </a:lnTo>
                  <a:lnTo>
                    <a:pt x="18454" y="15718"/>
                  </a:lnTo>
                  <a:lnTo>
                    <a:pt x="17915" y="15818"/>
                  </a:lnTo>
                  <a:lnTo>
                    <a:pt x="16837" y="16044"/>
                  </a:lnTo>
                  <a:lnTo>
                    <a:pt x="14680" y="16545"/>
                  </a:lnTo>
                  <a:lnTo>
                    <a:pt x="13571" y="16795"/>
                  </a:lnTo>
                  <a:lnTo>
                    <a:pt x="12463" y="17070"/>
                  </a:lnTo>
                  <a:lnTo>
                    <a:pt x="11354" y="17395"/>
                  </a:lnTo>
                  <a:lnTo>
                    <a:pt x="10276" y="17721"/>
                  </a:lnTo>
                  <a:lnTo>
                    <a:pt x="10246" y="17746"/>
                  </a:lnTo>
                  <a:lnTo>
                    <a:pt x="10246" y="17771"/>
                  </a:lnTo>
                  <a:lnTo>
                    <a:pt x="10276" y="17821"/>
                  </a:lnTo>
                  <a:lnTo>
                    <a:pt x="10305" y="17821"/>
                  </a:lnTo>
                  <a:lnTo>
                    <a:pt x="10844" y="17746"/>
                  </a:lnTo>
                  <a:lnTo>
                    <a:pt x="11384" y="17646"/>
                  </a:lnTo>
                  <a:lnTo>
                    <a:pt x="11894" y="17521"/>
                  </a:lnTo>
                  <a:lnTo>
                    <a:pt x="12433" y="17345"/>
                  </a:lnTo>
                  <a:lnTo>
                    <a:pt x="13481" y="17045"/>
                  </a:lnTo>
                  <a:lnTo>
                    <a:pt x="13991" y="16895"/>
                  </a:lnTo>
                  <a:lnTo>
                    <a:pt x="14530" y="16770"/>
                  </a:lnTo>
                  <a:lnTo>
                    <a:pt x="15638" y="16519"/>
                  </a:lnTo>
                  <a:lnTo>
                    <a:pt x="16777" y="16244"/>
                  </a:lnTo>
                  <a:lnTo>
                    <a:pt x="17915" y="16018"/>
                  </a:lnTo>
                  <a:lnTo>
                    <a:pt x="18485" y="15919"/>
                  </a:lnTo>
                  <a:lnTo>
                    <a:pt x="19054" y="15818"/>
                  </a:lnTo>
                  <a:lnTo>
                    <a:pt x="19353" y="16470"/>
                  </a:lnTo>
                  <a:lnTo>
                    <a:pt x="19504" y="16795"/>
                  </a:lnTo>
                  <a:lnTo>
                    <a:pt x="19713" y="17095"/>
                  </a:lnTo>
                  <a:lnTo>
                    <a:pt x="19743" y="17145"/>
                  </a:lnTo>
                  <a:lnTo>
                    <a:pt x="19803" y="17145"/>
                  </a:lnTo>
                  <a:lnTo>
                    <a:pt x="19892" y="17120"/>
                  </a:lnTo>
                  <a:lnTo>
                    <a:pt x="19923" y="17070"/>
                  </a:lnTo>
                  <a:lnTo>
                    <a:pt x="20043" y="16745"/>
                  </a:lnTo>
                  <a:lnTo>
                    <a:pt x="20162" y="16444"/>
                  </a:lnTo>
                  <a:lnTo>
                    <a:pt x="20252" y="16519"/>
                  </a:lnTo>
                  <a:lnTo>
                    <a:pt x="20342" y="16569"/>
                  </a:lnTo>
                  <a:lnTo>
                    <a:pt x="20582" y="16644"/>
                  </a:lnTo>
                  <a:lnTo>
                    <a:pt x="20611" y="16719"/>
                  </a:lnTo>
                  <a:lnTo>
                    <a:pt x="20672" y="16770"/>
                  </a:lnTo>
                  <a:lnTo>
                    <a:pt x="20762" y="16770"/>
                  </a:lnTo>
                  <a:lnTo>
                    <a:pt x="20821" y="16745"/>
                  </a:lnTo>
                  <a:lnTo>
                    <a:pt x="20852" y="16695"/>
                  </a:lnTo>
                  <a:lnTo>
                    <a:pt x="20852" y="16670"/>
                  </a:lnTo>
                  <a:lnTo>
                    <a:pt x="20821" y="16620"/>
                  </a:lnTo>
                  <a:lnTo>
                    <a:pt x="20821" y="16545"/>
                  </a:lnTo>
                  <a:lnTo>
                    <a:pt x="20791" y="16494"/>
                  </a:lnTo>
                  <a:lnTo>
                    <a:pt x="20432" y="15493"/>
                  </a:lnTo>
                  <a:lnTo>
                    <a:pt x="20072" y="14492"/>
                  </a:lnTo>
                  <a:lnTo>
                    <a:pt x="19683" y="13466"/>
                  </a:lnTo>
                  <a:lnTo>
                    <a:pt x="19353" y="12465"/>
                  </a:lnTo>
                  <a:lnTo>
                    <a:pt x="19204" y="11939"/>
                  </a:lnTo>
                  <a:lnTo>
                    <a:pt x="19054" y="11388"/>
                  </a:lnTo>
                  <a:lnTo>
                    <a:pt x="18844" y="10312"/>
                  </a:lnTo>
                  <a:lnTo>
                    <a:pt x="18604" y="9235"/>
                  </a:lnTo>
                  <a:lnTo>
                    <a:pt x="18485" y="8710"/>
                  </a:lnTo>
                  <a:lnTo>
                    <a:pt x="18365" y="8160"/>
                  </a:lnTo>
                  <a:lnTo>
                    <a:pt x="18185" y="7684"/>
                  </a:lnTo>
                  <a:lnTo>
                    <a:pt x="18035" y="7184"/>
                  </a:lnTo>
                  <a:lnTo>
                    <a:pt x="17705" y="6232"/>
                  </a:lnTo>
                  <a:lnTo>
                    <a:pt x="17376" y="5131"/>
                  </a:lnTo>
                  <a:lnTo>
                    <a:pt x="17226" y="4580"/>
                  </a:lnTo>
                  <a:lnTo>
                    <a:pt x="17047" y="4029"/>
                  </a:lnTo>
                  <a:lnTo>
                    <a:pt x="16777" y="3329"/>
                  </a:lnTo>
                  <a:lnTo>
                    <a:pt x="16507" y="2653"/>
                  </a:lnTo>
                  <a:lnTo>
                    <a:pt x="16418" y="2328"/>
                  </a:lnTo>
                  <a:lnTo>
                    <a:pt x="16328" y="2152"/>
                  </a:lnTo>
                  <a:lnTo>
                    <a:pt x="16267" y="2002"/>
                  </a:lnTo>
                  <a:lnTo>
                    <a:pt x="16477" y="2027"/>
                  </a:lnTo>
                  <a:lnTo>
                    <a:pt x="16747" y="2002"/>
                  </a:lnTo>
                  <a:lnTo>
                    <a:pt x="17346" y="1902"/>
                  </a:lnTo>
                  <a:lnTo>
                    <a:pt x="17346" y="2077"/>
                  </a:lnTo>
                  <a:lnTo>
                    <a:pt x="17376" y="2278"/>
                  </a:lnTo>
                  <a:lnTo>
                    <a:pt x="17466" y="2653"/>
                  </a:lnTo>
                  <a:lnTo>
                    <a:pt x="17586" y="3029"/>
                  </a:lnTo>
                  <a:lnTo>
                    <a:pt x="17735" y="3404"/>
                  </a:lnTo>
                  <a:lnTo>
                    <a:pt x="17885" y="3930"/>
                  </a:lnTo>
                  <a:lnTo>
                    <a:pt x="18035" y="4455"/>
                  </a:lnTo>
                  <a:lnTo>
                    <a:pt x="18305" y="5532"/>
                  </a:lnTo>
                  <a:lnTo>
                    <a:pt x="18454" y="6082"/>
                  </a:lnTo>
                  <a:lnTo>
                    <a:pt x="18604" y="6607"/>
                  </a:lnTo>
                  <a:lnTo>
                    <a:pt x="18963" y="7709"/>
                  </a:lnTo>
                  <a:lnTo>
                    <a:pt x="19713" y="9836"/>
                  </a:lnTo>
                  <a:lnTo>
                    <a:pt x="20432" y="11939"/>
                  </a:lnTo>
                  <a:lnTo>
                    <a:pt x="20791" y="12965"/>
                  </a:lnTo>
                  <a:lnTo>
                    <a:pt x="21121" y="14016"/>
                  </a:lnTo>
                  <a:lnTo>
                    <a:pt x="21330" y="14617"/>
                  </a:lnTo>
                  <a:lnTo>
                    <a:pt x="21600" y="15218"/>
                  </a:lnTo>
                  <a:lnTo>
                    <a:pt x="21600" y="14642"/>
                  </a:lnTo>
                  <a:lnTo>
                    <a:pt x="21451" y="14317"/>
                  </a:lnTo>
                  <a:lnTo>
                    <a:pt x="21330" y="13967"/>
                  </a:lnTo>
                  <a:lnTo>
                    <a:pt x="20672" y="11964"/>
                  </a:lnTo>
                  <a:lnTo>
                    <a:pt x="19982" y="9986"/>
                  </a:lnTo>
                  <a:lnTo>
                    <a:pt x="19263" y="7934"/>
                  </a:lnTo>
                  <a:lnTo>
                    <a:pt x="18904" y="6883"/>
                  </a:lnTo>
                  <a:lnTo>
                    <a:pt x="18575" y="5857"/>
                  </a:lnTo>
                  <a:lnTo>
                    <a:pt x="18334" y="4831"/>
                  </a:lnTo>
                  <a:lnTo>
                    <a:pt x="18065" y="3829"/>
                  </a:lnTo>
                  <a:lnTo>
                    <a:pt x="17915" y="3329"/>
                  </a:lnTo>
                  <a:lnTo>
                    <a:pt x="17735" y="2853"/>
                  </a:lnTo>
                  <a:lnTo>
                    <a:pt x="17586" y="2353"/>
                  </a:lnTo>
                  <a:lnTo>
                    <a:pt x="17466" y="1852"/>
                  </a:lnTo>
                  <a:lnTo>
                    <a:pt x="18244" y="1677"/>
                  </a:lnTo>
                  <a:lnTo>
                    <a:pt x="18664" y="1552"/>
                  </a:lnTo>
                  <a:lnTo>
                    <a:pt x="19414" y="1352"/>
                  </a:lnTo>
                  <a:lnTo>
                    <a:pt x="20133" y="1126"/>
                  </a:lnTo>
                  <a:lnTo>
                    <a:pt x="20852" y="926"/>
                  </a:lnTo>
                  <a:lnTo>
                    <a:pt x="21600" y="751"/>
                  </a:lnTo>
                  <a:lnTo>
                    <a:pt x="21600" y="551"/>
                  </a:lnTo>
                  <a:lnTo>
                    <a:pt x="21481" y="601"/>
                  </a:lnTo>
                  <a:lnTo>
                    <a:pt x="19443" y="1176"/>
                  </a:lnTo>
                  <a:lnTo>
                    <a:pt x="18424" y="1452"/>
                  </a:lnTo>
                  <a:lnTo>
                    <a:pt x="17436" y="1702"/>
                  </a:lnTo>
                  <a:lnTo>
                    <a:pt x="16837" y="1852"/>
                  </a:lnTo>
                  <a:lnTo>
                    <a:pt x="16477" y="1902"/>
                  </a:lnTo>
                  <a:lnTo>
                    <a:pt x="16328" y="1902"/>
                  </a:lnTo>
                  <a:lnTo>
                    <a:pt x="16208" y="1877"/>
                  </a:lnTo>
                  <a:lnTo>
                    <a:pt x="16177" y="1852"/>
                  </a:lnTo>
                  <a:lnTo>
                    <a:pt x="16058" y="1827"/>
                  </a:lnTo>
                  <a:lnTo>
                    <a:pt x="15668" y="1827"/>
                  </a:lnTo>
                  <a:lnTo>
                    <a:pt x="15429" y="1877"/>
                  </a:lnTo>
                  <a:lnTo>
                    <a:pt x="15309" y="1927"/>
                  </a:lnTo>
                  <a:lnTo>
                    <a:pt x="15219" y="1977"/>
                  </a:lnTo>
                  <a:lnTo>
                    <a:pt x="15129" y="1977"/>
                  </a:lnTo>
                  <a:lnTo>
                    <a:pt x="15099" y="2002"/>
                  </a:lnTo>
                  <a:lnTo>
                    <a:pt x="15099" y="2152"/>
                  </a:lnTo>
                  <a:lnTo>
                    <a:pt x="13901" y="2453"/>
                  </a:lnTo>
                  <a:lnTo>
                    <a:pt x="12672" y="2703"/>
                  </a:lnTo>
                  <a:lnTo>
                    <a:pt x="11444" y="2903"/>
                  </a:lnTo>
                  <a:lnTo>
                    <a:pt x="10215" y="3128"/>
                  </a:lnTo>
                  <a:lnTo>
                    <a:pt x="9527" y="3278"/>
                  </a:lnTo>
                  <a:lnTo>
                    <a:pt x="8838" y="3454"/>
                  </a:lnTo>
                  <a:lnTo>
                    <a:pt x="7490" y="3754"/>
                  </a:lnTo>
                  <a:lnTo>
                    <a:pt x="6951" y="3879"/>
                  </a:lnTo>
                  <a:lnTo>
                    <a:pt x="6441" y="3980"/>
                  </a:lnTo>
                  <a:lnTo>
                    <a:pt x="6111" y="4055"/>
                  </a:lnTo>
                  <a:lnTo>
                    <a:pt x="5932" y="4104"/>
                  </a:lnTo>
                  <a:lnTo>
                    <a:pt x="5812" y="4104"/>
                  </a:lnTo>
                  <a:lnTo>
                    <a:pt x="5812" y="4179"/>
                  </a:lnTo>
                  <a:lnTo>
                    <a:pt x="5423" y="4280"/>
                  </a:lnTo>
                  <a:lnTo>
                    <a:pt x="5213" y="4355"/>
                  </a:lnTo>
                  <a:lnTo>
                    <a:pt x="5033" y="4455"/>
                  </a:lnTo>
                  <a:lnTo>
                    <a:pt x="4883" y="4556"/>
                  </a:lnTo>
                  <a:lnTo>
                    <a:pt x="4733" y="4655"/>
                  </a:lnTo>
                  <a:lnTo>
                    <a:pt x="4614" y="4805"/>
                  </a:lnTo>
                  <a:lnTo>
                    <a:pt x="4524" y="4981"/>
                  </a:lnTo>
                  <a:lnTo>
                    <a:pt x="4463" y="5156"/>
                  </a:lnTo>
                  <a:lnTo>
                    <a:pt x="4434" y="5382"/>
                  </a:lnTo>
                  <a:lnTo>
                    <a:pt x="4463" y="5607"/>
                  </a:lnTo>
                  <a:lnTo>
                    <a:pt x="4494" y="5832"/>
                  </a:lnTo>
                  <a:lnTo>
                    <a:pt x="4643" y="6257"/>
                  </a:lnTo>
                  <a:lnTo>
                    <a:pt x="4763" y="6658"/>
                  </a:lnTo>
                  <a:lnTo>
                    <a:pt x="5063" y="7934"/>
                  </a:lnTo>
                  <a:lnTo>
                    <a:pt x="5423" y="9211"/>
                  </a:lnTo>
                  <a:lnTo>
                    <a:pt x="5542" y="9636"/>
                  </a:lnTo>
                  <a:lnTo>
                    <a:pt x="5692" y="10061"/>
                  </a:lnTo>
                  <a:lnTo>
                    <a:pt x="6022" y="10888"/>
                  </a:lnTo>
                  <a:lnTo>
                    <a:pt x="5632" y="10588"/>
                  </a:lnTo>
                  <a:lnTo>
                    <a:pt x="5243" y="10262"/>
                  </a:lnTo>
                  <a:lnTo>
                    <a:pt x="5153" y="9911"/>
                  </a:lnTo>
                  <a:lnTo>
                    <a:pt x="5063" y="9561"/>
                  </a:lnTo>
                  <a:lnTo>
                    <a:pt x="4823" y="8860"/>
                  </a:lnTo>
                  <a:lnTo>
                    <a:pt x="4553" y="8160"/>
                  </a:lnTo>
                  <a:lnTo>
                    <a:pt x="4284" y="7459"/>
                  </a:lnTo>
                  <a:lnTo>
                    <a:pt x="4074" y="6858"/>
                  </a:lnTo>
                  <a:lnTo>
                    <a:pt x="3834" y="6232"/>
                  </a:lnTo>
                  <a:lnTo>
                    <a:pt x="3744" y="5957"/>
                  </a:lnTo>
                  <a:lnTo>
                    <a:pt x="3685" y="5682"/>
                  </a:lnTo>
                  <a:lnTo>
                    <a:pt x="3565" y="5131"/>
                  </a:lnTo>
                  <a:lnTo>
                    <a:pt x="3595" y="5106"/>
                  </a:lnTo>
                  <a:lnTo>
                    <a:pt x="3595" y="5056"/>
                  </a:lnTo>
                  <a:lnTo>
                    <a:pt x="3565" y="4881"/>
                  </a:lnTo>
                  <a:lnTo>
                    <a:pt x="3595" y="4730"/>
                  </a:lnTo>
                  <a:lnTo>
                    <a:pt x="3655" y="4605"/>
                  </a:lnTo>
                  <a:lnTo>
                    <a:pt x="3775" y="4480"/>
                  </a:lnTo>
                  <a:lnTo>
                    <a:pt x="3924" y="4355"/>
                  </a:lnTo>
                  <a:lnTo>
                    <a:pt x="4074" y="4255"/>
                  </a:lnTo>
                  <a:lnTo>
                    <a:pt x="4284" y="4155"/>
                  </a:lnTo>
                  <a:lnTo>
                    <a:pt x="4494" y="4080"/>
                  </a:lnTo>
                  <a:lnTo>
                    <a:pt x="4943" y="3930"/>
                  </a:lnTo>
                  <a:lnTo>
                    <a:pt x="5423" y="3829"/>
                  </a:lnTo>
                  <a:lnTo>
                    <a:pt x="6142" y="3654"/>
                  </a:lnTo>
                  <a:lnTo>
                    <a:pt x="8598" y="3029"/>
                  </a:lnTo>
                  <a:lnTo>
                    <a:pt x="9856" y="2728"/>
                  </a:lnTo>
                  <a:lnTo>
                    <a:pt x="11085" y="2453"/>
                  </a:lnTo>
                  <a:lnTo>
                    <a:pt x="13721" y="1927"/>
                  </a:lnTo>
                  <a:lnTo>
                    <a:pt x="16357" y="1401"/>
                  </a:lnTo>
                  <a:lnTo>
                    <a:pt x="17676" y="1126"/>
                  </a:lnTo>
                  <a:lnTo>
                    <a:pt x="18994" y="851"/>
                  </a:lnTo>
                  <a:lnTo>
                    <a:pt x="20312" y="551"/>
                  </a:lnTo>
                  <a:lnTo>
                    <a:pt x="21600" y="225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1055" name="Shape 1766"/>
            <p:cNvSpPr/>
            <p:nvPr/>
          </p:nvSpPr>
          <p:spPr>
            <a:xfrm>
              <a:off x="2263445" y="303890"/>
              <a:ext cx="37962" cy="2010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256" y="0"/>
                  </a:moveTo>
                  <a:lnTo>
                    <a:pt x="6344" y="2424"/>
                  </a:lnTo>
                  <a:lnTo>
                    <a:pt x="2530" y="7200"/>
                  </a:lnTo>
                  <a:lnTo>
                    <a:pt x="1246" y="9624"/>
                  </a:lnTo>
                  <a:lnTo>
                    <a:pt x="1246" y="11976"/>
                  </a:lnTo>
                  <a:lnTo>
                    <a:pt x="0" y="14400"/>
                  </a:lnTo>
                  <a:lnTo>
                    <a:pt x="2530" y="19176"/>
                  </a:lnTo>
                  <a:lnTo>
                    <a:pt x="5060" y="19176"/>
                  </a:lnTo>
                  <a:lnTo>
                    <a:pt x="7628" y="21600"/>
                  </a:lnTo>
                  <a:lnTo>
                    <a:pt x="16502" y="19176"/>
                  </a:lnTo>
                  <a:lnTo>
                    <a:pt x="19070" y="16824"/>
                  </a:lnTo>
                  <a:lnTo>
                    <a:pt x="21600" y="14400"/>
                  </a:lnTo>
                  <a:lnTo>
                    <a:pt x="21600" y="4776"/>
                  </a:lnTo>
                  <a:lnTo>
                    <a:pt x="20316" y="2424"/>
                  </a:lnTo>
                  <a:lnTo>
                    <a:pt x="17786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1056" name="Shape 1767"/>
            <p:cNvSpPr/>
            <p:nvPr/>
          </p:nvSpPr>
          <p:spPr>
            <a:xfrm>
              <a:off x="9100632" y="3297946"/>
              <a:ext cx="51368" cy="2236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10326" y="6474"/>
                  </a:lnTo>
                  <a:lnTo>
                    <a:pt x="5637" y="12947"/>
                  </a:lnTo>
                  <a:lnTo>
                    <a:pt x="0" y="19421"/>
                  </a:lnTo>
                  <a:lnTo>
                    <a:pt x="0" y="21600"/>
                  </a:lnTo>
                  <a:lnTo>
                    <a:pt x="11274" y="21600"/>
                  </a:lnTo>
                  <a:lnTo>
                    <a:pt x="21600" y="17242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1057" name="Shape 1768"/>
            <p:cNvSpPr/>
            <p:nvPr/>
          </p:nvSpPr>
          <p:spPr>
            <a:xfrm>
              <a:off x="9082780" y="3172848"/>
              <a:ext cx="69220" cy="3796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11846" y="8874"/>
                  </a:lnTo>
                  <a:lnTo>
                    <a:pt x="6958" y="11442"/>
                  </a:lnTo>
                  <a:lnTo>
                    <a:pt x="1388" y="13972"/>
                  </a:lnTo>
                  <a:lnTo>
                    <a:pt x="0" y="15256"/>
                  </a:lnTo>
                  <a:lnTo>
                    <a:pt x="0" y="17786"/>
                  </a:lnTo>
                  <a:lnTo>
                    <a:pt x="683" y="19070"/>
                  </a:lnTo>
                  <a:lnTo>
                    <a:pt x="1388" y="21600"/>
                  </a:lnTo>
                  <a:lnTo>
                    <a:pt x="6275" y="21600"/>
                  </a:lnTo>
                  <a:lnTo>
                    <a:pt x="11846" y="20316"/>
                  </a:lnTo>
                  <a:lnTo>
                    <a:pt x="16733" y="16502"/>
                  </a:lnTo>
                  <a:lnTo>
                    <a:pt x="21600" y="12688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1058" name="Shape 1769"/>
            <p:cNvSpPr/>
            <p:nvPr/>
          </p:nvSpPr>
          <p:spPr>
            <a:xfrm>
              <a:off x="9125187" y="3347123"/>
              <a:ext cx="26813" cy="2229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3636" y="8614"/>
                  </a:lnTo>
                  <a:lnTo>
                    <a:pt x="0" y="12986"/>
                  </a:lnTo>
                  <a:lnTo>
                    <a:pt x="0" y="17293"/>
                  </a:lnTo>
                  <a:lnTo>
                    <a:pt x="1818" y="19479"/>
                  </a:lnTo>
                  <a:lnTo>
                    <a:pt x="5400" y="21600"/>
                  </a:lnTo>
                  <a:lnTo>
                    <a:pt x="14436" y="21600"/>
                  </a:lnTo>
                  <a:lnTo>
                    <a:pt x="21600" y="19479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1059" name="Shape 1770"/>
            <p:cNvSpPr/>
            <p:nvPr/>
          </p:nvSpPr>
          <p:spPr>
            <a:xfrm>
              <a:off x="9134147" y="5217288"/>
              <a:ext cx="17853" cy="3796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380" y="0"/>
                  </a:moveTo>
                  <a:lnTo>
                    <a:pt x="2730" y="1284"/>
                  </a:lnTo>
                  <a:lnTo>
                    <a:pt x="0" y="2530"/>
                  </a:lnTo>
                  <a:lnTo>
                    <a:pt x="0" y="3814"/>
                  </a:lnTo>
                  <a:lnTo>
                    <a:pt x="10840" y="12726"/>
                  </a:lnTo>
                  <a:lnTo>
                    <a:pt x="21600" y="21600"/>
                  </a:lnTo>
                  <a:lnTo>
                    <a:pt x="21600" y="6344"/>
                  </a:lnTo>
                  <a:lnTo>
                    <a:pt x="10840" y="1284"/>
                  </a:lnTo>
                  <a:lnTo>
                    <a:pt x="53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1060" name="Shape 1771"/>
            <p:cNvSpPr/>
            <p:nvPr/>
          </p:nvSpPr>
          <p:spPr>
            <a:xfrm>
              <a:off x="4593852" y="6698688"/>
              <a:ext cx="24622" cy="4021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839" y="0"/>
                  </a:moveTo>
                  <a:lnTo>
                    <a:pt x="0" y="2388"/>
                  </a:lnTo>
                  <a:lnTo>
                    <a:pt x="0" y="3600"/>
                  </a:lnTo>
                  <a:lnTo>
                    <a:pt x="1980" y="4812"/>
                  </a:lnTo>
                  <a:lnTo>
                    <a:pt x="13740" y="4812"/>
                  </a:lnTo>
                  <a:lnTo>
                    <a:pt x="3959" y="15612"/>
                  </a:lnTo>
                  <a:lnTo>
                    <a:pt x="1980" y="20388"/>
                  </a:lnTo>
                  <a:lnTo>
                    <a:pt x="3959" y="21600"/>
                  </a:lnTo>
                  <a:lnTo>
                    <a:pt x="9839" y="21600"/>
                  </a:lnTo>
                  <a:lnTo>
                    <a:pt x="11761" y="19212"/>
                  </a:lnTo>
                  <a:lnTo>
                    <a:pt x="13740" y="15612"/>
                  </a:lnTo>
                  <a:lnTo>
                    <a:pt x="17641" y="9588"/>
                  </a:lnTo>
                  <a:lnTo>
                    <a:pt x="21600" y="2388"/>
                  </a:lnTo>
                  <a:lnTo>
                    <a:pt x="21600" y="1212"/>
                  </a:lnTo>
                  <a:lnTo>
                    <a:pt x="1764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1061" name="Shape 1772"/>
            <p:cNvSpPr/>
            <p:nvPr/>
          </p:nvSpPr>
          <p:spPr>
            <a:xfrm>
              <a:off x="9129700" y="5255249"/>
              <a:ext cx="22300" cy="6703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307" y="0"/>
                  </a:moveTo>
                  <a:lnTo>
                    <a:pt x="2121" y="727"/>
                  </a:lnTo>
                  <a:lnTo>
                    <a:pt x="0" y="2160"/>
                  </a:lnTo>
                  <a:lnTo>
                    <a:pt x="0" y="4320"/>
                  </a:lnTo>
                  <a:lnTo>
                    <a:pt x="2121" y="7934"/>
                  </a:lnTo>
                  <a:lnTo>
                    <a:pt x="6493" y="11527"/>
                  </a:lnTo>
                  <a:lnTo>
                    <a:pt x="10800" y="15120"/>
                  </a:lnTo>
                  <a:lnTo>
                    <a:pt x="21600" y="21600"/>
                  </a:lnTo>
                  <a:lnTo>
                    <a:pt x="21600" y="10800"/>
                  </a:lnTo>
                  <a:lnTo>
                    <a:pt x="15107" y="5774"/>
                  </a:lnTo>
                  <a:lnTo>
                    <a:pt x="6493" y="1454"/>
                  </a:lnTo>
                  <a:lnTo>
                    <a:pt x="6493" y="727"/>
                  </a:lnTo>
                  <a:lnTo>
                    <a:pt x="4307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1062" name="Shape 1773"/>
            <p:cNvSpPr/>
            <p:nvPr/>
          </p:nvSpPr>
          <p:spPr>
            <a:xfrm>
              <a:off x="268115" y="5708854"/>
              <a:ext cx="350806" cy="34410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247" y="983"/>
                  </a:moveTo>
                  <a:lnTo>
                    <a:pt x="13620" y="1262"/>
                  </a:lnTo>
                  <a:lnTo>
                    <a:pt x="14997" y="1825"/>
                  </a:lnTo>
                  <a:lnTo>
                    <a:pt x="14723" y="1825"/>
                  </a:lnTo>
                  <a:lnTo>
                    <a:pt x="14445" y="2104"/>
                  </a:lnTo>
                  <a:lnTo>
                    <a:pt x="14032" y="2525"/>
                  </a:lnTo>
                  <a:lnTo>
                    <a:pt x="13485" y="3224"/>
                  </a:lnTo>
                  <a:lnTo>
                    <a:pt x="13207" y="3645"/>
                  </a:lnTo>
                  <a:lnTo>
                    <a:pt x="13207" y="4066"/>
                  </a:lnTo>
                  <a:lnTo>
                    <a:pt x="13485" y="4349"/>
                  </a:lnTo>
                  <a:lnTo>
                    <a:pt x="13897" y="4208"/>
                  </a:lnTo>
                  <a:lnTo>
                    <a:pt x="14171" y="4066"/>
                  </a:lnTo>
                  <a:lnTo>
                    <a:pt x="14723" y="3366"/>
                  </a:lnTo>
                  <a:lnTo>
                    <a:pt x="15136" y="2804"/>
                  </a:lnTo>
                  <a:lnTo>
                    <a:pt x="15270" y="2804"/>
                  </a:lnTo>
                  <a:lnTo>
                    <a:pt x="15270" y="2666"/>
                  </a:lnTo>
                  <a:lnTo>
                    <a:pt x="15409" y="2666"/>
                  </a:lnTo>
                  <a:lnTo>
                    <a:pt x="15548" y="2525"/>
                  </a:lnTo>
                  <a:lnTo>
                    <a:pt x="15548" y="2245"/>
                  </a:lnTo>
                  <a:lnTo>
                    <a:pt x="15409" y="1962"/>
                  </a:lnTo>
                  <a:lnTo>
                    <a:pt x="17060" y="3087"/>
                  </a:lnTo>
                  <a:lnTo>
                    <a:pt x="18572" y="4349"/>
                  </a:lnTo>
                  <a:lnTo>
                    <a:pt x="19124" y="5191"/>
                  </a:lnTo>
                  <a:lnTo>
                    <a:pt x="19675" y="5891"/>
                  </a:lnTo>
                  <a:lnTo>
                    <a:pt x="20223" y="6732"/>
                  </a:lnTo>
                  <a:lnTo>
                    <a:pt x="20501" y="7574"/>
                  </a:lnTo>
                  <a:lnTo>
                    <a:pt x="20775" y="8273"/>
                  </a:lnTo>
                  <a:lnTo>
                    <a:pt x="20914" y="9115"/>
                  </a:lnTo>
                  <a:lnTo>
                    <a:pt x="20775" y="9115"/>
                  </a:lnTo>
                  <a:lnTo>
                    <a:pt x="20223" y="9398"/>
                  </a:lnTo>
                  <a:lnTo>
                    <a:pt x="19675" y="9677"/>
                  </a:lnTo>
                  <a:lnTo>
                    <a:pt x="18572" y="10098"/>
                  </a:lnTo>
                  <a:lnTo>
                    <a:pt x="18437" y="10240"/>
                  </a:lnTo>
                  <a:lnTo>
                    <a:pt x="18298" y="10377"/>
                  </a:lnTo>
                  <a:lnTo>
                    <a:pt x="18437" y="10519"/>
                  </a:lnTo>
                  <a:lnTo>
                    <a:pt x="18572" y="10660"/>
                  </a:lnTo>
                  <a:lnTo>
                    <a:pt x="19124" y="10798"/>
                  </a:lnTo>
                  <a:lnTo>
                    <a:pt x="19810" y="10798"/>
                  </a:lnTo>
                  <a:lnTo>
                    <a:pt x="20914" y="10240"/>
                  </a:lnTo>
                  <a:lnTo>
                    <a:pt x="20914" y="11360"/>
                  </a:lnTo>
                  <a:lnTo>
                    <a:pt x="20636" y="12481"/>
                  </a:lnTo>
                  <a:lnTo>
                    <a:pt x="19810" y="14447"/>
                  </a:lnTo>
                  <a:lnTo>
                    <a:pt x="19263" y="14306"/>
                  </a:lnTo>
                  <a:lnTo>
                    <a:pt x="18850" y="14164"/>
                  </a:lnTo>
                  <a:lnTo>
                    <a:pt x="18298" y="14306"/>
                  </a:lnTo>
                  <a:lnTo>
                    <a:pt x="17886" y="14447"/>
                  </a:lnTo>
                  <a:lnTo>
                    <a:pt x="17886" y="14726"/>
                  </a:lnTo>
                  <a:lnTo>
                    <a:pt x="18572" y="15147"/>
                  </a:lnTo>
                  <a:lnTo>
                    <a:pt x="19263" y="15289"/>
                  </a:lnTo>
                  <a:lnTo>
                    <a:pt x="18711" y="16130"/>
                  </a:lnTo>
                  <a:lnTo>
                    <a:pt x="18025" y="16972"/>
                  </a:lnTo>
                  <a:lnTo>
                    <a:pt x="17199" y="17672"/>
                  </a:lnTo>
                  <a:lnTo>
                    <a:pt x="16509" y="18371"/>
                  </a:lnTo>
                  <a:lnTo>
                    <a:pt x="15683" y="18934"/>
                  </a:lnTo>
                  <a:lnTo>
                    <a:pt x="14723" y="19496"/>
                  </a:lnTo>
                  <a:lnTo>
                    <a:pt x="13897" y="19917"/>
                  </a:lnTo>
                  <a:lnTo>
                    <a:pt x="12933" y="20338"/>
                  </a:lnTo>
                  <a:lnTo>
                    <a:pt x="12933" y="20054"/>
                  </a:lnTo>
                  <a:lnTo>
                    <a:pt x="12659" y="19075"/>
                  </a:lnTo>
                  <a:lnTo>
                    <a:pt x="12520" y="18655"/>
                  </a:lnTo>
                  <a:lnTo>
                    <a:pt x="12381" y="18371"/>
                  </a:lnTo>
                  <a:lnTo>
                    <a:pt x="12247" y="18234"/>
                  </a:lnTo>
                  <a:lnTo>
                    <a:pt x="11969" y="18234"/>
                  </a:lnTo>
                  <a:lnTo>
                    <a:pt x="11834" y="18371"/>
                  </a:lnTo>
                  <a:lnTo>
                    <a:pt x="11695" y="18655"/>
                  </a:lnTo>
                  <a:lnTo>
                    <a:pt x="11695" y="19355"/>
                  </a:lnTo>
                  <a:lnTo>
                    <a:pt x="11834" y="19917"/>
                  </a:lnTo>
                  <a:lnTo>
                    <a:pt x="12108" y="20475"/>
                  </a:lnTo>
                  <a:lnTo>
                    <a:pt x="11143" y="20617"/>
                  </a:lnTo>
                  <a:lnTo>
                    <a:pt x="9492" y="20617"/>
                  </a:lnTo>
                  <a:lnTo>
                    <a:pt x="7980" y="20196"/>
                  </a:lnTo>
                  <a:lnTo>
                    <a:pt x="8393" y="19075"/>
                  </a:lnTo>
                  <a:lnTo>
                    <a:pt x="8532" y="17813"/>
                  </a:lnTo>
                  <a:lnTo>
                    <a:pt x="8393" y="17672"/>
                  </a:lnTo>
                  <a:lnTo>
                    <a:pt x="8254" y="17672"/>
                  </a:lnTo>
                  <a:lnTo>
                    <a:pt x="7980" y="18234"/>
                  </a:lnTo>
                  <a:lnTo>
                    <a:pt x="7568" y="18655"/>
                  </a:lnTo>
                  <a:lnTo>
                    <a:pt x="7155" y="19775"/>
                  </a:lnTo>
                  <a:lnTo>
                    <a:pt x="7155" y="19917"/>
                  </a:lnTo>
                  <a:lnTo>
                    <a:pt x="5504" y="18792"/>
                  </a:lnTo>
                  <a:lnTo>
                    <a:pt x="4679" y="18234"/>
                  </a:lnTo>
                  <a:lnTo>
                    <a:pt x="3992" y="17530"/>
                  </a:lnTo>
                  <a:lnTo>
                    <a:pt x="4266" y="17109"/>
                  </a:lnTo>
                  <a:lnTo>
                    <a:pt x="4953" y="16688"/>
                  </a:lnTo>
                  <a:lnTo>
                    <a:pt x="5230" y="16130"/>
                  </a:lnTo>
                  <a:lnTo>
                    <a:pt x="4679" y="16130"/>
                  </a:lnTo>
                  <a:lnTo>
                    <a:pt x="3992" y="16409"/>
                  </a:lnTo>
                  <a:lnTo>
                    <a:pt x="3302" y="16830"/>
                  </a:lnTo>
                  <a:lnTo>
                    <a:pt x="2754" y="15847"/>
                  </a:lnTo>
                  <a:lnTo>
                    <a:pt x="2064" y="14868"/>
                  </a:lnTo>
                  <a:lnTo>
                    <a:pt x="1651" y="13885"/>
                  </a:lnTo>
                  <a:lnTo>
                    <a:pt x="1238" y="12764"/>
                  </a:lnTo>
                  <a:lnTo>
                    <a:pt x="2341" y="13043"/>
                  </a:lnTo>
                  <a:lnTo>
                    <a:pt x="3302" y="12902"/>
                  </a:lnTo>
                  <a:lnTo>
                    <a:pt x="3580" y="12764"/>
                  </a:lnTo>
                  <a:lnTo>
                    <a:pt x="3580" y="12481"/>
                  </a:lnTo>
                  <a:lnTo>
                    <a:pt x="3441" y="12202"/>
                  </a:lnTo>
                  <a:lnTo>
                    <a:pt x="3167" y="12060"/>
                  </a:lnTo>
                  <a:lnTo>
                    <a:pt x="1103" y="12060"/>
                  </a:lnTo>
                  <a:lnTo>
                    <a:pt x="964" y="11081"/>
                  </a:lnTo>
                  <a:lnTo>
                    <a:pt x="964" y="9398"/>
                  </a:lnTo>
                  <a:lnTo>
                    <a:pt x="1238" y="7853"/>
                  </a:lnTo>
                  <a:lnTo>
                    <a:pt x="1790" y="6453"/>
                  </a:lnTo>
                  <a:lnTo>
                    <a:pt x="2615" y="5191"/>
                  </a:lnTo>
                  <a:lnTo>
                    <a:pt x="3580" y="4066"/>
                  </a:lnTo>
                  <a:lnTo>
                    <a:pt x="6056" y="2383"/>
                  </a:lnTo>
                  <a:lnTo>
                    <a:pt x="7429" y="1825"/>
                  </a:lnTo>
                  <a:lnTo>
                    <a:pt x="7707" y="2104"/>
                  </a:lnTo>
                  <a:lnTo>
                    <a:pt x="7842" y="2104"/>
                  </a:lnTo>
                  <a:lnTo>
                    <a:pt x="8119" y="1962"/>
                  </a:lnTo>
                  <a:lnTo>
                    <a:pt x="9080" y="1404"/>
                  </a:lnTo>
                  <a:lnTo>
                    <a:pt x="9358" y="1404"/>
                  </a:lnTo>
                  <a:lnTo>
                    <a:pt x="9631" y="1262"/>
                  </a:lnTo>
                  <a:lnTo>
                    <a:pt x="10869" y="983"/>
                  </a:lnTo>
                  <a:close/>
                  <a:moveTo>
                    <a:pt x="10731" y="0"/>
                  </a:moveTo>
                  <a:lnTo>
                    <a:pt x="9770" y="142"/>
                  </a:lnTo>
                  <a:lnTo>
                    <a:pt x="8806" y="421"/>
                  </a:lnTo>
                  <a:lnTo>
                    <a:pt x="7980" y="842"/>
                  </a:lnTo>
                  <a:lnTo>
                    <a:pt x="7016" y="983"/>
                  </a:lnTo>
                  <a:lnTo>
                    <a:pt x="5365" y="1541"/>
                  </a:lnTo>
                  <a:lnTo>
                    <a:pt x="4540" y="2104"/>
                  </a:lnTo>
                  <a:lnTo>
                    <a:pt x="3853" y="2525"/>
                  </a:lnTo>
                  <a:lnTo>
                    <a:pt x="3167" y="3224"/>
                  </a:lnTo>
                  <a:lnTo>
                    <a:pt x="2476" y="3787"/>
                  </a:lnTo>
                  <a:lnTo>
                    <a:pt x="1929" y="4628"/>
                  </a:lnTo>
                  <a:lnTo>
                    <a:pt x="1103" y="6170"/>
                  </a:lnTo>
                  <a:lnTo>
                    <a:pt x="413" y="7994"/>
                  </a:lnTo>
                  <a:lnTo>
                    <a:pt x="0" y="9819"/>
                  </a:lnTo>
                  <a:lnTo>
                    <a:pt x="0" y="11781"/>
                  </a:lnTo>
                  <a:lnTo>
                    <a:pt x="413" y="13322"/>
                  </a:lnTo>
                  <a:lnTo>
                    <a:pt x="964" y="14868"/>
                  </a:lnTo>
                  <a:lnTo>
                    <a:pt x="1790" y="16409"/>
                  </a:lnTo>
                  <a:lnTo>
                    <a:pt x="2754" y="17813"/>
                  </a:lnTo>
                  <a:lnTo>
                    <a:pt x="3028" y="18092"/>
                  </a:lnTo>
                  <a:lnTo>
                    <a:pt x="3992" y="18934"/>
                  </a:lnTo>
                  <a:lnTo>
                    <a:pt x="4953" y="19775"/>
                  </a:lnTo>
                  <a:lnTo>
                    <a:pt x="6056" y="20338"/>
                  </a:lnTo>
                  <a:lnTo>
                    <a:pt x="7155" y="20896"/>
                  </a:lnTo>
                  <a:lnTo>
                    <a:pt x="8393" y="21317"/>
                  </a:lnTo>
                  <a:lnTo>
                    <a:pt x="9492" y="21600"/>
                  </a:lnTo>
                  <a:lnTo>
                    <a:pt x="11969" y="21600"/>
                  </a:lnTo>
                  <a:lnTo>
                    <a:pt x="13207" y="21317"/>
                  </a:lnTo>
                  <a:lnTo>
                    <a:pt x="14310" y="20896"/>
                  </a:lnTo>
                  <a:lnTo>
                    <a:pt x="15548" y="20338"/>
                  </a:lnTo>
                  <a:lnTo>
                    <a:pt x="16509" y="19634"/>
                  </a:lnTo>
                  <a:lnTo>
                    <a:pt x="17473" y="18934"/>
                  </a:lnTo>
                  <a:lnTo>
                    <a:pt x="18437" y="17951"/>
                  </a:lnTo>
                  <a:lnTo>
                    <a:pt x="19124" y="17109"/>
                  </a:lnTo>
                  <a:lnTo>
                    <a:pt x="19810" y="15989"/>
                  </a:lnTo>
                  <a:lnTo>
                    <a:pt x="20501" y="15005"/>
                  </a:lnTo>
                  <a:lnTo>
                    <a:pt x="20914" y="13743"/>
                  </a:lnTo>
                  <a:lnTo>
                    <a:pt x="21326" y="12623"/>
                  </a:lnTo>
                  <a:lnTo>
                    <a:pt x="21600" y="11360"/>
                  </a:lnTo>
                  <a:lnTo>
                    <a:pt x="21600" y="8977"/>
                  </a:lnTo>
                  <a:lnTo>
                    <a:pt x="21461" y="7715"/>
                  </a:lnTo>
                  <a:lnTo>
                    <a:pt x="21048" y="6453"/>
                  </a:lnTo>
                  <a:lnTo>
                    <a:pt x="20223" y="4770"/>
                  </a:lnTo>
                  <a:lnTo>
                    <a:pt x="19536" y="4066"/>
                  </a:lnTo>
                  <a:lnTo>
                    <a:pt x="18850" y="3224"/>
                  </a:lnTo>
                  <a:lnTo>
                    <a:pt x="18159" y="2525"/>
                  </a:lnTo>
                  <a:lnTo>
                    <a:pt x="17334" y="1962"/>
                  </a:lnTo>
                  <a:lnTo>
                    <a:pt x="16509" y="1404"/>
                  </a:lnTo>
                  <a:lnTo>
                    <a:pt x="15548" y="983"/>
                  </a:lnTo>
                  <a:lnTo>
                    <a:pt x="14584" y="562"/>
                  </a:lnTo>
                  <a:lnTo>
                    <a:pt x="13620" y="279"/>
                  </a:lnTo>
                  <a:lnTo>
                    <a:pt x="12659" y="142"/>
                  </a:lnTo>
                  <a:lnTo>
                    <a:pt x="11695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1063" name="Shape 1774"/>
            <p:cNvSpPr/>
            <p:nvPr/>
          </p:nvSpPr>
          <p:spPr>
            <a:xfrm>
              <a:off x="3823022" y="6696431"/>
              <a:ext cx="33516" cy="4247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640" y="0"/>
                  </a:moveTo>
                  <a:lnTo>
                    <a:pt x="1454" y="4556"/>
                  </a:lnTo>
                  <a:lnTo>
                    <a:pt x="0" y="5704"/>
                  </a:lnTo>
                  <a:lnTo>
                    <a:pt x="5774" y="5704"/>
                  </a:lnTo>
                  <a:lnTo>
                    <a:pt x="8640" y="4556"/>
                  </a:lnTo>
                  <a:lnTo>
                    <a:pt x="10094" y="5704"/>
                  </a:lnTo>
                  <a:lnTo>
                    <a:pt x="1454" y="10226"/>
                  </a:lnTo>
                  <a:lnTo>
                    <a:pt x="0" y="11374"/>
                  </a:lnTo>
                  <a:lnTo>
                    <a:pt x="0" y="13635"/>
                  </a:lnTo>
                  <a:lnTo>
                    <a:pt x="1454" y="14782"/>
                  </a:lnTo>
                  <a:lnTo>
                    <a:pt x="2866" y="14782"/>
                  </a:lnTo>
                  <a:lnTo>
                    <a:pt x="8640" y="13635"/>
                  </a:lnTo>
                  <a:lnTo>
                    <a:pt x="14414" y="13635"/>
                  </a:lnTo>
                  <a:lnTo>
                    <a:pt x="11506" y="15930"/>
                  </a:lnTo>
                  <a:lnTo>
                    <a:pt x="5774" y="17044"/>
                  </a:lnTo>
                  <a:lnTo>
                    <a:pt x="2866" y="19339"/>
                  </a:lnTo>
                  <a:lnTo>
                    <a:pt x="4320" y="20453"/>
                  </a:lnTo>
                  <a:lnTo>
                    <a:pt x="5774" y="21600"/>
                  </a:lnTo>
                  <a:lnTo>
                    <a:pt x="11506" y="20453"/>
                  </a:lnTo>
                  <a:lnTo>
                    <a:pt x="14414" y="19339"/>
                  </a:lnTo>
                  <a:lnTo>
                    <a:pt x="18734" y="17044"/>
                  </a:lnTo>
                  <a:lnTo>
                    <a:pt x="21600" y="14782"/>
                  </a:lnTo>
                  <a:lnTo>
                    <a:pt x="21600" y="12521"/>
                  </a:lnTo>
                  <a:lnTo>
                    <a:pt x="20146" y="11374"/>
                  </a:lnTo>
                  <a:lnTo>
                    <a:pt x="15826" y="10226"/>
                  </a:lnTo>
                  <a:lnTo>
                    <a:pt x="11506" y="9113"/>
                  </a:lnTo>
                  <a:lnTo>
                    <a:pt x="15826" y="5704"/>
                  </a:lnTo>
                  <a:lnTo>
                    <a:pt x="11506" y="1147"/>
                  </a:lnTo>
                  <a:lnTo>
                    <a:pt x="11506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1064" name="Shape 1775"/>
            <p:cNvSpPr/>
            <p:nvPr/>
          </p:nvSpPr>
          <p:spPr>
            <a:xfrm>
              <a:off x="3749291" y="6593632"/>
              <a:ext cx="163126" cy="16982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414" y="1140"/>
                  </a:moveTo>
                  <a:lnTo>
                    <a:pt x="20414" y="5968"/>
                  </a:lnTo>
                  <a:lnTo>
                    <a:pt x="20115" y="10804"/>
                  </a:lnTo>
                  <a:lnTo>
                    <a:pt x="19825" y="15354"/>
                  </a:lnTo>
                  <a:lnTo>
                    <a:pt x="20115" y="20182"/>
                  </a:lnTo>
                  <a:lnTo>
                    <a:pt x="10651" y="20182"/>
                  </a:lnTo>
                  <a:lnTo>
                    <a:pt x="1476" y="20469"/>
                  </a:lnTo>
                  <a:lnTo>
                    <a:pt x="1476" y="14501"/>
                  </a:lnTo>
                  <a:lnTo>
                    <a:pt x="1775" y="8525"/>
                  </a:lnTo>
                  <a:lnTo>
                    <a:pt x="1775" y="6820"/>
                  </a:lnTo>
                  <a:lnTo>
                    <a:pt x="1476" y="5115"/>
                  </a:lnTo>
                  <a:lnTo>
                    <a:pt x="1186" y="3410"/>
                  </a:lnTo>
                  <a:lnTo>
                    <a:pt x="1186" y="1705"/>
                  </a:lnTo>
                  <a:lnTo>
                    <a:pt x="2364" y="1992"/>
                  </a:lnTo>
                  <a:lnTo>
                    <a:pt x="10062" y="1992"/>
                  </a:lnTo>
                  <a:lnTo>
                    <a:pt x="20414" y="1140"/>
                  </a:lnTo>
                  <a:close/>
                  <a:moveTo>
                    <a:pt x="21002" y="0"/>
                  </a:moveTo>
                  <a:lnTo>
                    <a:pt x="17751" y="287"/>
                  </a:lnTo>
                  <a:lnTo>
                    <a:pt x="14500" y="287"/>
                  </a:lnTo>
                  <a:lnTo>
                    <a:pt x="11239" y="574"/>
                  </a:lnTo>
                  <a:lnTo>
                    <a:pt x="7988" y="853"/>
                  </a:lnTo>
                  <a:lnTo>
                    <a:pt x="2663" y="853"/>
                  </a:lnTo>
                  <a:lnTo>
                    <a:pt x="1476" y="574"/>
                  </a:lnTo>
                  <a:lnTo>
                    <a:pt x="299" y="853"/>
                  </a:lnTo>
                  <a:lnTo>
                    <a:pt x="0" y="1426"/>
                  </a:lnTo>
                  <a:lnTo>
                    <a:pt x="0" y="1705"/>
                  </a:lnTo>
                  <a:lnTo>
                    <a:pt x="299" y="1992"/>
                  </a:lnTo>
                  <a:lnTo>
                    <a:pt x="299" y="4837"/>
                  </a:lnTo>
                  <a:lnTo>
                    <a:pt x="589" y="7394"/>
                  </a:lnTo>
                  <a:lnTo>
                    <a:pt x="589" y="10804"/>
                  </a:lnTo>
                  <a:lnTo>
                    <a:pt x="299" y="14214"/>
                  </a:lnTo>
                  <a:lnTo>
                    <a:pt x="299" y="21321"/>
                  </a:lnTo>
                  <a:lnTo>
                    <a:pt x="888" y="21600"/>
                  </a:lnTo>
                  <a:lnTo>
                    <a:pt x="10949" y="21321"/>
                  </a:lnTo>
                  <a:lnTo>
                    <a:pt x="21002" y="21321"/>
                  </a:lnTo>
                  <a:lnTo>
                    <a:pt x="21301" y="21034"/>
                  </a:lnTo>
                  <a:lnTo>
                    <a:pt x="21600" y="20469"/>
                  </a:lnTo>
                  <a:lnTo>
                    <a:pt x="21301" y="18190"/>
                  </a:lnTo>
                  <a:lnTo>
                    <a:pt x="21301" y="10517"/>
                  </a:lnTo>
                  <a:lnTo>
                    <a:pt x="21600" y="5689"/>
                  </a:lnTo>
                  <a:lnTo>
                    <a:pt x="21600" y="574"/>
                  </a:lnTo>
                  <a:lnTo>
                    <a:pt x="21002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1065" name="Shape 1776"/>
            <p:cNvSpPr/>
            <p:nvPr/>
          </p:nvSpPr>
          <p:spPr>
            <a:xfrm>
              <a:off x="3936971" y="6598145"/>
              <a:ext cx="180979" cy="16982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339" y="1131"/>
                  </a:moveTo>
                  <a:lnTo>
                    <a:pt x="18669" y="1705"/>
                  </a:lnTo>
                  <a:lnTo>
                    <a:pt x="19469" y="1984"/>
                  </a:lnTo>
                  <a:lnTo>
                    <a:pt x="20000" y="2558"/>
                  </a:lnTo>
                  <a:lnTo>
                    <a:pt x="20539" y="4263"/>
                  </a:lnTo>
                  <a:lnTo>
                    <a:pt x="20539" y="6246"/>
                  </a:lnTo>
                  <a:lnTo>
                    <a:pt x="20269" y="7951"/>
                  </a:lnTo>
                  <a:lnTo>
                    <a:pt x="20000" y="11083"/>
                  </a:lnTo>
                  <a:lnTo>
                    <a:pt x="19469" y="14493"/>
                  </a:lnTo>
                  <a:lnTo>
                    <a:pt x="19469" y="16198"/>
                  </a:lnTo>
                  <a:lnTo>
                    <a:pt x="19200" y="18190"/>
                  </a:lnTo>
                  <a:lnTo>
                    <a:pt x="18939" y="19042"/>
                  </a:lnTo>
                  <a:lnTo>
                    <a:pt x="18669" y="19608"/>
                  </a:lnTo>
                  <a:lnTo>
                    <a:pt x="17869" y="20174"/>
                  </a:lnTo>
                  <a:lnTo>
                    <a:pt x="16800" y="20174"/>
                  </a:lnTo>
                  <a:lnTo>
                    <a:pt x="9600" y="19608"/>
                  </a:lnTo>
                  <a:lnTo>
                    <a:pt x="2400" y="19608"/>
                  </a:lnTo>
                  <a:lnTo>
                    <a:pt x="2131" y="16198"/>
                  </a:lnTo>
                  <a:lnTo>
                    <a:pt x="1869" y="13075"/>
                  </a:lnTo>
                  <a:lnTo>
                    <a:pt x="1331" y="9656"/>
                  </a:lnTo>
                  <a:lnTo>
                    <a:pt x="1331" y="1705"/>
                  </a:lnTo>
                  <a:lnTo>
                    <a:pt x="4000" y="1418"/>
                  </a:lnTo>
                  <a:lnTo>
                    <a:pt x="6931" y="1131"/>
                  </a:lnTo>
                  <a:close/>
                  <a:moveTo>
                    <a:pt x="12531" y="0"/>
                  </a:moveTo>
                  <a:lnTo>
                    <a:pt x="9069" y="279"/>
                  </a:lnTo>
                  <a:lnTo>
                    <a:pt x="2931" y="279"/>
                  </a:lnTo>
                  <a:lnTo>
                    <a:pt x="800" y="566"/>
                  </a:lnTo>
                  <a:lnTo>
                    <a:pt x="531" y="853"/>
                  </a:lnTo>
                  <a:lnTo>
                    <a:pt x="531" y="1131"/>
                  </a:lnTo>
                  <a:lnTo>
                    <a:pt x="269" y="2271"/>
                  </a:lnTo>
                  <a:lnTo>
                    <a:pt x="0" y="3689"/>
                  </a:lnTo>
                  <a:lnTo>
                    <a:pt x="269" y="6246"/>
                  </a:lnTo>
                  <a:lnTo>
                    <a:pt x="269" y="9943"/>
                  </a:lnTo>
                  <a:lnTo>
                    <a:pt x="800" y="13353"/>
                  </a:lnTo>
                  <a:lnTo>
                    <a:pt x="1069" y="16763"/>
                  </a:lnTo>
                  <a:lnTo>
                    <a:pt x="1331" y="20460"/>
                  </a:lnTo>
                  <a:lnTo>
                    <a:pt x="1600" y="20747"/>
                  </a:lnTo>
                  <a:lnTo>
                    <a:pt x="1869" y="21026"/>
                  </a:lnTo>
                  <a:lnTo>
                    <a:pt x="4800" y="20747"/>
                  </a:lnTo>
                  <a:lnTo>
                    <a:pt x="7469" y="20747"/>
                  </a:lnTo>
                  <a:lnTo>
                    <a:pt x="13069" y="21026"/>
                  </a:lnTo>
                  <a:lnTo>
                    <a:pt x="16269" y="21600"/>
                  </a:lnTo>
                  <a:lnTo>
                    <a:pt x="17869" y="21600"/>
                  </a:lnTo>
                  <a:lnTo>
                    <a:pt x="18400" y="21313"/>
                  </a:lnTo>
                  <a:lnTo>
                    <a:pt x="19200" y="21026"/>
                  </a:lnTo>
                  <a:lnTo>
                    <a:pt x="19739" y="20460"/>
                  </a:lnTo>
                  <a:lnTo>
                    <a:pt x="20000" y="19895"/>
                  </a:lnTo>
                  <a:lnTo>
                    <a:pt x="20539" y="18468"/>
                  </a:lnTo>
                  <a:lnTo>
                    <a:pt x="20539" y="15632"/>
                  </a:lnTo>
                  <a:lnTo>
                    <a:pt x="21069" y="11370"/>
                  </a:lnTo>
                  <a:lnTo>
                    <a:pt x="21600" y="7099"/>
                  </a:lnTo>
                  <a:lnTo>
                    <a:pt x="21600" y="4263"/>
                  </a:lnTo>
                  <a:lnTo>
                    <a:pt x="21339" y="2836"/>
                  </a:lnTo>
                  <a:lnTo>
                    <a:pt x="20800" y="1705"/>
                  </a:lnTo>
                  <a:lnTo>
                    <a:pt x="19739" y="853"/>
                  </a:lnTo>
                  <a:lnTo>
                    <a:pt x="18400" y="279"/>
                  </a:lnTo>
                  <a:lnTo>
                    <a:pt x="17339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1066" name="Shape 1777"/>
            <p:cNvSpPr/>
            <p:nvPr/>
          </p:nvSpPr>
          <p:spPr>
            <a:xfrm>
              <a:off x="4010703" y="6700944"/>
              <a:ext cx="37962" cy="4240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726" y="0"/>
                  </a:moveTo>
                  <a:lnTo>
                    <a:pt x="10158" y="2265"/>
                  </a:lnTo>
                  <a:lnTo>
                    <a:pt x="7628" y="4530"/>
                  </a:lnTo>
                  <a:lnTo>
                    <a:pt x="1284" y="11358"/>
                  </a:lnTo>
                  <a:lnTo>
                    <a:pt x="0" y="12507"/>
                  </a:lnTo>
                  <a:lnTo>
                    <a:pt x="0" y="13656"/>
                  </a:lnTo>
                  <a:lnTo>
                    <a:pt x="1284" y="14772"/>
                  </a:lnTo>
                  <a:lnTo>
                    <a:pt x="8912" y="14772"/>
                  </a:lnTo>
                  <a:lnTo>
                    <a:pt x="15256" y="13656"/>
                  </a:lnTo>
                  <a:lnTo>
                    <a:pt x="15256" y="20485"/>
                  </a:lnTo>
                  <a:lnTo>
                    <a:pt x="16540" y="21600"/>
                  </a:lnTo>
                  <a:lnTo>
                    <a:pt x="17786" y="21600"/>
                  </a:lnTo>
                  <a:lnTo>
                    <a:pt x="19070" y="20485"/>
                  </a:lnTo>
                  <a:lnTo>
                    <a:pt x="19070" y="19335"/>
                  </a:lnTo>
                  <a:lnTo>
                    <a:pt x="21600" y="19335"/>
                  </a:lnTo>
                  <a:lnTo>
                    <a:pt x="20354" y="17070"/>
                  </a:lnTo>
                  <a:lnTo>
                    <a:pt x="21600" y="10242"/>
                  </a:lnTo>
                  <a:lnTo>
                    <a:pt x="21600" y="9093"/>
                  </a:lnTo>
                  <a:lnTo>
                    <a:pt x="20354" y="7944"/>
                  </a:lnTo>
                  <a:lnTo>
                    <a:pt x="19070" y="6828"/>
                  </a:lnTo>
                  <a:lnTo>
                    <a:pt x="17786" y="7944"/>
                  </a:lnTo>
                  <a:lnTo>
                    <a:pt x="12726" y="10242"/>
                  </a:lnTo>
                  <a:lnTo>
                    <a:pt x="6344" y="10242"/>
                  </a:lnTo>
                  <a:lnTo>
                    <a:pt x="12726" y="4530"/>
                  </a:lnTo>
                  <a:lnTo>
                    <a:pt x="13972" y="2265"/>
                  </a:lnTo>
                  <a:lnTo>
                    <a:pt x="13972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1067" name="Shape 1778"/>
            <p:cNvSpPr/>
            <p:nvPr/>
          </p:nvSpPr>
          <p:spPr>
            <a:xfrm>
              <a:off x="4222229" y="6801487"/>
              <a:ext cx="12701" cy="6251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986" y="0"/>
                  </a:moveTo>
                  <a:lnTo>
                    <a:pt x="8614" y="757"/>
                  </a:lnTo>
                  <a:lnTo>
                    <a:pt x="4243" y="6168"/>
                  </a:lnTo>
                  <a:lnTo>
                    <a:pt x="0" y="10800"/>
                  </a:lnTo>
                  <a:lnTo>
                    <a:pt x="0" y="21600"/>
                  </a:lnTo>
                  <a:lnTo>
                    <a:pt x="17229" y="21600"/>
                  </a:lnTo>
                  <a:lnTo>
                    <a:pt x="17229" y="11580"/>
                  </a:lnTo>
                  <a:lnTo>
                    <a:pt x="21600" y="1536"/>
                  </a:lnTo>
                  <a:lnTo>
                    <a:pt x="17229" y="757"/>
                  </a:lnTo>
                  <a:lnTo>
                    <a:pt x="17229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1068" name="Shape 1779"/>
            <p:cNvSpPr/>
            <p:nvPr/>
          </p:nvSpPr>
          <p:spPr>
            <a:xfrm>
              <a:off x="3840875" y="6792528"/>
              <a:ext cx="172085" cy="7147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649" y="0"/>
                  </a:moveTo>
                  <a:lnTo>
                    <a:pt x="566" y="1344"/>
                  </a:lnTo>
                  <a:lnTo>
                    <a:pt x="283" y="2026"/>
                  </a:lnTo>
                  <a:lnTo>
                    <a:pt x="283" y="3369"/>
                  </a:lnTo>
                  <a:lnTo>
                    <a:pt x="0" y="21600"/>
                  </a:lnTo>
                  <a:lnTo>
                    <a:pt x="841" y="21600"/>
                  </a:lnTo>
                  <a:lnTo>
                    <a:pt x="1125" y="12836"/>
                  </a:lnTo>
                  <a:lnTo>
                    <a:pt x="1125" y="4051"/>
                  </a:lnTo>
                  <a:lnTo>
                    <a:pt x="3090" y="2708"/>
                  </a:lnTo>
                  <a:lnTo>
                    <a:pt x="5048" y="2026"/>
                  </a:lnTo>
                  <a:lnTo>
                    <a:pt x="9255" y="2708"/>
                  </a:lnTo>
                  <a:lnTo>
                    <a:pt x="13461" y="3369"/>
                  </a:lnTo>
                  <a:lnTo>
                    <a:pt x="17668" y="4051"/>
                  </a:lnTo>
                  <a:lnTo>
                    <a:pt x="18793" y="4733"/>
                  </a:lnTo>
                  <a:lnTo>
                    <a:pt x="19634" y="5395"/>
                  </a:lnTo>
                  <a:lnTo>
                    <a:pt x="19917" y="7421"/>
                  </a:lnTo>
                  <a:lnTo>
                    <a:pt x="20192" y="9446"/>
                  </a:lnTo>
                  <a:lnTo>
                    <a:pt x="20475" y="14179"/>
                  </a:lnTo>
                  <a:lnTo>
                    <a:pt x="20475" y="21600"/>
                  </a:lnTo>
                  <a:lnTo>
                    <a:pt x="21317" y="21600"/>
                  </a:lnTo>
                  <a:lnTo>
                    <a:pt x="21317" y="20938"/>
                  </a:lnTo>
                  <a:lnTo>
                    <a:pt x="21600" y="11472"/>
                  </a:lnTo>
                  <a:lnTo>
                    <a:pt x="21317" y="7421"/>
                  </a:lnTo>
                  <a:lnTo>
                    <a:pt x="21034" y="4733"/>
                  </a:lnTo>
                  <a:lnTo>
                    <a:pt x="20475" y="3369"/>
                  </a:lnTo>
                  <a:lnTo>
                    <a:pt x="19634" y="2026"/>
                  </a:lnTo>
                  <a:lnTo>
                    <a:pt x="18793" y="1344"/>
                  </a:lnTo>
                  <a:lnTo>
                    <a:pt x="16552" y="682"/>
                  </a:lnTo>
                  <a:lnTo>
                    <a:pt x="12345" y="682"/>
                  </a:lnTo>
                  <a:lnTo>
                    <a:pt x="6456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1069" name="Shape 1780"/>
            <p:cNvSpPr/>
            <p:nvPr/>
          </p:nvSpPr>
          <p:spPr>
            <a:xfrm>
              <a:off x="529527" y="5795991"/>
              <a:ext cx="40218" cy="2681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012" y="0"/>
                  </a:moveTo>
                  <a:lnTo>
                    <a:pt x="7200" y="5400"/>
                  </a:lnTo>
                  <a:lnTo>
                    <a:pt x="2424" y="10800"/>
                  </a:lnTo>
                  <a:lnTo>
                    <a:pt x="0" y="19782"/>
                  </a:lnTo>
                  <a:lnTo>
                    <a:pt x="0" y="21600"/>
                  </a:lnTo>
                  <a:lnTo>
                    <a:pt x="1212" y="21600"/>
                  </a:lnTo>
                  <a:lnTo>
                    <a:pt x="10800" y="16200"/>
                  </a:lnTo>
                  <a:lnTo>
                    <a:pt x="15612" y="12618"/>
                  </a:lnTo>
                  <a:lnTo>
                    <a:pt x="19212" y="10800"/>
                  </a:lnTo>
                  <a:lnTo>
                    <a:pt x="20424" y="7218"/>
                  </a:lnTo>
                  <a:lnTo>
                    <a:pt x="21600" y="5400"/>
                  </a:lnTo>
                  <a:lnTo>
                    <a:pt x="20424" y="1818"/>
                  </a:lnTo>
                  <a:lnTo>
                    <a:pt x="1800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1070" name="Shape 1781"/>
            <p:cNvSpPr/>
            <p:nvPr/>
          </p:nvSpPr>
          <p:spPr>
            <a:xfrm>
              <a:off x="4133611" y="6593632"/>
              <a:ext cx="167572" cy="18104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747" y="1069"/>
                  </a:moveTo>
                  <a:lnTo>
                    <a:pt x="6048" y="1338"/>
                  </a:lnTo>
                  <a:lnTo>
                    <a:pt x="12960" y="1599"/>
                  </a:lnTo>
                  <a:lnTo>
                    <a:pt x="18717" y="1599"/>
                  </a:lnTo>
                  <a:lnTo>
                    <a:pt x="19299" y="1869"/>
                  </a:lnTo>
                  <a:lnTo>
                    <a:pt x="19581" y="2138"/>
                  </a:lnTo>
                  <a:lnTo>
                    <a:pt x="20163" y="3199"/>
                  </a:lnTo>
                  <a:lnTo>
                    <a:pt x="20445" y="4798"/>
                  </a:lnTo>
                  <a:lnTo>
                    <a:pt x="20445" y="6398"/>
                  </a:lnTo>
                  <a:lnTo>
                    <a:pt x="20163" y="10135"/>
                  </a:lnTo>
                  <a:lnTo>
                    <a:pt x="20163" y="12534"/>
                  </a:lnTo>
                  <a:lnTo>
                    <a:pt x="19872" y="15733"/>
                  </a:lnTo>
                  <a:lnTo>
                    <a:pt x="19581" y="17332"/>
                  </a:lnTo>
                  <a:lnTo>
                    <a:pt x="18717" y="18932"/>
                  </a:lnTo>
                  <a:lnTo>
                    <a:pt x="18435" y="19462"/>
                  </a:lnTo>
                  <a:lnTo>
                    <a:pt x="18144" y="19731"/>
                  </a:lnTo>
                  <a:lnTo>
                    <a:pt x="16989" y="20001"/>
                  </a:lnTo>
                  <a:lnTo>
                    <a:pt x="14397" y="20262"/>
                  </a:lnTo>
                  <a:lnTo>
                    <a:pt x="9504" y="20262"/>
                  </a:lnTo>
                  <a:lnTo>
                    <a:pt x="7203" y="20001"/>
                  </a:lnTo>
                  <a:lnTo>
                    <a:pt x="4611" y="19462"/>
                  </a:lnTo>
                  <a:lnTo>
                    <a:pt x="3456" y="18932"/>
                  </a:lnTo>
                  <a:lnTo>
                    <a:pt x="2592" y="18401"/>
                  </a:lnTo>
                  <a:lnTo>
                    <a:pt x="2019" y="17332"/>
                  </a:lnTo>
                  <a:lnTo>
                    <a:pt x="1728" y="16263"/>
                  </a:lnTo>
                  <a:lnTo>
                    <a:pt x="1728" y="13603"/>
                  </a:lnTo>
                  <a:lnTo>
                    <a:pt x="2019" y="11204"/>
                  </a:lnTo>
                  <a:lnTo>
                    <a:pt x="2301" y="8797"/>
                  </a:lnTo>
                  <a:lnTo>
                    <a:pt x="2019" y="6136"/>
                  </a:lnTo>
                  <a:lnTo>
                    <a:pt x="1437" y="1069"/>
                  </a:lnTo>
                  <a:close/>
                  <a:moveTo>
                    <a:pt x="864" y="0"/>
                  </a:moveTo>
                  <a:lnTo>
                    <a:pt x="291" y="538"/>
                  </a:lnTo>
                  <a:lnTo>
                    <a:pt x="0" y="800"/>
                  </a:lnTo>
                  <a:lnTo>
                    <a:pt x="0" y="1069"/>
                  </a:lnTo>
                  <a:lnTo>
                    <a:pt x="291" y="1338"/>
                  </a:lnTo>
                  <a:lnTo>
                    <a:pt x="864" y="1599"/>
                  </a:lnTo>
                  <a:lnTo>
                    <a:pt x="573" y="3199"/>
                  </a:lnTo>
                  <a:lnTo>
                    <a:pt x="573" y="4537"/>
                  </a:lnTo>
                  <a:lnTo>
                    <a:pt x="864" y="7736"/>
                  </a:lnTo>
                  <a:lnTo>
                    <a:pt x="864" y="10935"/>
                  </a:lnTo>
                  <a:lnTo>
                    <a:pt x="573" y="13864"/>
                  </a:lnTo>
                  <a:lnTo>
                    <a:pt x="291" y="16263"/>
                  </a:lnTo>
                  <a:lnTo>
                    <a:pt x="573" y="17332"/>
                  </a:lnTo>
                  <a:lnTo>
                    <a:pt x="864" y="18132"/>
                  </a:lnTo>
                  <a:lnTo>
                    <a:pt x="1437" y="18932"/>
                  </a:lnTo>
                  <a:lnTo>
                    <a:pt x="2301" y="19731"/>
                  </a:lnTo>
                  <a:lnTo>
                    <a:pt x="3165" y="20262"/>
                  </a:lnTo>
                  <a:lnTo>
                    <a:pt x="4320" y="20800"/>
                  </a:lnTo>
                  <a:lnTo>
                    <a:pt x="7485" y="21331"/>
                  </a:lnTo>
                  <a:lnTo>
                    <a:pt x="10368" y="21600"/>
                  </a:lnTo>
                  <a:lnTo>
                    <a:pt x="13533" y="21600"/>
                  </a:lnTo>
                  <a:lnTo>
                    <a:pt x="16707" y="21062"/>
                  </a:lnTo>
                  <a:lnTo>
                    <a:pt x="17853" y="21062"/>
                  </a:lnTo>
                  <a:lnTo>
                    <a:pt x="19581" y="20001"/>
                  </a:lnTo>
                  <a:lnTo>
                    <a:pt x="20163" y="19201"/>
                  </a:lnTo>
                  <a:lnTo>
                    <a:pt x="21027" y="17601"/>
                  </a:lnTo>
                  <a:lnTo>
                    <a:pt x="21309" y="15464"/>
                  </a:lnTo>
                  <a:lnTo>
                    <a:pt x="21600" y="13334"/>
                  </a:lnTo>
                  <a:lnTo>
                    <a:pt x="21600" y="3199"/>
                  </a:lnTo>
                  <a:lnTo>
                    <a:pt x="21027" y="1869"/>
                  </a:lnTo>
                  <a:lnTo>
                    <a:pt x="20445" y="1069"/>
                  </a:lnTo>
                  <a:lnTo>
                    <a:pt x="19872" y="800"/>
                  </a:lnTo>
                  <a:lnTo>
                    <a:pt x="19008" y="538"/>
                  </a:lnTo>
                  <a:lnTo>
                    <a:pt x="18144" y="269"/>
                  </a:lnTo>
                  <a:lnTo>
                    <a:pt x="14688" y="269"/>
                  </a:lnTo>
                  <a:lnTo>
                    <a:pt x="4893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1071" name="Shape 1782"/>
            <p:cNvSpPr/>
            <p:nvPr/>
          </p:nvSpPr>
          <p:spPr>
            <a:xfrm>
              <a:off x="4395022" y="6698688"/>
              <a:ext cx="37962" cy="4021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972" y="13188"/>
                  </a:moveTo>
                  <a:lnTo>
                    <a:pt x="16540" y="14400"/>
                  </a:lnTo>
                  <a:lnTo>
                    <a:pt x="16540" y="15612"/>
                  </a:lnTo>
                  <a:lnTo>
                    <a:pt x="13972" y="16788"/>
                  </a:lnTo>
                  <a:lnTo>
                    <a:pt x="11442" y="16788"/>
                  </a:lnTo>
                  <a:lnTo>
                    <a:pt x="8912" y="15612"/>
                  </a:lnTo>
                  <a:lnTo>
                    <a:pt x="7628" y="15612"/>
                  </a:lnTo>
                  <a:lnTo>
                    <a:pt x="12726" y="13188"/>
                  </a:lnTo>
                  <a:close/>
                  <a:moveTo>
                    <a:pt x="12726" y="0"/>
                  </a:moveTo>
                  <a:lnTo>
                    <a:pt x="6344" y="2388"/>
                  </a:lnTo>
                  <a:lnTo>
                    <a:pt x="2530" y="7200"/>
                  </a:lnTo>
                  <a:lnTo>
                    <a:pt x="0" y="9588"/>
                  </a:lnTo>
                  <a:lnTo>
                    <a:pt x="0" y="14400"/>
                  </a:lnTo>
                  <a:lnTo>
                    <a:pt x="1284" y="15612"/>
                  </a:lnTo>
                  <a:lnTo>
                    <a:pt x="0" y="16788"/>
                  </a:lnTo>
                  <a:lnTo>
                    <a:pt x="0" y="18000"/>
                  </a:lnTo>
                  <a:lnTo>
                    <a:pt x="2530" y="20388"/>
                  </a:lnTo>
                  <a:lnTo>
                    <a:pt x="5098" y="19212"/>
                  </a:lnTo>
                  <a:lnTo>
                    <a:pt x="8912" y="21600"/>
                  </a:lnTo>
                  <a:lnTo>
                    <a:pt x="16540" y="21600"/>
                  </a:lnTo>
                  <a:lnTo>
                    <a:pt x="19070" y="20388"/>
                  </a:lnTo>
                  <a:lnTo>
                    <a:pt x="21600" y="18000"/>
                  </a:lnTo>
                  <a:lnTo>
                    <a:pt x="21600" y="13188"/>
                  </a:lnTo>
                  <a:lnTo>
                    <a:pt x="20354" y="10800"/>
                  </a:lnTo>
                  <a:lnTo>
                    <a:pt x="16540" y="9588"/>
                  </a:lnTo>
                  <a:lnTo>
                    <a:pt x="12726" y="8412"/>
                  </a:lnTo>
                  <a:lnTo>
                    <a:pt x="8912" y="9588"/>
                  </a:lnTo>
                  <a:lnTo>
                    <a:pt x="5098" y="12012"/>
                  </a:lnTo>
                  <a:lnTo>
                    <a:pt x="5098" y="9588"/>
                  </a:lnTo>
                  <a:lnTo>
                    <a:pt x="10158" y="4812"/>
                  </a:lnTo>
                  <a:lnTo>
                    <a:pt x="13972" y="3600"/>
                  </a:lnTo>
                  <a:lnTo>
                    <a:pt x="17786" y="3600"/>
                  </a:lnTo>
                  <a:lnTo>
                    <a:pt x="19070" y="2388"/>
                  </a:lnTo>
                  <a:lnTo>
                    <a:pt x="17786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1072" name="Shape 1783"/>
            <p:cNvSpPr/>
            <p:nvPr/>
          </p:nvSpPr>
          <p:spPr>
            <a:xfrm>
              <a:off x="4365954" y="6468534"/>
              <a:ext cx="180979" cy="11169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69" y="1733"/>
                  </a:moveTo>
                  <a:lnTo>
                    <a:pt x="5069" y="2156"/>
                  </a:lnTo>
                  <a:lnTo>
                    <a:pt x="14139" y="2593"/>
                  </a:lnTo>
                  <a:lnTo>
                    <a:pt x="17339" y="2593"/>
                  </a:lnTo>
                  <a:lnTo>
                    <a:pt x="18939" y="3029"/>
                  </a:lnTo>
                  <a:lnTo>
                    <a:pt x="19739" y="3029"/>
                  </a:lnTo>
                  <a:lnTo>
                    <a:pt x="20269" y="3452"/>
                  </a:lnTo>
                  <a:lnTo>
                    <a:pt x="20539" y="5185"/>
                  </a:lnTo>
                  <a:lnTo>
                    <a:pt x="20539" y="18148"/>
                  </a:lnTo>
                  <a:lnTo>
                    <a:pt x="19739" y="19444"/>
                  </a:lnTo>
                  <a:lnTo>
                    <a:pt x="18139" y="19880"/>
                  </a:lnTo>
                  <a:lnTo>
                    <a:pt x="12800" y="19880"/>
                  </a:lnTo>
                  <a:lnTo>
                    <a:pt x="7200" y="19007"/>
                  </a:lnTo>
                  <a:lnTo>
                    <a:pt x="3739" y="18584"/>
                  </a:lnTo>
                  <a:lnTo>
                    <a:pt x="2939" y="18148"/>
                  </a:lnTo>
                  <a:lnTo>
                    <a:pt x="2400" y="16851"/>
                  </a:lnTo>
                  <a:lnTo>
                    <a:pt x="1869" y="15119"/>
                  </a:lnTo>
                  <a:lnTo>
                    <a:pt x="1869" y="13399"/>
                  </a:lnTo>
                  <a:lnTo>
                    <a:pt x="1600" y="9074"/>
                  </a:lnTo>
                  <a:lnTo>
                    <a:pt x="1600" y="5621"/>
                  </a:lnTo>
                  <a:lnTo>
                    <a:pt x="1869" y="3889"/>
                  </a:lnTo>
                  <a:lnTo>
                    <a:pt x="1600" y="1733"/>
                  </a:lnTo>
                  <a:close/>
                  <a:moveTo>
                    <a:pt x="1869" y="0"/>
                  </a:moveTo>
                  <a:lnTo>
                    <a:pt x="269" y="436"/>
                  </a:lnTo>
                  <a:lnTo>
                    <a:pt x="0" y="860"/>
                  </a:lnTo>
                  <a:lnTo>
                    <a:pt x="0" y="1733"/>
                  </a:lnTo>
                  <a:lnTo>
                    <a:pt x="269" y="2156"/>
                  </a:lnTo>
                  <a:lnTo>
                    <a:pt x="800" y="2156"/>
                  </a:lnTo>
                  <a:lnTo>
                    <a:pt x="800" y="3889"/>
                  </a:lnTo>
                  <a:lnTo>
                    <a:pt x="539" y="6045"/>
                  </a:lnTo>
                  <a:lnTo>
                    <a:pt x="539" y="8637"/>
                  </a:lnTo>
                  <a:lnTo>
                    <a:pt x="800" y="14259"/>
                  </a:lnTo>
                  <a:lnTo>
                    <a:pt x="1600" y="19880"/>
                  </a:lnTo>
                  <a:lnTo>
                    <a:pt x="1869" y="20304"/>
                  </a:lnTo>
                  <a:lnTo>
                    <a:pt x="4539" y="20304"/>
                  </a:lnTo>
                  <a:lnTo>
                    <a:pt x="6939" y="20740"/>
                  </a:lnTo>
                  <a:lnTo>
                    <a:pt x="11739" y="21600"/>
                  </a:lnTo>
                  <a:lnTo>
                    <a:pt x="18669" y="21600"/>
                  </a:lnTo>
                  <a:lnTo>
                    <a:pt x="21069" y="20740"/>
                  </a:lnTo>
                  <a:lnTo>
                    <a:pt x="21600" y="19880"/>
                  </a:lnTo>
                  <a:lnTo>
                    <a:pt x="21600" y="7341"/>
                  </a:lnTo>
                  <a:lnTo>
                    <a:pt x="21069" y="3452"/>
                  </a:lnTo>
                  <a:lnTo>
                    <a:pt x="20800" y="2156"/>
                  </a:lnTo>
                  <a:lnTo>
                    <a:pt x="20000" y="1733"/>
                  </a:lnTo>
                  <a:lnTo>
                    <a:pt x="19200" y="1296"/>
                  </a:lnTo>
                  <a:lnTo>
                    <a:pt x="13069" y="1296"/>
                  </a:lnTo>
                  <a:lnTo>
                    <a:pt x="7739" y="436"/>
                  </a:lnTo>
                  <a:lnTo>
                    <a:pt x="400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1073" name="Shape 1784"/>
            <p:cNvSpPr/>
            <p:nvPr/>
          </p:nvSpPr>
          <p:spPr>
            <a:xfrm>
              <a:off x="4211789" y="6785825"/>
              <a:ext cx="183234" cy="7817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427" y="0"/>
                  </a:moveTo>
                  <a:lnTo>
                    <a:pt x="1580" y="1229"/>
                  </a:lnTo>
                  <a:lnTo>
                    <a:pt x="790" y="1852"/>
                  </a:lnTo>
                  <a:lnTo>
                    <a:pt x="266" y="3080"/>
                  </a:lnTo>
                  <a:lnTo>
                    <a:pt x="0" y="4327"/>
                  </a:lnTo>
                  <a:lnTo>
                    <a:pt x="266" y="4932"/>
                  </a:lnTo>
                  <a:lnTo>
                    <a:pt x="790" y="4932"/>
                  </a:lnTo>
                  <a:lnTo>
                    <a:pt x="1056" y="4327"/>
                  </a:lnTo>
                  <a:lnTo>
                    <a:pt x="1580" y="3704"/>
                  </a:lnTo>
                  <a:lnTo>
                    <a:pt x="2370" y="3080"/>
                  </a:lnTo>
                  <a:lnTo>
                    <a:pt x="4217" y="2475"/>
                  </a:lnTo>
                  <a:lnTo>
                    <a:pt x="7643" y="3080"/>
                  </a:lnTo>
                  <a:lnTo>
                    <a:pt x="15013" y="3704"/>
                  </a:lnTo>
                  <a:lnTo>
                    <a:pt x="17649" y="4327"/>
                  </a:lnTo>
                  <a:lnTo>
                    <a:pt x="18705" y="4932"/>
                  </a:lnTo>
                  <a:lnTo>
                    <a:pt x="19754" y="6179"/>
                  </a:lnTo>
                  <a:lnTo>
                    <a:pt x="20286" y="6784"/>
                  </a:lnTo>
                  <a:lnTo>
                    <a:pt x="20544" y="8031"/>
                  </a:lnTo>
                  <a:lnTo>
                    <a:pt x="20810" y="11112"/>
                  </a:lnTo>
                  <a:lnTo>
                    <a:pt x="20544" y="16668"/>
                  </a:lnTo>
                  <a:lnTo>
                    <a:pt x="20810" y="21600"/>
                  </a:lnTo>
                  <a:lnTo>
                    <a:pt x="21600" y="21600"/>
                  </a:lnTo>
                  <a:lnTo>
                    <a:pt x="21600" y="8031"/>
                  </a:lnTo>
                  <a:lnTo>
                    <a:pt x="21334" y="6784"/>
                  </a:lnTo>
                  <a:lnTo>
                    <a:pt x="20810" y="4932"/>
                  </a:lnTo>
                  <a:lnTo>
                    <a:pt x="20286" y="4327"/>
                  </a:lnTo>
                  <a:lnTo>
                    <a:pt x="19754" y="3080"/>
                  </a:lnTo>
                  <a:lnTo>
                    <a:pt x="17649" y="1852"/>
                  </a:lnTo>
                  <a:lnTo>
                    <a:pt x="15013" y="1229"/>
                  </a:lnTo>
                  <a:lnTo>
                    <a:pt x="12384" y="1229"/>
                  </a:lnTo>
                  <a:lnTo>
                    <a:pt x="7111" y="623"/>
                  </a:lnTo>
                  <a:lnTo>
                    <a:pt x="5273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1074" name="Shape 1785"/>
            <p:cNvSpPr/>
            <p:nvPr/>
          </p:nvSpPr>
          <p:spPr>
            <a:xfrm>
              <a:off x="4524633" y="6593632"/>
              <a:ext cx="174275" cy="17653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446" y="1096"/>
                  </a:moveTo>
                  <a:lnTo>
                    <a:pt x="18557" y="1372"/>
                  </a:lnTo>
                  <a:lnTo>
                    <a:pt x="19387" y="1916"/>
                  </a:lnTo>
                  <a:lnTo>
                    <a:pt x="19938" y="2737"/>
                  </a:lnTo>
                  <a:lnTo>
                    <a:pt x="20490" y="4377"/>
                  </a:lnTo>
                  <a:lnTo>
                    <a:pt x="20490" y="9574"/>
                  </a:lnTo>
                  <a:lnTo>
                    <a:pt x="19938" y="13951"/>
                  </a:lnTo>
                  <a:lnTo>
                    <a:pt x="19659" y="15859"/>
                  </a:lnTo>
                  <a:lnTo>
                    <a:pt x="18828" y="18051"/>
                  </a:lnTo>
                  <a:lnTo>
                    <a:pt x="18277" y="18872"/>
                  </a:lnTo>
                  <a:lnTo>
                    <a:pt x="17726" y="19416"/>
                  </a:lnTo>
                  <a:lnTo>
                    <a:pt x="16615" y="19960"/>
                  </a:lnTo>
                  <a:lnTo>
                    <a:pt x="15785" y="20236"/>
                  </a:lnTo>
                  <a:lnTo>
                    <a:pt x="11351" y="20236"/>
                  </a:lnTo>
                  <a:lnTo>
                    <a:pt x="3874" y="19960"/>
                  </a:lnTo>
                  <a:lnTo>
                    <a:pt x="2764" y="19692"/>
                  </a:lnTo>
                  <a:lnTo>
                    <a:pt x="1933" y="18872"/>
                  </a:lnTo>
                  <a:lnTo>
                    <a:pt x="1382" y="18051"/>
                  </a:lnTo>
                  <a:lnTo>
                    <a:pt x="1102" y="16955"/>
                  </a:lnTo>
                  <a:lnTo>
                    <a:pt x="1102" y="14495"/>
                  </a:lnTo>
                  <a:lnTo>
                    <a:pt x="1382" y="12310"/>
                  </a:lnTo>
                  <a:lnTo>
                    <a:pt x="1382" y="6017"/>
                  </a:lnTo>
                  <a:lnTo>
                    <a:pt x="1662" y="3833"/>
                  </a:lnTo>
                  <a:lnTo>
                    <a:pt x="1102" y="1640"/>
                  </a:lnTo>
                  <a:lnTo>
                    <a:pt x="1382" y="1640"/>
                  </a:lnTo>
                  <a:lnTo>
                    <a:pt x="3874" y="1372"/>
                  </a:lnTo>
                  <a:lnTo>
                    <a:pt x="6366" y="1096"/>
                  </a:lnTo>
                  <a:close/>
                  <a:moveTo>
                    <a:pt x="4154" y="0"/>
                  </a:moveTo>
                  <a:lnTo>
                    <a:pt x="1102" y="552"/>
                  </a:lnTo>
                  <a:lnTo>
                    <a:pt x="1102" y="820"/>
                  </a:lnTo>
                  <a:lnTo>
                    <a:pt x="831" y="820"/>
                  </a:lnTo>
                  <a:lnTo>
                    <a:pt x="551" y="1096"/>
                  </a:lnTo>
                  <a:lnTo>
                    <a:pt x="271" y="4653"/>
                  </a:lnTo>
                  <a:lnTo>
                    <a:pt x="271" y="15039"/>
                  </a:lnTo>
                  <a:lnTo>
                    <a:pt x="0" y="16955"/>
                  </a:lnTo>
                  <a:lnTo>
                    <a:pt x="271" y="18595"/>
                  </a:lnTo>
                  <a:lnTo>
                    <a:pt x="551" y="19140"/>
                  </a:lnTo>
                  <a:lnTo>
                    <a:pt x="831" y="19960"/>
                  </a:lnTo>
                  <a:lnTo>
                    <a:pt x="1382" y="20512"/>
                  </a:lnTo>
                  <a:lnTo>
                    <a:pt x="2213" y="20780"/>
                  </a:lnTo>
                  <a:lnTo>
                    <a:pt x="4705" y="21332"/>
                  </a:lnTo>
                  <a:lnTo>
                    <a:pt x="7197" y="21600"/>
                  </a:lnTo>
                  <a:lnTo>
                    <a:pt x="12182" y="21332"/>
                  </a:lnTo>
                  <a:lnTo>
                    <a:pt x="14123" y="21332"/>
                  </a:lnTo>
                  <a:lnTo>
                    <a:pt x="16336" y="21056"/>
                  </a:lnTo>
                  <a:lnTo>
                    <a:pt x="17446" y="20780"/>
                  </a:lnTo>
                  <a:lnTo>
                    <a:pt x="18277" y="20512"/>
                  </a:lnTo>
                  <a:lnTo>
                    <a:pt x="19108" y="19960"/>
                  </a:lnTo>
                  <a:lnTo>
                    <a:pt x="19659" y="19140"/>
                  </a:lnTo>
                  <a:lnTo>
                    <a:pt x="20769" y="16955"/>
                  </a:lnTo>
                  <a:lnTo>
                    <a:pt x="21049" y="14771"/>
                  </a:lnTo>
                  <a:lnTo>
                    <a:pt x="21320" y="10118"/>
                  </a:lnTo>
                  <a:lnTo>
                    <a:pt x="21600" y="5741"/>
                  </a:lnTo>
                  <a:lnTo>
                    <a:pt x="21600" y="3557"/>
                  </a:lnTo>
                  <a:lnTo>
                    <a:pt x="21320" y="2737"/>
                  </a:lnTo>
                  <a:lnTo>
                    <a:pt x="20769" y="1640"/>
                  </a:lnTo>
                  <a:lnTo>
                    <a:pt x="20218" y="1096"/>
                  </a:lnTo>
                  <a:lnTo>
                    <a:pt x="19387" y="552"/>
                  </a:lnTo>
                  <a:lnTo>
                    <a:pt x="17726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1075" name="Shape 1786"/>
            <p:cNvSpPr/>
            <p:nvPr/>
          </p:nvSpPr>
          <p:spPr>
            <a:xfrm>
              <a:off x="4207342" y="6705390"/>
              <a:ext cx="26812" cy="3577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6732"/>
                  </a:lnTo>
                  <a:lnTo>
                    <a:pt x="1818" y="9458"/>
                  </a:lnTo>
                  <a:lnTo>
                    <a:pt x="3582" y="10780"/>
                  </a:lnTo>
                  <a:lnTo>
                    <a:pt x="12618" y="10780"/>
                  </a:lnTo>
                  <a:lnTo>
                    <a:pt x="14382" y="13505"/>
                  </a:lnTo>
                  <a:lnTo>
                    <a:pt x="14382" y="16190"/>
                  </a:lnTo>
                  <a:lnTo>
                    <a:pt x="5400" y="16190"/>
                  </a:lnTo>
                  <a:lnTo>
                    <a:pt x="3582" y="14827"/>
                  </a:lnTo>
                  <a:lnTo>
                    <a:pt x="1818" y="16190"/>
                  </a:lnTo>
                  <a:lnTo>
                    <a:pt x="0" y="17553"/>
                  </a:lnTo>
                  <a:lnTo>
                    <a:pt x="0" y="20237"/>
                  </a:lnTo>
                  <a:lnTo>
                    <a:pt x="1818" y="21600"/>
                  </a:lnTo>
                  <a:lnTo>
                    <a:pt x="16200" y="21600"/>
                  </a:lnTo>
                  <a:lnTo>
                    <a:pt x="18018" y="20237"/>
                  </a:lnTo>
                  <a:lnTo>
                    <a:pt x="19782" y="18875"/>
                  </a:lnTo>
                  <a:lnTo>
                    <a:pt x="21600" y="14827"/>
                  </a:lnTo>
                  <a:lnTo>
                    <a:pt x="21600" y="10780"/>
                  </a:lnTo>
                  <a:lnTo>
                    <a:pt x="19782" y="8095"/>
                  </a:lnTo>
                  <a:lnTo>
                    <a:pt x="16200" y="6732"/>
                  </a:lnTo>
                  <a:lnTo>
                    <a:pt x="12618" y="5410"/>
                  </a:lnTo>
                  <a:lnTo>
                    <a:pt x="7218" y="5410"/>
                  </a:lnTo>
                  <a:lnTo>
                    <a:pt x="7218" y="4047"/>
                  </a:lnTo>
                  <a:lnTo>
                    <a:pt x="12618" y="4047"/>
                  </a:lnTo>
                  <a:lnTo>
                    <a:pt x="16200" y="2685"/>
                  </a:lnTo>
                  <a:lnTo>
                    <a:pt x="21600" y="1363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1076" name="Shape 1787"/>
            <p:cNvSpPr/>
            <p:nvPr/>
          </p:nvSpPr>
          <p:spPr>
            <a:xfrm>
              <a:off x="4327993" y="6595888"/>
              <a:ext cx="167573" cy="17653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144" y="1096"/>
                  </a:moveTo>
                  <a:lnTo>
                    <a:pt x="19299" y="1640"/>
                  </a:lnTo>
                  <a:lnTo>
                    <a:pt x="19872" y="2737"/>
                  </a:lnTo>
                  <a:lnTo>
                    <a:pt x="20445" y="3825"/>
                  </a:lnTo>
                  <a:lnTo>
                    <a:pt x="20736" y="5465"/>
                  </a:lnTo>
                  <a:lnTo>
                    <a:pt x="20736" y="8478"/>
                  </a:lnTo>
                  <a:lnTo>
                    <a:pt x="20445" y="10938"/>
                  </a:lnTo>
                  <a:lnTo>
                    <a:pt x="20445" y="16679"/>
                  </a:lnTo>
                  <a:lnTo>
                    <a:pt x="20163" y="18595"/>
                  </a:lnTo>
                  <a:lnTo>
                    <a:pt x="19581" y="19684"/>
                  </a:lnTo>
                  <a:lnTo>
                    <a:pt x="18717" y="20236"/>
                  </a:lnTo>
                  <a:lnTo>
                    <a:pt x="16125" y="20236"/>
                  </a:lnTo>
                  <a:lnTo>
                    <a:pt x="13251" y="19960"/>
                  </a:lnTo>
                  <a:lnTo>
                    <a:pt x="10941" y="19684"/>
                  </a:lnTo>
                  <a:lnTo>
                    <a:pt x="5757" y="19684"/>
                  </a:lnTo>
                  <a:lnTo>
                    <a:pt x="3165" y="19960"/>
                  </a:lnTo>
                  <a:lnTo>
                    <a:pt x="1728" y="19684"/>
                  </a:lnTo>
                  <a:lnTo>
                    <a:pt x="1155" y="19416"/>
                  </a:lnTo>
                  <a:lnTo>
                    <a:pt x="1155" y="14495"/>
                  </a:lnTo>
                  <a:lnTo>
                    <a:pt x="1728" y="10118"/>
                  </a:lnTo>
                  <a:lnTo>
                    <a:pt x="2019" y="6285"/>
                  </a:lnTo>
                  <a:lnTo>
                    <a:pt x="1728" y="2184"/>
                  </a:lnTo>
                  <a:lnTo>
                    <a:pt x="4029" y="1640"/>
                  </a:lnTo>
                  <a:lnTo>
                    <a:pt x="12387" y="1640"/>
                  </a:lnTo>
                  <a:lnTo>
                    <a:pt x="14397" y="1096"/>
                  </a:lnTo>
                  <a:close/>
                  <a:moveTo>
                    <a:pt x="14397" y="0"/>
                  </a:moveTo>
                  <a:lnTo>
                    <a:pt x="10659" y="544"/>
                  </a:lnTo>
                  <a:lnTo>
                    <a:pt x="4029" y="544"/>
                  </a:lnTo>
                  <a:lnTo>
                    <a:pt x="2019" y="1096"/>
                  </a:lnTo>
                  <a:lnTo>
                    <a:pt x="2019" y="820"/>
                  </a:lnTo>
                  <a:lnTo>
                    <a:pt x="1728" y="544"/>
                  </a:lnTo>
                  <a:lnTo>
                    <a:pt x="1437" y="544"/>
                  </a:lnTo>
                  <a:lnTo>
                    <a:pt x="1155" y="820"/>
                  </a:lnTo>
                  <a:lnTo>
                    <a:pt x="864" y="3281"/>
                  </a:lnTo>
                  <a:lnTo>
                    <a:pt x="573" y="6017"/>
                  </a:lnTo>
                  <a:lnTo>
                    <a:pt x="573" y="10938"/>
                  </a:lnTo>
                  <a:lnTo>
                    <a:pt x="0" y="15859"/>
                  </a:lnTo>
                  <a:lnTo>
                    <a:pt x="0" y="20504"/>
                  </a:lnTo>
                  <a:lnTo>
                    <a:pt x="291" y="20780"/>
                  </a:lnTo>
                  <a:lnTo>
                    <a:pt x="573" y="21056"/>
                  </a:lnTo>
                  <a:lnTo>
                    <a:pt x="5757" y="21056"/>
                  </a:lnTo>
                  <a:lnTo>
                    <a:pt x="10941" y="20780"/>
                  </a:lnTo>
                  <a:lnTo>
                    <a:pt x="12960" y="21056"/>
                  </a:lnTo>
                  <a:lnTo>
                    <a:pt x="14979" y="21324"/>
                  </a:lnTo>
                  <a:lnTo>
                    <a:pt x="16989" y="21600"/>
                  </a:lnTo>
                  <a:lnTo>
                    <a:pt x="19008" y="21600"/>
                  </a:lnTo>
                  <a:lnTo>
                    <a:pt x="19581" y="21324"/>
                  </a:lnTo>
                  <a:lnTo>
                    <a:pt x="20163" y="21056"/>
                  </a:lnTo>
                  <a:lnTo>
                    <a:pt x="21027" y="19960"/>
                  </a:lnTo>
                  <a:lnTo>
                    <a:pt x="21600" y="18595"/>
                  </a:lnTo>
                  <a:lnTo>
                    <a:pt x="21600" y="4645"/>
                  </a:lnTo>
                  <a:lnTo>
                    <a:pt x="21027" y="3005"/>
                  </a:lnTo>
                  <a:lnTo>
                    <a:pt x="20445" y="1640"/>
                  </a:lnTo>
                  <a:lnTo>
                    <a:pt x="19299" y="820"/>
                  </a:lnTo>
                  <a:lnTo>
                    <a:pt x="17853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1077" name="Shape 1788"/>
            <p:cNvSpPr/>
            <p:nvPr/>
          </p:nvSpPr>
          <p:spPr>
            <a:xfrm>
              <a:off x="4160422" y="6464087"/>
              <a:ext cx="185425" cy="11614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904" y="1247"/>
                  </a:moveTo>
                  <a:lnTo>
                    <a:pt x="7027" y="1654"/>
                  </a:lnTo>
                  <a:lnTo>
                    <a:pt x="10669" y="2074"/>
                  </a:lnTo>
                  <a:lnTo>
                    <a:pt x="14055" y="2493"/>
                  </a:lnTo>
                  <a:lnTo>
                    <a:pt x="16660" y="2901"/>
                  </a:lnTo>
                  <a:lnTo>
                    <a:pt x="19258" y="2901"/>
                  </a:lnTo>
                  <a:lnTo>
                    <a:pt x="19783" y="3320"/>
                  </a:lnTo>
                  <a:lnTo>
                    <a:pt x="20038" y="4147"/>
                  </a:lnTo>
                  <a:lnTo>
                    <a:pt x="20564" y="7480"/>
                  </a:lnTo>
                  <a:lnTo>
                    <a:pt x="20564" y="15367"/>
                  </a:lnTo>
                  <a:lnTo>
                    <a:pt x="20301" y="17860"/>
                  </a:lnTo>
                  <a:lnTo>
                    <a:pt x="20038" y="18699"/>
                  </a:lnTo>
                  <a:lnTo>
                    <a:pt x="19783" y="19107"/>
                  </a:lnTo>
                  <a:lnTo>
                    <a:pt x="18740" y="19946"/>
                  </a:lnTo>
                  <a:lnTo>
                    <a:pt x="16660" y="19946"/>
                  </a:lnTo>
                  <a:lnTo>
                    <a:pt x="13274" y="19526"/>
                  </a:lnTo>
                  <a:lnTo>
                    <a:pt x="11449" y="19107"/>
                  </a:lnTo>
                  <a:lnTo>
                    <a:pt x="9888" y="19107"/>
                  </a:lnTo>
                  <a:lnTo>
                    <a:pt x="5466" y="19946"/>
                  </a:lnTo>
                  <a:lnTo>
                    <a:pt x="3641" y="19526"/>
                  </a:lnTo>
                  <a:lnTo>
                    <a:pt x="3123" y="19526"/>
                  </a:lnTo>
                  <a:lnTo>
                    <a:pt x="2860" y="19107"/>
                  </a:lnTo>
                  <a:lnTo>
                    <a:pt x="2605" y="18280"/>
                  </a:lnTo>
                  <a:lnTo>
                    <a:pt x="2342" y="15787"/>
                  </a:lnTo>
                  <a:lnTo>
                    <a:pt x="2342" y="2074"/>
                  </a:lnTo>
                  <a:lnTo>
                    <a:pt x="2080" y="1654"/>
                  </a:lnTo>
                  <a:lnTo>
                    <a:pt x="3904" y="1247"/>
                  </a:lnTo>
                  <a:close/>
                  <a:moveTo>
                    <a:pt x="2605" y="0"/>
                  </a:moveTo>
                  <a:lnTo>
                    <a:pt x="1299" y="407"/>
                  </a:lnTo>
                  <a:lnTo>
                    <a:pt x="263" y="1654"/>
                  </a:lnTo>
                  <a:lnTo>
                    <a:pt x="0" y="2074"/>
                  </a:lnTo>
                  <a:lnTo>
                    <a:pt x="518" y="2901"/>
                  </a:lnTo>
                  <a:lnTo>
                    <a:pt x="781" y="2493"/>
                  </a:lnTo>
                  <a:lnTo>
                    <a:pt x="1562" y="2074"/>
                  </a:lnTo>
                  <a:lnTo>
                    <a:pt x="1824" y="1864"/>
                  </a:lnTo>
                  <a:lnTo>
                    <a:pt x="1824" y="2074"/>
                  </a:lnTo>
                  <a:lnTo>
                    <a:pt x="1299" y="6233"/>
                  </a:lnTo>
                  <a:lnTo>
                    <a:pt x="1044" y="9973"/>
                  </a:lnTo>
                  <a:lnTo>
                    <a:pt x="1044" y="12466"/>
                  </a:lnTo>
                  <a:lnTo>
                    <a:pt x="1299" y="14960"/>
                  </a:lnTo>
                  <a:lnTo>
                    <a:pt x="1299" y="19946"/>
                  </a:lnTo>
                  <a:lnTo>
                    <a:pt x="1562" y="20773"/>
                  </a:lnTo>
                  <a:lnTo>
                    <a:pt x="1824" y="20773"/>
                  </a:lnTo>
                  <a:lnTo>
                    <a:pt x="4167" y="21193"/>
                  </a:lnTo>
                  <a:lnTo>
                    <a:pt x="6509" y="21193"/>
                  </a:lnTo>
                  <a:lnTo>
                    <a:pt x="11449" y="20773"/>
                  </a:lnTo>
                  <a:lnTo>
                    <a:pt x="13274" y="21193"/>
                  </a:lnTo>
                  <a:lnTo>
                    <a:pt x="15098" y="21600"/>
                  </a:lnTo>
                  <a:lnTo>
                    <a:pt x="19002" y="21600"/>
                  </a:lnTo>
                  <a:lnTo>
                    <a:pt x="20038" y="20773"/>
                  </a:lnTo>
                  <a:lnTo>
                    <a:pt x="21082" y="19526"/>
                  </a:lnTo>
                  <a:lnTo>
                    <a:pt x="21345" y="17453"/>
                  </a:lnTo>
                  <a:lnTo>
                    <a:pt x="21600" y="14960"/>
                  </a:lnTo>
                  <a:lnTo>
                    <a:pt x="21600" y="10380"/>
                  </a:lnTo>
                  <a:lnTo>
                    <a:pt x="21345" y="6233"/>
                  </a:lnTo>
                  <a:lnTo>
                    <a:pt x="20819" y="3740"/>
                  </a:lnTo>
                  <a:lnTo>
                    <a:pt x="20301" y="2493"/>
                  </a:lnTo>
                  <a:lnTo>
                    <a:pt x="19783" y="1654"/>
                  </a:lnTo>
                  <a:lnTo>
                    <a:pt x="18477" y="1247"/>
                  </a:lnTo>
                  <a:lnTo>
                    <a:pt x="17178" y="1654"/>
                  </a:lnTo>
                  <a:lnTo>
                    <a:pt x="16134" y="1654"/>
                  </a:lnTo>
                  <a:lnTo>
                    <a:pt x="14836" y="1247"/>
                  </a:lnTo>
                  <a:lnTo>
                    <a:pt x="12493" y="827"/>
                  </a:lnTo>
                  <a:lnTo>
                    <a:pt x="8852" y="407"/>
                  </a:lnTo>
                  <a:lnTo>
                    <a:pt x="5203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1078" name="Shape 1789"/>
            <p:cNvSpPr/>
            <p:nvPr/>
          </p:nvSpPr>
          <p:spPr>
            <a:xfrm>
              <a:off x="4033068" y="6796975"/>
              <a:ext cx="169829" cy="6702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083" y="0"/>
                  </a:moveTo>
                  <a:lnTo>
                    <a:pt x="1131" y="727"/>
                  </a:lnTo>
                  <a:lnTo>
                    <a:pt x="853" y="1454"/>
                  </a:lnTo>
                  <a:lnTo>
                    <a:pt x="566" y="1454"/>
                  </a:lnTo>
                  <a:lnTo>
                    <a:pt x="0" y="5774"/>
                  </a:lnTo>
                  <a:lnTo>
                    <a:pt x="0" y="10094"/>
                  </a:lnTo>
                  <a:lnTo>
                    <a:pt x="279" y="19440"/>
                  </a:lnTo>
                  <a:lnTo>
                    <a:pt x="279" y="21600"/>
                  </a:lnTo>
                  <a:lnTo>
                    <a:pt x="1418" y="21600"/>
                  </a:lnTo>
                  <a:lnTo>
                    <a:pt x="1131" y="12960"/>
                  </a:lnTo>
                  <a:lnTo>
                    <a:pt x="853" y="7934"/>
                  </a:lnTo>
                  <a:lnTo>
                    <a:pt x="1131" y="3614"/>
                  </a:lnTo>
                  <a:lnTo>
                    <a:pt x="10796" y="2887"/>
                  </a:lnTo>
                  <a:lnTo>
                    <a:pt x="16198" y="2160"/>
                  </a:lnTo>
                  <a:lnTo>
                    <a:pt x="19042" y="2160"/>
                  </a:lnTo>
                  <a:lnTo>
                    <a:pt x="20174" y="2887"/>
                  </a:lnTo>
                  <a:lnTo>
                    <a:pt x="20460" y="3614"/>
                  </a:lnTo>
                  <a:lnTo>
                    <a:pt x="20747" y="21600"/>
                  </a:lnTo>
                  <a:lnTo>
                    <a:pt x="21600" y="21600"/>
                  </a:lnTo>
                  <a:lnTo>
                    <a:pt x="21313" y="727"/>
                  </a:lnTo>
                  <a:lnTo>
                    <a:pt x="21313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1079" name="Shape 1790"/>
            <p:cNvSpPr/>
            <p:nvPr/>
          </p:nvSpPr>
          <p:spPr>
            <a:xfrm>
              <a:off x="341847" y="5769180"/>
              <a:ext cx="38028" cy="3351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807" y="0"/>
                  </a:moveTo>
                  <a:lnTo>
                    <a:pt x="1282" y="1454"/>
                  </a:lnTo>
                  <a:lnTo>
                    <a:pt x="0" y="4320"/>
                  </a:lnTo>
                  <a:lnTo>
                    <a:pt x="1282" y="5774"/>
                  </a:lnTo>
                  <a:lnTo>
                    <a:pt x="3807" y="10094"/>
                  </a:lnTo>
                  <a:lnTo>
                    <a:pt x="11422" y="18734"/>
                  </a:lnTo>
                  <a:lnTo>
                    <a:pt x="16511" y="21600"/>
                  </a:lnTo>
                  <a:lnTo>
                    <a:pt x="19037" y="21600"/>
                  </a:lnTo>
                  <a:lnTo>
                    <a:pt x="20318" y="18734"/>
                  </a:lnTo>
                  <a:lnTo>
                    <a:pt x="21600" y="15826"/>
                  </a:lnTo>
                  <a:lnTo>
                    <a:pt x="20318" y="12960"/>
                  </a:lnTo>
                  <a:lnTo>
                    <a:pt x="12704" y="7186"/>
                  </a:lnTo>
                  <a:lnTo>
                    <a:pt x="5089" y="1454"/>
                  </a:lnTo>
                  <a:lnTo>
                    <a:pt x="3807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1080" name="Shape 1791"/>
            <p:cNvSpPr/>
            <p:nvPr/>
          </p:nvSpPr>
          <p:spPr>
            <a:xfrm>
              <a:off x="290480" y="5825059"/>
              <a:ext cx="51368" cy="1785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688" y="0"/>
                  </a:moveTo>
                  <a:lnTo>
                    <a:pt x="1870" y="2650"/>
                  </a:lnTo>
                  <a:lnTo>
                    <a:pt x="0" y="8110"/>
                  </a:lnTo>
                  <a:lnTo>
                    <a:pt x="0" y="10760"/>
                  </a:lnTo>
                  <a:lnTo>
                    <a:pt x="949" y="13490"/>
                  </a:lnTo>
                  <a:lnTo>
                    <a:pt x="4688" y="16220"/>
                  </a:lnTo>
                  <a:lnTo>
                    <a:pt x="10326" y="16220"/>
                  </a:lnTo>
                  <a:lnTo>
                    <a:pt x="15963" y="21600"/>
                  </a:lnTo>
                  <a:lnTo>
                    <a:pt x="18781" y="21600"/>
                  </a:lnTo>
                  <a:lnTo>
                    <a:pt x="20679" y="18870"/>
                  </a:lnTo>
                  <a:lnTo>
                    <a:pt x="21600" y="16220"/>
                  </a:lnTo>
                  <a:lnTo>
                    <a:pt x="21600" y="10760"/>
                  </a:lnTo>
                  <a:lnTo>
                    <a:pt x="20679" y="5380"/>
                  </a:lnTo>
                  <a:lnTo>
                    <a:pt x="17860" y="2650"/>
                  </a:lnTo>
                  <a:lnTo>
                    <a:pt x="11274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1081" name="Shape 1792"/>
            <p:cNvSpPr/>
            <p:nvPr/>
          </p:nvSpPr>
          <p:spPr>
            <a:xfrm>
              <a:off x="212236" y="4877632"/>
              <a:ext cx="194450" cy="20334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154" y="3327"/>
                  </a:moveTo>
                  <a:lnTo>
                    <a:pt x="17626" y="3560"/>
                  </a:lnTo>
                  <a:lnTo>
                    <a:pt x="17626" y="6648"/>
                  </a:lnTo>
                  <a:lnTo>
                    <a:pt x="17877" y="9496"/>
                  </a:lnTo>
                  <a:lnTo>
                    <a:pt x="14899" y="9496"/>
                  </a:lnTo>
                  <a:lnTo>
                    <a:pt x="11921" y="9736"/>
                  </a:lnTo>
                  <a:lnTo>
                    <a:pt x="10925" y="6648"/>
                  </a:lnTo>
                  <a:lnTo>
                    <a:pt x="10181" y="3327"/>
                  </a:lnTo>
                  <a:close/>
                  <a:moveTo>
                    <a:pt x="7947" y="3800"/>
                  </a:moveTo>
                  <a:lnTo>
                    <a:pt x="8692" y="7120"/>
                  </a:lnTo>
                  <a:lnTo>
                    <a:pt x="9186" y="9968"/>
                  </a:lnTo>
                  <a:lnTo>
                    <a:pt x="8441" y="9968"/>
                  </a:lnTo>
                  <a:lnTo>
                    <a:pt x="5713" y="10448"/>
                  </a:lnTo>
                  <a:lnTo>
                    <a:pt x="4224" y="10680"/>
                  </a:lnTo>
                  <a:lnTo>
                    <a:pt x="2978" y="11392"/>
                  </a:lnTo>
                  <a:lnTo>
                    <a:pt x="1990" y="8311"/>
                  </a:lnTo>
                  <a:lnTo>
                    <a:pt x="1489" y="7120"/>
                  </a:lnTo>
                  <a:lnTo>
                    <a:pt x="995" y="5696"/>
                  </a:lnTo>
                  <a:lnTo>
                    <a:pt x="5212" y="4751"/>
                  </a:lnTo>
                  <a:lnTo>
                    <a:pt x="6709" y="4512"/>
                  </a:lnTo>
                  <a:lnTo>
                    <a:pt x="7453" y="4272"/>
                  </a:lnTo>
                  <a:lnTo>
                    <a:pt x="7947" y="3800"/>
                  </a:lnTo>
                  <a:close/>
                  <a:moveTo>
                    <a:pt x="18120" y="11392"/>
                  </a:moveTo>
                  <a:lnTo>
                    <a:pt x="18622" y="15432"/>
                  </a:lnTo>
                  <a:lnTo>
                    <a:pt x="19610" y="19224"/>
                  </a:lnTo>
                  <a:lnTo>
                    <a:pt x="18120" y="18992"/>
                  </a:lnTo>
                  <a:lnTo>
                    <a:pt x="16388" y="18992"/>
                  </a:lnTo>
                  <a:lnTo>
                    <a:pt x="13410" y="19224"/>
                  </a:lnTo>
                  <a:lnTo>
                    <a:pt x="9186" y="19224"/>
                  </a:lnTo>
                  <a:lnTo>
                    <a:pt x="4969" y="19704"/>
                  </a:lnTo>
                  <a:lnTo>
                    <a:pt x="3974" y="16144"/>
                  </a:lnTo>
                  <a:lnTo>
                    <a:pt x="3229" y="12584"/>
                  </a:lnTo>
                  <a:lnTo>
                    <a:pt x="4718" y="12584"/>
                  </a:lnTo>
                  <a:lnTo>
                    <a:pt x="6458" y="12344"/>
                  </a:lnTo>
                  <a:lnTo>
                    <a:pt x="9687" y="11632"/>
                  </a:lnTo>
                  <a:lnTo>
                    <a:pt x="10181" y="12584"/>
                  </a:lnTo>
                  <a:lnTo>
                    <a:pt x="10925" y="13296"/>
                  </a:lnTo>
                  <a:lnTo>
                    <a:pt x="11670" y="13528"/>
                  </a:lnTo>
                  <a:lnTo>
                    <a:pt x="12164" y="13296"/>
                  </a:lnTo>
                  <a:lnTo>
                    <a:pt x="12414" y="12816"/>
                  </a:lnTo>
                  <a:lnTo>
                    <a:pt x="12665" y="12104"/>
                  </a:lnTo>
                  <a:lnTo>
                    <a:pt x="12414" y="11392"/>
                  </a:lnTo>
                  <a:close/>
                  <a:moveTo>
                    <a:pt x="8441" y="0"/>
                  </a:moveTo>
                  <a:lnTo>
                    <a:pt x="8198" y="479"/>
                  </a:lnTo>
                  <a:lnTo>
                    <a:pt x="7947" y="2136"/>
                  </a:lnTo>
                  <a:lnTo>
                    <a:pt x="6458" y="2848"/>
                  </a:lnTo>
                  <a:lnTo>
                    <a:pt x="4467" y="3327"/>
                  </a:lnTo>
                  <a:lnTo>
                    <a:pt x="2234" y="4039"/>
                  </a:lnTo>
                  <a:lnTo>
                    <a:pt x="1246" y="4272"/>
                  </a:lnTo>
                  <a:lnTo>
                    <a:pt x="251" y="4751"/>
                  </a:lnTo>
                  <a:lnTo>
                    <a:pt x="0" y="4984"/>
                  </a:lnTo>
                  <a:lnTo>
                    <a:pt x="0" y="5224"/>
                  </a:lnTo>
                  <a:lnTo>
                    <a:pt x="251" y="5696"/>
                  </a:lnTo>
                  <a:lnTo>
                    <a:pt x="251" y="9496"/>
                  </a:lnTo>
                  <a:lnTo>
                    <a:pt x="501" y="11392"/>
                  </a:lnTo>
                  <a:lnTo>
                    <a:pt x="995" y="13528"/>
                  </a:lnTo>
                  <a:lnTo>
                    <a:pt x="1990" y="17328"/>
                  </a:lnTo>
                  <a:lnTo>
                    <a:pt x="3229" y="20888"/>
                  </a:lnTo>
                  <a:lnTo>
                    <a:pt x="3723" y="21367"/>
                  </a:lnTo>
                  <a:lnTo>
                    <a:pt x="4224" y="21600"/>
                  </a:lnTo>
                  <a:lnTo>
                    <a:pt x="8692" y="21128"/>
                  </a:lnTo>
                  <a:lnTo>
                    <a:pt x="13410" y="20888"/>
                  </a:lnTo>
                  <a:lnTo>
                    <a:pt x="17376" y="21128"/>
                  </a:lnTo>
                  <a:lnTo>
                    <a:pt x="19366" y="21128"/>
                  </a:lnTo>
                  <a:lnTo>
                    <a:pt x="21349" y="20648"/>
                  </a:lnTo>
                  <a:lnTo>
                    <a:pt x="21600" y="20416"/>
                  </a:lnTo>
                  <a:lnTo>
                    <a:pt x="21600" y="19936"/>
                  </a:lnTo>
                  <a:lnTo>
                    <a:pt x="21349" y="19704"/>
                  </a:lnTo>
                  <a:lnTo>
                    <a:pt x="21099" y="19704"/>
                  </a:lnTo>
                  <a:lnTo>
                    <a:pt x="21099" y="18040"/>
                  </a:lnTo>
                  <a:lnTo>
                    <a:pt x="20605" y="16376"/>
                  </a:lnTo>
                  <a:lnTo>
                    <a:pt x="19860" y="13296"/>
                  </a:lnTo>
                  <a:lnTo>
                    <a:pt x="19116" y="8311"/>
                  </a:lnTo>
                  <a:lnTo>
                    <a:pt x="18865" y="3088"/>
                  </a:lnTo>
                  <a:lnTo>
                    <a:pt x="18865" y="2615"/>
                  </a:lnTo>
                  <a:lnTo>
                    <a:pt x="18622" y="2376"/>
                  </a:lnTo>
                  <a:lnTo>
                    <a:pt x="18371" y="2136"/>
                  </a:lnTo>
                  <a:lnTo>
                    <a:pt x="18120" y="2136"/>
                  </a:lnTo>
                  <a:lnTo>
                    <a:pt x="14154" y="1664"/>
                  </a:lnTo>
                  <a:lnTo>
                    <a:pt x="12164" y="1664"/>
                  </a:lnTo>
                  <a:lnTo>
                    <a:pt x="9930" y="1903"/>
                  </a:lnTo>
                  <a:lnTo>
                    <a:pt x="9930" y="1664"/>
                  </a:lnTo>
                  <a:lnTo>
                    <a:pt x="9687" y="952"/>
                  </a:lnTo>
                  <a:lnTo>
                    <a:pt x="9930" y="712"/>
                  </a:lnTo>
                  <a:lnTo>
                    <a:pt x="9930" y="240"/>
                  </a:lnTo>
                  <a:lnTo>
                    <a:pt x="9687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1082" name="Shape 1793"/>
            <p:cNvSpPr/>
            <p:nvPr/>
          </p:nvSpPr>
          <p:spPr>
            <a:xfrm>
              <a:off x="415578" y="5737922"/>
              <a:ext cx="17920" cy="4466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440" y="0"/>
                  </a:moveTo>
                  <a:lnTo>
                    <a:pt x="2720" y="1059"/>
                  </a:lnTo>
                  <a:lnTo>
                    <a:pt x="0" y="5392"/>
                  </a:lnTo>
                  <a:lnTo>
                    <a:pt x="0" y="15117"/>
                  </a:lnTo>
                  <a:lnTo>
                    <a:pt x="5440" y="19450"/>
                  </a:lnTo>
                  <a:lnTo>
                    <a:pt x="5440" y="20509"/>
                  </a:lnTo>
                  <a:lnTo>
                    <a:pt x="8080" y="21600"/>
                  </a:lnTo>
                  <a:lnTo>
                    <a:pt x="16160" y="20509"/>
                  </a:lnTo>
                  <a:lnTo>
                    <a:pt x="21600" y="19450"/>
                  </a:lnTo>
                  <a:lnTo>
                    <a:pt x="21600" y="16208"/>
                  </a:lnTo>
                  <a:lnTo>
                    <a:pt x="18880" y="9725"/>
                  </a:lnTo>
                  <a:lnTo>
                    <a:pt x="16160" y="5392"/>
                  </a:lnTo>
                  <a:lnTo>
                    <a:pt x="13520" y="1059"/>
                  </a:lnTo>
                  <a:lnTo>
                    <a:pt x="1080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1083" name="Shape 1794"/>
            <p:cNvSpPr/>
            <p:nvPr/>
          </p:nvSpPr>
          <p:spPr>
            <a:xfrm>
              <a:off x="411132" y="5804950"/>
              <a:ext cx="131801" cy="13180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182" y="0"/>
                  </a:moveTo>
                  <a:lnTo>
                    <a:pt x="11714" y="1098"/>
                  </a:lnTo>
                  <a:lnTo>
                    <a:pt x="10256" y="2556"/>
                  </a:lnTo>
                  <a:lnTo>
                    <a:pt x="8418" y="5851"/>
                  </a:lnTo>
                  <a:lnTo>
                    <a:pt x="6221" y="9517"/>
                  </a:lnTo>
                  <a:lnTo>
                    <a:pt x="5862" y="10245"/>
                  </a:lnTo>
                  <a:lnTo>
                    <a:pt x="4394" y="8048"/>
                  </a:lnTo>
                  <a:lnTo>
                    <a:pt x="3665" y="5492"/>
                  </a:lnTo>
                  <a:lnTo>
                    <a:pt x="1468" y="359"/>
                  </a:lnTo>
                  <a:lnTo>
                    <a:pt x="370" y="359"/>
                  </a:lnTo>
                  <a:lnTo>
                    <a:pt x="0" y="729"/>
                  </a:lnTo>
                  <a:lnTo>
                    <a:pt x="0" y="1457"/>
                  </a:lnTo>
                  <a:lnTo>
                    <a:pt x="729" y="4394"/>
                  </a:lnTo>
                  <a:lnTo>
                    <a:pt x="1468" y="7689"/>
                  </a:lnTo>
                  <a:lnTo>
                    <a:pt x="2926" y="10615"/>
                  </a:lnTo>
                  <a:lnTo>
                    <a:pt x="4394" y="13541"/>
                  </a:lnTo>
                  <a:lnTo>
                    <a:pt x="5123" y="13911"/>
                  </a:lnTo>
                  <a:lnTo>
                    <a:pt x="5492" y="13911"/>
                  </a:lnTo>
                  <a:lnTo>
                    <a:pt x="6221" y="14639"/>
                  </a:lnTo>
                  <a:lnTo>
                    <a:pt x="9886" y="16108"/>
                  </a:lnTo>
                  <a:lnTo>
                    <a:pt x="13182" y="17935"/>
                  </a:lnTo>
                  <a:lnTo>
                    <a:pt x="16477" y="20132"/>
                  </a:lnTo>
                  <a:lnTo>
                    <a:pt x="18305" y="21230"/>
                  </a:lnTo>
                  <a:lnTo>
                    <a:pt x="20143" y="21600"/>
                  </a:lnTo>
                  <a:lnTo>
                    <a:pt x="21241" y="21600"/>
                  </a:lnTo>
                  <a:lnTo>
                    <a:pt x="21600" y="20871"/>
                  </a:lnTo>
                  <a:lnTo>
                    <a:pt x="21600" y="20132"/>
                  </a:lnTo>
                  <a:lnTo>
                    <a:pt x="21241" y="19403"/>
                  </a:lnTo>
                  <a:lnTo>
                    <a:pt x="13911" y="15009"/>
                  </a:lnTo>
                  <a:lnTo>
                    <a:pt x="10615" y="13182"/>
                  </a:lnTo>
                  <a:lnTo>
                    <a:pt x="6961" y="12442"/>
                  </a:lnTo>
                  <a:lnTo>
                    <a:pt x="6591" y="11714"/>
                  </a:lnTo>
                  <a:lnTo>
                    <a:pt x="8059" y="9886"/>
                  </a:lnTo>
                  <a:lnTo>
                    <a:pt x="9517" y="7689"/>
                  </a:lnTo>
                  <a:lnTo>
                    <a:pt x="11714" y="4024"/>
                  </a:lnTo>
                  <a:lnTo>
                    <a:pt x="12812" y="1827"/>
                  </a:lnTo>
                  <a:lnTo>
                    <a:pt x="13552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1084" name="Shape 1795"/>
            <p:cNvSpPr/>
            <p:nvPr/>
          </p:nvSpPr>
          <p:spPr>
            <a:xfrm>
              <a:off x="513931" y="5981415"/>
              <a:ext cx="24556" cy="1791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911" y="0"/>
                  </a:moveTo>
                  <a:lnTo>
                    <a:pt x="0" y="2720"/>
                  </a:lnTo>
                  <a:lnTo>
                    <a:pt x="0" y="8080"/>
                  </a:lnTo>
                  <a:lnTo>
                    <a:pt x="5896" y="16160"/>
                  </a:lnTo>
                  <a:lnTo>
                    <a:pt x="11792" y="18880"/>
                  </a:lnTo>
                  <a:lnTo>
                    <a:pt x="15704" y="21600"/>
                  </a:lnTo>
                  <a:lnTo>
                    <a:pt x="17689" y="21600"/>
                  </a:lnTo>
                  <a:lnTo>
                    <a:pt x="21600" y="18880"/>
                  </a:lnTo>
                  <a:lnTo>
                    <a:pt x="21600" y="10800"/>
                  </a:lnTo>
                  <a:lnTo>
                    <a:pt x="17689" y="8080"/>
                  </a:lnTo>
                  <a:lnTo>
                    <a:pt x="13719" y="2720"/>
                  </a:lnTo>
                  <a:lnTo>
                    <a:pt x="7823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1085" name="Shape 1796"/>
            <p:cNvSpPr/>
            <p:nvPr/>
          </p:nvSpPr>
          <p:spPr>
            <a:xfrm>
              <a:off x="507228" y="6439466"/>
              <a:ext cx="26813" cy="3577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7164" y="1363"/>
                  </a:lnTo>
                  <a:lnTo>
                    <a:pt x="5400" y="2725"/>
                  </a:lnTo>
                  <a:lnTo>
                    <a:pt x="3582" y="6773"/>
                  </a:lnTo>
                  <a:lnTo>
                    <a:pt x="0" y="9458"/>
                  </a:lnTo>
                  <a:lnTo>
                    <a:pt x="0" y="13505"/>
                  </a:lnTo>
                  <a:lnTo>
                    <a:pt x="1764" y="17553"/>
                  </a:lnTo>
                  <a:lnTo>
                    <a:pt x="5400" y="20237"/>
                  </a:lnTo>
                  <a:lnTo>
                    <a:pt x="10800" y="21600"/>
                  </a:lnTo>
                  <a:lnTo>
                    <a:pt x="16200" y="20237"/>
                  </a:lnTo>
                  <a:lnTo>
                    <a:pt x="19782" y="17553"/>
                  </a:lnTo>
                  <a:lnTo>
                    <a:pt x="21600" y="13505"/>
                  </a:lnTo>
                  <a:lnTo>
                    <a:pt x="21600" y="10820"/>
                  </a:lnTo>
                  <a:lnTo>
                    <a:pt x="19782" y="8095"/>
                  </a:lnTo>
                  <a:lnTo>
                    <a:pt x="17964" y="5410"/>
                  </a:lnTo>
                  <a:lnTo>
                    <a:pt x="16200" y="2725"/>
                  </a:lnTo>
                  <a:lnTo>
                    <a:pt x="14382" y="1363"/>
                  </a:lnTo>
                  <a:lnTo>
                    <a:pt x="1080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1086" name="Shape 1797"/>
            <p:cNvSpPr/>
            <p:nvPr/>
          </p:nvSpPr>
          <p:spPr>
            <a:xfrm>
              <a:off x="560851" y="6732202"/>
              <a:ext cx="24556" cy="3125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823" y="0"/>
                  </a:moveTo>
                  <a:lnTo>
                    <a:pt x="5896" y="1559"/>
                  </a:lnTo>
                  <a:lnTo>
                    <a:pt x="1926" y="4632"/>
                  </a:lnTo>
                  <a:lnTo>
                    <a:pt x="0" y="7704"/>
                  </a:lnTo>
                  <a:lnTo>
                    <a:pt x="0" y="15455"/>
                  </a:lnTo>
                  <a:lnTo>
                    <a:pt x="1926" y="18527"/>
                  </a:lnTo>
                  <a:lnTo>
                    <a:pt x="3911" y="20087"/>
                  </a:lnTo>
                  <a:lnTo>
                    <a:pt x="7823" y="21600"/>
                  </a:lnTo>
                  <a:lnTo>
                    <a:pt x="17689" y="21600"/>
                  </a:lnTo>
                  <a:lnTo>
                    <a:pt x="21600" y="18527"/>
                  </a:lnTo>
                  <a:lnTo>
                    <a:pt x="21600" y="7704"/>
                  </a:lnTo>
                  <a:lnTo>
                    <a:pt x="19615" y="4632"/>
                  </a:lnTo>
                  <a:lnTo>
                    <a:pt x="17689" y="4632"/>
                  </a:lnTo>
                  <a:lnTo>
                    <a:pt x="15704" y="1559"/>
                  </a:lnTo>
                  <a:lnTo>
                    <a:pt x="15704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1087" name="Shape 1798"/>
            <p:cNvSpPr/>
            <p:nvPr/>
          </p:nvSpPr>
          <p:spPr>
            <a:xfrm>
              <a:off x="534040" y="6591442"/>
              <a:ext cx="29002" cy="3351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296" y="0"/>
                  </a:moveTo>
                  <a:lnTo>
                    <a:pt x="9984" y="1411"/>
                  </a:lnTo>
                  <a:lnTo>
                    <a:pt x="4992" y="4320"/>
                  </a:lnTo>
                  <a:lnTo>
                    <a:pt x="3312" y="7186"/>
                  </a:lnTo>
                  <a:lnTo>
                    <a:pt x="0" y="10051"/>
                  </a:lnTo>
                  <a:lnTo>
                    <a:pt x="0" y="14371"/>
                  </a:lnTo>
                  <a:lnTo>
                    <a:pt x="1631" y="17280"/>
                  </a:lnTo>
                  <a:lnTo>
                    <a:pt x="3312" y="18691"/>
                  </a:lnTo>
                  <a:lnTo>
                    <a:pt x="4992" y="21600"/>
                  </a:lnTo>
                  <a:lnTo>
                    <a:pt x="14977" y="21600"/>
                  </a:lnTo>
                  <a:lnTo>
                    <a:pt x="18288" y="18691"/>
                  </a:lnTo>
                  <a:lnTo>
                    <a:pt x="19969" y="15826"/>
                  </a:lnTo>
                  <a:lnTo>
                    <a:pt x="21600" y="12960"/>
                  </a:lnTo>
                  <a:lnTo>
                    <a:pt x="19969" y="8640"/>
                  </a:lnTo>
                  <a:lnTo>
                    <a:pt x="19969" y="7186"/>
                  </a:lnTo>
                  <a:lnTo>
                    <a:pt x="18288" y="2866"/>
                  </a:lnTo>
                  <a:lnTo>
                    <a:pt x="13296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1088" name="Shape 1799"/>
            <p:cNvSpPr/>
            <p:nvPr/>
          </p:nvSpPr>
          <p:spPr>
            <a:xfrm>
              <a:off x="531783" y="6517710"/>
              <a:ext cx="26813" cy="3125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400" y="0"/>
                  </a:moveTo>
                  <a:lnTo>
                    <a:pt x="1818" y="3073"/>
                  </a:lnTo>
                  <a:lnTo>
                    <a:pt x="0" y="10777"/>
                  </a:lnTo>
                  <a:lnTo>
                    <a:pt x="0" y="13896"/>
                  </a:lnTo>
                  <a:lnTo>
                    <a:pt x="1818" y="18527"/>
                  </a:lnTo>
                  <a:lnTo>
                    <a:pt x="7218" y="21600"/>
                  </a:lnTo>
                  <a:lnTo>
                    <a:pt x="12618" y="21600"/>
                  </a:lnTo>
                  <a:lnTo>
                    <a:pt x="19782" y="18527"/>
                  </a:lnTo>
                  <a:lnTo>
                    <a:pt x="21600" y="15409"/>
                  </a:lnTo>
                  <a:lnTo>
                    <a:pt x="21600" y="12336"/>
                  </a:lnTo>
                  <a:lnTo>
                    <a:pt x="19782" y="6145"/>
                  </a:lnTo>
                  <a:lnTo>
                    <a:pt x="18018" y="6145"/>
                  </a:lnTo>
                  <a:lnTo>
                    <a:pt x="18018" y="4632"/>
                  </a:lnTo>
                  <a:lnTo>
                    <a:pt x="16200" y="1513"/>
                  </a:lnTo>
                  <a:lnTo>
                    <a:pt x="1080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1089" name="Shape 1800"/>
            <p:cNvSpPr/>
            <p:nvPr/>
          </p:nvSpPr>
          <p:spPr>
            <a:xfrm>
              <a:off x="3108006" y="6300962"/>
              <a:ext cx="2958353" cy="56304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77" y="0"/>
                  </a:moveTo>
                  <a:lnTo>
                    <a:pt x="767" y="87"/>
                  </a:lnTo>
                  <a:lnTo>
                    <a:pt x="620" y="87"/>
                  </a:lnTo>
                  <a:lnTo>
                    <a:pt x="457" y="171"/>
                  </a:lnTo>
                  <a:lnTo>
                    <a:pt x="294" y="428"/>
                  </a:lnTo>
                  <a:lnTo>
                    <a:pt x="229" y="514"/>
                  </a:lnTo>
                  <a:lnTo>
                    <a:pt x="163" y="771"/>
                  </a:lnTo>
                  <a:lnTo>
                    <a:pt x="147" y="942"/>
                  </a:lnTo>
                  <a:lnTo>
                    <a:pt x="114" y="1115"/>
                  </a:lnTo>
                  <a:lnTo>
                    <a:pt x="98" y="1543"/>
                  </a:lnTo>
                  <a:lnTo>
                    <a:pt x="114" y="2485"/>
                  </a:lnTo>
                  <a:lnTo>
                    <a:pt x="82" y="4028"/>
                  </a:lnTo>
                  <a:lnTo>
                    <a:pt x="65" y="5487"/>
                  </a:lnTo>
                  <a:lnTo>
                    <a:pt x="33" y="7029"/>
                  </a:lnTo>
                  <a:lnTo>
                    <a:pt x="16" y="8572"/>
                  </a:lnTo>
                  <a:lnTo>
                    <a:pt x="0" y="15087"/>
                  </a:lnTo>
                  <a:lnTo>
                    <a:pt x="0" y="18344"/>
                  </a:lnTo>
                  <a:lnTo>
                    <a:pt x="33" y="21600"/>
                  </a:lnTo>
                  <a:lnTo>
                    <a:pt x="98" y="21600"/>
                  </a:lnTo>
                  <a:lnTo>
                    <a:pt x="98" y="19029"/>
                  </a:lnTo>
                  <a:lnTo>
                    <a:pt x="114" y="16373"/>
                  </a:lnTo>
                  <a:lnTo>
                    <a:pt x="98" y="11144"/>
                  </a:lnTo>
                  <a:lnTo>
                    <a:pt x="114" y="8743"/>
                  </a:lnTo>
                  <a:lnTo>
                    <a:pt x="147" y="6342"/>
                  </a:lnTo>
                  <a:lnTo>
                    <a:pt x="180" y="3944"/>
                  </a:lnTo>
                  <a:lnTo>
                    <a:pt x="196" y="1543"/>
                  </a:lnTo>
                  <a:lnTo>
                    <a:pt x="196" y="1372"/>
                  </a:lnTo>
                  <a:lnTo>
                    <a:pt x="212" y="1199"/>
                  </a:lnTo>
                  <a:lnTo>
                    <a:pt x="278" y="942"/>
                  </a:lnTo>
                  <a:lnTo>
                    <a:pt x="359" y="771"/>
                  </a:lnTo>
                  <a:lnTo>
                    <a:pt x="473" y="601"/>
                  </a:lnTo>
                  <a:lnTo>
                    <a:pt x="620" y="428"/>
                  </a:lnTo>
                  <a:lnTo>
                    <a:pt x="783" y="428"/>
                  </a:lnTo>
                  <a:lnTo>
                    <a:pt x="1126" y="344"/>
                  </a:lnTo>
                  <a:lnTo>
                    <a:pt x="1485" y="344"/>
                  </a:lnTo>
                  <a:lnTo>
                    <a:pt x="1811" y="428"/>
                  </a:lnTo>
                  <a:lnTo>
                    <a:pt x="2235" y="514"/>
                  </a:lnTo>
                  <a:lnTo>
                    <a:pt x="3622" y="685"/>
                  </a:lnTo>
                  <a:lnTo>
                    <a:pt x="4209" y="771"/>
                  </a:lnTo>
                  <a:lnTo>
                    <a:pt x="4454" y="685"/>
                  </a:lnTo>
                  <a:lnTo>
                    <a:pt x="9462" y="685"/>
                  </a:lnTo>
                  <a:lnTo>
                    <a:pt x="12399" y="771"/>
                  </a:lnTo>
                  <a:lnTo>
                    <a:pt x="15335" y="942"/>
                  </a:lnTo>
                  <a:lnTo>
                    <a:pt x="18256" y="1115"/>
                  </a:lnTo>
                  <a:lnTo>
                    <a:pt x="21192" y="1199"/>
                  </a:lnTo>
                  <a:lnTo>
                    <a:pt x="21257" y="1456"/>
                  </a:lnTo>
                  <a:lnTo>
                    <a:pt x="21322" y="1800"/>
                  </a:lnTo>
                  <a:lnTo>
                    <a:pt x="21371" y="2144"/>
                  </a:lnTo>
                  <a:lnTo>
                    <a:pt x="21404" y="2658"/>
                  </a:lnTo>
                  <a:lnTo>
                    <a:pt x="21469" y="3687"/>
                  </a:lnTo>
                  <a:lnTo>
                    <a:pt x="21486" y="4886"/>
                  </a:lnTo>
                  <a:lnTo>
                    <a:pt x="21486" y="7200"/>
                  </a:lnTo>
                  <a:lnTo>
                    <a:pt x="21469" y="9087"/>
                  </a:lnTo>
                  <a:lnTo>
                    <a:pt x="21453" y="12256"/>
                  </a:lnTo>
                  <a:lnTo>
                    <a:pt x="21437" y="15429"/>
                  </a:lnTo>
                  <a:lnTo>
                    <a:pt x="21404" y="18514"/>
                  </a:lnTo>
                  <a:lnTo>
                    <a:pt x="21404" y="21600"/>
                  </a:lnTo>
                  <a:lnTo>
                    <a:pt x="21518" y="21600"/>
                  </a:lnTo>
                  <a:lnTo>
                    <a:pt x="21518" y="14744"/>
                  </a:lnTo>
                  <a:lnTo>
                    <a:pt x="21551" y="11228"/>
                  </a:lnTo>
                  <a:lnTo>
                    <a:pt x="21584" y="7714"/>
                  </a:lnTo>
                  <a:lnTo>
                    <a:pt x="21600" y="6085"/>
                  </a:lnTo>
                  <a:lnTo>
                    <a:pt x="21567" y="4028"/>
                  </a:lnTo>
                  <a:lnTo>
                    <a:pt x="21535" y="3086"/>
                  </a:lnTo>
                  <a:lnTo>
                    <a:pt x="21486" y="2144"/>
                  </a:lnTo>
                  <a:lnTo>
                    <a:pt x="21388" y="1456"/>
                  </a:lnTo>
                  <a:lnTo>
                    <a:pt x="21339" y="1115"/>
                  </a:lnTo>
                  <a:lnTo>
                    <a:pt x="21273" y="942"/>
                  </a:lnTo>
                  <a:lnTo>
                    <a:pt x="21257" y="685"/>
                  </a:lnTo>
                  <a:lnTo>
                    <a:pt x="21241" y="601"/>
                  </a:lnTo>
                  <a:lnTo>
                    <a:pt x="21224" y="601"/>
                  </a:lnTo>
                  <a:lnTo>
                    <a:pt x="18386" y="514"/>
                  </a:lnTo>
                  <a:lnTo>
                    <a:pt x="15531" y="344"/>
                  </a:lnTo>
                  <a:lnTo>
                    <a:pt x="12692" y="171"/>
                  </a:lnTo>
                  <a:lnTo>
                    <a:pt x="9854" y="87"/>
                  </a:lnTo>
                  <a:lnTo>
                    <a:pt x="3165" y="87"/>
                  </a:lnTo>
                  <a:lnTo>
                    <a:pt x="2496" y="171"/>
                  </a:lnTo>
                  <a:lnTo>
                    <a:pt x="1991" y="87"/>
                  </a:lnTo>
                  <a:lnTo>
                    <a:pt x="137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1090" name="Shape 1801"/>
            <p:cNvSpPr/>
            <p:nvPr/>
          </p:nvSpPr>
          <p:spPr>
            <a:xfrm>
              <a:off x="5393816" y="6783568"/>
              <a:ext cx="169762" cy="8043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271" y="0"/>
                  </a:moveTo>
                  <a:lnTo>
                    <a:pt x="853" y="606"/>
                  </a:lnTo>
                  <a:lnTo>
                    <a:pt x="279" y="1212"/>
                  </a:lnTo>
                  <a:lnTo>
                    <a:pt x="0" y="1800"/>
                  </a:lnTo>
                  <a:lnTo>
                    <a:pt x="0" y="2406"/>
                  </a:lnTo>
                  <a:lnTo>
                    <a:pt x="279" y="3012"/>
                  </a:lnTo>
                  <a:lnTo>
                    <a:pt x="853" y="3600"/>
                  </a:lnTo>
                  <a:lnTo>
                    <a:pt x="566" y="7200"/>
                  </a:lnTo>
                  <a:lnTo>
                    <a:pt x="566" y="10212"/>
                  </a:lnTo>
                  <a:lnTo>
                    <a:pt x="853" y="17412"/>
                  </a:lnTo>
                  <a:lnTo>
                    <a:pt x="853" y="21600"/>
                  </a:lnTo>
                  <a:lnTo>
                    <a:pt x="2271" y="21600"/>
                  </a:lnTo>
                  <a:lnTo>
                    <a:pt x="1984" y="12012"/>
                  </a:lnTo>
                  <a:lnTo>
                    <a:pt x="1419" y="3012"/>
                  </a:lnTo>
                  <a:lnTo>
                    <a:pt x="5970" y="3012"/>
                  </a:lnTo>
                  <a:lnTo>
                    <a:pt x="12793" y="3600"/>
                  </a:lnTo>
                  <a:lnTo>
                    <a:pt x="18763" y="3600"/>
                  </a:lnTo>
                  <a:lnTo>
                    <a:pt x="19329" y="4206"/>
                  </a:lnTo>
                  <a:lnTo>
                    <a:pt x="19616" y="6006"/>
                  </a:lnTo>
                  <a:lnTo>
                    <a:pt x="20181" y="7806"/>
                  </a:lnTo>
                  <a:lnTo>
                    <a:pt x="20181" y="21600"/>
                  </a:lnTo>
                  <a:lnTo>
                    <a:pt x="21321" y="21600"/>
                  </a:lnTo>
                  <a:lnTo>
                    <a:pt x="21321" y="17412"/>
                  </a:lnTo>
                  <a:lnTo>
                    <a:pt x="21600" y="10800"/>
                  </a:lnTo>
                  <a:lnTo>
                    <a:pt x="21321" y="7200"/>
                  </a:lnTo>
                  <a:lnTo>
                    <a:pt x="20747" y="4206"/>
                  </a:lnTo>
                  <a:lnTo>
                    <a:pt x="20181" y="3012"/>
                  </a:lnTo>
                  <a:lnTo>
                    <a:pt x="19616" y="1800"/>
                  </a:lnTo>
                  <a:lnTo>
                    <a:pt x="18763" y="1212"/>
                  </a:lnTo>
                  <a:lnTo>
                    <a:pt x="18189" y="606"/>
                  </a:lnTo>
                  <a:lnTo>
                    <a:pt x="14499" y="606"/>
                  </a:lnTo>
                  <a:lnTo>
                    <a:pt x="483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1091" name="Shape 1802"/>
            <p:cNvSpPr/>
            <p:nvPr/>
          </p:nvSpPr>
          <p:spPr>
            <a:xfrm>
              <a:off x="551892" y="6671876"/>
              <a:ext cx="26812" cy="2681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5400" y="1764"/>
                  </a:lnTo>
                  <a:lnTo>
                    <a:pt x="1818" y="7218"/>
                  </a:lnTo>
                  <a:lnTo>
                    <a:pt x="0" y="10800"/>
                  </a:lnTo>
                  <a:lnTo>
                    <a:pt x="1818" y="14382"/>
                  </a:lnTo>
                  <a:lnTo>
                    <a:pt x="3582" y="19782"/>
                  </a:lnTo>
                  <a:lnTo>
                    <a:pt x="8982" y="21600"/>
                  </a:lnTo>
                  <a:lnTo>
                    <a:pt x="14382" y="21600"/>
                  </a:lnTo>
                  <a:lnTo>
                    <a:pt x="19782" y="18018"/>
                  </a:lnTo>
                  <a:lnTo>
                    <a:pt x="21600" y="14382"/>
                  </a:lnTo>
                  <a:lnTo>
                    <a:pt x="21600" y="7218"/>
                  </a:lnTo>
                  <a:lnTo>
                    <a:pt x="18018" y="1764"/>
                  </a:lnTo>
                  <a:lnTo>
                    <a:pt x="14382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1092" name="Shape 1803"/>
            <p:cNvSpPr/>
            <p:nvPr/>
          </p:nvSpPr>
          <p:spPr>
            <a:xfrm>
              <a:off x="576447" y="6812636"/>
              <a:ext cx="24622" cy="3796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839" y="0"/>
                  </a:moveTo>
                  <a:lnTo>
                    <a:pt x="7860" y="1284"/>
                  </a:lnTo>
                  <a:lnTo>
                    <a:pt x="5880" y="2530"/>
                  </a:lnTo>
                  <a:lnTo>
                    <a:pt x="1980" y="3814"/>
                  </a:lnTo>
                  <a:lnTo>
                    <a:pt x="0" y="8912"/>
                  </a:lnTo>
                  <a:lnTo>
                    <a:pt x="0" y="13972"/>
                  </a:lnTo>
                  <a:lnTo>
                    <a:pt x="1980" y="19070"/>
                  </a:lnTo>
                  <a:lnTo>
                    <a:pt x="3959" y="20354"/>
                  </a:lnTo>
                  <a:lnTo>
                    <a:pt x="7860" y="21600"/>
                  </a:lnTo>
                  <a:lnTo>
                    <a:pt x="13740" y="21600"/>
                  </a:lnTo>
                  <a:lnTo>
                    <a:pt x="17641" y="20354"/>
                  </a:lnTo>
                  <a:lnTo>
                    <a:pt x="21600" y="16540"/>
                  </a:lnTo>
                  <a:lnTo>
                    <a:pt x="21600" y="12726"/>
                  </a:lnTo>
                  <a:lnTo>
                    <a:pt x="19620" y="7628"/>
                  </a:lnTo>
                  <a:lnTo>
                    <a:pt x="17641" y="5098"/>
                  </a:lnTo>
                  <a:lnTo>
                    <a:pt x="15720" y="2530"/>
                  </a:lnTo>
                  <a:lnTo>
                    <a:pt x="15720" y="1284"/>
                  </a:lnTo>
                  <a:lnTo>
                    <a:pt x="1374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</p:grpSp>
      <p:sp>
        <p:nvSpPr>
          <p:cNvPr id="1094" name="幻燈片編號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435942333"/>
      </p:ext>
    </p:extLst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1" name="標題文字"/>
          <p:cNvSpPr txBox="1">
            <a:spLocks noGrp="1"/>
          </p:cNvSpPr>
          <p:nvPr>
            <p:ph type="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t>標題文字</a:t>
            </a:r>
          </a:p>
        </p:txBody>
      </p:sp>
      <p:sp>
        <p:nvSpPr>
          <p:cNvPr id="1102" name="內文層級一…"/>
          <p:cNvSpPr txBox="1">
            <a:spLocks noGrp="1"/>
          </p:cNvSpPr>
          <p:nvPr>
            <p:ph type="body" sz="quarter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>
            <a:normAutofit/>
          </a:bodyPr>
          <a:lstStyle>
            <a:lvl1pPr algn="ctr">
              <a:buClrTx/>
              <a:buSzTx/>
              <a:buFontTx/>
              <a:buNone/>
              <a:defRPr>
                <a:solidFill>
                  <a:srgbClr val="888888"/>
                </a:solidFill>
              </a:defRPr>
            </a:lvl1pPr>
            <a:lvl2pPr indent="457200" algn="ctr">
              <a:buClrTx/>
              <a:buSzTx/>
              <a:buFontTx/>
              <a:buNone/>
              <a:defRPr>
                <a:solidFill>
                  <a:srgbClr val="888888"/>
                </a:solidFill>
              </a:defRPr>
            </a:lvl2pPr>
            <a:lvl3pPr indent="914400" algn="ctr">
              <a:buClrTx/>
              <a:buSzTx/>
              <a:buFontTx/>
              <a:buNone/>
              <a:defRPr>
                <a:solidFill>
                  <a:srgbClr val="888888"/>
                </a:solidFill>
              </a:defRPr>
            </a:lvl3pPr>
            <a:lvl4pPr indent="1371600" algn="ctr">
              <a:buClrTx/>
              <a:buSzTx/>
              <a:buFontTx/>
              <a:buNone/>
              <a:defRPr>
                <a:solidFill>
                  <a:srgbClr val="888888"/>
                </a:solidFill>
              </a:defRPr>
            </a:lvl4pPr>
            <a:lvl5pPr indent="1828800" algn="ctr">
              <a:buClrTx/>
              <a:buSzTx/>
              <a:buFontTx/>
              <a:buNone/>
              <a:defRPr>
                <a:solidFill>
                  <a:srgbClr val="888888"/>
                </a:solidFill>
              </a:defRPr>
            </a:lvl5pPr>
          </a:lstStyle>
          <a:p>
            <a:r>
              <a:t>內文層級一</a:t>
            </a:r>
          </a:p>
          <a:p>
            <a:pPr lvl="1"/>
            <a:r>
              <a:t>內文層級二</a:t>
            </a:r>
          </a:p>
          <a:p>
            <a:pPr lvl="2"/>
            <a:r>
              <a:t>內文層級三</a:t>
            </a:r>
          </a:p>
          <a:p>
            <a:pPr lvl="3"/>
            <a:r>
              <a:t>內文層級四</a:t>
            </a:r>
          </a:p>
          <a:p>
            <a:pPr lvl="4"/>
            <a:r>
              <a:t>內文層級五</a:t>
            </a:r>
          </a:p>
        </p:txBody>
      </p:sp>
      <p:sp>
        <p:nvSpPr>
          <p:cNvPr id="1103" name="幻燈片編號"/>
          <p:cNvSpPr txBox="1">
            <a:spLocks noGrp="1"/>
          </p:cNvSpPr>
          <p:nvPr>
            <p:ph type="sldNum" sz="quarter" idx="2"/>
          </p:nvPr>
        </p:nvSpPr>
        <p:spPr>
          <a:xfrm>
            <a:off x="6553200" y="6356350"/>
            <a:ext cx="358413" cy="350662"/>
          </a:xfrm>
          <a:prstGeom prst="rect">
            <a:avLst/>
          </a:prstGeom>
        </p:spPr>
        <p:txBody>
          <a:bodyPr anchor="t"/>
          <a:lstStyle>
            <a:lvl1pPr algn="l">
              <a:defRPr sz="1800"/>
            </a:lvl1pPr>
          </a:lstStyle>
          <a:p>
            <a:fld id="{86CB4B4D-7CA3-9044-876B-883B54F8677D}" type="slidenum">
              <a:t>‹#›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101276017"/>
      </p:ext>
    </p:extLst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0" name="標題文字"/>
          <p:cNvSpPr txBox="1">
            <a:spLocks noGrp="1"/>
          </p:cNvSpPr>
          <p:nvPr>
            <p:ph type="title"/>
          </p:nvPr>
        </p:nvSpPr>
        <p:spPr>
          <a:xfrm>
            <a:off x="1131750" y="983099"/>
            <a:ext cx="6880501" cy="777001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t>標題文字</a:t>
            </a:r>
          </a:p>
        </p:txBody>
      </p:sp>
      <p:sp>
        <p:nvSpPr>
          <p:cNvPr id="1111" name="內文層級一…"/>
          <p:cNvSpPr txBox="1">
            <a:spLocks noGrp="1"/>
          </p:cNvSpPr>
          <p:nvPr>
            <p:ph type="body" idx="1"/>
          </p:nvPr>
        </p:nvSpPr>
        <p:spPr>
          <a:xfrm>
            <a:off x="1131750" y="1902799"/>
            <a:ext cx="6880501" cy="4665002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t>內文層級一</a:t>
            </a:r>
          </a:p>
          <a:p>
            <a:pPr lvl="1"/>
            <a:r>
              <a:t>內文層級二</a:t>
            </a:r>
          </a:p>
          <a:p>
            <a:pPr lvl="2"/>
            <a:r>
              <a:t>內文層級三</a:t>
            </a:r>
          </a:p>
          <a:p>
            <a:pPr lvl="3"/>
            <a:r>
              <a:t>內文層級四</a:t>
            </a:r>
          </a:p>
          <a:p>
            <a:pPr lvl="4"/>
            <a:r>
              <a:t>內文層級五</a:t>
            </a:r>
          </a:p>
        </p:txBody>
      </p:sp>
      <p:sp>
        <p:nvSpPr>
          <p:cNvPr id="1112" name="幻燈片編號"/>
          <p:cNvSpPr txBox="1">
            <a:spLocks noGrp="1"/>
          </p:cNvSpPr>
          <p:nvPr>
            <p:ph type="sldNum" sz="quarter" idx="2"/>
          </p:nvPr>
        </p:nvSpPr>
        <p:spPr>
          <a:xfrm>
            <a:off x="6553200" y="6356350"/>
            <a:ext cx="358413" cy="350662"/>
          </a:xfrm>
          <a:prstGeom prst="rect">
            <a:avLst/>
          </a:prstGeom>
        </p:spPr>
        <p:txBody>
          <a:bodyPr anchor="t"/>
          <a:lstStyle>
            <a:lvl1pPr algn="l">
              <a:defRPr sz="1800"/>
            </a:lvl1pPr>
          </a:lstStyle>
          <a:p>
            <a:fld id="{86CB4B4D-7CA3-9044-876B-883B54F8677D}" type="slidenum">
              <a:t>‹#›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304413115"/>
      </p:ext>
    </p:extLst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2" name="Shape 207"/>
          <p:cNvGrpSpPr/>
          <p:nvPr/>
        </p:nvGrpSpPr>
        <p:grpSpPr>
          <a:xfrm>
            <a:off x="250" y="20"/>
            <a:ext cx="9151999" cy="6863999"/>
            <a:chOff x="158" y="10"/>
            <a:chExt cx="9151998" cy="6863998"/>
          </a:xfrm>
        </p:grpSpPr>
        <p:sp>
          <p:nvSpPr>
            <p:cNvPr id="116" name="Shape 208"/>
            <p:cNvSpPr/>
            <p:nvPr/>
          </p:nvSpPr>
          <p:spPr>
            <a:xfrm>
              <a:off x="2815427" y="4491128"/>
              <a:ext cx="3523651" cy="84011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573" y="0"/>
                  </a:moveTo>
                  <a:lnTo>
                    <a:pt x="18915" y="56"/>
                  </a:lnTo>
                  <a:lnTo>
                    <a:pt x="16286" y="401"/>
                  </a:lnTo>
                  <a:lnTo>
                    <a:pt x="14930" y="631"/>
                  </a:lnTo>
                  <a:lnTo>
                    <a:pt x="13573" y="746"/>
                  </a:lnTo>
                  <a:lnTo>
                    <a:pt x="12204" y="804"/>
                  </a:lnTo>
                  <a:lnTo>
                    <a:pt x="10848" y="862"/>
                  </a:lnTo>
                  <a:lnTo>
                    <a:pt x="8164" y="862"/>
                  </a:lnTo>
                  <a:lnTo>
                    <a:pt x="5492" y="804"/>
                  </a:lnTo>
                  <a:lnTo>
                    <a:pt x="2753" y="689"/>
                  </a:lnTo>
                  <a:lnTo>
                    <a:pt x="1452" y="631"/>
                  </a:lnTo>
                  <a:lnTo>
                    <a:pt x="466" y="631"/>
                  </a:lnTo>
                  <a:lnTo>
                    <a:pt x="137" y="746"/>
                  </a:lnTo>
                  <a:lnTo>
                    <a:pt x="82" y="401"/>
                  </a:lnTo>
                  <a:lnTo>
                    <a:pt x="69" y="401"/>
                  </a:lnTo>
                  <a:lnTo>
                    <a:pt x="69" y="746"/>
                  </a:lnTo>
                  <a:lnTo>
                    <a:pt x="28" y="746"/>
                  </a:lnTo>
                  <a:lnTo>
                    <a:pt x="0" y="862"/>
                  </a:lnTo>
                  <a:lnTo>
                    <a:pt x="14" y="918"/>
                  </a:lnTo>
                  <a:lnTo>
                    <a:pt x="82" y="918"/>
                  </a:lnTo>
                  <a:lnTo>
                    <a:pt x="96" y="1379"/>
                  </a:lnTo>
                  <a:lnTo>
                    <a:pt x="123" y="1781"/>
                  </a:lnTo>
                  <a:lnTo>
                    <a:pt x="192" y="2643"/>
                  </a:lnTo>
                  <a:lnTo>
                    <a:pt x="397" y="5228"/>
                  </a:lnTo>
                  <a:lnTo>
                    <a:pt x="849" y="10799"/>
                  </a:lnTo>
                  <a:lnTo>
                    <a:pt x="1726" y="21486"/>
                  </a:lnTo>
                  <a:lnTo>
                    <a:pt x="1753" y="21600"/>
                  </a:lnTo>
                  <a:lnTo>
                    <a:pt x="1781" y="21600"/>
                  </a:lnTo>
                  <a:lnTo>
                    <a:pt x="1808" y="21542"/>
                  </a:lnTo>
                  <a:lnTo>
                    <a:pt x="1822" y="21428"/>
                  </a:lnTo>
                  <a:lnTo>
                    <a:pt x="1808" y="21370"/>
                  </a:lnTo>
                  <a:lnTo>
                    <a:pt x="973" y="10627"/>
                  </a:lnTo>
                  <a:lnTo>
                    <a:pt x="521" y="5112"/>
                  </a:lnTo>
                  <a:lnTo>
                    <a:pt x="301" y="2527"/>
                  </a:lnTo>
                  <a:lnTo>
                    <a:pt x="247" y="1723"/>
                  </a:lnTo>
                  <a:lnTo>
                    <a:pt x="178" y="976"/>
                  </a:lnTo>
                  <a:lnTo>
                    <a:pt x="480" y="1090"/>
                  </a:lnTo>
                  <a:lnTo>
                    <a:pt x="795" y="1090"/>
                  </a:lnTo>
                  <a:lnTo>
                    <a:pt x="1411" y="1148"/>
                  </a:lnTo>
                  <a:lnTo>
                    <a:pt x="2644" y="1148"/>
                  </a:lnTo>
                  <a:lnTo>
                    <a:pt x="5383" y="1206"/>
                  </a:lnTo>
                  <a:lnTo>
                    <a:pt x="8109" y="1321"/>
                  </a:lnTo>
                  <a:lnTo>
                    <a:pt x="10848" y="1321"/>
                  </a:lnTo>
                  <a:lnTo>
                    <a:pt x="12176" y="1264"/>
                  </a:lnTo>
                  <a:lnTo>
                    <a:pt x="13519" y="1206"/>
                  </a:lnTo>
                  <a:lnTo>
                    <a:pt x="14848" y="1034"/>
                  </a:lnTo>
                  <a:lnTo>
                    <a:pt x="16190" y="862"/>
                  </a:lnTo>
                  <a:lnTo>
                    <a:pt x="18847" y="517"/>
                  </a:lnTo>
                  <a:lnTo>
                    <a:pt x="19504" y="459"/>
                  </a:lnTo>
                  <a:lnTo>
                    <a:pt x="20175" y="459"/>
                  </a:lnTo>
                  <a:lnTo>
                    <a:pt x="20833" y="517"/>
                  </a:lnTo>
                  <a:lnTo>
                    <a:pt x="21504" y="573"/>
                  </a:lnTo>
                  <a:lnTo>
                    <a:pt x="21408" y="1148"/>
                  </a:lnTo>
                  <a:lnTo>
                    <a:pt x="21326" y="1723"/>
                  </a:lnTo>
                  <a:lnTo>
                    <a:pt x="21175" y="2988"/>
                  </a:lnTo>
                  <a:lnTo>
                    <a:pt x="20929" y="5573"/>
                  </a:lnTo>
                  <a:lnTo>
                    <a:pt x="20696" y="7927"/>
                  </a:lnTo>
                  <a:lnTo>
                    <a:pt x="20477" y="10398"/>
                  </a:lnTo>
                  <a:lnTo>
                    <a:pt x="20244" y="12867"/>
                  </a:lnTo>
                  <a:lnTo>
                    <a:pt x="20039" y="15454"/>
                  </a:lnTo>
                  <a:lnTo>
                    <a:pt x="19833" y="17981"/>
                  </a:lnTo>
                  <a:lnTo>
                    <a:pt x="19655" y="20566"/>
                  </a:lnTo>
                  <a:lnTo>
                    <a:pt x="10793" y="20680"/>
                  </a:lnTo>
                  <a:lnTo>
                    <a:pt x="6342" y="20624"/>
                  </a:lnTo>
                  <a:lnTo>
                    <a:pt x="4095" y="20566"/>
                  </a:lnTo>
                  <a:lnTo>
                    <a:pt x="2972" y="20624"/>
                  </a:lnTo>
                  <a:lnTo>
                    <a:pt x="1849" y="20680"/>
                  </a:lnTo>
                  <a:lnTo>
                    <a:pt x="1822" y="20796"/>
                  </a:lnTo>
                  <a:lnTo>
                    <a:pt x="1836" y="20911"/>
                  </a:lnTo>
                  <a:lnTo>
                    <a:pt x="1849" y="20911"/>
                  </a:lnTo>
                  <a:lnTo>
                    <a:pt x="2945" y="21025"/>
                  </a:lnTo>
                  <a:lnTo>
                    <a:pt x="4041" y="21083"/>
                  </a:lnTo>
                  <a:lnTo>
                    <a:pt x="6232" y="21025"/>
                  </a:lnTo>
                  <a:lnTo>
                    <a:pt x="19628" y="21025"/>
                  </a:lnTo>
                  <a:lnTo>
                    <a:pt x="19628" y="21141"/>
                  </a:lnTo>
                  <a:lnTo>
                    <a:pt x="19655" y="21197"/>
                  </a:lnTo>
                  <a:lnTo>
                    <a:pt x="19682" y="21197"/>
                  </a:lnTo>
                  <a:lnTo>
                    <a:pt x="19710" y="21083"/>
                  </a:lnTo>
                  <a:lnTo>
                    <a:pt x="19723" y="21025"/>
                  </a:lnTo>
                  <a:lnTo>
                    <a:pt x="19737" y="21025"/>
                  </a:lnTo>
                  <a:lnTo>
                    <a:pt x="19764" y="20969"/>
                  </a:lnTo>
                  <a:lnTo>
                    <a:pt x="19778" y="20853"/>
                  </a:lnTo>
                  <a:lnTo>
                    <a:pt x="19778" y="20680"/>
                  </a:lnTo>
                  <a:lnTo>
                    <a:pt x="19751" y="20566"/>
                  </a:lnTo>
                  <a:lnTo>
                    <a:pt x="19956" y="18153"/>
                  </a:lnTo>
                  <a:lnTo>
                    <a:pt x="20148" y="15741"/>
                  </a:lnTo>
                  <a:lnTo>
                    <a:pt x="20326" y="13328"/>
                  </a:lnTo>
                  <a:lnTo>
                    <a:pt x="20532" y="10915"/>
                  </a:lnTo>
                  <a:lnTo>
                    <a:pt x="20778" y="8100"/>
                  </a:lnTo>
                  <a:lnTo>
                    <a:pt x="21052" y="5342"/>
                  </a:lnTo>
                  <a:lnTo>
                    <a:pt x="21175" y="4194"/>
                  </a:lnTo>
                  <a:lnTo>
                    <a:pt x="21312" y="2988"/>
                  </a:lnTo>
                  <a:lnTo>
                    <a:pt x="21449" y="1838"/>
                  </a:lnTo>
                  <a:lnTo>
                    <a:pt x="21504" y="1206"/>
                  </a:lnTo>
                  <a:lnTo>
                    <a:pt x="21545" y="631"/>
                  </a:lnTo>
                  <a:lnTo>
                    <a:pt x="21573" y="573"/>
                  </a:lnTo>
                  <a:lnTo>
                    <a:pt x="21586" y="573"/>
                  </a:lnTo>
                  <a:lnTo>
                    <a:pt x="21600" y="401"/>
                  </a:lnTo>
                  <a:lnTo>
                    <a:pt x="21586" y="229"/>
                  </a:lnTo>
                  <a:lnTo>
                    <a:pt x="21573" y="172"/>
                  </a:lnTo>
                  <a:lnTo>
                    <a:pt x="21545" y="172"/>
                  </a:lnTo>
                  <a:lnTo>
                    <a:pt x="20888" y="56"/>
                  </a:lnTo>
                  <a:lnTo>
                    <a:pt x="2023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17" name="Shape 209"/>
            <p:cNvSpPr/>
            <p:nvPr/>
          </p:nvSpPr>
          <p:spPr>
            <a:xfrm>
              <a:off x="4562751" y="4421842"/>
              <a:ext cx="40218" cy="4021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012" y="0"/>
                  </a:moveTo>
                  <a:lnTo>
                    <a:pt x="8412" y="1212"/>
                  </a:lnTo>
                  <a:lnTo>
                    <a:pt x="3600" y="2388"/>
                  </a:lnTo>
                  <a:lnTo>
                    <a:pt x="1212" y="4812"/>
                  </a:lnTo>
                  <a:lnTo>
                    <a:pt x="0" y="7200"/>
                  </a:lnTo>
                  <a:lnTo>
                    <a:pt x="0" y="13188"/>
                  </a:lnTo>
                  <a:lnTo>
                    <a:pt x="1212" y="15612"/>
                  </a:lnTo>
                  <a:lnTo>
                    <a:pt x="2388" y="18000"/>
                  </a:lnTo>
                  <a:lnTo>
                    <a:pt x="4812" y="20388"/>
                  </a:lnTo>
                  <a:lnTo>
                    <a:pt x="7200" y="21600"/>
                  </a:lnTo>
                  <a:lnTo>
                    <a:pt x="14400" y="21600"/>
                  </a:lnTo>
                  <a:lnTo>
                    <a:pt x="19212" y="16788"/>
                  </a:lnTo>
                  <a:lnTo>
                    <a:pt x="20388" y="14400"/>
                  </a:lnTo>
                  <a:lnTo>
                    <a:pt x="21600" y="10800"/>
                  </a:lnTo>
                  <a:lnTo>
                    <a:pt x="21600" y="8412"/>
                  </a:lnTo>
                  <a:lnTo>
                    <a:pt x="20388" y="4812"/>
                  </a:lnTo>
                  <a:lnTo>
                    <a:pt x="19212" y="2388"/>
                  </a:lnTo>
                  <a:lnTo>
                    <a:pt x="15612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18" name="Shape 210"/>
            <p:cNvSpPr/>
            <p:nvPr/>
          </p:nvSpPr>
          <p:spPr>
            <a:xfrm>
              <a:off x="3470118" y="5411677"/>
              <a:ext cx="2223228" cy="2010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914" y="0"/>
                  </a:moveTo>
                  <a:lnTo>
                    <a:pt x="13546" y="4776"/>
                  </a:lnTo>
                  <a:lnTo>
                    <a:pt x="12200" y="7200"/>
                  </a:lnTo>
                  <a:lnTo>
                    <a:pt x="10854" y="9624"/>
                  </a:lnTo>
                  <a:lnTo>
                    <a:pt x="2735" y="9624"/>
                  </a:lnTo>
                  <a:lnTo>
                    <a:pt x="22" y="11976"/>
                  </a:lnTo>
                  <a:lnTo>
                    <a:pt x="0" y="11976"/>
                  </a:lnTo>
                  <a:lnTo>
                    <a:pt x="0" y="16824"/>
                  </a:lnTo>
                  <a:lnTo>
                    <a:pt x="22" y="16824"/>
                  </a:lnTo>
                  <a:lnTo>
                    <a:pt x="2735" y="21600"/>
                  </a:lnTo>
                  <a:lnTo>
                    <a:pt x="5427" y="21600"/>
                  </a:lnTo>
                  <a:lnTo>
                    <a:pt x="10854" y="19176"/>
                  </a:lnTo>
                  <a:lnTo>
                    <a:pt x="12157" y="19176"/>
                  </a:lnTo>
                  <a:lnTo>
                    <a:pt x="13459" y="14400"/>
                  </a:lnTo>
                  <a:lnTo>
                    <a:pt x="14783" y="11976"/>
                  </a:lnTo>
                  <a:lnTo>
                    <a:pt x="17453" y="11976"/>
                  </a:lnTo>
                  <a:lnTo>
                    <a:pt x="18821" y="14400"/>
                  </a:lnTo>
                  <a:lnTo>
                    <a:pt x="21557" y="21600"/>
                  </a:lnTo>
                  <a:lnTo>
                    <a:pt x="21600" y="19176"/>
                  </a:lnTo>
                  <a:lnTo>
                    <a:pt x="21600" y="11976"/>
                  </a:lnTo>
                  <a:lnTo>
                    <a:pt x="21557" y="9624"/>
                  </a:lnTo>
                  <a:lnTo>
                    <a:pt x="18908" y="2424"/>
                  </a:lnTo>
                  <a:lnTo>
                    <a:pt x="17584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19" name="Shape 211"/>
            <p:cNvSpPr/>
            <p:nvPr/>
          </p:nvSpPr>
          <p:spPr>
            <a:xfrm>
              <a:off x="5805038" y="1052426"/>
              <a:ext cx="17919" cy="3796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520" y="0"/>
                  </a:moveTo>
                  <a:lnTo>
                    <a:pt x="10800" y="1246"/>
                  </a:lnTo>
                  <a:lnTo>
                    <a:pt x="2720" y="8874"/>
                  </a:lnTo>
                  <a:lnTo>
                    <a:pt x="0" y="17786"/>
                  </a:lnTo>
                  <a:lnTo>
                    <a:pt x="2720" y="21600"/>
                  </a:lnTo>
                  <a:lnTo>
                    <a:pt x="13520" y="21600"/>
                  </a:lnTo>
                  <a:lnTo>
                    <a:pt x="16160" y="17786"/>
                  </a:lnTo>
                  <a:lnTo>
                    <a:pt x="18880" y="11442"/>
                  </a:lnTo>
                  <a:lnTo>
                    <a:pt x="21600" y="3814"/>
                  </a:lnTo>
                  <a:lnTo>
                    <a:pt x="21600" y="1246"/>
                  </a:lnTo>
                  <a:lnTo>
                    <a:pt x="188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20" name="Shape 212"/>
            <p:cNvSpPr/>
            <p:nvPr/>
          </p:nvSpPr>
          <p:spPr>
            <a:xfrm>
              <a:off x="4033225" y="6750059"/>
              <a:ext cx="1144001" cy="11394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388" y="0"/>
                  </a:moveTo>
                  <a:lnTo>
                    <a:pt x="10715" y="428"/>
                  </a:lnTo>
                  <a:lnTo>
                    <a:pt x="5399" y="855"/>
                  </a:lnTo>
                  <a:lnTo>
                    <a:pt x="2826" y="855"/>
                  </a:lnTo>
                  <a:lnTo>
                    <a:pt x="1560" y="1271"/>
                  </a:lnTo>
                  <a:lnTo>
                    <a:pt x="927" y="2126"/>
                  </a:lnTo>
                  <a:lnTo>
                    <a:pt x="294" y="2969"/>
                  </a:lnTo>
                  <a:lnTo>
                    <a:pt x="253" y="1271"/>
                  </a:lnTo>
                  <a:lnTo>
                    <a:pt x="211" y="855"/>
                  </a:lnTo>
                  <a:lnTo>
                    <a:pt x="168" y="855"/>
                  </a:lnTo>
                  <a:lnTo>
                    <a:pt x="41" y="3812"/>
                  </a:lnTo>
                  <a:lnTo>
                    <a:pt x="0" y="3812"/>
                  </a:lnTo>
                  <a:lnTo>
                    <a:pt x="0" y="21600"/>
                  </a:lnTo>
                  <a:lnTo>
                    <a:pt x="337" y="21600"/>
                  </a:lnTo>
                  <a:lnTo>
                    <a:pt x="253" y="14404"/>
                  </a:lnTo>
                  <a:lnTo>
                    <a:pt x="294" y="9750"/>
                  </a:lnTo>
                  <a:lnTo>
                    <a:pt x="294" y="5082"/>
                  </a:lnTo>
                  <a:lnTo>
                    <a:pt x="1560" y="5510"/>
                  </a:lnTo>
                  <a:lnTo>
                    <a:pt x="2868" y="4667"/>
                  </a:lnTo>
                  <a:lnTo>
                    <a:pt x="4134" y="3812"/>
                  </a:lnTo>
                  <a:lnTo>
                    <a:pt x="5399" y="3397"/>
                  </a:lnTo>
                  <a:lnTo>
                    <a:pt x="10715" y="3397"/>
                  </a:lnTo>
                  <a:lnTo>
                    <a:pt x="21220" y="3812"/>
                  </a:lnTo>
                  <a:lnTo>
                    <a:pt x="21262" y="20757"/>
                  </a:lnTo>
                  <a:lnTo>
                    <a:pt x="21262" y="21600"/>
                  </a:lnTo>
                  <a:lnTo>
                    <a:pt x="21600" y="21600"/>
                  </a:lnTo>
                  <a:lnTo>
                    <a:pt x="21600" y="9322"/>
                  </a:lnTo>
                  <a:lnTo>
                    <a:pt x="21557" y="1698"/>
                  </a:lnTo>
                  <a:lnTo>
                    <a:pt x="21557" y="1271"/>
                  </a:lnTo>
                  <a:lnTo>
                    <a:pt x="21515" y="428"/>
                  </a:lnTo>
                  <a:lnTo>
                    <a:pt x="21473" y="428"/>
                  </a:lnTo>
                  <a:lnTo>
                    <a:pt x="21388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21" name="Shape 213"/>
            <p:cNvSpPr/>
            <p:nvPr/>
          </p:nvSpPr>
          <p:spPr>
            <a:xfrm>
              <a:off x="1944055" y="5617275"/>
              <a:ext cx="866927" cy="124673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93" y="0"/>
                  </a:moveTo>
                  <a:lnTo>
                    <a:pt x="1614" y="38"/>
                  </a:lnTo>
                  <a:lnTo>
                    <a:pt x="1336" y="77"/>
                  </a:lnTo>
                  <a:lnTo>
                    <a:pt x="1058" y="154"/>
                  </a:lnTo>
                  <a:lnTo>
                    <a:pt x="779" y="309"/>
                  </a:lnTo>
                  <a:lnTo>
                    <a:pt x="557" y="502"/>
                  </a:lnTo>
                  <a:lnTo>
                    <a:pt x="390" y="658"/>
                  </a:lnTo>
                  <a:lnTo>
                    <a:pt x="223" y="851"/>
                  </a:lnTo>
                  <a:lnTo>
                    <a:pt x="111" y="1083"/>
                  </a:lnTo>
                  <a:lnTo>
                    <a:pt x="56" y="1277"/>
                  </a:lnTo>
                  <a:lnTo>
                    <a:pt x="0" y="1742"/>
                  </a:lnTo>
                  <a:lnTo>
                    <a:pt x="56" y="2244"/>
                  </a:lnTo>
                  <a:lnTo>
                    <a:pt x="111" y="2748"/>
                  </a:lnTo>
                  <a:lnTo>
                    <a:pt x="278" y="3213"/>
                  </a:lnTo>
                  <a:lnTo>
                    <a:pt x="557" y="4065"/>
                  </a:lnTo>
                  <a:lnTo>
                    <a:pt x="946" y="4954"/>
                  </a:lnTo>
                  <a:lnTo>
                    <a:pt x="1336" y="5844"/>
                  </a:lnTo>
                  <a:lnTo>
                    <a:pt x="1670" y="6541"/>
                  </a:lnTo>
                  <a:lnTo>
                    <a:pt x="1781" y="6696"/>
                  </a:lnTo>
                  <a:lnTo>
                    <a:pt x="1948" y="6813"/>
                  </a:lnTo>
                  <a:lnTo>
                    <a:pt x="2171" y="6890"/>
                  </a:lnTo>
                  <a:lnTo>
                    <a:pt x="2394" y="6929"/>
                  </a:lnTo>
                  <a:lnTo>
                    <a:pt x="2338" y="7006"/>
                  </a:lnTo>
                  <a:lnTo>
                    <a:pt x="2338" y="7897"/>
                  </a:lnTo>
                  <a:lnTo>
                    <a:pt x="2394" y="8206"/>
                  </a:lnTo>
                  <a:lnTo>
                    <a:pt x="2505" y="8477"/>
                  </a:lnTo>
                  <a:lnTo>
                    <a:pt x="2616" y="8748"/>
                  </a:lnTo>
                  <a:lnTo>
                    <a:pt x="2839" y="9019"/>
                  </a:lnTo>
                  <a:lnTo>
                    <a:pt x="3117" y="9290"/>
                  </a:lnTo>
                  <a:lnTo>
                    <a:pt x="3563" y="9639"/>
                  </a:lnTo>
                  <a:lnTo>
                    <a:pt x="4008" y="10026"/>
                  </a:lnTo>
                  <a:lnTo>
                    <a:pt x="4453" y="10375"/>
                  </a:lnTo>
                  <a:lnTo>
                    <a:pt x="4899" y="10761"/>
                  </a:lnTo>
                  <a:lnTo>
                    <a:pt x="5177" y="11032"/>
                  </a:lnTo>
                  <a:lnTo>
                    <a:pt x="5344" y="11342"/>
                  </a:lnTo>
                  <a:lnTo>
                    <a:pt x="5400" y="11652"/>
                  </a:lnTo>
                  <a:lnTo>
                    <a:pt x="5400" y="11961"/>
                  </a:lnTo>
                  <a:lnTo>
                    <a:pt x="5344" y="12271"/>
                  </a:lnTo>
                  <a:lnTo>
                    <a:pt x="5233" y="12581"/>
                  </a:lnTo>
                  <a:lnTo>
                    <a:pt x="5010" y="12851"/>
                  </a:lnTo>
                  <a:lnTo>
                    <a:pt x="4843" y="13162"/>
                  </a:lnTo>
                  <a:lnTo>
                    <a:pt x="4119" y="14013"/>
                  </a:lnTo>
                  <a:lnTo>
                    <a:pt x="3841" y="14439"/>
                  </a:lnTo>
                  <a:lnTo>
                    <a:pt x="3563" y="14825"/>
                  </a:lnTo>
                  <a:lnTo>
                    <a:pt x="3396" y="15252"/>
                  </a:lnTo>
                  <a:lnTo>
                    <a:pt x="3284" y="15677"/>
                  </a:lnTo>
                  <a:lnTo>
                    <a:pt x="3284" y="16181"/>
                  </a:lnTo>
                  <a:lnTo>
                    <a:pt x="3396" y="16683"/>
                  </a:lnTo>
                  <a:lnTo>
                    <a:pt x="3563" y="17148"/>
                  </a:lnTo>
                  <a:lnTo>
                    <a:pt x="3841" y="17613"/>
                  </a:lnTo>
                  <a:lnTo>
                    <a:pt x="4231" y="18077"/>
                  </a:lnTo>
                  <a:lnTo>
                    <a:pt x="4620" y="18543"/>
                  </a:lnTo>
                  <a:lnTo>
                    <a:pt x="5066" y="18968"/>
                  </a:lnTo>
                  <a:lnTo>
                    <a:pt x="5567" y="19394"/>
                  </a:lnTo>
                  <a:lnTo>
                    <a:pt x="6068" y="19742"/>
                  </a:lnTo>
                  <a:lnTo>
                    <a:pt x="6624" y="20090"/>
                  </a:lnTo>
                  <a:lnTo>
                    <a:pt x="7014" y="20323"/>
                  </a:lnTo>
                  <a:lnTo>
                    <a:pt x="7459" y="20517"/>
                  </a:lnTo>
                  <a:lnTo>
                    <a:pt x="7960" y="20671"/>
                  </a:lnTo>
                  <a:lnTo>
                    <a:pt x="8962" y="20903"/>
                  </a:lnTo>
                  <a:lnTo>
                    <a:pt x="9519" y="20981"/>
                  </a:lnTo>
                  <a:lnTo>
                    <a:pt x="10521" y="20981"/>
                  </a:lnTo>
                  <a:lnTo>
                    <a:pt x="11079" y="20903"/>
                  </a:lnTo>
                  <a:lnTo>
                    <a:pt x="11523" y="20787"/>
                  </a:lnTo>
                  <a:lnTo>
                    <a:pt x="11857" y="20594"/>
                  </a:lnTo>
                  <a:lnTo>
                    <a:pt x="12137" y="20362"/>
                  </a:lnTo>
                  <a:lnTo>
                    <a:pt x="12358" y="20090"/>
                  </a:lnTo>
                  <a:lnTo>
                    <a:pt x="12582" y="19781"/>
                  </a:lnTo>
                  <a:lnTo>
                    <a:pt x="12692" y="19433"/>
                  </a:lnTo>
                  <a:lnTo>
                    <a:pt x="12805" y="19084"/>
                  </a:lnTo>
                  <a:lnTo>
                    <a:pt x="12916" y="18581"/>
                  </a:lnTo>
                  <a:lnTo>
                    <a:pt x="12972" y="18116"/>
                  </a:lnTo>
                  <a:lnTo>
                    <a:pt x="13083" y="17110"/>
                  </a:lnTo>
                  <a:lnTo>
                    <a:pt x="13193" y="16606"/>
                  </a:lnTo>
                  <a:lnTo>
                    <a:pt x="13250" y="16103"/>
                  </a:lnTo>
                  <a:lnTo>
                    <a:pt x="13417" y="15600"/>
                  </a:lnTo>
                  <a:lnTo>
                    <a:pt x="13640" y="15136"/>
                  </a:lnTo>
                  <a:lnTo>
                    <a:pt x="13974" y="14632"/>
                  </a:lnTo>
                  <a:lnTo>
                    <a:pt x="14363" y="14207"/>
                  </a:lnTo>
                  <a:lnTo>
                    <a:pt x="14809" y="13780"/>
                  </a:lnTo>
                  <a:lnTo>
                    <a:pt x="15087" y="13587"/>
                  </a:lnTo>
                  <a:lnTo>
                    <a:pt x="15365" y="13432"/>
                  </a:lnTo>
                  <a:lnTo>
                    <a:pt x="15644" y="13316"/>
                  </a:lnTo>
                  <a:lnTo>
                    <a:pt x="15866" y="13239"/>
                  </a:lnTo>
                  <a:lnTo>
                    <a:pt x="16089" y="13200"/>
                  </a:lnTo>
                  <a:lnTo>
                    <a:pt x="16534" y="13200"/>
                  </a:lnTo>
                  <a:lnTo>
                    <a:pt x="16757" y="13278"/>
                  </a:lnTo>
                  <a:lnTo>
                    <a:pt x="16924" y="13316"/>
                  </a:lnTo>
                  <a:lnTo>
                    <a:pt x="17091" y="13432"/>
                  </a:lnTo>
                  <a:lnTo>
                    <a:pt x="17425" y="13626"/>
                  </a:lnTo>
                  <a:lnTo>
                    <a:pt x="17648" y="13935"/>
                  </a:lnTo>
                  <a:lnTo>
                    <a:pt x="17759" y="14245"/>
                  </a:lnTo>
                  <a:lnTo>
                    <a:pt x="17815" y="14593"/>
                  </a:lnTo>
                  <a:lnTo>
                    <a:pt x="17703" y="14632"/>
                  </a:lnTo>
                  <a:lnTo>
                    <a:pt x="17592" y="14671"/>
                  </a:lnTo>
                  <a:lnTo>
                    <a:pt x="17536" y="14748"/>
                  </a:lnTo>
                  <a:lnTo>
                    <a:pt x="17592" y="14787"/>
                  </a:lnTo>
                  <a:lnTo>
                    <a:pt x="17703" y="14825"/>
                  </a:lnTo>
                  <a:lnTo>
                    <a:pt x="17815" y="14865"/>
                  </a:lnTo>
                  <a:lnTo>
                    <a:pt x="18316" y="14825"/>
                  </a:lnTo>
                  <a:lnTo>
                    <a:pt x="18761" y="14787"/>
                  </a:lnTo>
                  <a:lnTo>
                    <a:pt x="19262" y="14709"/>
                  </a:lnTo>
                  <a:lnTo>
                    <a:pt x="19318" y="14671"/>
                  </a:lnTo>
                  <a:lnTo>
                    <a:pt x="19373" y="14632"/>
                  </a:lnTo>
                  <a:lnTo>
                    <a:pt x="19373" y="14555"/>
                  </a:lnTo>
                  <a:lnTo>
                    <a:pt x="19318" y="14477"/>
                  </a:lnTo>
                  <a:lnTo>
                    <a:pt x="19262" y="14439"/>
                  </a:lnTo>
                  <a:lnTo>
                    <a:pt x="19151" y="14439"/>
                  </a:lnTo>
                  <a:lnTo>
                    <a:pt x="18761" y="14516"/>
                  </a:lnTo>
                  <a:lnTo>
                    <a:pt x="18316" y="14555"/>
                  </a:lnTo>
                  <a:lnTo>
                    <a:pt x="18316" y="14245"/>
                  </a:lnTo>
                  <a:lnTo>
                    <a:pt x="18204" y="13975"/>
                  </a:lnTo>
                  <a:lnTo>
                    <a:pt x="18093" y="13703"/>
                  </a:lnTo>
                  <a:lnTo>
                    <a:pt x="17870" y="13432"/>
                  </a:lnTo>
                  <a:lnTo>
                    <a:pt x="17314" y="13046"/>
                  </a:lnTo>
                  <a:lnTo>
                    <a:pt x="16924" y="12929"/>
                  </a:lnTo>
                  <a:lnTo>
                    <a:pt x="16479" y="12851"/>
                  </a:lnTo>
                  <a:lnTo>
                    <a:pt x="16033" y="12851"/>
                  </a:lnTo>
                  <a:lnTo>
                    <a:pt x="15588" y="12929"/>
                  </a:lnTo>
                  <a:lnTo>
                    <a:pt x="15198" y="13083"/>
                  </a:lnTo>
                  <a:lnTo>
                    <a:pt x="14809" y="13278"/>
                  </a:lnTo>
                  <a:lnTo>
                    <a:pt x="14475" y="13510"/>
                  </a:lnTo>
                  <a:lnTo>
                    <a:pt x="14141" y="13780"/>
                  </a:lnTo>
                  <a:lnTo>
                    <a:pt x="13640" y="14284"/>
                  </a:lnTo>
                  <a:lnTo>
                    <a:pt x="13360" y="14671"/>
                  </a:lnTo>
                  <a:lnTo>
                    <a:pt x="13139" y="15097"/>
                  </a:lnTo>
                  <a:lnTo>
                    <a:pt x="12972" y="15484"/>
                  </a:lnTo>
                  <a:lnTo>
                    <a:pt x="12805" y="15871"/>
                  </a:lnTo>
                  <a:lnTo>
                    <a:pt x="12638" y="16723"/>
                  </a:lnTo>
                  <a:lnTo>
                    <a:pt x="12525" y="17575"/>
                  </a:lnTo>
                  <a:lnTo>
                    <a:pt x="12471" y="18193"/>
                  </a:lnTo>
                  <a:lnTo>
                    <a:pt x="12358" y="18813"/>
                  </a:lnTo>
                  <a:lnTo>
                    <a:pt x="12191" y="19433"/>
                  </a:lnTo>
                  <a:lnTo>
                    <a:pt x="12024" y="19742"/>
                  </a:lnTo>
                  <a:lnTo>
                    <a:pt x="11857" y="20013"/>
                  </a:lnTo>
                  <a:lnTo>
                    <a:pt x="11747" y="20169"/>
                  </a:lnTo>
                  <a:lnTo>
                    <a:pt x="11636" y="20285"/>
                  </a:lnTo>
                  <a:lnTo>
                    <a:pt x="11302" y="20478"/>
                  </a:lnTo>
                  <a:lnTo>
                    <a:pt x="10912" y="20594"/>
                  </a:lnTo>
                  <a:lnTo>
                    <a:pt x="10521" y="20633"/>
                  </a:lnTo>
                  <a:lnTo>
                    <a:pt x="10077" y="20633"/>
                  </a:lnTo>
                  <a:lnTo>
                    <a:pt x="9630" y="20594"/>
                  </a:lnTo>
                  <a:lnTo>
                    <a:pt x="8851" y="20478"/>
                  </a:lnTo>
                  <a:lnTo>
                    <a:pt x="8073" y="20285"/>
                  </a:lnTo>
                  <a:lnTo>
                    <a:pt x="7404" y="20052"/>
                  </a:lnTo>
                  <a:lnTo>
                    <a:pt x="6791" y="19704"/>
                  </a:lnTo>
                  <a:lnTo>
                    <a:pt x="6235" y="19317"/>
                  </a:lnTo>
                  <a:lnTo>
                    <a:pt x="5678" y="18929"/>
                  </a:lnTo>
                  <a:lnTo>
                    <a:pt x="5233" y="18465"/>
                  </a:lnTo>
                  <a:lnTo>
                    <a:pt x="4787" y="18000"/>
                  </a:lnTo>
                  <a:lnTo>
                    <a:pt x="4398" y="17535"/>
                  </a:lnTo>
                  <a:lnTo>
                    <a:pt x="4175" y="17148"/>
                  </a:lnTo>
                  <a:lnTo>
                    <a:pt x="3952" y="16800"/>
                  </a:lnTo>
                  <a:lnTo>
                    <a:pt x="3841" y="16413"/>
                  </a:lnTo>
                  <a:lnTo>
                    <a:pt x="3785" y="16026"/>
                  </a:lnTo>
                  <a:lnTo>
                    <a:pt x="3785" y="15638"/>
                  </a:lnTo>
                  <a:lnTo>
                    <a:pt x="3841" y="15252"/>
                  </a:lnTo>
                  <a:lnTo>
                    <a:pt x="4008" y="14865"/>
                  </a:lnTo>
                  <a:lnTo>
                    <a:pt x="4231" y="14477"/>
                  </a:lnTo>
                  <a:lnTo>
                    <a:pt x="4620" y="14052"/>
                  </a:lnTo>
                  <a:lnTo>
                    <a:pt x="5010" y="13626"/>
                  </a:lnTo>
                  <a:lnTo>
                    <a:pt x="5344" y="13200"/>
                  </a:lnTo>
                  <a:lnTo>
                    <a:pt x="5678" y="12735"/>
                  </a:lnTo>
                  <a:lnTo>
                    <a:pt x="5845" y="12349"/>
                  </a:lnTo>
                  <a:lnTo>
                    <a:pt x="5956" y="12000"/>
                  </a:lnTo>
                  <a:lnTo>
                    <a:pt x="5901" y="11652"/>
                  </a:lnTo>
                  <a:lnTo>
                    <a:pt x="5845" y="11304"/>
                  </a:lnTo>
                  <a:lnTo>
                    <a:pt x="5622" y="10993"/>
                  </a:lnTo>
                  <a:lnTo>
                    <a:pt x="5400" y="10684"/>
                  </a:lnTo>
                  <a:lnTo>
                    <a:pt x="5121" y="10375"/>
                  </a:lnTo>
                  <a:lnTo>
                    <a:pt x="4787" y="10103"/>
                  </a:lnTo>
                  <a:lnTo>
                    <a:pt x="3841" y="9367"/>
                  </a:lnTo>
                  <a:lnTo>
                    <a:pt x="3451" y="8980"/>
                  </a:lnTo>
                  <a:lnTo>
                    <a:pt x="3062" y="8594"/>
                  </a:lnTo>
                  <a:lnTo>
                    <a:pt x="2895" y="8399"/>
                  </a:lnTo>
                  <a:lnTo>
                    <a:pt x="2839" y="8206"/>
                  </a:lnTo>
                  <a:lnTo>
                    <a:pt x="2783" y="7819"/>
                  </a:lnTo>
                  <a:lnTo>
                    <a:pt x="2783" y="7006"/>
                  </a:lnTo>
                  <a:lnTo>
                    <a:pt x="2728" y="6890"/>
                  </a:lnTo>
                  <a:lnTo>
                    <a:pt x="2783" y="6852"/>
                  </a:lnTo>
                  <a:lnTo>
                    <a:pt x="2783" y="6773"/>
                  </a:lnTo>
                  <a:lnTo>
                    <a:pt x="2728" y="6696"/>
                  </a:lnTo>
                  <a:lnTo>
                    <a:pt x="2561" y="6657"/>
                  </a:lnTo>
                  <a:lnTo>
                    <a:pt x="2449" y="6657"/>
                  </a:lnTo>
                  <a:lnTo>
                    <a:pt x="2338" y="6619"/>
                  </a:lnTo>
                  <a:lnTo>
                    <a:pt x="2060" y="6425"/>
                  </a:lnTo>
                  <a:lnTo>
                    <a:pt x="1893" y="6155"/>
                  </a:lnTo>
                  <a:lnTo>
                    <a:pt x="1670" y="5844"/>
                  </a:lnTo>
                  <a:lnTo>
                    <a:pt x="1392" y="5187"/>
                  </a:lnTo>
                  <a:lnTo>
                    <a:pt x="1225" y="4683"/>
                  </a:lnTo>
                  <a:lnTo>
                    <a:pt x="946" y="4102"/>
                  </a:lnTo>
                  <a:lnTo>
                    <a:pt x="724" y="3484"/>
                  </a:lnTo>
                  <a:lnTo>
                    <a:pt x="557" y="2864"/>
                  </a:lnTo>
                  <a:lnTo>
                    <a:pt x="445" y="2244"/>
                  </a:lnTo>
                  <a:lnTo>
                    <a:pt x="445" y="1394"/>
                  </a:lnTo>
                  <a:lnTo>
                    <a:pt x="557" y="1083"/>
                  </a:lnTo>
                  <a:lnTo>
                    <a:pt x="668" y="851"/>
                  </a:lnTo>
                  <a:lnTo>
                    <a:pt x="891" y="619"/>
                  </a:lnTo>
                  <a:lnTo>
                    <a:pt x="1169" y="425"/>
                  </a:lnTo>
                  <a:lnTo>
                    <a:pt x="1559" y="309"/>
                  </a:lnTo>
                  <a:lnTo>
                    <a:pt x="1837" y="270"/>
                  </a:lnTo>
                  <a:lnTo>
                    <a:pt x="1614" y="386"/>
                  </a:lnTo>
                  <a:lnTo>
                    <a:pt x="1392" y="542"/>
                  </a:lnTo>
                  <a:lnTo>
                    <a:pt x="1225" y="735"/>
                  </a:lnTo>
                  <a:lnTo>
                    <a:pt x="1113" y="967"/>
                  </a:lnTo>
                  <a:lnTo>
                    <a:pt x="1113" y="1431"/>
                  </a:lnTo>
                  <a:lnTo>
                    <a:pt x="1225" y="1626"/>
                  </a:lnTo>
                  <a:lnTo>
                    <a:pt x="1503" y="1819"/>
                  </a:lnTo>
                  <a:lnTo>
                    <a:pt x="1614" y="1819"/>
                  </a:lnTo>
                  <a:lnTo>
                    <a:pt x="1670" y="1780"/>
                  </a:lnTo>
                  <a:lnTo>
                    <a:pt x="1670" y="1703"/>
                  </a:lnTo>
                  <a:lnTo>
                    <a:pt x="1503" y="1354"/>
                  </a:lnTo>
                  <a:lnTo>
                    <a:pt x="1447" y="1199"/>
                  </a:lnTo>
                  <a:lnTo>
                    <a:pt x="1503" y="1006"/>
                  </a:lnTo>
                  <a:lnTo>
                    <a:pt x="1559" y="851"/>
                  </a:lnTo>
                  <a:lnTo>
                    <a:pt x="1670" y="697"/>
                  </a:lnTo>
                  <a:lnTo>
                    <a:pt x="2060" y="425"/>
                  </a:lnTo>
                  <a:lnTo>
                    <a:pt x="2004" y="348"/>
                  </a:lnTo>
                  <a:lnTo>
                    <a:pt x="2004" y="309"/>
                  </a:lnTo>
                  <a:lnTo>
                    <a:pt x="1893" y="270"/>
                  </a:lnTo>
                  <a:lnTo>
                    <a:pt x="2171" y="309"/>
                  </a:lnTo>
                  <a:lnTo>
                    <a:pt x="2394" y="309"/>
                  </a:lnTo>
                  <a:lnTo>
                    <a:pt x="2616" y="386"/>
                  </a:lnTo>
                  <a:lnTo>
                    <a:pt x="2839" y="465"/>
                  </a:lnTo>
                  <a:lnTo>
                    <a:pt x="3229" y="697"/>
                  </a:lnTo>
                  <a:lnTo>
                    <a:pt x="3507" y="1006"/>
                  </a:lnTo>
                  <a:lnTo>
                    <a:pt x="3451" y="967"/>
                  </a:lnTo>
                  <a:lnTo>
                    <a:pt x="3340" y="967"/>
                  </a:lnTo>
                  <a:lnTo>
                    <a:pt x="3284" y="1006"/>
                  </a:lnTo>
                  <a:lnTo>
                    <a:pt x="3229" y="1045"/>
                  </a:lnTo>
                  <a:lnTo>
                    <a:pt x="3173" y="1083"/>
                  </a:lnTo>
                  <a:lnTo>
                    <a:pt x="3117" y="1083"/>
                  </a:lnTo>
                  <a:lnTo>
                    <a:pt x="3006" y="1122"/>
                  </a:lnTo>
                  <a:lnTo>
                    <a:pt x="2950" y="1199"/>
                  </a:lnTo>
                  <a:lnTo>
                    <a:pt x="2895" y="1354"/>
                  </a:lnTo>
                  <a:lnTo>
                    <a:pt x="2950" y="1548"/>
                  </a:lnTo>
                  <a:lnTo>
                    <a:pt x="2950" y="1742"/>
                  </a:lnTo>
                  <a:lnTo>
                    <a:pt x="3062" y="1935"/>
                  </a:lnTo>
                  <a:lnTo>
                    <a:pt x="3229" y="2090"/>
                  </a:lnTo>
                  <a:lnTo>
                    <a:pt x="3451" y="2206"/>
                  </a:lnTo>
                  <a:lnTo>
                    <a:pt x="3563" y="2244"/>
                  </a:lnTo>
                  <a:lnTo>
                    <a:pt x="3674" y="2206"/>
                  </a:lnTo>
                  <a:lnTo>
                    <a:pt x="3730" y="2090"/>
                  </a:lnTo>
                  <a:lnTo>
                    <a:pt x="3674" y="2012"/>
                  </a:lnTo>
                  <a:lnTo>
                    <a:pt x="3785" y="1896"/>
                  </a:lnTo>
                  <a:lnTo>
                    <a:pt x="3730" y="2244"/>
                  </a:lnTo>
                  <a:lnTo>
                    <a:pt x="3618" y="2477"/>
                  </a:lnTo>
                  <a:lnTo>
                    <a:pt x="3396" y="2671"/>
                  </a:lnTo>
                  <a:lnTo>
                    <a:pt x="3173" y="2825"/>
                  </a:lnTo>
                  <a:lnTo>
                    <a:pt x="2895" y="2903"/>
                  </a:lnTo>
                  <a:lnTo>
                    <a:pt x="2561" y="2941"/>
                  </a:lnTo>
                  <a:lnTo>
                    <a:pt x="2282" y="2864"/>
                  </a:lnTo>
                  <a:lnTo>
                    <a:pt x="2171" y="2825"/>
                  </a:lnTo>
                  <a:lnTo>
                    <a:pt x="1893" y="2632"/>
                  </a:lnTo>
                  <a:lnTo>
                    <a:pt x="1837" y="2477"/>
                  </a:lnTo>
                  <a:lnTo>
                    <a:pt x="1726" y="2400"/>
                  </a:lnTo>
                  <a:lnTo>
                    <a:pt x="1614" y="2400"/>
                  </a:lnTo>
                  <a:lnTo>
                    <a:pt x="1559" y="2439"/>
                  </a:lnTo>
                  <a:lnTo>
                    <a:pt x="1503" y="2516"/>
                  </a:lnTo>
                  <a:lnTo>
                    <a:pt x="1670" y="2748"/>
                  </a:lnTo>
                  <a:lnTo>
                    <a:pt x="1893" y="2980"/>
                  </a:lnTo>
                  <a:lnTo>
                    <a:pt x="1948" y="3445"/>
                  </a:lnTo>
                  <a:lnTo>
                    <a:pt x="2060" y="3909"/>
                  </a:lnTo>
                  <a:lnTo>
                    <a:pt x="2338" y="4838"/>
                  </a:lnTo>
                  <a:lnTo>
                    <a:pt x="2616" y="5728"/>
                  </a:lnTo>
                  <a:lnTo>
                    <a:pt x="2728" y="6232"/>
                  </a:lnTo>
                  <a:lnTo>
                    <a:pt x="2839" y="6696"/>
                  </a:lnTo>
                  <a:lnTo>
                    <a:pt x="2839" y="6735"/>
                  </a:lnTo>
                  <a:lnTo>
                    <a:pt x="2950" y="6773"/>
                  </a:lnTo>
                  <a:lnTo>
                    <a:pt x="3006" y="6735"/>
                  </a:lnTo>
                  <a:lnTo>
                    <a:pt x="3062" y="6696"/>
                  </a:lnTo>
                  <a:lnTo>
                    <a:pt x="3062" y="6232"/>
                  </a:lnTo>
                  <a:lnTo>
                    <a:pt x="3006" y="5806"/>
                  </a:lnTo>
                  <a:lnTo>
                    <a:pt x="2839" y="4915"/>
                  </a:lnTo>
                  <a:lnTo>
                    <a:pt x="2561" y="4025"/>
                  </a:lnTo>
                  <a:lnTo>
                    <a:pt x="2227" y="3135"/>
                  </a:lnTo>
                  <a:lnTo>
                    <a:pt x="2449" y="3213"/>
                  </a:lnTo>
                  <a:lnTo>
                    <a:pt x="2895" y="3213"/>
                  </a:lnTo>
                  <a:lnTo>
                    <a:pt x="3173" y="3135"/>
                  </a:lnTo>
                  <a:lnTo>
                    <a:pt x="3396" y="3019"/>
                  </a:lnTo>
                  <a:lnTo>
                    <a:pt x="3674" y="2864"/>
                  </a:lnTo>
                  <a:lnTo>
                    <a:pt x="3841" y="2671"/>
                  </a:lnTo>
                  <a:lnTo>
                    <a:pt x="4008" y="2477"/>
                  </a:lnTo>
                  <a:lnTo>
                    <a:pt x="4119" y="2244"/>
                  </a:lnTo>
                  <a:lnTo>
                    <a:pt x="4175" y="2051"/>
                  </a:lnTo>
                  <a:lnTo>
                    <a:pt x="4175" y="1819"/>
                  </a:lnTo>
                  <a:lnTo>
                    <a:pt x="4119" y="1587"/>
                  </a:lnTo>
                  <a:lnTo>
                    <a:pt x="4064" y="1394"/>
                  </a:lnTo>
                  <a:lnTo>
                    <a:pt x="3952" y="1161"/>
                  </a:lnTo>
                  <a:lnTo>
                    <a:pt x="3841" y="967"/>
                  </a:lnTo>
                  <a:lnTo>
                    <a:pt x="3674" y="774"/>
                  </a:lnTo>
                  <a:lnTo>
                    <a:pt x="3229" y="425"/>
                  </a:lnTo>
                  <a:lnTo>
                    <a:pt x="3006" y="309"/>
                  </a:lnTo>
                  <a:lnTo>
                    <a:pt x="2728" y="193"/>
                  </a:lnTo>
                  <a:lnTo>
                    <a:pt x="2449" y="116"/>
                  </a:lnTo>
                  <a:lnTo>
                    <a:pt x="2171" y="38"/>
                  </a:lnTo>
                  <a:lnTo>
                    <a:pt x="1893" y="0"/>
                  </a:lnTo>
                  <a:close/>
                  <a:moveTo>
                    <a:pt x="19485" y="14477"/>
                  </a:moveTo>
                  <a:lnTo>
                    <a:pt x="19429" y="14516"/>
                  </a:lnTo>
                  <a:lnTo>
                    <a:pt x="19373" y="14632"/>
                  </a:lnTo>
                  <a:lnTo>
                    <a:pt x="19318" y="14865"/>
                  </a:lnTo>
                  <a:lnTo>
                    <a:pt x="19318" y="15406"/>
                  </a:lnTo>
                  <a:lnTo>
                    <a:pt x="19429" y="15677"/>
                  </a:lnTo>
                  <a:lnTo>
                    <a:pt x="19652" y="16181"/>
                  </a:lnTo>
                  <a:lnTo>
                    <a:pt x="19874" y="16646"/>
                  </a:lnTo>
                  <a:lnTo>
                    <a:pt x="20208" y="17575"/>
                  </a:lnTo>
                  <a:lnTo>
                    <a:pt x="20431" y="18543"/>
                  </a:lnTo>
                  <a:lnTo>
                    <a:pt x="20654" y="19472"/>
                  </a:lnTo>
                  <a:lnTo>
                    <a:pt x="20932" y="20439"/>
                  </a:lnTo>
                  <a:lnTo>
                    <a:pt x="20598" y="20478"/>
                  </a:lnTo>
                  <a:lnTo>
                    <a:pt x="20320" y="20439"/>
                  </a:lnTo>
                  <a:lnTo>
                    <a:pt x="20097" y="20362"/>
                  </a:lnTo>
                  <a:lnTo>
                    <a:pt x="19874" y="20246"/>
                  </a:lnTo>
                  <a:lnTo>
                    <a:pt x="19652" y="20090"/>
                  </a:lnTo>
                  <a:lnTo>
                    <a:pt x="19485" y="19936"/>
                  </a:lnTo>
                  <a:lnTo>
                    <a:pt x="19262" y="19510"/>
                  </a:lnTo>
                  <a:lnTo>
                    <a:pt x="19039" y="19045"/>
                  </a:lnTo>
                  <a:lnTo>
                    <a:pt x="18928" y="18581"/>
                  </a:lnTo>
                  <a:lnTo>
                    <a:pt x="18761" y="17768"/>
                  </a:lnTo>
                  <a:lnTo>
                    <a:pt x="18538" y="16994"/>
                  </a:lnTo>
                  <a:lnTo>
                    <a:pt x="18260" y="16258"/>
                  </a:lnTo>
                  <a:lnTo>
                    <a:pt x="18093" y="15522"/>
                  </a:lnTo>
                  <a:lnTo>
                    <a:pt x="17926" y="15174"/>
                  </a:lnTo>
                  <a:lnTo>
                    <a:pt x="17815" y="15020"/>
                  </a:lnTo>
                  <a:lnTo>
                    <a:pt x="17703" y="14904"/>
                  </a:lnTo>
                  <a:lnTo>
                    <a:pt x="17592" y="14865"/>
                  </a:lnTo>
                  <a:lnTo>
                    <a:pt x="17536" y="14904"/>
                  </a:lnTo>
                  <a:lnTo>
                    <a:pt x="17425" y="15058"/>
                  </a:lnTo>
                  <a:lnTo>
                    <a:pt x="17425" y="15290"/>
                  </a:lnTo>
                  <a:lnTo>
                    <a:pt x="17481" y="15522"/>
                  </a:lnTo>
                  <a:lnTo>
                    <a:pt x="17592" y="15794"/>
                  </a:lnTo>
                  <a:lnTo>
                    <a:pt x="18037" y="16683"/>
                  </a:lnTo>
                  <a:lnTo>
                    <a:pt x="18316" y="17691"/>
                  </a:lnTo>
                  <a:lnTo>
                    <a:pt x="18538" y="18659"/>
                  </a:lnTo>
                  <a:lnTo>
                    <a:pt x="18761" y="19356"/>
                  </a:lnTo>
                  <a:lnTo>
                    <a:pt x="18928" y="19704"/>
                  </a:lnTo>
                  <a:lnTo>
                    <a:pt x="19151" y="20013"/>
                  </a:lnTo>
                  <a:lnTo>
                    <a:pt x="19429" y="20285"/>
                  </a:lnTo>
                  <a:lnTo>
                    <a:pt x="19707" y="20517"/>
                  </a:lnTo>
                  <a:lnTo>
                    <a:pt x="20097" y="20671"/>
                  </a:lnTo>
                  <a:lnTo>
                    <a:pt x="20320" y="20710"/>
                  </a:lnTo>
                  <a:lnTo>
                    <a:pt x="20542" y="20749"/>
                  </a:lnTo>
                  <a:lnTo>
                    <a:pt x="20654" y="21175"/>
                  </a:lnTo>
                  <a:lnTo>
                    <a:pt x="20765" y="21600"/>
                  </a:lnTo>
                  <a:lnTo>
                    <a:pt x="21322" y="21600"/>
                  </a:lnTo>
                  <a:lnTo>
                    <a:pt x="21155" y="21135"/>
                  </a:lnTo>
                  <a:lnTo>
                    <a:pt x="20876" y="20710"/>
                  </a:lnTo>
                  <a:lnTo>
                    <a:pt x="21210" y="20671"/>
                  </a:lnTo>
                  <a:lnTo>
                    <a:pt x="21544" y="20594"/>
                  </a:lnTo>
                  <a:lnTo>
                    <a:pt x="21600" y="20555"/>
                  </a:lnTo>
                  <a:lnTo>
                    <a:pt x="21600" y="20401"/>
                  </a:lnTo>
                  <a:lnTo>
                    <a:pt x="21489" y="20323"/>
                  </a:lnTo>
                  <a:lnTo>
                    <a:pt x="21322" y="20323"/>
                  </a:lnTo>
                  <a:lnTo>
                    <a:pt x="20821" y="18697"/>
                  </a:lnTo>
                  <a:lnTo>
                    <a:pt x="20431" y="17032"/>
                  </a:lnTo>
                  <a:lnTo>
                    <a:pt x="20320" y="16723"/>
                  </a:lnTo>
                  <a:lnTo>
                    <a:pt x="20208" y="16413"/>
                  </a:lnTo>
                  <a:lnTo>
                    <a:pt x="19930" y="15833"/>
                  </a:lnTo>
                  <a:lnTo>
                    <a:pt x="19819" y="15522"/>
                  </a:lnTo>
                  <a:lnTo>
                    <a:pt x="19707" y="15213"/>
                  </a:lnTo>
                  <a:lnTo>
                    <a:pt x="19707" y="14516"/>
                  </a:lnTo>
                  <a:lnTo>
                    <a:pt x="19596" y="14477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22" name="Shape 214"/>
            <p:cNvSpPr/>
            <p:nvPr/>
          </p:nvSpPr>
          <p:spPr>
            <a:xfrm>
              <a:off x="2643409" y="4321300"/>
              <a:ext cx="3905714" cy="4021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268" y="0"/>
                  </a:moveTo>
                  <a:lnTo>
                    <a:pt x="6809" y="1212"/>
                  </a:lnTo>
                  <a:lnTo>
                    <a:pt x="4350" y="4812"/>
                  </a:lnTo>
                  <a:lnTo>
                    <a:pt x="1891" y="9588"/>
                  </a:lnTo>
                  <a:lnTo>
                    <a:pt x="964" y="12012"/>
                  </a:lnTo>
                  <a:lnTo>
                    <a:pt x="25" y="15612"/>
                  </a:lnTo>
                  <a:lnTo>
                    <a:pt x="12" y="15612"/>
                  </a:lnTo>
                  <a:lnTo>
                    <a:pt x="0" y="18000"/>
                  </a:lnTo>
                  <a:lnTo>
                    <a:pt x="12" y="19212"/>
                  </a:lnTo>
                  <a:lnTo>
                    <a:pt x="25" y="19212"/>
                  </a:lnTo>
                  <a:lnTo>
                    <a:pt x="4943" y="10800"/>
                  </a:lnTo>
                  <a:lnTo>
                    <a:pt x="7402" y="8412"/>
                  </a:lnTo>
                  <a:lnTo>
                    <a:pt x="9861" y="5988"/>
                  </a:lnTo>
                  <a:lnTo>
                    <a:pt x="12320" y="5988"/>
                  </a:lnTo>
                  <a:lnTo>
                    <a:pt x="14779" y="8412"/>
                  </a:lnTo>
                  <a:lnTo>
                    <a:pt x="17238" y="12012"/>
                  </a:lnTo>
                  <a:lnTo>
                    <a:pt x="19697" y="16788"/>
                  </a:lnTo>
                  <a:lnTo>
                    <a:pt x="21563" y="21600"/>
                  </a:lnTo>
                  <a:lnTo>
                    <a:pt x="21588" y="20388"/>
                  </a:lnTo>
                  <a:lnTo>
                    <a:pt x="21600" y="19212"/>
                  </a:lnTo>
                  <a:lnTo>
                    <a:pt x="21588" y="16788"/>
                  </a:lnTo>
                  <a:lnTo>
                    <a:pt x="21563" y="15612"/>
                  </a:lnTo>
                  <a:lnTo>
                    <a:pt x="19104" y="8412"/>
                  </a:lnTo>
                  <a:lnTo>
                    <a:pt x="14186" y="1212"/>
                  </a:lnTo>
                  <a:lnTo>
                    <a:pt x="11727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23" name="Shape 215"/>
            <p:cNvSpPr/>
            <p:nvPr/>
          </p:nvSpPr>
          <p:spPr>
            <a:xfrm>
              <a:off x="5782739" y="1108239"/>
              <a:ext cx="22300" cy="4473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107" y="0"/>
                  </a:moveTo>
                  <a:lnTo>
                    <a:pt x="12986" y="1090"/>
                  </a:lnTo>
                  <a:lnTo>
                    <a:pt x="6493" y="9710"/>
                  </a:lnTo>
                  <a:lnTo>
                    <a:pt x="0" y="18363"/>
                  </a:lnTo>
                  <a:lnTo>
                    <a:pt x="0" y="19421"/>
                  </a:lnTo>
                  <a:lnTo>
                    <a:pt x="2121" y="21600"/>
                  </a:lnTo>
                  <a:lnTo>
                    <a:pt x="6493" y="21600"/>
                  </a:lnTo>
                  <a:lnTo>
                    <a:pt x="10800" y="20510"/>
                  </a:lnTo>
                  <a:lnTo>
                    <a:pt x="15107" y="17274"/>
                  </a:lnTo>
                  <a:lnTo>
                    <a:pt x="19479" y="12947"/>
                  </a:lnTo>
                  <a:lnTo>
                    <a:pt x="21600" y="7563"/>
                  </a:lnTo>
                  <a:lnTo>
                    <a:pt x="21600" y="1090"/>
                  </a:lnTo>
                  <a:lnTo>
                    <a:pt x="19479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24" name="Shape 216"/>
            <p:cNvSpPr/>
            <p:nvPr/>
          </p:nvSpPr>
          <p:spPr>
            <a:xfrm>
              <a:off x="5825146" y="989843"/>
              <a:ext cx="20110" cy="3577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400" y="0"/>
                  </a:moveTo>
                  <a:lnTo>
                    <a:pt x="9624" y="1363"/>
                  </a:lnTo>
                  <a:lnTo>
                    <a:pt x="2424" y="9458"/>
                  </a:lnTo>
                  <a:lnTo>
                    <a:pt x="0" y="17553"/>
                  </a:lnTo>
                  <a:lnTo>
                    <a:pt x="2424" y="20237"/>
                  </a:lnTo>
                  <a:lnTo>
                    <a:pt x="9624" y="21600"/>
                  </a:lnTo>
                  <a:lnTo>
                    <a:pt x="14400" y="20237"/>
                  </a:lnTo>
                  <a:lnTo>
                    <a:pt x="16824" y="17553"/>
                  </a:lnTo>
                  <a:lnTo>
                    <a:pt x="19248" y="10780"/>
                  </a:lnTo>
                  <a:lnTo>
                    <a:pt x="21600" y="4047"/>
                  </a:lnTo>
                  <a:lnTo>
                    <a:pt x="21600" y="1363"/>
                  </a:lnTo>
                  <a:lnTo>
                    <a:pt x="19248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25" name="Shape 217"/>
            <p:cNvSpPr/>
            <p:nvPr/>
          </p:nvSpPr>
          <p:spPr>
            <a:xfrm>
              <a:off x="8005900" y="5060871"/>
              <a:ext cx="297183" cy="1854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138" y="2342"/>
                  </a:moveTo>
                  <a:lnTo>
                    <a:pt x="20302" y="5464"/>
                  </a:lnTo>
                  <a:lnTo>
                    <a:pt x="20302" y="6770"/>
                  </a:lnTo>
                  <a:lnTo>
                    <a:pt x="20138" y="8331"/>
                  </a:lnTo>
                  <a:lnTo>
                    <a:pt x="19815" y="9366"/>
                  </a:lnTo>
                  <a:lnTo>
                    <a:pt x="19328" y="10410"/>
                  </a:lnTo>
                  <a:lnTo>
                    <a:pt x="18513" y="11453"/>
                  </a:lnTo>
                  <a:lnTo>
                    <a:pt x="17379" y="11971"/>
                  </a:lnTo>
                  <a:lnTo>
                    <a:pt x="17215" y="11971"/>
                  </a:lnTo>
                  <a:lnTo>
                    <a:pt x="16892" y="10410"/>
                  </a:lnTo>
                  <a:lnTo>
                    <a:pt x="16241" y="8586"/>
                  </a:lnTo>
                  <a:lnTo>
                    <a:pt x="15754" y="7025"/>
                  </a:lnTo>
                  <a:lnTo>
                    <a:pt x="15431" y="5209"/>
                  </a:lnTo>
                  <a:lnTo>
                    <a:pt x="17867" y="3903"/>
                  </a:lnTo>
                  <a:lnTo>
                    <a:pt x="20138" y="2342"/>
                  </a:lnTo>
                  <a:close/>
                  <a:moveTo>
                    <a:pt x="14779" y="5464"/>
                  </a:moveTo>
                  <a:lnTo>
                    <a:pt x="14779" y="7025"/>
                  </a:lnTo>
                  <a:lnTo>
                    <a:pt x="15103" y="8586"/>
                  </a:lnTo>
                  <a:lnTo>
                    <a:pt x="15590" y="10672"/>
                  </a:lnTo>
                  <a:lnTo>
                    <a:pt x="16241" y="12489"/>
                  </a:lnTo>
                  <a:lnTo>
                    <a:pt x="12831" y="14050"/>
                  </a:lnTo>
                  <a:lnTo>
                    <a:pt x="12344" y="11971"/>
                  </a:lnTo>
                  <a:lnTo>
                    <a:pt x="11533" y="9629"/>
                  </a:lnTo>
                  <a:lnTo>
                    <a:pt x="11046" y="8586"/>
                  </a:lnTo>
                  <a:lnTo>
                    <a:pt x="10395" y="7550"/>
                  </a:lnTo>
                  <a:lnTo>
                    <a:pt x="10559" y="7550"/>
                  </a:lnTo>
                  <a:lnTo>
                    <a:pt x="14779" y="5464"/>
                  </a:lnTo>
                  <a:close/>
                  <a:moveTo>
                    <a:pt x="9584" y="8068"/>
                  </a:moveTo>
                  <a:lnTo>
                    <a:pt x="10395" y="10410"/>
                  </a:lnTo>
                  <a:lnTo>
                    <a:pt x="11046" y="12489"/>
                  </a:lnTo>
                  <a:lnTo>
                    <a:pt x="11533" y="14575"/>
                  </a:lnTo>
                  <a:lnTo>
                    <a:pt x="10559" y="15093"/>
                  </a:lnTo>
                  <a:lnTo>
                    <a:pt x="7472" y="16654"/>
                  </a:lnTo>
                  <a:lnTo>
                    <a:pt x="6821" y="14830"/>
                  </a:lnTo>
                  <a:lnTo>
                    <a:pt x="6661" y="13795"/>
                  </a:lnTo>
                  <a:lnTo>
                    <a:pt x="6497" y="12489"/>
                  </a:lnTo>
                  <a:lnTo>
                    <a:pt x="6174" y="11453"/>
                  </a:lnTo>
                  <a:lnTo>
                    <a:pt x="5846" y="10410"/>
                  </a:lnTo>
                  <a:lnTo>
                    <a:pt x="5687" y="10410"/>
                  </a:lnTo>
                  <a:lnTo>
                    <a:pt x="5523" y="10928"/>
                  </a:lnTo>
                  <a:lnTo>
                    <a:pt x="5359" y="11453"/>
                  </a:lnTo>
                  <a:lnTo>
                    <a:pt x="5359" y="13014"/>
                  </a:lnTo>
                  <a:lnTo>
                    <a:pt x="5523" y="14312"/>
                  </a:lnTo>
                  <a:lnTo>
                    <a:pt x="5846" y="15611"/>
                  </a:lnTo>
                  <a:lnTo>
                    <a:pt x="6333" y="17172"/>
                  </a:lnTo>
                  <a:lnTo>
                    <a:pt x="3738" y="18478"/>
                  </a:lnTo>
                  <a:lnTo>
                    <a:pt x="2923" y="18996"/>
                  </a:lnTo>
                  <a:lnTo>
                    <a:pt x="2277" y="18733"/>
                  </a:lnTo>
                  <a:lnTo>
                    <a:pt x="1949" y="17952"/>
                  </a:lnTo>
                  <a:lnTo>
                    <a:pt x="1626" y="16917"/>
                  </a:lnTo>
                  <a:lnTo>
                    <a:pt x="1462" y="14575"/>
                  </a:lnTo>
                  <a:lnTo>
                    <a:pt x="1138" y="11708"/>
                  </a:lnTo>
                  <a:lnTo>
                    <a:pt x="3410" y="11190"/>
                  </a:lnTo>
                  <a:lnTo>
                    <a:pt x="5523" y="10410"/>
                  </a:lnTo>
                  <a:lnTo>
                    <a:pt x="9584" y="8068"/>
                  </a:lnTo>
                  <a:close/>
                  <a:moveTo>
                    <a:pt x="20626" y="0"/>
                  </a:moveTo>
                  <a:lnTo>
                    <a:pt x="20302" y="263"/>
                  </a:lnTo>
                  <a:lnTo>
                    <a:pt x="20138" y="518"/>
                  </a:lnTo>
                  <a:lnTo>
                    <a:pt x="17539" y="1561"/>
                  </a:lnTo>
                  <a:lnTo>
                    <a:pt x="15103" y="3122"/>
                  </a:lnTo>
                  <a:lnTo>
                    <a:pt x="10231" y="5989"/>
                  </a:lnTo>
                  <a:lnTo>
                    <a:pt x="5036" y="8331"/>
                  </a:lnTo>
                  <a:lnTo>
                    <a:pt x="2600" y="9629"/>
                  </a:lnTo>
                  <a:lnTo>
                    <a:pt x="164" y="11453"/>
                  </a:lnTo>
                  <a:lnTo>
                    <a:pt x="0" y="11708"/>
                  </a:lnTo>
                  <a:lnTo>
                    <a:pt x="164" y="11971"/>
                  </a:lnTo>
                  <a:lnTo>
                    <a:pt x="815" y="11708"/>
                  </a:lnTo>
                  <a:lnTo>
                    <a:pt x="651" y="14050"/>
                  </a:lnTo>
                  <a:lnTo>
                    <a:pt x="651" y="16391"/>
                  </a:lnTo>
                  <a:lnTo>
                    <a:pt x="1138" y="21074"/>
                  </a:lnTo>
                  <a:lnTo>
                    <a:pt x="1138" y="21337"/>
                  </a:lnTo>
                  <a:lnTo>
                    <a:pt x="1302" y="21600"/>
                  </a:lnTo>
                  <a:lnTo>
                    <a:pt x="1790" y="21600"/>
                  </a:lnTo>
                  <a:lnTo>
                    <a:pt x="6985" y="18733"/>
                  </a:lnTo>
                  <a:lnTo>
                    <a:pt x="7472" y="19258"/>
                  </a:lnTo>
                  <a:lnTo>
                    <a:pt x="7959" y="19513"/>
                  </a:lnTo>
                  <a:lnTo>
                    <a:pt x="8123" y="19258"/>
                  </a:lnTo>
                  <a:lnTo>
                    <a:pt x="8282" y="18996"/>
                  </a:lnTo>
                  <a:lnTo>
                    <a:pt x="8123" y="18215"/>
                  </a:lnTo>
                  <a:lnTo>
                    <a:pt x="12180" y="16136"/>
                  </a:lnTo>
                  <a:lnTo>
                    <a:pt x="12508" y="16391"/>
                  </a:lnTo>
                  <a:lnTo>
                    <a:pt x="12667" y="16391"/>
                  </a:lnTo>
                  <a:lnTo>
                    <a:pt x="12831" y="15873"/>
                  </a:lnTo>
                  <a:lnTo>
                    <a:pt x="17703" y="13795"/>
                  </a:lnTo>
                  <a:lnTo>
                    <a:pt x="19651" y="13269"/>
                  </a:lnTo>
                  <a:lnTo>
                    <a:pt x="20626" y="12751"/>
                  </a:lnTo>
                  <a:lnTo>
                    <a:pt x="21113" y="12234"/>
                  </a:lnTo>
                  <a:lnTo>
                    <a:pt x="21277" y="11708"/>
                  </a:lnTo>
                  <a:lnTo>
                    <a:pt x="21600" y="8849"/>
                  </a:lnTo>
                  <a:lnTo>
                    <a:pt x="21600" y="6244"/>
                  </a:lnTo>
                  <a:lnTo>
                    <a:pt x="21436" y="3385"/>
                  </a:lnTo>
                  <a:lnTo>
                    <a:pt x="21113" y="781"/>
                  </a:lnTo>
                  <a:lnTo>
                    <a:pt x="20949" y="263"/>
                  </a:lnTo>
                  <a:lnTo>
                    <a:pt x="20626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26" name="Shape 218"/>
            <p:cNvSpPr/>
            <p:nvPr/>
          </p:nvSpPr>
          <p:spPr>
            <a:xfrm>
              <a:off x="8615927" y="3362724"/>
              <a:ext cx="303886" cy="44690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803" y="0"/>
                  </a:moveTo>
                  <a:lnTo>
                    <a:pt x="20647" y="109"/>
                  </a:lnTo>
                  <a:lnTo>
                    <a:pt x="15722" y="5293"/>
                  </a:lnTo>
                  <a:lnTo>
                    <a:pt x="10958" y="10476"/>
                  </a:lnTo>
                  <a:lnTo>
                    <a:pt x="8415" y="13286"/>
                  </a:lnTo>
                  <a:lnTo>
                    <a:pt x="5717" y="15878"/>
                  </a:lnTo>
                  <a:lnTo>
                    <a:pt x="156" y="21167"/>
                  </a:lnTo>
                  <a:lnTo>
                    <a:pt x="0" y="21385"/>
                  </a:lnTo>
                  <a:lnTo>
                    <a:pt x="156" y="21491"/>
                  </a:lnTo>
                  <a:lnTo>
                    <a:pt x="476" y="21600"/>
                  </a:lnTo>
                  <a:lnTo>
                    <a:pt x="632" y="21491"/>
                  </a:lnTo>
                  <a:lnTo>
                    <a:pt x="2222" y="20413"/>
                  </a:lnTo>
                  <a:lnTo>
                    <a:pt x="3651" y="19223"/>
                  </a:lnTo>
                  <a:lnTo>
                    <a:pt x="6510" y="16740"/>
                  </a:lnTo>
                  <a:lnTo>
                    <a:pt x="11274" y="11557"/>
                  </a:lnTo>
                  <a:lnTo>
                    <a:pt x="16354" y="6050"/>
                  </a:lnTo>
                  <a:lnTo>
                    <a:pt x="18897" y="3240"/>
                  </a:lnTo>
                  <a:lnTo>
                    <a:pt x="21440" y="542"/>
                  </a:lnTo>
                  <a:lnTo>
                    <a:pt x="21600" y="324"/>
                  </a:lnTo>
                  <a:lnTo>
                    <a:pt x="21600" y="218"/>
                  </a:lnTo>
                  <a:lnTo>
                    <a:pt x="21279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27" name="Shape 219"/>
            <p:cNvSpPr/>
            <p:nvPr/>
          </p:nvSpPr>
          <p:spPr>
            <a:xfrm>
              <a:off x="7319951" y="4989396"/>
              <a:ext cx="1380858" cy="164001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385" y="7798"/>
                  </a:moveTo>
                  <a:lnTo>
                    <a:pt x="18664" y="8770"/>
                  </a:lnTo>
                  <a:lnTo>
                    <a:pt x="21250" y="17569"/>
                  </a:lnTo>
                  <a:lnTo>
                    <a:pt x="21145" y="17598"/>
                  </a:lnTo>
                  <a:lnTo>
                    <a:pt x="21145" y="17686"/>
                  </a:lnTo>
                  <a:lnTo>
                    <a:pt x="21216" y="17980"/>
                  </a:lnTo>
                  <a:lnTo>
                    <a:pt x="21250" y="18039"/>
                  </a:lnTo>
                  <a:lnTo>
                    <a:pt x="21216" y="18098"/>
                  </a:lnTo>
                  <a:lnTo>
                    <a:pt x="21181" y="18157"/>
                  </a:lnTo>
                  <a:lnTo>
                    <a:pt x="21111" y="18187"/>
                  </a:lnTo>
                  <a:lnTo>
                    <a:pt x="20063" y="18422"/>
                  </a:lnTo>
                  <a:lnTo>
                    <a:pt x="17930" y="18893"/>
                  </a:lnTo>
                  <a:lnTo>
                    <a:pt x="13736" y="19805"/>
                  </a:lnTo>
                  <a:lnTo>
                    <a:pt x="9857" y="20659"/>
                  </a:lnTo>
                  <a:lnTo>
                    <a:pt x="7829" y="21100"/>
                  </a:lnTo>
                  <a:lnTo>
                    <a:pt x="7095" y="21277"/>
                  </a:lnTo>
                  <a:lnTo>
                    <a:pt x="6676" y="21365"/>
                  </a:lnTo>
                  <a:lnTo>
                    <a:pt x="6221" y="21423"/>
                  </a:lnTo>
                  <a:lnTo>
                    <a:pt x="5802" y="21423"/>
                  </a:lnTo>
                  <a:lnTo>
                    <a:pt x="5592" y="21394"/>
                  </a:lnTo>
                  <a:lnTo>
                    <a:pt x="5418" y="21335"/>
                  </a:lnTo>
                  <a:lnTo>
                    <a:pt x="5278" y="21247"/>
                  </a:lnTo>
                  <a:lnTo>
                    <a:pt x="5173" y="21129"/>
                  </a:lnTo>
                  <a:lnTo>
                    <a:pt x="5068" y="20982"/>
                  </a:lnTo>
                  <a:lnTo>
                    <a:pt x="5033" y="20776"/>
                  </a:lnTo>
                  <a:lnTo>
                    <a:pt x="4999" y="20747"/>
                  </a:lnTo>
                  <a:lnTo>
                    <a:pt x="3600" y="15950"/>
                  </a:lnTo>
                  <a:lnTo>
                    <a:pt x="2272" y="11153"/>
                  </a:lnTo>
                  <a:lnTo>
                    <a:pt x="2726" y="11123"/>
                  </a:lnTo>
                  <a:lnTo>
                    <a:pt x="3181" y="11035"/>
                  </a:lnTo>
                  <a:lnTo>
                    <a:pt x="4089" y="10859"/>
                  </a:lnTo>
                  <a:lnTo>
                    <a:pt x="5907" y="10477"/>
                  </a:lnTo>
                  <a:lnTo>
                    <a:pt x="10067" y="9623"/>
                  </a:lnTo>
                  <a:lnTo>
                    <a:pt x="14261" y="8740"/>
                  </a:lnTo>
                  <a:lnTo>
                    <a:pt x="16322" y="8298"/>
                  </a:lnTo>
                  <a:lnTo>
                    <a:pt x="18385" y="7798"/>
                  </a:lnTo>
                  <a:close/>
                  <a:moveTo>
                    <a:pt x="16078" y="0"/>
                  </a:moveTo>
                  <a:lnTo>
                    <a:pt x="12059" y="765"/>
                  </a:lnTo>
                  <a:lnTo>
                    <a:pt x="8039" y="1589"/>
                  </a:lnTo>
                  <a:lnTo>
                    <a:pt x="4089" y="2472"/>
                  </a:lnTo>
                  <a:lnTo>
                    <a:pt x="105" y="3413"/>
                  </a:lnTo>
                  <a:lnTo>
                    <a:pt x="71" y="3443"/>
                  </a:lnTo>
                  <a:lnTo>
                    <a:pt x="35" y="3473"/>
                  </a:lnTo>
                  <a:lnTo>
                    <a:pt x="35" y="3561"/>
                  </a:lnTo>
                  <a:lnTo>
                    <a:pt x="0" y="3590"/>
                  </a:lnTo>
                  <a:lnTo>
                    <a:pt x="0" y="3649"/>
                  </a:lnTo>
                  <a:lnTo>
                    <a:pt x="1119" y="7945"/>
                  </a:lnTo>
                  <a:lnTo>
                    <a:pt x="2272" y="12242"/>
                  </a:lnTo>
                  <a:lnTo>
                    <a:pt x="3495" y="16538"/>
                  </a:lnTo>
                  <a:lnTo>
                    <a:pt x="4754" y="20805"/>
                  </a:lnTo>
                  <a:lnTo>
                    <a:pt x="4754" y="20835"/>
                  </a:lnTo>
                  <a:lnTo>
                    <a:pt x="4789" y="20864"/>
                  </a:lnTo>
                  <a:lnTo>
                    <a:pt x="4894" y="20894"/>
                  </a:lnTo>
                  <a:lnTo>
                    <a:pt x="4894" y="21012"/>
                  </a:lnTo>
                  <a:lnTo>
                    <a:pt x="4963" y="21159"/>
                  </a:lnTo>
                  <a:lnTo>
                    <a:pt x="5033" y="21247"/>
                  </a:lnTo>
                  <a:lnTo>
                    <a:pt x="5103" y="21335"/>
                  </a:lnTo>
                  <a:lnTo>
                    <a:pt x="5208" y="21423"/>
                  </a:lnTo>
                  <a:lnTo>
                    <a:pt x="5347" y="21482"/>
                  </a:lnTo>
                  <a:lnTo>
                    <a:pt x="5628" y="21541"/>
                  </a:lnTo>
                  <a:lnTo>
                    <a:pt x="5942" y="21600"/>
                  </a:lnTo>
                  <a:lnTo>
                    <a:pt x="6257" y="21570"/>
                  </a:lnTo>
                  <a:lnTo>
                    <a:pt x="6571" y="21541"/>
                  </a:lnTo>
                  <a:lnTo>
                    <a:pt x="6886" y="21512"/>
                  </a:lnTo>
                  <a:lnTo>
                    <a:pt x="11569" y="20482"/>
                  </a:lnTo>
                  <a:lnTo>
                    <a:pt x="21460" y="18363"/>
                  </a:lnTo>
                  <a:lnTo>
                    <a:pt x="21530" y="18304"/>
                  </a:lnTo>
                  <a:lnTo>
                    <a:pt x="21530" y="18216"/>
                  </a:lnTo>
                  <a:lnTo>
                    <a:pt x="21460" y="17862"/>
                  </a:lnTo>
                  <a:lnTo>
                    <a:pt x="21530" y="17862"/>
                  </a:lnTo>
                  <a:lnTo>
                    <a:pt x="21565" y="17834"/>
                  </a:lnTo>
                  <a:lnTo>
                    <a:pt x="21600" y="17774"/>
                  </a:lnTo>
                  <a:lnTo>
                    <a:pt x="21600" y="17716"/>
                  </a:lnTo>
                  <a:lnTo>
                    <a:pt x="19014" y="8916"/>
                  </a:lnTo>
                  <a:lnTo>
                    <a:pt x="17756" y="4620"/>
                  </a:lnTo>
                  <a:lnTo>
                    <a:pt x="17127" y="2384"/>
                  </a:lnTo>
                  <a:lnTo>
                    <a:pt x="16812" y="1294"/>
                  </a:lnTo>
                  <a:lnTo>
                    <a:pt x="16393" y="205"/>
                  </a:lnTo>
                  <a:lnTo>
                    <a:pt x="16358" y="147"/>
                  </a:lnTo>
                  <a:lnTo>
                    <a:pt x="16288" y="147"/>
                  </a:lnTo>
                  <a:lnTo>
                    <a:pt x="16253" y="177"/>
                  </a:lnTo>
                  <a:lnTo>
                    <a:pt x="16253" y="235"/>
                  </a:lnTo>
                  <a:lnTo>
                    <a:pt x="16498" y="1294"/>
                  </a:lnTo>
                  <a:lnTo>
                    <a:pt x="16777" y="2354"/>
                  </a:lnTo>
                  <a:lnTo>
                    <a:pt x="17441" y="4473"/>
                  </a:lnTo>
                  <a:lnTo>
                    <a:pt x="18314" y="7534"/>
                  </a:lnTo>
                  <a:lnTo>
                    <a:pt x="14295" y="8475"/>
                  </a:lnTo>
                  <a:lnTo>
                    <a:pt x="12303" y="8916"/>
                  </a:lnTo>
                  <a:lnTo>
                    <a:pt x="10276" y="9358"/>
                  </a:lnTo>
                  <a:lnTo>
                    <a:pt x="6362" y="10152"/>
                  </a:lnTo>
                  <a:lnTo>
                    <a:pt x="5313" y="10359"/>
                  </a:lnTo>
                  <a:lnTo>
                    <a:pt x="4265" y="10535"/>
                  </a:lnTo>
                  <a:lnTo>
                    <a:pt x="3216" y="10741"/>
                  </a:lnTo>
                  <a:lnTo>
                    <a:pt x="2726" y="10859"/>
                  </a:lnTo>
                  <a:lnTo>
                    <a:pt x="2237" y="11006"/>
                  </a:lnTo>
                  <a:lnTo>
                    <a:pt x="1224" y="7327"/>
                  </a:lnTo>
                  <a:lnTo>
                    <a:pt x="280" y="3620"/>
                  </a:lnTo>
                  <a:lnTo>
                    <a:pt x="4229" y="2678"/>
                  </a:lnTo>
                  <a:lnTo>
                    <a:pt x="8179" y="1795"/>
                  </a:lnTo>
                  <a:lnTo>
                    <a:pt x="12164" y="971"/>
                  </a:lnTo>
                  <a:lnTo>
                    <a:pt x="16148" y="235"/>
                  </a:lnTo>
                  <a:lnTo>
                    <a:pt x="16217" y="205"/>
                  </a:lnTo>
                  <a:lnTo>
                    <a:pt x="16217" y="177"/>
                  </a:lnTo>
                  <a:lnTo>
                    <a:pt x="16253" y="88"/>
                  </a:lnTo>
                  <a:lnTo>
                    <a:pt x="16183" y="29"/>
                  </a:lnTo>
                  <a:lnTo>
                    <a:pt x="16148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28" name="Shape 220"/>
            <p:cNvSpPr/>
            <p:nvPr/>
          </p:nvSpPr>
          <p:spPr>
            <a:xfrm>
              <a:off x="8175728" y="3154935"/>
              <a:ext cx="185492" cy="58096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104" y="417"/>
                  </a:moveTo>
                  <a:lnTo>
                    <a:pt x="10410" y="498"/>
                  </a:lnTo>
                  <a:lnTo>
                    <a:pt x="11190" y="582"/>
                  </a:lnTo>
                  <a:lnTo>
                    <a:pt x="12489" y="997"/>
                  </a:lnTo>
                  <a:lnTo>
                    <a:pt x="13006" y="1330"/>
                  </a:lnTo>
                  <a:lnTo>
                    <a:pt x="13787" y="2078"/>
                  </a:lnTo>
                  <a:lnTo>
                    <a:pt x="14312" y="3657"/>
                  </a:lnTo>
                  <a:lnTo>
                    <a:pt x="18478" y="12961"/>
                  </a:lnTo>
                  <a:lnTo>
                    <a:pt x="18996" y="14373"/>
                  </a:lnTo>
                  <a:lnTo>
                    <a:pt x="19258" y="15703"/>
                  </a:lnTo>
                  <a:lnTo>
                    <a:pt x="19513" y="17030"/>
                  </a:lnTo>
                  <a:lnTo>
                    <a:pt x="19513" y="18444"/>
                  </a:lnTo>
                  <a:lnTo>
                    <a:pt x="18996" y="19522"/>
                  </a:lnTo>
                  <a:lnTo>
                    <a:pt x="18478" y="20021"/>
                  </a:lnTo>
                  <a:lnTo>
                    <a:pt x="17697" y="20519"/>
                  </a:lnTo>
                  <a:lnTo>
                    <a:pt x="17435" y="20768"/>
                  </a:lnTo>
                  <a:lnTo>
                    <a:pt x="16917" y="20852"/>
                  </a:lnTo>
                  <a:lnTo>
                    <a:pt x="16391" y="20936"/>
                  </a:lnTo>
                  <a:lnTo>
                    <a:pt x="15873" y="21018"/>
                  </a:lnTo>
                  <a:lnTo>
                    <a:pt x="14830" y="20936"/>
                  </a:lnTo>
                  <a:lnTo>
                    <a:pt x="13532" y="20768"/>
                  </a:lnTo>
                  <a:lnTo>
                    <a:pt x="12489" y="20438"/>
                  </a:lnTo>
                  <a:lnTo>
                    <a:pt x="9884" y="19606"/>
                  </a:lnTo>
                  <a:lnTo>
                    <a:pt x="9104" y="19522"/>
                  </a:lnTo>
                  <a:lnTo>
                    <a:pt x="8586" y="19522"/>
                  </a:lnTo>
                  <a:lnTo>
                    <a:pt x="7543" y="17613"/>
                  </a:lnTo>
                  <a:lnTo>
                    <a:pt x="6762" y="15619"/>
                  </a:lnTo>
                  <a:lnTo>
                    <a:pt x="6244" y="13541"/>
                  </a:lnTo>
                  <a:lnTo>
                    <a:pt x="5201" y="11632"/>
                  </a:lnTo>
                  <a:lnTo>
                    <a:pt x="3903" y="9139"/>
                  </a:lnTo>
                  <a:lnTo>
                    <a:pt x="2859" y="6647"/>
                  </a:lnTo>
                  <a:lnTo>
                    <a:pt x="2079" y="4237"/>
                  </a:lnTo>
                  <a:lnTo>
                    <a:pt x="1298" y="1744"/>
                  </a:lnTo>
                  <a:lnTo>
                    <a:pt x="1824" y="1744"/>
                  </a:lnTo>
                  <a:lnTo>
                    <a:pt x="3122" y="1579"/>
                  </a:lnTo>
                  <a:lnTo>
                    <a:pt x="4165" y="1330"/>
                  </a:lnTo>
                  <a:lnTo>
                    <a:pt x="6762" y="832"/>
                  </a:lnTo>
                  <a:lnTo>
                    <a:pt x="7805" y="582"/>
                  </a:lnTo>
                  <a:lnTo>
                    <a:pt x="9104" y="417"/>
                  </a:lnTo>
                  <a:close/>
                  <a:moveTo>
                    <a:pt x="9366" y="0"/>
                  </a:moveTo>
                  <a:lnTo>
                    <a:pt x="7543" y="168"/>
                  </a:lnTo>
                  <a:lnTo>
                    <a:pt x="5464" y="498"/>
                  </a:lnTo>
                  <a:lnTo>
                    <a:pt x="3385" y="915"/>
                  </a:lnTo>
                  <a:lnTo>
                    <a:pt x="1298" y="1414"/>
                  </a:lnTo>
                  <a:lnTo>
                    <a:pt x="1298" y="1246"/>
                  </a:lnTo>
                  <a:lnTo>
                    <a:pt x="1043" y="1081"/>
                  </a:lnTo>
                  <a:lnTo>
                    <a:pt x="518" y="997"/>
                  </a:lnTo>
                  <a:lnTo>
                    <a:pt x="263" y="1081"/>
                  </a:lnTo>
                  <a:lnTo>
                    <a:pt x="0" y="1246"/>
                  </a:lnTo>
                  <a:lnTo>
                    <a:pt x="0" y="3573"/>
                  </a:lnTo>
                  <a:lnTo>
                    <a:pt x="518" y="5900"/>
                  </a:lnTo>
                  <a:lnTo>
                    <a:pt x="1561" y="8224"/>
                  </a:lnTo>
                  <a:lnTo>
                    <a:pt x="2604" y="10551"/>
                  </a:lnTo>
                  <a:lnTo>
                    <a:pt x="4165" y="13211"/>
                  </a:lnTo>
                  <a:lnTo>
                    <a:pt x="4946" y="14622"/>
                  </a:lnTo>
                  <a:lnTo>
                    <a:pt x="5464" y="15952"/>
                  </a:lnTo>
                  <a:lnTo>
                    <a:pt x="6244" y="18276"/>
                  </a:lnTo>
                  <a:lnTo>
                    <a:pt x="6507" y="19441"/>
                  </a:lnTo>
                  <a:lnTo>
                    <a:pt x="7288" y="20603"/>
                  </a:lnTo>
                  <a:lnTo>
                    <a:pt x="7543" y="20687"/>
                  </a:lnTo>
                  <a:lnTo>
                    <a:pt x="7805" y="20768"/>
                  </a:lnTo>
                  <a:lnTo>
                    <a:pt x="8586" y="20852"/>
                  </a:lnTo>
                  <a:lnTo>
                    <a:pt x="9366" y="20603"/>
                  </a:lnTo>
                  <a:lnTo>
                    <a:pt x="9104" y="20438"/>
                  </a:lnTo>
                  <a:lnTo>
                    <a:pt x="9104" y="20270"/>
                  </a:lnTo>
                  <a:lnTo>
                    <a:pt x="10410" y="20687"/>
                  </a:lnTo>
                  <a:lnTo>
                    <a:pt x="11708" y="21018"/>
                  </a:lnTo>
                  <a:lnTo>
                    <a:pt x="13006" y="21351"/>
                  </a:lnTo>
                  <a:lnTo>
                    <a:pt x="14567" y="21516"/>
                  </a:lnTo>
                  <a:lnTo>
                    <a:pt x="15873" y="21600"/>
                  </a:lnTo>
                  <a:lnTo>
                    <a:pt x="17435" y="21516"/>
                  </a:lnTo>
                  <a:lnTo>
                    <a:pt x="17952" y="21351"/>
                  </a:lnTo>
                  <a:lnTo>
                    <a:pt x="18733" y="21185"/>
                  </a:lnTo>
                  <a:lnTo>
                    <a:pt x="19776" y="20687"/>
                  </a:lnTo>
                  <a:lnTo>
                    <a:pt x="20557" y="20021"/>
                  </a:lnTo>
                  <a:lnTo>
                    <a:pt x="21337" y="19273"/>
                  </a:lnTo>
                  <a:lnTo>
                    <a:pt x="21600" y="18526"/>
                  </a:lnTo>
                  <a:lnTo>
                    <a:pt x="21600" y="16117"/>
                  </a:lnTo>
                  <a:lnTo>
                    <a:pt x="21074" y="14622"/>
                  </a:lnTo>
                  <a:lnTo>
                    <a:pt x="18478" y="8224"/>
                  </a:lnTo>
                  <a:lnTo>
                    <a:pt x="16917" y="4984"/>
                  </a:lnTo>
                  <a:lnTo>
                    <a:pt x="15093" y="1828"/>
                  </a:lnTo>
                  <a:lnTo>
                    <a:pt x="14830" y="1330"/>
                  </a:lnTo>
                  <a:lnTo>
                    <a:pt x="14312" y="915"/>
                  </a:lnTo>
                  <a:lnTo>
                    <a:pt x="13787" y="582"/>
                  </a:lnTo>
                  <a:lnTo>
                    <a:pt x="13006" y="333"/>
                  </a:lnTo>
                  <a:lnTo>
                    <a:pt x="12226" y="168"/>
                  </a:lnTo>
                  <a:lnTo>
                    <a:pt x="11445" y="84"/>
                  </a:lnTo>
                  <a:lnTo>
                    <a:pt x="1041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29" name="Shape 221"/>
            <p:cNvSpPr/>
            <p:nvPr/>
          </p:nvSpPr>
          <p:spPr>
            <a:xfrm>
              <a:off x="8262865" y="6084219"/>
              <a:ext cx="198897" cy="2949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953" y="1473"/>
                  </a:moveTo>
                  <a:lnTo>
                    <a:pt x="13103" y="1638"/>
                  </a:lnTo>
                  <a:lnTo>
                    <a:pt x="13348" y="1638"/>
                  </a:lnTo>
                  <a:lnTo>
                    <a:pt x="13831" y="2945"/>
                  </a:lnTo>
                  <a:lnTo>
                    <a:pt x="14559" y="4583"/>
                  </a:lnTo>
                  <a:lnTo>
                    <a:pt x="16014" y="6712"/>
                  </a:lnTo>
                  <a:lnTo>
                    <a:pt x="17960" y="12603"/>
                  </a:lnTo>
                  <a:lnTo>
                    <a:pt x="19654" y="18494"/>
                  </a:lnTo>
                  <a:lnTo>
                    <a:pt x="18198" y="18494"/>
                  </a:lnTo>
                  <a:lnTo>
                    <a:pt x="16987" y="18655"/>
                  </a:lnTo>
                  <a:lnTo>
                    <a:pt x="14321" y="19311"/>
                  </a:lnTo>
                  <a:lnTo>
                    <a:pt x="12620" y="19636"/>
                  </a:lnTo>
                  <a:lnTo>
                    <a:pt x="10919" y="19802"/>
                  </a:lnTo>
                  <a:lnTo>
                    <a:pt x="9225" y="19967"/>
                  </a:lnTo>
                  <a:lnTo>
                    <a:pt x="7524" y="20127"/>
                  </a:lnTo>
                  <a:lnTo>
                    <a:pt x="4850" y="11621"/>
                  </a:lnTo>
                  <a:lnTo>
                    <a:pt x="3395" y="7203"/>
                  </a:lnTo>
                  <a:lnTo>
                    <a:pt x="1456" y="3111"/>
                  </a:lnTo>
                  <a:lnTo>
                    <a:pt x="1701" y="3111"/>
                  </a:lnTo>
                  <a:lnTo>
                    <a:pt x="2912" y="2780"/>
                  </a:lnTo>
                  <a:lnTo>
                    <a:pt x="4123" y="2455"/>
                  </a:lnTo>
                  <a:lnTo>
                    <a:pt x="6551" y="1798"/>
                  </a:lnTo>
                  <a:lnTo>
                    <a:pt x="8252" y="1638"/>
                  </a:lnTo>
                  <a:lnTo>
                    <a:pt x="9953" y="1473"/>
                  </a:lnTo>
                  <a:close/>
                  <a:moveTo>
                    <a:pt x="9953" y="0"/>
                  </a:moveTo>
                  <a:lnTo>
                    <a:pt x="8252" y="165"/>
                  </a:lnTo>
                  <a:lnTo>
                    <a:pt x="6551" y="326"/>
                  </a:lnTo>
                  <a:lnTo>
                    <a:pt x="4850" y="656"/>
                  </a:lnTo>
                  <a:lnTo>
                    <a:pt x="3395" y="982"/>
                  </a:lnTo>
                  <a:lnTo>
                    <a:pt x="1939" y="1638"/>
                  </a:lnTo>
                  <a:lnTo>
                    <a:pt x="973" y="2455"/>
                  </a:lnTo>
                  <a:lnTo>
                    <a:pt x="973" y="2620"/>
                  </a:lnTo>
                  <a:lnTo>
                    <a:pt x="245" y="2620"/>
                  </a:lnTo>
                  <a:lnTo>
                    <a:pt x="0" y="2780"/>
                  </a:lnTo>
                  <a:lnTo>
                    <a:pt x="0" y="2945"/>
                  </a:lnTo>
                  <a:lnTo>
                    <a:pt x="973" y="7364"/>
                  </a:lnTo>
                  <a:lnTo>
                    <a:pt x="2429" y="11782"/>
                  </a:lnTo>
                  <a:lnTo>
                    <a:pt x="5586" y="20458"/>
                  </a:lnTo>
                  <a:lnTo>
                    <a:pt x="5823" y="20783"/>
                  </a:lnTo>
                  <a:lnTo>
                    <a:pt x="5823" y="21109"/>
                  </a:lnTo>
                  <a:lnTo>
                    <a:pt x="6068" y="21274"/>
                  </a:lnTo>
                  <a:lnTo>
                    <a:pt x="6314" y="21600"/>
                  </a:lnTo>
                  <a:lnTo>
                    <a:pt x="6796" y="21600"/>
                  </a:lnTo>
                  <a:lnTo>
                    <a:pt x="10436" y="21109"/>
                  </a:lnTo>
                  <a:lnTo>
                    <a:pt x="13831" y="20783"/>
                  </a:lnTo>
                  <a:lnTo>
                    <a:pt x="15286" y="20618"/>
                  </a:lnTo>
                  <a:lnTo>
                    <a:pt x="16987" y="20293"/>
                  </a:lnTo>
                  <a:lnTo>
                    <a:pt x="19899" y="19636"/>
                  </a:lnTo>
                  <a:lnTo>
                    <a:pt x="20144" y="19967"/>
                  </a:lnTo>
                  <a:lnTo>
                    <a:pt x="20382" y="20127"/>
                  </a:lnTo>
                  <a:lnTo>
                    <a:pt x="20872" y="20127"/>
                  </a:lnTo>
                  <a:lnTo>
                    <a:pt x="21600" y="19802"/>
                  </a:lnTo>
                  <a:lnTo>
                    <a:pt x="21600" y="19311"/>
                  </a:lnTo>
                  <a:lnTo>
                    <a:pt x="20382" y="14567"/>
                  </a:lnTo>
                  <a:lnTo>
                    <a:pt x="18926" y="9983"/>
                  </a:lnTo>
                  <a:lnTo>
                    <a:pt x="16987" y="5400"/>
                  </a:lnTo>
                  <a:lnTo>
                    <a:pt x="14076" y="656"/>
                  </a:lnTo>
                  <a:lnTo>
                    <a:pt x="14559" y="656"/>
                  </a:lnTo>
                  <a:lnTo>
                    <a:pt x="14804" y="491"/>
                  </a:lnTo>
                  <a:lnTo>
                    <a:pt x="14804" y="326"/>
                  </a:lnTo>
                  <a:lnTo>
                    <a:pt x="14559" y="0"/>
                  </a:lnTo>
                  <a:lnTo>
                    <a:pt x="13831" y="0"/>
                  </a:lnTo>
                  <a:lnTo>
                    <a:pt x="13593" y="165"/>
                  </a:lnTo>
                  <a:lnTo>
                    <a:pt x="13103" y="165"/>
                  </a:lnTo>
                  <a:lnTo>
                    <a:pt x="9953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30" name="Shape 222"/>
            <p:cNvSpPr/>
            <p:nvPr/>
          </p:nvSpPr>
          <p:spPr>
            <a:xfrm>
              <a:off x="7438413" y="5183779"/>
              <a:ext cx="880333" cy="2346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380" y="0"/>
                  </a:moveTo>
                  <a:lnTo>
                    <a:pt x="16173" y="5554"/>
                  </a:lnTo>
                  <a:lnTo>
                    <a:pt x="10964" y="10699"/>
                  </a:lnTo>
                  <a:lnTo>
                    <a:pt x="5536" y="15636"/>
                  </a:lnTo>
                  <a:lnTo>
                    <a:pt x="4165" y="16871"/>
                  </a:lnTo>
                  <a:lnTo>
                    <a:pt x="2796" y="17897"/>
                  </a:lnTo>
                  <a:lnTo>
                    <a:pt x="1425" y="19131"/>
                  </a:lnTo>
                  <a:lnTo>
                    <a:pt x="767" y="19749"/>
                  </a:lnTo>
                  <a:lnTo>
                    <a:pt x="109" y="20573"/>
                  </a:lnTo>
                  <a:lnTo>
                    <a:pt x="54" y="20775"/>
                  </a:lnTo>
                  <a:lnTo>
                    <a:pt x="0" y="21191"/>
                  </a:lnTo>
                  <a:lnTo>
                    <a:pt x="54" y="21392"/>
                  </a:lnTo>
                  <a:lnTo>
                    <a:pt x="164" y="21600"/>
                  </a:lnTo>
                  <a:lnTo>
                    <a:pt x="767" y="21392"/>
                  </a:lnTo>
                  <a:lnTo>
                    <a:pt x="1425" y="20983"/>
                  </a:lnTo>
                  <a:lnTo>
                    <a:pt x="2685" y="19956"/>
                  </a:lnTo>
                  <a:lnTo>
                    <a:pt x="5263" y="17689"/>
                  </a:lnTo>
                  <a:lnTo>
                    <a:pt x="10690" y="12752"/>
                  </a:lnTo>
                  <a:lnTo>
                    <a:pt x="16117" y="7406"/>
                  </a:lnTo>
                  <a:lnTo>
                    <a:pt x="21491" y="1644"/>
                  </a:lnTo>
                  <a:lnTo>
                    <a:pt x="21600" y="1234"/>
                  </a:lnTo>
                  <a:lnTo>
                    <a:pt x="21600" y="617"/>
                  </a:lnTo>
                  <a:lnTo>
                    <a:pt x="21545" y="208"/>
                  </a:lnTo>
                  <a:lnTo>
                    <a:pt x="21436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31" name="Shape 223"/>
            <p:cNvSpPr/>
            <p:nvPr/>
          </p:nvSpPr>
          <p:spPr>
            <a:xfrm>
              <a:off x="8517574" y="6263006"/>
              <a:ext cx="42475" cy="223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044" y="0"/>
                  </a:moveTo>
                  <a:lnTo>
                    <a:pt x="7965" y="8614"/>
                  </a:lnTo>
                  <a:lnTo>
                    <a:pt x="4556" y="10800"/>
                  </a:lnTo>
                  <a:lnTo>
                    <a:pt x="0" y="15107"/>
                  </a:lnTo>
                  <a:lnTo>
                    <a:pt x="0" y="17293"/>
                  </a:lnTo>
                  <a:lnTo>
                    <a:pt x="1147" y="19479"/>
                  </a:lnTo>
                  <a:lnTo>
                    <a:pt x="3409" y="21600"/>
                  </a:lnTo>
                  <a:lnTo>
                    <a:pt x="5704" y="21600"/>
                  </a:lnTo>
                  <a:lnTo>
                    <a:pt x="10226" y="19479"/>
                  </a:lnTo>
                  <a:lnTo>
                    <a:pt x="15930" y="15107"/>
                  </a:lnTo>
                  <a:lnTo>
                    <a:pt x="20452" y="10800"/>
                  </a:lnTo>
                  <a:lnTo>
                    <a:pt x="21600" y="8614"/>
                  </a:lnTo>
                  <a:lnTo>
                    <a:pt x="21600" y="2121"/>
                  </a:lnTo>
                  <a:lnTo>
                    <a:pt x="20452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32" name="Shape 224"/>
            <p:cNvSpPr/>
            <p:nvPr/>
          </p:nvSpPr>
          <p:spPr>
            <a:xfrm>
              <a:off x="8515384" y="6240641"/>
              <a:ext cx="31259" cy="2011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968" y="0"/>
                  </a:moveTo>
                  <a:lnTo>
                    <a:pt x="12336" y="2424"/>
                  </a:lnTo>
                  <a:lnTo>
                    <a:pt x="3073" y="9624"/>
                  </a:lnTo>
                  <a:lnTo>
                    <a:pt x="0" y="11976"/>
                  </a:lnTo>
                  <a:lnTo>
                    <a:pt x="0" y="16824"/>
                  </a:lnTo>
                  <a:lnTo>
                    <a:pt x="1513" y="19176"/>
                  </a:lnTo>
                  <a:lnTo>
                    <a:pt x="4632" y="21600"/>
                  </a:lnTo>
                  <a:lnTo>
                    <a:pt x="15409" y="16824"/>
                  </a:lnTo>
                  <a:lnTo>
                    <a:pt x="20041" y="11976"/>
                  </a:lnTo>
                  <a:lnTo>
                    <a:pt x="21600" y="4776"/>
                  </a:lnTo>
                  <a:lnTo>
                    <a:pt x="20041" y="2424"/>
                  </a:lnTo>
                  <a:lnTo>
                    <a:pt x="16968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33" name="Shape 225"/>
            <p:cNvSpPr/>
            <p:nvPr/>
          </p:nvSpPr>
          <p:spPr>
            <a:xfrm>
              <a:off x="8448355" y="6184762"/>
              <a:ext cx="160870" cy="1452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897" y="2329"/>
                  </a:moveTo>
                  <a:lnTo>
                    <a:pt x="17697" y="7312"/>
                  </a:lnTo>
                  <a:lnTo>
                    <a:pt x="18900" y="10963"/>
                  </a:lnTo>
                  <a:lnTo>
                    <a:pt x="19497" y="13292"/>
                  </a:lnTo>
                  <a:lnTo>
                    <a:pt x="19497" y="14624"/>
                  </a:lnTo>
                  <a:lnTo>
                    <a:pt x="18294" y="15620"/>
                  </a:lnTo>
                  <a:lnTo>
                    <a:pt x="16797" y="16281"/>
                  </a:lnTo>
                  <a:lnTo>
                    <a:pt x="13500" y="17278"/>
                  </a:lnTo>
                  <a:lnTo>
                    <a:pt x="9900" y="18275"/>
                  </a:lnTo>
                  <a:lnTo>
                    <a:pt x="8100" y="18936"/>
                  </a:lnTo>
                  <a:lnTo>
                    <a:pt x="5997" y="19271"/>
                  </a:lnTo>
                  <a:lnTo>
                    <a:pt x="4794" y="13627"/>
                  </a:lnTo>
                  <a:lnTo>
                    <a:pt x="4500" y="10637"/>
                  </a:lnTo>
                  <a:lnTo>
                    <a:pt x="4197" y="8970"/>
                  </a:lnTo>
                  <a:lnTo>
                    <a:pt x="3600" y="7647"/>
                  </a:lnTo>
                  <a:lnTo>
                    <a:pt x="9900" y="4657"/>
                  </a:lnTo>
                  <a:lnTo>
                    <a:pt x="15897" y="2329"/>
                  </a:lnTo>
                  <a:close/>
                  <a:moveTo>
                    <a:pt x="16200" y="0"/>
                  </a:moveTo>
                  <a:lnTo>
                    <a:pt x="9900" y="2329"/>
                  </a:lnTo>
                  <a:lnTo>
                    <a:pt x="3297" y="5319"/>
                  </a:lnTo>
                  <a:lnTo>
                    <a:pt x="2994" y="4983"/>
                  </a:lnTo>
                  <a:lnTo>
                    <a:pt x="2397" y="4983"/>
                  </a:lnTo>
                  <a:lnTo>
                    <a:pt x="2094" y="5319"/>
                  </a:lnTo>
                  <a:lnTo>
                    <a:pt x="2094" y="5980"/>
                  </a:lnTo>
                  <a:lnTo>
                    <a:pt x="597" y="6651"/>
                  </a:lnTo>
                  <a:lnTo>
                    <a:pt x="294" y="6976"/>
                  </a:lnTo>
                  <a:lnTo>
                    <a:pt x="0" y="7312"/>
                  </a:lnTo>
                  <a:lnTo>
                    <a:pt x="294" y="8308"/>
                  </a:lnTo>
                  <a:lnTo>
                    <a:pt x="900" y="8970"/>
                  </a:lnTo>
                  <a:lnTo>
                    <a:pt x="1194" y="8970"/>
                  </a:lnTo>
                  <a:lnTo>
                    <a:pt x="1800" y="8644"/>
                  </a:lnTo>
                  <a:lnTo>
                    <a:pt x="2094" y="8644"/>
                  </a:lnTo>
                  <a:lnTo>
                    <a:pt x="2700" y="14624"/>
                  </a:lnTo>
                  <a:lnTo>
                    <a:pt x="4197" y="20603"/>
                  </a:lnTo>
                  <a:lnTo>
                    <a:pt x="4794" y="21265"/>
                  </a:lnTo>
                  <a:lnTo>
                    <a:pt x="5400" y="21600"/>
                  </a:lnTo>
                  <a:lnTo>
                    <a:pt x="7494" y="21600"/>
                  </a:lnTo>
                  <a:lnTo>
                    <a:pt x="9900" y="20929"/>
                  </a:lnTo>
                  <a:lnTo>
                    <a:pt x="14097" y="19607"/>
                  </a:lnTo>
                  <a:lnTo>
                    <a:pt x="17697" y="18275"/>
                  </a:lnTo>
                  <a:lnTo>
                    <a:pt x="19194" y="17614"/>
                  </a:lnTo>
                  <a:lnTo>
                    <a:pt x="20994" y="16281"/>
                  </a:lnTo>
                  <a:lnTo>
                    <a:pt x="21297" y="15620"/>
                  </a:lnTo>
                  <a:lnTo>
                    <a:pt x="21600" y="14949"/>
                  </a:lnTo>
                  <a:lnTo>
                    <a:pt x="21600" y="12956"/>
                  </a:lnTo>
                  <a:lnTo>
                    <a:pt x="19800" y="6976"/>
                  </a:lnTo>
                  <a:lnTo>
                    <a:pt x="17697" y="671"/>
                  </a:lnTo>
                  <a:lnTo>
                    <a:pt x="1710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34" name="Shape 226"/>
            <p:cNvSpPr/>
            <p:nvPr/>
          </p:nvSpPr>
          <p:spPr>
            <a:xfrm>
              <a:off x="1883729" y="6680841"/>
              <a:ext cx="344104" cy="18316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115" y="2371"/>
                  </a:moveTo>
                  <a:lnTo>
                    <a:pt x="9956" y="2630"/>
                  </a:lnTo>
                  <a:lnTo>
                    <a:pt x="10660" y="3162"/>
                  </a:lnTo>
                  <a:lnTo>
                    <a:pt x="11219" y="3952"/>
                  </a:lnTo>
                  <a:lnTo>
                    <a:pt x="11781" y="4743"/>
                  </a:lnTo>
                  <a:lnTo>
                    <a:pt x="12202" y="6057"/>
                  </a:lnTo>
                  <a:lnTo>
                    <a:pt x="12481" y="7638"/>
                  </a:lnTo>
                  <a:lnTo>
                    <a:pt x="12623" y="9485"/>
                  </a:lnTo>
                  <a:lnTo>
                    <a:pt x="12623" y="11066"/>
                  </a:lnTo>
                  <a:lnTo>
                    <a:pt x="12481" y="12647"/>
                  </a:lnTo>
                  <a:lnTo>
                    <a:pt x="12343" y="14228"/>
                  </a:lnTo>
                  <a:lnTo>
                    <a:pt x="12060" y="15809"/>
                  </a:lnTo>
                  <a:lnTo>
                    <a:pt x="8415" y="16599"/>
                  </a:lnTo>
                  <a:lnTo>
                    <a:pt x="5891" y="16599"/>
                  </a:lnTo>
                  <a:lnTo>
                    <a:pt x="4349" y="16067"/>
                  </a:lnTo>
                  <a:lnTo>
                    <a:pt x="2945" y="15018"/>
                  </a:lnTo>
                  <a:lnTo>
                    <a:pt x="2383" y="14486"/>
                  </a:lnTo>
                  <a:lnTo>
                    <a:pt x="1962" y="13696"/>
                  </a:lnTo>
                  <a:lnTo>
                    <a:pt x="1541" y="13171"/>
                  </a:lnTo>
                  <a:lnTo>
                    <a:pt x="1262" y="12115"/>
                  </a:lnTo>
                  <a:lnTo>
                    <a:pt x="1121" y="11066"/>
                  </a:lnTo>
                  <a:lnTo>
                    <a:pt x="1262" y="10010"/>
                  </a:lnTo>
                  <a:lnTo>
                    <a:pt x="1541" y="8953"/>
                  </a:lnTo>
                  <a:lnTo>
                    <a:pt x="2104" y="7638"/>
                  </a:lnTo>
                  <a:lnTo>
                    <a:pt x="2666" y="6582"/>
                  </a:lnTo>
                  <a:lnTo>
                    <a:pt x="3366" y="5533"/>
                  </a:lnTo>
                  <a:lnTo>
                    <a:pt x="4770" y="3952"/>
                  </a:lnTo>
                  <a:lnTo>
                    <a:pt x="6590" y="2896"/>
                  </a:lnTo>
                  <a:lnTo>
                    <a:pt x="7432" y="2630"/>
                  </a:lnTo>
                  <a:lnTo>
                    <a:pt x="8273" y="2371"/>
                  </a:lnTo>
                  <a:close/>
                  <a:moveTo>
                    <a:pt x="8977" y="0"/>
                  </a:moveTo>
                  <a:lnTo>
                    <a:pt x="7994" y="258"/>
                  </a:lnTo>
                  <a:lnTo>
                    <a:pt x="6874" y="524"/>
                  </a:lnTo>
                  <a:lnTo>
                    <a:pt x="5470" y="1049"/>
                  </a:lnTo>
                  <a:lnTo>
                    <a:pt x="3928" y="2371"/>
                  </a:lnTo>
                  <a:lnTo>
                    <a:pt x="2525" y="3952"/>
                  </a:lnTo>
                  <a:lnTo>
                    <a:pt x="1262" y="6057"/>
                  </a:lnTo>
                  <a:lnTo>
                    <a:pt x="842" y="7114"/>
                  </a:lnTo>
                  <a:lnTo>
                    <a:pt x="421" y="8163"/>
                  </a:lnTo>
                  <a:lnTo>
                    <a:pt x="142" y="9485"/>
                  </a:lnTo>
                  <a:lnTo>
                    <a:pt x="0" y="10800"/>
                  </a:lnTo>
                  <a:lnTo>
                    <a:pt x="142" y="12115"/>
                  </a:lnTo>
                  <a:lnTo>
                    <a:pt x="279" y="13437"/>
                  </a:lnTo>
                  <a:lnTo>
                    <a:pt x="700" y="14752"/>
                  </a:lnTo>
                  <a:lnTo>
                    <a:pt x="1404" y="16067"/>
                  </a:lnTo>
                  <a:lnTo>
                    <a:pt x="2245" y="17390"/>
                  </a:lnTo>
                  <a:lnTo>
                    <a:pt x="3224" y="18180"/>
                  </a:lnTo>
                  <a:lnTo>
                    <a:pt x="4349" y="18704"/>
                  </a:lnTo>
                  <a:lnTo>
                    <a:pt x="5470" y="18970"/>
                  </a:lnTo>
                  <a:lnTo>
                    <a:pt x="6732" y="19229"/>
                  </a:lnTo>
                  <a:lnTo>
                    <a:pt x="7853" y="18970"/>
                  </a:lnTo>
                  <a:lnTo>
                    <a:pt x="10098" y="18704"/>
                  </a:lnTo>
                  <a:lnTo>
                    <a:pt x="11360" y="18180"/>
                  </a:lnTo>
                  <a:lnTo>
                    <a:pt x="10798" y="20019"/>
                  </a:lnTo>
                  <a:lnTo>
                    <a:pt x="10098" y="21600"/>
                  </a:lnTo>
                  <a:lnTo>
                    <a:pt x="11360" y="21600"/>
                  </a:lnTo>
                  <a:lnTo>
                    <a:pt x="12060" y="20019"/>
                  </a:lnTo>
                  <a:lnTo>
                    <a:pt x="12481" y="18180"/>
                  </a:lnTo>
                  <a:lnTo>
                    <a:pt x="14306" y="17914"/>
                  </a:lnTo>
                  <a:lnTo>
                    <a:pt x="15289" y="18180"/>
                  </a:lnTo>
                  <a:lnTo>
                    <a:pt x="16268" y="18438"/>
                  </a:lnTo>
                  <a:lnTo>
                    <a:pt x="17951" y="19761"/>
                  </a:lnTo>
                  <a:lnTo>
                    <a:pt x="18934" y="20551"/>
                  </a:lnTo>
                  <a:lnTo>
                    <a:pt x="19775" y="21600"/>
                  </a:lnTo>
                  <a:lnTo>
                    <a:pt x="21600" y="21600"/>
                  </a:lnTo>
                  <a:lnTo>
                    <a:pt x="21038" y="20551"/>
                  </a:lnTo>
                  <a:lnTo>
                    <a:pt x="20475" y="19495"/>
                  </a:lnTo>
                  <a:lnTo>
                    <a:pt x="19775" y="18704"/>
                  </a:lnTo>
                  <a:lnTo>
                    <a:pt x="18934" y="17914"/>
                  </a:lnTo>
                  <a:lnTo>
                    <a:pt x="17392" y="16599"/>
                  </a:lnTo>
                  <a:lnTo>
                    <a:pt x="15847" y="15809"/>
                  </a:lnTo>
                  <a:lnTo>
                    <a:pt x="14447" y="15543"/>
                  </a:lnTo>
                  <a:lnTo>
                    <a:pt x="13043" y="15543"/>
                  </a:lnTo>
                  <a:lnTo>
                    <a:pt x="13464" y="12381"/>
                  </a:lnTo>
                  <a:lnTo>
                    <a:pt x="13606" y="9219"/>
                  </a:lnTo>
                  <a:lnTo>
                    <a:pt x="13464" y="7904"/>
                  </a:lnTo>
                  <a:lnTo>
                    <a:pt x="13464" y="6582"/>
                  </a:lnTo>
                  <a:lnTo>
                    <a:pt x="13185" y="5267"/>
                  </a:lnTo>
                  <a:lnTo>
                    <a:pt x="12902" y="3952"/>
                  </a:lnTo>
                  <a:lnTo>
                    <a:pt x="12481" y="2896"/>
                  </a:lnTo>
                  <a:lnTo>
                    <a:pt x="11923" y="2105"/>
                  </a:lnTo>
                  <a:lnTo>
                    <a:pt x="11360" y="1315"/>
                  </a:lnTo>
                  <a:lnTo>
                    <a:pt x="10660" y="790"/>
                  </a:lnTo>
                  <a:lnTo>
                    <a:pt x="9819" y="258"/>
                  </a:lnTo>
                  <a:lnTo>
                    <a:pt x="8977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35" name="Shape 227"/>
            <p:cNvSpPr/>
            <p:nvPr/>
          </p:nvSpPr>
          <p:spPr>
            <a:xfrm>
              <a:off x="8484060" y="3273396"/>
              <a:ext cx="417835" cy="52727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442" y="639"/>
                  </a:moveTo>
                  <a:lnTo>
                    <a:pt x="18018" y="913"/>
                  </a:lnTo>
                  <a:lnTo>
                    <a:pt x="18598" y="1373"/>
                  </a:lnTo>
                  <a:lnTo>
                    <a:pt x="19058" y="1830"/>
                  </a:lnTo>
                  <a:lnTo>
                    <a:pt x="19291" y="2471"/>
                  </a:lnTo>
                  <a:lnTo>
                    <a:pt x="19521" y="3110"/>
                  </a:lnTo>
                  <a:lnTo>
                    <a:pt x="19638" y="3203"/>
                  </a:lnTo>
                  <a:lnTo>
                    <a:pt x="18135" y="5032"/>
                  </a:lnTo>
                  <a:lnTo>
                    <a:pt x="16173" y="7504"/>
                  </a:lnTo>
                  <a:lnTo>
                    <a:pt x="15246" y="8694"/>
                  </a:lnTo>
                  <a:lnTo>
                    <a:pt x="14207" y="9885"/>
                  </a:lnTo>
                  <a:lnTo>
                    <a:pt x="9589" y="14920"/>
                  </a:lnTo>
                  <a:lnTo>
                    <a:pt x="7393" y="17481"/>
                  </a:lnTo>
                  <a:lnTo>
                    <a:pt x="6354" y="18854"/>
                  </a:lnTo>
                  <a:lnTo>
                    <a:pt x="5431" y="20227"/>
                  </a:lnTo>
                  <a:lnTo>
                    <a:pt x="4045" y="20412"/>
                  </a:lnTo>
                  <a:lnTo>
                    <a:pt x="2659" y="20412"/>
                  </a:lnTo>
                  <a:lnTo>
                    <a:pt x="1966" y="20227"/>
                  </a:lnTo>
                  <a:lnTo>
                    <a:pt x="1386" y="19952"/>
                  </a:lnTo>
                  <a:lnTo>
                    <a:pt x="1040" y="19588"/>
                  </a:lnTo>
                  <a:lnTo>
                    <a:pt x="926" y="19314"/>
                  </a:lnTo>
                  <a:lnTo>
                    <a:pt x="810" y="18947"/>
                  </a:lnTo>
                  <a:lnTo>
                    <a:pt x="810" y="18580"/>
                  </a:lnTo>
                  <a:lnTo>
                    <a:pt x="926" y="18215"/>
                  </a:lnTo>
                  <a:lnTo>
                    <a:pt x="1273" y="17391"/>
                  </a:lnTo>
                  <a:lnTo>
                    <a:pt x="1733" y="16657"/>
                  </a:lnTo>
                  <a:lnTo>
                    <a:pt x="2196" y="15926"/>
                  </a:lnTo>
                  <a:lnTo>
                    <a:pt x="4275" y="12998"/>
                  </a:lnTo>
                  <a:lnTo>
                    <a:pt x="6470" y="10160"/>
                  </a:lnTo>
                  <a:lnTo>
                    <a:pt x="7856" y="8420"/>
                  </a:lnTo>
                  <a:lnTo>
                    <a:pt x="9242" y="6772"/>
                  </a:lnTo>
                  <a:lnTo>
                    <a:pt x="10742" y="5125"/>
                  </a:lnTo>
                  <a:lnTo>
                    <a:pt x="12361" y="3659"/>
                  </a:lnTo>
                  <a:lnTo>
                    <a:pt x="15133" y="1463"/>
                  </a:lnTo>
                  <a:lnTo>
                    <a:pt x="15480" y="1098"/>
                  </a:lnTo>
                  <a:lnTo>
                    <a:pt x="15939" y="913"/>
                  </a:lnTo>
                  <a:lnTo>
                    <a:pt x="16402" y="731"/>
                  </a:lnTo>
                  <a:lnTo>
                    <a:pt x="16749" y="639"/>
                  </a:lnTo>
                  <a:close/>
                  <a:moveTo>
                    <a:pt x="16866" y="0"/>
                  </a:moveTo>
                  <a:lnTo>
                    <a:pt x="15939" y="182"/>
                  </a:lnTo>
                  <a:lnTo>
                    <a:pt x="15016" y="549"/>
                  </a:lnTo>
                  <a:lnTo>
                    <a:pt x="13630" y="1463"/>
                  </a:lnTo>
                  <a:lnTo>
                    <a:pt x="12361" y="2561"/>
                  </a:lnTo>
                  <a:lnTo>
                    <a:pt x="11088" y="3659"/>
                  </a:lnTo>
                  <a:lnTo>
                    <a:pt x="9935" y="4850"/>
                  </a:lnTo>
                  <a:lnTo>
                    <a:pt x="8779" y="6041"/>
                  </a:lnTo>
                  <a:lnTo>
                    <a:pt x="7740" y="7321"/>
                  </a:lnTo>
                  <a:lnTo>
                    <a:pt x="5777" y="9793"/>
                  </a:lnTo>
                  <a:lnTo>
                    <a:pt x="4045" y="12174"/>
                  </a:lnTo>
                  <a:lnTo>
                    <a:pt x="2312" y="14461"/>
                  </a:lnTo>
                  <a:lnTo>
                    <a:pt x="1619" y="15469"/>
                  </a:lnTo>
                  <a:lnTo>
                    <a:pt x="926" y="16383"/>
                  </a:lnTo>
                  <a:lnTo>
                    <a:pt x="347" y="17481"/>
                  </a:lnTo>
                  <a:lnTo>
                    <a:pt x="0" y="18490"/>
                  </a:lnTo>
                  <a:lnTo>
                    <a:pt x="0" y="19314"/>
                  </a:lnTo>
                  <a:lnTo>
                    <a:pt x="117" y="19678"/>
                  </a:lnTo>
                  <a:lnTo>
                    <a:pt x="233" y="19952"/>
                  </a:lnTo>
                  <a:lnTo>
                    <a:pt x="463" y="20227"/>
                  </a:lnTo>
                  <a:lnTo>
                    <a:pt x="810" y="20412"/>
                  </a:lnTo>
                  <a:lnTo>
                    <a:pt x="1503" y="20776"/>
                  </a:lnTo>
                  <a:lnTo>
                    <a:pt x="2312" y="20961"/>
                  </a:lnTo>
                  <a:lnTo>
                    <a:pt x="4045" y="20961"/>
                  </a:lnTo>
                  <a:lnTo>
                    <a:pt x="4968" y="20869"/>
                  </a:lnTo>
                  <a:lnTo>
                    <a:pt x="4738" y="21236"/>
                  </a:lnTo>
                  <a:lnTo>
                    <a:pt x="4738" y="21418"/>
                  </a:lnTo>
                  <a:lnTo>
                    <a:pt x="4851" y="21600"/>
                  </a:lnTo>
                  <a:lnTo>
                    <a:pt x="5084" y="21600"/>
                  </a:lnTo>
                  <a:lnTo>
                    <a:pt x="5314" y="21510"/>
                  </a:lnTo>
                  <a:lnTo>
                    <a:pt x="6584" y="19952"/>
                  </a:lnTo>
                  <a:lnTo>
                    <a:pt x="7623" y="18397"/>
                  </a:lnTo>
                  <a:lnTo>
                    <a:pt x="8779" y="16932"/>
                  </a:lnTo>
                  <a:lnTo>
                    <a:pt x="9935" y="15377"/>
                  </a:lnTo>
                  <a:lnTo>
                    <a:pt x="11205" y="13912"/>
                  </a:lnTo>
                  <a:lnTo>
                    <a:pt x="13977" y="11166"/>
                  </a:lnTo>
                  <a:lnTo>
                    <a:pt x="15363" y="9703"/>
                  </a:lnTo>
                  <a:lnTo>
                    <a:pt x="16749" y="8053"/>
                  </a:lnTo>
                  <a:lnTo>
                    <a:pt x="18018" y="6316"/>
                  </a:lnTo>
                  <a:lnTo>
                    <a:pt x="16519" y="8694"/>
                  </a:lnTo>
                  <a:lnTo>
                    <a:pt x="15826" y="9885"/>
                  </a:lnTo>
                  <a:lnTo>
                    <a:pt x="15016" y="10984"/>
                  </a:lnTo>
                  <a:lnTo>
                    <a:pt x="12937" y="13637"/>
                  </a:lnTo>
                  <a:lnTo>
                    <a:pt x="10628" y="16108"/>
                  </a:lnTo>
                  <a:lnTo>
                    <a:pt x="6007" y="21143"/>
                  </a:lnTo>
                  <a:lnTo>
                    <a:pt x="6007" y="21236"/>
                  </a:lnTo>
                  <a:lnTo>
                    <a:pt x="6124" y="21418"/>
                  </a:lnTo>
                  <a:lnTo>
                    <a:pt x="6470" y="21418"/>
                  </a:lnTo>
                  <a:lnTo>
                    <a:pt x="8663" y="19221"/>
                  </a:lnTo>
                  <a:lnTo>
                    <a:pt x="10742" y="16932"/>
                  </a:lnTo>
                  <a:lnTo>
                    <a:pt x="12821" y="14646"/>
                  </a:lnTo>
                  <a:lnTo>
                    <a:pt x="14787" y="12264"/>
                  </a:lnTo>
                  <a:lnTo>
                    <a:pt x="15593" y="11166"/>
                  </a:lnTo>
                  <a:lnTo>
                    <a:pt x="16402" y="9978"/>
                  </a:lnTo>
                  <a:lnTo>
                    <a:pt x="18018" y="7688"/>
                  </a:lnTo>
                  <a:lnTo>
                    <a:pt x="18711" y="6498"/>
                  </a:lnTo>
                  <a:lnTo>
                    <a:pt x="19638" y="5307"/>
                  </a:lnTo>
                  <a:lnTo>
                    <a:pt x="20560" y="4209"/>
                  </a:lnTo>
                  <a:lnTo>
                    <a:pt x="21600" y="3203"/>
                  </a:lnTo>
                  <a:lnTo>
                    <a:pt x="21600" y="2928"/>
                  </a:lnTo>
                  <a:lnTo>
                    <a:pt x="21370" y="2836"/>
                  </a:lnTo>
                  <a:lnTo>
                    <a:pt x="20560" y="3477"/>
                  </a:lnTo>
                  <a:lnTo>
                    <a:pt x="19984" y="4026"/>
                  </a:lnTo>
                  <a:lnTo>
                    <a:pt x="20447" y="3295"/>
                  </a:lnTo>
                  <a:lnTo>
                    <a:pt x="20560" y="2928"/>
                  </a:lnTo>
                  <a:lnTo>
                    <a:pt x="20560" y="2471"/>
                  </a:lnTo>
                  <a:lnTo>
                    <a:pt x="20447" y="2379"/>
                  </a:lnTo>
                  <a:lnTo>
                    <a:pt x="20331" y="2379"/>
                  </a:lnTo>
                  <a:lnTo>
                    <a:pt x="20214" y="2471"/>
                  </a:lnTo>
                  <a:lnTo>
                    <a:pt x="19867" y="1737"/>
                  </a:lnTo>
                  <a:lnTo>
                    <a:pt x="19408" y="1098"/>
                  </a:lnTo>
                  <a:lnTo>
                    <a:pt x="18945" y="549"/>
                  </a:lnTo>
                  <a:lnTo>
                    <a:pt x="18365" y="182"/>
                  </a:lnTo>
                  <a:lnTo>
                    <a:pt x="17672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36" name="Shape 228"/>
            <p:cNvSpPr/>
            <p:nvPr/>
          </p:nvSpPr>
          <p:spPr>
            <a:xfrm>
              <a:off x="8316488" y="5201631"/>
              <a:ext cx="96098" cy="3128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07" y="0"/>
                  </a:moveTo>
                  <a:lnTo>
                    <a:pt x="0" y="1081"/>
                  </a:lnTo>
                  <a:lnTo>
                    <a:pt x="0" y="2314"/>
                  </a:lnTo>
                  <a:lnTo>
                    <a:pt x="1014" y="3551"/>
                  </a:lnTo>
                  <a:lnTo>
                    <a:pt x="2014" y="4784"/>
                  </a:lnTo>
                  <a:lnTo>
                    <a:pt x="6534" y="9567"/>
                  </a:lnTo>
                  <a:lnTo>
                    <a:pt x="17080" y="21137"/>
                  </a:lnTo>
                  <a:lnTo>
                    <a:pt x="17587" y="21444"/>
                  </a:lnTo>
                  <a:lnTo>
                    <a:pt x="18080" y="21600"/>
                  </a:lnTo>
                  <a:lnTo>
                    <a:pt x="19586" y="21600"/>
                  </a:lnTo>
                  <a:lnTo>
                    <a:pt x="20601" y="21444"/>
                  </a:lnTo>
                  <a:lnTo>
                    <a:pt x="21093" y="21288"/>
                  </a:lnTo>
                  <a:lnTo>
                    <a:pt x="21600" y="21137"/>
                  </a:lnTo>
                  <a:lnTo>
                    <a:pt x="21600" y="20826"/>
                  </a:lnTo>
                  <a:lnTo>
                    <a:pt x="11054" y="9105"/>
                  </a:lnTo>
                  <a:lnTo>
                    <a:pt x="9040" y="6791"/>
                  </a:lnTo>
                  <a:lnTo>
                    <a:pt x="7041" y="4321"/>
                  </a:lnTo>
                  <a:lnTo>
                    <a:pt x="6027" y="3088"/>
                  </a:lnTo>
                  <a:lnTo>
                    <a:pt x="3013" y="926"/>
                  </a:lnTo>
                  <a:lnTo>
                    <a:pt x="1014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37" name="Shape 229"/>
            <p:cNvSpPr/>
            <p:nvPr/>
          </p:nvSpPr>
          <p:spPr>
            <a:xfrm>
              <a:off x="7422751" y="5244105"/>
              <a:ext cx="444647" cy="11839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274" y="0"/>
                  </a:moveTo>
                  <a:lnTo>
                    <a:pt x="18128" y="1223"/>
                  </a:lnTo>
                  <a:lnTo>
                    <a:pt x="14978" y="3257"/>
                  </a:lnTo>
                  <a:lnTo>
                    <a:pt x="8792" y="8148"/>
                  </a:lnTo>
                  <a:lnTo>
                    <a:pt x="5535" y="11006"/>
                  </a:lnTo>
                  <a:lnTo>
                    <a:pt x="2279" y="14263"/>
                  </a:lnTo>
                  <a:lnTo>
                    <a:pt x="1518" y="15086"/>
                  </a:lnTo>
                  <a:lnTo>
                    <a:pt x="867" y="16309"/>
                  </a:lnTo>
                  <a:lnTo>
                    <a:pt x="326" y="17931"/>
                  </a:lnTo>
                  <a:lnTo>
                    <a:pt x="0" y="20377"/>
                  </a:lnTo>
                  <a:lnTo>
                    <a:pt x="0" y="21200"/>
                  </a:lnTo>
                  <a:lnTo>
                    <a:pt x="110" y="21600"/>
                  </a:lnTo>
                  <a:lnTo>
                    <a:pt x="435" y="21600"/>
                  </a:lnTo>
                  <a:lnTo>
                    <a:pt x="867" y="19978"/>
                  </a:lnTo>
                  <a:lnTo>
                    <a:pt x="1302" y="18755"/>
                  </a:lnTo>
                  <a:lnTo>
                    <a:pt x="1954" y="17931"/>
                  </a:lnTo>
                  <a:lnTo>
                    <a:pt x="2495" y="17120"/>
                  </a:lnTo>
                  <a:lnTo>
                    <a:pt x="3798" y="15897"/>
                  </a:lnTo>
                  <a:lnTo>
                    <a:pt x="4884" y="15086"/>
                  </a:lnTo>
                  <a:lnTo>
                    <a:pt x="10636" y="10594"/>
                  </a:lnTo>
                  <a:lnTo>
                    <a:pt x="13350" y="8560"/>
                  </a:lnTo>
                  <a:lnTo>
                    <a:pt x="15955" y="6926"/>
                  </a:lnTo>
                  <a:lnTo>
                    <a:pt x="21384" y="2857"/>
                  </a:lnTo>
                  <a:lnTo>
                    <a:pt x="21490" y="2857"/>
                  </a:lnTo>
                  <a:lnTo>
                    <a:pt x="21600" y="2446"/>
                  </a:lnTo>
                  <a:lnTo>
                    <a:pt x="21600" y="1223"/>
                  </a:lnTo>
                  <a:lnTo>
                    <a:pt x="21490" y="412"/>
                  </a:lnTo>
                  <a:lnTo>
                    <a:pt x="21384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38" name="Shape 230"/>
            <p:cNvSpPr/>
            <p:nvPr/>
          </p:nvSpPr>
          <p:spPr>
            <a:xfrm>
              <a:off x="7543403" y="5282065"/>
              <a:ext cx="750721" cy="35080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736" y="1103"/>
                  </a:moveTo>
                  <a:lnTo>
                    <a:pt x="19801" y="2202"/>
                  </a:lnTo>
                  <a:lnTo>
                    <a:pt x="19864" y="3302"/>
                  </a:lnTo>
                  <a:lnTo>
                    <a:pt x="20187" y="5504"/>
                  </a:lnTo>
                  <a:lnTo>
                    <a:pt x="20958" y="9631"/>
                  </a:lnTo>
                  <a:lnTo>
                    <a:pt x="19801" y="10731"/>
                  </a:lnTo>
                  <a:lnTo>
                    <a:pt x="18514" y="11695"/>
                  </a:lnTo>
                  <a:lnTo>
                    <a:pt x="17294" y="12659"/>
                  </a:lnTo>
                  <a:lnTo>
                    <a:pt x="16007" y="13485"/>
                  </a:lnTo>
                  <a:lnTo>
                    <a:pt x="13437" y="14723"/>
                  </a:lnTo>
                  <a:lnTo>
                    <a:pt x="10865" y="15961"/>
                  </a:lnTo>
                  <a:lnTo>
                    <a:pt x="8486" y="16786"/>
                  </a:lnTo>
                  <a:lnTo>
                    <a:pt x="6107" y="17747"/>
                  </a:lnTo>
                  <a:lnTo>
                    <a:pt x="4886" y="18437"/>
                  </a:lnTo>
                  <a:lnTo>
                    <a:pt x="3729" y="19124"/>
                  </a:lnTo>
                  <a:lnTo>
                    <a:pt x="2572" y="19949"/>
                  </a:lnTo>
                  <a:lnTo>
                    <a:pt x="1478" y="20914"/>
                  </a:lnTo>
                  <a:lnTo>
                    <a:pt x="707" y="15683"/>
                  </a:lnTo>
                  <a:lnTo>
                    <a:pt x="514" y="13346"/>
                  </a:lnTo>
                  <a:lnTo>
                    <a:pt x="451" y="12247"/>
                  </a:lnTo>
                  <a:lnTo>
                    <a:pt x="321" y="11143"/>
                  </a:lnTo>
                  <a:lnTo>
                    <a:pt x="1543" y="10731"/>
                  </a:lnTo>
                  <a:lnTo>
                    <a:pt x="2765" y="10183"/>
                  </a:lnTo>
                  <a:lnTo>
                    <a:pt x="5207" y="8945"/>
                  </a:lnTo>
                  <a:lnTo>
                    <a:pt x="7651" y="7429"/>
                  </a:lnTo>
                  <a:lnTo>
                    <a:pt x="10029" y="6191"/>
                  </a:lnTo>
                  <a:lnTo>
                    <a:pt x="19736" y="1103"/>
                  </a:lnTo>
                  <a:close/>
                  <a:moveTo>
                    <a:pt x="19736" y="0"/>
                  </a:moveTo>
                  <a:lnTo>
                    <a:pt x="9901" y="5091"/>
                  </a:lnTo>
                  <a:lnTo>
                    <a:pt x="5014" y="7429"/>
                  </a:lnTo>
                  <a:lnTo>
                    <a:pt x="2572" y="8945"/>
                  </a:lnTo>
                  <a:lnTo>
                    <a:pt x="1415" y="9631"/>
                  </a:lnTo>
                  <a:lnTo>
                    <a:pt x="193" y="10596"/>
                  </a:lnTo>
                  <a:lnTo>
                    <a:pt x="128" y="10183"/>
                  </a:lnTo>
                  <a:lnTo>
                    <a:pt x="128" y="10318"/>
                  </a:lnTo>
                  <a:lnTo>
                    <a:pt x="65" y="10731"/>
                  </a:lnTo>
                  <a:lnTo>
                    <a:pt x="65" y="10869"/>
                  </a:lnTo>
                  <a:lnTo>
                    <a:pt x="0" y="11969"/>
                  </a:lnTo>
                  <a:lnTo>
                    <a:pt x="65" y="13072"/>
                  </a:lnTo>
                  <a:lnTo>
                    <a:pt x="193" y="15136"/>
                  </a:lnTo>
                  <a:lnTo>
                    <a:pt x="579" y="18159"/>
                  </a:lnTo>
                  <a:lnTo>
                    <a:pt x="1029" y="21187"/>
                  </a:lnTo>
                  <a:lnTo>
                    <a:pt x="1157" y="21465"/>
                  </a:lnTo>
                  <a:lnTo>
                    <a:pt x="1222" y="21600"/>
                  </a:lnTo>
                  <a:lnTo>
                    <a:pt x="1285" y="21600"/>
                  </a:lnTo>
                  <a:lnTo>
                    <a:pt x="1415" y="21465"/>
                  </a:lnTo>
                  <a:lnTo>
                    <a:pt x="3729" y="20362"/>
                  </a:lnTo>
                  <a:lnTo>
                    <a:pt x="4949" y="19675"/>
                  </a:lnTo>
                  <a:lnTo>
                    <a:pt x="6107" y="18985"/>
                  </a:lnTo>
                  <a:lnTo>
                    <a:pt x="8743" y="17886"/>
                  </a:lnTo>
                  <a:lnTo>
                    <a:pt x="11443" y="16786"/>
                  </a:lnTo>
                  <a:lnTo>
                    <a:pt x="14016" y="15683"/>
                  </a:lnTo>
                  <a:lnTo>
                    <a:pt x="16523" y="14310"/>
                  </a:lnTo>
                  <a:lnTo>
                    <a:pt x="17743" y="13485"/>
                  </a:lnTo>
                  <a:lnTo>
                    <a:pt x="20187" y="11556"/>
                  </a:lnTo>
                  <a:lnTo>
                    <a:pt x="21407" y="10457"/>
                  </a:lnTo>
                  <a:lnTo>
                    <a:pt x="21472" y="10318"/>
                  </a:lnTo>
                  <a:lnTo>
                    <a:pt x="21537" y="10044"/>
                  </a:lnTo>
                  <a:lnTo>
                    <a:pt x="21600" y="9770"/>
                  </a:lnTo>
                  <a:lnTo>
                    <a:pt x="21537" y="9358"/>
                  </a:lnTo>
                  <a:lnTo>
                    <a:pt x="21086" y="7155"/>
                  </a:lnTo>
                  <a:lnTo>
                    <a:pt x="20766" y="4953"/>
                  </a:lnTo>
                  <a:lnTo>
                    <a:pt x="20057" y="413"/>
                  </a:lnTo>
                  <a:lnTo>
                    <a:pt x="20057" y="139"/>
                  </a:lnTo>
                  <a:lnTo>
                    <a:pt x="19994" y="139"/>
                  </a:lnTo>
                  <a:lnTo>
                    <a:pt x="19929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39" name="Shape 231"/>
            <p:cNvSpPr/>
            <p:nvPr/>
          </p:nvSpPr>
          <p:spPr>
            <a:xfrm>
              <a:off x="7433900" y="5416123"/>
              <a:ext cx="82692" cy="32180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89" y="0"/>
                  </a:moveTo>
                  <a:lnTo>
                    <a:pt x="0" y="1051"/>
                  </a:lnTo>
                  <a:lnTo>
                    <a:pt x="0" y="2250"/>
                  </a:lnTo>
                  <a:lnTo>
                    <a:pt x="589" y="3301"/>
                  </a:lnTo>
                  <a:lnTo>
                    <a:pt x="1751" y="4499"/>
                  </a:lnTo>
                  <a:lnTo>
                    <a:pt x="5842" y="8851"/>
                  </a:lnTo>
                  <a:lnTo>
                    <a:pt x="11684" y="15150"/>
                  </a:lnTo>
                  <a:lnTo>
                    <a:pt x="14596" y="18148"/>
                  </a:lnTo>
                  <a:lnTo>
                    <a:pt x="18098" y="21297"/>
                  </a:lnTo>
                  <a:lnTo>
                    <a:pt x="18688" y="21600"/>
                  </a:lnTo>
                  <a:lnTo>
                    <a:pt x="20439" y="21600"/>
                  </a:lnTo>
                  <a:lnTo>
                    <a:pt x="21600" y="21449"/>
                  </a:lnTo>
                  <a:lnTo>
                    <a:pt x="21600" y="20999"/>
                  </a:lnTo>
                  <a:lnTo>
                    <a:pt x="19849" y="18148"/>
                  </a:lnTo>
                  <a:lnTo>
                    <a:pt x="16937" y="15301"/>
                  </a:lnTo>
                  <a:lnTo>
                    <a:pt x="11684" y="9600"/>
                  </a:lnTo>
                  <a:lnTo>
                    <a:pt x="9933" y="7199"/>
                  </a:lnTo>
                  <a:lnTo>
                    <a:pt x="7593" y="4651"/>
                  </a:lnTo>
                  <a:lnTo>
                    <a:pt x="6431" y="3301"/>
                  </a:lnTo>
                  <a:lnTo>
                    <a:pt x="5253" y="2103"/>
                  </a:lnTo>
                  <a:lnTo>
                    <a:pt x="2930" y="1051"/>
                  </a:lnTo>
                  <a:lnTo>
                    <a:pt x="589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40" name="Shape 232"/>
            <p:cNvSpPr/>
            <p:nvPr/>
          </p:nvSpPr>
          <p:spPr>
            <a:xfrm>
              <a:off x="7509888" y="5509963"/>
              <a:ext cx="887035" cy="23466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329" y="0"/>
                  </a:moveTo>
                  <a:lnTo>
                    <a:pt x="18717" y="3085"/>
                  </a:lnTo>
                  <a:lnTo>
                    <a:pt x="16051" y="5968"/>
                  </a:lnTo>
                  <a:lnTo>
                    <a:pt x="10773" y="11521"/>
                  </a:lnTo>
                  <a:lnTo>
                    <a:pt x="8108" y="13989"/>
                  </a:lnTo>
                  <a:lnTo>
                    <a:pt x="5441" y="16457"/>
                  </a:lnTo>
                  <a:lnTo>
                    <a:pt x="4081" y="17483"/>
                  </a:lnTo>
                  <a:lnTo>
                    <a:pt x="2720" y="18515"/>
                  </a:lnTo>
                  <a:lnTo>
                    <a:pt x="1361" y="19749"/>
                  </a:lnTo>
                  <a:lnTo>
                    <a:pt x="708" y="20366"/>
                  </a:lnTo>
                  <a:lnTo>
                    <a:pt x="55" y="21392"/>
                  </a:lnTo>
                  <a:lnTo>
                    <a:pt x="0" y="21600"/>
                  </a:lnTo>
                  <a:lnTo>
                    <a:pt x="708" y="21600"/>
                  </a:lnTo>
                  <a:lnTo>
                    <a:pt x="1306" y="21185"/>
                  </a:lnTo>
                  <a:lnTo>
                    <a:pt x="2612" y="20366"/>
                  </a:lnTo>
                  <a:lnTo>
                    <a:pt x="5115" y="18100"/>
                  </a:lnTo>
                  <a:lnTo>
                    <a:pt x="10446" y="13372"/>
                  </a:lnTo>
                  <a:lnTo>
                    <a:pt x="13221" y="10696"/>
                  </a:lnTo>
                  <a:lnTo>
                    <a:pt x="15996" y="7819"/>
                  </a:lnTo>
                  <a:lnTo>
                    <a:pt x="18717" y="4734"/>
                  </a:lnTo>
                  <a:lnTo>
                    <a:pt x="21492" y="1649"/>
                  </a:lnTo>
                  <a:lnTo>
                    <a:pt x="21547" y="1442"/>
                  </a:lnTo>
                  <a:lnTo>
                    <a:pt x="21600" y="1234"/>
                  </a:lnTo>
                  <a:lnTo>
                    <a:pt x="21600" y="617"/>
                  </a:lnTo>
                  <a:lnTo>
                    <a:pt x="21547" y="208"/>
                  </a:lnTo>
                  <a:lnTo>
                    <a:pt x="21437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41" name="Shape 233"/>
            <p:cNvSpPr/>
            <p:nvPr/>
          </p:nvSpPr>
          <p:spPr>
            <a:xfrm>
              <a:off x="7748935" y="5970270"/>
              <a:ext cx="40285" cy="647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992" y="0"/>
                  </a:moveTo>
                  <a:lnTo>
                    <a:pt x="6014" y="2235"/>
                  </a:lnTo>
                  <a:lnTo>
                    <a:pt x="2420" y="3718"/>
                  </a:lnTo>
                  <a:lnTo>
                    <a:pt x="0" y="5223"/>
                  </a:lnTo>
                  <a:lnTo>
                    <a:pt x="0" y="6706"/>
                  </a:lnTo>
                  <a:lnTo>
                    <a:pt x="1210" y="8189"/>
                  </a:lnTo>
                  <a:lnTo>
                    <a:pt x="4804" y="8189"/>
                  </a:lnTo>
                  <a:lnTo>
                    <a:pt x="8398" y="6706"/>
                  </a:lnTo>
                  <a:lnTo>
                    <a:pt x="13202" y="5223"/>
                  </a:lnTo>
                  <a:lnTo>
                    <a:pt x="9608" y="13411"/>
                  </a:lnTo>
                  <a:lnTo>
                    <a:pt x="8398" y="17882"/>
                  </a:lnTo>
                  <a:lnTo>
                    <a:pt x="9608" y="19365"/>
                  </a:lnTo>
                  <a:lnTo>
                    <a:pt x="10818" y="21600"/>
                  </a:lnTo>
                  <a:lnTo>
                    <a:pt x="13202" y="21600"/>
                  </a:lnTo>
                  <a:lnTo>
                    <a:pt x="15586" y="20870"/>
                  </a:lnTo>
                  <a:lnTo>
                    <a:pt x="18006" y="16399"/>
                  </a:lnTo>
                  <a:lnTo>
                    <a:pt x="18006" y="11176"/>
                  </a:lnTo>
                  <a:lnTo>
                    <a:pt x="21600" y="6706"/>
                  </a:lnTo>
                  <a:lnTo>
                    <a:pt x="21600" y="2235"/>
                  </a:lnTo>
                  <a:lnTo>
                    <a:pt x="19180" y="1483"/>
                  </a:lnTo>
                  <a:lnTo>
                    <a:pt x="18006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42" name="Shape 234"/>
            <p:cNvSpPr/>
            <p:nvPr/>
          </p:nvSpPr>
          <p:spPr>
            <a:xfrm>
              <a:off x="8414841" y="5816105"/>
              <a:ext cx="20110" cy="1566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552" y="0"/>
                  </a:moveTo>
                  <a:lnTo>
                    <a:pt x="4776" y="3112"/>
                  </a:lnTo>
                  <a:lnTo>
                    <a:pt x="0" y="6132"/>
                  </a:lnTo>
                  <a:lnTo>
                    <a:pt x="0" y="18488"/>
                  </a:lnTo>
                  <a:lnTo>
                    <a:pt x="4776" y="21600"/>
                  </a:lnTo>
                  <a:lnTo>
                    <a:pt x="14400" y="21600"/>
                  </a:lnTo>
                  <a:lnTo>
                    <a:pt x="19176" y="18488"/>
                  </a:lnTo>
                  <a:lnTo>
                    <a:pt x="21600" y="9244"/>
                  </a:lnTo>
                  <a:lnTo>
                    <a:pt x="19176" y="3112"/>
                  </a:lnTo>
                  <a:lnTo>
                    <a:pt x="1440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43" name="Shape 235"/>
            <p:cNvSpPr/>
            <p:nvPr/>
          </p:nvSpPr>
          <p:spPr>
            <a:xfrm>
              <a:off x="8450546" y="5947905"/>
              <a:ext cx="40218" cy="7373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424" y="0"/>
                  </a:moveTo>
                  <a:lnTo>
                    <a:pt x="14400" y="3927"/>
                  </a:lnTo>
                  <a:lnTo>
                    <a:pt x="9624" y="8516"/>
                  </a:lnTo>
                  <a:lnTo>
                    <a:pt x="3600" y="5891"/>
                  </a:lnTo>
                  <a:lnTo>
                    <a:pt x="1212" y="5891"/>
                  </a:lnTo>
                  <a:lnTo>
                    <a:pt x="0" y="6552"/>
                  </a:lnTo>
                  <a:lnTo>
                    <a:pt x="1212" y="7213"/>
                  </a:lnTo>
                  <a:lnTo>
                    <a:pt x="7200" y="11140"/>
                  </a:lnTo>
                  <a:lnTo>
                    <a:pt x="1212" y="18995"/>
                  </a:lnTo>
                  <a:lnTo>
                    <a:pt x="1212" y="19636"/>
                  </a:lnTo>
                  <a:lnTo>
                    <a:pt x="2424" y="20958"/>
                  </a:lnTo>
                  <a:lnTo>
                    <a:pt x="4812" y="21600"/>
                  </a:lnTo>
                  <a:lnTo>
                    <a:pt x="7200" y="21600"/>
                  </a:lnTo>
                  <a:lnTo>
                    <a:pt x="8412" y="20958"/>
                  </a:lnTo>
                  <a:lnTo>
                    <a:pt x="9624" y="20297"/>
                  </a:lnTo>
                  <a:lnTo>
                    <a:pt x="13224" y="13745"/>
                  </a:lnTo>
                  <a:lnTo>
                    <a:pt x="14400" y="14406"/>
                  </a:lnTo>
                  <a:lnTo>
                    <a:pt x="16824" y="14406"/>
                  </a:lnTo>
                  <a:lnTo>
                    <a:pt x="18000" y="13745"/>
                  </a:lnTo>
                  <a:lnTo>
                    <a:pt x="19212" y="13104"/>
                  </a:lnTo>
                  <a:lnTo>
                    <a:pt x="18000" y="11782"/>
                  </a:lnTo>
                  <a:lnTo>
                    <a:pt x="15612" y="11140"/>
                  </a:lnTo>
                  <a:lnTo>
                    <a:pt x="16824" y="9818"/>
                  </a:lnTo>
                  <a:lnTo>
                    <a:pt x="19212" y="5249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44" name="Shape 236"/>
            <p:cNvSpPr/>
            <p:nvPr/>
          </p:nvSpPr>
          <p:spPr>
            <a:xfrm>
              <a:off x="8394733" y="5898795"/>
              <a:ext cx="156357" cy="15191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282" y="2218"/>
                  </a:moveTo>
                  <a:lnTo>
                    <a:pt x="17896" y="6672"/>
                  </a:lnTo>
                  <a:lnTo>
                    <a:pt x="18822" y="10795"/>
                  </a:lnTo>
                  <a:lnTo>
                    <a:pt x="19134" y="13975"/>
                  </a:lnTo>
                  <a:lnTo>
                    <a:pt x="19446" y="14608"/>
                  </a:lnTo>
                  <a:lnTo>
                    <a:pt x="19446" y="15249"/>
                  </a:lnTo>
                  <a:lnTo>
                    <a:pt x="19134" y="15882"/>
                  </a:lnTo>
                  <a:lnTo>
                    <a:pt x="18208" y="15882"/>
                  </a:lnTo>
                  <a:lnTo>
                    <a:pt x="12652" y="17788"/>
                  </a:lnTo>
                  <a:lnTo>
                    <a:pt x="8334" y="18741"/>
                  </a:lnTo>
                  <a:lnTo>
                    <a:pt x="6482" y="19062"/>
                  </a:lnTo>
                  <a:lnTo>
                    <a:pt x="5244" y="18420"/>
                  </a:lnTo>
                  <a:lnTo>
                    <a:pt x="4318" y="17467"/>
                  </a:lnTo>
                  <a:lnTo>
                    <a:pt x="3704" y="15882"/>
                  </a:lnTo>
                  <a:lnTo>
                    <a:pt x="2778" y="11437"/>
                  </a:lnTo>
                  <a:lnTo>
                    <a:pt x="1540" y="7304"/>
                  </a:lnTo>
                  <a:lnTo>
                    <a:pt x="3392" y="6983"/>
                  </a:lnTo>
                  <a:lnTo>
                    <a:pt x="5244" y="6672"/>
                  </a:lnTo>
                  <a:lnTo>
                    <a:pt x="8948" y="5398"/>
                  </a:lnTo>
                  <a:lnTo>
                    <a:pt x="13266" y="4445"/>
                  </a:lnTo>
                  <a:lnTo>
                    <a:pt x="15430" y="3491"/>
                  </a:lnTo>
                  <a:lnTo>
                    <a:pt x="17282" y="2218"/>
                  </a:lnTo>
                  <a:close/>
                  <a:moveTo>
                    <a:pt x="16668" y="0"/>
                  </a:moveTo>
                  <a:lnTo>
                    <a:pt x="16668" y="311"/>
                  </a:lnTo>
                  <a:lnTo>
                    <a:pt x="16970" y="1264"/>
                  </a:lnTo>
                  <a:lnTo>
                    <a:pt x="14816" y="1264"/>
                  </a:lnTo>
                  <a:lnTo>
                    <a:pt x="12340" y="1585"/>
                  </a:lnTo>
                  <a:lnTo>
                    <a:pt x="8334" y="3171"/>
                  </a:lnTo>
                  <a:lnTo>
                    <a:pt x="4318" y="4445"/>
                  </a:lnTo>
                  <a:lnTo>
                    <a:pt x="2466" y="5077"/>
                  </a:lnTo>
                  <a:lnTo>
                    <a:pt x="614" y="6030"/>
                  </a:lnTo>
                  <a:lnTo>
                    <a:pt x="303" y="6351"/>
                  </a:lnTo>
                  <a:lnTo>
                    <a:pt x="0" y="6672"/>
                  </a:lnTo>
                  <a:lnTo>
                    <a:pt x="0" y="7304"/>
                  </a:lnTo>
                  <a:lnTo>
                    <a:pt x="303" y="7304"/>
                  </a:lnTo>
                  <a:lnTo>
                    <a:pt x="614" y="10484"/>
                  </a:lnTo>
                  <a:lnTo>
                    <a:pt x="926" y="13655"/>
                  </a:lnTo>
                  <a:lnTo>
                    <a:pt x="1540" y="17155"/>
                  </a:lnTo>
                  <a:lnTo>
                    <a:pt x="2466" y="19694"/>
                  </a:lnTo>
                  <a:lnTo>
                    <a:pt x="3392" y="20968"/>
                  </a:lnTo>
                  <a:lnTo>
                    <a:pt x="4318" y="21279"/>
                  </a:lnTo>
                  <a:lnTo>
                    <a:pt x="5556" y="21600"/>
                  </a:lnTo>
                  <a:lnTo>
                    <a:pt x="6784" y="21600"/>
                  </a:lnTo>
                  <a:lnTo>
                    <a:pt x="9562" y="20968"/>
                  </a:lnTo>
                  <a:lnTo>
                    <a:pt x="11726" y="20326"/>
                  </a:lnTo>
                  <a:lnTo>
                    <a:pt x="14192" y="19694"/>
                  </a:lnTo>
                  <a:lnTo>
                    <a:pt x="17282" y="19062"/>
                  </a:lnTo>
                  <a:lnTo>
                    <a:pt x="18822" y="18420"/>
                  </a:lnTo>
                  <a:lnTo>
                    <a:pt x="20060" y="17788"/>
                  </a:lnTo>
                  <a:lnTo>
                    <a:pt x="20986" y="16835"/>
                  </a:lnTo>
                  <a:lnTo>
                    <a:pt x="21600" y="15882"/>
                  </a:lnTo>
                  <a:lnTo>
                    <a:pt x="21600" y="14608"/>
                  </a:lnTo>
                  <a:lnTo>
                    <a:pt x="21297" y="13022"/>
                  </a:lnTo>
                  <a:lnTo>
                    <a:pt x="20060" y="10484"/>
                  </a:lnTo>
                  <a:lnTo>
                    <a:pt x="18520" y="5398"/>
                  </a:lnTo>
                  <a:lnTo>
                    <a:pt x="17282" y="311"/>
                  </a:lnTo>
                  <a:lnTo>
                    <a:pt x="17282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45" name="Shape 237"/>
            <p:cNvSpPr/>
            <p:nvPr/>
          </p:nvSpPr>
          <p:spPr>
            <a:xfrm>
              <a:off x="8184688" y="5807145"/>
              <a:ext cx="167572" cy="1452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125" y="1993"/>
                  </a:moveTo>
                  <a:lnTo>
                    <a:pt x="17280" y="2329"/>
                  </a:lnTo>
                  <a:lnTo>
                    <a:pt x="17853" y="2664"/>
                  </a:lnTo>
                  <a:lnTo>
                    <a:pt x="18435" y="5319"/>
                  </a:lnTo>
                  <a:lnTo>
                    <a:pt x="19008" y="7973"/>
                  </a:lnTo>
                  <a:lnTo>
                    <a:pt x="19581" y="13627"/>
                  </a:lnTo>
                  <a:lnTo>
                    <a:pt x="19581" y="14624"/>
                  </a:lnTo>
                  <a:lnTo>
                    <a:pt x="18717" y="15620"/>
                  </a:lnTo>
                  <a:lnTo>
                    <a:pt x="17853" y="15946"/>
                  </a:lnTo>
                  <a:lnTo>
                    <a:pt x="16416" y="16281"/>
                  </a:lnTo>
                  <a:lnTo>
                    <a:pt x="15261" y="16617"/>
                  </a:lnTo>
                  <a:lnTo>
                    <a:pt x="14397" y="16943"/>
                  </a:lnTo>
                  <a:lnTo>
                    <a:pt x="12096" y="16943"/>
                  </a:lnTo>
                  <a:lnTo>
                    <a:pt x="10650" y="17278"/>
                  </a:lnTo>
                  <a:lnTo>
                    <a:pt x="8349" y="18610"/>
                  </a:lnTo>
                  <a:lnTo>
                    <a:pt x="7194" y="18936"/>
                  </a:lnTo>
                  <a:lnTo>
                    <a:pt x="6330" y="18610"/>
                  </a:lnTo>
                  <a:lnTo>
                    <a:pt x="5757" y="17614"/>
                  </a:lnTo>
                  <a:lnTo>
                    <a:pt x="5466" y="16617"/>
                  </a:lnTo>
                  <a:lnTo>
                    <a:pt x="4320" y="11959"/>
                  </a:lnTo>
                  <a:lnTo>
                    <a:pt x="3165" y="5980"/>
                  </a:lnTo>
                  <a:lnTo>
                    <a:pt x="5466" y="4657"/>
                  </a:lnTo>
                  <a:lnTo>
                    <a:pt x="8058" y="3661"/>
                  </a:lnTo>
                  <a:lnTo>
                    <a:pt x="10077" y="2990"/>
                  </a:lnTo>
                  <a:lnTo>
                    <a:pt x="13242" y="1993"/>
                  </a:lnTo>
                  <a:close/>
                  <a:moveTo>
                    <a:pt x="16125" y="0"/>
                  </a:moveTo>
                  <a:lnTo>
                    <a:pt x="12669" y="671"/>
                  </a:lnTo>
                  <a:lnTo>
                    <a:pt x="7485" y="1993"/>
                  </a:lnTo>
                  <a:lnTo>
                    <a:pt x="4893" y="2990"/>
                  </a:lnTo>
                  <a:lnTo>
                    <a:pt x="2592" y="4322"/>
                  </a:lnTo>
                  <a:lnTo>
                    <a:pt x="2301" y="3661"/>
                  </a:lnTo>
                  <a:lnTo>
                    <a:pt x="2010" y="3661"/>
                  </a:lnTo>
                  <a:lnTo>
                    <a:pt x="2010" y="3986"/>
                  </a:lnTo>
                  <a:lnTo>
                    <a:pt x="1728" y="4657"/>
                  </a:lnTo>
                  <a:lnTo>
                    <a:pt x="282" y="5654"/>
                  </a:lnTo>
                  <a:lnTo>
                    <a:pt x="0" y="6315"/>
                  </a:lnTo>
                  <a:lnTo>
                    <a:pt x="0" y="7312"/>
                  </a:lnTo>
                  <a:lnTo>
                    <a:pt x="573" y="7647"/>
                  </a:lnTo>
                  <a:lnTo>
                    <a:pt x="1146" y="7647"/>
                  </a:lnTo>
                  <a:lnTo>
                    <a:pt x="1728" y="6976"/>
                  </a:lnTo>
                  <a:lnTo>
                    <a:pt x="2010" y="10637"/>
                  </a:lnTo>
                  <a:lnTo>
                    <a:pt x="2592" y="13953"/>
                  </a:lnTo>
                  <a:lnTo>
                    <a:pt x="3456" y="17278"/>
                  </a:lnTo>
                  <a:lnTo>
                    <a:pt x="4602" y="20603"/>
                  </a:lnTo>
                  <a:lnTo>
                    <a:pt x="4893" y="21265"/>
                  </a:lnTo>
                  <a:lnTo>
                    <a:pt x="5466" y="21600"/>
                  </a:lnTo>
                  <a:lnTo>
                    <a:pt x="6621" y="21265"/>
                  </a:lnTo>
                  <a:lnTo>
                    <a:pt x="8058" y="20929"/>
                  </a:lnTo>
                  <a:lnTo>
                    <a:pt x="10368" y="20268"/>
                  </a:lnTo>
                  <a:lnTo>
                    <a:pt x="12669" y="19607"/>
                  </a:lnTo>
                  <a:lnTo>
                    <a:pt x="13824" y="19271"/>
                  </a:lnTo>
                  <a:lnTo>
                    <a:pt x="14970" y="19607"/>
                  </a:lnTo>
                  <a:lnTo>
                    <a:pt x="15552" y="19607"/>
                  </a:lnTo>
                  <a:lnTo>
                    <a:pt x="16125" y="19271"/>
                  </a:lnTo>
                  <a:lnTo>
                    <a:pt x="16707" y="18610"/>
                  </a:lnTo>
                  <a:lnTo>
                    <a:pt x="17853" y="18275"/>
                  </a:lnTo>
                  <a:lnTo>
                    <a:pt x="20163" y="17614"/>
                  </a:lnTo>
                  <a:lnTo>
                    <a:pt x="20736" y="17278"/>
                  </a:lnTo>
                  <a:lnTo>
                    <a:pt x="21027" y="16617"/>
                  </a:lnTo>
                  <a:lnTo>
                    <a:pt x="21309" y="14949"/>
                  </a:lnTo>
                  <a:lnTo>
                    <a:pt x="21600" y="13292"/>
                  </a:lnTo>
                  <a:lnTo>
                    <a:pt x="21600" y="11634"/>
                  </a:lnTo>
                  <a:lnTo>
                    <a:pt x="20736" y="7973"/>
                  </a:lnTo>
                  <a:lnTo>
                    <a:pt x="19872" y="4657"/>
                  </a:lnTo>
                  <a:lnTo>
                    <a:pt x="19008" y="1668"/>
                  </a:lnTo>
                  <a:lnTo>
                    <a:pt x="18435" y="671"/>
                  </a:lnTo>
                  <a:lnTo>
                    <a:pt x="17853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46" name="Shape 238"/>
            <p:cNvSpPr/>
            <p:nvPr/>
          </p:nvSpPr>
          <p:spPr>
            <a:xfrm>
              <a:off x="8028265" y="5842916"/>
              <a:ext cx="167573" cy="15416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504" y="8452"/>
                  </a:moveTo>
                  <a:lnTo>
                    <a:pt x="9504" y="9075"/>
                  </a:lnTo>
                  <a:lnTo>
                    <a:pt x="8931" y="9707"/>
                  </a:lnTo>
                  <a:lnTo>
                    <a:pt x="8349" y="10014"/>
                  </a:lnTo>
                  <a:lnTo>
                    <a:pt x="7776" y="10014"/>
                  </a:lnTo>
                  <a:lnTo>
                    <a:pt x="8931" y="8768"/>
                  </a:lnTo>
                  <a:lnTo>
                    <a:pt x="9504" y="8452"/>
                  </a:lnTo>
                  <a:close/>
                  <a:moveTo>
                    <a:pt x="16125" y="2501"/>
                  </a:moveTo>
                  <a:lnTo>
                    <a:pt x="16707" y="3134"/>
                  </a:lnTo>
                  <a:lnTo>
                    <a:pt x="17571" y="4696"/>
                  </a:lnTo>
                  <a:lnTo>
                    <a:pt x="18435" y="7829"/>
                  </a:lnTo>
                  <a:lnTo>
                    <a:pt x="19299" y="12209"/>
                  </a:lnTo>
                  <a:lnTo>
                    <a:pt x="19299" y="13148"/>
                  </a:lnTo>
                  <a:lnTo>
                    <a:pt x="19008" y="13771"/>
                  </a:lnTo>
                  <a:lnTo>
                    <a:pt x="18435" y="14087"/>
                  </a:lnTo>
                  <a:lnTo>
                    <a:pt x="17853" y="14710"/>
                  </a:lnTo>
                  <a:lnTo>
                    <a:pt x="16125" y="15026"/>
                  </a:lnTo>
                  <a:lnTo>
                    <a:pt x="14688" y="15342"/>
                  </a:lnTo>
                  <a:lnTo>
                    <a:pt x="12669" y="16281"/>
                  </a:lnTo>
                  <a:lnTo>
                    <a:pt x="12669" y="15649"/>
                  </a:lnTo>
                  <a:lnTo>
                    <a:pt x="11523" y="8136"/>
                  </a:lnTo>
                  <a:lnTo>
                    <a:pt x="11523" y="7513"/>
                  </a:lnTo>
                  <a:lnTo>
                    <a:pt x="10659" y="6574"/>
                  </a:lnTo>
                  <a:lnTo>
                    <a:pt x="9213" y="6574"/>
                  </a:lnTo>
                  <a:lnTo>
                    <a:pt x="8349" y="7197"/>
                  </a:lnTo>
                  <a:lnTo>
                    <a:pt x="6621" y="8452"/>
                  </a:lnTo>
                  <a:lnTo>
                    <a:pt x="5757" y="10014"/>
                  </a:lnTo>
                  <a:lnTo>
                    <a:pt x="5757" y="10953"/>
                  </a:lnTo>
                  <a:lnTo>
                    <a:pt x="6048" y="11586"/>
                  </a:lnTo>
                  <a:lnTo>
                    <a:pt x="7203" y="11893"/>
                  </a:lnTo>
                  <a:lnTo>
                    <a:pt x="8067" y="12209"/>
                  </a:lnTo>
                  <a:lnTo>
                    <a:pt x="9213" y="11893"/>
                  </a:lnTo>
                  <a:lnTo>
                    <a:pt x="10077" y="11270"/>
                  </a:lnTo>
                  <a:lnTo>
                    <a:pt x="10368" y="13771"/>
                  </a:lnTo>
                  <a:lnTo>
                    <a:pt x="10941" y="15965"/>
                  </a:lnTo>
                  <a:lnTo>
                    <a:pt x="11232" y="16588"/>
                  </a:lnTo>
                  <a:lnTo>
                    <a:pt x="11523" y="16588"/>
                  </a:lnTo>
                  <a:lnTo>
                    <a:pt x="6048" y="19406"/>
                  </a:lnTo>
                  <a:lnTo>
                    <a:pt x="4320" y="14403"/>
                  </a:lnTo>
                  <a:lnTo>
                    <a:pt x="3456" y="9391"/>
                  </a:lnTo>
                  <a:lnTo>
                    <a:pt x="3165" y="7829"/>
                  </a:lnTo>
                  <a:lnTo>
                    <a:pt x="2592" y="6574"/>
                  </a:lnTo>
                  <a:lnTo>
                    <a:pt x="6912" y="5319"/>
                  </a:lnTo>
                  <a:lnTo>
                    <a:pt x="11232" y="3757"/>
                  </a:lnTo>
                  <a:lnTo>
                    <a:pt x="15552" y="2501"/>
                  </a:lnTo>
                  <a:close/>
                  <a:moveTo>
                    <a:pt x="16707" y="0"/>
                  </a:moveTo>
                  <a:lnTo>
                    <a:pt x="8931" y="2194"/>
                  </a:lnTo>
                  <a:lnTo>
                    <a:pt x="4893" y="3440"/>
                  </a:lnTo>
                  <a:lnTo>
                    <a:pt x="1155" y="5012"/>
                  </a:lnTo>
                  <a:lnTo>
                    <a:pt x="864" y="5012"/>
                  </a:lnTo>
                  <a:lnTo>
                    <a:pt x="573" y="5319"/>
                  </a:lnTo>
                  <a:lnTo>
                    <a:pt x="0" y="5635"/>
                  </a:lnTo>
                  <a:lnTo>
                    <a:pt x="0" y="6258"/>
                  </a:lnTo>
                  <a:lnTo>
                    <a:pt x="291" y="6890"/>
                  </a:lnTo>
                  <a:lnTo>
                    <a:pt x="1155" y="6890"/>
                  </a:lnTo>
                  <a:lnTo>
                    <a:pt x="2592" y="14087"/>
                  </a:lnTo>
                  <a:lnTo>
                    <a:pt x="3456" y="17527"/>
                  </a:lnTo>
                  <a:lnTo>
                    <a:pt x="4893" y="20977"/>
                  </a:lnTo>
                  <a:lnTo>
                    <a:pt x="4893" y="21284"/>
                  </a:lnTo>
                  <a:lnTo>
                    <a:pt x="5475" y="21600"/>
                  </a:lnTo>
                  <a:lnTo>
                    <a:pt x="6048" y="21284"/>
                  </a:lnTo>
                  <a:lnTo>
                    <a:pt x="13251" y="18160"/>
                  </a:lnTo>
                  <a:lnTo>
                    <a:pt x="20736" y="15649"/>
                  </a:lnTo>
                  <a:lnTo>
                    <a:pt x="21309" y="15342"/>
                  </a:lnTo>
                  <a:lnTo>
                    <a:pt x="21600" y="14710"/>
                  </a:lnTo>
                  <a:lnTo>
                    <a:pt x="21027" y="10953"/>
                  </a:lnTo>
                  <a:lnTo>
                    <a:pt x="20445" y="7513"/>
                  </a:lnTo>
                  <a:lnTo>
                    <a:pt x="19299" y="3757"/>
                  </a:lnTo>
                  <a:lnTo>
                    <a:pt x="17853" y="623"/>
                  </a:lnTo>
                  <a:lnTo>
                    <a:pt x="172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47" name="Shape 239"/>
            <p:cNvSpPr/>
            <p:nvPr/>
          </p:nvSpPr>
          <p:spPr>
            <a:xfrm>
              <a:off x="8425991" y="5809402"/>
              <a:ext cx="33515" cy="8269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280" y="0"/>
                  </a:moveTo>
                  <a:lnTo>
                    <a:pt x="11506" y="4663"/>
                  </a:lnTo>
                  <a:lnTo>
                    <a:pt x="7186" y="9916"/>
                  </a:lnTo>
                  <a:lnTo>
                    <a:pt x="1454" y="15169"/>
                  </a:lnTo>
                  <a:lnTo>
                    <a:pt x="0" y="17509"/>
                  </a:lnTo>
                  <a:lnTo>
                    <a:pt x="0" y="21011"/>
                  </a:lnTo>
                  <a:lnTo>
                    <a:pt x="1454" y="21600"/>
                  </a:lnTo>
                  <a:lnTo>
                    <a:pt x="2866" y="21600"/>
                  </a:lnTo>
                  <a:lnTo>
                    <a:pt x="5774" y="21011"/>
                  </a:lnTo>
                  <a:lnTo>
                    <a:pt x="8640" y="19260"/>
                  </a:lnTo>
                  <a:lnTo>
                    <a:pt x="11506" y="16919"/>
                  </a:lnTo>
                  <a:lnTo>
                    <a:pt x="14414" y="12256"/>
                  </a:lnTo>
                  <a:lnTo>
                    <a:pt x="18734" y="6414"/>
                  </a:lnTo>
                  <a:lnTo>
                    <a:pt x="21600" y="589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48" name="Shape 240"/>
            <p:cNvSpPr/>
            <p:nvPr/>
          </p:nvSpPr>
          <p:spPr>
            <a:xfrm>
              <a:off x="8117658" y="6023893"/>
              <a:ext cx="42409" cy="7373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656" y="13745"/>
                  </a:moveTo>
                  <a:lnTo>
                    <a:pt x="13656" y="15709"/>
                  </a:lnTo>
                  <a:lnTo>
                    <a:pt x="12507" y="17012"/>
                  </a:lnTo>
                  <a:lnTo>
                    <a:pt x="11358" y="17673"/>
                  </a:lnTo>
                  <a:lnTo>
                    <a:pt x="10242" y="17012"/>
                  </a:lnTo>
                  <a:lnTo>
                    <a:pt x="7944" y="16370"/>
                  </a:lnTo>
                  <a:lnTo>
                    <a:pt x="7944" y="15048"/>
                  </a:lnTo>
                  <a:lnTo>
                    <a:pt x="11358" y="13745"/>
                  </a:lnTo>
                  <a:close/>
                  <a:moveTo>
                    <a:pt x="17070" y="0"/>
                  </a:moveTo>
                  <a:lnTo>
                    <a:pt x="13656" y="661"/>
                  </a:lnTo>
                  <a:lnTo>
                    <a:pt x="9093" y="3266"/>
                  </a:lnTo>
                  <a:lnTo>
                    <a:pt x="5679" y="7194"/>
                  </a:lnTo>
                  <a:lnTo>
                    <a:pt x="3414" y="11121"/>
                  </a:lnTo>
                  <a:lnTo>
                    <a:pt x="3414" y="12443"/>
                  </a:lnTo>
                  <a:lnTo>
                    <a:pt x="1115" y="13745"/>
                  </a:lnTo>
                  <a:lnTo>
                    <a:pt x="0" y="14406"/>
                  </a:lnTo>
                  <a:lnTo>
                    <a:pt x="0" y="15048"/>
                  </a:lnTo>
                  <a:lnTo>
                    <a:pt x="2265" y="16370"/>
                  </a:lnTo>
                  <a:lnTo>
                    <a:pt x="2265" y="17673"/>
                  </a:lnTo>
                  <a:lnTo>
                    <a:pt x="3414" y="19636"/>
                  </a:lnTo>
                  <a:lnTo>
                    <a:pt x="4530" y="20939"/>
                  </a:lnTo>
                  <a:lnTo>
                    <a:pt x="6828" y="21600"/>
                  </a:lnTo>
                  <a:lnTo>
                    <a:pt x="12507" y="21600"/>
                  </a:lnTo>
                  <a:lnTo>
                    <a:pt x="15921" y="20939"/>
                  </a:lnTo>
                  <a:lnTo>
                    <a:pt x="18186" y="18975"/>
                  </a:lnTo>
                  <a:lnTo>
                    <a:pt x="19335" y="17673"/>
                  </a:lnTo>
                  <a:lnTo>
                    <a:pt x="20485" y="15709"/>
                  </a:lnTo>
                  <a:lnTo>
                    <a:pt x="20485" y="13745"/>
                  </a:lnTo>
                  <a:lnTo>
                    <a:pt x="19335" y="12443"/>
                  </a:lnTo>
                  <a:lnTo>
                    <a:pt x="18186" y="11121"/>
                  </a:lnTo>
                  <a:lnTo>
                    <a:pt x="15921" y="10479"/>
                  </a:lnTo>
                  <a:lnTo>
                    <a:pt x="10242" y="9818"/>
                  </a:lnTo>
                  <a:lnTo>
                    <a:pt x="12507" y="7194"/>
                  </a:lnTo>
                  <a:lnTo>
                    <a:pt x="14772" y="4588"/>
                  </a:lnTo>
                  <a:lnTo>
                    <a:pt x="18186" y="2625"/>
                  </a:lnTo>
                  <a:lnTo>
                    <a:pt x="20485" y="1964"/>
                  </a:lnTo>
                  <a:lnTo>
                    <a:pt x="21600" y="1964"/>
                  </a:lnTo>
                  <a:lnTo>
                    <a:pt x="21600" y="661"/>
                  </a:lnTo>
                  <a:lnTo>
                    <a:pt x="19335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49" name="Shape 241"/>
            <p:cNvSpPr/>
            <p:nvPr/>
          </p:nvSpPr>
          <p:spPr>
            <a:xfrm>
              <a:off x="8057332" y="5979230"/>
              <a:ext cx="167573" cy="14746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698" y="1633"/>
                  </a:moveTo>
                  <a:lnTo>
                    <a:pt x="17280" y="1964"/>
                  </a:lnTo>
                  <a:lnTo>
                    <a:pt x="17280" y="2284"/>
                  </a:lnTo>
                  <a:lnTo>
                    <a:pt x="18144" y="7194"/>
                  </a:lnTo>
                  <a:lnTo>
                    <a:pt x="19581" y="16030"/>
                  </a:lnTo>
                  <a:lnTo>
                    <a:pt x="13824" y="17994"/>
                  </a:lnTo>
                  <a:lnTo>
                    <a:pt x="10941" y="18655"/>
                  </a:lnTo>
                  <a:lnTo>
                    <a:pt x="8058" y="18975"/>
                  </a:lnTo>
                  <a:lnTo>
                    <a:pt x="6912" y="18975"/>
                  </a:lnTo>
                  <a:lnTo>
                    <a:pt x="5757" y="17994"/>
                  </a:lnTo>
                  <a:lnTo>
                    <a:pt x="4893" y="17012"/>
                  </a:lnTo>
                  <a:lnTo>
                    <a:pt x="4320" y="15379"/>
                  </a:lnTo>
                  <a:lnTo>
                    <a:pt x="3165" y="11451"/>
                  </a:lnTo>
                  <a:lnTo>
                    <a:pt x="2592" y="7855"/>
                  </a:lnTo>
                  <a:lnTo>
                    <a:pt x="8349" y="5891"/>
                  </a:lnTo>
                  <a:lnTo>
                    <a:pt x="14106" y="3266"/>
                  </a:lnTo>
                  <a:lnTo>
                    <a:pt x="15834" y="1964"/>
                  </a:lnTo>
                  <a:lnTo>
                    <a:pt x="16698" y="1633"/>
                  </a:lnTo>
                  <a:close/>
                  <a:moveTo>
                    <a:pt x="17280" y="0"/>
                  </a:moveTo>
                  <a:lnTo>
                    <a:pt x="9786" y="3266"/>
                  </a:lnTo>
                  <a:lnTo>
                    <a:pt x="2301" y="5891"/>
                  </a:lnTo>
                  <a:lnTo>
                    <a:pt x="2010" y="5560"/>
                  </a:lnTo>
                  <a:lnTo>
                    <a:pt x="1728" y="4909"/>
                  </a:lnTo>
                  <a:lnTo>
                    <a:pt x="1437" y="4909"/>
                  </a:lnTo>
                  <a:lnTo>
                    <a:pt x="864" y="5230"/>
                  </a:lnTo>
                  <a:lnTo>
                    <a:pt x="864" y="6212"/>
                  </a:lnTo>
                  <a:lnTo>
                    <a:pt x="573" y="6212"/>
                  </a:lnTo>
                  <a:lnTo>
                    <a:pt x="282" y="6873"/>
                  </a:lnTo>
                  <a:lnTo>
                    <a:pt x="0" y="7524"/>
                  </a:lnTo>
                  <a:lnTo>
                    <a:pt x="282" y="7855"/>
                  </a:lnTo>
                  <a:lnTo>
                    <a:pt x="864" y="8175"/>
                  </a:lnTo>
                  <a:lnTo>
                    <a:pt x="1437" y="12103"/>
                  </a:lnTo>
                  <a:lnTo>
                    <a:pt x="2301" y="15709"/>
                  </a:lnTo>
                  <a:lnTo>
                    <a:pt x="3165" y="18655"/>
                  </a:lnTo>
                  <a:lnTo>
                    <a:pt x="3738" y="20288"/>
                  </a:lnTo>
                  <a:lnTo>
                    <a:pt x="4602" y="21269"/>
                  </a:lnTo>
                  <a:lnTo>
                    <a:pt x="5466" y="21600"/>
                  </a:lnTo>
                  <a:lnTo>
                    <a:pt x="8058" y="21600"/>
                  </a:lnTo>
                  <a:lnTo>
                    <a:pt x="11232" y="20939"/>
                  </a:lnTo>
                  <a:lnTo>
                    <a:pt x="16125" y="19636"/>
                  </a:lnTo>
                  <a:lnTo>
                    <a:pt x="18717" y="18975"/>
                  </a:lnTo>
                  <a:lnTo>
                    <a:pt x="21018" y="17673"/>
                  </a:lnTo>
                  <a:lnTo>
                    <a:pt x="21600" y="17342"/>
                  </a:lnTo>
                  <a:lnTo>
                    <a:pt x="21600" y="16360"/>
                  </a:lnTo>
                  <a:lnTo>
                    <a:pt x="19872" y="8506"/>
                  </a:lnTo>
                  <a:lnTo>
                    <a:pt x="18144" y="321"/>
                  </a:lnTo>
                  <a:lnTo>
                    <a:pt x="17853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50" name="Shape 242"/>
            <p:cNvSpPr/>
            <p:nvPr/>
          </p:nvSpPr>
          <p:spPr>
            <a:xfrm>
              <a:off x="8466208" y="5845173"/>
              <a:ext cx="15663" cy="1785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6132" y="0"/>
                  </a:moveTo>
                  <a:lnTo>
                    <a:pt x="0" y="2650"/>
                  </a:lnTo>
                  <a:lnTo>
                    <a:pt x="0" y="13490"/>
                  </a:lnTo>
                  <a:lnTo>
                    <a:pt x="3112" y="18870"/>
                  </a:lnTo>
                  <a:lnTo>
                    <a:pt x="6132" y="21600"/>
                  </a:lnTo>
                  <a:lnTo>
                    <a:pt x="12356" y="21600"/>
                  </a:lnTo>
                  <a:lnTo>
                    <a:pt x="21600" y="13490"/>
                  </a:lnTo>
                  <a:lnTo>
                    <a:pt x="18488" y="8110"/>
                  </a:lnTo>
                  <a:lnTo>
                    <a:pt x="12356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51" name="Shape 243"/>
            <p:cNvSpPr/>
            <p:nvPr/>
          </p:nvSpPr>
          <p:spPr>
            <a:xfrm>
              <a:off x="7867396" y="2250048"/>
              <a:ext cx="1284761" cy="15573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282" y="13202"/>
                  </a:moveTo>
                  <a:lnTo>
                    <a:pt x="4320" y="14101"/>
                  </a:lnTo>
                  <a:lnTo>
                    <a:pt x="4357" y="14999"/>
                  </a:lnTo>
                  <a:lnTo>
                    <a:pt x="4470" y="15867"/>
                  </a:lnTo>
                  <a:lnTo>
                    <a:pt x="4582" y="16766"/>
                  </a:lnTo>
                  <a:lnTo>
                    <a:pt x="4771" y="17758"/>
                  </a:lnTo>
                  <a:lnTo>
                    <a:pt x="4996" y="18718"/>
                  </a:lnTo>
                  <a:lnTo>
                    <a:pt x="5184" y="19524"/>
                  </a:lnTo>
                  <a:lnTo>
                    <a:pt x="5259" y="19958"/>
                  </a:lnTo>
                  <a:lnTo>
                    <a:pt x="5334" y="20361"/>
                  </a:lnTo>
                  <a:lnTo>
                    <a:pt x="4846" y="20237"/>
                  </a:lnTo>
                  <a:lnTo>
                    <a:pt x="4620" y="20175"/>
                  </a:lnTo>
                  <a:lnTo>
                    <a:pt x="4395" y="20082"/>
                  </a:lnTo>
                  <a:lnTo>
                    <a:pt x="4057" y="19803"/>
                  </a:lnTo>
                  <a:lnTo>
                    <a:pt x="3944" y="19617"/>
                  </a:lnTo>
                  <a:lnTo>
                    <a:pt x="3832" y="19369"/>
                  </a:lnTo>
                  <a:lnTo>
                    <a:pt x="3681" y="18842"/>
                  </a:lnTo>
                  <a:lnTo>
                    <a:pt x="3568" y="18284"/>
                  </a:lnTo>
                  <a:lnTo>
                    <a:pt x="3419" y="17200"/>
                  </a:lnTo>
                  <a:lnTo>
                    <a:pt x="3268" y="16362"/>
                  </a:lnTo>
                  <a:lnTo>
                    <a:pt x="3155" y="15495"/>
                  </a:lnTo>
                  <a:lnTo>
                    <a:pt x="3117" y="15092"/>
                  </a:lnTo>
                  <a:lnTo>
                    <a:pt x="3081" y="14659"/>
                  </a:lnTo>
                  <a:lnTo>
                    <a:pt x="3081" y="14255"/>
                  </a:lnTo>
                  <a:lnTo>
                    <a:pt x="3117" y="13822"/>
                  </a:lnTo>
                  <a:lnTo>
                    <a:pt x="3644" y="13387"/>
                  </a:lnTo>
                  <a:lnTo>
                    <a:pt x="3794" y="13295"/>
                  </a:lnTo>
                  <a:lnTo>
                    <a:pt x="3944" y="13233"/>
                  </a:lnTo>
                  <a:lnTo>
                    <a:pt x="4095" y="13202"/>
                  </a:lnTo>
                  <a:close/>
                  <a:moveTo>
                    <a:pt x="827" y="7437"/>
                  </a:moveTo>
                  <a:lnTo>
                    <a:pt x="902" y="7469"/>
                  </a:lnTo>
                  <a:lnTo>
                    <a:pt x="1465" y="7469"/>
                  </a:lnTo>
                  <a:lnTo>
                    <a:pt x="1278" y="9235"/>
                  </a:lnTo>
                  <a:lnTo>
                    <a:pt x="1202" y="10103"/>
                  </a:lnTo>
                  <a:lnTo>
                    <a:pt x="1202" y="10970"/>
                  </a:lnTo>
                  <a:lnTo>
                    <a:pt x="1240" y="11870"/>
                  </a:lnTo>
                  <a:lnTo>
                    <a:pt x="1314" y="12768"/>
                  </a:lnTo>
                  <a:lnTo>
                    <a:pt x="1540" y="14566"/>
                  </a:lnTo>
                  <a:lnTo>
                    <a:pt x="1690" y="16177"/>
                  </a:lnTo>
                  <a:lnTo>
                    <a:pt x="1765" y="16983"/>
                  </a:lnTo>
                  <a:lnTo>
                    <a:pt x="1878" y="17788"/>
                  </a:lnTo>
                  <a:lnTo>
                    <a:pt x="2066" y="18532"/>
                  </a:lnTo>
                  <a:lnTo>
                    <a:pt x="2329" y="19245"/>
                  </a:lnTo>
                  <a:lnTo>
                    <a:pt x="2667" y="19958"/>
                  </a:lnTo>
                  <a:lnTo>
                    <a:pt x="3043" y="20670"/>
                  </a:lnTo>
                  <a:lnTo>
                    <a:pt x="3005" y="20826"/>
                  </a:lnTo>
                  <a:lnTo>
                    <a:pt x="2968" y="20981"/>
                  </a:lnTo>
                  <a:lnTo>
                    <a:pt x="2779" y="21259"/>
                  </a:lnTo>
                  <a:lnTo>
                    <a:pt x="2705" y="21352"/>
                  </a:lnTo>
                  <a:lnTo>
                    <a:pt x="2630" y="21384"/>
                  </a:lnTo>
                  <a:lnTo>
                    <a:pt x="2592" y="21414"/>
                  </a:lnTo>
                  <a:lnTo>
                    <a:pt x="2517" y="21414"/>
                  </a:lnTo>
                  <a:lnTo>
                    <a:pt x="2367" y="21321"/>
                  </a:lnTo>
                  <a:lnTo>
                    <a:pt x="2254" y="21198"/>
                  </a:lnTo>
                  <a:lnTo>
                    <a:pt x="2141" y="21012"/>
                  </a:lnTo>
                  <a:lnTo>
                    <a:pt x="2066" y="20856"/>
                  </a:lnTo>
                  <a:lnTo>
                    <a:pt x="1991" y="20640"/>
                  </a:lnTo>
                  <a:lnTo>
                    <a:pt x="1690" y="19741"/>
                  </a:lnTo>
                  <a:lnTo>
                    <a:pt x="1427" y="18842"/>
                  </a:lnTo>
                  <a:lnTo>
                    <a:pt x="976" y="16734"/>
                  </a:lnTo>
                  <a:lnTo>
                    <a:pt x="526" y="14596"/>
                  </a:lnTo>
                  <a:lnTo>
                    <a:pt x="413" y="14038"/>
                  </a:lnTo>
                  <a:lnTo>
                    <a:pt x="376" y="13512"/>
                  </a:lnTo>
                  <a:lnTo>
                    <a:pt x="300" y="12427"/>
                  </a:lnTo>
                  <a:lnTo>
                    <a:pt x="263" y="11373"/>
                  </a:lnTo>
                  <a:lnTo>
                    <a:pt x="300" y="10258"/>
                  </a:lnTo>
                  <a:lnTo>
                    <a:pt x="300" y="9328"/>
                  </a:lnTo>
                  <a:lnTo>
                    <a:pt x="376" y="8863"/>
                  </a:lnTo>
                  <a:lnTo>
                    <a:pt x="451" y="8398"/>
                  </a:lnTo>
                  <a:lnTo>
                    <a:pt x="638" y="7902"/>
                  </a:lnTo>
                  <a:lnTo>
                    <a:pt x="789" y="7437"/>
                  </a:lnTo>
                  <a:close/>
                  <a:moveTo>
                    <a:pt x="12058" y="0"/>
                  </a:moveTo>
                  <a:lnTo>
                    <a:pt x="11156" y="30"/>
                  </a:lnTo>
                  <a:lnTo>
                    <a:pt x="10255" y="93"/>
                  </a:lnTo>
                  <a:lnTo>
                    <a:pt x="9317" y="216"/>
                  </a:lnTo>
                  <a:lnTo>
                    <a:pt x="8415" y="372"/>
                  </a:lnTo>
                  <a:lnTo>
                    <a:pt x="7514" y="619"/>
                  </a:lnTo>
                  <a:lnTo>
                    <a:pt x="7062" y="744"/>
                  </a:lnTo>
                  <a:lnTo>
                    <a:pt x="6611" y="898"/>
                  </a:lnTo>
                  <a:lnTo>
                    <a:pt x="6236" y="1053"/>
                  </a:lnTo>
                  <a:lnTo>
                    <a:pt x="5898" y="1209"/>
                  </a:lnTo>
                  <a:lnTo>
                    <a:pt x="5222" y="1611"/>
                  </a:lnTo>
                  <a:lnTo>
                    <a:pt x="4582" y="2014"/>
                  </a:lnTo>
                  <a:lnTo>
                    <a:pt x="3944" y="2479"/>
                  </a:lnTo>
                  <a:lnTo>
                    <a:pt x="3343" y="2944"/>
                  </a:lnTo>
                  <a:lnTo>
                    <a:pt x="2743" y="3471"/>
                  </a:lnTo>
                  <a:lnTo>
                    <a:pt x="2254" y="4029"/>
                  </a:lnTo>
                  <a:lnTo>
                    <a:pt x="1765" y="4617"/>
                  </a:lnTo>
                  <a:lnTo>
                    <a:pt x="1390" y="5238"/>
                  </a:lnTo>
                  <a:lnTo>
                    <a:pt x="1089" y="5888"/>
                  </a:lnTo>
                  <a:lnTo>
                    <a:pt x="827" y="6569"/>
                  </a:lnTo>
                  <a:lnTo>
                    <a:pt x="751" y="6911"/>
                  </a:lnTo>
                  <a:lnTo>
                    <a:pt x="676" y="7252"/>
                  </a:lnTo>
                  <a:lnTo>
                    <a:pt x="676" y="7283"/>
                  </a:lnTo>
                  <a:lnTo>
                    <a:pt x="638" y="7283"/>
                  </a:lnTo>
                  <a:lnTo>
                    <a:pt x="601" y="7313"/>
                  </a:lnTo>
                  <a:lnTo>
                    <a:pt x="376" y="7934"/>
                  </a:lnTo>
                  <a:lnTo>
                    <a:pt x="187" y="8553"/>
                  </a:lnTo>
                  <a:lnTo>
                    <a:pt x="113" y="8863"/>
                  </a:lnTo>
                  <a:lnTo>
                    <a:pt x="75" y="9142"/>
                  </a:lnTo>
                  <a:lnTo>
                    <a:pt x="38" y="9762"/>
                  </a:lnTo>
                  <a:lnTo>
                    <a:pt x="0" y="10970"/>
                  </a:lnTo>
                  <a:lnTo>
                    <a:pt x="0" y="11652"/>
                  </a:lnTo>
                  <a:lnTo>
                    <a:pt x="38" y="12365"/>
                  </a:lnTo>
                  <a:lnTo>
                    <a:pt x="75" y="13047"/>
                  </a:lnTo>
                  <a:lnTo>
                    <a:pt x="151" y="13729"/>
                  </a:lnTo>
                  <a:lnTo>
                    <a:pt x="376" y="15092"/>
                  </a:lnTo>
                  <a:lnTo>
                    <a:pt x="676" y="16487"/>
                  </a:lnTo>
                  <a:lnTo>
                    <a:pt x="939" y="17788"/>
                  </a:lnTo>
                  <a:lnTo>
                    <a:pt x="1240" y="19121"/>
                  </a:lnTo>
                  <a:lnTo>
                    <a:pt x="1503" y="20175"/>
                  </a:lnTo>
                  <a:lnTo>
                    <a:pt x="1652" y="20702"/>
                  </a:lnTo>
                  <a:lnTo>
                    <a:pt x="1765" y="20949"/>
                  </a:lnTo>
                  <a:lnTo>
                    <a:pt x="1916" y="21166"/>
                  </a:lnTo>
                  <a:lnTo>
                    <a:pt x="1991" y="21321"/>
                  </a:lnTo>
                  <a:lnTo>
                    <a:pt x="2292" y="21570"/>
                  </a:lnTo>
                  <a:lnTo>
                    <a:pt x="2404" y="21600"/>
                  </a:lnTo>
                  <a:lnTo>
                    <a:pt x="2630" y="21600"/>
                  </a:lnTo>
                  <a:lnTo>
                    <a:pt x="2705" y="21570"/>
                  </a:lnTo>
                  <a:lnTo>
                    <a:pt x="2892" y="21445"/>
                  </a:lnTo>
                  <a:lnTo>
                    <a:pt x="3081" y="21259"/>
                  </a:lnTo>
                  <a:lnTo>
                    <a:pt x="3230" y="21073"/>
                  </a:lnTo>
                  <a:lnTo>
                    <a:pt x="3306" y="20826"/>
                  </a:lnTo>
                  <a:lnTo>
                    <a:pt x="3381" y="20763"/>
                  </a:lnTo>
                  <a:lnTo>
                    <a:pt x="3381" y="20670"/>
                  </a:lnTo>
                  <a:lnTo>
                    <a:pt x="3343" y="20640"/>
                  </a:lnTo>
                  <a:lnTo>
                    <a:pt x="3343" y="20577"/>
                  </a:lnTo>
                  <a:lnTo>
                    <a:pt x="3306" y="20547"/>
                  </a:lnTo>
                  <a:lnTo>
                    <a:pt x="2930" y="19865"/>
                  </a:lnTo>
                  <a:lnTo>
                    <a:pt x="2592" y="19152"/>
                  </a:lnTo>
                  <a:lnTo>
                    <a:pt x="2367" y="18439"/>
                  </a:lnTo>
                  <a:lnTo>
                    <a:pt x="2141" y="17727"/>
                  </a:lnTo>
                  <a:lnTo>
                    <a:pt x="2066" y="17293"/>
                  </a:lnTo>
                  <a:lnTo>
                    <a:pt x="1991" y="16890"/>
                  </a:lnTo>
                  <a:lnTo>
                    <a:pt x="1916" y="16022"/>
                  </a:lnTo>
                  <a:lnTo>
                    <a:pt x="1878" y="15185"/>
                  </a:lnTo>
                  <a:lnTo>
                    <a:pt x="1803" y="14317"/>
                  </a:lnTo>
                  <a:lnTo>
                    <a:pt x="1765" y="14255"/>
                  </a:lnTo>
                  <a:lnTo>
                    <a:pt x="1803" y="14255"/>
                  </a:lnTo>
                  <a:lnTo>
                    <a:pt x="1991" y="14380"/>
                  </a:lnTo>
                  <a:lnTo>
                    <a:pt x="2254" y="14503"/>
                  </a:lnTo>
                  <a:lnTo>
                    <a:pt x="2517" y="14566"/>
                  </a:lnTo>
                  <a:lnTo>
                    <a:pt x="2667" y="14596"/>
                  </a:lnTo>
                  <a:lnTo>
                    <a:pt x="2817" y="14596"/>
                  </a:lnTo>
                  <a:lnTo>
                    <a:pt x="2817" y="15185"/>
                  </a:lnTo>
                  <a:lnTo>
                    <a:pt x="2892" y="15743"/>
                  </a:lnTo>
                  <a:lnTo>
                    <a:pt x="3306" y="18223"/>
                  </a:lnTo>
                  <a:lnTo>
                    <a:pt x="3381" y="18749"/>
                  </a:lnTo>
                  <a:lnTo>
                    <a:pt x="3493" y="19276"/>
                  </a:lnTo>
                  <a:lnTo>
                    <a:pt x="3381" y="19338"/>
                  </a:lnTo>
                  <a:lnTo>
                    <a:pt x="3306" y="19400"/>
                  </a:lnTo>
                  <a:lnTo>
                    <a:pt x="3005" y="19772"/>
                  </a:lnTo>
                  <a:lnTo>
                    <a:pt x="3005" y="19958"/>
                  </a:lnTo>
                  <a:lnTo>
                    <a:pt x="3043" y="19989"/>
                  </a:lnTo>
                  <a:lnTo>
                    <a:pt x="3081" y="20020"/>
                  </a:lnTo>
                  <a:lnTo>
                    <a:pt x="3117" y="20020"/>
                  </a:lnTo>
                  <a:lnTo>
                    <a:pt x="3155" y="19989"/>
                  </a:lnTo>
                  <a:lnTo>
                    <a:pt x="3381" y="19710"/>
                  </a:lnTo>
                  <a:lnTo>
                    <a:pt x="3568" y="19524"/>
                  </a:lnTo>
                  <a:lnTo>
                    <a:pt x="3719" y="19803"/>
                  </a:lnTo>
                  <a:lnTo>
                    <a:pt x="3906" y="20082"/>
                  </a:lnTo>
                  <a:lnTo>
                    <a:pt x="4057" y="20205"/>
                  </a:lnTo>
                  <a:lnTo>
                    <a:pt x="4208" y="20298"/>
                  </a:lnTo>
                  <a:lnTo>
                    <a:pt x="4395" y="20391"/>
                  </a:lnTo>
                  <a:lnTo>
                    <a:pt x="4582" y="20454"/>
                  </a:lnTo>
                  <a:lnTo>
                    <a:pt x="4996" y="20547"/>
                  </a:lnTo>
                  <a:lnTo>
                    <a:pt x="5409" y="20609"/>
                  </a:lnTo>
                  <a:lnTo>
                    <a:pt x="5447" y="20702"/>
                  </a:lnTo>
                  <a:lnTo>
                    <a:pt x="5484" y="20733"/>
                  </a:lnTo>
                  <a:lnTo>
                    <a:pt x="5522" y="20763"/>
                  </a:lnTo>
                  <a:lnTo>
                    <a:pt x="5635" y="20763"/>
                  </a:lnTo>
                  <a:lnTo>
                    <a:pt x="5709" y="20733"/>
                  </a:lnTo>
                  <a:lnTo>
                    <a:pt x="5709" y="20640"/>
                  </a:lnTo>
                  <a:lnTo>
                    <a:pt x="5635" y="20330"/>
                  </a:lnTo>
                  <a:lnTo>
                    <a:pt x="5709" y="20454"/>
                  </a:lnTo>
                  <a:lnTo>
                    <a:pt x="5785" y="20516"/>
                  </a:lnTo>
                  <a:lnTo>
                    <a:pt x="5860" y="20547"/>
                  </a:lnTo>
                  <a:lnTo>
                    <a:pt x="5973" y="20516"/>
                  </a:lnTo>
                  <a:lnTo>
                    <a:pt x="6011" y="20484"/>
                  </a:lnTo>
                  <a:lnTo>
                    <a:pt x="6011" y="20391"/>
                  </a:lnTo>
                  <a:lnTo>
                    <a:pt x="5973" y="20330"/>
                  </a:lnTo>
                  <a:lnTo>
                    <a:pt x="5860" y="20268"/>
                  </a:lnTo>
                  <a:lnTo>
                    <a:pt x="5785" y="20144"/>
                  </a:lnTo>
                  <a:lnTo>
                    <a:pt x="5709" y="19772"/>
                  </a:lnTo>
                  <a:lnTo>
                    <a:pt x="5635" y="19152"/>
                  </a:lnTo>
                  <a:lnTo>
                    <a:pt x="5560" y="18316"/>
                  </a:lnTo>
                  <a:lnTo>
                    <a:pt x="5484" y="17479"/>
                  </a:lnTo>
                  <a:lnTo>
                    <a:pt x="5334" y="16332"/>
                  </a:lnTo>
                  <a:lnTo>
                    <a:pt x="5146" y="15216"/>
                  </a:lnTo>
                  <a:lnTo>
                    <a:pt x="4996" y="14070"/>
                  </a:lnTo>
                  <a:lnTo>
                    <a:pt x="4921" y="12954"/>
                  </a:lnTo>
                  <a:lnTo>
                    <a:pt x="4884" y="12892"/>
                  </a:lnTo>
                  <a:lnTo>
                    <a:pt x="4846" y="12861"/>
                  </a:lnTo>
                  <a:lnTo>
                    <a:pt x="4771" y="12892"/>
                  </a:lnTo>
                  <a:lnTo>
                    <a:pt x="4733" y="12954"/>
                  </a:lnTo>
                  <a:lnTo>
                    <a:pt x="4695" y="13573"/>
                  </a:lnTo>
                  <a:lnTo>
                    <a:pt x="4733" y="14194"/>
                  </a:lnTo>
                  <a:lnTo>
                    <a:pt x="4808" y="14813"/>
                  </a:lnTo>
                  <a:lnTo>
                    <a:pt x="4884" y="15464"/>
                  </a:lnTo>
                  <a:lnTo>
                    <a:pt x="5071" y="16704"/>
                  </a:lnTo>
                  <a:lnTo>
                    <a:pt x="5184" y="17355"/>
                  </a:lnTo>
                  <a:lnTo>
                    <a:pt x="5222" y="17974"/>
                  </a:lnTo>
                  <a:lnTo>
                    <a:pt x="5327" y="18841"/>
                  </a:lnTo>
                  <a:lnTo>
                    <a:pt x="4921" y="17138"/>
                  </a:lnTo>
                  <a:lnTo>
                    <a:pt x="4733" y="16146"/>
                  </a:lnTo>
                  <a:lnTo>
                    <a:pt x="4620" y="15154"/>
                  </a:lnTo>
                  <a:lnTo>
                    <a:pt x="4546" y="14163"/>
                  </a:lnTo>
                  <a:lnTo>
                    <a:pt x="4508" y="13171"/>
                  </a:lnTo>
                  <a:lnTo>
                    <a:pt x="4546" y="13109"/>
                  </a:lnTo>
                  <a:lnTo>
                    <a:pt x="4508" y="13016"/>
                  </a:lnTo>
                  <a:lnTo>
                    <a:pt x="4470" y="12985"/>
                  </a:lnTo>
                  <a:lnTo>
                    <a:pt x="4433" y="12954"/>
                  </a:lnTo>
                  <a:lnTo>
                    <a:pt x="4357" y="12954"/>
                  </a:lnTo>
                  <a:lnTo>
                    <a:pt x="4320" y="12985"/>
                  </a:lnTo>
                  <a:lnTo>
                    <a:pt x="4132" y="12985"/>
                  </a:lnTo>
                  <a:lnTo>
                    <a:pt x="3944" y="13016"/>
                  </a:lnTo>
                  <a:lnTo>
                    <a:pt x="3757" y="13078"/>
                  </a:lnTo>
                  <a:lnTo>
                    <a:pt x="3568" y="13140"/>
                  </a:lnTo>
                  <a:lnTo>
                    <a:pt x="3381" y="13264"/>
                  </a:lnTo>
                  <a:lnTo>
                    <a:pt x="3155" y="13419"/>
                  </a:lnTo>
                  <a:lnTo>
                    <a:pt x="3005" y="13573"/>
                  </a:lnTo>
                  <a:lnTo>
                    <a:pt x="2930" y="13759"/>
                  </a:lnTo>
                  <a:lnTo>
                    <a:pt x="2930" y="13822"/>
                  </a:lnTo>
                  <a:lnTo>
                    <a:pt x="2855" y="14070"/>
                  </a:lnTo>
                  <a:lnTo>
                    <a:pt x="2817" y="14348"/>
                  </a:lnTo>
                  <a:lnTo>
                    <a:pt x="2705" y="14348"/>
                  </a:lnTo>
                  <a:lnTo>
                    <a:pt x="2554" y="14317"/>
                  </a:lnTo>
                  <a:lnTo>
                    <a:pt x="2404" y="14287"/>
                  </a:lnTo>
                  <a:lnTo>
                    <a:pt x="2141" y="14194"/>
                  </a:lnTo>
                  <a:lnTo>
                    <a:pt x="1991" y="14163"/>
                  </a:lnTo>
                  <a:lnTo>
                    <a:pt x="1841" y="14131"/>
                  </a:lnTo>
                  <a:lnTo>
                    <a:pt x="1765" y="14194"/>
                  </a:lnTo>
                  <a:lnTo>
                    <a:pt x="1578" y="12582"/>
                  </a:lnTo>
                  <a:lnTo>
                    <a:pt x="1503" y="11777"/>
                  </a:lnTo>
                  <a:lnTo>
                    <a:pt x="1465" y="10970"/>
                  </a:lnTo>
                  <a:lnTo>
                    <a:pt x="1465" y="10072"/>
                  </a:lnTo>
                  <a:lnTo>
                    <a:pt x="1540" y="9204"/>
                  </a:lnTo>
                  <a:lnTo>
                    <a:pt x="1652" y="8305"/>
                  </a:lnTo>
                  <a:lnTo>
                    <a:pt x="1690" y="7406"/>
                  </a:lnTo>
                  <a:lnTo>
                    <a:pt x="1728" y="7376"/>
                  </a:lnTo>
                  <a:lnTo>
                    <a:pt x="1728" y="7345"/>
                  </a:lnTo>
                  <a:lnTo>
                    <a:pt x="1690" y="7283"/>
                  </a:lnTo>
                  <a:lnTo>
                    <a:pt x="1652" y="7252"/>
                  </a:lnTo>
                  <a:lnTo>
                    <a:pt x="1578" y="7252"/>
                  </a:lnTo>
                  <a:lnTo>
                    <a:pt x="1803" y="6632"/>
                  </a:lnTo>
                  <a:lnTo>
                    <a:pt x="2103" y="6043"/>
                  </a:lnTo>
                  <a:lnTo>
                    <a:pt x="2441" y="5516"/>
                  </a:lnTo>
                  <a:lnTo>
                    <a:pt x="2855" y="4989"/>
                  </a:lnTo>
                  <a:lnTo>
                    <a:pt x="3343" y="4494"/>
                  </a:lnTo>
                  <a:lnTo>
                    <a:pt x="3832" y="4059"/>
                  </a:lnTo>
                  <a:lnTo>
                    <a:pt x="4395" y="3626"/>
                  </a:lnTo>
                  <a:lnTo>
                    <a:pt x="4996" y="3223"/>
                  </a:lnTo>
                  <a:lnTo>
                    <a:pt x="5673" y="2851"/>
                  </a:lnTo>
                  <a:lnTo>
                    <a:pt x="6385" y="2541"/>
                  </a:lnTo>
                  <a:lnTo>
                    <a:pt x="7138" y="2293"/>
                  </a:lnTo>
                  <a:lnTo>
                    <a:pt x="7888" y="2076"/>
                  </a:lnTo>
                  <a:lnTo>
                    <a:pt x="8640" y="1921"/>
                  </a:lnTo>
                  <a:lnTo>
                    <a:pt x="9429" y="1797"/>
                  </a:lnTo>
                  <a:lnTo>
                    <a:pt x="10218" y="1704"/>
                  </a:lnTo>
                  <a:lnTo>
                    <a:pt x="11044" y="1642"/>
                  </a:lnTo>
                  <a:lnTo>
                    <a:pt x="11945" y="1642"/>
                  </a:lnTo>
                  <a:lnTo>
                    <a:pt x="12810" y="1673"/>
                  </a:lnTo>
                  <a:lnTo>
                    <a:pt x="13674" y="1766"/>
                  </a:lnTo>
                  <a:lnTo>
                    <a:pt x="14537" y="1890"/>
                  </a:lnTo>
                  <a:lnTo>
                    <a:pt x="15326" y="2076"/>
                  </a:lnTo>
                  <a:lnTo>
                    <a:pt x="16153" y="2324"/>
                  </a:lnTo>
                  <a:lnTo>
                    <a:pt x="16942" y="2634"/>
                  </a:lnTo>
                  <a:lnTo>
                    <a:pt x="17731" y="3006"/>
                  </a:lnTo>
                  <a:lnTo>
                    <a:pt x="18483" y="3409"/>
                  </a:lnTo>
                  <a:lnTo>
                    <a:pt x="19159" y="3812"/>
                  </a:lnTo>
                  <a:lnTo>
                    <a:pt x="19835" y="4277"/>
                  </a:lnTo>
                  <a:lnTo>
                    <a:pt x="20173" y="4524"/>
                  </a:lnTo>
                  <a:lnTo>
                    <a:pt x="20473" y="4773"/>
                  </a:lnTo>
                  <a:lnTo>
                    <a:pt x="20999" y="5299"/>
                  </a:lnTo>
                  <a:lnTo>
                    <a:pt x="21262" y="5578"/>
                  </a:lnTo>
                  <a:lnTo>
                    <a:pt x="21487" y="5888"/>
                  </a:lnTo>
                  <a:lnTo>
                    <a:pt x="21600" y="6043"/>
                  </a:lnTo>
                  <a:lnTo>
                    <a:pt x="21600" y="5578"/>
                  </a:lnTo>
                  <a:lnTo>
                    <a:pt x="21337" y="5206"/>
                  </a:lnTo>
                  <a:lnTo>
                    <a:pt x="21074" y="4927"/>
                  </a:lnTo>
                  <a:lnTo>
                    <a:pt x="20773" y="4648"/>
                  </a:lnTo>
                  <a:lnTo>
                    <a:pt x="20135" y="4152"/>
                  </a:lnTo>
                  <a:lnTo>
                    <a:pt x="19835" y="3905"/>
                  </a:lnTo>
                  <a:lnTo>
                    <a:pt x="19497" y="3687"/>
                  </a:lnTo>
                  <a:lnTo>
                    <a:pt x="18745" y="3254"/>
                  </a:lnTo>
                  <a:lnTo>
                    <a:pt x="17994" y="2851"/>
                  </a:lnTo>
                  <a:lnTo>
                    <a:pt x="17243" y="2510"/>
                  </a:lnTo>
                  <a:lnTo>
                    <a:pt x="16829" y="2324"/>
                  </a:lnTo>
                  <a:lnTo>
                    <a:pt x="16416" y="2138"/>
                  </a:lnTo>
                  <a:lnTo>
                    <a:pt x="15589" y="1890"/>
                  </a:lnTo>
                  <a:lnTo>
                    <a:pt x="14726" y="1673"/>
                  </a:lnTo>
                  <a:lnTo>
                    <a:pt x="13861" y="1549"/>
                  </a:lnTo>
                  <a:lnTo>
                    <a:pt x="12960" y="1456"/>
                  </a:lnTo>
                  <a:lnTo>
                    <a:pt x="12058" y="1425"/>
                  </a:lnTo>
                  <a:lnTo>
                    <a:pt x="11156" y="1425"/>
                  </a:lnTo>
                  <a:lnTo>
                    <a:pt x="10255" y="1487"/>
                  </a:lnTo>
                  <a:lnTo>
                    <a:pt x="9504" y="1549"/>
                  </a:lnTo>
                  <a:lnTo>
                    <a:pt x="8753" y="1673"/>
                  </a:lnTo>
                  <a:lnTo>
                    <a:pt x="8001" y="1828"/>
                  </a:lnTo>
                  <a:lnTo>
                    <a:pt x="7287" y="2014"/>
                  </a:lnTo>
                  <a:lnTo>
                    <a:pt x="6611" y="2263"/>
                  </a:lnTo>
                  <a:lnTo>
                    <a:pt x="5898" y="2510"/>
                  </a:lnTo>
                  <a:lnTo>
                    <a:pt x="5259" y="2820"/>
                  </a:lnTo>
                  <a:lnTo>
                    <a:pt x="4620" y="3192"/>
                  </a:lnTo>
                  <a:lnTo>
                    <a:pt x="4057" y="3564"/>
                  </a:lnTo>
                  <a:lnTo>
                    <a:pt x="3493" y="3998"/>
                  </a:lnTo>
                  <a:lnTo>
                    <a:pt x="3005" y="4462"/>
                  </a:lnTo>
                  <a:lnTo>
                    <a:pt x="2554" y="4959"/>
                  </a:lnTo>
                  <a:lnTo>
                    <a:pt x="2179" y="5485"/>
                  </a:lnTo>
                  <a:lnTo>
                    <a:pt x="1841" y="6043"/>
                  </a:lnTo>
                  <a:lnTo>
                    <a:pt x="1578" y="6632"/>
                  </a:lnTo>
                  <a:lnTo>
                    <a:pt x="1352" y="7252"/>
                  </a:lnTo>
                  <a:lnTo>
                    <a:pt x="1165" y="7252"/>
                  </a:lnTo>
                  <a:lnTo>
                    <a:pt x="1616" y="6136"/>
                  </a:lnTo>
                  <a:lnTo>
                    <a:pt x="1878" y="5578"/>
                  </a:lnTo>
                  <a:lnTo>
                    <a:pt x="2216" y="5052"/>
                  </a:lnTo>
                  <a:lnTo>
                    <a:pt x="2404" y="4773"/>
                  </a:lnTo>
                  <a:lnTo>
                    <a:pt x="2630" y="4494"/>
                  </a:lnTo>
                  <a:lnTo>
                    <a:pt x="3117" y="3966"/>
                  </a:lnTo>
                  <a:lnTo>
                    <a:pt x="3681" y="3502"/>
                  </a:lnTo>
                  <a:lnTo>
                    <a:pt x="4244" y="3006"/>
                  </a:lnTo>
                  <a:lnTo>
                    <a:pt x="4921" y="2479"/>
                  </a:lnTo>
                  <a:lnTo>
                    <a:pt x="5635" y="1983"/>
                  </a:lnTo>
                  <a:lnTo>
                    <a:pt x="6011" y="1766"/>
                  </a:lnTo>
                  <a:lnTo>
                    <a:pt x="6385" y="1580"/>
                  </a:lnTo>
                  <a:lnTo>
                    <a:pt x="6799" y="1395"/>
                  </a:lnTo>
                  <a:lnTo>
                    <a:pt x="7250" y="1239"/>
                  </a:lnTo>
                  <a:lnTo>
                    <a:pt x="8077" y="1053"/>
                  </a:lnTo>
                  <a:lnTo>
                    <a:pt x="8941" y="930"/>
                  </a:lnTo>
                  <a:lnTo>
                    <a:pt x="9842" y="805"/>
                  </a:lnTo>
                  <a:lnTo>
                    <a:pt x="10706" y="744"/>
                  </a:lnTo>
                  <a:lnTo>
                    <a:pt x="11532" y="712"/>
                  </a:lnTo>
                  <a:lnTo>
                    <a:pt x="12359" y="712"/>
                  </a:lnTo>
                  <a:lnTo>
                    <a:pt x="13185" y="744"/>
                  </a:lnTo>
                  <a:lnTo>
                    <a:pt x="14012" y="837"/>
                  </a:lnTo>
                  <a:lnTo>
                    <a:pt x="14838" y="960"/>
                  </a:lnTo>
                  <a:lnTo>
                    <a:pt x="15664" y="1116"/>
                  </a:lnTo>
                  <a:lnTo>
                    <a:pt x="16453" y="1332"/>
                  </a:lnTo>
                  <a:lnTo>
                    <a:pt x="17205" y="1611"/>
                  </a:lnTo>
                  <a:lnTo>
                    <a:pt x="18032" y="1921"/>
                  </a:lnTo>
                  <a:lnTo>
                    <a:pt x="18783" y="2324"/>
                  </a:lnTo>
                  <a:lnTo>
                    <a:pt x="19497" y="2727"/>
                  </a:lnTo>
                  <a:lnTo>
                    <a:pt x="20210" y="3192"/>
                  </a:lnTo>
                  <a:lnTo>
                    <a:pt x="20773" y="3626"/>
                  </a:lnTo>
                  <a:lnTo>
                    <a:pt x="21375" y="4059"/>
                  </a:lnTo>
                  <a:lnTo>
                    <a:pt x="21600" y="4215"/>
                  </a:lnTo>
                  <a:lnTo>
                    <a:pt x="21600" y="3905"/>
                  </a:lnTo>
                  <a:lnTo>
                    <a:pt x="21337" y="3750"/>
                  </a:lnTo>
                  <a:lnTo>
                    <a:pt x="20962" y="3471"/>
                  </a:lnTo>
                  <a:lnTo>
                    <a:pt x="20586" y="3192"/>
                  </a:lnTo>
                  <a:lnTo>
                    <a:pt x="19797" y="2665"/>
                  </a:lnTo>
                  <a:lnTo>
                    <a:pt x="19121" y="2231"/>
                  </a:lnTo>
                  <a:lnTo>
                    <a:pt x="18370" y="1890"/>
                  </a:lnTo>
                  <a:lnTo>
                    <a:pt x="17618" y="1549"/>
                  </a:lnTo>
                  <a:lnTo>
                    <a:pt x="16867" y="1270"/>
                  </a:lnTo>
                  <a:lnTo>
                    <a:pt x="16002" y="1023"/>
                  </a:lnTo>
                  <a:lnTo>
                    <a:pt x="15177" y="805"/>
                  </a:lnTo>
                  <a:lnTo>
                    <a:pt x="14312" y="681"/>
                  </a:lnTo>
                  <a:lnTo>
                    <a:pt x="13448" y="588"/>
                  </a:lnTo>
                  <a:lnTo>
                    <a:pt x="12547" y="527"/>
                  </a:lnTo>
                  <a:lnTo>
                    <a:pt x="11683" y="527"/>
                  </a:lnTo>
                  <a:lnTo>
                    <a:pt x="10782" y="588"/>
                  </a:lnTo>
                  <a:lnTo>
                    <a:pt x="9917" y="651"/>
                  </a:lnTo>
                  <a:lnTo>
                    <a:pt x="9128" y="744"/>
                  </a:lnTo>
                  <a:lnTo>
                    <a:pt x="8302" y="867"/>
                  </a:lnTo>
                  <a:lnTo>
                    <a:pt x="7514" y="1023"/>
                  </a:lnTo>
                  <a:lnTo>
                    <a:pt x="6762" y="1239"/>
                  </a:lnTo>
                  <a:lnTo>
                    <a:pt x="6385" y="1395"/>
                  </a:lnTo>
                  <a:lnTo>
                    <a:pt x="6011" y="1549"/>
                  </a:lnTo>
                  <a:lnTo>
                    <a:pt x="5673" y="1766"/>
                  </a:lnTo>
                  <a:lnTo>
                    <a:pt x="5334" y="1983"/>
                  </a:lnTo>
                  <a:lnTo>
                    <a:pt x="4733" y="2448"/>
                  </a:lnTo>
                  <a:lnTo>
                    <a:pt x="4132" y="2913"/>
                  </a:lnTo>
                  <a:lnTo>
                    <a:pt x="3568" y="3347"/>
                  </a:lnTo>
                  <a:lnTo>
                    <a:pt x="3081" y="3812"/>
                  </a:lnTo>
                  <a:lnTo>
                    <a:pt x="2592" y="4277"/>
                  </a:lnTo>
                  <a:lnTo>
                    <a:pt x="2179" y="4803"/>
                  </a:lnTo>
                  <a:lnTo>
                    <a:pt x="1803" y="5392"/>
                  </a:lnTo>
                  <a:lnTo>
                    <a:pt x="1465" y="5981"/>
                  </a:lnTo>
                  <a:lnTo>
                    <a:pt x="1202" y="6632"/>
                  </a:lnTo>
                  <a:lnTo>
                    <a:pt x="1014" y="7252"/>
                  </a:lnTo>
                  <a:lnTo>
                    <a:pt x="902" y="7252"/>
                  </a:lnTo>
                  <a:lnTo>
                    <a:pt x="1127" y="6569"/>
                  </a:lnTo>
                  <a:lnTo>
                    <a:pt x="1390" y="5888"/>
                  </a:lnTo>
                  <a:lnTo>
                    <a:pt x="1728" y="5206"/>
                  </a:lnTo>
                  <a:lnTo>
                    <a:pt x="2141" y="4555"/>
                  </a:lnTo>
                  <a:lnTo>
                    <a:pt x="2329" y="4245"/>
                  </a:lnTo>
                  <a:lnTo>
                    <a:pt x="2592" y="3966"/>
                  </a:lnTo>
                  <a:lnTo>
                    <a:pt x="2817" y="3687"/>
                  </a:lnTo>
                  <a:lnTo>
                    <a:pt x="3081" y="3440"/>
                  </a:lnTo>
                  <a:lnTo>
                    <a:pt x="3681" y="2944"/>
                  </a:lnTo>
                  <a:lnTo>
                    <a:pt x="4320" y="2479"/>
                  </a:lnTo>
                  <a:lnTo>
                    <a:pt x="4996" y="2045"/>
                  </a:lnTo>
                  <a:lnTo>
                    <a:pt x="5673" y="1611"/>
                  </a:lnTo>
                  <a:lnTo>
                    <a:pt x="6011" y="1425"/>
                  </a:lnTo>
                  <a:lnTo>
                    <a:pt x="6385" y="1239"/>
                  </a:lnTo>
                  <a:lnTo>
                    <a:pt x="6762" y="1084"/>
                  </a:lnTo>
                  <a:lnTo>
                    <a:pt x="7174" y="930"/>
                  </a:lnTo>
                  <a:lnTo>
                    <a:pt x="8077" y="681"/>
                  </a:lnTo>
                  <a:lnTo>
                    <a:pt x="8979" y="495"/>
                  </a:lnTo>
                  <a:lnTo>
                    <a:pt x="9880" y="372"/>
                  </a:lnTo>
                  <a:lnTo>
                    <a:pt x="10818" y="248"/>
                  </a:lnTo>
                  <a:lnTo>
                    <a:pt x="11720" y="216"/>
                  </a:lnTo>
                  <a:lnTo>
                    <a:pt x="12659" y="216"/>
                  </a:lnTo>
                  <a:lnTo>
                    <a:pt x="13561" y="309"/>
                  </a:lnTo>
                  <a:lnTo>
                    <a:pt x="14425" y="402"/>
                  </a:lnTo>
                  <a:lnTo>
                    <a:pt x="15326" y="588"/>
                  </a:lnTo>
                  <a:lnTo>
                    <a:pt x="16191" y="805"/>
                  </a:lnTo>
                  <a:lnTo>
                    <a:pt x="17018" y="1053"/>
                  </a:lnTo>
                  <a:lnTo>
                    <a:pt x="17881" y="1363"/>
                  </a:lnTo>
                  <a:lnTo>
                    <a:pt x="18595" y="1673"/>
                  </a:lnTo>
                  <a:lnTo>
                    <a:pt x="19308" y="2045"/>
                  </a:lnTo>
                  <a:lnTo>
                    <a:pt x="19948" y="2448"/>
                  </a:lnTo>
                  <a:lnTo>
                    <a:pt x="20586" y="2913"/>
                  </a:lnTo>
                  <a:lnTo>
                    <a:pt x="21600" y="3719"/>
                  </a:lnTo>
                  <a:lnTo>
                    <a:pt x="21600" y="3378"/>
                  </a:lnTo>
                  <a:lnTo>
                    <a:pt x="20924" y="2851"/>
                  </a:lnTo>
                  <a:lnTo>
                    <a:pt x="20248" y="2356"/>
                  </a:lnTo>
                  <a:lnTo>
                    <a:pt x="19948" y="2107"/>
                  </a:lnTo>
                  <a:lnTo>
                    <a:pt x="19572" y="1921"/>
                  </a:lnTo>
                  <a:lnTo>
                    <a:pt x="18857" y="1549"/>
                  </a:lnTo>
                  <a:lnTo>
                    <a:pt x="18107" y="1209"/>
                  </a:lnTo>
                  <a:lnTo>
                    <a:pt x="17356" y="930"/>
                  </a:lnTo>
                  <a:lnTo>
                    <a:pt x="16491" y="651"/>
                  </a:lnTo>
                  <a:lnTo>
                    <a:pt x="15627" y="402"/>
                  </a:lnTo>
                  <a:lnTo>
                    <a:pt x="14763" y="216"/>
                  </a:lnTo>
                  <a:lnTo>
                    <a:pt x="13861" y="93"/>
                  </a:lnTo>
                  <a:lnTo>
                    <a:pt x="12960" y="30"/>
                  </a:lnTo>
                  <a:lnTo>
                    <a:pt x="12058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52" name="Shape 244"/>
            <p:cNvSpPr/>
            <p:nvPr/>
          </p:nvSpPr>
          <p:spPr>
            <a:xfrm>
              <a:off x="8285230" y="5994825"/>
              <a:ext cx="37962" cy="2236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540" y="0"/>
                  </a:moveTo>
                  <a:lnTo>
                    <a:pt x="3814" y="10832"/>
                  </a:lnTo>
                  <a:lnTo>
                    <a:pt x="0" y="15126"/>
                  </a:lnTo>
                  <a:lnTo>
                    <a:pt x="0" y="19421"/>
                  </a:lnTo>
                  <a:lnTo>
                    <a:pt x="1246" y="21600"/>
                  </a:lnTo>
                  <a:lnTo>
                    <a:pt x="7628" y="21600"/>
                  </a:lnTo>
                  <a:lnTo>
                    <a:pt x="17786" y="15126"/>
                  </a:lnTo>
                  <a:lnTo>
                    <a:pt x="20354" y="12947"/>
                  </a:lnTo>
                  <a:lnTo>
                    <a:pt x="21600" y="10832"/>
                  </a:lnTo>
                  <a:lnTo>
                    <a:pt x="21600" y="6474"/>
                  </a:lnTo>
                  <a:lnTo>
                    <a:pt x="17786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53" name="Shape 245"/>
            <p:cNvSpPr/>
            <p:nvPr/>
          </p:nvSpPr>
          <p:spPr>
            <a:xfrm>
              <a:off x="8417031" y="6048449"/>
              <a:ext cx="160870" cy="14527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806" y="2664"/>
                  </a:moveTo>
                  <a:lnTo>
                    <a:pt x="18000" y="7973"/>
                  </a:lnTo>
                  <a:lnTo>
                    <a:pt x="18606" y="10637"/>
                  </a:lnTo>
                  <a:lnTo>
                    <a:pt x="19203" y="13627"/>
                  </a:lnTo>
                  <a:lnTo>
                    <a:pt x="19203" y="14959"/>
                  </a:lnTo>
                  <a:lnTo>
                    <a:pt x="18900" y="16281"/>
                  </a:lnTo>
                  <a:lnTo>
                    <a:pt x="18303" y="17278"/>
                  </a:lnTo>
                  <a:lnTo>
                    <a:pt x="16806" y="17949"/>
                  </a:lnTo>
                  <a:lnTo>
                    <a:pt x="11700" y="17949"/>
                  </a:lnTo>
                  <a:lnTo>
                    <a:pt x="9303" y="18275"/>
                  </a:lnTo>
                  <a:lnTo>
                    <a:pt x="6603" y="18946"/>
                  </a:lnTo>
                  <a:lnTo>
                    <a:pt x="5703" y="13627"/>
                  </a:lnTo>
                  <a:lnTo>
                    <a:pt x="4803" y="10302"/>
                  </a:lnTo>
                  <a:lnTo>
                    <a:pt x="4206" y="6651"/>
                  </a:lnTo>
                  <a:lnTo>
                    <a:pt x="4206" y="6315"/>
                  </a:lnTo>
                  <a:lnTo>
                    <a:pt x="7503" y="5319"/>
                  </a:lnTo>
                  <a:lnTo>
                    <a:pt x="10506" y="4657"/>
                  </a:lnTo>
                  <a:lnTo>
                    <a:pt x="13803" y="3661"/>
                  </a:lnTo>
                  <a:lnTo>
                    <a:pt x="16806" y="2664"/>
                  </a:lnTo>
                  <a:close/>
                  <a:moveTo>
                    <a:pt x="17403" y="0"/>
                  </a:moveTo>
                  <a:lnTo>
                    <a:pt x="16806" y="335"/>
                  </a:lnTo>
                  <a:lnTo>
                    <a:pt x="14703" y="1332"/>
                  </a:lnTo>
                  <a:lnTo>
                    <a:pt x="12600" y="1668"/>
                  </a:lnTo>
                  <a:lnTo>
                    <a:pt x="8100" y="2329"/>
                  </a:lnTo>
                  <a:lnTo>
                    <a:pt x="6006" y="2990"/>
                  </a:lnTo>
                  <a:lnTo>
                    <a:pt x="4206" y="3325"/>
                  </a:lnTo>
                  <a:lnTo>
                    <a:pt x="303" y="5319"/>
                  </a:lnTo>
                  <a:lnTo>
                    <a:pt x="0" y="5654"/>
                  </a:lnTo>
                  <a:lnTo>
                    <a:pt x="0" y="6651"/>
                  </a:lnTo>
                  <a:lnTo>
                    <a:pt x="606" y="7312"/>
                  </a:lnTo>
                  <a:lnTo>
                    <a:pt x="1506" y="7312"/>
                  </a:lnTo>
                  <a:lnTo>
                    <a:pt x="2406" y="6976"/>
                  </a:lnTo>
                  <a:lnTo>
                    <a:pt x="2700" y="8970"/>
                  </a:lnTo>
                  <a:lnTo>
                    <a:pt x="3003" y="10963"/>
                  </a:lnTo>
                  <a:lnTo>
                    <a:pt x="4803" y="20603"/>
                  </a:lnTo>
                  <a:lnTo>
                    <a:pt x="5400" y="21600"/>
                  </a:lnTo>
                  <a:lnTo>
                    <a:pt x="6300" y="21600"/>
                  </a:lnTo>
                  <a:lnTo>
                    <a:pt x="7806" y="20939"/>
                  </a:lnTo>
                  <a:lnTo>
                    <a:pt x="9900" y="20603"/>
                  </a:lnTo>
                  <a:lnTo>
                    <a:pt x="13803" y="20603"/>
                  </a:lnTo>
                  <a:lnTo>
                    <a:pt x="15603" y="20268"/>
                  </a:lnTo>
                  <a:lnTo>
                    <a:pt x="17403" y="19942"/>
                  </a:lnTo>
                  <a:lnTo>
                    <a:pt x="19203" y="19271"/>
                  </a:lnTo>
                  <a:lnTo>
                    <a:pt x="20700" y="18275"/>
                  </a:lnTo>
                  <a:lnTo>
                    <a:pt x="21306" y="17614"/>
                  </a:lnTo>
                  <a:lnTo>
                    <a:pt x="21600" y="16617"/>
                  </a:lnTo>
                  <a:lnTo>
                    <a:pt x="21306" y="14288"/>
                  </a:lnTo>
                  <a:lnTo>
                    <a:pt x="18303" y="671"/>
                  </a:lnTo>
                  <a:lnTo>
                    <a:pt x="18000" y="335"/>
                  </a:lnTo>
                  <a:lnTo>
                    <a:pt x="17706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54" name="Shape 246"/>
            <p:cNvSpPr/>
            <p:nvPr/>
          </p:nvSpPr>
          <p:spPr>
            <a:xfrm>
              <a:off x="5843065" y="933964"/>
              <a:ext cx="22300" cy="3577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107" y="0"/>
                  </a:moveTo>
                  <a:lnTo>
                    <a:pt x="12986" y="1363"/>
                  </a:lnTo>
                  <a:lnTo>
                    <a:pt x="4307" y="8095"/>
                  </a:lnTo>
                  <a:lnTo>
                    <a:pt x="2121" y="12142"/>
                  </a:lnTo>
                  <a:lnTo>
                    <a:pt x="0" y="17553"/>
                  </a:lnTo>
                  <a:lnTo>
                    <a:pt x="2121" y="20237"/>
                  </a:lnTo>
                  <a:lnTo>
                    <a:pt x="8614" y="21600"/>
                  </a:lnTo>
                  <a:lnTo>
                    <a:pt x="12986" y="20237"/>
                  </a:lnTo>
                  <a:lnTo>
                    <a:pt x="15107" y="17553"/>
                  </a:lnTo>
                  <a:lnTo>
                    <a:pt x="17293" y="10820"/>
                  </a:lnTo>
                  <a:lnTo>
                    <a:pt x="21600" y="4047"/>
                  </a:lnTo>
                  <a:lnTo>
                    <a:pt x="21600" y="1363"/>
                  </a:lnTo>
                  <a:lnTo>
                    <a:pt x="19479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55" name="Shape 247"/>
            <p:cNvSpPr/>
            <p:nvPr/>
          </p:nvSpPr>
          <p:spPr>
            <a:xfrm>
              <a:off x="7726636" y="6061854"/>
              <a:ext cx="172019" cy="14301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150" y="3037"/>
                  </a:moveTo>
                  <a:lnTo>
                    <a:pt x="16275" y="4049"/>
                  </a:lnTo>
                  <a:lnTo>
                    <a:pt x="17392" y="5062"/>
                  </a:lnTo>
                  <a:lnTo>
                    <a:pt x="17958" y="6756"/>
                  </a:lnTo>
                  <a:lnTo>
                    <a:pt x="18517" y="8780"/>
                  </a:lnTo>
                  <a:lnTo>
                    <a:pt x="18800" y="11136"/>
                  </a:lnTo>
                  <a:lnTo>
                    <a:pt x="19358" y="15195"/>
                  </a:lnTo>
                  <a:lnTo>
                    <a:pt x="16275" y="16538"/>
                  </a:lnTo>
                  <a:lnTo>
                    <a:pt x="12908" y="17551"/>
                  </a:lnTo>
                  <a:lnTo>
                    <a:pt x="9817" y="18232"/>
                  </a:lnTo>
                  <a:lnTo>
                    <a:pt x="6450" y="18904"/>
                  </a:lnTo>
                  <a:lnTo>
                    <a:pt x="4767" y="13170"/>
                  </a:lnTo>
                  <a:lnTo>
                    <a:pt x="3642" y="7427"/>
                  </a:lnTo>
                  <a:lnTo>
                    <a:pt x="8417" y="5062"/>
                  </a:lnTo>
                  <a:lnTo>
                    <a:pt x="10942" y="4049"/>
                  </a:lnTo>
                  <a:lnTo>
                    <a:pt x="13467" y="3378"/>
                  </a:lnTo>
                  <a:lnTo>
                    <a:pt x="14308" y="3037"/>
                  </a:lnTo>
                  <a:close/>
                  <a:moveTo>
                    <a:pt x="14867" y="0"/>
                  </a:moveTo>
                  <a:lnTo>
                    <a:pt x="12908" y="682"/>
                  </a:lnTo>
                  <a:lnTo>
                    <a:pt x="9258" y="1694"/>
                  </a:lnTo>
                  <a:lnTo>
                    <a:pt x="5892" y="3037"/>
                  </a:lnTo>
                  <a:lnTo>
                    <a:pt x="2800" y="4731"/>
                  </a:lnTo>
                  <a:lnTo>
                    <a:pt x="1958" y="4731"/>
                  </a:lnTo>
                  <a:lnTo>
                    <a:pt x="1400" y="5403"/>
                  </a:lnTo>
                  <a:lnTo>
                    <a:pt x="1400" y="5743"/>
                  </a:lnTo>
                  <a:lnTo>
                    <a:pt x="558" y="6415"/>
                  </a:lnTo>
                  <a:lnTo>
                    <a:pt x="0" y="7086"/>
                  </a:lnTo>
                  <a:lnTo>
                    <a:pt x="275" y="8099"/>
                  </a:lnTo>
                  <a:lnTo>
                    <a:pt x="842" y="8780"/>
                  </a:lnTo>
                  <a:lnTo>
                    <a:pt x="1683" y="8780"/>
                  </a:lnTo>
                  <a:lnTo>
                    <a:pt x="1683" y="8440"/>
                  </a:lnTo>
                  <a:lnTo>
                    <a:pt x="2242" y="11817"/>
                  </a:lnTo>
                  <a:lnTo>
                    <a:pt x="2800" y="14854"/>
                  </a:lnTo>
                  <a:lnTo>
                    <a:pt x="4483" y="20588"/>
                  </a:lnTo>
                  <a:lnTo>
                    <a:pt x="5050" y="21269"/>
                  </a:lnTo>
                  <a:lnTo>
                    <a:pt x="5608" y="21600"/>
                  </a:lnTo>
                  <a:lnTo>
                    <a:pt x="9542" y="21269"/>
                  </a:lnTo>
                  <a:lnTo>
                    <a:pt x="13467" y="20257"/>
                  </a:lnTo>
                  <a:lnTo>
                    <a:pt x="17117" y="18904"/>
                  </a:lnTo>
                  <a:lnTo>
                    <a:pt x="20758" y="17220"/>
                  </a:lnTo>
                  <a:lnTo>
                    <a:pt x="21600" y="16538"/>
                  </a:lnTo>
                  <a:lnTo>
                    <a:pt x="21600" y="15526"/>
                  </a:lnTo>
                  <a:lnTo>
                    <a:pt x="19642" y="4390"/>
                  </a:lnTo>
                  <a:lnTo>
                    <a:pt x="19358" y="3037"/>
                  </a:lnTo>
                  <a:lnTo>
                    <a:pt x="18800" y="1694"/>
                  </a:lnTo>
                  <a:lnTo>
                    <a:pt x="17958" y="1012"/>
                  </a:lnTo>
                  <a:lnTo>
                    <a:pt x="16833" y="341"/>
                  </a:lnTo>
                  <a:lnTo>
                    <a:pt x="14867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56" name="Shape 248"/>
            <p:cNvSpPr/>
            <p:nvPr/>
          </p:nvSpPr>
          <p:spPr>
            <a:xfrm>
              <a:off x="7706528" y="5912201"/>
              <a:ext cx="154166" cy="15416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220" y="2185"/>
                  </a:moveTo>
                  <a:lnTo>
                    <a:pt x="19406" y="15026"/>
                  </a:lnTo>
                  <a:lnTo>
                    <a:pt x="13464" y="16904"/>
                  </a:lnTo>
                  <a:lnTo>
                    <a:pt x="9707" y="18466"/>
                  </a:lnTo>
                  <a:lnTo>
                    <a:pt x="7513" y="19089"/>
                  </a:lnTo>
                  <a:lnTo>
                    <a:pt x="5635" y="19406"/>
                  </a:lnTo>
                  <a:lnTo>
                    <a:pt x="3757" y="13771"/>
                  </a:lnTo>
                  <a:lnTo>
                    <a:pt x="1878" y="7820"/>
                  </a:lnTo>
                  <a:lnTo>
                    <a:pt x="5942" y="6574"/>
                  </a:lnTo>
                  <a:lnTo>
                    <a:pt x="9707" y="5319"/>
                  </a:lnTo>
                  <a:lnTo>
                    <a:pt x="17220" y="2185"/>
                  </a:lnTo>
                  <a:close/>
                  <a:moveTo>
                    <a:pt x="17527" y="0"/>
                  </a:moveTo>
                  <a:lnTo>
                    <a:pt x="9391" y="2817"/>
                  </a:lnTo>
                  <a:lnTo>
                    <a:pt x="1246" y="5942"/>
                  </a:lnTo>
                  <a:lnTo>
                    <a:pt x="939" y="5635"/>
                  </a:lnTo>
                  <a:lnTo>
                    <a:pt x="307" y="5635"/>
                  </a:lnTo>
                  <a:lnTo>
                    <a:pt x="0" y="6258"/>
                  </a:lnTo>
                  <a:lnTo>
                    <a:pt x="0" y="6881"/>
                  </a:lnTo>
                  <a:lnTo>
                    <a:pt x="623" y="10330"/>
                  </a:lnTo>
                  <a:lnTo>
                    <a:pt x="1562" y="13771"/>
                  </a:lnTo>
                  <a:lnTo>
                    <a:pt x="3757" y="20968"/>
                  </a:lnTo>
                  <a:lnTo>
                    <a:pt x="4063" y="21600"/>
                  </a:lnTo>
                  <a:lnTo>
                    <a:pt x="6574" y="21600"/>
                  </a:lnTo>
                  <a:lnTo>
                    <a:pt x="8136" y="21284"/>
                  </a:lnTo>
                  <a:lnTo>
                    <a:pt x="11270" y="20029"/>
                  </a:lnTo>
                  <a:lnTo>
                    <a:pt x="20977" y="16904"/>
                  </a:lnTo>
                  <a:lnTo>
                    <a:pt x="21284" y="16904"/>
                  </a:lnTo>
                  <a:lnTo>
                    <a:pt x="21600" y="16588"/>
                  </a:lnTo>
                  <a:lnTo>
                    <a:pt x="21600" y="15649"/>
                  </a:lnTo>
                  <a:lnTo>
                    <a:pt x="18783" y="623"/>
                  </a:lnTo>
                  <a:lnTo>
                    <a:pt x="18160" y="307"/>
                  </a:lnTo>
                  <a:lnTo>
                    <a:pt x="17527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57" name="Shape 249"/>
            <p:cNvSpPr/>
            <p:nvPr/>
          </p:nvSpPr>
          <p:spPr>
            <a:xfrm>
              <a:off x="7833882" y="6247345"/>
              <a:ext cx="31259" cy="6477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59" y="0"/>
                  </a:moveTo>
                  <a:lnTo>
                    <a:pt x="0" y="1483"/>
                  </a:lnTo>
                  <a:lnTo>
                    <a:pt x="1559" y="3718"/>
                  </a:lnTo>
                  <a:lnTo>
                    <a:pt x="3073" y="5953"/>
                  </a:lnTo>
                  <a:lnTo>
                    <a:pt x="6191" y="11176"/>
                  </a:lnTo>
                  <a:lnTo>
                    <a:pt x="9264" y="16399"/>
                  </a:lnTo>
                  <a:lnTo>
                    <a:pt x="10823" y="18634"/>
                  </a:lnTo>
                  <a:lnTo>
                    <a:pt x="13896" y="20870"/>
                  </a:lnTo>
                  <a:lnTo>
                    <a:pt x="15455" y="21600"/>
                  </a:lnTo>
                  <a:lnTo>
                    <a:pt x="18527" y="21600"/>
                  </a:lnTo>
                  <a:lnTo>
                    <a:pt x="20087" y="20870"/>
                  </a:lnTo>
                  <a:lnTo>
                    <a:pt x="21600" y="19365"/>
                  </a:lnTo>
                  <a:lnTo>
                    <a:pt x="20087" y="17130"/>
                  </a:lnTo>
                  <a:lnTo>
                    <a:pt x="18527" y="14894"/>
                  </a:lnTo>
                  <a:lnTo>
                    <a:pt x="15455" y="9693"/>
                  </a:lnTo>
                  <a:lnTo>
                    <a:pt x="10823" y="4470"/>
                  </a:lnTo>
                  <a:lnTo>
                    <a:pt x="9264" y="2235"/>
                  </a:lnTo>
                  <a:lnTo>
                    <a:pt x="619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58" name="Shape 250"/>
            <p:cNvSpPr/>
            <p:nvPr/>
          </p:nvSpPr>
          <p:spPr>
            <a:xfrm>
              <a:off x="7769110" y="6200424"/>
              <a:ext cx="165316" cy="15416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345" y="2194"/>
                  </a:moveTo>
                  <a:lnTo>
                    <a:pt x="18392" y="10014"/>
                  </a:lnTo>
                  <a:lnTo>
                    <a:pt x="19267" y="13148"/>
                  </a:lnTo>
                  <a:lnTo>
                    <a:pt x="19554" y="14710"/>
                  </a:lnTo>
                  <a:lnTo>
                    <a:pt x="19267" y="15649"/>
                  </a:lnTo>
                  <a:lnTo>
                    <a:pt x="18973" y="16281"/>
                  </a:lnTo>
                  <a:lnTo>
                    <a:pt x="18097" y="16904"/>
                  </a:lnTo>
                  <a:lnTo>
                    <a:pt x="16640" y="17527"/>
                  </a:lnTo>
                  <a:lnTo>
                    <a:pt x="13718" y="18160"/>
                  </a:lnTo>
                  <a:lnTo>
                    <a:pt x="11090" y="18783"/>
                  </a:lnTo>
                  <a:lnTo>
                    <a:pt x="8168" y="19099"/>
                  </a:lnTo>
                  <a:lnTo>
                    <a:pt x="6712" y="19099"/>
                  </a:lnTo>
                  <a:lnTo>
                    <a:pt x="5836" y="18783"/>
                  </a:lnTo>
                  <a:lnTo>
                    <a:pt x="4960" y="18160"/>
                  </a:lnTo>
                  <a:lnTo>
                    <a:pt x="4379" y="16588"/>
                  </a:lnTo>
                  <a:lnTo>
                    <a:pt x="3789" y="11586"/>
                  </a:lnTo>
                  <a:lnTo>
                    <a:pt x="3208" y="8768"/>
                  </a:lnTo>
                  <a:lnTo>
                    <a:pt x="2333" y="6258"/>
                  </a:lnTo>
                  <a:lnTo>
                    <a:pt x="4084" y="6258"/>
                  </a:lnTo>
                  <a:lnTo>
                    <a:pt x="5836" y="5951"/>
                  </a:lnTo>
                  <a:lnTo>
                    <a:pt x="9339" y="4696"/>
                  </a:lnTo>
                  <a:lnTo>
                    <a:pt x="16345" y="2194"/>
                  </a:lnTo>
                  <a:close/>
                  <a:moveTo>
                    <a:pt x="16640" y="0"/>
                  </a:moveTo>
                  <a:lnTo>
                    <a:pt x="8463" y="2501"/>
                  </a:lnTo>
                  <a:lnTo>
                    <a:pt x="4379" y="3757"/>
                  </a:lnTo>
                  <a:lnTo>
                    <a:pt x="286" y="4696"/>
                  </a:lnTo>
                  <a:lnTo>
                    <a:pt x="0" y="5012"/>
                  </a:lnTo>
                  <a:lnTo>
                    <a:pt x="0" y="5951"/>
                  </a:lnTo>
                  <a:lnTo>
                    <a:pt x="286" y="5951"/>
                  </a:lnTo>
                  <a:lnTo>
                    <a:pt x="876" y="6258"/>
                  </a:lnTo>
                  <a:lnTo>
                    <a:pt x="581" y="6574"/>
                  </a:lnTo>
                  <a:lnTo>
                    <a:pt x="581" y="6890"/>
                  </a:lnTo>
                  <a:lnTo>
                    <a:pt x="1457" y="10330"/>
                  </a:lnTo>
                  <a:lnTo>
                    <a:pt x="1752" y="14087"/>
                  </a:lnTo>
                  <a:lnTo>
                    <a:pt x="2333" y="17843"/>
                  </a:lnTo>
                  <a:lnTo>
                    <a:pt x="2627" y="19722"/>
                  </a:lnTo>
                  <a:lnTo>
                    <a:pt x="3503" y="21284"/>
                  </a:lnTo>
                  <a:lnTo>
                    <a:pt x="3789" y="21600"/>
                  </a:lnTo>
                  <a:lnTo>
                    <a:pt x="6712" y="21600"/>
                  </a:lnTo>
                  <a:lnTo>
                    <a:pt x="9339" y="21284"/>
                  </a:lnTo>
                  <a:lnTo>
                    <a:pt x="14299" y="20038"/>
                  </a:lnTo>
                  <a:lnTo>
                    <a:pt x="17516" y="19406"/>
                  </a:lnTo>
                  <a:lnTo>
                    <a:pt x="18973" y="18783"/>
                  </a:lnTo>
                  <a:lnTo>
                    <a:pt x="20429" y="17843"/>
                  </a:lnTo>
                  <a:lnTo>
                    <a:pt x="21019" y="17220"/>
                  </a:lnTo>
                  <a:lnTo>
                    <a:pt x="21305" y="16588"/>
                  </a:lnTo>
                  <a:lnTo>
                    <a:pt x="21600" y="15342"/>
                  </a:lnTo>
                  <a:lnTo>
                    <a:pt x="21305" y="13771"/>
                  </a:lnTo>
                  <a:lnTo>
                    <a:pt x="21305" y="12525"/>
                  </a:lnTo>
                  <a:lnTo>
                    <a:pt x="17802" y="623"/>
                  </a:lnTo>
                  <a:lnTo>
                    <a:pt x="17516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59" name="Shape 251"/>
            <p:cNvSpPr/>
            <p:nvPr/>
          </p:nvSpPr>
          <p:spPr>
            <a:xfrm>
              <a:off x="8347812" y="5771441"/>
              <a:ext cx="172020" cy="15416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267" y="1562"/>
                  </a:moveTo>
                  <a:lnTo>
                    <a:pt x="16833" y="4696"/>
                  </a:lnTo>
                  <a:lnTo>
                    <a:pt x="17392" y="7513"/>
                  </a:lnTo>
                  <a:lnTo>
                    <a:pt x="18233" y="10637"/>
                  </a:lnTo>
                  <a:lnTo>
                    <a:pt x="19633" y="13455"/>
                  </a:lnTo>
                  <a:lnTo>
                    <a:pt x="19075" y="13771"/>
                  </a:lnTo>
                  <a:lnTo>
                    <a:pt x="17950" y="14394"/>
                  </a:lnTo>
                  <a:lnTo>
                    <a:pt x="14025" y="15965"/>
                  </a:lnTo>
                  <a:lnTo>
                    <a:pt x="5608" y="19089"/>
                  </a:lnTo>
                  <a:lnTo>
                    <a:pt x="4483" y="12516"/>
                  </a:lnTo>
                  <a:lnTo>
                    <a:pt x="3642" y="9391"/>
                  </a:lnTo>
                  <a:lnTo>
                    <a:pt x="2525" y="6258"/>
                  </a:lnTo>
                  <a:lnTo>
                    <a:pt x="16267" y="1562"/>
                  </a:lnTo>
                  <a:close/>
                  <a:moveTo>
                    <a:pt x="16833" y="0"/>
                  </a:moveTo>
                  <a:lnTo>
                    <a:pt x="1958" y="4696"/>
                  </a:lnTo>
                  <a:lnTo>
                    <a:pt x="1400" y="4696"/>
                  </a:lnTo>
                  <a:lnTo>
                    <a:pt x="1400" y="5002"/>
                  </a:lnTo>
                  <a:lnTo>
                    <a:pt x="558" y="5002"/>
                  </a:lnTo>
                  <a:lnTo>
                    <a:pt x="0" y="5635"/>
                  </a:lnTo>
                  <a:lnTo>
                    <a:pt x="0" y="6258"/>
                  </a:lnTo>
                  <a:lnTo>
                    <a:pt x="275" y="6574"/>
                  </a:lnTo>
                  <a:lnTo>
                    <a:pt x="842" y="6881"/>
                  </a:lnTo>
                  <a:lnTo>
                    <a:pt x="1117" y="6574"/>
                  </a:lnTo>
                  <a:lnTo>
                    <a:pt x="1400" y="10330"/>
                  </a:lnTo>
                  <a:lnTo>
                    <a:pt x="2242" y="13771"/>
                  </a:lnTo>
                  <a:lnTo>
                    <a:pt x="3642" y="20661"/>
                  </a:lnTo>
                  <a:lnTo>
                    <a:pt x="3925" y="21284"/>
                  </a:lnTo>
                  <a:lnTo>
                    <a:pt x="4208" y="21600"/>
                  </a:lnTo>
                  <a:lnTo>
                    <a:pt x="5050" y="21600"/>
                  </a:lnTo>
                  <a:lnTo>
                    <a:pt x="13742" y="18466"/>
                  </a:lnTo>
                  <a:lnTo>
                    <a:pt x="17675" y="17527"/>
                  </a:lnTo>
                  <a:lnTo>
                    <a:pt x="19633" y="16588"/>
                  </a:lnTo>
                  <a:lnTo>
                    <a:pt x="20475" y="16272"/>
                  </a:lnTo>
                  <a:lnTo>
                    <a:pt x="21042" y="15649"/>
                  </a:lnTo>
                  <a:lnTo>
                    <a:pt x="21600" y="14394"/>
                  </a:lnTo>
                  <a:lnTo>
                    <a:pt x="21600" y="12832"/>
                  </a:lnTo>
                  <a:lnTo>
                    <a:pt x="19075" y="6881"/>
                  </a:lnTo>
                  <a:lnTo>
                    <a:pt x="18233" y="3757"/>
                  </a:lnTo>
                  <a:lnTo>
                    <a:pt x="17675" y="623"/>
                  </a:lnTo>
                  <a:lnTo>
                    <a:pt x="17392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60" name="Shape 252"/>
            <p:cNvSpPr/>
            <p:nvPr/>
          </p:nvSpPr>
          <p:spPr>
            <a:xfrm>
              <a:off x="8095294" y="6126693"/>
              <a:ext cx="149720" cy="14972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765" y="2250"/>
                  </a:moveTo>
                  <a:lnTo>
                    <a:pt x="19340" y="15147"/>
                  </a:lnTo>
                  <a:lnTo>
                    <a:pt x="5802" y="19015"/>
                  </a:lnTo>
                  <a:lnTo>
                    <a:pt x="2901" y="9670"/>
                  </a:lnTo>
                  <a:lnTo>
                    <a:pt x="2260" y="7411"/>
                  </a:lnTo>
                  <a:lnTo>
                    <a:pt x="2260" y="5802"/>
                  </a:lnTo>
                  <a:lnTo>
                    <a:pt x="2576" y="5477"/>
                  </a:lnTo>
                  <a:lnTo>
                    <a:pt x="3227" y="5161"/>
                  </a:lnTo>
                  <a:lnTo>
                    <a:pt x="5477" y="4510"/>
                  </a:lnTo>
                  <a:lnTo>
                    <a:pt x="8062" y="4510"/>
                  </a:lnTo>
                  <a:lnTo>
                    <a:pt x="12571" y="3543"/>
                  </a:lnTo>
                  <a:lnTo>
                    <a:pt x="16765" y="2250"/>
                  </a:lnTo>
                  <a:close/>
                  <a:moveTo>
                    <a:pt x="17081" y="0"/>
                  </a:moveTo>
                  <a:lnTo>
                    <a:pt x="11604" y="1283"/>
                  </a:lnTo>
                  <a:lnTo>
                    <a:pt x="6128" y="2576"/>
                  </a:lnTo>
                  <a:lnTo>
                    <a:pt x="3227" y="2901"/>
                  </a:lnTo>
                  <a:lnTo>
                    <a:pt x="1609" y="3227"/>
                  </a:lnTo>
                  <a:lnTo>
                    <a:pt x="967" y="3543"/>
                  </a:lnTo>
                  <a:lnTo>
                    <a:pt x="326" y="4194"/>
                  </a:lnTo>
                  <a:lnTo>
                    <a:pt x="0" y="5802"/>
                  </a:lnTo>
                  <a:lnTo>
                    <a:pt x="0" y="7411"/>
                  </a:lnTo>
                  <a:lnTo>
                    <a:pt x="967" y="10312"/>
                  </a:lnTo>
                  <a:lnTo>
                    <a:pt x="2901" y="15798"/>
                  </a:lnTo>
                  <a:lnTo>
                    <a:pt x="3543" y="17406"/>
                  </a:lnTo>
                  <a:lnTo>
                    <a:pt x="4835" y="19340"/>
                  </a:lnTo>
                  <a:lnTo>
                    <a:pt x="4194" y="19982"/>
                  </a:lnTo>
                  <a:lnTo>
                    <a:pt x="4194" y="20949"/>
                  </a:lnTo>
                  <a:lnTo>
                    <a:pt x="4835" y="21600"/>
                  </a:lnTo>
                  <a:lnTo>
                    <a:pt x="5802" y="21600"/>
                  </a:lnTo>
                  <a:lnTo>
                    <a:pt x="13213" y="19340"/>
                  </a:lnTo>
                  <a:lnTo>
                    <a:pt x="20949" y="16765"/>
                  </a:lnTo>
                  <a:lnTo>
                    <a:pt x="21600" y="16439"/>
                  </a:lnTo>
                  <a:lnTo>
                    <a:pt x="21600" y="15472"/>
                  </a:lnTo>
                  <a:lnTo>
                    <a:pt x="20307" y="8062"/>
                  </a:lnTo>
                  <a:lnTo>
                    <a:pt x="18699" y="641"/>
                  </a:lnTo>
                  <a:lnTo>
                    <a:pt x="18048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61" name="Shape 253"/>
            <p:cNvSpPr/>
            <p:nvPr/>
          </p:nvSpPr>
          <p:spPr>
            <a:xfrm>
              <a:off x="7793665" y="6104328"/>
              <a:ext cx="44665" cy="6258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634" y="0"/>
                  </a:moveTo>
                  <a:lnTo>
                    <a:pt x="6483" y="779"/>
                  </a:lnTo>
                  <a:lnTo>
                    <a:pt x="5392" y="1535"/>
                  </a:lnTo>
                  <a:lnTo>
                    <a:pt x="4333" y="4627"/>
                  </a:lnTo>
                  <a:lnTo>
                    <a:pt x="0" y="14660"/>
                  </a:lnTo>
                  <a:lnTo>
                    <a:pt x="0" y="15438"/>
                  </a:lnTo>
                  <a:lnTo>
                    <a:pt x="1091" y="16194"/>
                  </a:lnTo>
                  <a:lnTo>
                    <a:pt x="2150" y="16973"/>
                  </a:lnTo>
                  <a:lnTo>
                    <a:pt x="4333" y="16973"/>
                  </a:lnTo>
                  <a:lnTo>
                    <a:pt x="16208" y="13881"/>
                  </a:lnTo>
                  <a:lnTo>
                    <a:pt x="16208" y="20065"/>
                  </a:lnTo>
                  <a:lnTo>
                    <a:pt x="18358" y="20821"/>
                  </a:lnTo>
                  <a:lnTo>
                    <a:pt x="18358" y="21600"/>
                  </a:lnTo>
                  <a:lnTo>
                    <a:pt x="19450" y="20821"/>
                  </a:lnTo>
                  <a:lnTo>
                    <a:pt x="20541" y="20065"/>
                  </a:lnTo>
                  <a:lnTo>
                    <a:pt x="21600" y="18508"/>
                  </a:lnTo>
                  <a:lnTo>
                    <a:pt x="21600" y="14660"/>
                  </a:lnTo>
                  <a:lnTo>
                    <a:pt x="20541" y="10033"/>
                  </a:lnTo>
                  <a:lnTo>
                    <a:pt x="18358" y="5406"/>
                  </a:lnTo>
                  <a:lnTo>
                    <a:pt x="17299" y="9254"/>
                  </a:lnTo>
                  <a:lnTo>
                    <a:pt x="15117" y="9254"/>
                  </a:lnTo>
                  <a:lnTo>
                    <a:pt x="7574" y="11567"/>
                  </a:lnTo>
                  <a:lnTo>
                    <a:pt x="8634" y="8475"/>
                  </a:lnTo>
                  <a:lnTo>
                    <a:pt x="8634" y="5406"/>
                  </a:lnTo>
                  <a:lnTo>
                    <a:pt x="9725" y="3848"/>
                  </a:lnTo>
                  <a:lnTo>
                    <a:pt x="9725" y="3092"/>
                  </a:lnTo>
                  <a:lnTo>
                    <a:pt x="10816" y="2313"/>
                  </a:lnTo>
                  <a:lnTo>
                    <a:pt x="10816" y="1535"/>
                  </a:lnTo>
                  <a:lnTo>
                    <a:pt x="9725" y="779"/>
                  </a:lnTo>
                  <a:lnTo>
                    <a:pt x="9725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62" name="Shape 254"/>
            <p:cNvSpPr/>
            <p:nvPr/>
          </p:nvSpPr>
          <p:spPr>
            <a:xfrm>
              <a:off x="7898654" y="6023893"/>
              <a:ext cx="158680" cy="14301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599" y="2365"/>
                  </a:moveTo>
                  <a:lnTo>
                    <a:pt x="15511" y="2696"/>
                  </a:lnTo>
                  <a:lnTo>
                    <a:pt x="16125" y="3037"/>
                  </a:lnTo>
                  <a:lnTo>
                    <a:pt x="16424" y="3709"/>
                  </a:lnTo>
                  <a:lnTo>
                    <a:pt x="17038" y="5733"/>
                  </a:lnTo>
                  <a:lnTo>
                    <a:pt x="17336" y="7758"/>
                  </a:lnTo>
                  <a:lnTo>
                    <a:pt x="19161" y="16197"/>
                  </a:lnTo>
                  <a:lnTo>
                    <a:pt x="12476" y="17881"/>
                  </a:lnTo>
                  <a:lnTo>
                    <a:pt x="5475" y="18904"/>
                  </a:lnTo>
                  <a:lnTo>
                    <a:pt x="4562" y="15857"/>
                  </a:lnTo>
                  <a:lnTo>
                    <a:pt x="4264" y="12820"/>
                  </a:lnTo>
                  <a:lnTo>
                    <a:pt x="3352" y="6746"/>
                  </a:lnTo>
                  <a:lnTo>
                    <a:pt x="6089" y="5733"/>
                  </a:lnTo>
                  <a:lnTo>
                    <a:pt x="10949" y="3709"/>
                  </a:lnTo>
                  <a:lnTo>
                    <a:pt x="13686" y="2696"/>
                  </a:lnTo>
                  <a:lnTo>
                    <a:pt x="14599" y="2365"/>
                  </a:lnTo>
                  <a:close/>
                  <a:moveTo>
                    <a:pt x="16731" y="0"/>
                  </a:moveTo>
                  <a:lnTo>
                    <a:pt x="14906" y="341"/>
                  </a:lnTo>
                  <a:lnTo>
                    <a:pt x="13081" y="672"/>
                  </a:lnTo>
                  <a:lnTo>
                    <a:pt x="9739" y="2025"/>
                  </a:lnTo>
                  <a:lnTo>
                    <a:pt x="6694" y="3378"/>
                  </a:lnTo>
                  <a:lnTo>
                    <a:pt x="3044" y="4721"/>
                  </a:lnTo>
                  <a:lnTo>
                    <a:pt x="3044" y="4390"/>
                  </a:lnTo>
                  <a:lnTo>
                    <a:pt x="2737" y="3709"/>
                  </a:lnTo>
                  <a:lnTo>
                    <a:pt x="2439" y="3709"/>
                  </a:lnTo>
                  <a:lnTo>
                    <a:pt x="1825" y="4049"/>
                  </a:lnTo>
                  <a:lnTo>
                    <a:pt x="1527" y="4390"/>
                  </a:lnTo>
                  <a:lnTo>
                    <a:pt x="1527" y="5062"/>
                  </a:lnTo>
                  <a:lnTo>
                    <a:pt x="614" y="5403"/>
                  </a:lnTo>
                  <a:lnTo>
                    <a:pt x="307" y="5403"/>
                  </a:lnTo>
                  <a:lnTo>
                    <a:pt x="0" y="5733"/>
                  </a:lnTo>
                  <a:lnTo>
                    <a:pt x="0" y="6415"/>
                  </a:lnTo>
                  <a:lnTo>
                    <a:pt x="614" y="7086"/>
                  </a:lnTo>
                  <a:lnTo>
                    <a:pt x="912" y="7427"/>
                  </a:lnTo>
                  <a:lnTo>
                    <a:pt x="1527" y="7427"/>
                  </a:lnTo>
                  <a:lnTo>
                    <a:pt x="1825" y="10795"/>
                  </a:lnTo>
                  <a:lnTo>
                    <a:pt x="2132" y="14173"/>
                  </a:lnTo>
                  <a:lnTo>
                    <a:pt x="2737" y="17210"/>
                  </a:lnTo>
                  <a:lnTo>
                    <a:pt x="3650" y="20588"/>
                  </a:lnTo>
                  <a:lnTo>
                    <a:pt x="3957" y="21259"/>
                  </a:lnTo>
                  <a:lnTo>
                    <a:pt x="4562" y="21600"/>
                  </a:lnTo>
                  <a:lnTo>
                    <a:pt x="12774" y="20247"/>
                  </a:lnTo>
                  <a:lnTo>
                    <a:pt x="20688" y="18222"/>
                  </a:lnTo>
                  <a:lnTo>
                    <a:pt x="21293" y="17551"/>
                  </a:lnTo>
                  <a:lnTo>
                    <a:pt x="21600" y="16538"/>
                  </a:lnTo>
                  <a:lnTo>
                    <a:pt x="17643" y="1012"/>
                  </a:lnTo>
                  <a:lnTo>
                    <a:pt x="17336" y="341"/>
                  </a:lnTo>
                  <a:lnTo>
                    <a:pt x="1673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63" name="Shape 255"/>
            <p:cNvSpPr/>
            <p:nvPr/>
          </p:nvSpPr>
          <p:spPr>
            <a:xfrm>
              <a:off x="7921019" y="5918904"/>
              <a:ext cx="40218" cy="7817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400" y="3704"/>
                  </a:moveTo>
                  <a:lnTo>
                    <a:pt x="13188" y="6161"/>
                  </a:lnTo>
                  <a:lnTo>
                    <a:pt x="10800" y="9260"/>
                  </a:lnTo>
                  <a:lnTo>
                    <a:pt x="9588" y="8636"/>
                  </a:lnTo>
                  <a:lnTo>
                    <a:pt x="8412" y="7408"/>
                  </a:lnTo>
                  <a:lnTo>
                    <a:pt x="7200" y="6161"/>
                  </a:lnTo>
                  <a:lnTo>
                    <a:pt x="7200" y="4932"/>
                  </a:lnTo>
                  <a:lnTo>
                    <a:pt x="10800" y="3704"/>
                  </a:lnTo>
                  <a:close/>
                  <a:moveTo>
                    <a:pt x="12012" y="0"/>
                  </a:moveTo>
                  <a:lnTo>
                    <a:pt x="7200" y="605"/>
                  </a:lnTo>
                  <a:lnTo>
                    <a:pt x="2388" y="1852"/>
                  </a:lnTo>
                  <a:lnTo>
                    <a:pt x="1212" y="3080"/>
                  </a:lnTo>
                  <a:lnTo>
                    <a:pt x="0" y="4309"/>
                  </a:lnTo>
                  <a:lnTo>
                    <a:pt x="1212" y="7408"/>
                  </a:lnTo>
                  <a:lnTo>
                    <a:pt x="3600" y="10488"/>
                  </a:lnTo>
                  <a:lnTo>
                    <a:pt x="7200" y="12340"/>
                  </a:lnTo>
                  <a:lnTo>
                    <a:pt x="2388" y="14816"/>
                  </a:lnTo>
                  <a:lnTo>
                    <a:pt x="2388" y="17896"/>
                  </a:lnTo>
                  <a:lnTo>
                    <a:pt x="4812" y="19748"/>
                  </a:lnTo>
                  <a:lnTo>
                    <a:pt x="7200" y="20977"/>
                  </a:lnTo>
                  <a:lnTo>
                    <a:pt x="10800" y="21600"/>
                  </a:lnTo>
                  <a:lnTo>
                    <a:pt x="15612" y="20977"/>
                  </a:lnTo>
                  <a:lnTo>
                    <a:pt x="18000" y="19125"/>
                  </a:lnTo>
                  <a:lnTo>
                    <a:pt x="19212" y="17273"/>
                  </a:lnTo>
                  <a:lnTo>
                    <a:pt x="19212" y="14816"/>
                  </a:lnTo>
                  <a:lnTo>
                    <a:pt x="16788" y="12340"/>
                  </a:lnTo>
                  <a:lnTo>
                    <a:pt x="14400" y="10488"/>
                  </a:lnTo>
                  <a:lnTo>
                    <a:pt x="18000" y="9260"/>
                  </a:lnTo>
                  <a:lnTo>
                    <a:pt x="20388" y="6784"/>
                  </a:lnTo>
                  <a:lnTo>
                    <a:pt x="21600" y="4309"/>
                  </a:lnTo>
                  <a:lnTo>
                    <a:pt x="21600" y="1852"/>
                  </a:lnTo>
                  <a:lnTo>
                    <a:pt x="20388" y="605"/>
                  </a:lnTo>
                  <a:lnTo>
                    <a:pt x="1800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64" name="Shape 256"/>
            <p:cNvSpPr/>
            <p:nvPr/>
          </p:nvSpPr>
          <p:spPr>
            <a:xfrm>
              <a:off x="8336597" y="6202681"/>
              <a:ext cx="73732" cy="603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64" y="0"/>
                  </a:moveTo>
                  <a:lnTo>
                    <a:pt x="1322" y="1592"/>
                  </a:lnTo>
                  <a:lnTo>
                    <a:pt x="1964" y="4800"/>
                  </a:lnTo>
                  <a:lnTo>
                    <a:pt x="2625" y="7984"/>
                  </a:lnTo>
                  <a:lnTo>
                    <a:pt x="661" y="9600"/>
                  </a:lnTo>
                  <a:lnTo>
                    <a:pt x="0" y="10384"/>
                  </a:lnTo>
                  <a:lnTo>
                    <a:pt x="0" y="12784"/>
                  </a:lnTo>
                  <a:lnTo>
                    <a:pt x="1964" y="13592"/>
                  </a:lnTo>
                  <a:lnTo>
                    <a:pt x="3286" y="12784"/>
                  </a:lnTo>
                  <a:lnTo>
                    <a:pt x="4588" y="16800"/>
                  </a:lnTo>
                  <a:lnTo>
                    <a:pt x="5891" y="19984"/>
                  </a:lnTo>
                  <a:lnTo>
                    <a:pt x="7213" y="21600"/>
                  </a:lnTo>
                  <a:lnTo>
                    <a:pt x="8516" y="20792"/>
                  </a:lnTo>
                  <a:lnTo>
                    <a:pt x="8516" y="19200"/>
                  </a:lnTo>
                  <a:lnTo>
                    <a:pt x="7855" y="15184"/>
                  </a:lnTo>
                  <a:lnTo>
                    <a:pt x="7213" y="11192"/>
                  </a:lnTo>
                  <a:lnTo>
                    <a:pt x="8516" y="10384"/>
                  </a:lnTo>
                  <a:lnTo>
                    <a:pt x="15068" y="7984"/>
                  </a:lnTo>
                  <a:lnTo>
                    <a:pt x="17673" y="7200"/>
                  </a:lnTo>
                  <a:lnTo>
                    <a:pt x="20958" y="5584"/>
                  </a:lnTo>
                  <a:lnTo>
                    <a:pt x="21600" y="3992"/>
                  </a:lnTo>
                  <a:lnTo>
                    <a:pt x="21600" y="3184"/>
                  </a:lnTo>
                  <a:lnTo>
                    <a:pt x="20958" y="2400"/>
                  </a:lnTo>
                  <a:lnTo>
                    <a:pt x="18334" y="1592"/>
                  </a:lnTo>
                  <a:lnTo>
                    <a:pt x="15709" y="2400"/>
                  </a:lnTo>
                  <a:lnTo>
                    <a:pt x="11140" y="3184"/>
                  </a:lnTo>
                  <a:lnTo>
                    <a:pt x="5891" y="5584"/>
                  </a:lnTo>
                  <a:lnTo>
                    <a:pt x="3927" y="784"/>
                  </a:lnTo>
                  <a:lnTo>
                    <a:pt x="3286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65" name="Shape 257"/>
            <p:cNvSpPr/>
            <p:nvPr/>
          </p:nvSpPr>
          <p:spPr>
            <a:xfrm>
              <a:off x="7871843" y="5880877"/>
              <a:ext cx="147464" cy="14746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040" y="2294"/>
                  </a:moveTo>
                  <a:lnTo>
                    <a:pt x="16691" y="3606"/>
                  </a:lnTo>
                  <a:lnTo>
                    <a:pt x="17352" y="6873"/>
                  </a:lnTo>
                  <a:lnTo>
                    <a:pt x="18985" y="14406"/>
                  </a:lnTo>
                  <a:lnTo>
                    <a:pt x="12112" y="16691"/>
                  </a:lnTo>
                  <a:lnTo>
                    <a:pt x="5240" y="18985"/>
                  </a:lnTo>
                  <a:lnTo>
                    <a:pt x="3606" y="13425"/>
                  </a:lnTo>
                  <a:lnTo>
                    <a:pt x="2625" y="9167"/>
                  </a:lnTo>
                  <a:lnTo>
                    <a:pt x="2294" y="7855"/>
                  </a:lnTo>
                  <a:lnTo>
                    <a:pt x="2294" y="7203"/>
                  </a:lnTo>
                  <a:lnTo>
                    <a:pt x="9167" y="4258"/>
                  </a:lnTo>
                  <a:lnTo>
                    <a:pt x="12443" y="2945"/>
                  </a:lnTo>
                  <a:lnTo>
                    <a:pt x="16040" y="2294"/>
                  </a:lnTo>
                  <a:close/>
                  <a:moveTo>
                    <a:pt x="17021" y="0"/>
                  </a:moveTo>
                  <a:lnTo>
                    <a:pt x="13094" y="331"/>
                  </a:lnTo>
                  <a:lnTo>
                    <a:pt x="8836" y="1312"/>
                  </a:lnTo>
                  <a:lnTo>
                    <a:pt x="4909" y="3276"/>
                  </a:lnTo>
                  <a:lnTo>
                    <a:pt x="1643" y="5240"/>
                  </a:lnTo>
                  <a:lnTo>
                    <a:pt x="982" y="5240"/>
                  </a:lnTo>
                  <a:lnTo>
                    <a:pt x="331" y="5570"/>
                  </a:lnTo>
                  <a:lnTo>
                    <a:pt x="0" y="5891"/>
                  </a:lnTo>
                  <a:lnTo>
                    <a:pt x="0" y="7534"/>
                  </a:lnTo>
                  <a:lnTo>
                    <a:pt x="661" y="9818"/>
                  </a:lnTo>
                  <a:lnTo>
                    <a:pt x="3276" y="20618"/>
                  </a:lnTo>
                  <a:lnTo>
                    <a:pt x="3276" y="21279"/>
                  </a:lnTo>
                  <a:lnTo>
                    <a:pt x="3606" y="21600"/>
                  </a:lnTo>
                  <a:lnTo>
                    <a:pt x="4588" y="21600"/>
                  </a:lnTo>
                  <a:lnTo>
                    <a:pt x="12764" y="18985"/>
                  </a:lnTo>
                  <a:lnTo>
                    <a:pt x="20618" y="16370"/>
                  </a:lnTo>
                  <a:lnTo>
                    <a:pt x="21279" y="16040"/>
                  </a:lnTo>
                  <a:lnTo>
                    <a:pt x="21600" y="15709"/>
                  </a:lnTo>
                  <a:lnTo>
                    <a:pt x="21600" y="14406"/>
                  </a:lnTo>
                  <a:lnTo>
                    <a:pt x="20297" y="11782"/>
                  </a:lnTo>
                  <a:lnTo>
                    <a:pt x="19967" y="8836"/>
                  </a:lnTo>
                  <a:lnTo>
                    <a:pt x="18985" y="2625"/>
                  </a:lnTo>
                  <a:lnTo>
                    <a:pt x="18655" y="1964"/>
                  </a:lnTo>
                  <a:lnTo>
                    <a:pt x="18334" y="982"/>
                  </a:lnTo>
                  <a:lnTo>
                    <a:pt x="17673" y="331"/>
                  </a:lnTo>
                  <a:lnTo>
                    <a:pt x="1702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66" name="Shape 258"/>
            <p:cNvSpPr/>
            <p:nvPr/>
          </p:nvSpPr>
          <p:spPr>
            <a:xfrm>
              <a:off x="8151173" y="6169166"/>
              <a:ext cx="40218" cy="647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588" y="0"/>
                  </a:moveTo>
                  <a:lnTo>
                    <a:pt x="4776" y="2235"/>
                  </a:lnTo>
                  <a:lnTo>
                    <a:pt x="1176" y="5201"/>
                  </a:lnTo>
                  <a:lnTo>
                    <a:pt x="0" y="8189"/>
                  </a:lnTo>
                  <a:lnTo>
                    <a:pt x="0" y="8941"/>
                  </a:lnTo>
                  <a:lnTo>
                    <a:pt x="1176" y="8941"/>
                  </a:lnTo>
                  <a:lnTo>
                    <a:pt x="5988" y="6706"/>
                  </a:lnTo>
                  <a:lnTo>
                    <a:pt x="9588" y="5201"/>
                  </a:lnTo>
                  <a:lnTo>
                    <a:pt x="10800" y="4470"/>
                  </a:lnTo>
                  <a:lnTo>
                    <a:pt x="9588" y="5953"/>
                  </a:lnTo>
                  <a:lnTo>
                    <a:pt x="7200" y="8941"/>
                  </a:lnTo>
                  <a:lnTo>
                    <a:pt x="7200" y="10424"/>
                  </a:lnTo>
                  <a:lnTo>
                    <a:pt x="8376" y="11907"/>
                  </a:lnTo>
                  <a:lnTo>
                    <a:pt x="14400" y="11907"/>
                  </a:lnTo>
                  <a:lnTo>
                    <a:pt x="14400" y="14142"/>
                  </a:lnTo>
                  <a:lnTo>
                    <a:pt x="9588" y="15647"/>
                  </a:lnTo>
                  <a:lnTo>
                    <a:pt x="3600" y="17882"/>
                  </a:lnTo>
                  <a:lnTo>
                    <a:pt x="1176" y="18612"/>
                  </a:lnTo>
                  <a:lnTo>
                    <a:pt x="2388" y="20117"/>
                  </a:lnTo>
                  <a:lnTo>
                    <a:pt x="3600" y="20848"/>
                  </a:lnTo>
                  <a:lnTo>
                    <a:pt x="5988" y="21600"/>
                  </a:lnTo>
                  <a:lnTo>
                    <a:pt x="11976" y="20117"/>
                  </a:lnTo>
                  <a:lnTo>
                    <a:pt x="16788" y="17882"/>
                  </a:lnTo>
                  <a:lnTo>
                    <a:pt x="20388" y="14894"/>
                  </a:lnTo>
                  <a:lnTo>
                    <a:pt x="21600" y="13411"/>
                  </a:lnTo>
                  <a:lnTo>
                    <a:pt x="21600" y="11176"/>
                  </a:lnTo>
                  <a:lnTo>
                    <a:pt x="20388" y="9671"/>
                  </a:lnTo>
                  <a:lnTo>
                    <a:pt x="19176" y="8941"/>
                  </a:lnTo>
                  <a:lnTo>
                    <a:pt x="15576" y="7436"/>
                  </a:lnTo>
                  <a:lnTo>
                    <a:pt x="16788" y="5953"/>
                  </a:lnTo>
                  <a:lnTo>
                    <a:pt x="18000" y="3718"/>
                  </a:lnTo>
                  <a:lnTo>
                    <a:pt x="16788" y="2235"/>
                  </a:lnTo>
                  <a:lnTo>
                    <a:pt x="14400" y="730"/>
                  </a:lnTo>
                  <a:lnTo>
                    <a:pt x="11976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67" name="Shape 259"/>
            <p:cNvSpPr/>
            <p:nvPr/>
          </p:nvSpPr>
          <p:spPr>
            <a:xfrm>
              <a:off x="7958980" y="6068557"/>
              <a:ext cx="38028" cy="5813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704" y="0"/>
                  </a:moveTo>
                  <a:lnTo>
                    <a:pt x="8896" y="838"/>
                  </a:lnTo>
                  <a:lnTo>
                    <a:pt x="5089" y="2490"/>
                  </a:lnTo>
                  <a:lnTo>
                    <a:pt x="2563" y="4167"/>
                  </a:lnTo>
                  <a:lnTo>
                    <a:pt x="0" y="6658"/>
                  </a:lnTo>
                  <a:lnTo>
                    <a:pt x="0" y="11638"/>
                  </a:lnTo>
                  <a:lnTo>
                    <a:pt x="2563" y="14129"/>
                  </a:lnTo>
                  <a:lnTo>
                    <a:pt x="5089" y="14942"/>
                  </a:lnTo>
                  <a:lnTo>
                    <a:pt x="7615" y="14129"/>
                  </a:lnTo>
                  <a:lnTo>
                    <a:pt x="11422" y="12452"/>
                  </a:lnTo>
                  <a:lnTo>
                    <a:pt x="13985" y="12452"/>
                  </a:lnTo>
                  <a:lnTo>
                    <a:pt x="15229" y="14129"/>
                  </a:lnTo>
                  <a:lnTo>
                    <a:pt x="11422" y="16619"/>
                  </a:lnTo>
                  <a:lnTo>
                    <a:pt x="3807" y="16619"/>
                  </a:lnTo>
                  <a:lnTo>
                    <a:pt x="1282" y="17433"/>
                  </a:lnTo>
                  <a:lnTo>
                    <a:pt x="0" y="18271"/>
                  </a:lnTo>
                  <a:lnTo>
                    <a:pt x="3807" y="20762"/>
                  </a:lnTo>
                  <a:lnTo>
                    <a:pt x="6371" y="21600"/>
                  </a:lnTo>
                  <a:lnTo>
                    <a:pt x="13985" y="20762"/>
                  </a:lnTo>
                  <a:lnTo>
                    <a:pt x="16511" y="19923"/>
                  </a:lnTo>
                  <a:lnTo>
                    <a:pt x="19037" y="18271"/>
                  </a:lnTo>
                  <a:lnTo>
                    <a:pt x="21600" y="15781"/>
                  </a:lnTo>
                  <a:lnTo>
                    <a:pt x="21600" y="11638"/>
                  </a:lnTo>
                  <a:lnTo>
                    <a:pt x="20318" y="9962"/>
                  </a:lnTo>
                  <a:lnTo>
                    <a:pt x="17793" y="9148"/>
                  </a:lnTo>
                  <a:lnTo>
                    <a:pt x="15229" y="8310"/>
                  </a:lnTo>
                  <a:lnTo>
                    <a:pt x="10178" y="8310"/>
                  </a:lnTo>
                  <a:lnTo>
                    <a:pt x="6371" y="9962"/>
                  </a:lnTo>
                  <a:lnTo>
                    <a:pt x="5089" y="8310"/>
                  </a:lnTo>
                  <a:lnTo>
                    <a:pt x="10178" y="4981"/>
                  </a:lnTo>
                  <a:lnTo>
                    <a:pt x="17793" y="2490"/>
                  </a:lnTo>
                  <a:lnTo>
                    <a:pt x="17793" y="1677"/>
                  </a:lnTo>
                  <a:lnTo>
                    <a:pt x="16511" y="838"/>
                  </a:lnTo>
                  <a:lnTo>
                    <a:pt x="12704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68" name="Shape 260"/>
            <p:cNvSpPr/>
            <p:nvPr/>
          </p:nvSpPr>
          <p:spPr>
            <a:xfrm>
              <a:off x="7626093" y="6370252"/>
              <a:ext cx="176532" cy="15861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851" y="2738"/>
                  </a:moveTo>
                  <a:lnTo>
                    <a:pt x="16403" y="3344"/>
                  </a:lnTo>
                  <a:lnTo>
                    <a:pt x="16947" y="4257"/>
                  </a:lnTo>
                  <a:lnTo>
                    <a:pt x="19140" y="12165"/>
                  </a:lnTo>
                  <a:lnTo>
                    <a:pt x="19960" y="15518"/>
                  </a:lnTo>
                  <a:lnTo>
                    <a:pt x="18319" y="15518"/>
                  </a:lnTo>
                  <a:lnTo>
                    <a:pt x="16947" y="15816"/>
                  </a:lnTo>
                  <a:lnTo>
                    <a:pt x="13390" y="16729"/>
                  </a:lnTo>
                  <a:lnTo>
                    <a:pt x="10110" y="17949"/>
                  </a:lnTo>
                  <a:lnTo>
                    <a:pt x="7925" y="18862"/>
                  </a:lnTo>
                  <a:lnTo>
                    <a:pt x="7105" y="19169"/>
                  </a:lnTo>
                  <a:lnTo>
                    <a:pt x="6561" y="18862"/>
                  </a:lnTo>
                  <a:lnTo>
                    <a:pt x="6009" y="18554"/>
                  </a:lnTo>
                  <a:lnTo>
                    <a:pt x="5741" y="17949"/>
                  </a:lnTo>
                  <a:lnTo>
                    <a:pt x="5465" y="16729"/>
                  </a:lnTo>
                  <a:lnTo>
                    <a:pt x="5189" y="15210"/>
                  </a:lnTo>
                  <a:lnTo>
                    <a:pt x="3549" y="7908"/>
                  </a:lnTo>
                  <a:lnTo>
                    <a:pt x="7105" y="6390"/>
                  </a:lnTo>
                  <a:lnTo>
                    <a:pt x="9842" y="5477"/>
                  </a:lnTo>
                  <a:lnTo>
                    <a:pt x="11206" y="5170"/>
                  </a:lnTo>
                  <a:lnTo>
                    <a:pt x="12570" y="4257"/>
                  </a:lnTo>
                  <a:lnTo>
                    <a:pt x="13943" y="3344"/>
                  </a:lnTo>
                  <a:lnTo>
                    <a:pt x="15031" y="2738"/>
                  </a:lnTo>
                  <a:close/>
                  <a:moveTo>
                    <a:pt x="16403" y="0"/>
                  </a:moveTo>
                  <a:lnTo>
                    <a:pt x="14487" y="913"/>
                  </a:lnTo>
                  <a:lnTo>
                    <a:pt x="12846" y="1826"/>
                  </a:lnTo>
                  <a:lnTo>
                    <a:pt x="10930" y="3037"/>
                  </a:lnTo>
                  <a:lnTo>
                    <a:pt x="9290" y="3651"/>
                  </a:lnTo>
                  <a:lnTo>
                    <a:pt x="4645" y="5477"/>
                  </a:lnTo>
                  <a:lnTo>
                    <a:pt x="2460" y="6390"/>
                  </a:lnTo>
                  <a:lnTo>
                    <a:pt x="268" y="7601"/>
                  </a:lnTo>
                  <a:lnTo>
                    <a:pt x="0" y="8215"/>
                  </a:lnTo>
                  <a:lnTo>
                    <a:pt x="0" y="8821"/>
                  </a:lnTo>
                  <a:lnTo>
                    <a:pt x="544" y="9426"/>
                  </a:lnTo>
                  <a:lnTo>
                    <a:pt x="1088" y="9426"/>
                  </a:lnTo>
                  <a:lnTo>
                    <a:pt x="2460" y="8513"/>
                  </a:lnTo>
                  <a:lnTo>
                    <a:pt x="2728" y="11559"/>
                  </a:lnTo>
                  <a:lnTo>
                    <a:pt x="3281" y="14605"/>
                  </a:lnTo>
                  <a:lnTo>
                    <a:pt x="4921" y="20687"/>
                  </a:lnTo>
                  <a:lnTo>
                    <a:pt x="5189" y="21293"/>
                  </a:lnTo>
                  <a:lnTo>
                    <a:pt x="5741" y="21600"/>
                  </a:lnTo>
                  <a:lnTo>
                    <a:pt x="7649" y="20994"/>
                  </a:lnTo>
                  <a:lnTo>
                    <a:pt x="9566" y="20380"/>
                  </a:lnTo>
                  <a:lnTo>
                    <a:pt x="13122" y="18862"/>
                  </a:lnTo>
                  <a:lnTo>
                    <a:pt x="16403" y="17949"/>
                  </a:lnTo>
                  <a:lnTo>
                    <a:pt x="19960" y="17642"/>
                  </a:lnTo>
                  <a:lnTo>
                    <a:pt x="20780" y="17343"/>
                  </a:lnTo>
                  <a:lnTo>
                    <a:pt x="21324" y="17036"/>
                  </a:lnTo>
                  <a:lnTo>
                    <a:pt x="21600" y="16123"/>
                  </a:lnTo>
                  <a:lnTo>
                    <a:pt x="21600" y="15210"/>
                  </a:lnTo>
                  <a:lnTo>
                    <a:pt x="21324" y="13385"/>
                  </a:lnTo>
                  <a:lnTo>
                    <a:pt x="19408" y="6995"/>
                  </a:lnTo>
                  <a:lnTo>
                    <a:pt x="17223" y="606"/>
                  </a:lnTo>
                  <a:lnTo>
                    <a:pt x="16947" y="298"/>
                  </a:lnTo>
                  <a:lnTo>
                    <a:pt x="16403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69" name="Shape 261"/>
            <p:cNvSpPr/>
            <p:nvPr/>
          </p:nvSpPr>
          <p:spPr>
            <a:xfrm>
              <a:off x="7983601" y="6195978"/>
              <a:ext cx="64774" cy="5807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6706" y="0"/>
                  </a:moveTo>
                  <a:lnTo>
                    <a:pt x="2235" y="3308"/>
                  </a:lnTo>
                  <a:lnTo>
                    <a:pt x="0" y="6640"/>
                  </a:lnTo>
                  <a:lnTo>
                    <a:pt x="730" y="7480"/>
                  </a:lnTo>
                  <a:lnTo>
                    <a:pt x="1483" y="7480"/>
                  </a:lnTo>
                  <a:lnTo>
                    <a:pt x="4470" y="5801"/>
                  </a:lnTo>
                  <a:lnTo>
                    <a:pt x="8189" y="4987"/>
                  </a:lnTo>
                  <a:lnTo>
                    <a:pt x="7436" y="9134"/>
                  </a:lnTo>
                  <a:lnTo>
                    <a:pt x="6706" y="12466"/>
                  </a:lnTo>
                  <a:lnTo>
                    <a:pt x="5201" y="15774"/>
                  </a:lnTo>
                  <a:lnTo>
                    <a:pt x="5201" y="18267"/>
                  </a:lnTo>
                  <a:lnTo>
                    <a:pt x="5953" y="19946"/>
                  </a:lnTo>
                  <a:lnTo>
                    <a:pt x="6706" y="21600"/>
                  </a:lnTo>
                  <a:lnTo>
                    <a:pt x="12659" y="21600"/>
                  </a:lnTo>
                  <a:lnTo>
                    <a:pt x="20117" y="19946"/>
                  </a:lnTo>
                  <a:lnTo>
                    <a:pt x="20848" y="19107"/>
                  </a:lnTo>
                  <a:lnTo>
                    <a:pt x="21600" y="18267"/>
                  </a:lnTo>
                  <a:lnTo>
                    <a:pt x="21600" y="16613"/>
                  </a:lnTo>
                  <a:lnTo>
                    <a:pt x="20117" y="14120"/>
                  </a:lnTo>
                  <a:lnTo>
                    <a:pt x="18612" y="14120"/>
                  </a:lnTo>
                  <a:lnTo>
                    <a:pt x="12659" y="15774"/>
                  </a:lnTo>
                  <a:lnTo>
                    <a:pt x="10424" y="16613"/>
                  </a:lnTo>
                  <a:lnTo>
                    <a:pt x="9671" y="16613"/>
                  </a:lnTo>
                  <a:lnTo>
                    <a:pt x="10424" y="14960"/>
                  </a:lnTo>
                  <a:lnTo>
                    <a:pt x="11907" y="9134"/>
                  </a:lnTo>
                  <a:lnTo>
                    <a:pt x="12659" y="2493"/>
                  </a:lnTo>
                  <a:lnTo>
                    <a:pt x="11907" y="815"/>
                  </a:lnTo>
                  <a:lnTo>
                    <a:pt x="10424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70" name="Shape 262"/>
            <p:cNvSpPr/>
            <p:nvPr/>
          </p:nvSpPr>
          <p:spPr>
            <a:xfrm>
              <a:off x="7782515" y="6338928"/>
              <a:ext cx="176466" cy="14076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230" y="2403"/>
                  </a:moveTo>
                  <a:lnTo>
                    <a:pt x="17774" y="3086"/>
                  </a:lnTo>
                  <a:lnTo>
                    <a:pt x="18318" y="4461"/>
                  </a:lnTo>
                  <a:lnTo>
                    <a:pt x="18594" y="6171"/>
                  </a:lnTo>
                  <a:lnTo>
                    <a:pt x="19415" y="11314"/>
                  </a:lnTo>
                  <a:lnTo>
                    <a:pt x="19415" y="13718"/>
                  </a:lnTo>
                  <a:lnTo>
                    <a:pt x="19139" y="14746"/>
                  </a:lnTo>
                  <a:lnTo>
                    <a:pt x="18871" y="15429"/>
                  </a:lnTo>
                  <a:lnTo>
                    <a:pt x="17774" y="16803"/>
                  </a:lnTo>
                  <a:lnTo>
                    <a:pt x="16409" y="17832"/>
                  </a:lnTo>
                  <a:lnTo>
                    <a:pt x="14768" y="18514"/>
                  </a:lnTo>
                  <a:lnTo>
                    <a:pt x="13127" y="18861"/>
                  </a:lnTo>
                  <a:lnTo>
                    <a:pt x="9569" y="19207"/>
                  </a:lnTo>
                  <a:lnTo>
                    <a:pt x="8473" y="19207"/>
                  </a:lnTo>
                  <a:lnTo>
                    <a:pt x="7652" y="18178"/>
                  </a:lnTo>
                  <a:lnTo>
                    <a:pt x="6832" y="16803"/>
                  </a:lnTo>
                  <a:lnTo>
                    <a:pt x="6287" y="15429"/>
                  </a:lnTo>
                  <a:lnTo>
                    <a:pt x="5467" y="11661"/>
                  </a:lnTo>
                  <a:lnTo>
                    <a:pt x="4923" y="7893"/>
                  </a:lnTo>
                  <a:lnTo>
                    <a:pt x="9025" y="6518"/>
                  </a:lnTo>
                  <a:lnTo>
                    <a:pt x="12851" y="4807"/>
                  </a:lnTo>
                  <a:lnTo>
                    <a:pt x="16677" y="2403"/>
                  </a:lnTo>
                  <a:close/>
                  <a:moveTo>
                    <a:pt x="16133" y="0"/>
                  </a:moveTo>
                  <a:lnTo>
                    <a:pt x="13395" y="1721"/>
                  </a:lnTo>
                  <a:lnTo>
                    <a:pt x="11210" y="3086"/>
                  </a:lnTo>
                  <a:lnTo>
                    <a:pt x="9025" y="4114"/>
                  </a:lnTo>
                  <a:lnTo>
                    <a:pt x="4370" y="5489"/>
                  </a:lnTo>
                  <a:lnTo>
                    <a:pt x="3826" y="4461"/>
                  </a:lnTo>
                  <a:lnTo>
                    <a:pt x="3826" y="4807"/>
                  </a:lnTo>
                  <a:lnTo>
                    <a:pt x="3550" y="5489"/>
                  </a:lnTo>
                  <a:lnTo>
                    <a:pt x="820" y="6518"/>
                  </a:lnTo>
                  <a:lnTo>
                    <a:pt x="268" y="6518"/>
                  </a:lnTo>
                  <a:lnTo>
                    <a:pt x="0" y="6864"/>
                  </a:lnTo>
                  <a:lnTo>
                    <a:pt x="0" y="7893"/>
                  </a:lnTo>
                  <a:lnTo>
                    <a:pt x="544" y="8575"/>
                  </a:lnTo>
                  <a:lnTo>
                    <a:pt x="1089" y="8575"/>
                  </a:lnTo>
                  <a:lnTo>
                    <a:pt x="3282" y="8229"/>
                  </a:lnTo>
                  <a:lnTo>
                    <a:pt x="3550" y="12007"/>
                  </a:lnTo>
                  <a:lnTo>
                    <a:pt x="4370" y="16121"/>
                  </a:lnTo>
                  <a:lnTo>
                    <a:pt x="5191" y="17832"/>
                  </a:lnTo>
                  <a:lnTo>
                    <a:pt x="5743" y="19207"/>
                  </a:lnTo>
                  <a:lnTo>
                    <a:pt x="6564" y="20571"/>
                  </a:lnTo>
                  <a:lnTo>
                    <a:pt x="7652" y="21264"/>
                  </a:lnTo>
                  <a:lnTo>
                    <a:pt x="9569" y="21600"/>
                  </a:lnTo>
                  <a:lnTo>
                    <a:pt x="11486" y="21600"/>
                  </a:lnTo>
                  <a:lnTo>
                    <a:pt x="13395" y="21264"/>
                  </a:lnTo>
                  <a:lnTo>
                    <a:pt x="15036" y="20918"/>
                  </a:lnTo>
                  <a:lnTo>
                    <a:pt x="18050" y="20235"/>
                  </a:lnTo>
                  <a:lnTo>
                    <a:pt x="19415" y="19543"/>
                  </a:lnTo>
                  <a:lnTo>
                    <a:pt x="19959" y="19207"/>
                  </a:lnTo>
                  <a:lnTo>
                    <a:pt x="20511" y="18514"/>
                  </a:lnTo>
                  <a:lnTo>
                    <a:pt x="21332" y="16457"/>
                  </a:lnTo>
                  <a:lnTo>
                    <a:pt x="21600" y="14746"/>
                  </a:lnTo>
                  <a:lnTo>
                    <a:pt x="21332" y="12689"/>
                  </a:lnTo>
                  <a:lnTo>
                    <a:pt x="21056" y="10632"/>
                  </a:lnTo>
                  <a:lnTo>
                    <a:pt x="20511" y="5143"/>
                  </a:lnTo>
                  <a:lnTo>
                    <a:pt x="19959" y="2403"/>
                  </a:lnTo>
                  <a:lnTo>
                    <a:pt x="18871" y="346"/>
                  </a:lnTo>
                  <a:lnTo>
                    <a:pt x="1805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71" name="Shape 263"/>
            <p:cNvSpPr/>
            <p:nvPr/>
          </p:nvSpPr>
          <p:spPr>
            <a:xfrm>
              <a:off x="7579173" y="6104328"/>
              <a:ext cx="154167" cy="12961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333" y="2610"/>
                  </a:moveTo>
                  <a:lnTo>
                    <a:pt x="15965" y="2975"/>
                  </a:lnTo>
                  <a:lnTo>
                    <a:pt x="16588" y="3351"/>
                  </a:lnTo>
                  <a:lnTo>
                    <a:pt x="17527" y="4844"/>
                  </a:lnTo>
                  <a:lnTo>
                    <a:pt x="18466" y="6702"/>
                  </a:lnTo>
                  <a:lnTo>
                    <a:pt x="18783" y="8936"/>
                  </a:lnTo>
                  <a:lnTo>
                    <a:pt x="19406" y="11171"/>
                  </a:lnTo>
                  <a:lnTo>
                    <a:pt x="19722" y="15639"/>
                  </a:lnTo>
                  <a:lnTo>
                    <a:pt x="8452" y="18625"/>
                  </a:lnTo>
                  <a:lnTo>
                    <a:pt x="4380" y="18625"/>
                  </a:lnTo>
                  <a:lnTo>
                    <a:pt x="3440" y="15274"/>
                  </a:lnTo>
                  <a:lnTo>
                    <a:pt x="1562" y="8195"/>
                  </a:lnTo>
                  <a:lnTo>
                    <a:pt x="7513" y="5209"/>
                  </a:lnTo>
                  <a:lnTo>
                    <a:pt x="10330" y="3727"/>
                  </a:lnTo>
                  <a:lnTo>
                    <a:pt x="13771" y="2610"/>
                  </a:lnTo>
                  <a:close/>
                  <a:moveTo>
                    <a:pt x="15649" y="0"/>
                  </a:moveTo>
                  <a:lnTo>
                    <a:pt x="13771" y="376"/>
                  </a:lnTo>
                  <a:lnTo>
                    <a:pt x="10330" y="1858"/>
                  </a:lnTo>
                  <a:lnTo>
                    <a:pt x="5635" y="4092"/>
                  </a:lnTo>
                  <a:lnTo>
                    <a:pt x="939" y="6702"/>
                  </a:lnTo>
                  <a:lnTo>
                    <a:pt x="623" y="6326"/>
                  </a:lnTo>
                  <a:lnTo>
                    <a:pt x="0" y="6326"/>
                  </a:lnTo>
                  <a:lnTo>
                    <a:pt x="0" y="7078"/>
                  </a:lnTo>
                  <a:lnTo>
                    <a:pt x="307" y="10429"/>
                  </a:lnTo>
                  <a:lnTo>
                    <a:pt x="939" y="14157"/>
                  </a:lnTo>
                  <a:lnTo>
                    <a:pt x="2817" y="20859"/>
                  </a:lnTo>
                  <a:lnTo>
                    <a:pt x="3440" y="21224"/>
                  </a:lnTo>
                  <a:lnTo>
                    <a:pt x="4063" y="21600"/>
                  </a:lnTo>
                  <a:lnTo>
                    <a:pt x="8136" y="20859"/>
                  </a:lnTo>
                  <a:lnTo>
                    <a:pt x="12516" y="20107"/>
                  </a:lnTo>
                  <a:lnTo>
                    <a:pt x="16904" y="18990"/>
                  </a:lnTo>
                  <a:lnTo>
                    <a:pt x="20968" y="17508"/>
                  </a:lnTo>
                  <a:lnTo>
                    <a:pt x="21600" y="16756"/>
                  </a:lnTo>
                  <a:lnTo>
                    <a:pt x="21600" y="16015"/>
                  </a:lnTo>
                  <a:lnTo>
                    <a:pt x="19406" y="4092"/>
                  </a:lnTo>
                  <a:lnTo>
                    <a:pt x="18783" y="1493"/>
                  </a:lnTo>
                  <a:lnTo>
                    <a:pt x="18150" y="741"/>
                  </a:lnTo>
                  <a:lnTo>
                    <a:pt x="1721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72" name="Shape 264"/>
            <p:cNvSpPr/>
            <p:nvPr/>
          </p:nvSpPr>
          <p:spPr>
            <a:xfrm>
              <a:off x="7690866" y="6423875"/>
              <a:ext cx="51367" cy="6477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679" y="0"/>
                  </a:moveTo>
                  <a:lnTo>
                    <a:pt x="18781" y="730"/>
                  </a:lnTo>
                  <a:lnTo>
                    <a:pt x="16912" y="730"/>
                  </a:lnTo>
                  <a:lnTo>
                    <a:pt x="14093" y="2966"/>
                  </a:lnTo>
                  <a:lnTo>
                    <a:pt x="7507" y="10424"/>
                  </a:lnTo>
                  <a:lnTo>
                    <a:pt x="1870" y="15647"/>
                  </a:lnTo>
                  <a:lnTo>
                    <a:pt x="0" y="17882"/>
                  </a:lnTo>
                  <a:lnTo>
                    <a:pt x="0" y="21600"/>
                  </a:lnTo>
                  <a:lnTo>
                    <a:pt x="1870" y="21600"/>
                  </a:lnTo>
                  <a:lnTo>
                    <a:pt x="3767" y="20848"/>
                  </a:lnTo>
                  <a:lnTo>
                    <a:pt x="7507" y="17882"/>
                  </a:lnTo>
                  <a:lnTo>
                    <a:pt x="18781" y="7436"/>
                  </a:lnTo>
                  <a:lnTo>
                    <a:pt x="21600" y="4470"/>
                  </a:lnTo>
                  <a:lnTo>
                    <a:pt x="21600" y="730"/>
                  </a:lnTo>
                  <a:lnTo>
                    <a:pt x="20679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73" name="Shape 265"/>
            <p:cNvSpPr/>
            <p:nvPr/>
          </p:nvSpPr>
          <p:spPr>
            <a:xfrm>
              <a:off x="7597025" y="6231682"/>
              <a:ext cx="165316" cy="15197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097" y="2547"/>
                  </a:moveTo>
                  <a:lnTo>
                    <a:pt x="18686" y="4763"/>
                  </a:lnTo>
                  <a:lnTo>
                    <a:pt x="18973" y="6989"/>
                  </a:lnTo>
                  <a:lnTo>
                    <a:pt x="19267" y="11432"/>
                  </a:lnTo>
                  <a:lnTo>
                    <a:pt x="19267" y="13026"/>
                  </a:lnTo>
                  <a:lnTo>
                    <a:pt x="18686" y="14290"/>
                  </a:lnTo>
                  <a:lnTo>
                    <a:pt x="17811" y="14931"/>
                  </a:lnTo>
                  <a:lnTo>
                    <a:pt x="16640" y="15563"/>
                  </a:lnTo>
                  <a:lnTo>
                    <a:pt x="14013" y="16516"/>
                  </a:lnTo>
                  <a:lnTo>
                    <a:pt x="12842" y="17148"/>
                  </a:lnTo>
                  <a:lnTo>
                    <a:pt x="11680" y="17789"/>
                  </a:lnTo>
                  <a:lnTo>
                    <a:pt x="10510" y="18421"/>
                  </a:lnTo>
                  <a:lnTo>
                    <a:pt x="8463" y="19374"/>
                  </a:lnTo>
                  <a:lnTo>
                    <a:pt x="6425" y="19695"/>
                  </a:lnTo>
                  <a:lnTo>
                    <a:pt x="5836" y="19374"/>
                  </a:lnTo>
                  <a:lnTo>
                    <a:pt x="5255" y="18742"/>
                  </a:lnTo>
                  <a:lnTo>
                    <a:pt x="4379" y="14611"/>
                  </a:lnTo>
                  <a:lnTo>
                    <a:pt x="3798" y="11121"/>
                  </a:lnTo>
                  <a:lnTo>
                    <a:pt x="2922" y="7621"/>
                  </a:lnTo>
                  <a:lnTo>
                    <a:pt x="4960" y="6357"/>
                  </a:lnTo>
                  <a:lnTo>
                    <a:pt x="7006" y="5716"/>
                  </a:lnTo>
                  <a:lnTo>
                    <a:pt x="9339" y="5084"/>
                  </a:lnTo>
                  <a:lnTo>
                    <a:pt x="11680" y="4452"/>
                  </a:lnTo>
                  <a:lnTo>
                    <a:pt x="15183" y="4131"/>
                  </a:lnTo>
                  <a:lnTo>
                    <a:pt x="16640" y="3499"/>
                  </a:lnTo>
                  <a:lnTo>
                    <a:pt x="18097" y="2547"/>
                  </a:lnTo>
                  <a:close/>
                  <a:moveTo>
                    <a:pt x="18097" y="0"/>
                  </a:moveTo>
                  <a:lnTo>
                    <a:pt x="17811" y="321"/>
                  </a:lnTo>
                  <a:lnTo>
                    <a:pt x="16935" y="953"/>
                  </a:lnTo>
                  <a:lnTo>
                    <a:pt x="15764" y="1594"/>
                  </a:lnTo>
                  <a:lnTo>
                    <a:pt x="13432" y="2547"/>
                  </a:lnTo>
                  <a:lnTo>
                    <a:pt x="11090" y="2858"/>
                  </a:lnTo>
                  <a:lnTo>
                    <a:pt x="8463" y="3179"/>
                  </a:lnTo>
                  <a:lnTo>
                    <a:pt x="6131" y="3499"/>
                  </a:lnTo>
                  <a:lnTo>
                    <a:pt x="3798" y="4131"/>
                  </a:lnTo>
                  <a:lnTo>
                    <a:pt x="2627" y="4763"/>
                  </a:lnTo>
                  <a:lnTo>
                    <a:pt x="1752" y="5716"/>
                  </a:lnTo>
                  <a:lnTo>
                    <a:pt x="876" y="6357"/>
                  </a:lnTo>
                  <a:lnTo>
                    <a:pt x="0" y="7621"/>
                  </a:lnTo>
                  <a:lnTo>
                    <a:pt x="0" y="8263"/>
                  </a:lnTo>
                  <a:lnTo>
                    <a:pt x="295" y="8574"/>
                  </a:lnTo>
                  <a:lnTo>
                    <a:pt x="581" y="8895"/>
                  </a:lnTo>
                  <a:lnTo>
                    <a:pt x="1171" y="8574"/>
                  </a:lnTo>
                  <a:lnTo>
                    <a:pt x="2046" y="8263"/>
                  </a:lnTo>
                  <a:lnTo>
                    <a:pt x="2046" y="11121"/>
                  </a:lnTo>
                  <a:lnTo>
                    <a:pt x="2333" y="14290"/>
                  </a:lnTo>
                  <a:lnTo>
                    <a:pt x="2922" y="17148"/>
                  </a:lnTo>
                  <a:lnTo>
                    <a:pt x="3798" y="20006"/>
                  </a:lnTo>
                  <a:lnTo>
                    <a:pt x="4379" y="20959"/>
                  </a:lnTo>
                  <a:lnTo>
                    <a:pt x="4960" y="21600"/>
                  </a:lnTo>
                  <a:lnTo>
                    <a:pt x="7301" y="21600"/>
                  </a:lnTo>
                  <a:lnTo>
                    <a:pt x="9634" y="20959"/>
                  </a:lnTo>
                  <a:lnTo>
                    <a:pt x="11385" y="20327"/>
                  </a:lnTo>
                  <a:lnTo>
                    <a:pt x="12842" y="19695"/>
                  </a:lnTo>
                  <a:lnTo>
                    <a:pt x="14308" y="19053"/>
                  </a:lnTo>
                  <a:lnTo>
                    <a:pt x="16935" y="18421"/>
                  </a:lnTo>
                  <a:lnTo>
                    <a:pt x="18097" y="17789"/>
                  </a:lnTo>
                  <a:lnTo>
                    <a:pt x="19267" y="16837"/>
                  </a:lnTo>
                  <a:lnTo>
                    <a:pt x="20143" y="15884"/>
                  </a:lnTo>
                  <a:lnTo>
                    <a:pt x="21019" y="14290"/>
                  </a:lnTo>
                  <a:lnTo>
                    <a:pt x="21314" y="12705"/>
                  </a:lnTo>
                  <a:lnTo>
                    <a:pt x="21600" y="10800"/>
                  </a:lnTo>
                  <a:lnTo>
                    <a:pt x="21314" y="7310"/>
                  </a:lnTo>
                  <a:lnTo>
                    <a:pt x="20438" y="3499"/>
                  </a:lnTo>
                  <a:lnTo>
                    <a:pt x="19267" y="321"/>
                  </a:lnTo>
                  <a:lnTo>
                    <a:pt x="18973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74" name="Shape 266"/>
            <p:cNvSpPr/>
            <p:nvPr/>
          </p:nvSpPr>
          <p:spPr>
            <a:xfrm>
              <a:off x="7865140" y="6385848"/>
              <a:ext cx="38028" cy="6258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704" y="5406"/>
                  </a:moveTo>
                  <a:lnTo>
                    <a:pt x="12704" y="10811"/>
                  </a:lnTo>
                  <a:lnTo>
                    <a:pt x="10178" y="16194"/>
                  </a:lnTo>
                  <a:lnTo>
                    <a:pt x="8896" y="16194"/>
                  </a:lnTo>
                  <a:lnTo>
                    <a:pt x="7615" y="12346"/>
                  </a:lnTo>
                  <a:lnTo>
                    <a:pt x="8896" y="9254"/>
                  </a:lnTo>
                  <a:lnTo>
                    <a:pt x="10178" y="6940"/>
                  </a:lnTo>
                  <a:lnTo>
                    <a:pt x="12704" y="5406"/>
                  </a:lnTo>
                  <a:close/>
                  <a:moveTo>
                    <a:pt x="11422" y="0"/>
                  </a:moveTo>
                  <a:lnTo>
                    <a:pt x="7615" y="1558"/>
                  </a:lnTo>
                  <a:lnTo>
                    <a:pt x="5089" y="3092"/>
                  </a:lnTo>
                  <a:lnTo>
                    <a:pt x="2563" y="6185"/>
                  </a:lnTo>
                  <a:lnTo>
                    <a:pt x="1282" y="8498"/>
                  </a:lnTo>
                  <a:lnTo>
                    <a:pt x="0" y="11567"/>
                  </a:lnTo>
                  <a:lnTo>
                    <a:pt x="0" y="14660"/>
                  </a:lnTo>
                  <a:lnTo>
                    <a:pt x="1282" y="17752"/>
                  </a:lnTo>
                  <a:lnTo>
                    <a:pt x="3807" y="20065"/>
                  </a:lnTo>
                  <a:lnTo>
                    <a:pt x="5089" y="20821"/>
                  </a:lnTo>
                  <a:lnTo>
                    <a:pt x="7615" y="21600"/>
                  </a:lnTo>
                  <a:lnTo>
                    <a:pt x="12704" y="20821"/>
                  </a:lnTo>
                  <a:lnTo>
                    <a:pt x="16511" y="19287"/>
                  </a:lnTo>
                  <a:lnTo>
                    <a:pt x="17793" y="17752"/>
                  </a:lnTo>
                  <a:lnTo>
                    <a:pt x="19037" y="15438"/>
                  </a:lnTo>
                  <a:lnTo>
                    <a:pt x="21600" y="9254"/>
                  </a:lnTo>
                  <a:lnTo>
                    <a:pt x="21600" y="3871"/>
                  </a:lnTo>
                  <a:lnTo>
                    <a:pt x="20318" y="2313"/>
                  </a:lnTo>
                  <a:lnTo>
                    <a:pt x="17793" y="1558"/>
                  </a:lnTo>
                  <a:lnTo>
                    <a:pt x="15229" y="779"/>
                  </a:lnTo>
                  <a:lnTo>
                    <a:pt x="13985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75" name="Shape 267"/>
            <p:cNvSpPr/>
            <p:nvPr/>
          </p:nvSpPr>
          <p:spPr>
            <a:xfrm>
              <a:off x="8200283" y="6350144"/>
              <a:ext cx="15663" cy="1340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6224" y="0"/>
                  </a:moveTo>
                  <a:lnTo>
                    <a:pt x="3112" y="3529"/>
                  </a:lnTo>
                  <a:lnTo>
                    <a:pt x="0" y="10800"/>
                  </a:lnTo>
                  <a:lnTo>
                    <a:pt x="3112" y="17964"/>
                  </a:lnTo>
                  <a:lnTo>
                    <a:pt x="6224" y="21600"/>
                  </a:lnTo>
                  <a:lnTo>
                    <a:pt x="12356" y="21600"/>
                  </a:lnTo>
                  <a:lnTo>
                    <a:pt x="18488" y="17964"/>
                  </a:lnTo>
                  <a:lnTo>
                    <a:pt x="21600" y="17964"/>
                  </a:lnTo>
                  <a:lnTo>
                    <a:pt x="21600" y="7164"/>
                  </a:lnTo>
                  <a:lnTo>
                    <a:pt x="18488" y="3529"/>
                  </a:lnTo>
                  <a:lnTo>
                    <a:pt x="12356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76" name="Shape 268"/>
            <p:cNvSpPr/>
            <p:nvPr/>
          </p:nvSpPr>
          <p:spPr>
            <a:xfrm>
              <a:off x="8122105" y="6258494"/>
              <a:ext cx="156424" cy="14301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275" y="2025"/>
                  </a:moveTo>
                  <a:lnTo>
                    <a:pt x="18200" y="6415"/>
                  </a:lnTo>
                  <a:lnTo>
                    <a:pt x="19126" y="10464"/>
                  </a:lnTo>
                  <a:lnTo>
                    <a:pt x="19437" y="13160"/>
                  </a:lnTo>
                  <a:lnTo>
                    <a:pt x="19437" y="14514"/>
                  </a:lnTo>
                  <a:lnTo>
                    <a:pt x="19126" y="15185"/>
                  </a:lnTo>
                  <a:lnTo>
                    <a:pt x="18512" y="15526"/>
                  </a:lnTo>
                  <a:lnTo>
                    <a:pt x="13572" y="17551"/>
                  </a:lnTo>
                  <a:lnTo>
                    <a:pt x="9870" y="18904"/>
                  </a:lnTo>
                  <a:lnTo>
                    <a:pt x="8642" y="19235"/>
                  </a:lnTo>
                  <a:lnTo>
                    <a:pt x="7405" y="19235"/>
                  </a:lnTo>
                  <a:lnTo>
                    <a:pt x="6791" y="18904"/>
                  </a:lnTo>
                  <a:lnTo>
                    <a:pt x="6168" y="17551"/>
                  </a:lnTo>
                  <a:lnTo>
                    <a:pt x="5865" y="15867"/>
                  </a:lnTo>
                  <a:lnTo>
                    <a:pt x="3391" y="7086"/>
                  </a:lnTo>
                  <a:lnTo>
                    <a:pt x="17275" y="2025"/>
                  </a:lnTo>
                  <a:close/>
                  <a:moveTo>
                    <a:pt x="17586" y="0"/>
                  </a:moveTo>
                  <a:lnTo>
                    <a:pt x="12344" y="2025"/>
                  </a:lnTo>
                  <a:lnTo>
                    <a:pt x="7093" y="3719"/>
                  </a:lnTo>
                  <a:lnTo>
                    <a:pt x="3391" y="4390"/>
                  </a:lnTo>
                  <a:lnTo>
                    <a:pt x="1851" y="5062"/>
                  </a:lnTo>
                  <a:lnTo>
                    <a:pt x="926" y="5743"/>
                  </a:lnTo>
                  <a:lnTo>
                    <a:pt x="312" y="6415"/>
                  </a:lnTo>
                  <a:lnTo>
                    <a:pt x="0" y="7086"/>
                  </a:lnTo>
                  <a:lnTo>
                    <a:pt x="312" y="7768"/>
                  </a:lnTo>
                  <a:lnTo>
                    <a:pt x="312" y="8099"/>
                  </a:lnTo>
                  <a:lnTo>
                    <a:pt x="614" y="8440"/>
                  </a:lnTo>
                  <a:lnTo>
                    <a:pt x="1851" y="8440"/>
                  </a:lnTo>
                  <a:lnTo>
                    <a:pt x="2163" y="7768"/>
                  </a:lnTo>
                  <a:lnTo>
                    <a:pt x="2163" y="10805"/>
                  </a:lnTo>
                  <a:lnTo>
                    <a:pt x="2777" y="13842"/>
                  </a:lnTo>
                  <a:lnTo>
                    <a:pt x="4628" y="19235"/>
                  </a:lnTo>
                  <a:lnTo>
                    <a:pt x="5242" y="20588"/>
                  </a:lnTo>
                  <a:lnTo>
                    <a:pt x="6168" y="21259"/>
                  </a:lnTo>
                  <a:lnTo>
                    <a:pt x="7093" y="21600"/>
                  </a:lnTo>
                  <a:lnTo>
                    <a:pt x="8330" y="21600"/>
                  </a:lnTo>
                  <a:lnTo>
                    <a:pt x="10493" y="20928"/>
                  </a:lnTo>
                  <a:lnTo>
                    <a:pt x="12958" y="20247"/>
                  </a:lnTo>
                  <a:lnTo>
                    <a:pt x="17586" y="18563"/>
                  </a:lnTo>
                  <a:lnTo>
                    <a:pt x="18823" y="17891"/>
                  </a:lnTo>
                  <a:lnTo>
                    <a:pt x="20051" y="17210"/>
                  </a:lnTo>
                  <a:lnTo>
                    <a:pt x="20977" y="16538"/>
                  </a:lnTo>
                  <a:lnTo>
                    <a:pt x="21288" y="15526"/>
                  </a:lnTo>
                  <a:lnTo>
                    <a:pt x="21600" y="13842"/>
                  </a:lnTo>
                  <a:lnTo>
                    <a:pt x="21600" y="11817"/>
                  </a:lnTo>
                  <a:lnTo>
                    <a:pt x="20977" y="7768"/>
                  </a:lnTo>
                  <a:lnTo>
                    <a:pt x="19749" y="4049"/>
                  </a:lnTo>
                  <a:lnTo>
                    <a:pt x="18512" y="682"/>
                  </a:lnTo>
                  <a:lnTo>
                    <a:pt x="1820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77" name="Shape 269"/>
            <p:cNvSpPr/>
            <p:nvPr/>
          </p:nvSpPr>
          <p:spPr>
            <a:xfrm>
              <a:off x="7965683" y="6294265"/>
              <a:ext cx="169829" cy="14746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632" y="2945"/>
                  </a:moveTo>
                  <a:lnTo>
                    <a:pt x="16485" y="3276"/>
                  </a:lnTo>
                  <a:lnTo>
                    <a:pt x="16772" y="3597"/>
                  </a:lnTo>
                  <a:lnTo>
                    <a:pt x="17050" y="4258"/>
                  </a:lnTo>
                  <a:lnTo>
                    <a:pt x="17050" y="6873"/>
                  </a:lnTo>
                  <a:lnTo>
                    <a:pt x="17337" y="9488"/>
                  </a:lnTo>
                  <a:lnTo>
                    <a:pt x="17903" y="12112"/>
                  </a:lnTo>
                  <a:lnTo>
                    <a:pt x="19042" y="14397"/>
                  </a:lnTo>
                  <a:lnTo>
                    <a:pt x="13075" y="17021"/>
                  </a:lnTo>
                  <a:lnTo>
                    <a:pt x="9952" y="18324"/>
                  </a:lnTo>
                  <a:lnTo>
                    <a:pt x="6820" y="18985"/>
                  </a:lnTo>
                  <a:lnTo>
                    <a:pt x="6255" y="18985"/>
                  </a:lnTo>
                  <a:lnTo>
                    <a:pt x="5402" y="18003"/>
                  </a:lnTo>
                  <a:lnTo>
                    <a:pt x="4837" y="16691"/>
                  </a:lnTo>
                  <a:lnTo>
                    <a:pt x="3984" y="15058"/>
                  </a:lnTo>
                  <a:lnTo>
                    <a:pt x="1992" y="7855"/>
                  </a:lnTo>
                  <a:lnTo>
                    <a:pt x="8247" y="5240"/>
                  </a:lnTo>
                  <a:lnTo>
                    <a:pt x="9952" y="4579"/>
                  </a:lnTo>
                  <a:lnTo>
                    <a:pt x="13075" y="3276"/>
                  </a:lnTo>
                  <a:lnTo>
                    <a:pt x="14493" y="2945"/>
                  </a:lnTo>
                  <a:close/>
                  <a:moveTo>
                    <a:pt x="15919" y="0"/>
                  </a:moveTo>
                  <a:lnTo>
                    <a:pt x="14493" y="331"/>
                  </a:lnTo>
                  <a:lnTo>
                    <a:pt x="11657" y="1312"/>
                  </a:lnTo>
                  <a:lnTo>
                    <a:pt x="574" y="5891"/>
                  </a:lnTo>
                  <a:lnTo>
                    <a:pt x="0" y="6542"/>
                  </a:lnTo>
                  <a:lnTo>
                    <a:pt x="0" y="7203"/>
                  </a:lnTo>
                  <a:lnTo>
                    <a:pt x="287" y="7855"/>
                  </a:lnTo>
                  <a:lnTo>
                    <a:pt x="853" y="8185"/>
                  </a:lnTo>
                  <a:lnTo>
                    <a:pt x="1140" y="10469"/>
                  </a:lnTo>
                  <a:lnTo>
                    <a:pt x="1705" y="12433"/>
                  </a:lnTo>
                  <a:lnTo>
                    <a:pt x="2845" y="16691"/>
                  </a:lnTo>
                  <a:lnTo>
                    <a:pt x="3410" y="19306"/>
                  </a:lnTo>
                  <a:lnTo>
                    <a:pt x="3984" y="20618"/>
                  </a:lnTo>
                  <a:lnTo>
                    <a:pt x="4263" y="21269"/>
                  </a:lnTo>
                  <a:lnTo>
                    <a:pt x="4837" y="21600"/>
                  </a:lnTo>
                  <a:lnTo>
                    <a:pt x="6542" y="21600"/>
                  </a:lnTo>
                  <a:lnTo>
                    <a:pt x="8247" y="21269"/>
                  </a:lnTo>
                  <a:lnTo>
                    <a:pt x="11935" y="20288"/>
                  </a:lnTo>
                  <a:lnTo>
                    <a:pt x="14214" y="19306"/>
                  </a:lnTo>
                  <a:lnTo>
                    <a:pt x="16485" y="18324"/>
                  </a:lnTo>
                  <a:lnTo>
                    <a:pt x="21034" y="16040"/>
                  </a:lnTo>
                  <a:lnTo>
                    <a:pt x="21313" y="15709"/>
                  </a:lnTo>
                  <a:lnTo>
                    <a:pt x="21313" y="15379"/>
                  </a:lnTo>
                  <a:lnTo>
                    <a:pt x="21600" y="14727"/>
                  </a:lnTo>
                  <a:lnTo>
                    <a:pt x="21313" y="14397"/>
                  </a:lnTo>
                  <a:lnTo>
                    <a:pt x="20182" y="12112"/>
                  </a:lnTo>
                  <a:lnTo>
                    <a:pt x="19329" y="9488"/>
                  </a:lnTo>
                  <a:lnTo>
                    <a:pt x="19042" y="6873"/>
                  </a:lnTo>
                  <a:lnTo>
                    <a:pt x="19042" y="2945"/>
                  </a:lnTo>
                  <a:lnTo>
                    <a:pt x="18755" y="1964"/>
                  </a:lnTo>
                  <a:lnTo>
                    <a:pt x="18190" y="982"/>
                  </a:lnTo>
                  <a:lnTo>
                    <a:pt x="17337" y="331"/>
                  </a:lnTo>
                  <a:lnTo>
                    <a:pt x="15919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78" name="Shape 270"/>
            <p:cNvSpPr/>
            <p:nvPr/>
          </p:nvSpPr>
          <p:spPr>
            <a:xfrm>
              <a:off x="7941128" y="6166910"/>
              <a:ext cx="149720" cy="14746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798" y="2294"/>
                  </a:moveTo>
                  <a:lnTo>
                    <a:pt x="16765" y="5560"/>
                  </a:lnTo>
                  <a:lnTo>
                    <a:pt x="17732" y="9167"/>
                  </a:lnTo>
                  <a:lnTo>
                    <a:pt x="18699" y="13415"/>
                  </a:lnTo>
                  <a:lnTo>
                    <a:pt x="19015" y="14397"/>
                  </a:lnTo>
                  <a:lnTo>
                    <a:pt x="19015" y="15058"/>
                  </a:lnTo>
                  <a:lnTo>
                    <a:pt x="18699" y="15058"/>
                  </a:lnTo>
                  <a:lnTo>
                    <a:pt x="17732" y="15379"/>
                  </a:lnTo>
                  <a:lnTo>
                    <a:pt x="14505" y="15709"/>
                  </a:lnTo>
                  <a:lnTo>
                    <a:pt x="11604" y="16360"/>
                  </a:lnTo>
                  <a:lnTo>
                    <a:pt x="8378" y="17673"/>
                  </a:lnTo>
                  <a:lnTo>
                    <a:pt x="5477" y="18985"/>
                  </a:lnTo>
                  <a:lnTo>
                    <a:pt x="5161" y="18985"/>
                  </a:lnTo>
                  <a:lnTo>
                    <a:pt x="4835" y="18324"/>
                  </a:lnTo>
                  <a:lnTo>
                    <a:pt x="4194" y="15709"/>
                  </a:lnTo>
                  <a:lnTo>
                    <a:pt x="3227" y="11782"/>
                  </a:lnTo>
                  <a:lnTo>
                    <a:pt x="1934" y="4579"/>
                  </a:lnTo>
                  <a:lnTo>
                    <a:pt x="10312" y="2945"/>
                  </a:lnTo>
                  <a:lnTo>
                    <a:pt x="13864" y="2294"/>
                  </a:lnTo>
                  <a:close/>
                  <a:moveTo>
                    <a:pt x="14831" y="0"/>
                  </a:moveTo>
                  <a:lnTo>
                    <a:pt x="11930" y="651"/>
                  </a:lnTo>
                  <a:lnTo>
                    <a:pt x="6444" y="1633"/>
                  </a:lnTo>
                  <a:lnTo>
                    <a:pt x="3868" y="2615"/>
                  </a:lnTo>
                  <a:lnTo>
                    <a:pt x="1293" y="3276"/>
                  </a:lnTo>
                  <a:lnTo>
                    <a:pt x="641" y="3597"/>
                  </a:lnTo>
                  <a:lnTo>
                    <a:pt x="0" y="3927"/>
                  </a:lnTo>
                  <a:lnTo>
                    <a:pt x="0" y="6873"/>
                  </a:lnTo>
                  <a:lnTo>
                    <a:pt x="641" y="9167"/>
                  </a:lnTo>
                  <a:lnTo>
                    <a:pt x="1609" y="14076"/>
                  </a:lnTo>
                  <a:lnTo>
                    <a:pt x="2260" y="18003"/>
                  </a:lnTo>
                  <a:lnTo>
                    <a:pt x="2901" y="19967"/>
                  </a:lnTo>
                  <a:lnTo>
                    <a:pt x="3543" y="20618"/>
                  </a:lnTo>
                  <a:lnTo>
                    <a:pt x="4194" y="21269"/>
                  </a:lnTo>
                  <a:lnTo>
                    <a:pt x="4835" y="21600"/>
                  </a:lnTo>
                  <a:lnTo>
                    <a:pt x="5802" y="21269"/>
                  </a:lnTo>
                  <a:lnTo>
                    <a:pt x="8062" y="20618"/>
                  </a:lnTo>
                  <a:lnTo>
                    <a:pt x="11279" y="18655"/>
                  </a:lnTo>
                  <a:lnTo>
                    <a:pt x="13864" y="18324"/>
                  </a:lnTo>
                  <a:lnTo>
                    <a:pt x="16114" y="18003"/>
                  </a:lnTo>
                  <a:lnTo>
                    <a:pt x="18373" y="17673"/>
                  </a:lnTo>
                  <a:lnTo>
                    <a:pt x="20633" y="17021"/>
                  </a:lnTo>
                  <a:lnTo>
                    <a:pt x="21274" y="16360"/>
                  </a:lnTo>
                  <a:lnTo>
                    <a:pt x="21600" y="15709"/>
                  </a:lnTo>
                  <a:lnTo>
                    <a:pt x="21274" y="14076"/>
                  </a:lnTo>
                  <a:lnTo>
                    <a:pt x="20633" y="11451"/>
                  </a:lnTo>
                  <a:lnTo>
                    <a:pt x="19340" y="5891"/>
                  </a:lnTo>
                  <a:lnTo>
                    <a:pt x="18373" y="3276"/>
                  </a:lnTo>
                  <a:lnTo>
                    <a:pt x="17406" y="982"/>
                  </a:lnTo>
                  <a:lnTo>
                    <a:pt x="16439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79" name="Shape 271"/>
            <p:cNvSpPr/>
            <p:nvPr/>
          </p:nvSpPr>
          <p:spPr>
            <a:xfrm>
              <a:off x="8014859" y="6330035"/>
              <a:ext cx="69286" cy="7817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717" y="3704"/>
                  </a:moveTo>
                  <a:lnTo>
                    <a:pt x="17421" y="6161"/>
                  </a:lnTo>
                  <a:lnTo>
                    <a:pt x="18103" y="9260"/>
                  </a:lnTo>
                  <a:lnTo>
                    <a:pt x="17421" y="12340"/>
                  </a:lnTo>
                  <a:lnTo>
                    <a:pt x="16717" y="12964"/>
                  </a:lnTo>
                  <a:lnTo>
                    <a:pt x="16717" y="14192"/>
                  </a:lnTo>
                  <a:lnTo>
                    <a:pt x="14628" y="14192"/>
                  </a:lnTo>
                  <a:lnTo>
                    <a:pt x="13241" y="13569"/>
                  </a:lnTo>
                  <a:lnTo>
                    <a:pt x="13241" y="5556"/>
                  </a:lnTo>
                  <a:lnTo>
                    <a:pt x="14628" y="5556"/>
                  </a:lnTo>
                  <a:lnTo>
                    <a:pt x="16014" y="4932"/>
                  </a:lnTo>
                  <a:lnTo>
                    <a:pt x="16717" y="3704"/>
                  </a:lnTo>
                  <a:close/>
                  <a:moveTo>
                    <a:pt x="4179" y="6784"/>
                  </a:moveTo>
                  <a:lnTo>
                    <a:pt x="5566" y="7408"/>
                  </a:lnTo>
                  <a:lnTo>
                    <a:pt x="6972" y="7408"/>
                  </a:lnTo>
                  <a:lnTo>
                    <a:pt x="8359" y="8013"/>
                  </a:lnTo>
                  <a:lnTo>
                    <a:pt x="7655" y="10488"/>
                  </a:lnTo>
                  <a:lnTo>
                    <a:pt x="6972" y="12964"/>
                  </a:lnTo>
                  <a:lnTo>
                    <a:pt x="6269" y="15421"/>
                  </a:lnTo>
                  <a:lnTo>
                    <a:pt x="4179" y="17896"/>
                  </a:lnTo>
                  <a:lnTo>
                    <a:pt x="3476" y="15421"/>
                  </a:lnTo>
                  <a:lnTo>
                    <a:pt x="2793" y="12340"/>
                  </a:lnTo>
                  <a:lnTo>
                    <a:pt x="3476" y="9865"/>
                  </a:lnTo>
                  <a:lnTo>
                    <a:pt x="4179" y="6784"/>
                  </a:lnTo>
                  <a:close/>
                  <a:moveTo>
                    <a:pt x="15331" y="0"/>
                  </a:moveTo>
                  <a:lnTo>
                    <a:pt x="14628" y="605"/>
                  </a:lnTo>
                  <a:lnTo>
                    <a:pt x="13924" y="1229"/>
                  </a:lnTo>
                  <a:lnTo>
                    <a:pt x="13241" y="1852"/>
                  </a:lnTo>
                  <a:lnTo>
                    <a:pt x="11834" y="3704"/>
                  </a:lnTo>
                  <a:lnTo>
                    <a:pt x="11152" y="5556"/>
                  </a:lnTo>
                  <a:lnTo>
                    <a:pt x="7655" y="2457"/>
                  </a:lnTo>
                  <a:lnTo>
                    <a:pt x="6972" y="2457"/>
                  </a:lnTo>
                  <a:lnTo>
                    <a:pt x="5566" y="3080"/>
                  </a:lnTo>
                  <a:lnTo>
                    <a:pt x="4179" y="4932"/>
                  </a:lnTo>
                  <a:lnTo>
                    <a:pt x="2090" y="6161"/>
                  </a:lnTo>
                  <a:lnTo>
                    <a:pt x="703" y="8013"/>
                  </a:lnTo>
                  <a:lnTo>
                    <a:pt x="0" y="10488"/>
                  </a:lnTo>
                  <a:lnTo>
                    <a:pt x="0" y="17273"/>
                  </a:lnTo>
                  <a:lnTo>
                    <a:pt x="1386" y="19125"/>
                  </a:lnTo>
                  <a:lnTo>
                    <a:pt x="2793" y="20977"/>
                  </a:lnTo>
                  <a:lnTo>
                    <a:pt x="4179" y="21600"/>
                  </a:lnTo>
                  <a:lnTo>
                    <a:pt x="5566" y="21600"/>
                  </a:lnTo>
                  <a:lnTo>
                    <a:pt x="8359" y="18520"/>
                  </a:lnTo>
                  <a:lnTo>
                    <a:pt x="10448" y="14192"/>
                  </a:lnTo>
                  <a:lnTo>
                    <a:pt x="11152" y="16044"/>
                  </a:lnTo>
                  <a:lnTo>
                    <a:pt x="12538" y="17273"/>
                  </a:lnTo>
                  <a:lnTo>
                    <a:pt x="14628" y="17896"/>
                  </a:lnTo>
                  <a:lnTo>
                    <a:pt x="16717" y="17273"/>
                  </a:lnTo>
                  <a:lnTo>
                    <a:pt x="18807" y="16044"/>
                  </a:lnTo>
                  <a:lnTo>
                    <a:pt x="20193" y="14192"/>
                  </a:lnTo>
                  <a:lnTo>
                    <a:pt x="21600" y="11717"/>
                  </a:lnTo>
                  <a:lnTo>
                    <a:pt x="21600" y="5556"/>
                  </a:lnTo>
                  <a:lnTo>
                    <a:pt x="20193" y="3080"/>
                  </a:lnTo>
                  <a:lnTo>
                    <a:pt x="19510" y="1229"/>
                  </a:lnTo>
                  <a:lnTo>
                    <a:pt x="18807" y="605"/>
                  </a:lnTo>
                  <a:lnTo>
                    <a:pt x="1533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80" name="Shape 272"/>
            <p:cNvSpPr/>
            <p:nvPr/>
          </p:nvSpPr>
          <p:spPr>
            <a:xfrm>
              <a:off x="6399402" y="10"/>
              <a:ext cx="2587440" cy="17048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37" y="114"/>
                  </a:lnTo>
                  <a:lnTo>
                    <a:pt x="243" y="764"/>
                  </a:lnTo>
                  <a:lnTo>
                    <a:pt x="466" y="1415"/>
                  </a:lnTo>
                  <a:lnTo>
                    <a:pt x="709" y="2038"/>
                  </a:lnTo>
                  <a:lnTo>
                    <a:pt x="932" y="2689"/>
                  </a:lnTo>
                  <a:lnTo>
                    <a:pt x="1194" y="3454"/>
                  </a:lnTo>
                  <a:lnTo>
                    <a:pt x="1474" y="4246"/>
                  </a:lnTo>
                  <a:lnTo>
                    <a:pt x="2052" y="5775"/>
                  </a:lnTo>
                  <a:lnTo>
                    <a:pt x="2649" y="7303"/>
                  </a:lnTo>
                  <a:lnTo>
                    <a:pt x="3227" y="8804"/>
                  </a:lnTo>
                  <a:lnTo>
                    <a:pt x="3768" y="10277"/>
                  </a:lnTo>
                  <a:lnTo>
                    <a:pt x="4271" y="11777"/>
                  </a:lnTo>
                  <a:lnTo>
                    <a:pt x="5242" y="14778"/>
                  </a:lnTo>
                  <a:lnTo>
                    <a:pt x="5763" y="16278"/>
                  </a:lnTo>
                  <a:lnTo>
                    <a:pt x="6286" y="17750"/>
                  </a:lnTo>
                  <a:lnTo>
                    <a:pt x="6566" y="18458"/>
                  </a:lnTo>
                  <a:lnTo>
                    <a:pt x="6864" y="19165"/>
                  </a:lnTo>
                  <a:lnTo>
                    <a:pt x="7163" y="19873"/>
                  </a:lnTo>
                  <a:lnTo>
                    <a:pt x="7480" y="20552"/>
                  </a:lnTo>
                  <a:lnTo>
                    <a:pt x="7592" y="20836"/>
                  </a:lnTo>
                  <a:lnTo>
                    <a:pt x="7722" y="21062"/>
                  </a:lnTo>
                  <a:lnTo>
                    <a:pt x="7871" y="21288"/>
                  </a:lnTo>
                  <a:lnTo>
                    <a:pt x="8058" y="21430"/>
                  </a:lnTo>
                  <a:lnTo>
                    <a:pt x="8244" y="21543"/>
                  </a:lnTo>
                  <a:lnTo>
                    <a:pt x="8431" y="21600"/>
                  </a:lnTo>
                  <a:lnTo>
                    <a:pt x="8636" y="21600"/>
                  </a:lnTo>
                  <a:lnTo>
                    <a:pt x="8842" y="21543"/>
                  </a:lnTo>
                  <a:lnTo>
                    <a:pt x="8860" y="21571"/>
                  </a:lnTo>
                  <a:lnTo>
                    <a:pt x="8916" y="21543"/>
                  </a:lnTo>
                  <a:lnTo>
                    <a:pt x="10408" y="20298"/>
                  </a:lnTo>
                  <a:lnTo>
                    <a:pt x="11900" y="19052"/>
                  </a:lnTo>
                  <a:lnTo>
                    <a:pt x="13411" y="17778"/>
                  </a:lnTo>
                  <a:lnTo>
                    <a:pt x="14922" y="16561"/>
                  </a:lnTo>
                  <a:lnTo>
                    <a:pt x="16433" y="15372"/>
                  </a:lnTo>
                  <a:lnTo>
                    <a:pt x="17962" y="14211"/>
                  </a:lnTo>
                  <a:lnTo>
                    <a:pt x="18709" y="13616"/>
                  </a:lnTo>
                  <a:lnTo>
                    <a:pt x="19081" y="13305"/>
                  </a:lnTo>
                  <a:lnTo>
                    <a:pt x="19455" y="12966"/>
                  </a:lnTo>
                  <a:lnTo>
                    <a:pt x="20182" y="12315"/>
                  </a:lnTo>
                  <a:lnTo>
                    <a:pt x="20555" y="12003"/>
                  </a:lnTo>
                  <a:lnTo>
                    <a:pt x="20947" y="11748"/>
                  </a:lnTo>
                  <a:lnTo>
                    <a:pt x="21096" y="11663"/>
                  </a:lnTo>
                  <a:lnTo>
                    <a:pt x="21208" y="11550"/>
                  </a:lnTo>
                  <a:lnTo>
                    <a:pt x="21320" y="11408"/>
                  </a:lnTo>
                  <a:lnTo>
                    <a:pt x="21413" y="11296"/>
                  </a:lnTo>
                  <a:lnTo>
                    <a:pt x="21469" y="11126"/>
                  </a:lnTo>
                  <a:lnTo>
                    <a:pt x="21525" y="10984"/>
                  </a:lnTo>
                  <a:lnTo>
                    <a:pt x="21562" y="10814"/>
                  </a:lnTo>
                  <a:lnTo>
                    <a:pt x="21581" y="10616"/>
                  </a:lnTo>
                  <a:lnTo>
                    <a:pt x="21600" y="10446"/>
                  </a:lnTo>
                  <a:lnTo>
                    <a:pt x="21562" y="10050"/>
                  </a:lnTo>
                  <a:lnTo>
                    <a:pt x="21525" y="9823"/>
                  </a:lnTo>
                  <a:lnTo>
                    <a:pt x="21469" y="9625"/>
                  </a:lnTo>
                  <a:lnTo>
                    <a:pt x="21394" y="9399"/>
                  </a:lnTo>
                  <a:lnTo>
                    <a:pt x="21227" y="8946"/>
                  </a:lnTo>
                  <a:lnTo>
                    <a:pt x="20462" y="6738"/>
                  </a:lnTo>
                  <a:lnTo>
                    <a:pt x="19660" y="4530"/>
                  </a:lnTo>
                  <a:lnTo>
                    <a:pt x="18839" y="2293"/>
                  </a:lnTo>
                  <a:lnTo>
                    <a:pt x="18429" y="1160"/>
                  </a:lnTo>
                  <a:lnTo>
                    <a:pt x="18242" y="566"/>
                  </a:lnTo>
                  <a:lnTo>
                    <a:pt x="18074" y="0"/>
                  </a:lnTo>
                  <a:lnTo>
                    <a:pt x="17944" y="0"/>
                  </a:lnTo>
                  <a:lnTo>
                    <a:pt x="18093" y="538"/>
                  </a:lnTo>
                  <a:lnTo>
                    <a:pt x="18261" y="1075"/>
                  </a:lnTo>
                  <a:lnTo>
                    <a:pt x="18634" y="2152"/>
                  </a:lnTo>
                  <a:lnTo>
                    <a:pt x="19025" y="3199"/>
                  </a:lnTo>
                  <a:lnTo>
                    <a:pt x="19399" y="4246"/>
                  </a:lnTo>
                  <a:lnTo>
                    <a:pt x="20294" y="6624"/>
                  </a:lnTo>
                  <a:lnTo>
                    <a:pt x="20854" y="8181"/>
                  </a:lnTo>
                  <a:lnTo>
                    <a:pt x="21189" y="9172"/>
                  </a:lnTo>
                  <a:lnTo>
                    <a:pt x="21301" y="9540"/>
                  </a:lnTo>
                  <a:lnTo>
                    <a:pt x="21376" y="9880"/>
                  </a:lnTo>
                  <a:lnTo>
                    <a:pt x="21432" y="10192"/>
                  </a:lnTo>
                  <a:lnTo>
                    <a:pt x="21450" y="10503"/>
                  </a:lnTo>
                  <a:lnTo>
                    <a:pt x="21450" y="10673"/>
                  </a:lnTo>
                  <a:lnTo>
                    <a:pt x="21432" y="10814"/>
                  </a:lnTo>
                  <a:lnTo>
                    <a:pt x="21394" y="10956"/>
                  </a:lnTo>
                  <a:lnTo>
                    <a:pt x="21357" y="11097"/>
                  </a:lnTo>
                  <a:lnTo>
                    <a:pt x="21208" y="11323"/>
                  </a:lnTo>
                  <a:lnTo>
                    <a:pt x="21115" y="11437"/>
                  </a:lnTo>
                  <a:lnTo>
                    <a:pt x="20984" y="11550"/>
                  </a:lnTo>
                  <a:lnTo>
                    <a:pt x="20630" y="11777"/>
                  </a:lnTo>
                  <a:lnTo>
                    <a:pt x="20294" y="12031"/>
                  </a:lnTo>
                  <a:lnTo>
                    <a:pt x="19660" y="12626"/>
                  </a:lnTo>
                  <a:lnTo>
                    <a:pt x="18895" y="13249"/>
                  </a:lnTo>
                  <a:lnTo>
                    <a:pt x="18149" y="13843"/>
                  </a:lnTo>
                  <a:lnTo>
                    <a:pt x="16563" y="15060"/>
                  </a:lnTo>
                  <a:lnTo>
                    <a:pt x="14978" y="16278"/>
                  </a:lnTo>
                  <a:lnTo>
                    <a:pt x="13505" y="17466"/>
                  </a:lnTo>
                  <a:lnTo>
                    <a:pt x="12031" y="18684"/>
                  </a:lnTo>
                  <a:lnTo>
                    <a:pt x="10576" y="19929"/>
                  </a:lnTo>
                  <a:lnTo>
                    <a:pt x="9121" y="21175"/>
                  </a:lnTo>
                  <a:lnTo>
                    <a:pt x="9084" y="21175"/>
                  </a:lnTo>
                  <a:lnTo>
                    <a:pt x="8879" y="21288"/>
                  </a:lnTo>
                  <a:lnTo>
                    <a:pt x="8692" y="21345"/>
                  </a:lnTo>
                  <a:lnTo>
                    <a:pt x="8487" y="21402"/>
                  </a:lnTo>
                  <a:lnTo>
                    <a:pt x="8394" y="21402"/>
                  </a:lnTo>
                  <a:lnTo>
                    <a:pt x="8282" y="21373"/>
                  </a:lnTo>
                  <a:lnTo>
                    <a:pt x="8151" y="21317"/>
                  </a:lnTo>
                  <a:lnTo>
                    <a:pt x="8039" y="21232"/>
                  </a:lnTo>
                  <a:lnTo>
                    <a:pt x="7946" y="21147"/>
                  </a:lnTo>
                  <a:lnTo>
                    <a:pt x="7853" y="21006"/>
                  </a:lnTo>
                  <a:lnTo>
                    <a:pt x="7778" y="20863"/>
                  </a:lnTo>
                  <a:lnTo>
                    <a:pt x="7685" y="20722"/>
                  </a:lnTo>
                  <a:lnTo>
                    <a:pt x="7555" y="20411"/>
                  </a:lnTo>
                  <a:lnTo>
                    <a:pt x="7536" y="20382"/>
                  </a:lnTo>
                  <a:lnTo>
                    <a:pt x="7237" y="19647"/>
                  </a:lnTo>
                  <a:lnTo>
                    <a:pt x="6939" y="18939"/>
                  </a:lnTo>
                  <a:lnTo>
                    <a:pt x="6379" y="17439"/>
                  </a:lnTo>
                  <a:lnTo>
                    <a:pt x="5857" y="15938"/>
                  </a:lnTo>
                  <a:lnTo>
                    <a:pt x="5335" y="14409"/>
                  </a:lnTo>
                  <a:lnTo>
                    <a:pt x="4309" y="11381"/>
                  </a:lnTo>
                  <a:lnTo>
                    <a:pt x="3768" y="9851"/>
                  </a:lnTo>
                  <a:lnTo>
                    <a:pt x="3227" y="8380"/>
                  </a:lnTo>
                  <a:lnTo>
                    <a:pt x="2630" y="6851"/>
                  </a:lnTo>
                  <a:lnTo>
                    <a:pt x="2331" y="6114"/>
                  </a:lnTo>
                  <a:lnTo>
                    <a:pt x="2033" y="5350"/>
                  </a:lnTo>
                  <a:lnTo>
                    <a:pt x="1436" y="3709"/>
                  </a:lnTo>
                  <a:lnTo>
                    <a:pt x="876" y="2038"/>
                  </a:lnTo>
                  <a:lnTo>
                    <a:pt x="709" y="1529"/>
                  </a:lnTo>
                  <a:lnTo>
                    <a:pt x="522" y="1019"/>
                  </a:lnTo>
                  <a:lnTo>
                    <a:pt x="149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81" name="Shape 273"/>
            <p:cNvSpPr/>
            <p:nvPr/>
          </p:nvSpPr>
          <p:spPr>
            <a:xfrm>
              <a:off x="8070739" y="1148456"/>
              <a:ext cx="142951" cy="13405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459" y="2887"/>
                  </a:moveTo>
                  <a:lnTo>
                    <a:pt x="12485" y="3240"/>
                  </a:lnTo>
                  <a:lnTo>
                    <a:pt x="14179" y="4320"/>
                  </a:lnTo>
                  <a:lnTo>
                    <a:pt x="15864" y="5400"/>
                  </a:lnTo>
                  <a:lnTo>
                    <a:pt x="17218" y="7207"/>
                  </a:lnTo>
                  <a:lnTo>
                    <a:pt x="18231" y="8640"/>
                  </a:lnTo>
                  <a:lnTo>
                    <a:pt x="18903" y="10447"/>
                  </a:lnTo>
                  <a:lnTo>
                    <a:pt x="19243" y="12607"/>
                  </a:lnTo>
                  <a:lnTo>
                    <a:pt x="18903" y="14404"/>
                  </a:lnTo>
                  <a:lnTo>
                    <a:pt x="17549" y="15847"/>
                  </a:lnTo>
                  <a:lnTo>
                    <a:pt x="16205" y="16927"/>
                  </a:lnTo>
                  <a:lnTo>
                    <a:pt x="14510" y="18007"/>
                  </a:lnTo>
                  <a:lnTo>
                    <a:pt x="12485" y="18724"/>
                  </a:lnTo>
                  <a:lnTo>
                    <a:pt x="10800" y="19087"/>
                  </a:lnTo>
                  <a:lnTo>
                    <a:pt x="9115" y="19087"/>
                  </a:lnTo>
                  <a:lnTo>
                    <a:pt x="7421" y="18724"/>
                  </a:lnTo>
                  <a:lnTo>
                    <a:pt x="6077" y="18360"/>
                  </a:lnTo>
                  <a:lnTo>
                    <a:pt x="4051" y="16200"/>
                  </a:lnTo>
                  <a:lnTo>
                    <a:pt x="3369" y="15120"/>
                  </a:lnTo>
                  <a:lnTo>
                    <a:pt x="2697" y="13687"/>
                  </a:lnTo>
                  <a:lnTo>
                    <a:pt x="2697" y="11880"/>
                  </a:lnTo>
                  <a:lnTo>
                    <a:pt x="2357" y="10447"/>
                  </a:lnTo>
                  <a:lnTo>
                    <a:pt x="2697" y="8287"/>
                  </a:lnTo>
                  <a:lnTo>
                    <a:pt x="3369" y="6480"/>
                  </a:lnTo>
                  <a:lnTo>
                    <a:pt x="4382" y="5047"/>
                  </a:lnTo>
                  <a:lnTo>
                    <a:pt x="5736" y="3604"/>
                  </a:lnTo>
                  <a:lnTo>
                    <a:pt x="6408" y="3967"/>
                  </a:lnTo>
                  <a:lnTo>
                    <a:pt x="7090" y="3604"/>
                  </a:lnTo>
                  <a:lnTo>
                    <a:pt x="8774" y="2887"/>
                  </a:lnTo>
                  <a:close/>
                  <a:moveTo>
                    <a:pt x="7090" y="0"/>
                  </a:moveTo>
                  <a:lnTo>
                    <a:pt x="5064" y="364"/>
                  </a:lnTo>
                  <a:lnTo>
                    <a:pt x="3710" y="1807"/>
                  </a:lnTo>
                  <a:lnTo>
                    <a:pt x="2357" y="3240"/>
                  </a:lnTo>
                  <a:lnTo>
                    <a:pt x="1344" y="5047"/>
                  </a:lnTo>
                  <a:lnTo>
                    <a:pt x="672" y="7207"/>
                  </a:lnTo>
                  <a:lnTo>
                    <a:pt x="0" y="9004"/>
                  </a:lnTo>
                  <a:lnTo>
                    <a:pt x="0" y="13324"/>
                  </a:lnTo>
                  <a:lnTo>
                    <a:pt x="672" y="15484"/>
                  </a:lnTo>
                  <a:lnTo>
                    <a:pt x="1685" y="17280"/>
                  </a:lnTo>
                  <a:lnTo>
                    <a:pt x="3038" y="19087"/>
                  </a:lnTo>
                  <a:lnTo>
                    <a:pt x="6408" y="21247"/>
                  </a:lnTo>
                  <a:lnTo>
                    <a:pt x="8433" y="21600"/>
                  </a:lnTo>
                  <a:lnTo>
                    <a:pt x="12826" y="21600"/>
                  </a:lnTo>
                  <a:lnTo>
                    <a:pt x="15192" y="20520"/>
                  </a:lnTo>
                  <a:lnTo>
                    <a:pt x="17218" y="19440"/>
                  </a:lnTo>
                  <a:lnTo>
                    <a:pt x="18903" y="18007"/>
                  </a:lnTo>
                  <a:lnTo>
                    <a:pt x="20256" y="16200"/>
                  </a:lnTo>
                  <a:lnTo>
                    <a:pt x="21269" y="14040"/>
                  </a:lnTo>
                  <a:lnTo>
                    <a:pt x="21600" y="11527"/>
                  </a:lnTo>
                  <a:lnTo>
                    <a:pt x="21269" y="9004"/>
                  </a:lnTo>
                  <a:lnTo>
                    <a:pt x="20587" y="7207"/>
                  </a:lnTo>
                  <a:lnTo>
                    <a:pt x="19574" y="5764"/>
                  </a:lnTo>
                  <a:lnTo>
                    <a:pt x="18231" y="3967"/>
                  </a:lnTo>
                  <a:lnTo>
                    <a:pt x="16536" y="2887"/>
                  </a:lnTo>
                  <a:lnTo>
                    <a:pt x="13167" y="727"/>
                  </a:lnTo>
                  <a:lnTo>
                    <a:pt x="11141" y="364"/>
                  </a:lnTo>
                  <a:lnTo>
                    <a:pt x="9446" y="364"/>
                  </a:lnTo>
                  <a:lnTo>
                    <a:pt x="9115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82" name="Shape 274"/>
            <p:cNvSpPr/>
            <p:nvPr/>
          </p:nvSpPr>
          <p:spPr>
            <a:xfrm>
              <a:off x="8325447" y="5657492"/>
              <a:ext cx="167573" cy="11169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571" y="2593"/>
                  </a:moveTo>
                  <a:lnTo>
                    <a:pt x="18435" y="6905"/>
                  </a:lnTo>
                  <a:lnTo>
                    <a:pt x="19299" y="11666"/>
                  </a:lnTo>
                  <a:lnTo>
                    <a:pt x="19008" y="12963"/>
                  </a:lnTo>
                  <a:lnTo>
                    <a:pt x="18435" y="14259"/>
                  </a:lnTo>
                  <a:lnTo>
                    <a:pt x="17280" y="15119"/>
                  </a:lnTo>
                  <a:lnTo>
                    <a:pt x="16125" y="15555"/>
                  </a:lnTo>
                  <a:lnTo>
                    <a:pt x="13251" y="15979"/>
                  </a:lnTo>
                  <a:lnTo>
                    <a:pt x="10941" y="16415"/>
                  </a:lnTo>
                  <a:lnTo>
                    <a:pt x="9213" y="17275"/>
                  </a:lnTo>
                  <a:lnTo>
                    <a:pt x="6912" y="18148"/>
                  </a:lnTo>
                  <a:lnTo>
                    <a:pt x="5757" y="18148"/>
                  </a:lnTo>
                  <a:lnTo>
                    <a:pt x="4611" y="17711"/>
                  </a:lnTo>
                  <a:lnTo>
                    <a:pt x="4029" y="17275"/>
                  </a:lnTo>
                  <a:lnTo>
                    <a:pt x="3456" y="15979"/>
                  </a:lnTo>
                  <a:lnTo>
                    <a:pt x="2883" y="12526"/>
                  </a:lnTo>
                  <a:lnTo>
                    <a:pt x="2301" y="9497"/>
                  </a:lnTo>
                  <a:lnTo>
                    <a:pt x="4029" y="8201"/>
                  </a:lnTo>
                  <a:lnTo>
                    <a:pt x="5757" y="7341"/>
                  </a:lnTo>
                  <a:lnTo>
                    <a:pt x="9795" y="6481"/>
                  </a:lnTo>
                  <a:lnTo>
                    <a:pt x="13824" y="4749"/>
                  </a:lnTo>
                  <a:lnTo>
                    <a:pt x="17571" y="2593"/>
                  </a:lnTo>
                  <a:close/>
                  <a:moveTo>
                    <a:pt x="17853" y="0"/>
                  </a:moveTo>
                  <a:lnTo>
                    <a:pt x="15552" y="1296"/>
                  </a:lnTo>
                  <a:lnTo>
                    <a:pt x="12960" y="2593"/>
                  </a:lnTo>
                  <a:lnTo>
                    <a:pt x="8067" y="4312"/>
                  </a:lnTo>
                  <a:lnTo>
                    <a:pt x="4611" y="5609"/>
                  </a:lnTo>
                  <a:lnTo>
                    <a:pt x="3165" y="6045"/>
                  </a:lnTo>
                  <a:lnTo>
                    <a:pt x="1437" y="6905"/>
                  </a:lnTo>
                  <a:lnTo>
                    <a:pt x="1437" y="6481"/>
                  </a:lnTo>
                  <a:lnTo>
                    <a:pt x="1155" y="6905"/>
                  </a:lnTo>
                  <a:lnTo>
                    <a:pt x="291" y="7778"/>
                  </a:lnTo>
                  <a:lnTo>
                    <a:pt x="0" y="8637"/>
                  </a:lnTo>
                  <a:lnTo>
                    <a:pt x="0" y="9497"/>
                  </a:lnTo>
                  <a:lnTo>
                    <a:pt x="291" y="9934"/>
                  </a:lnTo>
                  <a:lnTo>
                    <a:pt x="864" y="10370"/>
                  </a:lnTo>
                  <a:lnTo>
                    <a:pt x="864" y="12963"/>
                  </a:lnTo>
                  <a:lnTo>
                    <a:pt x="1437" y="15555"/>
                  </a:lnTo>
                  <a:lnTo>
                    <a:pt x="2592" y="20304"/>
                  </a:lnTo>
                  <a:lnTo>
                    <a:pt x="2883" y="21164"/>
                  </a:lnTo>
                  <a:lnTo>
                    <a:pt x="3747" y="21600"/>
                  </a:lnTo>
                  <a:lnTo>
                    <a:pt x="20736" y="16851"/>
                  </a:lnTo>
                  <a:lnTo>
                    <a:pt x="21309" y="16415"/>
                  </a:lnTo>
                  <a:lnTo>
                    <a:pt x="21600" y="15555"/>
                  </a:lnTo>
                  <a:lnTo>
                    <a:pt x="20736" y="7778"/>
                  </a:lnTo>
                  <a:lnTo>
                    <a:pt x="19872" y="4312"/>
                  </a:lnTo>
                  <a:lnTo>
                    <a:pt x="19008" y="424"/>
                  </a:lnTo>
                  <a:lnTo>
                    <a:pt x="18435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83" name="Shape 275"/>
            <p:cNvSpPr/>
            <p:nvPr/>
          </p:nvSpPr>
          <p:spPr>
            <a:xfrm>
              <a:off x="8106443" y="1188673"/>
              <a:ext cx="69286" cy="5362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152" y="6309"/>
                  </a:moveTo>
                  <a:lnTo>
                    <a:pt x="13945" y="9918"/>
                  </a:lnTo>
                  <a:lnTo>
                    <a:pt x="15331" y="14409"/>
                  </a:lnTo>
                  <a:lnTo>
                    <a:pt x="9766" y="16200"/>
                  </a:lnTo>
                  <a:lnTo>
                    <a:pt x="7676" y="17109"/>
                  </a:lnTo>
                  <a:lnTo>
                    <a:pt x="6269" y="15318"/>
                  </a:lnTo>
                  <a:lnTo>
                    <a:pt x="4883" y="13500"/>
                  </a:lnTo>
                  <a:lnTo>
                    <a:pt x="4883" y="10800"/>
                  </a:lnTo>
                  <a:lnTo>
                    <a:pt x="11152" y="6309"/>
                  </a:lnTo>
                  <a:close/>
                  <a:moveTo>
                    <a:pt x="9766" y="0"/>
                  </a:moveTo>
                  <a:lnTo>
                    <a:pt x="4883" y="3609"/>
                  </a:lnTo>
                  <a:lnTo>
                    <a:pt x="703" y="8100"/>
                  </a:lnTo>
                  <a:lnTo>
                    <a:pt x="0" y="9009"/>
                  </a:lnTo>
                  <a:lnTo>
                    <a:pt x="0" y="11709"/>
                  </a:lnTo>
                  <a:lnTo>
                    <a:pt x="1407" y="12618"/>
                  </a:lnTo>
                  <a:lnTo>
                    <a:pt x="2090" y="15318"/>
                  </a:lnTo>
                  <a:lnTo>
                    <a:pt x="3497" y="18018"/>
                  </a:lnTo>
                  <a:lnTo>
                    <a:pt x="4883" y="19809"/>
                  </a:lnTo>
                  <a:lnTo>
                    <a:pt x="7676" y="21600"/>
                  </a:lnTo>
                  <a:lnTo>
                    <a:pt x="11152" y="21600"/>
                  </a:lnTo>
                  <a:lnTo>
                    <a:pt x="13945" y="19809"/>
                  </a:lnTo>
                  <a:lnTo>
                    <a:pt x="20214" y="16200"/>
                  </a:lnTo>
                  <a:lnTo>
                    <a:pt x="21600" y="15318"/>
                  </a:lnTo>
                  <a:lnTo>
                    <a:pt x="21600" y="13500"/>
                  </a:lnTo>
                  <a:lnTo>
                    <a:pt x="20897" y="12618"/>
                  </a:lnTo>
                  <a:lnTo>
                    <a:pt x="19510" y="11709"/>
                  </a:lnTo>
                  <a:lnTo>
                    <a:pt x="18807" y="11709"/>
                  </a:lnTo>
                  <a:lnTo>
                    <a:pt x="18124" y="8100"/>
                  </a:lnTo>
                  <a:lnTo>
                    <a:pt x="16717" y="5400"/>
                  </a:lnTo>
                  <a:lnTo>
                    <a:pt x="12538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84" name="Shape 276"/>
            <p:cNvSpPr/>
            <p:nvPr/>
          </p:nvSpPr>
          <p:spPr>
            <a:xfrm>
              <a:off x="8227094" y="5941203"/>
              <a:ext cx="163126" cy="15416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573" y="2511"/>
                  </a:moveTo>
                  <a:lnTo>
                    <a:pt x="19535" y="11902"/>
                  </a:lnTo>
                  <a:lnTo>
                    <a:pt x="19825" y="13148"/>
                  </a:lnTo>
                  <a:lnTo>
                    <a:pt x="19825" y="13780"/>
                  </a:lnTo>
                  <a:lnTo>
                    <a:pt x="19236" y="14403"/>
                  </a:lnTo>
                  <a:lnTo>
                    <a:pt x="18050" y="15026"/>
                  </a:lnTo>
                  <a:lnTo>
                    <a:pt x="12724" y="16904"/>
                  </a:lnTo>
                  <a:lnTo>
                    <a:pt x="8287" y="18476"/>
                  </a:lnTo>
                  <a:lnTo>
                    <a:pt x="6512" y="18783"/>
                  </a:lnTo>
                  <a:lnTo>
                    <a:pt x="5923" y="19099"/>
                  </a:lnTo>
                  <a:lnTo>
                    <a:pt x="5325" y="18783"/>
                  </a:lnTo>
                  <a:lnTo>
                    <a:pt x="5035" y="18476"/>
                  </a:lnTo>
                  <a:lnTo>
                    <a:pt x="4438" y="18160"/>
                  </a:lnTo>
                  <a:lnTo>
                    <a:pt x="3849" y="15965"/>
                  </a:lnTo>
                  <a:lnTo>
                    <a:pt x="2961" y="13780"/>
                  </a:lnTo>
                  <a:lnTo>
                    <a:pt x="2373" y="11270"/>
                  </a:lnTo>
                  <a:lnTo>
                    <a:pt x="1186" y="6574"/>
                  </a:lnTo>
                  <a:lnTo>
                    <a:pt x="1485" y="6267"/>
                  </a:lnTo>
                  <a:lnTo>
                    <a:pt x="1775" y="5951"/>
                  </a:lnTo>
                  <a:lnTo>
                    <a:pt x="2663" y="5635"/>
                  </a:lnTo>
                  <a:lnTo>
                    <a:pt x="4438" y="5012"/>
                  </a:lnTo>
                  <a:lnTo>
                    <a:pt x="7698" y="4696"/>
                  </a:lnTo>
                  <a:lnTo>
                    <a:pt x="16275" y="2511"/>
                  </a:lnTo>
                  <a:close/>
                  <a:moveTo>
                    <a:pt x="15985" y="0"/>
                  </a:moveTo>
                  <a:lnTo>
                    <a:pt x="15985" y="632"/>
                  </a:lnTo>
                  <a:lnTo>
                    <a:pt x="15686" y="632"/>
                  </a:lnTo>
                  <a:lnTo>
                    <a:pt x="4737" y="3134"/>
                  </a:lnTo>
                  <a:lnTo>
                    <a:pt x="2373" y="3757"/>
                  </a:lnTo>
                  <a:lnTo>
                    <a:pt x="1186" y="4389"/>
                  </a:lnTo>
                  <a:lnTo>
                    <a:pt x="598" y="4696"/>
                  </a:lnTo>
                  <a:lnTo>
                    <a:pt x="299" y="5328"/>
                  </a:lnTo>
                  <a:lnTo>
                    <a:pt x="0" y="5635"/>
                  </a:lnTo>
                  <a:lnTo>
                    <a:pt x="0" y="9707"/>
                  </a:lnTo>
                  <a:lnTo>
                    <a:pt x="888" y="13780"/>
                  </a:lnTo>
                  <a:lnTo>
                    <a:pt x="2074" y="17537"/>
                  </a:lnTo>
                  <a:lnTo>
                    <a:pt x="3550" y="21293"/>
                  </a:lnTo>
                  <a:lnTo>
                    <a:pt x="4148" y="21600"/>
                  </a:lnTo>
                  <a:lnTo>
                    <a:pt x="4737" y="21600"/>
                  </a:lnTo>
                  <a:lnTo>
                    <a:pt x="9174" y="20354"/>
                  </a:lnTo>
                  <a:lnTo>
                    <a:pt x="13322" y="19099"/>
                  </a:lnTo>
                  <a:lnTo>
                    <a:pt x="17461" y="17220"/>
                  </a:lnTo>
                  <a:lnTo>
                    <a:pt x="21310" y="15342"/>
                  </a:lnTo>
                  <a:lnTo>
                    <a:pt x="21600" y="15026"/>
                  </a:lnTo>
                  <a:lnTo>
                    <a:pt x="21600" y="14403"/>
                  </a:lnTo>
                  <a:lnTo>
                    <a:pt x="17162" y="316"/>
                  </a:lnTo>
                  <a:lnTo>
                    <a:pt x="16872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85" name="Shape 278"/>
            <p:cNvSpPr/>
            <p:nvPr/>
          </p:nvSpPr>
          <p:spPr>
            <a:xfrm>
              <a:off x="8162322" y="5697709"/>
              <a:ext cx="160870" cy="1049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503" y="3673"/>
                  </a:moveTo>
                  <a:lnTo>
                    <a:pt x="16797" y="5967"/>
                  </a:lnTo>
                  <a:lnTo>
                    <a:pt x="18900" y="10568"/>
                  </a:lnTo>
                  <a:lnTo>
                    <a:pt x="19203" y="11947"/>
                  </a:lnTo>
                  <a:lnTo>
                    <a:pt x="19203" y="14241"/>
                  </a:lnTo>
                  <a:lnTo>
                    <a:pt x="18597" y="14705"/>
                  </a:lnTo>
                  <a:lnTo>
                    <a:pt x="17100" y="15620"/>
                  </a:lnTo>
                  <a:lnTo>
                    <a:pt x="15300" y="15620"/>
                  </a:lnTo>
                  <a:lnTo>
                    <a:pt x="12003" y="16084"/>
                  </a:lnTo>
                  <a:lnTo>
                    <a:pt x="8697" y="16999"/>
                  </a:lnTo>
                  <a:lnTo>
                    <a:pt x="5703" y="18378"/>
                  </a:lnTo>
                  <a:lnTo>
                    <a:pt x="3903" y="10104"/>
                  </a:lnTo>
                  <a:lnTo>
                    <a:pt x="10203" y="7346"/>
                  </a:lnTo>
                  <a:lnTo>
                    <a:pt x="16503" y="3673"/>
                  </a:lnTo>
                  <a:close/>
                  <a:moveTo>
                    <a:pt x="17100" y="0"/>
                  </a:moveTo>
                  <a:lnTo>
                    <a:pt x="10203" y="3673"/>
                  </a:lnTo>
                  <a:lnTo>
                    <a:pt x="3003" y="7346"/>
                  </a:lnTo>
                  <a:lnTo>
                    <a:pt x="2397" y="6895"/>
                  </a:lnTo>
                  <a:lnTo>
                    <a:pt x="2103" y="7810"/>
                  </a:lnTo>
                  <a:lnTo>
                    <a:pt x="597" y="8274"/>
                  </a:lnTo>
                  <a:lnTo>
                    <a:pt x="0" y="9189"/>
                  </a:lnTo>
                  <a:lnTo>
                    <a:pt x="0" y="10104"/>
                  </a:lnTo>
                  <a:lnTo>
                    <a:pt x="303" y="10568"/>
                  </a:lnTo>
                  <a:lnTo>
                    <a:pt x="1203" y="11032"/>
                  </a:lnTo>
                  <a:lnTo>
                    <a:pt x="2397" y="10568"/>
                  </a:lnTo>
                  <a:lnTo>
                    <a:pt x="3297" y="15620"/>
                  </a:lnTo>
                  <a:lnTo>
                    <a:pt x="4197" y="20685"/>
                  </a:lnTo>
                  <a:lnTo>
                    <a:pt x="4500" y="21600"/>
                  </a:lnTo>
                  <a:lnTo>
                    <a:pt x="5400" y="21600"/>
                  </a:lnTo>
                  <a:lnTo>
                    <a:pt x="10800" y="19306"/>
                  </a:lnTo>
                  <a:lnTo>
                    <a:pt x="16200" y="18378"/>
                  </a:lnTo>
                  <a:lnTo>
                    <a:pt x="18303" y="18378"/>
                  </a:lnTo>
                  <a:lnTo>
                    <a:pt x="19497" y="17927"/>
                  </a:lnTo>
                  <a:lnTo>
                    <a:pt x="20406" y="16999"/>
                  </a:lnTo>
                  <a:lnTo>
                    <a:pt x="21306" y="15169"/>
                  </a:lnTo>
                  <a:lnTo>
                    <a:pt x="21600" y="13326"/>
                  </a:lnTo>
                  <a:lnTo>
                    <a:pt x="21306" y="11483"/>
                  </a:lnTo>
                  <a:lnTo>
                    <a:pt x="20700" y="9653"/>
                  </a:lnTo>
                  <a:lnTo>
                    <a:pt x="19203" y="5516"/>
                  </a:lnTo>
                  <a:lnTo>
                    <a:pt x="18597" y="3209"/>
                  </a:lnTo>
                  <a:lnTo>
                    <a:pt x="18303" y="1379"/>
                  </a:lnTo>
                  <a:lnTo>
                    <a:pt x="18303" y="915"/>
                  </a:lnTo>
                  <a:lnTo>
                    <a:pt x="18000" y="451"/>
                  </a:lnTo>
                  <a:lnTo>
                    <a:pt x="17697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86" name="Shape 279"/>
            <p:cNvSpPr/>
            <p:nvPr/>
          </p:nvSpPr>
          <p:spPr>
            <a:xfrm>
              <a:off x="7554552" y="5833957"/>
              <a:ext cx="232411" cy="11620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616" y="3331"/>
                  </a:moveTo>
                  <a:lnTo>
                    <a:pt x="17030" y="3738"/>
                  </a:lnTo>
                  <a:lnTo>
                    <a:pt x="17443" y="3738"/>
                  </a:lnTo>
                  <a:lnTo>
                    <a:pt x="17862" y="4577"/>
                  </a:lnTo>
                  <a:lnTo>
                    <a:pt x="18066" y="5403"/>
                  </a:lnTo>
                  <a:lnTo>
                    <a:pt x="18485" y="8314"/>
                  </a:lnTo>
                  <a:lnTo>
                    <a:pt x="17030" y="9967"/>
                  </a:lnTo>
                  <a:lnTo>
                    <a:pt x="15161" y="11213"/>
                  </a:lnTo>
                  <a:lnTo>
                    <a:pt x="11633" y="13298"/>
                  </a:lnTo>
                  <a:lnTo>
                    <a:pt x="7475" y="16197"/>
                  </a:lnTo>
                  <a:lnTo>
                    <a:pt x="6230" y="17036"/>
                  </a:lnTo>
                  <a:lnTo>
                    <a:pt x="5403" y="17443"/>
                  </a:lnTo>
                  <a:lnTo>
                    <a:pt x="4780" y="17443"/>
                  </a:lnTo>
                  <a:lnTo>
                    <a:pt x="4361" y="17036"/>
                  </a:lnTo>
                  <a:lnTo>
                    <a:pt x="4157" y="16197"/>
                  </a:lnTo>
                  <a:lnTo>
                    <a:pt x="5403" y="15790"/>
                  </a:lnTo>
                  <a:lnTo>
                    <a:pt x="6439" y="14951"/>
                  </a:lnTo>
                  <a:lnTo>
                    <a:pt x="7685" y="13705"/>
                  </a:lnTo>
                  <a:lnTo>
                    <a:pt x="9141" y="13298"/>
                  </a:lnTo>
                  <a:lnTo>
                    <a:pt x="9554" y="12879"/>
                  </a:lnTo>
                  <a:lnTo>
                    <a:pt x="9764" y="12052"/>
                  </a:lnTo>
                  <a:lnTo>
                    <a:pt x="9967" y="11633"/>
                  </a:lnTo>
                  <a:lnTo>
                    <a:pt x="9967" y="10806"/>
                  </a:lnTo>
                  <a:lnTo>
                    <a:pt x="9764" y="9967"/>
                  </a:lnTo>
                  <a:lnTo>
                    <a:pt x="9344" y="9141"/>
                  </a:lnTo>
                  <a:lnTo>
                    <a:pt x="8518" y="9141"/>
                  </a:lnTo>
                  <a:lnTo>
                    <a:pt x="7272" y="9560"/>
                  </a:lnTo>
                  <a:lnTo>
                    <a:pt x="6026" y="10387"/>
                  </a:lnTo>
                  <a:lnTo>
                    <a:pt x="4984" y="12052"/>
                  </a:lnTo>
                  <a:lnTo>
                    <a:pt x="3947" y="13705"/>
                  </a:lnTo>
                  <a:lnTo>
                    <a:pt x="4157" y="11213"/>
                  </a:lnTo>
                  <a:lnTo>
                    <a:pt x="9554" y="7068"/>
                  </a:lnTo>
                  <a:lnTo>
                    <a:pt x="13915" y="4577"/>
                  </a:lnTo>
                  <a:lnTo>
                    <a:pt x="15370" y="4157"/>
                  </a:lnTo>
                  <a:lnTo>
                    <a:pt x="16616" y="3331"/>
                  </a:lnTo>
                  <a:close/>
                  <a:moveTo>
                    <a:pt x="17653" y="0"/>
                  </a:moveTo>
                  <a:lnTo>
                    <a:pt x="16197" y="419"/>
                  </a:lnTo>
                  <a:lnTo>
                    <a:pt x="14951" y="839"/>
                  </a:lnTo>
                  <a:lnTo>
                    <a:pt x="12256" y="2085"/>
                  </a:lnTo>
                  <a:lnTo>
                    <a:pt x="9344" y="3738"/>
                  </a:lnTo>
                  <a:lnTo>
                    <a:pt x="3947" y="7475"/>
                  </a:lnTo>
                  <a:lnTo>
                    <a:pt x="2911" y="7475"/>
                  </a:lnTo>
                  <a:lnTo>
                    <a:pt x="1869" y="8314"/>
                  </a:lnTo>
                  <a:lnTo>
                    <a:pt x="1042" y="9560"/>
                  </a:lnTo>
                  <a:lnTo>
                    <a:pt x="419" y="11213"/>
                  </a:lnTo>
                  <a:lnTo>
                    <a:pt x="0" y="12879"/>
                  </a:lnTo>
                  <a:lnTo>
                    <a:pt x="0" y="17036"/>
                  </a:lnTo>
                  <a:lnTo>
                    <a:pt x="623" y="19108"/>
                  </a:lnTo>
                  <a:lnTo>
                    <a:pt x="1246" y="20354"/>
                  </a:lnTo>
                  <a:lnTo>
                    <a:pt x="2288" y="21181"/>
                  </a:lnTo>
                  <a:lnTo>
                    <a:pt x="3325" y="21600"/>
                  </a:lnTo>
                  <a:lnTo>
                    <a:pt x="4361" y="21181"/>
                  </a:lnTo>
                  <a:lnTo>
                    <a:pt x="7272" y="19935"/>
                  </a:lnTo>
                  <a:lnTo>
                    <a:pt x="10177" y="17862"/>
                  </a:lnTo>
                  <a:lnTo>
                    <a:pt x="15993" y="13705"/>
                  </a:lnTo>
                  <a:lnTo>
                    <a:pt x="18275" y="12052"/>
                  </a:lnTo>
                  <a:lnTo>
                    <a:pt x="19312" y="10387"/>
                  </a:lnTo>
                  <a:lnTo>
                    <a:pt x="20564" y="8721"/>
                  </a:lnTo>
                  <a:lnTo>
                    <a:pt x="21187" y="7068"/>
                  </a:lnTo>
                  <a:lnTo>
                    <a:pt x="21390" y="6230"/>
                  </a:lnTo>
                  <a:lnTo>
                    <a:pt x="21600" y="4984"/>
                  </a:lnTo>
                  <a:lnTo>
                    <a:pt x="21600" y="4157"/>
                  </a:lnTo>
                  <a:lnTo>
                    <a:pt x="21390" y="2911"/>
                  </a:lnTo>
                  <a:lnTo>
                    <a:pt x="20354" y="839"/>
                  </a:lnTo>
                  <a:lnTo>
                    <a:pt x="19108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87" name="Shape 280"/>
            <p:cNvSpPr/>
            <p:nvPr/>
          </p:nvSpPr>
          <p:spPr>
            <a:xfrm>
              <a:off x="158" y="4629631"/>
              <a:ext cx="1407669" cy="22343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131" y="7150"/>
                  </a:moveTo>
                  <a:lnTo>
                    <a:pt x="19337" y="7171"/>
                  </a:lnTo>
                  <a:lnTo>
                    <a:pt x="19440" y="7193"/>
                  </a:lnTo>
                  <a:lnTo>
                    <a:pt x="19543" y="7236"/>
                  </a:lnTo>
                  <a:lnTo>
                    <a:pt x="19714" y="7366"/>
                  </a:lnTo>
                  <a:lnTo>
                    <a:pt x="19920" y="7538"/>
                  </a:lnTo>
                  <a:lnTo>
                    <a:pt x="20091" y="7733"/>
                  </a:lnTo>
                  <a:lnTo>
                    <a:pt x="19954" y="7819"/>
                  </a:lnTo>
                  <a:lnTo>
                    <a:pt x="19920" y="7798"/>
                  </a:lnTo>
                  <a:lnTo>
                    <a:pt x="19852" y="7776"/>
                  </a:lnTo>
                  <a:lnTo>
                    <a:pt x="19817" y="7798"/>
                  </a:lnTo>
                  <a:lnTo>
                    <a:pt x="19714" y="7862"/>
                  </a:lnTo>
                  <a:lnTo>
                    <a:pt x="19577" y="7712"/>
                  </a:lnTo>
                  <a:lnTo>
                    <a:pt x="19508" y="7560"/>
                  </a:lnTo>
                  <a:lnTo>
                    <a:pt x="19405" y="7388"/>
                  </a:lnTo>
                  <a:lnTo>
                    <a:pt x="19303" y="7236"/>
                  </a:lnTo>
                  <a:lnTo>
                    <a:pt x="19233" y="7193"/>
                  </a:lnTo>
                  <a:lnTo>
                    <a:pt x="19165" y="7193"/>
                  </a:lnTo>
                  <a:lnTo>
                    <a:pt x="19097" y="7214"/>
                  </a:lnTo>
                  <a:lnTo>
                    <a:pt x="19062" y="7279"/>
                  </a:lnTo>
                  <a:lnTo>
                    <a:pt x="19062" y="7538"/>
                  </a:lnTo>
                  <a:lnTo>
                    <a:pt x="19097" y="7798"/>
                  </a:lnTo>
                  <a:lnTo>
                    <a:pt x="18994" y="7560"/>
                  </a:lnTo>
                  <a:lnTo>
                    <a:pt x="18891" y="7344"/>
                  </a:lnTo>
                  <a:lnTo>
                    <a:pt x="18857" y="7323"/>
                  </a:lnTo>
                  <a:lnTo>
                    <a:pt x="18822" y="7301"/>
                  </a:lnTo>
                  <a:lnTo>
                    <a:pt x="19131" y="7150"/>
                  </a:lnTo>
                  <a:close/>
                  <a:moveTo>
                    <a:pt x="17828" y="7862"/>
                  </a:moveTo>
                  <a:lnTo>
                    <a:pt x="17793" y="7971"/>
                  </a:lnTo>
                  <a:lnTo>
                    <a:pt x="17760" y="7949"/>
                  </a:lnTo>
                  <a:lnTo>
                    <a:pt x="17691" y="7949"/>
                  </a:lnTo>
                  <a:lnTo>
                    <a:pt x="17828" y="7862"/>
                  </a:lnTo>
                  <a:close/>
                  <a:moveTo>
                    <a:pt x="19371" y="7776"/>
                  </a:moveTo>
                  <a:lnTo>
                    <a:pt x="19440" y="7906"/>
                  </a:lnTo>
                  <a:lnTo>
                    <a:pt x="19577" y="8014"/>
                  </a:lnTo>
                  <a:lnTo>
                    <a:pt x="19337" y="8143"/>
                  </a:lnTo>
                  <a:lnTo>
                    <a:pt x="19371" y="7971"/>
                  </a:lnTo>
                  <a:lnTo>
                    <a:pt x="19371" y="7776"/>
                  </a:lnTo>
                  <a:close/>
                  <a:moveTo>
                    <a:pt x="18616" y="7409"/>
                  </a:moveTo>
                  <a:lnTo>
                    <a:pt x="18583" y="7603"/>
                  </a:lnTo>
                  <a:lnTo>
                    <a:pt x="18548" y="7819"/>
                  </a:lnTo>
                  <a:lnTo>
                    <a:pt x="18445" y="8230"/>
                  </a:lnTo>
                  <a:lnTo>
                    <a:pt x="18342" y="7927"/>
                  </a:lnTo>
                  <a:lnTo>
                    <a:pt x="18205" y="7625"/>
                  </a:lnTo>
                  <a:lnTo>
                    <a:pt x="18616" y="7409"/>
                  </a:lnTo>
                  <a:close/>
                  <a:moveTo>
                    <a:pt x="18822" y="7755"/>
                  </a:moveTo>
                  <a:lnTo>
                    <a:pt x="18994" y="8338"/>
                  </a:lnTo>
                  <a:lnTo>
                    <a:pt x="17863" y="9007"/>
                  </a:lnTo>
                  <a:lnTo>
                    <a:pt x="17931" y="8726"/>
                  </a:lnTo>
                  <a:lnTo>
                    <a:pt x="17966" y="8424"/>
                  </a:lnTo>
                  <a:lnTo>
                    <a:pt x="17999" y="8143"/>
                  </a:lnTo>
                  <a:lnTo>
                    <a:pt x="18068" y="7862"/>
                  </a:lnTo>
                  <a:lnTo>
                    <a:pt x="18205" y="8208"/>
                  </a:lnTo>
                  <a:lnTo>
                    <a:pt x="18342" y="8554"/>
                  </a:lnTo>
                  <a:lnTo>
                    <a:pt x="18377" y="8597"/>
                  </a:lnTo>
                  <a:lnTo>
                    <a:pt x="18445" y="8619"/>
                  </a:lnTo>
                  <a:lnTo>
                    <a:pt x="18513" y="8597"/>
                  </a:lnTo>
                  <a:lnTo>
                    <a:pt x="18583" y="8554"/>
                  </a:lnTo>
                  <a:lnTo>
                    <a:pt x="18686" y="8360"/>
                  </a:lnTo>
                  <a:lnTo>
                    <a:pt x="18719" y="8165"/>
                  </a:lnTo>
                  <a:lnTo>
                    <a:pt x="18822" y="7755"/>
                  </a:lnTo>
                  <a:close/>
                  <a:moveTo>
                    <a:pt x="21394" y="8791"/>
                  </a:moveTo>
                  <a:lnTo>
                    <a:pt x="21428" y="8921"/>
                  </a:lnTo>
                  <a:lnTo>
                    <a:pt x="21463" y="9029"/>
                  </a:lnTo>
                  <a:lnTo>
                    <a:pt x="21394" y="9007"/>
                  </a:lnTo>
                  <a:lnTo>
                    <a:pt x="21394" y="8791"/>
                  </a:lnTo>
                  <a:close/>
                  <a:moveTo>
                    <a:pt x="17622" y="7992"/>
                  </a:moveTo>
                  <a:lnTo>
                    <a:pt x="17622" y="8014"/>
                  </a:lnTo>
                  <a:lnTo>
                    <a:pt x="17588" y="8143"/>
                  </a:lnTo>
                  <a:lnTo>
                    <a:pt x="17554" y="8165"/>
                  </a:lnTo>
                  <a:lnTo>
                    <a:pt x="17554" y="8295"/>
                  </a:lnTo>
                  <a:lnTo>
                    <a:pt x="17520" y="8424"/>
                  </a:lnTo>
                  <a:lnTo>
                    <a:pt x="17554" y="8683"/>
                  </a:lnTo>
                  <a:lnTo>
                    <a:pt x="17554" y="8705"/>
                  </a:lnTo>
                  <a:lnTo>
                    <a:pt x="17485" y="8878"/>
                  </a:lnTo>
                  <a:lnTo>
                    <a:pt x="17382" y="9050"/>
                  </a:lnTo>
                  <a:lnTo>
                    <a:pt x="17246" y="8878"/>
                  </a:lnTo>
                  <a:lnTo>
                    <a:pt x="17176" y="8683"/>
                  </a:lnTo>
                  <a:lnTo>
                    <a:pt x="17143" y="8489"/>
                  </a:lnTo>
                  <a:lnTo>
                    <a:pt x="17143" y="8295"/>
                  </a:lnTo>
                  <a:lnTo>
                    <a:pt x="17622" y="7992"/>
                  </a:lnTo>
                  <a:close/>
                  <a:moveTo>
                    <a:pt x="17588" y="9093"/>
                  </a:moveTo>
                  <a:lnTo>
                    <a:pt x="17657" y="9137"/>
                  </a:lnTo>
                  <a:lnTo>
                    <a:pt x="17485" y="9245"/>
                  </a:lnTo>
                  <a:lnTo>
                    <a:pt x="17588" y="9093"/>
                  </a:lnTo>
                  <a:close/>
                  <a:moveTo>
                    <a:pt x="16971" y="8424"/>
                  </a:moveTo>
                  <a:lnTo>
                    <a:pt x="16971" y="8791"/>
                  </a:lnTo>
                  <a:lnTo>
                    <a:pt x="16902" y="9050"/>
                  </a:lnTo>
                  <a:lnTo>
                    <a:pt x="16800" y="9288"/>
                  </a:lnTo>
                  <a:lnTo>
                    <a:pt x="16662" y="9029"/>
                  </a:lnTo>
                  <a:lnTo>
                    <a:pt x="16559" y="8791"/>
                  </a:lnTo>
                  <a:lnTo>
                    <a:pt x="16491" y="8748"/>
                  </a:lnTo>
                  <a:lnTo>
                    <a:pt x="16971" y="8424"/>
                  </a:lnTo>
                  <a:close/>
                  <a:moveTo>
                    <a:pt x="17108" y="9050"/>
                  </a:moveTo>
                  <a:lnTo>
                    <a:pt x="17279" y="9245"/>
                  </a:lnTo>
                  <a:lnTo>
                    <a:pt x="17348" y="9288"/>
                  </a:lnTo>
                  <a:lnTo>
                    <a:pt x="17417" y="9288"/>
                  </a:lnTo>
                  <a:lnTo>
                    <a:pt x="16320" y="9979"/>
                  </a:lnTo>
                  <a:lnTo>
                    <a:pt x="16388" y="9807"/>
                  </a:lnTo>
                  <a:lnTo>
                    <a:pt x="16456" y="9612"/>
                  </a:lnTo>
                  <a:lnTo>
                    <a:pt x="16491" y="9223"/>
                  </a:lnTo>
                  <a:lnTo>
                    <a:pt x="16697" y="9526"/>
                  </a:lnTo>
                  <a:lnTo>
                    <a:pt x="16731" y="9548"/>
                  </a:lnTo>
                  <a:lnTo>
                    <a:pt x="16868" y="9548"/>
                  </a:lnTo>
                  <a:lnTo>
                    <a:pt x="16937" y="9504"/>
                  </a:lnTo>
                  <a:lnTo>
                    <a:pt x="17040" y="9288"/>
                  </a:lnTo>
                  <a:lnTo>
                    <a:pt x="17108" y="9050"/>
                  </a:lnTo>
                  <a:close/>
                  <a:moveTo>
                    <a:pt x="21360" y="9137"/>
                  </a:moveTo>
                  <a:lnTo>
                    <a:pt x="21360" y="9288"/>
                  </a:lnTo>
                  <a:lnTo>
                    <a:pt x="21291" y="9374"/>
                  </a:lnTo>
                  <a:lnTo>
                    <a:pt x="21154" y="9548"/>
                  </a:lnTo>
                  <a:lnTo>
                    <a:pt x="21016" y="9698"/>
                  </a:lnTo>
                  <a:lnTo>
                    <a:pt x="20845" y="9850"/>
                  </a:lnTo>
                  <a:lnTo>
                    <a:pt x="20640" y="9979"/>
                  </a:lnTo>
                  <a:lnTo>
                    <a:pt x="20880" y="9785"/>
                  </a:lnTo>
                  <a:lnTo>
                    <a:pt x="21086" y="9569"/>
                  </a:lnTo>
                  <a:lnTo>
                    <a:pt x="21257" y="9353"/>
                  </a:lnTo>
                  <a:lnTo>
                    <a:pt x="21360" y="9137"/>
                  </a:lnTo>
                  <a:close/>
                  <a:moveTo>
                    <a:pt x="16285" y="8899"/>
                  </a:moveTo>
                  <a:lnTo>
                    <a:pt x="16217" y="9353"/>
                  </a:lnTo>
                  <a:lnTo>
                    <a:pt x="16148" y="9785"/>
                  </a:lnTo>
                  <a:lnTo>
                    <a:pt x="16045" y="9591"/>
                  </a:lnTo>
                  <a:lnTo>
                    <a:pt x="16011" y="9374"/>
                  </a:lnTo>
                  <a:lnTo>
                    <a:pt x="15977" y="9331"/>
                  </a:lnTo>
                  <a:lnTo>
                    <a:pt x="15908" y="9310"/>
                  </a:lnTo>
                  <a:lnTo>
                    <a:pt x="15839" y="9310"/>
                  </a:lnTo>
                  <a:lnTo>
                    <a:pt x="15771" y="9353"/>
                  </a:lnTo>
                  <a:lnTo>
                    <a:pt x="15634" y="9807"/>
                  </a:lnTo>
                  <a:lnTo>
                    <a:pt x="15497" y="10260"/>
                  </a:lnTo>
                  <a:lnTo>
                    <a:pt x="15360" y="9936"/>
                  </a:lnTo>
                  <a:lnTo>
                    <a:pt x="15257" y="9591"/>
                  </a:lnTo>
                  <a:lnTo>
                    <a:pt x="16285" y="8899"/>
                  </a:lnTo>
                  <a:close/>
                  <a:moveTo>
                    <a:pt x="15874" y="9807"/>
                  </a:moveTo>
                  <a:lnTo>
                    <a:pt x="16045" y="10066"/>
                  </a:lnTo>
                  <a:lnTo>
                    <a:pt x="16080" y="10087"/>
                  </a:lnTo>
                  <a:lnTo>
                    <a:pt x="16148" y="10087"/>
                  </a:lnTo>
                  <a:lnTo>
                    <a:pt x="15703" y="10368"/>
                  </a:lnTo>
                  <a:lnTo>
                    <a:pt x="15806" y="10087"/>
                  </a:lnTo>
                  <a:lnTo>
                    <a:pt x="15874" y="9807"/>
                  </a:lnTo>
                  <a:close/>
                  <a:moveTo>
                    <a:pt x="15189" y="10152"/>
                  </a:moveTo>
                  <a:lnTo>
                    <a:pt x="15291" y="10346"/>
                  </a:lnTo>
                  <a:lnTo>
                    <a:pt x="15428" y="10520"/>
                  </a:lnTo>
                  <a:lnTo>
                    <a:pt x="15428" y="10541"/>
                  </a:lnTo>
                  <a:lnTo>
                    <a:pt x="15119" y="10735"/>
                  </a:lnTo>
                  <a:lnTo>
                    <a:pt x="15189" y="10433"/>
                  </a:lnTo>
                  <a:lnTo>
                    <a:pt x="15189" y="10152"/>
                  </a:lnTo>
                  <a:close/>
                  <a:moveTo>
                    <a:pt x="15016" y="9763"/>
                  </a:moveTo>
                  <a:lnTo>
                    <a:pt x="14948" y="10346"/>
                  </a:lnTo>
                  <a:lnTo>
                    <a:pt x="14880" y="10627"/>
                  </a:lnTo>
                  <a:lnTo>
                    <a:pt x="14845" y="10779"/>
                  </a:lnTo>
                  <a:lnTo>
                    <a:pt x="14777" y="10908"/>
                  </a:lnTo>
                  <a:lnTo>
                    <a:pt x="14674" y="10714"/>
                  </a:lnTo>
                  <a:lnTo>
                    <a:pt x="14605" y="10520"/>
                  </a:lnTo>
                  <a:lnTo>
                    <a:pt x="14469" y="10087"/>
                  </a:lnTo>
                  <a:lnTo>
                    <a:pt x="15016" y="9763"/>
                  </a:lnTo>
                  <a:close/>
                  <a:moveTo>
                    <a:pt x="14160" y="10260"/>
                  </a:moveTo>
                  <a:lnTo>
                    <a:pt x="14023" y="10649"/>
                  </a:lnTo>
                  <a:lnTo>
                    <a:pt x="13817" y="11038"/>
                  </a:lnTo>
                  <a:lnTo>
                    <a:pt x="13714" y="10800"/>
                  </a:lnTo>
                  <a:lnTo>
                    <a:pt x="13577" y="10563"/>
                  </a:lnTo>
                  <a:lnTo>
                    <a:pt x="14160" y="10260"/>
                  </a:lnTo>
                  <a:close/>
                  <a:moveTo>
                    <a:pt x="13234" y="10735"/>
                  </a:moveTo>
                  <a:lnTo>
                    <a:pt x="13165" y="10973"/>
                  </a:lnTo>
                  <a:lnTo>
                    <a:pt x="13131" y="11232"/>
                  </a:lnTo>
                  <a:lnTo>
                    <a:pt x="13062" y="10822"/>
                  </a:lnTo>
                  <a:lnTo>
                    <a:pt x="13234" y="10735"/>
                  </a:lnTo>
                  <a:close/>
                  <a:moveTo>
                    <a:pt x="12720" y="10973"/>
                  </a:moveTo>
                  <a:lnTo>
                    <a:pt x="12685" y="11211"/>
                  </a:lnTo>
                  <a:lnTo>
                    <a:pt x="12617" y="11427"/>
                  </a:lnTo>
                  <a:lnTo>
                    <a:pt x="12583" y="11664"/>
                  </a:lnTo>
                  <a:lnTo>
                    <a:pt x="12480" y="11880"/>
                  </a:lnTo>
                  <a:lnTo>
                    <a:pt x="12377" y="11556"/>
                  </a:lnTo>
                  <a:lnTo>
                    <a:pt x="12206" y="11211"/>
                  </a:lnTo>
                  <a:lnTo>
                    <a:pt x="12720" y="10973"/>
                  </a:lnTo>
                  <a:close/>
                  <a:moveTo>
                    <a:pt x="8366" y="151"/>
                  </a:moveTo>
                  <a:lnTo>
                    <a:pt x="9051" y="518"/>
                  </a:lnTo>
                  <a:lnTo>
                    <a:pt x="9703" y="929"/>
                  </a:lnTo>
                  <a:lnTo>
                    <a:pt x="10320" y="1340"/>
                  </a:lnTo>
                  <a:lnTo>
                    <a:pt x="10902" y="1771"/>
                  </a:lnTo>
                  <a:lnTo>
                    <a:pt x="12103" y="2636"/>
                  </a:lnTo>
                  <a:lnTo>
                    <a:pt x="12720" y="3067"/>
                  </a:lnTo>
                  <a:lnTo>
                    <a:pt x="13337" y="3478"/>
                  </a:lnTo>
                  <a:lnTo>
                    <a:pt x="14743" y="4320"/>
                  </a:lnTo>
                  <a:lnTo>
                    <a:pt x="15394" y="4752"/>
                  </a:lnTo>
                  <a:lnTo>
                    <a:pt x="16080" y="5206"/>
                  </a:lnTo>
                  <a:lnTo>
                    <a:pt x="17382" y="6178"/>
                  </a:lnTo>
                  <a:lnTo>
                    <a:pt x="18719" y="7150"/>
                  </a:lnTo>
                  <a:lnTo>
                    <a:pt x="18137" y="7452"/>
                  </a:lnTo>
                  <a:lnTo>
                    <a:pt x="17554" y="7776"/>
                  </a:lnTo>
                  <a:lnTo>
                    <a:pt x="17040" y="8121"/>
                  </a:lnTo>
                  <a:lnTo>
                    <a:pt x="16491" y="8489"/>
                  </a:lnTo>
                  <a:lnTo>
                    <a:pt x="15462" y="9202"/>
                  </a:lnTo>
                  <a:lnTo>
                    <a:pt x="14948" y="9548"/>
                  </a:lnTo>
                  <a:lnTo>
                    <a:pt x="14434" y="9893"/>
                  </a:lnTo>
                  <a:lnTo>
                    <a:pt x="13885" y="10217"/>
                  </a:lnTo>
                  <a:lnTo>
                    <a:pt x="13303" y="10498"/>
                  </a:lnTo>
                  <a:lnTo>
                    <a:pt x="12137" y="11059"/>
                  </a:lnTo>
                  <a:lnTo>
                    <a:pt x="12068" y="11038"/>
                  </a:lnTo>
                  <a:lnTo>
                    <a:pt x="12000" y="11016"/>
                  </a:lnTo>
                  <a:lnTo>
                    <a:pt x="11931" y="11016"/>
                  </a:lnTo>
                  <a:lnTo>
                    <a:pt x="11897" y="11059"/>
                  </a:lnTo>
                  <a:lnTo>
                    <a:pt x="11863" y="11189"/>
                  </a:lnTo>
                  <a:lnTo>
                    <a:pt x="11554" y="11340"/>
                  </a:lnTo>
                  <a:lnTo>
                    <a:pt x="11005" y="11621"/>
                  </a:lnTo>
                  <a:lnTo>
                    <a:pt x="10526" y="11902"/>
                  </a:lnTo>
                  <a:lnTo>
                    <a:pt x="10114" y="11729"/>
                  </a:lnTo>
                  <a:lnTo>
                    <a:pt x="9703" y="11513"/>
                  </a:lnTo>
                  <a:lnTo>
                    <a:pt x="9360" y="11297"/>
                  </a:lnTo>
                  <a:lnTo>
                    <a:pt x="9016" y="11059"/>
                  </a:lnTo>
                  <a:lnTo>
                    <a:pt x="8331" y="10563"/>
                  </a:lnTo>
                  <a:lnTo>
                    <a:pt x="7679" y="10066"/>
                  </a:lnTo>
                  <a:lnTo>
                    <a:pt x="6959" y="9591"/>
                  </a:lnTo>
                  <a:lnTo>
                    <a:pt x="6583" y="9353"/>
                  </a:lnTo>
                  <a:lnTo>
                    <a:pt x="6239" y="9072"/>
                  </a:lnTo>
                  <a:lnTo>
                    <a:pt x="5657" y="8619"/>
                  </a:lnTo>
                  <a:lnTo>
                    <a:pt x="5040" y="8186"/>
                  </a:lnTo>
                  <a:lnTo>
                    <a:pt x="4285" y="7733"/>
                  </a:lnTo>
                  <a:lnTo>
                    <a:pt x="3943" y="7495"/>
                  </a:lnTo>
                  <a:lnTo>
                    <a:pt x="3600" y="7236"/>
                  </a:lnTo>
                  <a:lnTo>
                    <a:pt x="2948" y="6675"/>
                  </a:lnTo>
                  <a:lnTo>
                    <a:pt x="2263" y="6092"/>
                  </a:lnTo>
                  <a:lnTo>
                    <a:pt x="1782" y="5724"/>
                  </a:lnTo>
                  <a:lnTo>
                    <a:pt x="1543" y="5530"/>
                  </a:lnTo>
                  <a:lnTo>
                    <a:pt x="1268" y="5357"/>
                  </a:lnTo>
                  <a:lnTo>
                    <a:pt x="754" y="5076"/>
                  </a:lnTo>
                  <a:lnTo>
                    <a:pt x="480" y="4946"/>
                  </a:lnTo>
                  <a:lnTo>
                    <a:pt x="274" y="4774"/>
                  </a:lnTo>
                  <a:lnTo>
                    <a:pt x="548" y="4644"/>
                  </a:lnTo>
                  <a:lnTo>
                    <a:pt x="823" y="4515"/>
                  </a:lnTo>
                  <a:lnTo>
                    <a:pt x="1371" y="4191"/>
                  </a:lnTo>
                  <a:lnTo>
                    <a:pt x="1851" y="3867"/>
                  </a:lnTo>
                  <a:lnTo>
                    <a:pt x="2296" y="3521"/>
                  </a:lnTo>
                  <a:lnTo>
                    <a:pt x="2812" y="3132"/>
                  </a:lnTo>
                  <a:lnTo>
                    <a:pt x="3360" y="2765"/>
                  </a:lnTo>
                  <a:lnTo>
                    <a:pt x="3943" y="2398"/>
                  </a:lnTo>
                  <a:lnTo>
                    <a:pt x="4560" y="2074"/>
                  </a:lnTo>
                  <a:lnTo>
                    <a:pt x="6480" y="1123"/>
                  </a:lnTo>
                  <a:lnTo>
                    <a:pt x="8366" y="151"/>
                  </a:lnTo>
                  <a:close/>
                  <a:moveTo>
                    <a:pt x="14331" y="10455"/>
                  </a:moveTo>
                  <a:lnTo>
                    <a:pt x="14434" y="10757"/>
                  </a:lnTo>
                  <a:lnTo>
                    <a:pt x="14502" y="10908"/>
                  </a:lnTo>
                  <a:lnTo>
                    <a:pt x="14605" y="11038"/>
                  </a:lnTo>
                  <a:lnTo>
                    <a:pt x="13920" y="11427"/>
                  </a:lnTo>
                  <a:lnTo>
                    <a:pt x="13200" y="11794"/>
                  </a:lnTo>
                  <a:lnTo>
                    <a:pt x="12617" y="12096"/>
                  </a:lnTo>
                  <a:lnTo>
                    <a:pt x="12720" y="11923"/>
                  </a:lnTo>
                  <a:lnTo>
                    <a:pt x="12823" y="11729"/>
                  </a:lnTo>
                  <a:lnTo>
                    <a:pt x="12891" y="11362"/>
                  </a:lnTo>
                  <a:lnTo>
                    <a:pt x="12926" y="11556"/>
                  </a:lnTo>
                  <a:lnTo>
                    <a:pt x="12994" y="11751"/>
                  </a:lnTo>
                  <a:lnTo>
                    <a:pt x="13029" y="11772"/>
                  </a:lnTo>
                  <a:lnTo>
                    <a:pt x="13097" y="11794"/>
                  </a:lnTo>
                  <a:lnTo>
                    <a:pt x="13200" y="11794"/>
                  </a:lnTo>
                  <a:lnTo>
                    <a:pt x="13268" y="11751"/>
                  </a:lnTo>
                  <a:lnTo>
                    <a:pt x="13337" y="11513"/>
                  </a:lnTo>
                  <a:lnTo>
                    <a:pt x="13371" y="11275"/>
                  </a:lnTo>
                  <a:lnTo>
                    <a:pt x="13405" y="11038"/>
                  </a:lnTo>
                  <a:lnTo>
                    <a:pt x="13440" y="10822"/>
                  </a:lnTo>
                  <a:lnTo>
                    <a:pt x="13577" y="11038"/>
                  </a:lnTo>
                  <a:lnTo>
                    <a:pt x="13714" y="11254"/>
                  </a:lnTo>
                  <a:lnTo>
                    <a:pt x="13749" y="11297"/>
                  </a:lnTo>
                  <a:lnTo>
                    <a:pt x="13885" y="11297"/>
                  </a:lnTo>
                  <a:lnTo>
                    <a:pt x="13920" y="11254"/>
                  </a:lnTo>
                  <a:lnTo>
                    <a:pt x="14057" y="11081"/>
                  </a:lnTo>
                  <a:lnTo>
                    <a:pt x="14160" y="10865"/>
                  </a:lnTo>
                  <a:lnTo>
                    <a:pt x="14331" y="10455"/>
                  </a:lnTo>
                  <a:close/>
                  <a:moveTo>
                    <a:pt x="11828" y="11405"/>
                  </a:moveTo>
                  <a:lnTo>
                    <a:pt x="11794" y="11923"/>
                  </a:lnTo>
                  <a:lnTo>
                    <a:pt x="11760" y="12183"/>
                  </a:lnTo>
                  <a:lnTo>
                    <a:pt x="11692" y="12442"/>
                  </a:lnTo>
                  <a:lnTo>
                    <a:pt x="11554" y="12075"/>
                  </a:lnTo>
                  <a:lnTo>
                    <a:pt x="11451" y="11707"/>
                  </a:lnTo>
                  <a:lnTo>
                    <a:pt x="11417" y="11664"/>
                  </a:lnTo>
                  <a:lnTo>
                    <a:pt x="11348" y="11642"/>
                  </a:lnTo>
                  <a:lnTo>
                    <a:pt x="11519" y="11556"/>
                  </a:lnTo>
                  <a:lnTo>
                    <a:pt x="11828" y="11405"/>
                  </a:lnTo>
                  <a:close/>
                  <a:moveTo>
                    <a:pt x="12068" y="11470"/>
                  </a:moveTo>
                  <a:lnTo>
                    <a:pt x="12206" y="11816"/>
                  </a:lnTo>
                  <a:lnTo>
                    <a:pt x="12309" y="12140"/>
                  </a:lnTo>
                  <a:lnTo>
                    <a:pt x="12342" y="12183"/>
                  </a:lnTo>
                  <a:lnTo>
                    <a:pt x="12412" y="12204"/>
                  </a:lnTo>
                  <a:lnTo>
                    <a:pt x="12309" y="12247"/>
                  </a:lnTo>
                  <a:lnTo>
                    <a:pt x="11931" y="12464"/>
                  </a:lnTo>
                  <a:lnTo>
                    <a:pt x="12000" y="12204"/>
                  </a:lnTo>
                  <a:lnTo>
                    <a:pt x="12034" y="11966"/>
                  </a:lnTo>
                  <a:lnTo>
                    <a:pt x="12068" y="11470"/>
                  </a:lnTo>
                  <a:close/>
                  <a:moveTo>
                    <a:pt x="11177" y="11729"/>
                  </a:moveTo>
                  <a:lnTo>
                    <a:pt x="11074" y="11988"/>
                  </a:lnTo>
                  <a:lnTo>
                    <a:pt x="11005" y="12247"/>
                  </a:lnTo>
                  <a:lnTo>
                    <a:pt x="10937" y="12528"/>
                  </a:lnTo>
                  <a:lnTo>
                    <a:pt x="10834" y="12788"/>
                  </a:lnTo>
                  <a:lnTo>
                    <a:pt x="10697" y="12420"/>
                  </a:lnTo>
                  <a:lnTo>
                    <a:pt x="10594" y="12053"/>
                  </a:lnTo>
                  <a:lnTo>
                    <a:pt x="11177" y="11729"/>
                  </a:lnTo>
                  <a:close/>
                  <a:moveTo>
                    <a:pt x="11314" y="12031"/>
                  </a:moveTo>
                  <a:lnTo>
                    <a:pt x="11519" y="12679"/>
                  </a:lnTo>
                  <a:lnTo>
                    <a:pt x="10972" y="12982"/>
                  </a:lnTo>
                  <a:lnTo>
                    <a:pt x="11108" y="12766"/>
                  </a:lnTo>
                  <a:lnTo>
                    <a:pt x="11177" y="12507"/>
                  </a:lnTo>
                  <a:lnTo>
                    <a:pt x="11314" y="12031"/>
                  </a:lnTo>
                  <a:close/>
                  <a:moveTo>
                    <a:pt x="10320" y="12226"/>
                  </a:moveTo>
                  <a:lnTo>
                    <a:pt x="10285" y="12679"/>
                  </a:lnTo>
                  <a:lnTo>
                    <a:pt x="10251" y="12895"/>
                  </a:lnTo>
                  <a:lnTo>
                    <a:pt x="10217" y="13112"/>
                  </a:lnTo>
                  <a:lnTo>
                    <a:pt x="10148" y="12766"/>
                  </a:lnTo>
                  <a:lnTo>
                    <a:pt x="10114" y="12420"/>
                  </a:lnTo>
                  <a:lnTo>
                    <a:pt x="10080" y="12377"/>
                  </a:lnTo>
                  <a:lnTo>
                    <a:pt x="10320" y="12226"/>
                  </a:lnTo>
                  <a:close/>
                  <a:moveTo>
                    <a:pt x="10526" y="12636"/>
                  </a:moveTo>
                  <a:lnTo>
                    <a:pt x="10731" y="13025"/>
                  </a:lnTo>
                  <a:lnTo>
                    <a:pt x="10765" y="13047"/>
                  </a:lnTo>
                  <a:lnTo>
                    <a:pt x="10834" y="13068"/>
                  </a:lnTo>
                  <a:lnTo>
                    <a:pt x="10388" y="13327"/>
                  </a:lnTo>
                  <a:lnTo>
                    <a:pt x="10491" y="12982"/>
                  </a:lnTo>
                  <a:lnTo>
                    <a:pt x="10526" y="12636"/>
                  </a:lnTo>
                  <a:close/>
                  <a:moveTo>
                    <a:pt x="9839" y="12507"/>
                  </a:moveTo>
                  <a:lnTo>
                    <a:pt x="9771" y="12744"/>
                  </a:lnTo>
                  <a:lnTo>
                    <a:pt x="9703" y="12982"/>
                  </a:lnTo>
                  <a:lnTo>
                    <a:pt x="9600" y="13436"/>
                  </a:lnTo>
                  <a:lnTo>
                    <a:pt x="9462" y="13112"/>
                  </a:lnTo>
                  <a:lnTo>
                    <a:pt x="9394" y="12788"/>
                  </a:lnTo>
                  <a:lnTo>
                    <a:pt x="9839" y="12507"/>
                  </a:lnTo>
                  <a:close/>
                  <a:moveTo>
                    <a:pt x="9977" y="12874"/>
                  </a:moveTo>
                  <a:lnTo>
                    <a:pt x="10011" y="13198"/>
                  </a:lnTo>
                  <a:lnTo>
                    <a:pt x="10080" y="13479"/>
                  </a:lnTo>
                  <a:lnTo>
                    <a:pt x="10080" y="13500"/>
                  </a:lnTo>
                  <a:lnTo>
                    <a:pt x="9736" y="13695"/>
                  </a:lnTo>
                  <a:lnTo>
                    <a:pt x="9806" y="13500"/>
                  </a:lnTo>
                  <a:lnTo>
                    <a:pt x="9874" y="13284"/>
                  </a:lnTo>
                  <a:lnTo>
                    <a:pt x="9977" y="12874"/>
                  </a:lnTo>
                  <a:close/>
                  <a:moveTo>
                    <a:pt x="20091" y="7949"/>
                  </a:moveTo>
                  <a:lnTo>
                    <a:pt x="20434" y="8079"/>
                  </a:lnTo>
                  <a:lnTo>
                    <a:pt x="20708" y="8251"/>
                  </a:lnTo>
                  <a:lnTo>
                    <a:pt x="20914" y="8424"/>
                  </a:lnTo>
                  <a:lnTo>
                    <a:pt x="21016" y="8619"/>
                  </a:lnTo>
                  <a:lnTo>
                    <a:pt x="21086" y="8834"/>
                  </a:lnTo>
                  <a:lnTo>
                    <a:pt x="21086" y="9050"/>
                  </a:lnTo>
                  <a:lnTo>
                    <a:pt x="21016" y="9267"/>
                  </a:lnTo>
                  <a:lnTo>
                    <a:pt x="20880" y="9504"/>
                  </a:lnTo>
                  <a:lnTo>
                    <a:pt x="20845" y="9483"/>
                  </a:lnTo>
                  <a:lnTo>
                    <a:pt x="20811" y="9504"/>
                  </a:lnTo>
                  <a:lnTo>
                    <a:pt x="20399" y="9915"/>
                  </a:lnTo>
                  <a:lnTo>
                    <a:pt x="19920" y="10217"/>
                  </a:lnTo>
                  <a:lnTo>
                    <a:pt x="19440" y="10498"/>
                  </a:lnTo>
                  <a:lnTo>
                    <a:pt x="18377" y="10994"/>
                  </a:lnTo>
                  <a:lnTo>
                    <a:pt x="17725" y="11297"/>
                  </a:lnTo>
                  <a:lnTo>
                    <a:pt x="17073" y="11642"/>
                  </a:lnTo>
                  <a:lnTo>
                    <a:pt x="15839" y="12334"/>
                  </a:lnTo>
                  <a:lnTo>
                    <a:pt x="14640" y="13068"/>
                  </a:lnTo>
                  <a:lnTo>
                    <a:pt x="13474" y="13802"/>
                  </a:lnTo>
                  <a:lnTo>
                    <a:pt x="12959" y="13543"/>
                  </a:lnTo>
                  <a:lnTo>
                    <a:pt x="12514" y="13262"/>
                  </a:lnTo>
                  <a:lnTo>
                    <a:pt x="12171" y="13003"/>
                  </a:lnTo>
                  <a:lnTo>
                    <a:pt x="11965" y="12895"/>
                  </a:lnTo>
                  <a:lnTo>
                    <a:pt x="11794" y="12788"/>
                  </a:lnTo>
                  <a:lnTo>
                    <a:pt x="11828" y="12744"/>
                  </a:lnTo>
                  <a:lnTo>
                    <a:pt x="11828" y="12701"/>
                  </a:lnTo>
                  <a:lnTo>
                    <a:pt x="12103" y="12550"/>
                  </a:lnTo>
                  <a:lnTo>
                    <a:pt x="13440" y="11859"/>
                  </a:lnTo>
                  <a:lnTo>
                    <a:pt x="14743" y="11168"/>
                  </a:lnTo>
                  <a:lnTo>
                    <a:pt x="14811" y="11168"/>
                  </a:lnTo>
                  <a:lnTo>
                    <a:pt x="14880" y="11124"/>
                  </a:lnTo>
                  <a:lnTo>
                    <a:pt x="14983" y="11016"/>
                  </a:lnTo>
                  <a:lnTo>
                    <a:pt x="15600" y="10649"/>
                  </a:lnTo>
                  <a:lnTo>
                    <a:pt x="16251" y="10260"/>
                  </a:lnTo>
                  <a:lnTo>
                    <a:pt x="17485" y="9461"/>
                  </a:lnTo>
                  <a:lnTo>
                    <a:pt x="18754" y="8683"/>
                  </a:lnTo>
                  <a:lnTo>
                    <a:pt x="19405" y="8295"/>
                  </a:lnTo>
                  <a:lnTo>
                    <a:pt x="20091" y="7949"/>
                  </a:lnTo>
                  <a:close/>
                  <a:moveTo>
                    <a:pt x="8434" y="13371"/>
                  </a:moveTo>
                  <a:lnTo>
                    <a:pt x="8366" y="13651"/>
                  </a:lnTo>
                  <a:lnTo>
                    <a:pt x="8296" y="13932"/>
                  </a:lnTo>
                  <a:lnTo>
                    <a:pt x="8194" y="13802"/>
                  </a:lnTo>
                  <a:lnTo>
                    <a:pt x="8125" y="13651"/>
                  </a:lnTo>
                  <a:lnTo>
                    <a:pt x="8091" y="13608"/>
                  </a:lnTo>
                  <a:lnTo>
                    <a:pt x="8022" y="13586"/>
                  </a:lnTo>
                  <a:lnTo>
                    <a:pt x="8434" y="13371"/>
                  </a:lnTo>
                  <a:close/>
                  <a:moveTo>
                    <a:pt x="9086" y="12960"/>
                  </a:moveTo>
                  <a:lnTo>
                    <a:pt x="9016" y="13479"/>
                  </a:lnTo>
                  <a:lnTo>
                    <a:pt x="8983" y="13738"/>
                  </a:lnTo>
                  <a:lnTo>
                    <a:pt x="8880" y="13975"/>
                  </a:lnTo>
                  <a:lnTo>
                    <a:pt x="8674" y="13241"/>
                  </a:lnTo>
                  <a:lnTo>
                    <a:pt x="9086" y="12960"/>
                  </a:lnTo>
                  <a:close/>
                  <a:moveTo>
                    <a:pt x="9291" y="13219"/>
                  </a:moveTo>
                  <a:lnTo>
                    <a:pt x="9394" y="13479"/>
                  </a:lnTo>
                  <a:lnTo>
                    <a:pt x="9497" y="13716"/>
                  </a:lnTo>
                  <a:lnTo>
                    <a:pt x="9565" y="13760"/>
                  </a:lnTo>
                  <a:lnTo>
                    <a:pt x="9600" y="13781"/>
                  </a:lnTo>
                  <a:lnTo>
                    <a:pt x="9119" y="14062"/>
                  </a:lnTo>
                  <a:lnTo>
                    <a:pt x="9188" y="13845"/>
                  </a:lnTo>
                  <a:lnTo>
                    <a:pt x="9222" y="13651"/>
                  </a:lnTo>
                  <a:lnTo>
                    <a:pt x="9291" y="13219"/>
                  </a:lnTo>
                  <a:close/>
                  <a:moveTo>
                    <a:pt x="7885" y="13673"/>
                  </a:moveTo>
                  <a:lnTo>
                    <a:pt x="7920" y="14105"/>
                  </a:lnTo>
                  <a:lnTo>
                    <a:pt x="7885" y="14537"/>
                  </a:lnTo>
                  <a:lnTo>
                    <a:pt x="7782" y="14234"/>
                  </a:lnTo>
                  <a:lnTo>
                    <a:pt x="7714" y="13910"/>
                  </a:lnTo>
                  <a:lnTo>
                    <a:pt x="7679" y="13889"/>
                  </a:lnTo>
                  <a:lnTo>
                    <a:pt x="7646" y="13867"/>
                  </a:lnTo>
                  <a:lnTo>
                    <a:pt x="7576" y="13867"/>
                  </a:lnTo>
                  <a:lnTo>
                    <a:pt x="7885" y="13673"/>
                  </a:lnTo>
                  <a:close/>
                  <a:moveTo>
                    <a:pt x="8571" y="13802"/>
                  </a:moveTo>
                  <a:lnTo>
                    <a:pt x="8640" y="14019"/>
                  </a:lnTo>
                  <a:lnTo>
                    <a:pt x="8742" y="14234"/>
                  </a:lnTo>
                  <a:lnTo>
                    <a:pt x="8125" y="14558"/>
                  </a:lnTo>
                  <a:lnTo>
                    <a:pt x="8160" y="14321"/>
                  </a:lnTo>
                  <a:lnTo>
                    <a:pt x="8160" y="14083"/>
                  </a:lnTo>
                  <a:lnTo>
                    <a:pt x="8228" y="14169"/>
                  </a:lnTo>
                  <a:lnTo>
                    <a:pt x="8296" y="14213"/>
                  </a:lnTo>
                  <a:lnTo>
                    <a:pt x="8366" y="14213"/>
                  </a:lnTo>
                  <a:lnTo>
                    <a:pt x="8434" y="14191"/>
                  </a:lnTo>
                  <a:lnTo>
                    <a:pt x="8469" y="14169"/>
                  </a:lnTo>
                  <a:lnTo>
                    <a:pt x="8537" y="13975"/>
                  </a:lnTo>
                  <a:lnTo>
                    <a:pt x="8571" y="13802"/>
                  </a:lnTo>
                  <a:close/>
                  <a:moveTo>
                    <a:pt x="7474" y="13910"/>
                  </a:moveTo>
                  <a:lnTo>
                    <a:pt x="7371" y="14343"/>
                  </a:lnTo>
                  <a:lnTo>
                    <a:pt x="7337" y="14558"/>
                  </a:lnTo>
                  <a:lnTo>
                    <a:pt x="7268" y="14774"/>
                  </a:lnTo>
                  <a:lnTo>
                    <a:pt x="6856" y="14256"/>
                  </a:lnTo>
                  <a:lnTo>
                    <a:pt x="7474" y="13910"/>
                  </a:lnTo>
                  <a:close/>
                  <a:moveTo>
                    <a:pt x="7611" y="14450"/>
                  </a:moveTo>
                  <a:lnTo>
                    <a:pt x="7714" y="14774"/>
                  </a:lnTo>
                  <a:lnTo>
                    <a:pt x="7440" y="14904"/>
                  </a:lnTo>
                  <a:lnTo>
                    <a:pt x="7543" y="14667"/>
                  </a:lnTo>
                  <a:lnTo>
                    <a:pt x="7611" y="14450"/>
                  </a:lnTo>
                  <a:close/>
                  <a:moveTo>
                    <a:pt x="6856" y="14602"/>
                  </a:moveTo>
                  <a:lnTo>
                    <a:pt x="7029" y="14818"/>
                  </a:lnTo>
                  <a:lnTo>
                    <a:pt x="7165" y="15012"/>
                  </a:lnTo>
                  <a:lnTo>
                    <a:pt x="7200" y="15034"/>
                  </a:lnTo>
                  <a:lnTo>
                    <a:pt x="6788" y="15228"/>
                  </a:lnTo>
                  <a:lnTo>
                    <a:pt x="6856" y="14926"/>
                  </a:lnTo>
                  <a:lnTo>
                    <a:pt x="6856" y="14602"/>
                  </a:lnTo>
                  <a:close/>
                  <a:moveTo>
                    <a:pt x="6617" y="14386"/>
                  </a:moveTo>
                  <a:lnTo>
                    <a:pt x="6617" y="15034"/>
                  </a:lnTo>
                  <a:lnTo>
                    <a:pt x="6548" y="15250"/>
                  </a:lnTo>
                  <a:lnTo>
                    <a:pt x="6445" y="15098"/>
                  </a:lnTo>
                  <a:lnTo>
                    <a:pt x="6377" y="14948"/>
                  </a:lnTo>
                  <a:lnTo>
                    <a:pt x="6206" y="14623"/>
                  </a:lnTo>
                  <a:lnTo>
                    <a:pt x="6617" y="14386"/>
                  </a:lnTo>
                  <a:close/>
                  <a:moveTo>
                    <a:pt x="5897" y="14796"/>
                  </a:moveTo>
                  <a:lnTo>
                    <a:pt x="5828" y="15228"/>
                  </a:lnTo>
                  <a:lnTo>
                    <a:pt x="5760" y="15444"/>
                  </a:lnTo>
                  <a:lnTo>
                    <a:pt x="5657" y="15660"/>
                  </a:lnTo>
                  <a:lnTo>
                    <a:pt x="5519" y="15358"/>
                  </a:lnTo>
                  <a:lnTo>
                    <a:pt x="5383" y="15077"/>
                  </a:lnTo>
                  <a:lnTo>
                    <a:pt x="5897" y="14796"/>
                  </a:lnTo>
                  <a:close/>
                  <a:moveTo>
                    <a:pt x="6103" y="14926"/>
                  </a:moveTo>
                  <a:lnTo>
                    <a:pt x="6239" y="15185"/>
                  </a:lnTo>
                  <a:lnTo>
                    <a:pt x="6342" y="15293"/>
                  </a:lnTo>
                  <a:lnTo>
                    <a:pt x="6445" y="15422"/>
                  </a:lnTo>
                  <a:lnTo>
                    <a:pt x="5863" y="15725"/>
                  </a:lnTo>
                  <a:lnTo>
                    <a:pt x="6000" y="15531"/>
                  </a:lnTo>
                  <a:lnTo>
                    <a:pt x="6068" y="15336"/>
                  </a:lnTo>
                  <a:lnTo>
                    <a:pt x="6103" y="14926"/>
                  </a:lnTo>
                  <a:close/>
                  <a:moveTo>
                    <a:pt x="5040" y="15250"/>
                  </a:moveTo>
                  <a:lnTo>
                    <a:pt x="5074" y="15574"/>
                  </a:lnTo>
                  <a:lnTo>
                    <a:pt x="5040" y="15725"/>
                  </a:lnTo>
                  <a:lnTo>
                    <a:pt x="4972" y="15876"/>
                  </a:lnTo>
                  <a:lnTo>
                    <a:pt x="4869" y="15639"/>
                  </a:lnTo>
                  <a:lnTo>
                    <a:pt x="4799" y="15401"/>
                  </a:lnTo>
                  <a:lnTo>
                    <a:pt x="5040" y="15250"/>
                  </a:lnTo>
                  <a:close/>
                  <a:moveTo>
                    <a:pt x="4457" y="15596"/>
                  </a:moveTo>
                  <a:lnTo>
                    <a:pt x="4457" y="15833"/>
                  </a:lnTo>
                  <a:lnTo>
                    <a:pt x="4423" y="16092"/>
                  </a:lnTo>
                  <a:lnTo>
                    <a:pt x="4252" y="15703"/>
                  </a:lnTo>
                  <a:lnTo>
                    <a:pt x="4457" y="15596"/>
                  </a:lnTo>
                  <a:close/>
                  <a:moveTo>
                    <a:pt x="5314" y="15487"/>
                  </a:moveTo>
                  <a:lnTo>
                    <a:pt x="5417" y="15660"/>
                  </a:lnTo>
                  <a:lnTo>
                    <a:pt x="5519" y="15855"/>
                  </a:lnTo>
                  <a:lnTo>
                    <a:pt x="5554" y="15876"/>
                  </a:lnTo>
                  <a:lnTo>
                    <a:pt x="5108" y="16135"/>
                  </a:lnTo>
                  <a:lnTo>
                    <a:pt x="5211" y="15984"/>
                  </a:lnTo>
                  <a:lnTo>
                    <a:pt x="5280" y="15811"/>
                  </a:lnTo>
                  <a:lnTo>
                    <a:pt x="5280" y="15639"/>
                  </a:lnTo>
                  <a:lnTo>
                    <a:pt x="5314" y="15487"/>
                  </a:lnTo>
                  <a:close/>
                  <a:moveTo>
                    <a:pt x="3874" y="15920"/>
                  </a:moveTo>
                  <a:lnTo>
                    <a:pt x="3874" y="16265"/>
                  </a:lnTo>
                  <a:lnTo>
                    <a:pt x="3806" y="16589"/>
                  </a:lnTo>
                  <a:lnTo>
                    <a:pt x="3565" y="16092"/>
                  </a:lnTo>
                  <a:lnTo>
                    <a:pt x="3874" y="15920"/>
                  </a:lnTo>
                  <a:close/>
                  <a:moveTo>
                    <a:pt x="3257" y="16287"/>
                  </a:moveTo>
                  <a:lnTo>
                    <a:pt x="3257" y="16805"/>
                  </a:lnTo>
                  <a:lnTo>
                    <a:pt x="3120" y="16351"/>
                  </a:lnTo>
                  <a:lnTo>
                    <a:pt x="3257" y="16287"/>
                  </a:lnTo>
                  <a:close/>
                  <a:moveTo>
                    <a:pt x="4697" y="15811"/>
                  </a:moveTo>
                  <a:lnTo>
                    <a:pt x="4766" y="15984"/>
                  </a:lnTo>
                  <a:lnTo>
                    <a:pt x="4869" y="16157"/>
                  </a:lnTo>
                  <a:lnTo>
                    <a:pt x="4937" y="16200"/>
                  </a:lnTo>
                  <a:lnTo>
                    <a:pt x="5005" y="16200"/>
                  </a:lnTo>
                  <a:lnTo>
                    <a:pt x="4594" y="16459"/>
                  </a:lnTo>
                  <a:lnTo>
                    <a:pt x="4149" y="16740"/>
                  </a:lnTo>
                  <a:lnTo>
                    <a:pt x="3921" y="16897"/>
                  </a:lnTo>
                  <a:lnTo>
                    <a:pt x="3943" y="16870"/>
                  </a:lnTo>
                  <a:lnTo>
                    <a:pt x="4046" y="16675"/>
                  </a:lnTo>
                  <a:lnTo>
                    <a:pt x="4079" y="16459"/>
                  </a:lnTo>
                  <a:lnTo>
                    <a:pt x="4149" y="16049"/>
                  </a:lnTo>
                  <a:lnTo>
                    <a:pt x="4217" y="16244"/>
                  </a:lnTo>
                  <a:lnTo>
                    <a:pt x="4354" y="16416"/>
                  </a:lnTo>
                  <a:lnTo>
                    <a:pt x="4388" y="16459"/>
                  </a:lnTo>
                  <a:lnTo>
                    <a:pt x="4457" y="16459"/>
                  </a:lnTo>
                  <a:lnTo>
                    <a:pt x="4526" y="16438"/>
                  </a:lnTo>
                  <a:lnTo>
                    <a:pt x="4594" y="16416"/>
                  </a:lnTo>
                  <a:lnTo>
                    <a:pt x="4628" y="16265"/>
                  </a:lnTo>
                  <a:lnTo>
                    <a:pt x="4663" y="16114"/>
                  </a:lnTo>
                  <a:lnTo>
                    <a:pt x="4697" y="15811"/>
                  </a:lnTo>
                  <a:close/>
                  <a:moveTo>
                    <a:pt x="3497" y="16546"/>
                  </a:moveTo>
                  <a:lnTo>
                    <a:pt x="3703" y="16892"/>
                  </a:lnTo>
                  <a:lnTo>
                    <a:pt x="3771" y="16935"/>
                  </a:lnTo>
                  <a:lnTo>
                    <a:pt x="3840" y="16935"/>
                  </a:lnTo>
                  <a:lnTo>
                    <a:pt x="3889" y="16919"/>
                  </a:lnTo>
                  <a:lnTo>
                    <a:pt x="3429" y="17237"/>
                  </a:lnTo>
                  <a:lnTo>
                    <a:pt x="3497" y="16892"/>
                  </a:lnTo>
                  <a:lnTo>
                    <a:pt x="3497" y="16546"/>
                  </a:lnTo>
                  <a:close/>
                  <a:moveTo>
                    <a:pt x="11622" y="12831"/>
                  </a:moveTo>
                  <a:lnTo>
                    <a:pt x="11760" y="12982"/>
                  </a:lnTo>
                  <a:lnTo>
                    <a:pt x="12342" y="13349"/>
                  </a:lnTo>
                  <a:lnTo>
                    <a:pt x="12788" y="13651"/>
                  </a:lnTo>
                  <a:lnTo>
                    <a:pt x="13029" y="13781"/>
                  </a:lnTo>
                  <a:lnTo>
                    <a:pt x="13303" y="13889"/>
                  </a:lnTo>
                  <a:lnTo>
                    <a:pt x="12377" y="14450"/>
                  </a:lnTo>
                  <a:lnTo>
                    <a:pt x="9977" y="15898"/>
                  </a:lnTo>
                  <a:lnTo>
                    <a:pt x="7611" y="17345"/>
                  </a:lnTo>
                  <a:lnTo>
                    <a:pt x="7576" y="17345"/>
                  </a:lnTo>
                  <a:lnTo>
                    <a:pt x="7062" y="17021"/>
                  </a:lnTo>
                  <a:lnTo>
                    <a:pt x="6583" y="16718"/>
                  </a:lnTo>
                  <a:lnTo>
                    <a:pt x="6103" y="16394"/>
                  </a:lnTo>
                  <a:lnTo>
                    <a:pt x="5622" y="16049"/>
                  </a:lnTo>
                  <a:lnTo>
                    <a:pt x="6617" y="15509"/>
                  </a:lnTo>
                  <a:lnTo>
                    <a:pt x="6685" y="15487"/>
                  </a:lnTo>
                  <a:lnTo>
                    <a:pt x="7817" y="14904"/>
                  </a:lnTo>
                  <a:lnTo>
                    <a:pt x="7851" y="14948"/>
                  </a:lnTo>
                  <a:lnTo>
                    <a:pt x="7988" y="14948"/>
                  </a:lnTo>
                  <a:lnTo>
                    <a:pt x="8022" y="14904"/>
                  </a:lnTo>
                  <a:lnTo>
                    <a:pt x="8057" y="14774"/>
                  </a:lnTo>
                  <a:lnTo>
                    <a:pt x="9394" y="14083"/>
                  </a:lnTo>
                  <a:lnTo>
                    <a:pt x="10526" y="13457"/>
                  </a:lnTo>
                  <a:lnTo>
                    <a:pt x="11622" y="12831"/>
                  </a:lnTo>
                  <a:close/>
                  <a:moveTo>
                    <a:pt x="21497" y="9245"/>
                  </a:moveTo>
                  <a:lnTo>
                    <a:pt x="21463" y="9374"/>
                  </a:lnTo>
                  <a:lnTo>
                    <a:pt x="21428" y="9526"/>
                  </a:lnTo>
                  <a:lnTo>
                    <a:pt x="21291" y="9785"/>
                  </a:lnTo>
                  <a:lnTo>
                    <a:pt x="21086" y="10044"/>
                  </a:lnTo>
                  <a:lnTo>
                    <a:pt x="20845" y="10260"/>
                  </a:lnTo>
                  <a:lnTo>
                    <a:pt x="20366" y="10649"/>
                  </a:lnTo>
                  <a:lnTo>
                    <a:pt x="19885" y="11016"/>
                  </a:lnTo>
                  <a:lnTo>
                    <a:pt x="19337" y="11362"/>
                  </a:lnTo>
                  <a:lnTo>
                    <a:pt x="18788" y="11686"/>
                  </a:lnTo>
                  <a:lnTo>
                    <a:pt x="17657" y="12334"/>
                  </a:lnTo>
                  <a:lnTo>
                    <a:pt x="16526" y="12960"/>
                  </a:lnTo>
                  <a:lnTo>
                    <a:pt x="15360" y="13586"/>
                  </a:lnTo>
                  <a:lnTo>
                    <a:pt x="14263" y="14234"/>
                  </a:lnTo>
                  <a:lnTo>
                    <a:pt x="13131" y="14926"/>
                  </a:lnTo>
                  <a:lnTo>
                    <a:pt x="11965" y="15617"/>
                  </a:lnTo>
                  <a:lnTo>
                    <a:pt x="10765" y="16265"/>
                  </a:lnTo>
                  <a:lnTo>
                    <a:pt x="9565" y="16892"/>
                  </a:lnTo>
                  <a:lnTo>
                    <a:pt x="8469" y="17496"/>
                  </a:lnTo>
                  <a:lnTo>
                    <a:pt x="9497" y="16892"/>
                  </a:lnTo>
                  <a:lnTo>
                    <a:pt x="10491" y="16287"/>
                  </a:lnTo>
                  <a:lnTo>
                    <a:pt x="12959" y="14904"/>
                  </a:lnTo>
                  <a:lnTo>
                    <a:pt x="14160" y="14191"/>
                  </a:lnTo>
                  <a:lnTo>
                    <a:pt x="15325" y="13479"/>
                  </a:lnTo>
                  <a:lnTo>
                    <a:pt x="15874" y="13155"/>
                  </a:lnTo>
                  <a:lnTo>
                    <a:pt x="16423" y="12852"/>
                  </a:lnTo>
                  <a:lnTo>
                    <a:pt x="17520" y="12269"/>
                  </a:lnTo>
                  <a:lnTo>
                    <a:pt x="18616" y="11664"/>
                  </a:lnTo>
                  <a:lnTo>
                    <a:pt x="19165" y="11362"/>
                  </a:lnTo>
                  <a:lnTo>
                    <a:pt x="19714" y="11038"/>
                  </a:lnTo>
                  <a:lnTo>
                    <a:pt x="20057" y="10800"/>
                  </a:lnTo>
                  <a:lnTo>
                    <a:pt x="20399" y="10541"/>
                  </a:lnTo>
                  <a:lnTo>
                    <a:pt x="20708" y="10282"/>
                  </a:lnTo>
                  <a:lnTo>
                    <a:pt x="20983" y="10001"/>
                  </a:lnTo>
                  <a:lnTo>
                    <a:pt x="21154" y="9850"/>
                  </a:lnTo>
                  <a:lnTo>
                    <a:pt x="21291" y="9655"/>
                  </a:lnTo>
                  <a:lnTo>
                    <a:pt x="21428" y="9461"/>
                  </a:lnTo>
                  <a:lnTo>
                    <a:pt x="21463" y="9267"/>
                  </a:lnTo>
                  <a:lnTo>
                    <a:pt x="21497" y="9245"/>
                  </a:lnTo>
                  <a:close/>
                  <a:moveTo>
                    <a:pt x="2709" y="16611"/>
                  </a:moveTo>
                  <a:lnTo>
                    <a:pt x="2674" y="17129"/>
                  </a:lnTo>
                  <a:lnTo>
                    <a:pt x="2640" y="17410"/>
                  </a:lnTo>
                  <a:lnTo>
                    <a:pt x="2571" y="17669"/>
                  </a:lnTo>
                  <a:lnTo>
                    <a:pt x="2468" y="17453"/>
                  </a:lnTo>
                  <a:lnTo>
                    <a:pt x="2434" y="17259"/>
                  </a:lnTo>
                  <a:lnTo>
                    <a:pt x="2366" y="16827"/>
                  </a:lnTo>
                  <a:lnTo>
                    <a:pt x="2709" y="16611"/>
                  </a:lnTo>
                  <a:close/>
                  <a:moveTo>
                    <a:pt x="2948" y="16632"/>
                  </a:moveTo>
                  <a:lnTo>
                    <a:pt x="3051" y="16978"/>
                  </a:lnTo>
                  <a:lnTo>
                    <a:pt x="3154" y="17345"/>
                  </a:lnTo>
                  <a:lnTo>
                    <a:pt x="3188" y="17366"/>
                  </a:lnTo>
                  <a:lnTo>
                    <a:pt x="3223" y="17388"/>
                  </a:lnTo>
                  <a:lnTo>
                    <a:pt x="2812" y="17712"/>
                  </a:lnTo>
                  <a:lnTo>
                    <a:pt x="2880" y="17431"/>
                  </a:lnTo>
                  <a:lnTo>
                    <a:pt x="2914" y="17172"/>
                  </a:lnTo>
                  <a:lnTo>
                    <a:pt x="2948" y="16632"/>
                  </a:lnTo>
                  <a:close/>
                  <a:moveTo>
                    <a:pt x="2057" y="17021"/>
                  </a:moveTo>
                  <a:lnTo>
                    <a:pt x="2022" y="17453"/>
                  </a:lnTo>
                  <a:lnTo>
                    <a:pt x="1954" y="17885"/>
                  </a:lnTo>
                  <a:lnTo>
                    <a:pt x="1714" y="17237"/>
                  </a:lnTo>
                  <a:lnTo>
                    <a:pt x="2057" y="17021"/>
                  </a:lnTo>
                  <a:close/>
                  <a:moveTo>
                    <a:pt x="1440" y="17431"/>
                  </a:moveTo>
                  <a:lnTo>
                    <a:pt x="1440" y="17820"/>
                  </a:lnTo>
                  <a:lnTo>
                    <a:pt x="1405" y="18188"/>
                  </a:lnTo>
                  <a:lnTo>
                    <a:pt x="1302" y="17907"/>
                  </a:lnTo>
                  <a:lnTo>
                    <a:pt x="1165" y="17604"/>
                  </a:lnTo>
                  <a:lnTo>
                    <a:pt x="1440" y="17431"/>
                  </a:lnTo>
                  <a:close/>
                  <a:moveTo>
                    <a:pt x="2263" y="17561"/>
                  </a:moveTo>
                  <a:lnTo>
                    <a:pt x="2366" y="17755"/>
                  </a:lnTo>
                  <a:lnTo>
                    <a:pt x="2502" y="17928"/>
                  </a:lnTo>
                  <a:lnTo>
                    <a:pt x="2502" y="17950"/>
                  </a:lnTo>
                  <a:lnTo>
                    <a:pt x="2093" y="18248"/>
                  </a:lnTo>
                  <a:lnTo>
                    <a:pt x="2194" y="17907"/>
                  </a:lnTo>
                  <a:lnTo>
                    <a:pt x="2263" y="17561"/>
                  </a:lnTo>
                  <a:close/>
                  <a:moveTo>
                    <a:pt x="994" y="17734"/>
                  </a:moveTo>
                  <a:lnTo>
                    <a:pt x="1062" y="17928"/>
                  </a:lnTo>
                  <a:lnTo>
                    <a:pt x="1131" y="18144"/>
                  </a:lnTo>
                  <a:lnTo>
                    <a:pt x="1234" y="18338"/>
                  </a:lnTo>
                  <a:lnTo>
                    <a:pt x="1371" y="18533"/>
                  </a:lnTo>
                  <a:lnTo>
                    <a:pt x="1440" y="18576"/>
                  </a:lnTo>
                  <a:lnTo>
                    <a:pt x="1508" y="18576"/>
                  </a:lnTo>
                  <a:lnTo>
                    <a:pt x="1576" y="18555"/>
                  </a:lnTo>
                  <a:lnTo>
                    <a:pt x="1611" y="18512"/>
                  </a:lnTo>
                  <a:lnTo>
                    <a:pt x="1679" y="18188"/>
                  </a:lnTo>
                  <a:lnTo>
                    <a:pt x="1679" y="17842"/>
                  </a:lnTo>
                  <a:lnTo>
                    <a:pt x="1851" y="18252"/>
                  </a:lnTo>
                  <a:lnTo>
                    <a:pt x="1885" y="18295"/>
                  </a:lnTo>
                  <a:lnTo>
                    <a:pt x="1988" y="18295"/>
                  </a:lnTo>
                  <a:lnTo>
                    <a:pt x="2057" y="18274"/>
                  </a:lnTo>
                  <a:lnTo>
                    <a:pt x="1508" y="18684"/>
                  </a:lnTo>
                  <a:lnTo>
                    <a:pt x="926" y="19051"/>
                  </a:lnTo>
                  <a:lnTo>
                    <a:pt x="926" y="17755"/>
                  </a:lnTo>
                  <a:lnTo>
                    <a:pt x="994" y="17734"/>
                  </a:lnTo>
                  <a:close/>
                  <a:moveTo>
                    <a:pt x="411" y="18144"/>
                  </a:moveTo>
                  <a:lnTo>
                    <a:pt x="342" y="18684"/>
                  </a:lnTo>
                  <a:lnTo>
                    <a:pt x="309" y="19030"/>
                  </a:lnTo>
                  <a:lnTo>
                    <a:pt x="274" y="19095"/>
                  </a:lnTo>
                  <a:lnTo>
                    <a:pt x="239" y="19008"/>
                  </a:lnTo>
                  <a:lnTo>
                    <a:pt x="206" y="18836"/>
                  </a:lnTo>
                  <a:lnTo>
                    <a:pt x="206" y="18447"/>
                  </a:lnTo>
                  <a:lnTo>
                    <a:pt x="171" y="18317"/>
                  </a:lnTo>
                  <a:lnTo>
                    <a:pt x="206" y="18295"/>
                  </a:lnTo>
                  <a:lnTo>
                    <a:pt x="274" y="18274"/>
                  </a:lnTo>
                  <a:lnTo>
                    <a:pt x="309" y="18252"/>
                  </a:lnTo>
                  <a:lnTo>
                    <a:pt x="309" y="18209"/>
                  </a:lnTo>
                  <a:lnTo>
                    <a:pt x="411" y="18144"/>
                  </a:lnTo>
                  <a:close/>
                  <a:moveTo>
                    <a:pt x="18994" y="10908"/>
                  </a:moveTo>
                  <a:lnTo>
                    <a:pt x="18513" y="11168"/>
                  </a:lnTo>
                  <a:lnTo>
                    <a:pt x="18068" y="11427"/>
                  </a:lnTo>
                  <a:lnTo>
                    <a:pt x="15806" y="12874"/>
                  </a:lnTo>
                  <a:lnTo>
                    <a:pt x="13508" y="14278"/>
                  </a:lnTo>
                  <a:lnTo>
                    <a:pt x="12377" y="14969"/>
                  </a:lnTo>
                  <a:lnTo>
                    <a:pt x="11177" y="15639"/>
                  </a:lnTo>
                  <a:lnTo>
                    <a:pt x="10011" y="16287"/>
                  </a:lnTo>
                  <a:lnTo>
                    <a:pt x="8845" y="16978"/>
                  </a:lnTo>
                  <a:lnTo>
                    <a:pt x="6651" y="18360"/>
                  </a:lnTo>
                  <a:lnTo>
                    <a:pt x="6103" y="18684"/>
                  </a:lnTo>
                  <a:lnTo>
                    <a:pt x="5519" y="19008"/>
                  </a:lnTo>
                  <a:lnTo>
                    <a:pt x="4354" y="19656"/>
                  </a:lnTo>
                  <a:lnTo>
                    <a:pt x="3326" y="20283"/>
                  </a:lnTo>
                  <a:lnTo>
                    <a:pt x="2812" y="20585"/>
                  </a:lnTo>
                  <a:lnTo>
                    <a:pt x="2537" y="20715"/>
                  </a:lnTo>
                  <a:lnTo>
                    <a:pt x="2263" y="20844"/>
                  </a:lnTo>
                  <a:lnTo>
                    <a:pt x="1817" y="21017"/>
                  </a:lnTo>
                  <a:lnTo>
                    <a:pt x="2091" y="20866"/>
                  </a:lnTo>
                  <a:lnTo>
                    <a:pt x="2366" y="20693"/>
                  </a:lnTo>
                  <a:lnTo>
                    <a:pt x="2845" y="20369"/>
                  </a:lnTo>
                  <a:lnTo>
                    <a:pt x="3771" y="19807"/>
                  </a:lnTo>
                  <a:lnTo>
                    <a:pt x="4663" y="19267"/>
                  </a:lnTo>
                  <a:lnTo>
                    <a:pt x="6548" y="18209"/>
                  </a:lnTo>
                  <a:lnTo>
                    <a:pt x="8469" y="17086"/>
                  </a:lnTo>
                  <a:lnTo>
                    <a:pt x="10353" y="15941"/>
                  </a:lnTo>
                  <a:lnTo>
                    <a:pt x="12206" y="14796"/>
                  </a:lnTo>
                  <a:lnTo>
                    <a:pt x="14091" y="13651"/>
                  </a:lnTo>
                  <a:lnTo>
                    <a:pt x="15806" y="12614"/>
                  </a:lnTo>
                  <a:lnTo>
                    <a:pt x="16628" y="12118"/>
                  </a:lnTo>
                  <a:lnTo>
                    <a:pt x="17520" y="11621"/>
                  </a:lnTo>
                  <a:lnTo>
                    <a:pt x="18239" y="11254"/>
                  </a:lnTo>
                  <a:lnTo>
                    <a:pt x="18994" y="10908"/>
                  </a:lnTo>
                  <a:close/>
                  <a:moveTo>
                    <a:pt x="8263" y="0"/>
                  </a:moveTo>
                  <a:lnTo>
                    <a:pt x="4560" y="1879"/>
                  </a:lnTo>
                  <a:lnTo>
                    <a:pt x="4011" y="2182"/>
                  </a:lnTo>
                  <a:lnTo>
                    <a:pt x="3462" y="2484"/>
                  </a:lnTo>
                  <a:lnTo>
                    <a:pt x="2983" y="2808"/>
                  </a:lnTo>
                  <a:lnTo>
                    <a:pt x="2502" y="3132"/>
                  </a:lnTo>
                  <a:lnTo>
                    <a:pt x="1920" y="3564"/>
                  </a:lnTo>
                  <a:lnTo>
                    <a:pt x="1337" y="3974"/>
                  </a:lnTo>
                  <a:lnTo>
                    <a:pt x="1029" y="4191"/>
                  </a:lnTo>
                  <a:lnTo>
                    <a:pt x="720" y="4363"/>
                  </a:lnTo>
                  <a:lnTo>
                    <a:pt x="377" y="4536"/>
                  </a:lnTo>
                  <a:lnTo>
                    <a:pt x="0" y="4709"/>
                  </a:lnTo>
                  <a:lnTo>
                    <a:pt x="0" y="4882"/>
                  </a:lnTo>
                  <a:lnTo>
                    <a:pt x="103" y="4839"/>
                  </a:lnTo>
                  <a:lnTo>
                    <a:pt x="239" y="4968"/>
                  </a:lnTo>
                  <a:lnTo>
                    <a:pt x="377" y="5055"/>
                  </a:lnTo>
                  <a:lnTo>
                    <a:pt x="720" y="5249"/>
                  </a:lnTo>
                  <a:lnTo>
                    <a:pt x="1097" y="5465"/>
                  </a:lnTo>
                  <a:lnTo>
                    <a:pt x="1440" y="5703"/>
                  </a:lnTo>
                  <a:lnTo>
                    <a:pt x="2057" y="6178"/>
                  </a:lnTo>
                  <a:lnTo>
                    <a:pt x="3326" y="7214"/>
                  </a:lnTo>
                  <a:lnTo>
                    <a:pt x="3977" y="7712"/>
                  </a:lnTo>
                  <a:lnTo>
                    <a:pt x="4320" y="7971"/>
                  </a:lnTo>
                  <a:lnTo>
                    <a:pt x="4697" y="8186"/>
                  </a:lnTo>
                  <a:lnTo>
                    <a:pt x="5108" y="8445"/>
                  </a:lnTo>
                  <a:lnTo>
                    <a:pt x="5486" y="8705"/>
                  </a:lnTo>
                  <a:lnTo>
                    <a:pt x="6171" y="9267"/>
                  </a:lnTo>
                  <a:lnTo>
                    <a:pt x="6480" y="9504"/>
                  </a:lnTo>
                  <a:lnTo>
                    <a:pt x="6823" y="9742"/>
                  </a:lnTo>
                  <a:lnTo>
                    <a:pt x="7508" y="10174"/>
                  </a:lnTo>
                  <a:lnTo>
                    <a:pt x="8160" y="10670"/>
                  </a:lnTo>
                  <a:lnTo>
                    <a:pt x="8845" y="11146"/>
                  </a:lnTo>
                  <a:lnTo>
                    <a:pt x="9188" y="11405"/>
                  </a:lnTo>
                  <a:lnTo>
                    <a:pt x="9531" y="11621"/>
                  </a:lnTo>
                  <a:lnTo>
                    <a:pt x="9908" y="11816"/>
                  </a:lnTo>
                  <a:lnTo>
                    <a:pt x="10353" y="11988"/>
                  </a:lnTo>
                  <a:lnTo>
                    <a:pt x="9291" y="12636"/>
                  </a:lnTo>
                  <a:lnTo>
                    <a:pt x="9188" y="12636"/>
                  </a:lnTo>
                  <a:lnTo>
                    <a:pt x="9154" y="12658"/>
                  </a:lnTo>
                  <a:lnTo>
                    <a:pt x="9154" y="12701"/>
                  </a:lnTo>
                  <a:lnTo>
                    <a:pt x="9119" y="12723"/>
                  </a:lnTo>
                  <a:lnTo>
                    <a:pt x="9119" y="12744"/>
                  </a:lnTo>
                  <a:lnTo>
                    <a:pt x="8194" y="13306"/>
                  </a:lnTo>
                  <a:lnTo>
                    <a:pt x="7234" y="13845"/>
                  </a:lnTo>
                  <a:lnTo>
                    <a:pt x="5314" y="14904"/>
                  </a:lnTo>
                  <a:lnTo>
                    <a:pt x="5280" y="14818"/>
                  </a:lnTo>
                  <a:lnTo>
                    <a:pt x="5211" y="14774"/>
                  </a:lnTo>
                  <a:lnTo>
                    <a:pt x="5143" y="14774"/>
                  </a:lnTo>
                  <a:lnTo>
                    <a:pt x="5040" y="14796"/>
                  </a:lnTo>
                  <a:lnTo>
                    <a:pt x="5040" y="15077"/>
                  </a:lnTo>
                  <a:lnTo>
                    <a:pt x="4766" y="15228"/>
                  </a:lnTo>
                  <a:lnTo>
                    <a:pt x="4731" y="15185"/>
                  </a:lnTo>
                  <a:lnTo>
                    <a:pt x="4663" y="15142"/>
                  </a:lnTo>
                  <a:lnTo>
                    <a:pt x="4560" y="15142"/>
                  </a:lnTo>
                  <a:lnTo>
                    <a:pt x="3840" y="14710"/>
                  </a:lnTo>
                  <a:lnTo>
                    <a:pt x="3120" y="14278"/>
                  </a:lnTo>
                  <a:lnTo>
                    <a:pt x="1748" y="13371"/>
                  </a:lnTo>
                  <a:lnTo>
                    <a:pt x="68" y="12312"/>
                  </a:lnTo>
                  <a:lnTo>
                    <a:pt x="0" y="12247"/>
                  </a:lnTo>
                  <a:lnTo>
                    <a:pt x="0" y="12442"/>
                  </a:lnTo>
                  <a:lnTo>
                    <a:pt x="136" y="12528"/>
                  </a:lnTo>
                  <a:lnTo>
                    <a:pt x="1782" y="13608"/>
                  </a:lnTo>
                  <a:lnTo>
                    <a:pt x="3086" y="14472"/>
                  </a:lnTo>
                  <a:lnTo>
                    <a:pt x="3771" y="14904"/>
                  </a:lnTo>
                  <a:lnTo>
                    <a:pt x="4491" y="15315"/>
                  </a:lnTo>
                  <a:lnTo>
                    <a:pt x="4457" y="15379"/>
                  </a:lnTo>
                  <a:lnTo>
                    <a:pt x="4182" y="15552"/>
                  </a:lnTo>
                  <a:lnTo>
                    <a:pt x="4149" y="15487"/>
                  </a:lnTo>
                  <a:lnTo>
                    <a:pt x="4114" y="15444"/>
                  </a:lnTo>
                  <a:lnTo>
                    <a:pt x="4011" y="15444"/>
                  </a:lnTo>
                  <a:lnTo>
                    <a:pt x="3943" y="15466"/>
                  </a:lnTo>
                  <a:lnTo>
                    <a:pt x="3908" y="15509"/>
                  </a:lnTo>
                  <a:lnTo>
                    <a:pt x="3908" y="15703"/>
                  </a:lnTo>
                  <a:lnTo>
                    <a:pt x="3462" y="15941"/>
                  </a:lnTo>
                  <a:lnTo>
                    <a:pt x="3462" y="15920"/>
                  </a:lnTo>
                  <a:lnTo>
                    <a:pt x="3394" y="15876"/>
                  </a:lnTo>
                  <a:lnTo>
                    <a:pt x="3326" y="15876"/>
                  </a:lnTo>
                  <a:lnTo>
                    <a:pt x="3257" y="15898"/>
                  </a:lnTo>
                  <a:lnTo>
                    <a:pt x="3223" y="15920"/>
                  </a:lnTo>
                  <a:lnTo>
                    <a:pt x="3223" y="16092"/>
                  </a:lnTo>
                  <a:lnTo>
                    <a:pt x="3051" y="16179"/>
                  </a:lnTo>
                  <a:lnTo>
                    <a:pt x="3051" y="16135"/>
                  </a:lnTo>
                  <a:lnTo>
                    <a:pt x="2983" y="16092"/>
                  </a:lnTo>
                  <a:lnTo>
                    <a:pt x="2914" y="16070"/>
                  </a:lnTo>
                  <a:lnTo>
                    <a:pt x="2845" y="16092"/>
                  </a:lnTo>
                  <a:lnTo>
                    <a:pt x="2812" y="16135"/>
                  </a:lnTo>
                  <a:lnTo>
                    <a:pt x="2742" y="16373"/>
                  </a:lnTo>
                  <a:lnTo>
                    <a:pt x="2296" y="16632"/>
                  </a:lnTo>
                  <a:lnTo>
                    <a:pt x="2296" y="16589"/>
                  </a:lnTo>
                  <a:lnTo>
                    <a:pt x="2228" y="16546"/>
                  </a:lnTo>
                  <a:lnTo>
                    <a:pt x="2160" y="16546"/>
                  </a:lnTo>
                  <a:lnTo>
                    <a:pt x="2091" y="16568"/>
                  </a:lnTo>
                  <a:lnTo>
                    <a:pt x="2057" y="16611"/>
                  </a:lnTo>
                  <a:lnTo>
                    <a:pt x="2057" y="16783"/>
                  </a:lnTo>
                  <a:lnTo>
                    <a:pt x="1646" y="17042"/>
                  </a:lnTo>
                  <a:lnTo>
                    <a:pt x="1576" y="17021"/>
                  </a:lnTo>
                  <a:lnTo>
                    <a:pt x="1508" y="17021"/>
                  </a:lnTo>
                  <a:lnTo>
                    <a:pt x="1440" y="17042"/>
                  </a:lnTo>
                  <a:lnTo>
                    <a:pt x="1405" y="17086"/>
                  </a:lnTo>
                  <a:lnTo>
                    <a:pt x="1405" y="17172"/>
                  </a:lnTo>
                  <a:lnTo>
                    <a:pt x="1029" y="17431"/>
                  </a:lnTo>
                  <a:lnTo>
                    <a:pt x="959" y="17345"/>
                  </a:lnTo>
                  <a:lnTo>
                    <a:pt x="891" y="17345"/>
                  </a:lnTo>
                  <a:lnTo>
                    <a:pt x="823" y="17366"/>
                  </a:lnTo>
                  <a:lnTo>
                    <a:pt x="788" y="17410"/>
                  </a:lnTo>
                  <a:lnTo>
                    <a:pt x="720" y="17647"/>
                  </a:lnTo>
                  <a:lnTo>
                    <a:pt x="651" y="17690"/>
                  </a:lnTo>
                  <a:lnTo>
                    <a:pt x="617" y="17669"/>
                  </a:lnTo>
                  <a:lnTo>
                    <a:pt x="617" y="17647"/>
                  </a:lnTo>
                  <a:lnTo>
                    <a:pt x="514" y="17626"/>
                  </a:lnTo>
                  <a:lnTo>
                    <a:pt x="445" y="17647"/>
                  </a:lnTo>
                  <a:lnTo>
                    <a:pt x="411" y="17669"/>
                  </a:lnTo>
                  <a:lnTo>
                    <a:pt x="411" y="17864"/>
                  </a:lnTo>
                  <a:lnTo>
                    <a:pt x="103" y="18101"/>
                  </a:lnTo>
                  <a:lnTo>
                    <a:pt x="34" y="18101"/>
                  </a:lnTo>
                  <a:lnTo>
                    <a:pt x="0" y="18144"/>
                  </a:lnTo>
                  <a:lnTo>
                    <a:pt x="0" y="18943"/>
                  </a:lnTo>
                  <a:lnTo>
                    <a:pt x="34" y="19181"/>
                  </a:lnTo>
                  <a:lnTo>
                    <a:pt x="68" y="19224"/>
                  </a:lnTo>
                  <a:lnTo>
                    <a:pt x="136" y="19245"/>
                  </a:lnTo>
                  <a:lnTo>
                    <a:pt x="377" y="19245"/>
                  </a:lnTo>
                  <a:lnTo>
                    <a:pt x="445" y="19224"/>
                  </a:lnTo>
                  <a:lnTo>
                    <a:pt x="480" y="19181"/>
                  </a:lnTo>
                  <a:lnTo>
                    <a:pt x="582" y="18771"/>
                  </a:lnTo>
                  <a:lnTo>
                    <a:pt x="685" y="19095"/>
                  </a:lnTo>
                  <a:lnTo>
                    <a:pt x="720" y="19138"/>
                  </a:lnTo>
                  <a:lnTo>
                    <a:pt x="788" y="19138"/>
                  </a:lnTo>
                  <a:lnTo>
                    <a:pt x="411" y="19375"/>
                  </a:lnTo>
                  <a:lnTo>
                    <a:pt x="0" y="19591"/>
                  </a:lnTo>
                  <a:lnTo>
                    <a:pt x="0" y="19764"/>
                  </a:lnTo>
                  <a:lnTo>
                    <a:pt x="582" y="19483"/>
                  </a:lnTo>
                  <a:lnTo>
                    <a:pt x="1131" y="19160"/>
                  </a:lnTo>
                  <a:lnTo>
                    <a:pt x="1646" y="18814"/>
                  </a:lnTo>
                  <a:lnTo>
                    <a:pt x="2125" y="18468"/>
                  </a:lnTo>
                  <a:lnTo>
                    <a:pt x="4046" y="17042"/>
                  </a:lnTo>
                  <a:lnTo>
                    <a:pt x="4731" y="16589"/>
                  </a:lnTo>
                  <a:lnTo>
                    <a:pt x="5451" y="16157"/>
                  </a:lnTo>
                  <a:lnTo>
                    <a:pt x="5897" y="16503"/>
                  </a:lnTo>
                  <a:lnTo>
                    <a:pt x="6377" y="16827"/>
                  </a:lnTo>
                  <a:lnTo>
                    <a:pt x="6891" y="17129"/>
                  </a:lnTo>
                  <a:lnTo>
                    <a:pt x="7405" y="17453"/>
                  </a:lnTo>
                  <a:lnTo>
                    <a:pt x="7440" y="17453"/>
                  </a:lnTo>
                  <a:lnTo>
                    <a:pt x="6309" y="18101"/>
                  </a:lnTo>
                  <a:lnTo>
                    <a:pt x="5211" y="18749"/>
                  </a:lnTo>
                  <a:lnTo>
                    <a:pt x="4320" y="19245"/>
                  </a:lnTo>
                  <a:lnTo>
                    <a:pt x="3497" y="19764"/>
                  </a:lnTo>
                  <a:lnTo>
                    <a:pt x="2674" y="20283"/>
                  </a:lnTo>
                  <a:lnTo>
                    <a:pt x="1817" y="20779"/>
                  </a:lnTo>
                  <a:lnTo>
                    <a:pt x="1474" y="20952"/>
                  </a:lnTo>
                  <a:lnTo>
                    <a:pt x="1131" y="21103"/>
                  </a:lnTo>
                  <a:lnTo>
                    <a:pt x="377" y="21341"/>
                  </a:lnTo>
                  <a:lnTo>
                    <a:pt x="171" y="21406"/>
                  </a:lnTo>
                  <a:lnTo>
                    <a:pt x="0" y="21492"/>
                  </a:lnTo>
                  <a:lnTo>
                    <a:pt x="0" y="21600"/>
                  </a:lnTo>
                  <a:lnTo>
                    <a:pt x="171" y="21600"/>
                  </a:lnTo>
                  <a:lnTo>
                    <a:pt x="480" y="21470"/>
                  </a:lnTo>
                  <a:lnTo>
                    <a:pt x="788" y="21384"/>
                  </a:lnTo>
                  <a:lnTo>
                    <a:pt x="1371" y="21211"/>
                  </a:lnTo>
                  <a:lnTo>
                    <a:pt x="1097" y="21384"/>
                  </a:lnTo>
                  <a:lnTo>
                    <a:pt x="926" y="21492"/>
                  </a:lnTo>
                  <a:lnTo>
                    <a:pt x="823" y="21600"/>
                  </a:lnTo>
                  <a:lnTo>
                    <a:pt x="926" y="21600"/>
                  </a:lnTo>
                  <a:lnTo>
                    <a:pt x="1097" y="21470"/>
                  </a:lnTo>
                  <a:lnTo>
                    <a:pt x="1302" y="21341"/>
                  </a:lnTo>
                  <a:lnTo>
                    <a:pt x="1508" y="21233"/>
                  </a:lnTo>
                  <a:lnTo>
                    <a:pt x="1748" y="21125"/>
                  </a:lnTo>
                  <a:lnTo>
                    <a:pt x="2228" y="20931"/>
                  </a:lnTo>
                  <a:lnTo>
                    <a:pt x="2674" y="20736"/>
                  </a:lnTo>
                  <a:lnTo>
                    <a:pt x="3257" y="20434"/>
                  </a:lnTo>
                  <a:lnTo>
                    <a:pt x="3806" y="20110"/>
                  </a:lnTo>
                  <a:lnTo>
                    <a:pt x="4354" y="19764"/>
                  </a:lnTo>
                  <a:lnTo>
                    <a:pt x="4902" y="19440"/>
                  </a:lnTo>
                  <a:lnTo>
                    <a:pt x="6034" y="18792"/>
                  </a:lnTo>
                  <a:lnTo>
                    <a:pt x="6617" y="18468"/>
                  </a:lnTo>
                  <a:lnTo>
                    <a:pt x="9360" y="16740"/>
                  </a:lnTo>
                  <a:lnTo>
                    <a:pt x="9942" y="16416"/>
                  </a:lnTo>
                  <a:lnTo>
                    <a:pt x="10526" y="16070"/>
                  </a:lnTo>
                  <a:lnTo>
                    <a:pt x="11692" y="15422"/>
                  </a:lnTo>
                  <a:lnTo>
                    <a:pt x="12891" y="14731"/>
                  </a:lnTo>
                  <a:lnTo>
                    <a:pt x="14057" y="14040"/>
                  </a:lnTo>
                  <a:lnTo>
                    <a:pt x="18583" y="11189"/>
                  </a:lnTo>
                  <a:lnTo>
                    <a:pt x="19200" y="10844"/>
                  </a:lnTo>
                  <a:lnTo>
                    <a:pt x="19852" y="10498"/>
                  </a:lnTo>
                  <a:lnTo>
                    <a:pt x="19577" y="10779"/>
                  </a:lnTo>
                  <a:lnTo>
                    <a:pt x="19165" y="11103"/>
                  </a:lnTo>
                  <a:lnTo>
                    <a:pt x="18686" y="11427"/>
                  </a:lnTo>
                  <a:lnTo>
                    <a:pt x="18480" y="11535"/>
                  </a:lnTo>
                  <a:lnTo>
                    <a:pt x="18239" y="11642"/>
                  </a:lnTo>
                  <a:lnTo>
                    <a:pt x="17793" y="11837"/>
                  </a:lnTo>
                  <a:lnTo>
                    <a:pt x="17999" y="11794"/>
                  </a:lnTo>
                  <a:lnTo>
                    <a:pt x="18239" y="11729"/>
                  </a:lnTo>
                  <a:lnTo>
                    <a:pt x="18616" y="11535"/>
                  </a:lnTo>
                  <a:lnTo>
                    <a:pt x="19062" y="11254"/>
                  </a:lnTo>
                  <a:lnTo>
                    <a:pt x="19440" y="10951"/>
                  </a:lnTo>
                  <a:lnTo>
                    <a:pt x="19782" y="10649"/>
                  </a:lnTo>
                  <a:lnTo>
                    <a:pt x="20091" y="10368"/>
                  </a:lnTo>
                  <a:lnTo>
                    <a:pt x="20434" y="10174"/>
                  </a:lnTo>
                  <a:lnTo>
                    <a:pt x="20743" y="9958"/>
                  </a:lnTo>
                  <a:lnTo>
                    <a:pt x="21016" y="9742"/>
                  </a:lnTo>
                  <a:lnTo>
                    <a:pt x="21257" y="9504"/>
                  </a:lnTo>
                  <a:lnTo>
                    <a:pt x="21119" y="9720"/>
                  </a:lnTo>
                  <a:lnTo>
                    <a:pt x="20845" y="10044"/>
                  </a:lnTo>
                  <a:lnTo>
                    <a:pt x="20537" y="10346"/>
                  </a:lnTo>
                  <a:lnTo>
                    <a:pt x="20091" y="10714"/>
                  </a:lnTo>
                  <a:lnTo>
                    <a:pt x="19577" y="11038"/>
                  </a:lnTo>
                  <a:lnTo>
                    <a:pt x="19062" y="11340"/>
                  </a:lnTo>
                  <a:lnTo>
                    <a:pt x="18513" y="11642"/>
                  </a:lnTo>
                  <a:lnTo>
                    <a:pt x="17417" y="12226"/>
                  </a:lnTo>
                  <a:lnTo>
                    <a:pt x="16285" y="12831"/>
                  </a:lnTo>
                  <a:lnTo>
                    <a:pt x="15703" y="13155"/>
                  </a:lnTo>
                  <a:lnTo>
                    <a:pt x="15154" y="13500"/>
                  </a:lnTo>
                  <a:lnTo>
                    <a:pt x="14023" y="14191"/>
                  </a:lnTo>
                  <a:lnTo>
                    <a:pt x="12823" y="14883"/>
                  </a:lnTo>
                  <a:lnTo>
                    <a:pt x="11622" y="15574"/>
                  </a:lnTo>
                  <a:lnTo>
                    <a:pt x="10423" y="16265"/>
                  </a:lnTo>
                  <a:lnTo>
                    <a:pt x="9222" y="16956"/>
                  </a:lnTo>
                  <a:lnTo>
                    <a:pt x="6926" y="18360"/>
                  </a:lnTo>
                  <a:lnTo>
                    <a:pt x="5725" y="19030"/>
                  </a:lnTo>
                  <a:lnTo>
                    <a:pt x="4526" y="19699"/>
                  </a:lnTo>
                  <a:lnTo>
                    <a:pt x="3703" y="20196"/>
                  </a:lnTo>
                  <a:lnTo>
                    <a:pt x="2880" y="20693"/>
                  </a:lnTo>
                  <a:lnTo>
                    <a:pt x="2571" y="20931"/>
                  </a:lnTo>
                  <a:lnTo>
                    <a:pt x="2228" y="21146"/>
                  </a:lnTo>
                  <a:lnTo>
                    <a:pt x="1920" y="21384"/>
                  </a:lnTo>
                  <a:lnTo>
                    <a:pt x="1576" y="21600"/>
                  </a:lnTo>
                  <a:lnTo>
                    <a:pt x="1679" y="21600"/>
                  </a:lnTo>
                  <a:lnTo>
                    <a:pt x="2057" y="21363"/>
                  </a:lnTo>
                  <a:lnTo>
                    <a:pt x="2399" y="21103"/>
                  </a:lnTo>
                  <a:lnTo>
                    <a:pt x="2914" y="20758"/>
                  </a:lnTo>
                  <a:lnTo>
                    <a:pt x="3462" y="20412"/>
                  </a:lnTo>
                  <a:lnTo>
                    <a:pt x="4423" y="19829"/>
                  </a:lnTo>
                  <a:lnTo>
                    <a:pt x="5451" y="19267"/>
                  </a:lnTo>
                  <a:lnTo>
                    <a:pt x="4834" y="19634"/>
                  </a:lnTo>
                  <a:lnTo>
                    <a:pt x="4079" y="20110"/>
                  </a:lnTo>
                  <a:lnTo>
                    <a:pt x="3360" y="20585"/>
                  </a:lnTo>
                  <a:lnTo>
                    <a:pt x="2640" y="21082"/>
                  </a:lnTo>
                  <a:lnTo>
                    <a:pt x="1954" y="21600"/>
                  </a:lnTo>
                  <a:lnTo>
                    <a:pt x="2022" y="21600"/>
                  </a:lnTo>
                  <a:lnTo>
                    <a:pt x="4149" y="20196"/>
                  </a:lnTo>
                  <a:lnTo>
                    <a:pt x="5211" y="19505"/>
                  </a:lnTo>
                  <a:lnTo>
                    <a:pt x="6309" y="18836"/>
                  </a:lnTo>
                  <a:lnTo>
                    <a:pt x="7474" y="18144"/>
                  </a:lnTo>
                  <a:lnTo>
                    <a:pt x="8674" y="17475"/>
                  </a:lnTo>
                  <a:lnTo>
                    <a:pt x="9874" y="16805"/>
                  </a:lnTo>
                  <a:lnTo>
                    <a:pt x="11074" y="16157"/>
                  </a:lnTo>
                  <a:lnTo>
                    <a:pt x="11692" y="15833"/>
                  </a:lnTo>
                  <a:lnTo>
                    <a:pt x="12274" y="15509"/>
                  </a:lnTo>
                  <a:lnTo>
                    <a:pt x="13405" y="14818"/>
                  </a:lnTo>
                  <a:lnTo>
                    <a:pt x="14537" y="14148"/>
                  </a:lnTo>
                  <a:lnTo>
                    <a:pt x="15703" y="13457"/>
                  </a:lnTo>
                  <a:lnTo>
                    <a:pt x="17966" y="12226"/>
                  </a:lnTo>
                  <a:lnTo>
                    <a:pt x="19062" y="11599"/>
                  </a:lnTo>
                  <a:lnTo>
                    <a:pt x="19611" y="11275"/>
                  </a:lnTo>
                  <a:lnTo>
                    <a:pt x="20125" y="10930"/>
                  </a:lnTo>
                  <a:lnTo>
                    <a:pt x="20743" y="10455"/>
                  </a:lnTo>
                  <a:lnTo>
                    <a:pt x="21051" y="10174"/>
                  </a:lnTo>
                  <a:lnTo>
                    <a:pt x="21291" y="9893"/>
                  </a:lnTo>
                  <a:lnTo>
                    <a:pt x="21394" y="9742"/>
                  </a:lnTo>
                  <a:lnTo>
                    <a:pt x="21497" y="9591"/>
                  </a:lnTo>
                  <a:lnTo>
                    <a:pt x="21565" y="9439"/>
                  </a:lnTo>
                  <a:lnTo>
                    <a:pt x="21600" y="9267"/>
                  </a:lnTo>
                  <a:lnTo>
                    <a:pt x="21600" y="9115"/>
                  </a:lnTo>
                  <a:lnTo>
                    <a:pt x="21565" y="8964"/>
                  </a:lnTo>
                  <a:lnTo>
                    <a:pt x="21497" y="8813"/>
                  </a:lnTo>
                  <a:lnTo>
                    <a:pt x="21394" y="8662"/>
                  </a:lnTo>
                  <a:lnTo>
                    <a:pt x="21360" y="8640"/>
                  </a:lnTo>
                  <a:lnTo>
                    <a:pt x="21325" y="8640"/>
                  </a:lnTo>
                  <a:lnTo>
                    <a:pt x="21189" y="8402"/>
                  </a:lnTo>
                  <a:lnTo>
                    <a:pt x="20983" y="8208"/>
                  </a:lnTo>
                  <a:lnTo>
                    <a:pt x="20708" y="8014"/>
                  </a:lnTo>
                  <a:lnTo>
                    <a:pt x="20399" y="7862"/>
                  </a:lnTo>
                  <a:lnTo>
                    <a:pt x="20434" y="7819"/>
                  </a:lnTo>
                  <a:lnTo>
                    <a:pt x="20434" y="7755"/>
                  </a:lnTo>
                  <a:lnTo>
                    <a:pt x="20469" y="7712"/>
                  </a:lnTo>
                  <a:lnTo>
                    <a:pt x="20469" y="7668"/>
                  </a:lnTo>
                  <a:lnTo>
                    <a:pt x="20399" y="7625"/>
                  </a:lnTo>
                  <a:lnTo>
                    <a:pt x="20331" y="7647"/>
                  </a:lnTo>
                  <a:lnTo>
                    <a:pt x="20091" y="7388"/>
                  </a:lnTo>
                  <a:lnTo>
                    <a:pt x="19817" y="7171"/>
                  </a:lnTo>
                  <a:lnTo>
                    <a:pt x="19679" y="7107"/>
                  </a:lnTo>
                  <a:lnTo>
                    <a:pt x="19543" y="7042"/>
                  </a:lnTo>
                  <a:lnTo>
                    <a:pt x="19337" y="6999"/>
                  </a:lnTo>
                  <a:lnTo>
                    <a:pt x="19165" y="6977"/>
                  </a:lnTo>
                  <a:lnTo>
                    <a:pt x="19062" y="6977"/>
                  </a:lnTo>
                  <a:lnTo>
                    <a:pt x="18925" y="7020"/>
                  </a:lnTo>
                  <a:lnTo>
                    <a:pt x="18925" y="7042"/>
                  </a:lnTo>
                  <a:lnTo>
                    <a:pt x="17657" y="6113"/>
                  </a:lnTo>
                  <a:lnTo>
                    <a:pt x="16388" y="5206"/>
                  </a:lnTo>
                  <a:lnTo>
                    <a:pt x="15051" y="4320"/>
                  </a:lnTo>
                  <a:lnTo>
                    <a:pt x="14399" y="3888"/>
                  </a:lnTo>
                  <a:lnTo>
                    <a:pt x="13679" y="3456"/>
                  </a:lnTo>
                  <a:lnTo>
                    <a:pt x="13029" y="3045"/>
                  </a:lnTo>
                  <a:lnTo>
                    <a:pt x="12377" y="2592"/>
                  </a:lnTo>
                  <a:lnTo>
                    <a:pt x="11143" y="1707"/>
                  </a:lnTo>
                  <a:lnTo>
                    <a:pt x="10526" y="1253"/>
                  </a:lnTo>
                  <a:lnTo>
                    <a:pt x="9874" y="821"/>
                  </a:lnTo>
                  <a:lnTo>
                    <a:pt x="9188" y="389"/>
                  </a:lnTo>
                  <a:lnTo>
                    <a:pt x="8469" y="22"/>
                  </a:lnTo>
                  <a:lnTo>
                    <a:pt x="8434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88" name="Shape 281"/>
            <p:cNvSpPr/>
            <p:nvPr/>
          </p:nvSpPr>
          <p:spPr>
            <a:xfrm>
              <a:off x="7992495" y="5726711"/>
              <a:ext cx="180978" cy="13405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000" y="0"/>
                  </a:moveTo>
                  <a:lnTo>
                    <a:pt x="539" y="7207"/>
                  </a:lnTo>
                  <a:lnTo>
                    <a:pt x="0" y="7560"/>
                  </a:lnTo>
                  <a:lnTo>
                    <a:pt x="0" y="8640"/>
                  </a:lnTo>
                  <a:lnTo>
                    <a:pt x="269" y="9367"/>
                  </a:lnTo>
                  <a:lnTo>
                    <a:pt x="1069" y="9367"/>
                  </a:lnTo>
                  <a:lnTo>
                    <a:pt x="12269" y="3967"/>
                  </a:lnTo>
                  <a:lnTo>
                    <a:pt x="13600" y="3240"/>
                  </a:lnTo>
                  <a:lnTo>
                    <a:pt x="14939" y="2887"/>
                  </a:lnTo>
                  <a:lnTo>
                    <a:pt x="15469" y="2887"/>
                  </a:lnTo>
                  <a:lnTo>
                    <a:pt x="16000" y="3240"/>
                  </a:lnTo>
                  <a:lnTo>
                    <a:pt x="16269" y="3967"/>
                  </a:lnTo>
                  <a:lnTo>
                    <a:pt x="16800" y="5047"/>
                  </a:lnTo>
                  <a:lnTo>
                    <a:pt x="19469" y="11880"/>
                  </a:lnTo>
                  <a:lnTo>
                    <a:pt x="10400" y="15484"/>
                  </a:lnTo>
                  <a:lnTo>
                    <a:pt x="7469" y="16564"/>
                  </a:lnTo>
                  <a:lnTo>
                    <a:pt x="6400" y="17280"/>
                  </a:lnTo>
                  <a:lnTo>
                    <a:pt x="5069" y="18360"/>
                  </a:lnTo>
                  <a:lnTo>
                    <a:pt x="4269" y="13324"/>
                  </a:lnTo>
                  <a:lnTo>
                    <a:pt x="3739" y="10800"/>
                  </a:lnTo>
                  <a:lnTo>
                    <a:pt x="2939" y="8640"/>
                  </a:lnTo>
                  <a:lnTo>
                    <a:pt x="2669" y="8640"/>
                  </a:lnTo>
                  <a:lnTo>
                    <a:pt x="2400" y="10084"/>
                  </a:lnTo>
                  <a:lnTo>
                    <a:pt x="2400" y="11527"/>
                  </a:lnTo>
                  <a:lnTo>
                    <a:pt x="2669" y="14767"/>
                  </a:lnTo>
                  <a:lnTo>
                    <a:pt x="3200" y="17644"/>
                  </a:lnTo>
                  <a:lnTo>
                    <a:pt x="4000" y="20520"/>
                  </a:lnTo>
                  <a:lnTo>
                    <a:pt x="4269" y="21247"/>
                  </a:lnTo>
                  <a:lnTo>
                    <a:pt x="4539" y="21247"/>
                  </a:lnTo>
                  <a:lnTo>
                    <a:pt x="5069" y="21600"/>
                  </a:lnTo>
                  <a:lnTo>
                    <a:pt x="5339" y="21247"/>
                  </a:lnTo>
                  <a:lnTo>
                    <a:pt x="6939" y="19804"/>
                  </a:lnTo>
                  <a:lnTo>
                    <a:pt x="8539" y="18724"/>
                  </a:lnTo>
                  <a:lnTo>
                    <a:pt x="12269" y="17280"/>
                  </a:lnTo>
                  <a:lnTo>
                    <a:pt x="20800" y="14040"/>
                  </a:lnTo>
                  <a:lnTo>
                    <a:pt x="21339" y="13687"/>
                  </a:lnTo>
                  <a:lnTo>
                    <a:pt x="21600" y="13324"/>
                  </a:lnTo>
                  <a:lnTo>
                    <a:pt x="21600" y="12607"/>
                  </a:lnTo>
                  <a:lnTo>
                    <a:pt x="21339" y="12244"/>
                  </a:lnTo>
                  <a:lnTo>
                    <a:pt x="17069" y="364"/>
                  </a:lnTo>
                  <a:lnTo>
                    <a:pt x="16539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89" name="Shape 282"/>
            <p:cNvSpPr/>
            <p:nvPr/>
          </p:nvSpPr>
          <p:spPr>
            <a:xfrm>
              <a:off x="6640706" y="10"/>
              <a:ext cx="2151687" cy="149480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25" y="678"/>
                  </a:lnTo>
                  <a:lnTo>
                    <a:pt x="1144" y="3164"/>
                  </a:lnTo>
                  <a:lnTo>
                    <a:pt x="1795" y="4908"/>
                  </a:lnTo>
                  <a:lnTo>
                    <a:pt x="2445" y="6586"/>
                  </a:lnTo>
                  <a:lnTo>
                    <a:pt x="3095" y="8298"/>
                  </a:lnTo>
                  <a:lnTo>
                    <a:pt x="3723" y="10041"/>
                  </a:lnTo>
                  <a:lnTo>
                    <a:pt x="4867" y="13367"/>
                  </a:lnTo>
                  <a:lnTo>
                    <a:pt x="6011" y="16660"/>
                  </a:lnTo>
                  <a:lnTo>
                    <a:pt x="6191" y="17306"/>
                  </a:lnTo>
                  <a:lnTo>
                    <a:pt x="6393" y="17951"/>
                  </a:lnTo>
                  <a:lnTo>
                    <a:pt x="6797" y="19243"/>
                  </a:lnTo>
                  <a:lnTo>
                    <a:pt x="6999" y="19857"/>
                  </a:lnTo>
                  <a:lnTo>
                    <a:pt x="7245" y="20470"/>
                  </a:lnTo>
                  <a:lnTo>
                    <a:pt x="7514" y="21051"/>
                  </a:lnTo>
                  <a:lnTo>
                    <a:pt x="7671" y="21309"/>
                  </a:lnTo>
                  <a:lnTo>
                    <a:pt x="7828" y="21567"/>
                  </a:lnTo>
                  <a:lnTo>
                    <a:pt x="7873" y="21600"/>
                  </a:lnTo>
                  <a:lnTo>
                    <a:pt x="7895" y="21600"/>
                  </a:lnTo>
                  <a:lnTo>
                    <a:pt x="7963" y="21567"/>
                  </a:lnTo>
                  <a:lnTo>
                    <a:pt x="7985" y="21471"/>
                  </a:lnTo>
                  <a:lnTo>
                    <a:pt x="7985" y="21439"/>
                  </a:lnTo>
                  <a:lnTo>
                    <a:pt x="7963" y="21374"/>
                  </a:lnTo>
                  <a:lnTo>
                    <a:pt x="7941" y="21374"/>
                  </a:lnTo>
                  <a:lnTo>
                    <a:pt x="8299" y="21245"/>
                  </a:lnTo>
                  <a:lnTo>
                    <a:pt x="8635" y="21083"/>
                  </a:lnTo>
                  <a:lnTo>
                    <a:pt x="8972" y="20858"/>
                  </a:lnTo>
                  <a:lnTo>
                    <a:pt x="9286" y="20599"/>
                  </a:lnTo>
                  <a:lnTo>
                    <a:pt x="9623" y="20308"/>
                  </a:lnTo>
                  <a:lnTo>
                    <a:pt x="9914" y="19986"/>
                  </a:lnTo>
                  <a:lnTo>
                    <a:pt x="10520" y="19405"/>
                  </a:lnTo>
                  <a:lnTo>
                    <a:pt x="10946" y="19017"/>
                  </a:lnTo>
                  <a:lnTo>
                    <a:pt x="11372" y="18629"/>
                  </a:lnTo>
                  <a:lnTo>
                    <a:pt x="12270" y="17919"/>
                  </a:lnTo>
                  <a:lnTo>
                    <a:pt x="14086" y="16563"/>
                  </a:lnTo>
                  <a:lnTo>
                    <a:pt x="15006" y="15917"/>
                  </a:lnTo>
                  <a:lnTo>
                    <a:pt x="15925" y="15272"/>
                  </a:lnTo>
                  <a:lnTo>
                    <a:pt x="16845" y="14658"/>
                  </a:lnTo>
                  <a:lnTo>
                    <a:pt x="17765" y="14013"/>
                  </a:lnTo>
                  <a:lnTo>
                    <a:pt x="18236" y="13658"/>
                  </a:lnTo>
                  <a:lnTo>
                    <a:pt x="18707" y="13270"/>
                  </a:lnTo>
                  <a:lnTo>
                    <a:pt x="19627" y="12463"/>
                  </a:lnTo>
                  <a:lnTo>
                    <a:pt x="20075" y="12075"/>
                  </a:lnTo>
                  <a:lnTo>
                    <a:pt x="20546" y="11721"/>
                  </a:lnTo>
                  <a:lnTo>
                    <a:pt x="21017" y="11365"/>
                  </a:lnTo>
                  <a:lnTo>
                    <a:pt x="21511" y="11074"/>
                  </a:lnTo>
                  <a:lnTo>
                    <a:pt x="21555" y="11074"/>
                  </a:lnTo>
                  <a:lnTo>
                    <a:pt x="21600" y="11010"/>
                  </a:lnTo>
                  <a:lnTo>
                    <a:pt x="21600" y="10977"/>
                  </a:lnTo>
                  <a:lnTo>
                    <a:pt x="21578" y="10913"/>
                  </a:lnTo>
                  <a:lnTo>
                    <a:pt x="21488" y="10751"/>
                  </a:lnTo>
                  <a:lnTo>
                    <a:pt x="21398" y="10623"/>
                  </a:lnTo>
                  <a:lnTo>
                    <a:pt x="21242" y="10267"/>
                  </a:lnTo>
                  <a:lnTo>
                    <a:pt x="20972" y="9557"/>
                  </a:lnTo>
                  <a:lnTo>
                    <a:pt x="20793" y="9170"/>
                  </a:lnTo>
                  <a:lnTo>
                    <a:pt x="20187" y="8007"/>
                  </a:lnTo>
                  <a:lnTo>
                    <a:pt x="19985" y="7555"/>
                  </a:lnTo>
                  <a:lnTo>
                    <a:pt x="19627" y="6651"/>
                  </a:lnTo>
                  <a:lnTo>
                    <a:pt x="19469" y="6199"/>
                  </a:lnTo>
                  <a:lnTo>
                    <a:pt x="19156" y="5230"/>
                  </a:lnTo>
                  <a:lnTo>
                    <a:pt x="18887" y="4294"/>
                  </a:lnTo>
                  <a:lnTo>
                    <a:pt x="18572" y="3293"/>
                  </a:lnTo>
                  <a:lnTo>
                    <a:pt x="18214" y="2357"/>
                  </a:lnTo>
                  <a:lnTo>
                    <a:pt x="17495" y="452"/>
                  </a:lnTo>
                  <a:lnTo>
                    <a:pt x="17339" y="0"/>
                  </a:lnTo>
                  <a:lnTo>
                    <a:pt x="17182" y="0"/>
                  </a:lnTo>
                  <a:lnTo>
                    <a:pt x="17339" y="517"/>
                  </a:lnTo>
                  <a:lnTo>
                    <a:pt x="17518" y="1001"/>
                  </a:lnTo>
                  <a:lnTo>
                    <a:pt x="18258" y="2970"/>
                  </a:lnTo>
                  <a:lnTo>
                    <a:pt x="18595" y="4004"/>
                  </a:lnTo>
                  <a:lnTo>
                    <a:pt x="18908" y="5005"/>
                  </a:lnTo>
                  <a:lnTo>
                    <a:pt x="19200" y="5941"/>
                  </a:lnTo>
                  <a:lnTo>
                    <a:pt x="19492" y="6813"/>
                  </a:lnTo>
                  <a:lnTo>
                    <a:pt x="19851" y="7652"/>
                  </a:lnTo>
                  <a:lnTo>
                    <a:pt x="20232" y="8459"/>
                  </a:lnTo>
                  <a:lnTo>
                    <a:pt x="20613" y="9201"/>
                  </a:lnTo>
                  <a:lnTo>
                    <a:pt x="20771" y="9589"/>
                  </a:lnTo>
                  <a:lnTo>
                    <a:pt x="20927" y="9976"/>
                  </a:lnTo>
                  <a:lnTo>
                    <a:pt x="21129" y="10493"/>
                  </a:lnTo>
                  <a:lnTo>
                    <a:pt x="21242" y="10719"/>
                  </a:lnTo>
                  <a:lnTo>
                    <a:pt x="21376" y="10945"/>
                  </a:lnTo>
                  <a:lnTo>
                    <a:pt x="20950" y="11204"/>
                  </a:lnTo>
                  <a:lnTo>
                    <a:pt x="20546" y="11494"/>
                  </a:lnTo>
                  <a:lnTo>
                    <a:pt x="20120" y="11785"/>
                  </a:lnTo>
                  <a:lnTo>
                    <a:pt x="19716" y="12140"/>
                  </a:lnTo>
                  <a:lnTo>
                    <a:pt x="18931" y="12818"/>
                  </a:lnTo>
                  <a:lnTo>
                    <a:pt x="18124" y="13496"/>
                  </a:lnTo>
                  <a:lnTo>
                    <a:pt x="17675" y="13851"/>
                  </a:lnTo>
                  <a:lnTo>
                    <a:pt x="17226" y="14174"/>
                  </a:lnTo>
                  <a:lnTo>
                    <a:pt x="16307" y="14787"/>
                  </a:lnTo>
                  <a:lnTo>
                    <a:pt x="15387" y="15401"/>
                  </a:lnTo>
                  <a:lnTo>
                    <a:pt x="14916" y="15723"/>
                  </a:lnTo>
                  <a:lnTo>
                    <a:pt x="14468" y="16047"/>
                  </a:lnTo>
                  <a:lnTo>
                    <a:pt x="13525" y="16757"/>
                  </a:lnTo>
                  <a:lnTo>
                    <a:pt x="12583" y="17467"/>
                  </a:lnTo>
                  <a:lnTo>
                    <a:pt x="11664" y="18177"/>
                  </a:lnTo>
                  <a:lnTo>
                    <a:pt x="11215" y="18565"/>
                  </a:lnTo>
                  <a:lnTo>
                    <a:pt x="10744" y="18952"/>
                  </a:lnTo>
                  <a:lnTo>
                    <a:pt x="10049" y="19599"/>
                  </a:lnTo>
                  <a:lnTo>
                    <a:pt x="9354" y="20244"/>
                  </a:lnTo>
                  <a:lnTo>
                    <a:pt x="8995" y="20567"/>
                  </a:lnTo>
                  <a:lnTo>
                    <a:pt x="8635" y="20825"/>
                  </a:lnTo>
                  <a:lnTo>
                    <a:pt x="8254" y="21051"/>
                  </a:lnTo>
                  <a:lnTo>
                    <a:pt x="7851" y="21213"/>
                  </a:lnTo>
                  <a:lnTo>
                    <a:pt x="7559" y="20664"/>
                  </a:lnTo>
                  <a:lnTo>
                    <a:pt x="7290" y="20083"/>
                  </a:lnTo>
                  <a:lnTo>
                    <a:pt x="7066" y="19469"/>
                  </a:lnTo>
                  <a:lnTo>
                    <a:pt x="6841" y="18823"/>
                  </a:lnTo>
                  <a:lnTo>
                    <a:pt x="6460" y="17499"/>
                  </a:lnTo>
                  <a:lnTo>
                    <a:pt x="6258" y="16886"/>
                  </a:lnTo>
                  <a:lnTo>
                    <a:pt x="6057" y="16240"/>
                  </a:lnTo>
                  <a:lnTo>
                    <a:pt x="3656" y="9267"/>
                  </a:lnTo>
                  <a:lnTo>
                    <a:pt x="3342" y="8395"/>
                  </a:lnTo>
                  <a:lnTo>
                    <a:pt x="3028" y="7523"/>
                  </a:lnTo>
                  <a:lnTo>
                    <a:pt x="2378" y="5811"/>
                  </a:lnTo>
                  <a:lnTo>
                    <a:pt x="1705" y="4133"/>
                  </a:lnTo>
                  <a:lnTo>
                    <a:pt x="1055" y="2421"/>
                  </a:lnTo>
                  <a:lnTo>
                    <a:pt x="202" y="129"/>
                  </a:lnTo>
                  <a:lnTo>
                    <a:pt x="157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90" name="Shape 283"/>
            <p:cNvSpPr/>
            <p:nvPr/>
          </p:nvSpPr>
          <p:spPr>
            <a:xfrm>
              <a:off x="7536699" y="5963568"/>
              <a:ext cx="160870" cy="13850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403" y="2091"/>
                  </a:moveTo>
                  <a:lnTo>
                    <a:pt x="18303" y="6272"/>
                  </a:lnTo>
                  <a:lnTo>
                    <a:pt x="18900" y="10805"/>
                  </a:lnTo>
                  <a:lnTo>
                    <a:pt x="19203" y="13589"/>
                  </a:lnTo>
                  <a:lnTo>
                    <a:pt x="19203" y="16032"/>
                  </a:lnTo>
                  <a:lnTo>
                    <a:pt x="18900" y="16373"/>
                  </a:lnTo>
                  <a:lnTo>
                    <a:pt x="17403" y="16725"/>
                  </a:lnTo>
                  <a:lnTo>
                    <a:pt x="15897" y="16725"/>
                  </a:lnTo>
                  <a:lnTo>
                    <a:pt x="12600" y="17077"/>
                  </a:lnTo>
                  <a:lnTo>
                    <a:pt x="10203" y="17771"/>
                  </a:lnTo>
                  <a:lnTo>
                    <a:pt x="7797" y="18464"/>
                  </a:lnTo>
                  <a:lnTo>
                    <a:pt x="6603" y="18464"/>
                  </a:lnTo>
                  <a:lnTo>
                    <a:pt x="5703" y="18122"/>
                  </a:lnTo>
                  <a:lnTo>
                    <a:pt x="4803" y="17077"/>
                  </a:lnTo>
                  <a:lnTo>
                    <a:pt x="4197" y="15328"/>
                  </a:lnTo>
                  <a:lnTo>
                    <a:pt x="3600" y="11499"/>
                  </a:lnTo>
                  <a:lnTo>
                    <a:pt x="3003" y="9408"/>
                  </a:lnTo>
                  <a:lnTo>
                    <a:pt x="2397" y="7317"/>
                  </a:lnTo>
                  <a:lnTo>
                    <a:pt x="4500" y="6272"/>
                  </a:lnTo>
                  <a:lnTo>
                    <a:pt x="6603" y="5579"/>
                  </a:lnTo>
                  <a:lnTo>
                    <a:pt x="11103" y="4875"/>
                  </a:lnTo>
                  <a:lnTo>
                    <a:pt x="14400" y="3829"/>
                  </a:lnTo>
                  <a:lnTo>
                    <a:pt x="17403" y="2091"/>
                  </a:lnTo>
                  <a:close/>
                  <a:moveTo>
                    <a:pt x="18000" y="0"/>
                  </a:moveTo>
                  <a:lnTo>
                    <a:pt x="17403" y="352"/>
                  </a:lnTo>
                  <a:lnTo>
                    <a:pt x="14997" y="1397"/>
                  </a:lnTo>
                  <a:lnTo>
                    <a:pt x="12297" y="2443"/>
                  </a:lnTo>
                  <a:lnTo>
                    <a:pt x="6897" y="3829"/>
                  </a:lnTo>
                  <a:lnTo>
                    <a:pt x="4803" y="4181"/>
                  </a:lnTo>
                  <a:lnTo>
                    <a:pt x="3003" y="4533"/>
                  </a:lnTo>
                  <a:lnTo>
                    <a:pt x="1497" y="5579"/>
                  </a:lnTo>
                  <a:lnTo>
                    <a:pt x="597" y="6272"/>
                  </a:lnTo>
                  <a:lnTo>
                    <a:pt x="0" y="6965"/>
                  </a:lnTo>
                  <a:lnTo>
                    <a:pt x="0" y="8011"/>
                  </a:lnTo>
                  <a:lnTo>
                    <a:pt x="597" y="8363"/>
                  </a:lnTo>
                  <a:lnTo>
                    <a:pt x="900" y="8715"/>
                  </a:lnTo>
                  <a:lnTo>
                    <a:pt x="1497" y="11499"/>
                  </a:lnTo>
                  <a:lnTo>
                    <a:pt x="1800" y="14283"/>
                  </a:lnTo>
                  <a:lnTo>
                    <a:pt x="2397" y="16373"/>
                  </a:lnTo>
                  <a:lnTo>
                    <a:pt x="2700" y="18122"/>
                  </a:lnTo>
                  <a:lnTo>
                    <a:pt x="3297" y="19861"/>
                  </a:lnTo>
                  <a:lnTo>
                    <a:pt x="4803" y="21258"/>
                  </a:lnTo>
                  <a:lnTo>
                    <a:pt x="5400" y="21600"/>
                  </a:lnTo>
                  <a:lnTo>
                    <a:pt x="5997" y="21600"/>
                  </a:lnTo>
                  <a:lnTo>
                    <a:pt x="7503" y="21258"/>
                  </a:lnTo>
                  <a:lnTo>
                    <a:pt x="10203" y="20213"/>
                  </a:lnTo>
                  <a:lnTo>
                    <a:pt x="12903" y="19509"/>
                  </a:lnTo>
                  <a:lnTo>
                    <a:pt x="15603" y="19168"/>
                  </a:lnTo>
                  <a:lnTo>
                    <a:pt x="18303" y="18816"/>
                  </a:lnTo>
                  <a:lnTo>
                    <a:pt x="20700" y="18122"/>
                  </a:lnTo>
                  <a:lnTo>
                    <a:pt x="21297" y="17419"/>
                  </a:lnTo>
                  <a:lnTo>
                    <a:pt x="21600" y="16725"/>
                  </a:lnTo>
                  <a:lnTo>
                    <a:pt x="21003" y="12544"/>
                  </a:lnTo>
                  <a:lnTo>
                    <a:pt x="20103" y="8715"/>
                  </a:lnTo>
                  <a:lnTo>
                    <a:pt x="18597" y="693"/>
                  </a:lnTo>
                  <a:lnTo>
                    <a:pt x="1800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91" name="Shape 284"/>
            <p:cNvSpPr/>
            <p:nvPr/>
          </p:nvSpPr>
          <p:spPr>
            <a:xfrm>
              <a:off x="7831625" y="5773631"/>
              <a:ext cx="163127" cy="12516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275" y="3092"/>
                  </a:moveTo>
                  <a:lnTo>
                    <a:pt x="16863" y="3860"/>
                  </a:lnTo>
                  <a:lnTo>
                    <a:pt x="17751" y="5406"/>
                  </a:lnTo>
                  <a:lnTo>
                    <a:pt x="18349" y="7330"/>
                  </a:lnTo>
                  <a:lnTo>
                    <a:pt x="19236" y="11189"/>
                  </a:lnTo>
                  <a:lnTo>
                    <a:pt x="13313" y="13503"/>
                  </a:lnTo>
                  <a:lnTo>
                    <a:pt x="10651" y="14660"/>
                  </a:lnTo>
                  <a:lnTo>
                    <a:pt x="7988" y="16194"/>
                  </a:lnTo>
                  <a:lnTo>
                    <a:pt x="6512" y="17351"/>
                  </a:lnTo>
                  <a:lnTo>
                    <a:pt x="5624" y="18130"/>
                  </a:lnTo>
                  <a:lnTo>
                    <a:pt x="5325" y="18130"/>
                  </a:lnTo>
                  <a:lnTo>
                    <a:pt x="5035" y="17740"/>
                  </a:lnTo>
                  <a:lnTo>
                    <a:pt x="4438" y="15816"/>
                  </a:lnTo>
                  <a:lnTo>
                    <a:pt x="3260" y="8876"/>
                  </a:lnTo>
                  <a:lnTo>
                    <a:pt x="8586" y="7330"/>
                  </a:lnTo>
                  <a:lnTo>
                    <a:pt x="13612" y="5016"/>
                  </a:lnTo>
                  <a:lnTo>
                    <a:pt x="15088" y="3470"/>
                  </a:lnTo>
                  <a:lnTo>
                    <a:pt x="15976" y="3092"/>
                  </a:lnTo>
                  <a:close/>
                  <a:moveTo>
                    <a:pt x="15976" y="0"/>
                  </a:moveTo>
                  <a:lnTo>
                    <a:pt x="14500" y="779"/>
                  </a:lnTo>
                  <a:lnTo>
                    <a:pt x="13023" y="1936"/>
                  </a:lnTo>
                  <a:lnTo>
                    <a:pt x="11538" y="3092"/>
                  </a:lnTo>
                  <a:lnTo>
                    <a:pt x="10062" y="3860"/>
                  </a:lnTo>
                  <a:lnTo>
                    <a:pt x="5325" y="5406"/>
                  </a:lnTo>
                  <a:lnTo>
                    <a:pt x="598" y="7330"/>
                  </a:lnTo>
                  <a:lnTo>
                    <a:pt x="0" y="8097"/>
                  </a:lnTo>
                  <a:lnTo>
                    <a:pt x="0" y="8876"/>
                  </a:lnTo>
                  <a:lnTo>
                    <a:pt x="299" y="9643"/>
                  </a:lnTo>
                  <a:lnTo>
                    <a:pt x="598" y="10033"/>
                  </a:lnTo>
                  <a:lnTo>
                    <a:pt x="888" y="9643"/>
                  </a:lnTo>
                  <a:lnTo>
                    <a:pt x="1775" y="9643"/>
                  </a:lnTo>
                  <a:lnTo>
                    <a:pt x="1775" y="13113"/>
                  </a:lnTo>
                  <a:lnTo>
                    <a:pt x="2373" y="16973"/>
                  </a:lnTo>
                  <a:lnTo>
                    <a:pt x="2663" y="18508"/>
                  </a:lnTo>
                  <a:lnTo>
                    <a:pt x="2961" y="20054"/>
                  </a:lnTo>
                  <a:lnTo>
                    <a:pt x="3550" y="21211"/>
                  </a:lnTo>
                  <a:lnTo>
                    <a:pt x="4438" y="21600"/>
                  </a:lnTo>
                  <a:lnTo>
                    <a:pt x="5923" y="21600"/>
                  </a:lnTo>
                  <a:lnTo>
                    <a:pt x="6810" y="20821"/>
                  </a:lnTo>
                  <a:lnTo>
                    <a:pt x="8876" y="18897"/>
                  </a:lnTo>
                  <a:lnTo>
                    <a:pt x="11837" y="16973"/>
                  </a:lnTo>
                  <a:lnTo>
                    <a:pt x="14798" y="15816"/>
                  </a:lnTo>
                  <a:lnTo>
                    <a:pt x="21011" y="13503"/>
                  </a:lnTo>
                  <a:lnTo>
                    <a:pt x="21600" y="13113"/>
                  </a:lnTo>
                  <a:lnTo>
                    <a:pt x="21600" y="11957"/>
                  </a:lnTo>
                  <a:lnTo>
                    <a:pt x="21011" y="8876"/>
                  </a:lnTo>
                  <a:lnTo>
                    <a:pt x="19825" y="4627"/>
                  </a:lnTo>
                  <a:lnTo>
                    <a:pt x="18937" y="2703"/>
                  </a:lnTo>
                  <a:lnTo>
                    <a:pt x="18050" y="1157"/>
                  </a:lnTo>
                  <a:lnTo>
                    <a:pt x="17162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92" name="Shape 285"/>
            <p:cNvSpPr/>
            <p:nvPr/>
          </p:nvSpPr>
          <p:spPr>
            <a:xfrm>
              <a:off x="4721364" y="5979230"/>
              <a:ext cx="55880" cy="469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290" y="0"/>
                  </a:moveTo>
                  <a:lnTo>
                    <a:pt x="15546" y="1008"/>
                  </a:lnTo>
                  <a:lnTo>
                    <a:pt x="15546" y="7180"/>
                  </a:lnTo>
                  <a:lnTo>
                    <a:pt x="14699" y="11304"/>
                  </a:lnTo>
                  <a:lnTo>
                    <a:pt x="13827" y="13351"/>
                  </a:lnTo>
                  <a:lnTo>
                    <a:pt x="12108" y="14390"/>
                  </a:lnTo>
                  <a:lnTo>
                    <a:pt x="8645" y="15429"/>
                  </a:lnTo>
                  <a:lnTo>
                    <a:pt x="6926" y="15429"/>
                  </a:lnTo>
                  <a:lnTo>
                    <a:pt x="6054" y="14390"/>
                  </a:lnTo>
                  <a:lnTo>
                    <a:pt x="5182" y="12343"/>
                  </a:lnTo>
                  <a:lnTo>
                    <a:pt x="4335" y="10265"/>
                  </a:lnTo>
                  <a:lnTo>
                    <a:pt x="5182" y="9257"/>
                  </a:lnTo>
                  <a:lnTo>
                    <a:pt x="5182" y="7180"/>
                  </a:lnTo>
                  <a:lnTo>
                    <a:pt x="6926" y="4094"/>
                  </a:lnTo>
                  <a:lnTo>
                    <a:pt x="6054" y="3086"/>
                  </a:lnTo>
                  <a:lnTo>
                    <a:pt x="6054" y="2047"/>
                  </a:lnTo>
                  <a:lnTo>
                    <a:pt x="2591" y="2047"/>
                  </a:lnTo>
                  <a:lnTo>
                    <a:pt x="872" y="4094"/>
                  </a:lnTo>
                  <a:lnTo>
                    <a:pt x="0" y="7180"/>
                  </a:lnTo>
                  <a:lnTo>
                    <a:pt x="0" y="14390"/>
                  </a:lnTo>
                  <a:lnTo>
                    <a:pt x="1744" y="17476"/>
                  </a:lnTo>
                  <a:lnTo>
                    <a:pt x="4335" y="19522"/>
                  </a:lnTo>
                  <a:lnTo>
                    <a:pt x="6926" y="20561"/>
                  </a:lnTo>
                  <a:lnTo>
                    <a:pt x="10364" y="21600"/>
                  </a:lnTo>
                  <a:lnTo>
                    <a:pt x="12955" y="20561"/>
                  </a:lnTo>
                  <a:lnTo>
                    <a:pt x="16418" y="18514"/>
                  </a:lnTo>
                  <a:lnTo>
                    <a:pt x="19009" y="15429"/>
                  </a:lnTo>
                  <a:lnTo>
                    <a:pt x="20728" y="12343"/>
                  </a:lnTo>
                  <a:lnTo>
                    <a:pt x="21600" y="8218"/>
                  </a:lnTo>
                  <a:lnTo>
                    <a:pt x="21600" y="5133"/>
                  </a:lnTo>
                  <a:lnTo>
                    <a:pt x="19881" y="1008"/>
                  </a:lnTo>
                  <a:lnTo>
                    <a:pt x="18137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93" name="Shape 286"/>
            <p:cNvSpPr/>
            <p:nvPr/>
          </p:nvSpPr>
          <p:spPr>
            <a:xfrm>
              <a:off x="4663294" y="5914391"/>
              <a:ext cx="169829" cy="1631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18" y="1775"/>
                  </a:moveTo>
                  <a:lnTo>
                    <a:pt x="10517" y="2373"/>
                  </a:lnTo>
                  <a:lnTo>
                    <a:pt x="19608" y="2074"/>
                  </a:lnTo>
                  <a:lnTo>
                    <a:pt x="19608" y="19526"/>
                  </a:lnTo>
                  <a:lnTo>
                    <a:pt x="17616" y="19236"/>
                  </a:lnTo>
                  <a:lnTo>
                    <a:pt x="5115" y="19236"/>
                  </a:lnTo>
                  <a:lnTo>
                    <a:pt x="2845" y="19825"/>
                  </a:lnTo>
                  <a:lnTo>
                    <a:pt x="2558" y="14798"/>
                  </a:lnTo>
                  <a:lnTo>
                    <a:pt x="1992" y="10062"/>
                  </a:lnTo>
                  <a:lnTo>
                    <a:pt x="1992" y="5923"/>
                  </a:lnTo>
                  <a:lnTo>
                    <a:pt x="1418" y="1775"/>
                  </a:lnTo>
                  <a:close/>
                  <a:moveTo>
                    <a:pt x="5968" y="0"/>
                  </a:moveTo>
                  <a:lnTo>
                    <a:pt x="1418" y="299"/>
                  </a:lnTo>
                  <a:lnTo>
                    <a:pt x="853" y="598"/>
                  </a:lnTo>
                  <a:lnTo>
                    <a:pt x="566" y="1186"/>
                  </a:lnTo>
                  <a:lnTo>
                    <a:pt x="287" y="3260"/>
                  </a:lnTo>
                  <a:lnTo>
                    <a:pt x="0" y="5624"/>
                  </a:lnTo>
                  <a:lnTo>
                    <a:pt x="287" y="10062"/>
                  </a:lnTo>
                  <a:lnTo>
                    <a:pt x="566" y="15387"/>
                  </a:lnTo>
                  <a:lnTo>
                    <a:pt x="853" y="18050"/>
                  </a:lnTo>
                  <a:lnTo>
                    <a:pt x="1418" y="20414"/>
                  </a:lnTo>
                  <a:lnTo>
                    <a:pt x="1418" y="21011"/>
                  </a:lnTo>
                  <a:lnTo>
                    <a:pt x="2558" y="21011"/>
                  </a:lnTo>
                  <a:lnTo>
                    <a:pt x="4550" y="21301"/>
                  </a:lnTo>
                  <a:lnTo>
                    <a:pt x="10796" y="21301"/>
                  </a:lnTo>
                  <a:lnTo>
                    <a:pt x="15345" y="21600"/>
                  </a:lnTo>
                  <a:lnTo>
                    <a:pt x="17616" y="21600"/>
                  </a:lnTo>
                  <a:lnTo>
                    <a:pt x="19895" y="21301"/>
                  </a:lnTo>
                  <a:lnTo>
                    <a:pt x="20174" y="21600"/>
                  </a:lnTo>
                  <a:lnTo>
                    <a:pt x="20460" y="21600"/>
                  </a:lnTo>
                  <a:lnTo>
                    <a:pt x="21026" y="21011"/>
                  </a:lnTo>
                  <a:lnTo>
                    <a:pt x="21313" y="18639"/>
                  </a:lnTo>
                  <a:lnTo>
                    <a:pt x="21600" y="16275"/>
                  </a:lnTo>
                  <a:lnTo>
                    <a:pt x="21313" y="11538"/>
                  </a:lnTo>
                  <a:lnTo>
                    <a:pt x="21313" y="3550"/>
                  </a:lnTo>
                  <a:lnTo>
                    <a:pt x="20747" y="888"/>
                  </a:lnTo>
                  <a:lnTo>
                    <a:pt x="20460" y="598"/>
                  </a:lnTo>
                  <a:lnTo>
                    <a:pt x="20174" y="299"/>
                  </a:lnTo>
                  <a:lnTo>
                    <a:pt x="19608" y="299"/>
                  </a:lnTo>
                  <a:lnTo>
                    <a:pt x="10517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94" name="Shape 287"/>
            <p:cNvSpPr/>
            <p:nvPr/>
          </p:nvSpPr>
          <p:spPr>
            <a:xfrm>
              <a:off x="4752688" y="5731224"/>
              <a:ext cx="20109" cy="16086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200" y="0"/>
                  </a:moveTo>
                  <a:lnTo>
                    <a:pt x="4776" y="294"/>
                  </a:lnTo>
                  <a:lnTo>
                    <a:pt x="2352" y="2700"/>
                  </a:lnTo>
                  <a:lnTo>
                    <a:pt x="0" y="5097"/>
                  </a:lnTo>
                  <a:lnTo>
                    <a:pt x="2352" y="9900"/>
                  </a:lnTo>
                  <a:lnTo>
                    <a:pt x="2352" y="15594"/>
                  </a:lnTo>
                  <a:lnTo>
                    <a:pt x="4776" y="18294"/>
                  </a:lnTo>
                  <a:lnTo>
                    <a:pt x="9552" y="20994"/>
                  </a:lnTo>
                  <a:lnTo>
                    <a:pt x="11976" y="21600"/>
                  </a:lnTo>
                  <a:lnTo>
                    <a:pt x="14400" y="21600"/>
                  </a:lnTo>
                  <a:lnTo>
                    <a:pt x="16752" y="21297"/>
                  </a:lnTo>
                  <a:lnTo>
                    <a:pt x="19176" y="20994"/>
                  </a:lnTo>
                  <a:lnTo>
                    <a:pt x="21600" y="18294"/>
                  </a:lnTo>
                  <a:lnTo>
                    <a:pt x="19176" y="15300"/>
                  </a:lnTo>
                  <a:lnTo>
                    <a:pt x="16752" y="9900"/>
                  </a:lnTo>
                  <a:lnTo>
                    <a:pt x="16752" y="5097"/>
                  </a:lnTo>
                  <a:lnTo>
                    <a:pt x="14400" y="2700"/>
                  </a:lnTo>
                  <a:lnTo>
                    <a:pt x="11976" y="294"/>
                  </a:lnTo>
                  <a:lnTo>
                    <a:pt x="11976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95" name="Shape 288"/>
            <p:cNvSpPr/>
            <p:nvPr/>
          </p:nvSpPr>
          <p:spPr>
            <a:xfrm>
              <a:off x="4672253" y="6350144"/>
              <a:ext cx="51368" cy="4466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819" y="0"/>
                  </a:moveTo>
                  <a:lnTo>
                    <a:pt x="1870" y="1059"/>
                  </a:lnTo>
                  <a:lnTo>
                    <a:pt x="921" y="3242"/>
                  </a:lnTo>
                  <a:lnTo>
                    <a:pt x="921" y="4301"/>
                  </a:lnTo>
                  <a:lnTo>
                    <a:pt x="0" y="8634"/>
                  </a:lnTo>
                  <a:lnTo>
                    <a:pt x="0" y="20509"/>
                  </a:lnTo>
                  <a:lnTo>
                    <a:pt x="1870" y="21600"/>
                  </a:lnTo>
                  <a:lnTo>
                    <a:pt x="3740" y="21600"/>
                  </a:lnTo>
                  <a:lnTo>
                    <a:pt x="4688" y="19450"/>
                  </a:lnTo>
                  <a:lnTo>
                    <a:pt x="6558" y="11875"/>
                  </a:lnTo>
                  <a:lnTo>
                    <a:pt x="11274" y="19450"/>
                  </a:lnTo>
                  <a:lnTo>
                    <a:pt x="13144" y="20509"/>
                  </a:lnTo>
                  <a:lnTo>
                    <a:pt x="15963" y="21600"/>
                  </a:lnTo>
                  <a:lnTo>
                    <a:pt x="18781" y="21600"/>
                  </a:lnTo>
                  <a:lnTo>
                    <a:pt x="20651" y="19450"/>
                  </a:lnTo>
                  <a:lnTo>
                    <a:pt x="21600" y="17267"/>
                  </a:lnTo>
                  <a:lnTo>
                    <a:pt x="21600" y="15117"/>
                  </a:lnTo>
                  <a:lnTo>
                    <a:pt x="20651" y="9725"/>
                  </a:lnTo>
                  <a:lnTo>
                    <a:pt x="20651" y="5392"/>
                  </a:lnTo>
                  <a:lnTo>
                    <a:pt x="19730" y="3242"/>
                  </a:lnTo>
                  <a:lnTo>
                    <a:pt x="18781" y="2150"/>
                  </a:lnTo>
                  <a:lnTo>
                    <a:pt x="16912" y="2150"/>
                  </a:lnTo>
                  <a:lnTo>
                    <a:pt x="15963" y="3242"/>
                  </a:lnTo>
                  <a:lnTo>
                    <a:pt x="15014" y="5392"/>
                  </a:lnTo>
                  <a:lnTo>
                    <a:pt x="15014" y="8634"/>
                  </a:lnTo>
                  <a:lnTo>
                    <a:pt x="15963" y="15117"/>
                  </a:lnTo>
                  <a:lnTo>
                    <a:pt x="14093" y="14026"/>
                  </a:lnTo>
                  <a:lnTo>
                    <a:pt x="13144" y="10784"/>
                  </a:lnTo>
                  <a:lnTo>
                    <a:pt x="6558" y="1059"/>
                  </a:lnTo>
                  <a:lnTo>
                    <a:pt x="4688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96" name="Shape 289"/>
            <p:cNvSpPr/>
            <p:nvPr/>
          </p:nvSpPr>
          <p:spPr>
            <a:xfrm>
              <a:off x="4609671" y="6289818"/>
              <a:ext cx="169829" cy="16306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18" y="1776"/>
                  </a:moveTo>
                  <a:lnTo>
                    <a:pt x="5968" y="2066"/>
                  </a:lnTo>
                  <a:lnTo>
                    <a:pt x="10517" y="2365"/>
                  </a:lnTo>
                  <a:lnTo>
                    <a:pt x="19608" y="2066"/>
                  </a:lnTo>
                  <a:lnTo>
                    <a:pt x="19608" y="19534"/>
                  </a:lnTo>
                  <a:lnTo>
                    <a:pt x="17616" y="19235"/>
                  </a:lnTo>
                  <a:lnTo>
                    <a:pt x="5115" y="19235"/>
                  </a:lnTo>
                  <a:lnTo>
                    <a:pt x="2845" y="19824"/>
                  </a:lnTo>
                  <a:lnTo>
                    <a:pt x="2558" y="14796"/>
                  </a:lnTo>
                  <a:lnTo>
                    <a:pt x="1992" y="10057"/>
                  </a:lnTo>
                  <a:lnTo>
                    <a:pt x="1992" y="5916"/>
                  </a:lnTo>
                  <a:lnTo>
                    <a:pt x="1418" y="1776"/>
                  </a:lnTo>
                  <a:close/>
                  <a:moveTo>
                    <a:pt x="5968" y="0"/>
                  </a:moveTo>
                  <a:lnTo>
                    <a:pt x="1418" y="290"/>
                  </a:lnTo>
                  <a:lnTo>
                    <a:pt x="853" y="589"/>
                  </a:lnTo>
                  <a:lnTo>
                    <a:pt x="566" y="1178"/>
                  </a:lnTo>
                  <a:lnTo>
                    <a:pt x="287" y="3253"/>
                  </a:lnTo>
                  <a:lnTo>
                    <a:pt x="0" y="5618"/>
                  </a:lnTo>
                  <a:lnTo>
                    <a:pt x="287" y="10057"/>
                  </a:lnTo>
                  <a:lnTo>
                    <a:pt x="566" y="15385"/>
                  </a:lnTo>
                  <a:lnTo>
                    <a:pt x="853" y="18048"/>
                  </a:lnTo>
                  <a:lnTo>
                    <a:pt x="1418" y="20422"/>
                  </a:lnTo>
                  <a:lnTo>
                    <a:pt x="1418" y="21011"/>
                  </a:lnTo>
                  <a:lnTo>
                    <a:pt x="2558" y="21011"/>
                  </a:lnTo>
                  <a:lnTo>
                    <a:pt x="4550" y="21310"/>
                  </a:lnTo>
                  <a:lnTo>
                    <a:pt x="10796" y="21310"/>
                  </a:lnTo>
                  <a:lnTo>
                    <a:pt x="15345" y="21600"/>
                  </a:lnTo>
                  <a:lnTo>
                    <a:pt x="17616" y="21600"/>
                  </a:lnTo>
                  <a:lnTo>
                    <a:pt x="19895" y="21310"/>
                  </a:lnTo>
                  <a:lnTo>
                    <a:pt x="20174" y="21600"/>
                  </a:lnTo>
                  <a:lnTo>
                    <a:pt x="20460" y="21600"/>
                  </a:lnTo>
                  <a:lnTo>
                    <a:pt x="20747" y="21310"/>
                  </a:lnTo>
                  <a:lnTo>
                    <a:pt x="21026" y="21011"/>
                  </a:lnTo>
                  <a:lnTo>
                    <a:pt x="21313" y="18646"/>
                  </a:lnTo>
                  <a:lnTo>
                    <a:pt x="21600" y="16273"/>
                  </a:lnTo>
                  <a:lnTo>
                    <a:pt x="21313" y="11543"/>
                  </a:lnTo>
                  <a:lnTo>
                    <a:pt x="21313" y="3552"/>
                  </a:lnTo>
                  <a:lnTo>
                    <a:pt x="20747" y="888"/>
                  </a:lnTo>
                  <a:lnTo>
                    <a:pt x="20174" y="290"/>
                  </a:lnTo>
                  <a:lnTo>
                    <a:pt x="19608" y="290"/>
                  </a:lnTo>
                  <a:lnTo>
                    <a:pt x="10517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97" name="Shape 290"/>
            <p:cNvSpPr/>
            <p:nvPr/>
          </p:nvSpPr>
          <p:spPr>
            <a:xfrm>
              <a:off x="4761581" y="6160207"/>
              <a:ext cx="38028" cy="5362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229" y="0"/>
                  </a:moveTo>
                  <a:lnTo>
                    <a:pt x="15229" y="909"/>
                  </a:lnTo>
                  <a:lnTo>
                    <a:pt x="16511" y="6309"/>
                  </a:lnTo>
                  <a:lnTo>
                    <a:pt x="16511" y="11709"/>
                  </a:lnTo>
                  <a:lnTo>
                    <a:pt x="15229" y="13500"/>
                  </a:lnTo>
                  <a:lnTo>
                    <a:pt x="13985" y="15291"/>
                  </a:lnTo>
                  <a:lnTo>
                    <a:pt x="11422" y="17109"/>
                  </a:lnTo>
                  <a:lnTo>
                    <a:pt x="7615" y="17109"/>
                  </a:lnTo>
                  <a:lnTo>
                    <a:pt x="7615" y="14409"/>
                  </a:lnTo>
                  <a:lnTo>
                    <a:pt x="6371" y="11709"/>
                  </a:lnTo>
                  <a:lnTo>
                    <a:pt x="3807" y="10800"/>
                  </a:lnTo>
                  <a:lnTo>
                    <a:pt x="1282" y="11709"/>
                  </a:lnTo>
                  <a:lnTo>
                    <a:pt x="0" y="12591"/>
                  </a:lnTo>
                  <a:lnTo>
                    <a:pt x="0" y="14409"/>
                  </a:lnTo>
                  <a:lnTo>
                    <a:pt x="1282" y="16200"/>
                  </a:lnTo>
                  <a:lnTo>
                    <a:pt x="1282" y="19809"/>
                  </a:lnTo>
                  <a:lnTo>
                    <a:pt x="3807" y="20691"/>
                  </a:lnTo>
                  <a:lnTo>
                    <a:pt x="7615" y="21600"/>
                  </a:lnTo>
                  <a:lnTo>
                    <a:pt x="11422" y="20691"/>
                  </a:lnTo>
                  <a:lnTo>
                    <a:pt x="15229" y="18900"/>
                  </a:lnTo>
                  <a:lnTo>
                    <a:pt x="19037" y="16200"/>
                  </a:lnTo>
                  <a:lnTo>
                    <a:pt x="20318" y="12591"/>
                  </a:lnTo>
                  <a:lnTo>
                    <a:pt x="21600" y="8100"/>
                  </a:lnTo>
                  <a:lnTo>
                    <a:pt x="20318" y="3609"/>
                  </a:lnTo>
                  <a:lnTo>
                    <a:pt x="17793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98" name="Shape 291"/>
            <p:cNvSpPr/>
            <p:nvPr/>
          </p:nvSpPr>
          <p:spPr>
            <a:xfrm>
              <a:off x="4466655" y="6106584"/>
              <a:ext cx="20109" cy="16087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624" y="0"/>
                  </a:moveTo>
                  <a:lnTo>
                    <a:pt x="7200" y="294"/>
                  </a:lnTo>
                  <a:lnTo>
                    <a:pt x="4776" y="2700"/>
                  </a:lnTo>
                  <a:lnTo>
                    <a:pt x="4776" y="9900"/>
                  </a:lnTo>
                  <a:lnTo>
                    <a:pt x="2424" y="15300"/>
                  </a:lnTo>
                  <a:lnTo>
                    <a:pt x="0" y="18303"/>
                  </a:lnTo>
                  <a:lnTo>
                    <a:pt x="2424" y="21003"/>
                  </a:lnTo>
                  <a:lnTo>
                    <a:pt x="7200" y="21600"/>
                  </a:lnTo>
                  <a:lnTo>
                    <a:pt x="9624" y="21600"/>
                  </a:lnTo>
                  <a:lnTo>
                    <a:pt x="11976" y="21003"/>
                  </a:lnTo>
                  <a:lnTo>
                    <a:pt x="16824" y="18303"/>
                  </a:lnTo>
                  <a:lnTo>
                    <a:pt x="19176" y="15603"/>
                  </a:lnTo>
                  <a:lnTo>
                    <a:pt x="19176" y="9900"/>
                  </a:lnTo>
                  <a:lnTo>
                    <a:pt x="21600" y="5097"/>
                  </a:lnTo>
                  <a:lnTo>
                    <a:pt x="19176" y="2700"/>
                  </a:lnTo>
                  <a:lnTo>
                    <a:pt x="16824" y="294"/>
                  </a:lnTo>
                  <a:lnTo>
                    <a:pt x="1440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99" name="Shape 292"/>
            <p:cNvSpPr/>
            <p:nvPr/>
          </p:nvSpPr>
          <p:spPr>
            <a:xfrm>
              <a:off x="4473357" y="5909945"/>
              <a:ext cx="167573" cy="1809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28" y="1331"/>
                  </a:moveTo>
                  <a:lnTo>
                    <a:pt x="6339" y="1869"/>
                  </a:lnTo>
                  <a:lnTo>
                    <a:pt x="10950" y="2131"/>
                  </a:lnTo>
                  <a:lnTo>
                    <a:pt x="20163" y="1869"/>
                  </a:lnTo>
                  <a:lnTo>
                    <a:pt x="19590" y="6131"/>
                  </a:lnTo>
                  <a:lnTo>
                    <a:pt x="19299" y="10669"/>
                  </a:lnTo>
                  <a:lnTo>
                    <a:pt x="19299" y="14931"/>
                  </a:lnTo>
                  <a:lnTo>
                    <a:pt x="19590" y="19200"/>
                  </a:lnTo>
                  <a:lnTo>
                    <a:pt x="19590" y="19469"/>
                  </a:lnTo>
                  <a:lnTo>
                    <a:pt x="19299" y="19469"/>
                  </a:lnTo>
                  <a:lnTo>
                    <a:pt x="17280" y="19200"/>
                  </a:lnTo>
                  <a:lnTo>
                    <a:pt x="6912" y="19200"/>
                  </a:lnTo>
                  <a:lnTo>
                    <a:pt x="2592" y="18931"/>
                  </a:lnTo>
                  <a:lnTo>
                    <a:pt x="2019" y="10131"/>
                  </a:lnTo>
                  <a:lnTo>
                    <a:pt x="1728" y="1331"/>
                  </a:lnTo>
                  <a:close/>
                  <a:moveTo>
                    <a:pt x="6339" y="0"/>
                  </a:moveTo>
                  <a:lnTo>
                    <a:pt x="1437" y="269"/>
                  </a:lnTo>
                  <a:lnTo>
                    <a:pt x="1155" y="269"/>
                  </a:lnTo>
                  <a:lnTo>
                    <a:pt x="864" y="800"/>
                  </a:lnTo>
                  <a:lnTo>
                    <a:pt x="573" y="800"/>
                  </a:lnTo>
                  <a:lnTo>
                    <a:pt x="291" y="1331"/>
                  </a:lnTo>
                  <a:lnTo>
                    <a:pt x="0" y="6131"/>
                  </a:lnTo>
                  <a:lnTo>
                    <a:pt x="0" y="11200"/>
                  </a:lnTo>
                  <a:lnTo>
                    <a:pt x="291" y="16000"/>
                  </a:lnTo>
                  <a:lnTo>
                    <a:pt x="864" y="21069"/>
                  </a:lnTo>
                  <a:lnTo>
                    <a:pt x="1155" y="21331"/>
                  </a:lnTo>
                  <a:lnTo>
                    <a:pt x="1437" y="21600"/>
                  </a:lnTo>
                  <a:lnTo>
                    <a:pt x="2019" y="21600"/>
                  </a:lnTo>
                  <a:lnTo>
                    <a:pt x="2592" y="21331"/>
                  </a:lnTo>
                  <a:lnTo>
                    <a:pt x="2883" y="21069"/>
                  </a:lnTo>
                  <a:lnTo>
                    <a:pt x="2883" y="20269"/>
                  </a:lnTo>
                  <a:lnTo>
                    <a:pt x="6912" y="21069"/>
                  </a:lnTo>
                  <a:lnTo>
                    <a:pt x="11232" y="21331"/>
                  </a:lnTo>
                  <a:lnTo>
                    <a:pt x="15552" y="21331"/>
                  </a:lnTo>
                  <a:lnTo>
                    <a:pt x="17571" y="21069"/>
                  </a:lnTo>
                  <a:lnTo>
                    <a:pt x="19299" y="20800"/>
                  </a:lnTo>
                  <a:lnTo>
                    <a:pt x="19872" y="20531"/>
                  </a:lnTo>
                  <a:lnTo>
                    <a:pt x="19872" y="19731"/>
                  </a:lnTo>
                  <a:lnTo>
                    <a:pt x="20163" y="20000"/>
                  </a:lnTo>
                  <a:lnTo>
                    <a:pt x="20454" y="20000"/>
                  </a:lnTo>
                  <a:lnTo>
                    <a:pt x="21027" y="19731"/>
                  </a:lnTo>
                  <a:lnTo>
                    <a:pt x="21027" y="19200"/>
                  </a:lnTo>
                  <a:lnTo>
                    <a:pt x="21318" y="14931"/>
                  </a:lnTo>
                  <a:lnTo>
                    <a:pt x="21600" y="10400"/>
                  </a:lnTo>
                  <a:lnTo>
                    <a:pt x="21318" y="6131"/>
                  </a:lnTo>
                  <a:lnTo>
                    <a:pt x="21027" y="1600"/>
                  </a:lnTo>
                  <a:lnTo>
                    <a:pt x="21318" y="1331"/>
                  </a:lnTo>
                  <a:lnTo>
                    <a:pt x="21318" y="800"/>
                  </a:lnTo>
                  <a:lnTo>
                    <a:pt x="21027" y="269"/>
                  </a:lnTo>
                  <a:lnTo>
                    <a:pt x="15843" y="269"/>
                  </a:lnTo>
                  <a:lnTo>
                    <a:pt x="1095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200" name="Shape 293"/>
            <p:cNvSpPr/>
            <p:nvPr/>
          </p:nvSpPr>
          <p:spPr>
            <a:xfrm>
              <a:off x="4506872" y="6099881"/>
              <a:ext cx="172086" cy="16531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711" y="0"/>
                  </a:moveTo>
                  <a:lnTo>
                    <a:pt x="11221" y="286"/>
                  </a:lnTo>
                  <a:lnTo>
                    <a:pt x="6173" y="876"/>
                  </a:lnTo>
                  <a:lnTo>
                    <a:pt x="1399" y="1457"/>
                  </a:lnTo>
                  <a:lnTo>
                    <a:pt x="1125" y="581"/>
                  </a:lnTo>
                  <a:lnTo>
                    <a:pt x="1125" y="286"/>
                  </a:lnTo>
                  <a:lnTo>
                    <a:pt x="558" y="286"/>
                  </a:lnTo>
                  <a:lnTo>
                    <a:pt x="283" y="581"/>
                  </a:lnTo>
                  <a:lnTo>
                    <a:pt x="0" y="3503"/>
                  </a:lnTo>
                  <a:lnTo>
                    <a:pt x="0" y="18686"/>
                  </a:lnTo>
                  <a:lnTo>
                    <a:pt x="283" y="21019"/>
                  </a:lnTo>
                  <a:lnTo>
                    <a:pt x="558" y="21314"/>
                  </a:lnTo>
                  <a:lnTo>
                    <a:pt x="841" y="21314"/>
                  </a:lnTo>
                  <a:lnTo>
                    <a:pt x="1125" y="21019"/>
                  </a:lnTo>
                  <a:lnTo>
                    <a:pt x="1683" y="21314"/>
                  </a:lnTo>
                  <a:lnTo>
                    <a:pt x="10663" y="21600"/>
                  </a:lnTo>
                  <a:lnTo>
                    <a:pt x="15144" y="21600"/>
                  </a:lnTo>
                  <a:lnTo>
                    <a:pt x="17110" y="21314"/>
                  </a:lnTo>
                  <a:lnTo>
                    <a:pt x="19351" y="20724"/>
                  </a:lnTo>
                  <a:lnTo>
                    <a:pt x="19351" y="21314"/>
                  </a:lnTo>
                  <a:lnTo>
                    <a:pt x="19917" y="21314"/>
                  </a:lnTo>
                  <a:lnTo>
                    <a:pt x="20759" y="21019"/>
                  </a:lnTo>
                  <a:lnTo>
                    <a:pt x="21317" y="20143"/>
                  </a:lnTo>
                  <a:lnTo>
                    <a:pt x="21600" y="19267"/>
                  </a:lnTo>
                  <a:lnTo>
                    <a:pt x="21600" y="7301"/>
                  </a:lnTo>
                  <a:lnTo>
                    <a:pt x="21034" y="4084"/>
                  </a:lnTo>
                  <a:lnTo>
                    <a:pt x="20759" y="2627"/>
                  </a:lnTo>
                  <a:lnTo>
                    <a:pt x="19917" y="1162"/>
                  </a:lnTo>
                  <a:lnTo>
                    <a:pt x="19351" y="3503"/>
                  </a:lnTo>
                  <a:lnTo>
                    <a:pt x="19351" y="5836"/>
                  </a:lnTo>
                  <a:lnTo>
                    <a:pt x="19634" y="10510"/>
                  </a:lnTo>
                  <a:lnTo>
                    <a:pt x="19634" y="15183"/>
                  </a:lnTo>
                  <a:lnTo>
                    <a:pt x="19351" y="19848"/>
                  </a:lnTo>
                  <a:lnTo>
                    <a:pt x="17393" y="19267"/>
                  </a:lnTo>
                  <a:lnTo>
                    <a:pt x="15144" y="18973"/>
                  </a:lnTo>
                  <a:lnTo>
                    <a:pt x="10663" y="18973"/>
                  </a:lnTo>
                  <a:lnTo>
                    <a:pt x="1683" y="19267"/>
                  </a:lnTo>
                  <a:lnTo>
                    <a:pt x="1966" y="16935"/>
                  </a:lnTo>
                  <a:lnTo>
                    <a:pt x="1966" y="14594"/>
                  </a:lnTo>
                  <a:lnTo>
                    <a:pt x="1683" y="9929"/>
                  </a:lnTo>
                  <a:lnTo>
                    <a:pt x="1683" y="3208"/>
                  </a:lnTo>
                  <a:lnTo>
                    <a:pt x="7014" y="2914"/>
                  </a:lnTo>
                  <a:lnTo>
                    <a:pt x="12620" y="2333"/>
                  </a:lnTo>
                  <a:lnTo>
                    <a:pt x="16269" y="2333"/>
                  </a:lnTo>
                  <a:lnTo>
                    <a:pt x="18235" y="2038"/>
                  </a:lnTo>
                  <a:lnTo>
                    <a:pt x="19076" y="1752"/>
                  </a:lnTo>
                  <a:lnTo>
                    <a:pt x="19634" y="1162"/>
                  </a:lnTo>
                  <a:lnTo>
                    <a:pt x="18793" y="581"/>
                  </a:lnTo>
                  <a:lnTo>
                    <a:pt x="17668" y="286"/>
                  </a:lnTo>
                  <a:lnTo>
                    <a:pt x="1571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201" name="Shape 294"/>
            <p:cNvSpPr/>
            <p:nvPr/>
          </p:nvSpPr>
          <p:spPr>
            <a:xfrm>
              <a:off x="4578413" y="6169166"/>
              <a:ext cx="53624" cy="5136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200" y="0"/>
                  </a:moveTo>
                  <a:lnTo>
                    <a:pt x="14382" y="921"/>
                  </a:lnTo>
                  <a:lnTo>
                    <a:pt x="13500" y="2819"/>
                  </a:lnTo>
                  <a:lnTo>
                    <a:pt x="12591" y="7507"/>
                  </a:lnTo>
                  <a:lnTo>
                    <a:pt x="12591" y="8456"/>
                  </a:lnTo>
                  <a:lnTo>
                    <a:pt x="5400" y="9377"/>
                  </a:lnTo>
                  <a:lnTo>
                    <a:pt x="5400" y="3740"/>
                  </a:lnTo>
                  <a:lnTo>
                    <a:pt x="4491" y="2819"/>
                  </a:lnTo>
                  <a:lnTo>
                    <a:pt x="2700" y="2819"/>
                  </a:lnTo>
                  <a:lnTo>
                    <a:pt x="1791" y="3740"/>
                  </a:lnTo>
                  <a:lnTo>
                    <a:pt x="882" y="9377"/>
                  </a:lnTo>
                  <a:lnTo>
                    <a:pt x="0" y="10326"/>
                  </a:lnTo>
                  <a:lnTo>
                    <a:pt x="882" y="12195"/>
                  </a:lnTo>
                  <a:lnTo>
                    <a:pt x="1791" y="17833"/>
                  </a:lnTo>
                  <a:lnTo>
                    <a:pt x="2700" y="18781"/>
                  </a:lnTo>
                  <a:lnTo>
                    <a:pt x="3582" y="19730"/>
                  </a:lnTo>
                  <a:lnTo>
                    <a:pt x="4491" y="19730"/>
                  </a:lnTo>
                  <a:lnTo>
                    <a:pt x="5400" y="18781"/>
                  </a:lnTo>
                  <a:lnTo>
                    <a:pt x="6282" y="15963"/>
                  </a:lnTo>
                  <a:lnTo>
                    <a:pt x="5400" y="14093"/>
                  </a:lnTo>
                  <a:lnTo>
                    <a:pt x="13500" y="14093"/>
                  </a:lnTo>
                  <a:lnTo>
                    <a:pt x="13500" y="17833"/>
                  </a:lnTo>
                  <a:lnTo>
                    <a:pt x="14382" y="19730"/>
                  </a:lnTo>
                  <a:lnTo>
                    <a:pt x="15291" y="20651"/>
                  </a:lnTo>
                  <a:lnTo>
                    <a:pt x="16200" y="21600"/>
                  </a:lnTo>
                  <a:lnTo>
                    <a:pt x="17082" y="20651"/>
                  </a:lnTo>
                  <a:lnTo>
                    <a:pt x="17991" y="18781"/>
                  </a:lnTo>
                  <a:lnTo>
                    <a:pt x="17991" y="16912"/>
                  </a:lnTo>
                  <a:lnTo>
                    <a:pt x="17082" y="13144"/>
                  </a:lnTo>
                  <a:lnTo>
                    <a:pt x="20691" y="11274"/>
                  </a:lnTo>
                  <a:lnTo>
                    <a:pt x="21600" y="10326"/>
                  </a:lnTo>
                  <a:lnTo>
                    <a:pt x="21600" y="8456"/>
                  </a:lnTo>
                  <a:lnTo>
                    <a:pt x="20691" y="7507"/>
                  </a:lnTo>
                  <a:lnTo>
                    <a:pt x="18900" y="6558"/>
                  </a:lnTo>
                  <a:lnTo>
                    <a:pt x="16200" y="6558"/>
                  </a:lnTo>
                  <a:lnTo>
                    <a:pt x="17082" y="4688"/>
                  </a:lnTo>
                  <a:lnTo>
                    <a:pt x="17991" y="2819"/>
                  </a:lnTo>
                  <a:lnTo>
                    <a:pt x="17991" y="921"/>
                  </a:lnTo>
                  <a:lnTo>
                    <a:pt x="17082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202" name="Shape 295"/>
            <p:cNvSpPr/>
            <p:nvPr/>
          </p:nvSpPr>
          <p:spPr>
            <a:xfrm>
              <a:off x="4377261" y="6160207"/>
              <a:ext cx="67030" cy="6477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8640" y="752"/>
                  </a:lnTo>
                  <a:lnTo>
                    <a:pt x="5774" y="1483"/>
                  </a:lnTo>
                  <a:lnTo>
                    <a:pt x="3614" y="2988"/>
                  </a:lnTo>
                  <a:lnTo>
                    <a:pt x="2160" y="5223"/>
                  </a:lnTo>
                  <a:lnTo>
                    <a:pt x="727" y="7458"/>
                  </a:lnTo>
                  <a:lnTo>
                    <a:pt x="0" y="10424"/>
                  </a:lnTo>
                  <a:lnTo>
                    <a:pt x="0" y="13411"/>
                  </a:lnTo>
                  <a:lnTo>
                    <a:pt x="1454" y="14894"/>
                  </a:lnTo>
                  <a:lnTo>
                    <a:pt x="2160" y="17130"/>
                  </a:lnTo>
                  <a:lnTo>
                    <a:pt x="4320" y="18634"/>
                  </a:lnTo>
                  <a:lnTo>
                    <a:pt x="6480" y="20117"/>
                  </a:lnTo>
                  <a:lnTo>
                    <a:pt x="8640" y="20870"/>
                  </a:lnTo>
                  <a:lnTo>
                    <a:pt x="12960" y="19365"/>
                  </a:lnTo>
                  <a:lnTo>
                    <a:pt x="12960" y="20870"/>
                  </a:lnTo>
                  <a:lnTo>
                    <a:pt x="13687" y="21600"/>
                  </a:lnTo>
                  <a:lnTo>
                    <a:pt x="14414" y="21600"/>
                  </a:lnTo>
                  <a:lnTo>
                    <a:pt x="15120" y="20870"/>
                  </a:lnTo>
                  <a:lnTo>
                    <a:pt x="15120" y="13411"/>
                  </a:lnTo>
                  <a:lnTo>
                    <a:pt x="20167" y="13411"/>
                  </a:lnTo>
                  <a:lnTo>
                    <a:pt x="21600" y="12659"/>
                  </a:lnTo>
                  <a:lnTo>
                    <a:pt x="21600" y="9693"/>
                  </a:lnTo>
                  <a:lnTo>
                    <a:pt x="20167" y="8941"/>
                  </a:lnTo>
                  <a:lnTo>
                    <a:pt x="11527" y="8941"/>
                  </a:lnTo>
                  <a:lnTo>
                    <a:pt x="9367" y="10424"/>
                  </a:lnTo>
                  <a:lnTo>
                    <a:pt x="9367" y="11929"/>
                  </a:lnTo>
                  <a:lnTo>
                    <a:pt x="12960" y="13411"/>
                  </a:lnTo>
                  <a:lnTo>
                    <a:pt x="12960" y="14894"/>
                  </a:lnTo>
                  <a:lnTo>
                    <a:pt x="10094" y="15647"/>
                  </a:lnTo>
                  <a:lnTo>
                    <a:pt x="6480" y="15647"/>
                  </a:lnTo>
                  <a:lnTo>
                    <a:pt x="5047" y="14164"/>
                  </a:lnTo>
                  <a:lnTo>
                    <a:pt x="4320" y="12659"/>
                  </a:lnTo>
                  <a:lnTo>
                    <a:pt x="4320" y="9693"/>
                  </a:lnTo>
                  <a:lnTo>
                    <a:pt x="5047" y="8189"/>
                  </a:lnTo>
                  <a:lnTo>
                    <a:pt x="5774" y="5953"/>
                  </a:lnTo>
                  <a:lnTo>
                    <a:pt x="7934" y="5223"/>
                  </a:lnTo>
                  <a:lnTo>
                    <a:pt x="12254" y="3718"/>
                  </a:lnTo>
                  <a:lnTo>
                    <a:pt x="15847" y="2988"/>
                  </a:lnTo>
                  <a:lnTo>
                    <a:pt x="16574" y="2988"/>
                  </a:lnTo>
                  <a:lnTo>
                    <a:pt x="16574" y="2235"/>
                  </a:lnTo>
                  <a:lnTo>
                    <a:pt x="13687" y="752"/>
                  </a:lnTo>
                  <a:lnTo>
                    <a:pt x="1080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203" name="Shape 296"/>
            <p:cNvSpPr/>
            <p:nvPr/>
          </p:nvSpPr>
          <p:spPr>
            <a:xfrm>
              <a:off x="4560495" y="5724521"/>
              <a:ext cx="172085" cy="16531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889" y="0"/>
                  </a:moveTo>
                  <a:lnTo>
                    <a:pt x="3649" y="286"/>
                  </a:lnTo>
                  <a:lnTo>
                    <a:pt x="2807" y="581"/>
                  </a:lnTo>
                  <a:lnTo>
                    <a:pt x="1966" y="1162"/>
                  </a:lnTo>
                  <a:lnTo>
                    <a:pt x="2524" y="1752"/>
                  </a:lnTo>
                  <a:lnTo>
                    <a:pt x="3365" y="2038"/>
                  </a:lnTo>
                  <a:lnTo>
                    <a:pt x="5331" y="2333"/>
                  </a:lnTo>
                  <a:lnTo>
                    <a:pt x="8980" y="2333"/>
                  </a:lnTo>
                  <a:lnTo>
                    <a:pt x="14586" y="2914"/>
                  </a:lnTo>
                  <a:lnTo>
                    <a:pt x="19917" y="3208"/>
                  </a:lnTo>
                  <a:lnTo>
                    <a:pt x="19917" y="9920"/>
                  </a:lnTo>
                  <a:lnTo>
                    <a:pt x="19634" y="14594"/>
                  </a:lnTo>
                  <a:lnTo>
                    <a:pt x="19634" y="16926"/>
                  </a:lnTo>
                  <a:lnTo>
                    <a:pt x="19917" y="19267"/>
                  </a:lnTo>
                  <a:lnTo>
                    <a:pt x="10937" y="18973"/>
                  </a:lnTo>
                  <a:lnTo>
                    <a:pt x="6456" y="18973"/>
                  </a:lnTo>
                  <a:lnTo>
                    <a:pt x="4207" y="19267"/>
                  </a:lnTo>
                  <a:lnTo>
                    <a:pt x="2249" y="19848"/>
                  </a:lnTo>
                  <a:lnTo>
                    <a:pt x="1966" y="15175"/>
                  </a:lnTo>
                  <a:lnTo>
                    <a:pt x="1966" y="10510"/>
                  </a:lnTo>
                  <a:lnTo>
                    <a:pt x="2249" y="5836"/>
                  </a:lnTo>
                  <a:lnTo>
                    <a:pt x="2249" y="3503"/>
                  </a:lnTo>
                  <a:lnTo>
                    <a:pt x="1683" y="1162"/>
                  </a:lnTo>
                  <a:lnTo>
                    <a:pt x="841" y="2627"/>
                  </a:lnTo>
                  <a:lnTo>
                    <a:pt x="566" y="4084"/>
                  </a:lnTo>
                  <a:lnTo>
                    <a:pt x="0" y="7292"/>
                  </a:lnTo>
                  <a:lnTo>
                    <a:pt x="0" y="19267"/>
                  </a:lnTo>
                  <a:lnTo>
                    <a:pt x="283" y="20143"/>
                  </a:lnTo>
                  <a:lnTo>
                    <a:pt x="841" y="21019"/>
                  </a:lnTo>
                  <a:lnTo>
                    <a:pt x="1683" y="21305"/>
                  </a:lnTo>
                  <a:lnTo>
                    <a:pt x="2249" y="21305"/>
                  </a:lnTo>
                  <a:lnTo>
                    <a:pt x="2249" y="20724"/>
                  </a:lnTo>
                  <a:lnTo>
                    <a:pt x="4490" y="21305"/>
                  </a:lnTo>
                  <a:lnTo>
                    <a:pt x="6456" y="21600"/>
                  </a:lnTo>
                  <a:lnTo>
                    <a:pt x="10937" y="21600"/>
                  </a:lnTo>
                  <a:lnTo>
                    <a:pt x="19917" y="21305"/>
                  </a:lnTo>
                  <a:lnTo>
                    <a:pt x="20475" y="21019"/>
                  </a:lnTo>
                  <a:lnTo>
                    <a:pt x="20759" y="21305"/>
                  </a:lnTo>
                  <a:lnTo>
                    <a:pt x="21034" y="21305"/>
                  </a:lnTo>
                  <a:lnTo>
                    <a:pt x="21317" y="21019"/>
                  </a:lnTo>
                  <a:lnTo>
                    <a:pt x="21600" y="18678"/>
                  </a:lnTo>
                  <a:lnTo>
                    <a:pt x="21600" y="3503"/>
                  </a:lnTo>
                  <a:lnTo>
                    <a:pt x="21317" y="581"/>
                  </a:lnTo>
                  <a:lnTo>
                    <a:pt x="21034" y="286"/>
                  </a:lnTo>
                  <a:lnTo>
                    <a:pt x="20475" y="286"/>
                  </a:lnTo>
                  <a:lnTo>
                    <a:pt x="20475" y="581"/>
                  </a:lnTo>
                  <a:lnTo>
                    <a:pt x="20192" y="1457"/>
                  </a:lnTo>
                  <a:lnTo>
                    <a:pt x="15427" y="876"/>
                  </a:lnTo>
                  <a:lnTo>
                    <a:pt x="10379" y="286"/>
                  </a:lnTo>
                  <a:lnTo>
                    <a:pt x="5889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204" name="Shape 297"/>
            <p:cNvSpPr/>
            <p:nvPr/>
          </p:nvSpPr>
          <p:spPr>
            <a:xfrm>
              <a:off x="4629780" y="5818361"/>
              <a:ext cx="31259" cy="4911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455" y="0"/>
                  </a:moveTo>
                  <a:lnTo>
                    <a:pt x="7704" y="963"/>
                  </a:lnTo>
                  <a:lnTo>
                    <a:pt x="1559" y="2948"/>
                  </a:lnTo>
                  <a:lnTo>
                    <a:pt x="0" y="3911"/>
                  </a:lnTo>
                  <a:lnTo>
                    <a:pt x="1559" y="4904"/>
                  </a:lnTo>
                  <a:lnTo>
                    <a:pt x="1559" y="5896"/>
                  </a:lnTo>
                  <a:lnTo>
                    <a:pt x="12336" y="5896"/>
                  </a:lnTo>
                  <a:lnTo>
                    <a:pt x="10823" y="11792"/>
                  </a:lnTo>
                  <a:lnTo>
                    <a:pt x="6191" y="16696"/>
                  </a:lnTo>
                  <a:lnTo>
                    <a:pt x="6191" y="19644"/>
                  </a:lnTo>
                  <a:lnTo>
                    <a:pt x="7704" y="20637"/>
                  </a:lnTo>
                  <a:lnTo>
                    <a:pt x="10823" y="21600"/>
                  </a:lnTo>
                  <a:lnTo>
                    <a:pt x="13896" y="19644"/>
                  </a:lnTo>
                  <a:lnTo>
                    <a:pt x="18527" y="15704"/>
                  </a:lnTo>
                  <a:lnTo>
                    <a:pt x="20087" y="11792"/>
                  </a:lnTo>
                  <a:lnTo>
                    <a:pt x="21600" y="6859"/>
                  </a:lnTo>
                  <a:lnTo>
                    <a:pt x="20087" y="1956"/>
                  </a:lnTo>
                  <a:lnTo>
                    <a:pt x="18527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205" name="Shape 298"/>
            <p:cNvSpPr/>
            <p:nvPr/>
          </p:nvSpPr>
          <p:spPr>
            <a:xfrm>
              <a:off x="4542643" y="5976973"/>
              <a:ext cx="42474" cy="491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47" y="0"/>
                  </a:moveTo>
                  <a:lnTo>
                    <a:pt x="1147" y="991"/>
                  </a:lnTo>
                  <a:lnTo>
                    <a:pt x="0" y="1953"/>
                  </a:lnTo>
                  <a:lnTo>
                    <a:pt x="1147" y="4897"/>
                  </a:lnTo>
                  <a:lnTo>
                    <a:pt x="4556" y="8832"/>
                  </a:lnTo>
                  <a:lnTo>
                    <a:pt x="6818" y="9823"/>
                  </a:lnTo>
                  <a:lnTo>
                    <a:pt x="1147" y="16674"/>
                  </a:lnTo>
                  <a:lnTo>
                    <a:pt x="0" y="17665"/>
                  </a:lnTo>
                  <a:lnTo>
                    <a:pt x="0" y="19618"/>
                  </a:lnTo>
                  <a:lnTo>
                    <a:pt x="2261" y="20609"/>
                  </a:lnTo>
                  <a:lnTo>
                    <a:pt x="4556" y="21600"/>
                  </a:lnTo>
                  <a:lnTo>
                    <a:pt x="5670" y="20609"/>
                  </a:lnTo>
                  <a:lnTo>
                    <a:pt x="6818" y="19618"/>
                  </a:lnTo>
                  <a:lnTo>
                    <a:pt x="13635" y="11777"/>
                  </a:lnTo>
                  <a:lnTo>
                    <a:pt x="14782" y="11777"/>
                  </a:lnTo>
                  <a:lnTo>
                    <a:pt x="15896" y="10785"/>
                  </a:lnTo>
                  <a:lnTo>
                    <a:pt x="15896" y="7841"/>
                  </a:lnTo>
                  <a:lnTo>
                    <a:pt x="21600" y="991"/>
                  </a:lnTo>
                  <a:lnTo>
                    <a:pt x="21600" y="0"/>
                  </a:lnTo>
                  <a:lnTo>
                    <a:pt x="20453" y="0"/>
                  </a:lnTo>
                  <a:lnTo>
                    <a:pt x="14782" y="2944"/>
                  </a:lnTo>
                  <a:lnTo>
                    <a:pt x="10226" y="5888"/>
                  </a:lnTo>
                  <a:lnTo>
                    <a:pt x="7965" y="4897"/>
                  </a:lnTo>
                  <a:lnTo>
                    <a:pt x="5670" y="2944"/>
                  </a:lnTo>
                  <a:lnTo>
                    <a:pt x="3409" y="991"/>
                  </a:lnTo>
                  <a:lnTo>
                    <a:pt x="1147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206" name="Shape 299"/>
            <p:cNvSpPr/>
            <p:nvPr/>
          </p:nvSpPr>
          <p:spPr>
            <a:xfrm>
              <a:off x="4439843" y="5818361"/>
              <a:ext cx="37962" cy="4911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972" y="0"/>
                  </a:moveTo>
                  <a:lnTo>
                    <a:pt x="10158" y="963"/>
                  </a:lnTo>
                  <a:lnTo>
                    <a:pt x="7628" y="1956"/>
                  </a:lnTo>
                  <a:lnTo>
                    <a:pt x="0" y="7852"/>
                  </a:lnTo>
                  <a:lnTo>
                    <a:pt x="0" y="15704"/>
                  </a:lnTo>
                  <a:lnTo>
                    <a:pt x="3814" y="19644"/>
                  </a:lnTo>
                  <a:lnTo>
                    <a:pt x="8912" y="21600"/>
                  </a:lnTo>
                  <a:lnTo>
                    <a:pt x="12726" y="21600"/>
                  </a:lnTo>
                  <a:lnTo>
                    <a:pt x="16540" y="20637"/>
                  </a:lnTo>
                  <a:lnTo>
                    <a:pt x="21600" y="16696"/>
                  </a:lnTo>
                  <a:lnTo>
                    <a:pt x="21600" y="13748"/>
                  </a:lnTo>
                  <a:lnTo>
                    <a:pt x="20354" y="11792"/>
                  </a:lnTo>
                  <a:lnTo>
                    <a:pt x="5098" y="11792"/>
                  </a:lnTo>
                  <a:lnTo>
                    <a:pt x="6344" y="8844"/>
                  </a:lnTo>
                  <a:lnTo>
                    <a:pt x="8912" y="5896"/>
                  </a:lnTo>
                  <a:lnTo>
                    <a:pt x="11442" y="3911"/>
                  </a:lnTo>
                  <a:lnTo>
                    <a:pt x="13972" y="963"/>
                  </a:lnTo>
                  <a:lnTo>
                    <a:pt x="13972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207" name="Shape 300"/>
            <p:cNvSpPr/>
            <p:nvPr/>
          </p:nvSpPr>
          <p:spPr>
            <a:xfrm>
              <a:off x="4415288" y="5601613"/>
              <a:ext cx="180978" cy="11169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061" y="0"/>
                  </a:moveTo>
                  <a:lnTo>
                    <a:pt x="2931" y="424"/>
                  </a:lnTo>
                  <a:lnTo>
                    <a:pt x="800" y="1296"/>
                  </a:lnTo>
                  <a:lnTo>
                    <a:pt x="800" y="860"/>
                  </a:lnTo>
                  <a:lnTo>
                    <a:pt x="261" y="860"/>
                  </a:lnTo>
                  <a:lnTo>
                    <a:pt x="0" y="5185"/>
                  </a:lnTo>
                  <a:lnTo>
                    <a:pt x="0" y="9934"/>
                  </a:lnTo>
                  <a:lnTo>
                    <a:pt x="261" y="19007"/>
                  </a:lnTo>
                  <a:lnTo>
                    <a:pt x="261" y="19880"/>
                  </a:lnTo>
                  <a:lnTo>
                    <a:pt x="531" y="20740"/>
                  </a:lnTo>
                  <a:lnTo>
                    <a:pt x="800" y="21176"/>
                  </a:lnTo>
                  <a:lnTo>
                    <a:pt x="1331" y="21600"/>
                  </a:lnTo>
                  <a:lnTo>
                    <a:pt x="1861" y="21176"/>
                  </a:lnTo>
                  <a:lnTo>
                    <a:pt x="2131" y="20740"/>
                  </a:lnTo>
                  <a:lnTo>
                    <a:pt x="2131" y="20304"/>
                  </a:lnTo>
                  <a:lnTo>
                    <a:pt x="6131" y="20740"/>
                  </a:lnTo>
                  <a:lnTo>
                    <a:pt x="14669" y="20740"/>
                  </a:lnTo>
                  <a:lnTo>
                    <a:pt x="16800" y="20304"/>
                  </a:lnTo>
                  <a:lnTo>
                    <a:pt x="18669" y="19444"/>
                  </a:lnTo>
                  <a:lnTo>
                    <a:pt x="16531" y="18584"/>
                  </a:lnTo>
                  <a:lnTo>
                    <a:pt x="14669" y="18148"/>
                  </a:lnTo>
                  <a:lnTo>
                    <a:pt x="1600" y="18148"/>
                  </a:lnTo>
                  <a:lnTo>
                    <a:pt x="1600" y="10370"/>
                  </a:lnTo>
                  <a:lnTo>
                    <a:pt x="1331" y="6045"/>
                  </a:lnTo>
                  <a:lnTo>
                    <a:pt x="800" y="2156"/>
                  </a:lnTo>
                  <a:lnTo>
                    <a:pt x="2931" y="3029"/>
                  </a:lnTo>
                  <a:lnTo>
                    <a:pt x="5331" y="3029"/>
                  </a:lnTo>
                  <a:lnTo>
                    <a:pt x="9600" y="2593"/>
                  </a:lnTo>
                  <a:lnTo>
                    <a:pt x="14669" y="2593"/>
                  </a:lnTo>
                  <a:lnTo>
                    <a:pt x="19731" y="2156"/>
                  </a:lnTo>
                  <a:lnTo>
                    <a:pt x="19731" y="10806"/>
                  </a:lnTo>
                  <a:lnTo>
                    <a:pt x="20000" y="19880"/>
                  </a:lnTo>
                  <a:lnTo>
                    <a:pt x="20269" y="20740"/>
                  </a:lnTo>
                  <a:lnTo>
                    <a:pt x="20800" y="21176"/>
                  </a:lnTo>
                  <a:lnTo>
                    <a:pt x="21331" y="20740"/>
                  </a:lnTo>
                  <a:lnTo>
                    <a:pt x="21600" y="19880"/>
                  </a:lnTo>
                  <a:lnTo>
                    <a:pt x="21331" y="10370"/>
                  </a:lnTo>
                  <a:lnTo>
                    <a:pt x="21331" y="5621"/>
                  </a:lnTo>
                  <a:lnTo>
                    <a:pt x="21069" y="860"/>
                  </a:lnTo>
                  <a:lnTo>
                    <a:pt x="20800" y="0"/>
                  </a:lnTo>
                  <a:lnTo>
                    <a:pt x="20269" y="0"/>
                  </a:lnTo>
                  <a:lnTo>
                    <a:pt x="20000" y="424"/>
                  </a:lnTo>
                  <a:lnTo>
                    <a:pt x="1733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208" name="Shape 301"/>
            <p:cNvSpPr/>
            <p:nvPr/>
          </p:nvSpPr>
          <p:spPr>
            <a:xfrm>
              <a:off x="4701255" y="6102071"/>
              <a:ext cx="167573" cy="1631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163" y="1775"/>
                  </a:moveTo>
                  <a:lnTo>
                    <a:pt x="19872" y="5923"/>
                  </a:lnTo>
                  <a:lnTo>
                    <a:pt x="19872" y="10062"/>
                  </a:lnTo>
                  <a:lnTo>
                    <a:pt x="19299" y="14798"/>
                  </a:lnTo>
                  <a:lnTo>
                    <a:pt x="19008" y="19825"/>
                  </a:lnTo>
                  <a:lnTo>
                    <a:pt x="16707" y="19236"/>
                  </a:lnTo>
                  <a:lnTo>
                    <a:pt x="4038" y="19236"/>
                  </a:lnTo>
                  <a:lnTo>
                    <a:pt x="2019" y="19535"/>
                  </a:lnTo>
                  <a:lnTo>
                    <a:pt x="2019" y="2074"/>
                  </a:lnTo>
                  <a:lnTo>
                    <a:pt x="11232" y="2373"/>
                  </a:lnTo>
                  <a:lnTo>
                    <a:pt x="15843" y="2074"/>
                  </a:lnTo>
                  <a:lnTo>
                    <a:pt x="20163" y="1775"/>
                  </a:lnTo>
                  <a:close/>
                  <a:moveTo>
                    <a:pt x="11232" y="0"/>
                  </a:moveTo>
                  <a:lnTo>
                    <a:pt x="2019" y="299"/>
                  </a:lnTo>
                  <a:lnTo>
                    <a:pt x="1446" y="299"/>
                  </a:lnTo>
                  <a:lnTo>
                    <a:pt x="1155" y="598"/>
                  </a:lnTo>
                  <a:lnTo>
                    <a:pt x="864" y="888"/>
                  </a:lnTo>
                  <a:lnTo>
                    <a:pt x="291" y="3550"/>
                  </a:lnTo>
                  <a:lnTo>
                    <a:pt x="291" y="6222"/>
                  </a:lnTo>
                  <a:lnTo>
                    <a:pt x="0" y="11547"/>
                  </a:lnTo>
                  <a:lnTo>
                    <a:pt x="0" y="16275"/>
                  </a:lnTo>
                  <a:lnTo>
                    <a:pt x="291" y="18647"/>
                  </a:lnTo>
                  <a:lnTo>
                    <a:pt x="582" y="21011"/>
                  </a:lnTo>
                  <a:lnTo>
                    <a:pt x="864" y="21310"/>
                  </a:lnTo>
                  <a:lnTo>
                    <a:pt x="1155" y="21600"/>
                  </a:lnTo>
                  <a:lnTo>
                    <a:pt x="1446" y="21600"/>
                  </a:lnTo>
                  <a:lnTo>
                    <a:pt x="1728" y="21310"/>
                  </a:lnTo>
                  <a:lnTo>
                    <a:pt x="4038" y="21600"/>
                  </a:lnTo>
                  <a:lnTo>
                    <a:pt x="6339" y="21600"/>
                  </a:lnTo>
                  <a:lnTo>
                    <a:pt x="10950" y="21310"/>
                  </a:lnTo>
                  <a:lnTo>
                    <a:pt x="17280" y="21310"/>
                  </a:lnTo>
                  <a:lnTo>
                    <a:pt x="19299" y="21011"/>
                  </a:lnTo>
                  <a:lnTo>
                    <a:pt x="20163" y="21011"/>
                  </a:lnTo>
                  <a:lnTo>
                    <a:pt x="20454" y="20422"/>
                  </a:lnTo>
                  <a:lnTo>
                    <a:pt x="21027" y="18050"/>
                  </a:lnTo>
                  <a:lnTo>
                    <a:pt x="21318" y="15387"/>
                  </a:lnTo>
                  <a:lnTo>
                    <a:pt x="21600" y="10062"/>
                  </a:lnTo>
                  <a:lnTo>
                    <a:pt x="21600" y="3260"/>
                  </a:lnTo>
                  <a:lnTo>
                    <a:pt x="21318" y="1186"/>
                  </a:lnTo>
                  <a:lnTo>
                    <a:pt x="21027" y="598"/>
                  </a:lnTo>
                  <a:lnTo>
                    <a:pt x="20454" y="299"/>
                  </a:lnTo>
                  <a:lnTo>
                    <a:pt x="15843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209" name="Shape 302"/>
            <p:cNvSpPr/>
            <p:nvPr/>
          </p:nvSpPr>
          <p:spPr>
            <a:xfrm>
              <a:off x="4607415" y="5594910"/>
              <a:ext cx="183235" cy="12509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4" y="0"/>
                  </a:moveTo>
                  <a:lnTo>
                    <a:pt x="5531" y="378"/>
                  </a:lnTo>
                  <a:lnTo>
                    <a:pt x="3161" y="768"/>
                  </a:lnTo>
                  <a:lnTo>
                    <a:pt x="532" y="1535"/>
                  </a:lnTo>
                  <a:lnTo>
                    <a:pt x="266" y="1925"/>
                  </a:lnTo>
                  <a:lnTo>
                    <a:pt x="0" y="2704"/>
                  </a:lnTo>
                  <a:lnTo>
                    <a:pt x="0" y="3472"/>
                  </a:lnTo>
                  <a:lnTo>
                    <a:pt x="532" y="3862"/>
                  </a:lnTo>
                  <a:lnTo>
                    <a:pt x="532" y="10027"/>
                  </a:lnTo>
                  <a:lnTo>
                    <a:pt x="266" y="19675"/>
                  </a:lnTo>
                  <a:lnTo>
                    <a:pt x="266" y="20065"/>
                  </a:lnTo>
                  <a:lnTo>
                    <a:pt x="532" y="20443"/>
                  </a:lnTo>
                  <a:lnTo>
                    <a:pt x="1322" y="20443"/>
                  </a:lnTo>
                  <a:lnTo>
                    <a:pt x="3951" y="21222"/>
                  </a:lnTo>
                  <a:lnTo>
                    <a:pt x="6587" y="21600"/>
                  </a:lnTo>
                  <a:lnTo>
                    <a:pt x="9224" y="21222"/>
                  </a:lnTo>
                  <a:lnTo>
                    <a:pt x="11852" y="20832"/>
                  </a:lnTo>
                  <a:lnTo>
                    <a:pt x="15803" y="20443"/>
                  </a:lnTo>
                  <a:lnTo>
                    <a:pt x="17649" y="20065"/>
                  </a:lnTo>
                  <a:lnTo>
                    <a:pt x="19496" y="18907"/>
                  </a:lnTo>
                  <a:lnTo>
                    <a:pt x="17383" y="18128"/>
                  </a:lnTo>
                  <a:lnTo>
                    <a:pt x="15013" y="18128"/>
                  </a:lnTo>
                  <a:lnTo>
                    <a:pt x="10538" y="18907"/>
                  </a:lnTo>
                  <a:lnTo>
                    <a:pt x="3951" y="18907"/>
                  </a:lnTo>
                  <a:lnTo>
                    <a:pt x="1846" y="19285"/>
                  </a:lnTo>
                  <a:lnTo>
                    <a:pt x="1846" y="6176"/>
                  </a:lnTo>
                  <a:lnTo>
                    <a:pt x="1580" y="3862"/>
                  </a:lnTo>
                  <a:lnTo>
                    <a:pt x="6321" y="3082"/>
                  </a:lnTo>
                  <a:lnTo>
                    <a:pt x="11062" y="3082"/>
                  </a:lnTo>
                  <a:lnTo>
                    <a:pt x="16069" y="3472"/>
                  </a:lnTo>
                  <a:lnTo>
                    <a:pt x="18439" y="3082"/>
                  </a:lnTo>
                  <a:lnTo>
                    <a:pt x="20810" y="2704"/>
                  </a:lnTo>
                  <a:lnTo>
                    <a:pt x="20286" y="6554"/>
                  </a:lnTo>
                  <a:lnTo>
                    <a:pt x="20286" y="10027"/>
                  </a:lnTo>
                  <a:lnTo>
                    <a:pt x="19754" y="14656"/>
                  </a:lnTo>
                  <a:lnTo>
                    <a:pt x="19754" y="18907"/>
                  </a:lnTo>
                  <a:lnTo>
                    <a:pt x="20020" y="19675"/>
                  </a:lnTo>
                  <a:lnTo>
                    <a:pt x="20810" y="19675"/>
                  </a:lnTo>
                  <a:lnTo>
                    <a:pt x="21076" y="19285"/>
                  </a:lnTo>
                  <a:lnTo>
                    <a:pt x="21334" y="15435"/>
                  </a:lnTo>
                  <a:lnTo>
                    <a:pt x="21334" y="11573"/>
                  </a:lnTo>
                  <a:lnTo>
                    <a:pt x="21600" y="6944"/>
                  </a:lnTo>
                  <a:lnTo>
                    <a:pt x="21600" y="2704"/>
                  </a:lnTo>
                  <a:lnTo>
                    <a:pt x="21334" y="1925"/>
                  </a:lnTo>
                  <a:lnTo>
                    <a:pt x="20810" y="2315"/>
                  </a:lnTo>
                  <a:lnTo>
                    <a:pt x="18439" y="1157"/>
                  </a:lnTo>
                  <a:lnTo>
                    <a:pt x="16069" y="768"/>
                  </a:lnTo>
                  <a:lnTo>
                    <a:pt x="13433" y="378"/>
                  </a:lnTo>
                  <a:lnTo>
                    <a:pt x="10804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210" name="Shape 303"/>
            <p:cNvSpPr/>
            <p:nvPr/>
          </p:nvSpPr>
          <p:spPr>
            <a:xfrm>
              <a:off x="4828609" y="5818361"/>
              <a:ext cx="31326" cy="5362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866" y="5400"/>
                  </a:moveTo>
                  <a:lnTo>
                    <a:pt x="13866" y="8100"/>
                  </a:lnTo>
                  <a:lnTo>
                    <a:pt x="12356" y="10800"/>
                  </a:lnTo>
                  <a:lnTo>
                    <a:pt x="9244" y="8982"/>
                  </a:lnTo>
                  <a:lnTo>
                    <a:pt x="7734" y="7191"/>
                  </a:lnTo>
                  <a:lnTo>
                    <a:pt x="7734" y="5400"/>
                  </a:lnTo>
                  <a:close/>
                  <a:moveTo>
                    <a:pt x="7734" y="0"/>
                  </a:moveTo>
                  <a:lnTo>
                    <a:pt x="3112" y="1791"/>
                  </a:lnTo>
                  <a:lnTo>
                    <a:pt x="0" y="3582"/>
                  </a:lnTo>
                  <a:lnTo>
                    <a:pt x="0" y="8982"/>
                  </a:lnTo>
                  <a:lnTo>
                    <a:pt x="3112" y="11682"/>
                  </a:lnTo>
                  <a:lnTo>
                    <a:pt x="6178" y="12591"/>
                  </a:lnTo>
                  <a:lnTo>
                    <a:pt x="1556" y="15291"/>
                  </a:lnTo>
                  <a:lnTo>
                    <a:pt x="0" y="17082"/>
                  </a:lnTo>
                  <a:lnTo>
                    <a:pt x="0" y="17991"/>
                  </a:lnTo>
                  <a:lnTo>
                    <a:pt x="3112" y="20691"/>
                  </a:lnTo>
                  <a:lnTo>
                    <a:pt x="7734" y="21600"/>
                  </a:lnTo>
                  <a:lnTo>
                    <a:pt x="12356" y="21600"/>
                  </a:lnTo>
                  <a:lnTo>
                    <a:pt x="18488" y="19782"/>
                  </a:lnTo>
                  <a:lnTo>
                    <a:pt x="21600" y="17991"/>
                  </a:lnTo>
                  <a:lnTo>
                    <a:pt x="21600" y="16200"/>
                  </a:lnTo>
                  <a:lnTo>
                    <a:pt x="20044" y="13500"/>
                  </a:lnTo>
                  <a:lnTo>
                    <a:pt x="21600" y="12591"/>
                  </a:lnTo>
                  <a:lnTo>
                    <a:pt x="21600" y="11682"/>
                  </a:lnTo>
                  <a:lnTo>
                    <a:pt x="18488" y="9891"/>
                  </a:lnTo>
                  <a:lnTo>
                    <a:pt x="21600" y="8100"/>
                  </a:lnTo>
                  <a:lnTo>
                    <a:pt x="21600" y="5400"/>
                  </a:lnTo>
                  <a:lnTo>
                    <a:pt x="20044" y="2700"/>
                  </a:lnTo>
                  <a:lnTo>
                    <a:pt x="16978" y="882"/>
                  </a:lnTo>
                  <a:lnTo>
                    <a:pt x="12356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211" name="Shape 304"/>
            <p:cNvSpPr/>
            <p:nvPr/>
          </p:nvSpPr>
          <p:spPr>
            <a:xfrm>
              <a:off x="4922449" y="5976973"/>
              <a:ext cx="15664" cy="469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356" y="0"/>
                  </a:moveTo>
                  <a:lnTo>
                    <a:pt x="9244" y="1039"/>
                  </a:lnTo>
                  <a:lnTo>
                    <a:pt x="3112" y="5133"/>
                  </a:lnTo>
                  <a:lnTo>
                    <a:pt x="0" y="10296"/>
                  </a:lnTo>
                  <a:lnTo>
                    <a:pt x="0" y="15429"/>
                  </a:lnTo>
                  <a:lnTo>
                    <a:pt x="3112" y="19553"/>
                  </a:lnTo>
                  <a:lnTo>
                    <a:pt x="3112" y="21600"/>
                  </a:lnTo>
                  <a:lnTo>
                    <a:pt x="15468" y="21600"/>
                  </a:lnTo>
                  <a:lnTo>
                    <a:pt x="18488" y="20561"/>
                  </a:lnTo>
                  <a:lnTo>
                    <a:pt x="21600" y="18514"/>
                  </a:lnTo>
                  <a:lnTo>
                    <a:pt x="21600" y="1039"/>
                  </a:lnTo>
                  <a:lnTo>
                    <a:pt x="18488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212" name="Shape 305"/>
            <p:cNvSpPr/>
            <p:nvPr/>
          </p:nvSpPr>
          <p:spPr>
            <a:xfrm>
              <a:off x="5016290" y="5816105"/>
              <a:ext cx="42474" cy="469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965" y="0"/>
                  </a:moveTo>
                  <a:lnTo>
                    <a:pt x="4556" y="2047"/>
                  </a:lnTo>
                  <a:lnTo>
                    <a:pt x="2295" y="4124"/>
                  </a:lnTo>
                  <a:lnTo>
                    <a:pt x="0" y="6171"/>
                  </a:lnTo>
                  <a:lnTo>
                    <a:pt x="0" y="9257"/>
                  </a:lnTo>
                  <a:lnTo>
                    <a:pt x="1147" y="11304"/>
                  </a:lnTo>
                  <a:lnTo>
                    <a:pt x="3409" y="12343"/>
                  </a:lnTo>
                  <a:lnTo>
                    <a:pt x="6818" y="13382"/>
                  </a:lnTo>
                  <a:lnTo>
                    <a:pt x="11374" y="14390"/>
                  </a:lnTo>
                  <a:lnTo>
                    <a:pt x="14782" y="13382"/>
                  </a:lnTo>
                  <a:lnTo>
                    <a:pt x="14782" y="21600"/>
                  </a:lnTo>
                  <a:lnTo>
                    <a:pt x="17044" y="21600"/>
                  </a:lnTo>
                  <a:lnTo>
                    <a:pt x="19339" y="19553"/>
                  </a:lnTo>
                  <a:lnTo>
                    <a:pt x="20453" y="16467"/>
                  </a:lnTo>
                  <a:lnTo>
                    <a:pt x="21600" y="9257"/>
                  </a:lnTo>
                  <a:lnTo>
                    <a:pt x="21600" y="8218"/>
                  </a:lnTo>
                  <a:lnTo>
                    <a:pt x="19339" y="6171"/>
                  </a:lnTo>
                  <a:lnTo>
                    <a:pt x="12521" y="9257"/>
                  </a:lnTo>
                  <a:lnTo>
                    <a:pt x="7965" y="9257"/>
                  </a:lnTo>
                  <a:lnTo>
                    <a:pt x="5704" y="8218"/>
                  </a:lnTo>
                  <a:lnTo>
                    <a:pt x="6818" y="6171"/>
                  </a:lnTo>
                  <a:lnTo>
                    <a:pt x="7965" y="5133"/>
                  </a:lnTo>
                  <a:lnTo>
                    <a:pt x="18191" y="5133"/>
                  </a:lnTo>
                  <a:lnTo>
                    <a:pt x="18191" y="6171"/>
                  </a:lnTo>
                  <a:lnTo>
                    <a:pt x="20453" y="6171"/>
                  </a:lnTo>
                  <a:lnTo>
                    <a:pt x="21600" y="5133"/>
                  </a:lnTo>
                  <a:lnTo>
                    <a:pt x="19339" y="3086"/>
                  </a:lnTo>
                  <a:lnTo>
                    <a:pt x="17044" y="1039"/>
                  </a:lnTo>
                  <a:lnTo>
                    <a:pt x="10226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213" name="Shape 306"/>
            <p:cNvSpPr/>
            <p:nvPr/>
          </p:nvSpPr>
          <p:spPr>
            <a:xfrm>
              <a:off x="4766093" y="5726711"/>
              <a:ext cx="151911" cy="16538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218" y="0"/>
                  </a:moveTo>
                  <a:lnTo>
                    <a:pt x="953" y="295"/>
                  </a:lnTo>
                  <a:lnTo>
                    <a:pt x="0" y="589"/>
                  </a:lnTo>
                  <a:lnTo>
                    <a:pt x="0" y="875"/>
                  </a:lnTo>
                  <a:lnTo>
                    <a:pt x="632" y="1465"/>
                  </a:lnTo>
                  <a:lnTo>
                    <a:pt x="1585" y="1751"/>
                  </a:lnTo>
                  <a:lnTo>
                    <a:pt x="3491" y="2340"/>
                  </a:lnTo>
                  <a:lnTo>
                    <a:pt x="19694" y="2340"/>
                  </a:lnTo>
                  <a:lnTo>
                    <a:pt x="19373" y="4091"/>
                  </a:lnTo>
                  <a:lnTo>
                    <a:pt x="19373" y="17223"/>
                  </a:lnTo>
                  <a:lnTo>
                    <a:pt x="19694" y="19554"/>
                  </a:lnTo>
                  <a:lnTo>
                    <a:pt x="8578" y="19260"/>
                  </a:lnTo>
                  <a:lnTo>
                    <a:pt x="4765" y="18974"/>
                  </a:lnTo>
                  <a:lnTo>
                    <a:pt x="2859" y="19260"/>
                  </a:lnTo>
                  <a:lnTo>
                    <a:pt x="1906" y="19554"/>
                  </a:lnTo>
                  <a:lnTo>
                    <a:pt x="1264" y="20135"/>
                  </a:lnTo>
                  <a:lnTo>
                    <a:pt x="1906" y="20725"/>
                  </a:lnTo>
                  <a:lnTo>
                    <a:pt x="2859" y="21305"/>
                  </a:lnTo>
                  <a:lnTo>
                    <a:pt x="4765" y="21600"/>
                  </a:lnTo>
                  <a:lnTo>
                    <a:pt x="21279" y="21600"/>
                  </a:lnTo>
                  <a:lnTo>
                    <a:pt x="21600" y="21011"/>
                  </a:lnTo>
                  <a:lnTo>
                    <a:pt x="21600" y="4091"/>
                  </a:lnTo>
                  <a:lnTo>
                    <a:pt x="21279" y="2046"/>
                  </a:lnTo>
                  <a:lnTo>
                    <a:pt x="21600" y="1751"/>
                  </a:lnTo>
                  <a:lnTo>
                    <a:pt x="21600" y="1170"/>
                  </a:lnTo>
                  <a:lnTo>
                    <a:pt x="21279" y="589"/>
                  </a:lnTo>
                  <a:lnTo>
                    <a:pt x="20647" y="295"/>
                  </a:lnTo>
                  <a:lnTo>
                    <a:pt x="8889" y="295"/>
                  </a:lnTo>
                  <a:lnTo>
                    <a:pt x="4445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214" name="Shape 307"/>
            <p:cNvSpPr/>
            <p:nvPr/>
          </p:nvSpPr>
          <p:spPr>
            <a:xfrm>
              <a:off x="4037671" y="6294265"/>
              <a:ext cx="20110" cy="16086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200" y="0"/>
                  </a:moveTo>
                  <a:lnTo>
                    <a:pt x="4776" y="303"/>
                  </a:lnTo>
                  <a:lnTo>
                    <a:pt x="2424" y="2700"/>
                  </a:lnTo>
                  <a:lnTo>
                    <a:pt x="0" y="5097"/>
                  </a:lnTo>
                  <a:lnTo>
                    <a:pt x="2424" y="9900"/>
                  </a:lnTo>
                  <a:lnTo>
                    <a:pt x="2424" y="15603"/>
                  </a:lnTo>
                  <a:lnTo>
                    <a:pt x="4776" y="18303"/>
                  </a:lnTo>
                  <a:lnTo>
                    <a:pt x="9624" y="21003"/>
                  </a:lnTo>
                  <a:lnTo>
                    <a:pt x="11976" y="21600"/>
                  </a:lnTo>
                  <a:lnTo>
                    <a:pt x="14400" y="21600"/>
                  </a:lnTo>
                  <a:lnTo>
                    <a:pt x="19176" y="21003"/>
                  </a:lnTo>
                  <a:lnTo>
                    <a:pt x="21600" y="18303"/>
                  </a:lnTo>
                  <a:lnTo>
                    <a:pt x="19176" y="15300"/>
                  </a:lnTo>
                  <a:lnTo>
                    <a:pt x="16824" y="9900"/>
                  </a:lnTo>
                  <a:lnTo>
                    <a:pt x="16824" y="5097"/>
                  </a:lnTo>
                  <a:lnTo>
                    <a:pt x="11976" y="303"/>
                  </a:lnTo>
                  <a:lnTo>
                    <a:pt x="11976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215" name="Shape 308"/>
            <p:cNvSpPr/>
            <p:nvPr/>
          </p:nvSpPr>
          <p:spPr>
            <a:xfrm>
              <a:off x="4855421" y="5912201"/>
              <a:ext cx="172085" cy="16531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889" y="0"/>
                  </a:moveTo>
                  <a:lnTo>
                    <a:pt x="3649" y="286"/>
                  </a:lnTo>
                  <a:lnTo>
                    <a:pt x="2807" y="581"/>
                  </a:lnTo>
                  <a:lnTo>
                    <a:pt x="1966" y="1162"/>
                  </a:lnTo>
                  <a:lnTo>
                    <a:pt x="2524" y="1752"/>
                  </a:lnTo>
                  <a:lnTo>
                    <a:pt x="3365" y="2038"/>
                  </a:lnTo>
                  <a:lnTo>
                    <a:pt x="5331" y="2333"/>
                  </a:lnTo>
                  <a:lnTo>
                    <a:pt x="8980" y="2333"/>
                  </a:lnTo>
                  <a:lnTo>
                    <a:pt x="14586" y="2914"/>
                  </a:lnTo>
                  <a:lnTo>
                    <a:pt x="19917" y="3208"/>
                  </a:lnTo>
                  <a:lnTo>
                    <a:pt x="19917" y="9920"/>
                  </a:lnTo>
                  <a:lnTo>
                    <a:pt x="19634" y="14594"/>
                  </a:lnTo>
                  <a:lnTo>
                    <a:pt x="19634" y="16926"/>
                  </a:lnTo>
                  <a:lnTo>
                    <a:pt x="19917" y="19267"/>
                  </a:lnTo>
                  <a:lnTo>
                    <a:pt x="10937" y="18973"/>
                  </a:lnTo>
                  <a:lnTo>
                    <a:pt x="6456" y="18973"/>
                  </a:lnTo>
                  <a:lnTo>
                    <a:pt x="4207" y="19267"/>
                  </a:lnTo>
                  <a:lnTo>
                    <a:pt x="2249" y="19848"/>
                  </a:lnTo>
                  <a:lnTo>
                    <a:pt x="1966" y="15175"/>
                  </a:lnTo>
                  <a:lnTo>
                    <a:pt x="1966" y="10510"/>
                  </a:lnTo>
                  <a:lnTo>
                    <a:pt x="2249" y="5836"/>
                  </a:lnTo>
                  <a:lnTo>
                    <a:pt x="2249" y="3503"/>
                  </a:lnTo>
                  <a:lnTo>
                    <a:pt x="1683" y="1162"/>
                  </a:lnTo>
                  <a:lnTo>
                    <a:pt x="841" y="2627"/>
                  </a:lnTo>
                  <a:lnTo>
                    <a:pt x="566" y="4084"/>
                  </a:lnTo>
                  <a:lnTo>
                    <a:pt x="0" y="7292"/>
                  </a:lnTo>
                  <a:lnTo>
                    <a:pt x="0" y="19267"/>
                  </a:lnTo>
                  <a:lnTo>
                    <a:pt x="283" y="20143"/>
                  </a:lnTo>
                  <a:lnTo>
                    <a:pt x="841" y="21019"/>
                  </a:lnTo>
                  <a:lnTo>
                    <a:pt x="1683" y="21305"/>
                  </a:lnTo>
                  <a:lnTo>
                    <a:pt x="2249" y="21305"/>
                  </a:lnTo>
                  <a:lnTo>
                    <a:pt x="2249" y="20724"/>
                  </a:lnTo>
                  <a:lnTo>
                    <a:pt x="4490" y="21305"/>
                  </a:lnTo>
                  <a:lnTo>
                    <a:pt x="6456" y="21600"/>
                  </a:lnTo>
                  <a:lnTo>
                    <a:pt x="10937" y="21600"/>
                  </a:lnTo>
                  <a:lnTo>
                    <a:pt x="19917" y="21305"/>
                  </a:lnTo>
                  <a:lnTo>
                    <a:pt x="20475" y="21019"/>
                  </a:lnTo>
                  <a:lnTo>
                    <a:pt x="20759" y="21305"/>
                  </a:lnTo>
                  <a:lnTo>
                    <a:pt x="21034" y="21305"/>
                  </a:lnTo>
                  <a:lnTo>
                    <a:pt x="21317" y="21019"/>
                  </a:lnTo>
                  <a:lnTo>
                    <a:pt x="21600" y="18678"/>
                  </a:lnTo>
                  <a:lnTo>
                    <a:pt x="21600" y="3503"/>
                  </a:lnTo>
                  <a:lnTo>
                    <a:pt x="21317" y="581"/>
                  </a:lnTo>
                  <a:lnTo>
                    <a:pt x="21034" y="286"/>
                  </a:lnTo>
                  <a:lnTo>
                    <a:pt x="20475" y="286"/>
                  </a:lnTo>
                  <a:lnTo>
                    <a:pt x="20475" y="581"/>
                  </a:lnTo>
                  <a:lnTo>
                    <a:pt x="20192" y="1457"/>
                  </a:lnTo>
                  <a:lnTo>
                    <a:pt x="15427" y="876"/>
                  </a:lnTo>
                  <a:lnTo>
                    <a:pt x="10379" y="286"/>
                  </a:lnTo>
                  <a:lnTo>
                    <a:pt x="5889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216" name="Shape 309"/>
            <p:cNvSpPr/>
            <p:nvPr/>
          </p:nvSpPr>
          <p:spPr>
            <a:xfrm>
              <a:off x="4473357" y="6341185"/>
              <a:ext cx="51434" cy="603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890" y="3992"/>
                  </a:moveTo>
                  <a:lnTo>
                    <a:pt x="16890" y="5608"/>
                  </a:lnTo>
                  <a:lnTo>
                    <a:pt x="15022" y="7200"/>
                  </a:lnTo>
                  <a:lnTo>
                    <a:pt x="11260" y="8008"/>
                  </a:lnTo>
                  <a:lnTo>
                    <a:pt x="8445" y="8792"/>
                  </a:lnTo>
                  <a:lnTo>
                    <a:pt x="6578" y="3992"/>
                  </a:lnTo>
                  <a:close/>
                  <a:moveTo>
                    <a:pt x="14075" y="12000"/>
                  </a:moveTo>
                  <a:lnTo>
                    <a:pt x="15942" y="12808"/>
                  </a:lnTo>
                  <a:lnTo>
                    <a:pt x="16890" y="13592"/>
                  </a:lnTo>
                  <a:lnTo>
                    <a:pt x="15022" y="15992"/>
                  </a:lnTo>
                  <a:lnTo>
                    <a:pt x="14075" y="16800"/>
                  </a:lnTo>
                  <a:lnTo>
                    <a:pt x="12207" y="17608"/>
                  </a:lnTo>
                  <a:lnTo>
                    <a:pt x="8445" y="16800"/>
                  </a:lnTo>
                  <a:lnTo>
                    <a:pt x="8445" y="12808"/>
                  </a:lnTo>
                  <a:lnTo>
                    <a:pt x="9393" y="12808"/>
                  </a:lnTo>
                  <a:lnTo>
                    <a:pt x="14075" y="12000"/>
                  </a:lnTo>
                  <a:close/>
                  <a:moveTo>
                    <a:pt x="14075" y="0"/>
                  </a:moveTo>
                  <a:lnTo>
                    <a:pt x="8445" y="1592"/>
                  </a:lnTo>
                  <a:lnTo>
                    <a:pt x="3763" y="3208"/>
                  </a:lnTo>
                  <a:lnTo>
                    <a:pt x="2815" y="3992"/>
                  </a:lnTo>
                  <a:lnTo>
                    <a:pt x="3763" y="12000"/>
                  </a:lnTo>
                  <a:lnTo>
                    <a:pt x="3763" y="15992"/>
                  </a:lnTo>
                  <a:lnTo>
                    <a:pt x="948" y="15992"/>
                  </a:lnTo>
                  <a:lnTo>
                    <a:pt x="0" y="17608"/>
                  </a:lnTo>
                  <a:lnTo>
                    <a:pt x="0" y="19200"/>
                  </a:lnTo>
                  <a:lnTo>
                    <a:pt x="1867" y="20792"/>
                  </a:lnTo>
                  <a:lnTo>
                    <a:pt x="7497" y="21600"/>
                  </a:lnTo>
                  <a:lnTo>
                    <a:pt x="14075" y="21600"/>
                  </a:lnTo>
                  <a:lnTo>
                    <a:pt x="15942" y="20792"/>
                  </a:lnTo>
                  <a:lnTo>
                    <a:pt x="18757" y="20008"/>
                  </a:lnTo>
                  <a:lnTo>
                    <a:pt x="20652" y="17608"/>
                  </a:lnTo>
                  <a:lnTo>
                    <a:pt x="21600" y="15208"/>
                  </a:lnTo>
                  <a:lnTo>
                    <a:pt x="21600" y="12000"/>
                  </a:lnTo>
                  <a:lnTo>
                    <a:pt x="20652" y="10408"/>
                  </a:lnTo>
                  <a:lnTo>
                    <a:pt x="19705" y="9600"/>
                  </a:lnTo>
                  <a:lnTo>
                    <a:pt x="21600" y="7200"/>
                  </a:lnTo>
                  <a:lnTo>
                    <a:pt x="21600" y="3992"/>
                  </a:lnTo>
                  <a:lnTo>
                    <a:pt x="20652" y="1592"/>
                  </a:lnTo>
                  <a:lnTo>
                    <a:pt x="19705" y="808"/>
                  </a:lnTo>
                  <a:lnTo>
                    <a:pt x="1689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217" name="Shape 310"/>
            <p:cNvSpPr/>
            <p:nvPr/>
          </p:nvSpPr>
          <p:spPr>
            <a:xfrm>
              <a:off x="4942558" y="5724521"/>
              <a:ext cx="172086" cy="16531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25" y="0"/>
                  </a:moveTo>
                  <a:lnTo>
                    <a:pt x="841" y="286"/>
                  </a:lnTo>
                  <a:lnTo>
                    <a:pt x="283" y="2627"/>
                  </a:lnTo>
                  <a:lnTo>
                    <a:pt x="0" y="4960"/>
                  </a:lnTo>
                  <a:lnTo>
                    <a:pt x="0" y="15175"/>
                  </a:lnTo>
                  <a:lnTo>
                    <a:pt x="283" y="17802"/>
                  </a:lnTo>
                  <a:lnTo>
                    <a:pt x="841" y="20724"/>
                  </a:lnTo>
                  <a:lnTo>
                    <a:pt x="1125" y="21019"/>
                  </a:lnTo>
                  <a:lnTo>
                    <a:pt x="1966" y="21019"/>
                  </a:lnTo>
                  <a:lnTo>
                    <a:pt x="2249" y="20429"/>
                  </a:lnTo>
                  <a:lnTo>
                    <a:pt x="2249" y="17802"/>
                  </a:lnTo>
                  <a:lnTo>
                    <a:pt x="1966" y="14888"/>
                  </a:lnTo>
                  <a:lnTo>
                    <a:pt x="1966" y="2038"/>
                  </a:lnTo>
                  <a:lnTo>
                    <a:pt x="3932" y="2333"/>
                  </a:lnTo>
                  <a:lnTo>
                    <a:pt x="19076" y="2333"/>
                  </a:lnTo>
                  <a:lnTo>
                    <a:pt x="19634" y="2914"/>
                  </a:lnTo>
                  <a:lnTo>
                    <a:pt x="19917" y="2914"/>
                  </a:lnTo>
                  <a:lnTo>
                    <a:pt x="19917" y="4379"/>
                  </a:lnTo>
                  <a:lnTo>
                    <a:pt x="19634" y="5836"/>
                  </a:lnTo>
                  <a:lnTo>
                    <a:pt x="19634" y="8758"/>
                  </a:lnTo>
                  <a:lnTo>
                    <a:pt x="19359" y="19267"/>
                  </a:lnTo>
                  <a:lnTo>
                    <a:pt x="17677" y="18973"/>
                  </a:lnTo>
                  <a:lnTo>
                    <a:pt x="15427" y="18973"/>
                  </a:lnTo>
                  <a:lnTo>
                    <a:pt x="11504" y="19267"/>
                  </a:lnTo>
                  <a:lnTo>
                    <a:pt x="6456" y="18973"/>
                  </a:lnTo>
                  <a:lnTo>
                    <a:pt x="5331" y="18973"/>
                  </a:lnTo>
                  <a:lnTo>
                    <a:pt x="3932" y="19267"/>
                  </a:lnTo>
                  <a:lnTo>
                    <a:pt x="3090" y="19554"/>
                  </a:lnTo>
                  <a:lnTo>
                    <a:pt x="2249" y="20429"/>
                  </a:lnTo>
                  <a:lnTo>
                    <a:pt x="2807" y="21019"/>
                  </a:lnTo>
                  <a:lnTo>
                    <a:pt x="3932" y="21600"/>
                  </a:lnTo>
                  <a:lnTo>
                    <a:pt x="17393" y="21600"/>
                  </a:lnTo>
                  <a:lnTo>
                    <a:pt x="19634" y="21305"/>
                  </a:lnTo>
                  <a:lnTo>
                    <a:pt x="19917" y="21600"/>
                  </a:lnTo>
                  <a:lnTo>
                    <a:pt x="20475" y="21600"/>
                  </a:lnTo>
                  <a:lnTo>
                    <a:pt x="21042" y="21305"/>
                  </a:lnTo>
                  <a:lnTo>
                    <a:pt x="21317" y="20724"/>
                  </a:lnTo>
                  <a:lnTo>
                    <a:pt x="21317" y="10215"/>
                  </a:lnTo>
                  <a:lnTo>
                    <a:pt x="21600" y="5541"/>
                  </a:lnTo>
                  <a:lnTo>
                    <a:pt x="21317" y="3503"/>
                  </a:lnTo>
                  <a:lnTo>
                    <a:pt x="21042" y="1162"/>
                  </a:lnTo>
                  <a:lnTo>
                    <a:pt x="20759" y="1162"/>
                  </a:lnTo>
                  <a:lnTo>
                    <a:pt x="20475" y="1457"/>
                  </a:lnTo>
                  <a:lnTo>
                    <a:pt x="19917" y="876"/>
                  </a:lnTo>
                  <a:lnTo>
                    <a:pt x="19076" y="581"/>
                  </a:lnTo>
                  <a:lnTo>
                    <a:pt x="17393" y="581"/>
                  </a:lnTo>
                  <a:lnTo>
                    <a:pt x="13745" y="876"/>
                  </a:lnTo>
                  <a:lnTo>
                    <a:pt x="7855" y="581"/>
                  </a:lnTo>
                  <a:lnTo>
                    <a:pt x="4773" y="581"/>
                  </a:lnTo>
                  <a:lnTo>
                    <a:pt x="1683" y="876"/>
                  </a:lnTo>
                  <a:lnTo>
                    <a:pt x="1683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218" name="Shape 311"/>
            <p:cNvSpPr/>
            <p:nvPr/>
          </p:nvSpPr>
          <p:spPr>
            <a:xfrm>
              <a:off x="4419735" y="6285305"/>
              <a:ext cx="167572" cy="1809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28" y="1339"/>
                  </a:moveTo>
                  <a:lnTo>
                    <a:pt x="6339" y="1869"/>
                  </a:lnTo>
                  <a:lnTo>
                    <a:pt x="10941" y="2139"/>
                  </a:lnTo>
                  <a:lnTo>
                    <a:pt x="20163" y="1869"/>
                  </a:lnTo>
                  <a:lnTo>
                    <a:pt x="19590" y="6139"/>
                  </a:lnTo>
                  <a:lnTo>
                    <a:pt x="19299" y="10669"/>
                  </a:lnTo>
                  <a:lnTo>
                    <a:pt x="19299" y="14939"/>
                  </a:lnTo>
                  <a:lnTo>
                    <a:pt x="19590" y="19200"/>
                  </a:lnTo>
                  <a:lnTo>
                    <a:pt x="19590" y="19469"/>
                  </a:lnTo>
                  <a:lnTo>
                    <a:pt x="19299" y="19469"/>
                  </a:lnTo>
                  <a:lnTo>
                    <a:pt x="17280" y="19200"/>
                  </a:lnTo>
                  <a:lnTo>
                    <a:pt x="6912" y="19200"/>
                  </a:lnTo>
                  <a:lnTo>
                    <a:pt x="2592" y="18939"/>
                  </a:lnTo>
                  <a:lnTo>
                    <a:pt x="2019" y="10139"/>
                  </a:lnTo>
                  <a:lnTo>
                    <a:pt x="1728" y="1339"/>
                  </a:lnTo>
                  <a:close/>
                  <a:moveTo>
                    <a:pt x="6339" y="0"/>
                  </a:moveTo>
                  <a:lnTo>
                    <a:pt x="1437" y="269"/>
                  </a:lnTo>
                  <a:lnTo>
                    <a:pt x="1155" y="269"/>
                  </a:lnTo>
                  <a:lnTo>
                    <a:pt x="864" y="800"/>
                  </a:lnTo>
                  <a:lnTo>
                    <a:pt x="573" y="800"/>
                  </a:lnTo>
                  <a:lnTo>
                    <a:pt x="291" y="1339"/>
                  </a:lnTo>
                  <a:lnTo>
                    <a:pt x="0" y="6139"/>
                  </a:lnTo>
                  <a:lnTo>
                    <a:pt x="0" y="11200"/>
                  </a:lnTo>
                  <a:lnTo>
                    <a:pt x="291" y="16000"/>
                  </a:lnTo>
                  <a:lnTo>
                    <a:pt x="864" y="21069"/>
                  </a:lnTo>
                  <a:lnTo>
                    <a:pt x="1437" y="21600"/>
                  </a:lnTo>
                  <a:lnTo>
                    <a:pt x="2019" y="21600"/>
                  </a:lnTo>
                  <a:lnTo>
                    <a:pt x="2592" y="21339"/>
                  </a:lnTo>
                  <a:lnTo>
                    <a:pt x="2883" y="21069"/>
                  </a:lnTo>
                  <a:lnTo>
                    <a:pt x="2883" y="20269"/>
                  </a:lnTo>
                  <a:lnTo>
                    <a:pt x="6912" y="21069"/>
                  </a:lnTo>
                  <a:lnTo>
                    <a:pt x="11232" y="21339"/>
                  </a:lnTo>
                  <a:lnTo>
                    <a:pt x="15552" y="21339"/>
                  </a:lnTo>
                  <a:lnTo>
                    <a:pt x="17571" y="21069"/>
                  </a:lnTo>
                  <a:lnTo>
                    <a:pt x="19299" y="20800"/>
                  </a:lnTo>
                  <a:lnTo>
                    <a:pt x="19872" y="20539"/>
                  </a:lnTo>
                  <a:lnTo>
                    <a:pt x="19872" y="19739"/>
                  </a:lnTo>
                  <a:lnTo>
                    <a:pt x="20163" y="20000"/>
                  </a:lnTo>
                  <a:lnTo>
                    <a:pt x="20454" y="20000"/>
                  </a:lnTo>
                  <a:lnTo>
                    <a:pt x="21027" y="19739"/>
                  </a:lnTo>
                  <a:lnTo>
                    <a:pt x="21027" y="19200"/>
                  </a:lnTo>
                  <a:lnTo>
                    <a:pt x="21318" y="14939"/>
                  </a:lnTo>
                  <a:lnTo>
                    <a:pt x="21600" y="10400"/>
                  </a:lnTo>
                  <a:lnTo>
                    <a:pt x="21318" y="6139"/>
                  </a:lnTo>
                  <a:lnTo>
                    <a:pt x="21027" y="1600"/>
                  </a:lnTo>
                  <a:lnTo>
                    <a:pt x="21318" y="1339"/>
                  </a:lnTo>
                  <a:lnTo>
                    <a:pt x="21318" y="800"/>
                  </a:lnTo>
                  <a:lnTo>
                    <a:pt x="21027" y="269"/>
                  </a:lnTo>
                  <a:lnTo>
                    <a:pt x="15843" y="269"/>
                  </a:lnTo>
                  <a:lnTo>
                    <a:pt x="1094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219" name="Shape 312"/>
            <p:cNvSpPr/>
            <p:nvPr/>
          </p:nvSpPr>
          <p:spPr>
            <a:xfrm>
              <a:off x="4227608" y="6287561"/>
              <a:ext cx="172019" cy="16531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17" y="0"/>
                  </a:moveTo>
                  <a:lnTo>
                    <a:pt x="842" y="295"/>
                  </a:lnTo>
                  <a:lnTo>
                    <a:pt x="275" y="2627"/>
                  </a:lnTo>
                  <a:lnTo>
                    <a:pt x="0" y="4960"/>
                  </a:lnTo>
                  <a:lnTo>
                    <a:pt x="0" y="15183"/>
                  </a:lnTo>
                  <a:lnTo>
                    <a:pt x="275" y="17811"/>
                  </a:lnTo>
                  <a:lnTo>
                    <a:pt x="842" y="20724"/>
                  </a:lnTo>
                  <a:lnTo>
                    <a:pt x="1117" y="21019"/>
                  </a:lnTo>
                  <a:lnTo>
                    <a:pt x="1958" y="21019"/>
                  </a:lnTo>
                  <a:lnTo>
                    <a:pt x="2242" y="20438"/>
                  </a:lnTo>
                  <a:lnTo>
                    <a:pt x="2242" y="17811"/>
                  </a:lnTo>
                  <a:lnTo>
                    <a:pt x="1958" y="14888"/>
                  </a:lnTo>
                  <a:lnTo>
                    <a:pt x="1958" y="2046"/>
                  </a:lnTo>
                  <a:lnTo>
                    <a:pt x="3925" y="2333"/>
                  </a:lnTo>
                  <a:lnTo>
                    <a:pt x="19075" y="2333"/>
                  </a:lnTo>
                  <a:lnTo>
                    <a:pt x="19358" y="2627"/>
                  </a:lnTo>
                  <a:lnTo>
                    <a:pt x="19633" y="2922"/>
                  </a:lnTo>
                  <a:lnTo>
                    <a:pt x="19917" y="2922"/>
                  </a:lnTo>
                  <a:lnTo>
                    <a:pt x="19917" y="4379"/>
                  </a:lnTo>
                  <a:lnTo>
                    <a:pt x="19633" y="5836"/>
                  </a:lnTo>
                  <a:lnTo>
                    <a:pt x="19633" y="8758"/>
                  </a:lnTo>
                  <a:lnTo>
                    <a:pt x="19358" y="19267"/>
                  </a:lnTo>
                  <a:lnTo>
                    <a:pt x="17675" y="18973"/>
                  </a:lnTo>
                  <a:lnTo>
                    <a:pt x="15425" y="18973"/>
                  </a:lnTo>
                  <a:lnTo>
                    <a:pt x="11500" y="19267"/>
                  </a:lnTo>
                  <a:lnTo>
                    <a:pt x="6450" y="18973"/>
                  </a:lnTo>
                  <a:lnTo>
                    <a:pt x="5325" y="18973"/>
                  </a:lnTo>
                  <a:lnTo>
                    <a:pt x="3925" y="19267"/>
                  </a:lnTo>
                  <a:lnTo>
                    <a:pt x="3083" y="19562"/>
                  </a:lnTo>
                  <a:lnTo>
                    <a:pt x="2242" y="20438"/>
                  </a:lnTo>
                  <a:lnTo>
                    <a:pt x="2800" y="21019"/>
                  </a:lnTo>
                  <a:lnTo>
                    <a:pt x="3925" y="21600"/>
                  </a:lnTo>
                  <a:lnTo>
                    <a:pt x="17392" y="21600"/>
                  </a:lnTo>
                  <a:lnTo>
                    <a:pt x="19633" y="21314"/>
                  </a:lnTo>
                  <a:lnTo>
                    <a:pt x="19917" y="21600"/>
                  </a:lnTo>
                  <a:lnTo>
                    <a:pt x="20475" y="21600"/>
                  </a:lnTo>
                  <a:lnTo>
                    <a:pt x="21042" y="21314"/>
                  </a:lnTo>
                  <a:lnTo>
                    <a:pt x="21317" y="20724"/>
                  </a:lnTo>
                  <a:lnTo>
                    <a:pt x="21317" y="10215"/>
                  </a:lnTo>
                  <a:lnTo>
                    <a:pt x="21600" y="5550"/>
                  </a:lnTo>
                  <a:lnTo>
                    <a:pt x="21317" y="3503"/>
                  </a:lnTo>
                  <a:lnTo>
                    <a:pt x="21042" y="1171"/>
                  </a:lnTo>
                  <a:lnTo>
                    <a:pt x="20758" y="1171"/>
                  </a:lnTo>
                  <a:lnTo>
                    <a:pt x="20475" y="1457"/>
                  </a:lnTo>
                  <a:lnTo>
                    <a:pt x="19917" y="876"/>
                  </a:lnTo>
                  <a:lnTo>
                    <a:pt x="19075" y="581"/>
                  </a:lnTo>
                  <a:lnTo>
                    <a:pt x="17392" y="581"/>
                  </a:lnTo>
                  <a:lnTo>
                    <a:pt x="13742" y="876"/>
                  </a:lnTo>
                  <a:lnTo>
                    <a:pt x="7850" y="581"/>
                  </a:lnTo>
                  <a:lnTo>
                    <a:pt x="4767" y="581"/>
                  </a:lnTo>
                  <a:lnTo>
                    <a:pt x="1683" y="876"/>
                  </a:lnTo>
                  <a:lnTo>
                    <a:pt x="1683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220" name="Shape 313"/>
            <p:cNvSpPr/>
            <p:nvPr/>
          </p:nvSpPr>
          <p:spPr>
            <a:xfrm>
              <a:off x="4294637" y="6343441"/>
              <a:ext cx="49111" cy="4466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56" y="0"/>
                  </a:moveTo>
                  <a:lnTo>
                    <a:pt x="0" y="2150"/>
                  </a:lnTo>
                  <a:lnTo>
                    <a:pt x="0" y="5392"/>
                  </a:lnTo>
                  <a:lnTo>
                    <a:pt x="963" y="6483"/>
                  </a:lnTo>
                  <a:lnTo>
                    <a:pt x="1956" y="10784"/>
                  </a:lnTo>
                  <a:lnTo>
                    <a:pt x="2948" y="14026"/>
                  </a:lnTo>
                  <a:lnTo>
                    <a:pt x="4904" y="18358"/>
                  </a:lnTo>
                  <a:lnTo>
                    <a:pt x="7852" y="21600"/>
                  </a:lnTo>
                  <a:lnTo>
                    <a:pt x="11792" y="21600"/>
                  </a:lnTo>
                  <a:lnTo>
                    <a:pt x="12756" y="20509"/>
                  </a:lnTo>
                  <a:lnTo>
                    <a:pt x="14741" y="16208"/>
                  </a:lnTo>
                  <a:lnTo>
                    <a:pt x="17689" y="11875"/>
                  </a:lnTo>
                  <a:lnTo>
                    <a:pt x="20637" y="8634"/>
                  </a:lnTo>
                  <a:lnTo>
                    <a:pt x="21600" y="6483"/>
                  </a:lnTo>
                  <a:lnTo>
                    <a:pt x="21600" y="3242"/>
                  </a:lnTo>
                  <a:lnTo>
                    <a:pt x="20637" y="2150"/>
                  </a:lnTo>
                  <a:lnTo>
                    <a:pt x="18652" y="2150"/>
                  </a:lnTo>
                  <a:lnTo>
                    <a:pt x="16696" y="3242"/>
                  </a:lnTo>
                  <a:lnTo>
                    <a:pt x="13748" y="5392"/>
                  </a:lnTo>
                  <a:lnTo>
                    <a:pt x="11792" y="8634"/>
                  </a:lnTo>
                  <a:lnTo>
                    <a:pt x="8844" y="12966"/>
                  </a:lnTo>
                  <a:lnTo>
                    <a:pt x="6859" y="7542"/>
                  </a:lnTo>
                  <a:lnTo>
                    <a:pt x="5896" y="2150"/>
                  </a:lnTo>
                  <a:lnTo>
                    <a:pt x="5896" y="1059"/>
                  </a:lnTo>
                  <a:lnTo>
                    <a:pt x="4904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221" name="Shape 314"/>
            <p:cNvSpPr/>
            <p:nvPr/>
          </p:nvSpPr>
          <p:spPr>
            <a:xfrm>
              <a:off x="5000694" y="6477498"/>
              <a:ext cx="185425" cy="223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598" y="0"/>
                  </a:moveTo>
                  <a:lnTo>
                    <a:pt x="1299" y="2121"/>
                  </a:lnTo>
                  <a:lnTo>
                    <a:pt x="0" y="6493"/>
                  </a:lnTo>
                  <a:lnTo>
                    <a:pt x="0" y="8614"/>
                  </a:lnTo>
                  <a:lnTo>
                    <a:pt x="1036" y="12986"/>
                  </a:lnTo>
                  <a:lnTo>
                    <a:pt x="2342" y="15107"/>
                  </a:lnTo>
                  <a:lnTo>
                    <a:pt x="4685" y="17293"/>
                  </a:lnTo>
                  <a:lnTo>
                    <a:pt x="9633" y="17293"/>
                  </a:lnTo>
                  <a:lnTo>
                    <a:pt x="15616" y="21600"/>
                  </a:lnTo>
                  <a:lnTo>
                    <a:pt x="18477" y="21600"/>
                  </a:lnTo>
                  <a:lnTo>
                    <a:pt x="21345" y="17293"/>
                  </a:lnTo>
                  <a:lnTo>
                    <a:pt x="21600" y="15107"/>
                  </a:lnTo>
                  <a:lnTo>
                    <a:pt x="21345" y="10800"/>
                  </a:lnTo>
                  <a:lnTo>
                    <a:pt x="19002" y="6493"/>
                  </a:lnTo>
                  <a:lnTo>
                    <a:pt x="16397" y="4307"/>
                  </a:lnTo>
                  <a:lnTo>
                    <a:pt x="11194" y="4307"/>
                  </a:lnTo>
                  <a:lnTo>
                    <a:pt x="5466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222" name="Shape 315"/>
            <p:cNvSpPr/>
            <p:nvPr/>
          </p:nvSpPr>
          <p:spPr>
            <a:xfrm>
              <a:off x="5422974" y="6106584"/>
              <a:ext cx="20110" cy="16087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624" y="0"/>
                  </a:moveTo>
                  <a:lnTo>
                    <a:pt x="7200" y="294"/>
                  </a:lnTo>
                  <a:lnTo>
                    <a:pt x="4776" y="2700"/>
                  </a:lnTo>
                  <a:lnTo>
                    <a:pt x="4776" y="9900"/>
                  </a:lnTo>
                  <a:lnTo>
                    <a:pt x="2424" y="15300"/>
                  </a:lnTo>
                  <a:lnTo>
                    <a:pt x="0" y="18303"/>
                  </a:lnTo>
                  <a:lnTo>
                    <a:pt x="2424" y="21003"/>
                  </a:lnTo>
                  <a:lnTo>
                    <a:pt x="7200" y="21600"/>
                  </a:lnTo>
                  <a:lnTo>
                    <a:pt x="9624" y="21600"/>
                  </a:lnTo>
                  <a:lnTo>
                    <a:pt x="11976" y="21003"/>
                  </a:lnTo>
                  <a:lnTo>
                    <a:pt x="16824" y="18303"/>
                  </a:lnTo>
                  <a:lnTo>
                    <a:pt x="19176" y="15603"/>
                  </a:lnTo>
                  <a:lnTo>
                    <a:pt x="19176" y="9900"/>
                  </a:lnTo>
                  <a:lnTo>
                    <a:pt x="21600" y="5097"/>
                  </a:lnTo>
                  <a:lnTo>
                    <a:pt x="19176" y="2700"/>
                  </a:lnTo>
                  <a:lnTo>
                    <a:pt x="16824" y="294"/>
                  </a:lnTo>
                  <a:lnTo>
                    <a:pt x="1440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223" name="Shape 316"/>
            <p:cNvSpPr/>
            <p:nvPr/>
          </p:nvSpPr>
          <p:spPr>
            <a:xfrm>
              <a:off x="4319192" y="6102071"/>
              <a:ext cx="154167" cy="16538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220" y="0"/>
                  </a:moveTo>
                  <a:lnTo>
                    <a:pt x="12832" y="295"/>
                  </a:lnTo>
                  <a:lnTo>
                    <a:pt x="1255" y="295"/>
                  </a:lnTo>
                  <a:lnTo>
                    <a:pt x="623" y="589"/>
                  </a:lnTo>
                  <a:lnTo>
                    <a:pt x="316" y="1170"/>
                  </a:lnTo>
                  <a:lnTo>
                    <a:pt x="316" y="1751"/>
                  </a:lnTo>
                  <a:lnTo>
                    <a:pt x="623" y="2046"/>
                  </a:lnTo>
                  <a:lnTo>
                    <a:pt x="316" y="4091"/>
                  </a:lnTo>
                  <a:lnTo>
                    <a:pt x="316" y="9925"/>
                  </a:lnTo>
                  <a:lnTo>
                    <a:pt x="0" y="14891"/>
                  </a:lnTo>
                  <a:lnTo>
                    <a:pt x="316" y="17517"/>
                  </a:lnTo>
                  <a:lnTo>
                    <a:pt x="316" y="21019"/>
                  </a:lnTo>
                  <a:lnTo>
                    <a:pt x="623" y="21600"/>
                  </a:lnTo>
                  <a:lnTo>
                    <a:pt x="16904" y="21600"/>
                  </a:lnTo>
                  <a:lnTo>
                    <a:pt x="18783" y="21305"/>
                  </a:lnTo>
                  <a:lnTo>
                    <a:pt x="19722" y="20725"/>
                  </a:lnTo>
                  <a:lnTo>
                    <a:pt x="20345" y="20144"/>
                  </a:lnTo>
                  <a:lnTo>
                    <a:pt x="19722" y="19554"/>
                  </a:lnTo>
                  <a:lnTo>
                    <a:pt x="18783" y="19268"/>
                  </a:lnTo>
                  <a:lnTo>
                    <a:pt x="16904" y="18974"/>
                  </a:lnTo>
                  <a:lnTo>
                    <a:pt x="13148" y="19268"/>
                  </a:lnTo>
                  <a:lnTo>
                    <a:pt x="2194" y="19554"/>
                  </a:lnTo>
                  <a:lnTo>
                    <a:pt x="2501" y="17223"/>
                  </a:lnTo>
                  <a:lnTo>
                    <a:pt x="2501" y="4091"/>
                  </a:lnTo>
                  <a:lnTo>
                    <a:pt x="2194" y="2340"/>
                  </a:lnTo>
                  <a:lnTo>
                    <a:pt x="18160" y="2340"/>
                  </a:lnTo>
                  <a:lnTo>
                    <a:pt x="20038" y="1751"/>
                  </a:lnTo>
                  <a:lnTo>
                    <a:pt x="20661" y="1465"/>
                  </a:lnTo>
                  <a:lnTo>
                    <a:pt x="21600" y="875"/>
                  </a:lnTo>
                  <a:lnTo>
                    <a:pt x="21600" y="589"/>
                  </a:lnTo>
                  <a:lnTo>
                    <a:pt x="20661" y="295"/>
                  </a:lnTo>
                  <a:lnTo>
                    <a:pt x="19406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224" name="Shape 317"/>
            <p:cNvSpPr/>
            <p:nvPr/>
          </p:nvSpPr>
          <p:spPr>
            <a:xfrm>
              <a:off x="5324688" y="5726711"/>
              <a:ext cx="169762" cy="1631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19" y="1775"/>
                  </a:moveTo>
                  <a:lnTo>
                    <a:pt x="5970" y="2074"/>
                  </a:lnTo>
                  <a:lnTo>
                    <a:pt x="10513" y="2373"/>
                  </a:lnTo>
                  <a:lnTo>
                    <a:pt x="19616" y="2074"/>
                  </a:lnTo>
                  <a:lnTo>
                    <a:pt x="19616" y="19526"/>
                  </a:lnTo>
                  <a:lnTo>
                    <a:pt x="17623" y="19236"/>
                  </a:lnTo>
                  <a:lnTo>
                    <a:pt x="5117" y="19236"/>
                  </a:lnTo>
                  <a:lnTo>
                    <a:pt x="2837" y="19825"/>
                  </a:lnTo>
                  <a:lnTo>
                    <a:pt x="2559" y="14798"/>
                  </a:lnTo>
                  <a:lnTo>
                    <a:pt x="1984" y="10062"/>
                  </a:lnTo>
                  <a:lnTo>
                    <a:pt x="1984" y="5923"/>
                  </a:lnTo>
                  <a:lnTo>
                    <a:pt x="1419" y="1775"/>
                  </a:lnTo>
                  <a:close/>
                  <a:moveTo>
                    <a:pt x="5970" y="0"/>
                  </a:moveTo>
                  <a:lnTo>
                    <a:pt x="1419" y="299"/>
                  </a:lnTo>
                  <a:lnTo>
                    <a:pt x="853" y="598"/>
                  </a:lnTo>
                  <a:lnTo>
                    <a:pt x="566" y="1186"/>
                  </a:lnTo>
                  <a:lnTo>
                    <a:pt x="279" y="3260"/>
                  </a:lnTo>
                  <a:lnTo>
                    <a:pt x="0" y="5624"/>
                  </a:lnTo>
                  <a:lnTo>
                    <a:pt x="279" y="10062"/>
                  </a:lnTo>
                  <a:lnTo>
                    <a:pt x="566" y="15387"/>
                  </a:lnTo>
                  <a:lnTo>
                    <a:pt x="853" y="18050"/>
                  </a:lnTo>
                  <a:lnTo>
                    <a:pt x="1419" y="20414"/>
                  </a:lnTo>
                  <a:lnTo>
                    <a:pt x="1419" y="21011"/>
                  </a:lnTo>
                  <a:lnTo>
                    <a:pt x="2559" y="21011"/>
                  </a:lnTo>
                  <a:lnTo>
                    <a:pt x="4543" y="21301"/>
                  </a:lnTo>
                  <a:lnTo>
                    <a:pt x="10800" y="21301"/>
                  </a:lnTo>
                  <a:lnTo>
                    <a:pt x="15351" y="21600"/>
                  </a:lnTo>
                  <a:lnTo>
                    <a:pt x="17623" y="21600"/>
                  </a:lnTo>
                  <a:lnTo>
                    <a:pt x="19894" y="21301"/>
                  </a:lnTo>
                  <a:lnTo>
                    <a:pt x="20181" y="21600"/>
                  </a:lnTo>
                  <a:lnTo>
                    <a:pt x="20468" y="21600"/>
                  </a:lnTo>
                  <a:lnTo>
                    <a:pt x="20747" y="21301"/>
                  </a:lnTo>
                  <a:lnTo>
                    <a:pt x="21034" y="21011"/>
                  </a:lnTo>
                  <a:lnTo>
                    <a:pt x="21321" y="18639"/>
                  </a:lnTo>
                  <a:lnTo>
                    <a:pt x="21600" y="16275"/>
                  </a:lnTo>
                  <a:lnTo>
                    <a:pt x="21321" y="11538"/>
                  </a:lnTo>
                  <a:lnTo>
                    <a:pt x="21321" y="3550"/>
                  </a:lnTo>
                  <a:lnTo>
                    <a:pt x="20747" y="888"/>
                  </a:lnTo>
                  <a:lnTo>
                    <a:pt x="20181" y="299"/>
                  </a:lnTo>
                  <a:lnTo>
                    <a:pt x="19616" y="299"/>
                  </a:lnTo>
                  <a:lnTo>
                    <a:pt x="10513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225" name="Shape 318"/>
            <p:cNvSpPr/>
            <p:nvPr/>
          </p:nvSpPr>
          <p:spPr>
            <a:xfrm>
              <a:off x="5134751" y="5722265"/>
              <a:ext cx="167573" cy="1809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28" y="1331"/>
                  </a:moveTo>
                  <a:lnTo>
                    <a:pt x="6339" y="1869"/>
                  </a:lnTo>
                  <a:lnTo>
                    <a:pt x="10941" y="2131"/>
                  </a:lnTo>
                  <a:lnTo>
                    <a:pt x="20163" y="1869"/>
                  </a:lnTo>
                  <a:lnTo>
                    <a:pt x="19581" y="6131"/>
                  </a:lnTo>
                  <a:lnTo>
                    <a:pt x="19299" y="10669"/>
                  </a:lnTo>
                  <a:lnTo>
                    <a:pt x="19299" y="14931"/>
                  </a:lnTo>
                  <a:lnTo>
                    <a:pt x="19581" y="19200"/>
                  </a:lnTo>
                  <a:lnTo>
                    <a:pt x="19581" y="19469"/>
                  </a:lnTo>
                  <a:lnTo>
                    <a:pt x="19299" y="19469"/>
                  </a:lnTo>
                  <a:lnTo>
                    <a:pt x="17280" y="19200"/>
                  </a:lnTo>
                  <a:lnTo>
                    <a:pt x="6912" y="19200"/>
                  </a:lnTo>
                  <a:lnTo>
                    <a:pt x="2592" y="18931"/>
                  </a:lnTo>
                  <a:lnTo>
                    <a:pt x="2019" y="10131"/>
                  </a:lnTo>
                  <a:lnTo>
                    <a:pt x="1728" y="1331"/>
                  </a:lnTo>
                  <a:close/>
                  <a:moveTo>
                    <a:pt x="6339" y="0"/>
                  </a:moveTo>
                  <a:lnTo>
                    <a:pt x="1437" y="269"/>
                  </a:lnTo>
                  <a:lnTo>
                    <a:pt x="1155" y="269"/>
                  </a:lnTo>
                  <a:lnTo>
                    <a:pt x="864" y="800"/>
                  </a:lnTo>
                  <a:lnTo>
                    <a:pt x="573" y="800"/>
                  </a:lnTo>
                  <a:lnTo>
                    <a:pt x="291" y="1331"/>
                  </a:lnTo>
                  <a:lnTo>
                    <a:pt x="0" y="6131"/>
                  </a:lnTo>
                  <a:lnTo>
                    <a:pt x="0" y="11200"/>
                  </a:lnTo>
                  <a:lnTo>
                    <a:pt x="291" y="16000"/>
                  </a:lnTo>
                  <a:lnTo>
                    <a:pt x="864" y="21069"/>
                  </a:lnTo>
                  <a:lnTo>
                    <a:pt x="1155" y="21331"/>
                  </a:lnTo>
                  <a:lnTo>
                    <a:pt x="1437" y="21600"/>
                  </a:lnTo>
                  <a:lnTo>
                    <a:pt x="2019" y="21600"/>
                  </a:lnTo>
                  <a:lnTo>
                    <a:pt x="2592" y="21331"/>
                  </a:lnTo>
                  <a:lnTo>
                    <a:pt x="2883" y="21069"/>
                  </a:lnTo>
                  <a:lnTo>
                    <a:pt x="2883" y="20269"/>
                  </a:lnTo>
                  <a:lnTo>
                    <a:pt x="6912" y="21069"/>
                  </a:lnTo>
                  <a:lnTo>
                    <a:pt x="11232" y="21331"/>
                  </a:lnTo>
                  <a:lnTo>
                    <a:pt x="15552" y="21331"/>
                  </a:lnTo>
                  <a:lnTo>
                    <a:pt x="17571" y="21069"/>
                  </a:lnTo>
                  <a:lnTo>
                    <a:pt x="19299" y="20800"/>
                  </a:lnTo>
                  <a:lnTo>
                    <a:pt x="19872" y="20531"/>
                  </a:lnTo>
                  <a:lnTo>
                    <a:pt x="19872" y="19731"/>
                  </a:lnTo>
                  <a:lnTo>
                    <a:pt x="20163" y="20000"/>
                  </a:lnTo>
                  <a:lnTo>
                    <a:pt x="20445" y="20000"/>
                  </a:lnTo>
                  <a:lnTo>
                    <a:pt x="21027" y="19731"/>
                  </a:lnTo>
                  <a:lnTo>
                    <a:pt x="21027" y="19200"/>
                  </a:lnTo>
                  <a:lnTo>
                    <a:pt x="21309" y="14931"/>
                  </a:lnTo>
                  <a:lnTo>
                    <a:pt x="21600" y="10400"/>
                  </a:lnTo>
                  <a:lnTo>
                    <a:pt x="21309" y="6131"/>
                  </a:lnTo>
                  <a:lnTo>
                    <a:pt x="21027" y="1600"/>
                  </a:lnTo>
                  <a:lnTo>
                    <a:pt x="21309" y="1331"/>
                  </a:lnTo>
                  <a:lnTo>
                    <a:pt x="21309" y="800"/>
                  </a:lnTo>
                  <a:lnTo>
                    <a:pt x="21027" y="269"/>
                  </a:lnTo>
                  <a:lnTo>
                    <a:pt x="15843" y="269"/>
                  </a:lnTo>
                  <a:lnTo>
                    <a:pt x="1094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226" name="Shape 319"/>
            <p:cNvSpPr/>
            <p:nvPr/>
          </p:nvSpPr>
          <p:spPr>
            <a:xfrm>
              <a:off x="5867620" y="884854"/>
              <a:ext cx="20109" cy="3125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976" y="0"/>
                  </a:moveTo>
                  <a:lnTo>
                    <a:pt x="7200" y="1513"/>
                  </a:lnTo>
                  <a:lnTo>
                    <a:pt x="2424" y="9264"/>
                  </a:lnTo>
                  <a:lnTo>
                    <a:pt x="0" y="13896"/>
                  </a:lnTo>
                  <a:lnTo>
                    <a:pt x="2424" y="18527"/>
                  </a:lnTo>
                  <a:lnTo>
                    <a:pt x="7200" y="21600"/>
                  </a:lnTo>
                  <a:lnTo>
                    <a:pt x="11976" y="20041"/>
                  </a:lnTo>
                  <a:lnTo>
                    <a:pt x="14400" y="18527"/>
                  </a:lnTo>
                  <a:lnTo>
                    <a:pt x="16824" y="12336"/>
                  </a:lnTo>
                  <a:lnTo>
                    <a:pt x="21600" y="4632"/>
                  </a:lnTo>
                  <a:lnTo>
                    <a:pt x="21600" y="1513"/>
                  </a:lnTo>
                  <a:lnTo>
                    <a:pt x="16824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227" name="Shape 320"/>
            <p:cNvSpPr/>
            <p:nvPr/>
          </p:nvSpPr>
          <p:spPr>
            <a:xfrm>
              <a:off x="4091294" y="5918904"/>
              <a:ext cx="20110" cy="16087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200" y="0"/>
                  </a:moveTo>
                  <a:lnTo>
                    <a:pt x="4776" y="294"/>
                  </a:lnTo>
                  <a:lnTo>
                    <a:pt x="2424" y="2700"/>
                  </a:lnTo>
                  <a:lnTo>
                    <a:pt x="0" y="5097"/>
                  </a:lnTo>
                  <a:lnTo>
                    <a:pt x="2424" y="9900"/>
                  </a:lnTo>
                  <a:lnTo>
                    <a:pt x="2424" y="15594"/>
                  </a:lnTo>
                  <a:lnTo>
                    <a:pt x="4776" y="18294"/>
                  </a:lnTo>
                  <a:lnTo>
                    <a:pt x="9624" y="20994"/>
                  </a:lnTo>
                  <a:lnTo>
                    <a:pt x="11976" y="21600"/>
                  </a:lnTo>
                  <a:lnTo>
                    <a:pt x="14400" y="21600"/>
                  </a:lnTo>
                  <a:lnTo>
                    <a:pt x="16824" y="21297"/>
                  </a:lnTo>
                  <a:lnTo>
                    <a:pt x="19176" y="20994"/>
                  </a:lnTo>
                  <a:lnTo>
                    <a:pt x="21600" y="18294"/>
                  </a:lnTo>
                  <a:lnTo>
                    <a:pt x="19176" y="15300"/>
                  </a:lnTo>
                  <a:lnTo>
                    <a:pt x="16824" y="9900"/>
                  </a:lnTo>
                  <a:lnTo>
                    <a:pt x="16824" y="5097"/>
                  </a:lnTo>
                  <a:lnTo>
                    <a:pt x="14400" y="2700"/>
                  </a:lnTo>
                  <a:lnTo>
                    <a:pt x="11976" y="294"/>
                  </a:lnTo>
                  <a:lnTo>
                    <a:pt x="11976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228" name="Shape 321"/>
            <p:cNvSpPr/>
            <p:nvPr/>
          </p:nvSpPr>
          <p:spPr>
            <a:xfrm>
              <a:off x="4281231" y="5912201"/>
              <a:ext cx="172019" cy="16531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17" y="0"/>
                  </a:moveTo>
                  <a:lnTo>
                    <a:pt x="842" y="286"/>
                  </a:lnTo>
                  <a:lnTo>
                    <a:pt x="275" y="2627"/>
                  </a:lnTo>
                  <a:lnTo>
                    <a:pt x="0" y="4960"/>
                  </a:lnTo>
                  <a:lnTo>
                    <a:pt x="0" y="15175"/>
                  </a:lnTo>
                  <a:lnTo>
                    <a:pt x="275" y="17802"/>
                  </a:lnTo>
                  <a:lnTo>
                    <a:pt x="842" y="20724"/>
                  </a:lnTo>
                  <a:lnTo>
                    <a:pt x="1117" y="21019"/>
                  </a:lnTo>
                  <a:lnTo>
                    <a:pt x="1958" y="21019"/>
                  </a:lnTo>
                  <a:lnTo>
                    <a:pt x="2242" y="20429"/>
                  </a:lnTo>
                  <a:lnTo>
                    <a:pt x="2242" y="17802"/>
                  </a:lnTo>
                  <a:lnTo>
                    <a:pt x="1958" y="14888"/>
                  </a:lnTo>
                  <a:lnTo>
                    <a:pt x="1958" y="2038"/>
                  </a:lnTo>
                  <a:lnTo>
                    <a:pt x="3925" y="2333"/>
                  </a:lnTo>
                  <a:lnTo>
                    <a:pt x="19075" y="2333"/>
                  </a:lnTo>
                  <a:lnTo>
                    <a:pt x="19633" y="2914"/>
                  </a:lnTo>
                  <a:lnTo>
                    <a:pt x="19917" y="2914"/>
                  </a:lnTo>
                  <a:lnTo>
                    <a:pt x="19917" y="4379"/>
                  </a:lnTo>
                  <a:lnTo>
                    <a:pt x="19633" y="5836"/>
                  </a:lnTo>
                  <a:lnTo>
                    <a:pt x="19633" y="8758"/>
                  </a:lnTo>
                  <a:lnTo>
                    <a:pt x="19358" y="19267"/>
                  </a:lnTo>
                  <a:lnTo>
                    <a:pt x="17675" y="18973"/>
                  </a:lnTo>
                  <a:lnTo>
                    <a:pt x="15425" y="18973"/>
                  </a:lnTo>
                  <a:lnTo>
                    <a:pt x="11500" y="19267"/>
                  </a:lnTo>
                  <a:lnTo>
                    <a:pt x="6450" y="18973"/>
                  </a:lnTo>
                  <a:lnTo>
                    <a:pt x="5325" y="18973"/>
                  </a:lnTo>
                  <a:lnTo>
                    <a:pt x="3925" y="19267"/>
                  </a:lnTo>
                  <a:lnTo>
                    <a:pt x="3083" y="19554"/>
                  </a:lnTo>
                  <a:lnTo>
                    <a:pt x="2242" y="20429"/>
                  </a:lnTo>
                  <a:lnTo>
                    <a:pt x="2800" y="21019"/>
                  </a:lnTo>
                  <a:lnTo>
                    <a:pt x="3925" y="21600"/>
                  </a:lnTo>
                  <a:lnTo>
                    <a:pt x="17392" y="21600"/>
                  </a:lnTo>
                  <a:lnTo>
                    <a:pt x="19633" y="21305"/>
                  </a:lnTo>
                  <a:lnTo>
                    <a:pt x="19917" y="21600"/>
                  </a:lnTo>
                  <a:lnTo>
                    <a:pt x="20475" y="21600"/>
                  </a:lnTo>
                  <a:lnTo>
                    <a:pt x="21042" y="21305"/>
                  </a:lnTo>
                  <a:lnTo>
                    <a:pt x="21317" y="20724"/>
                  </a:lnTo>
                  <a:lnTo>
                    <a:pt x="21317" y="10215"/>
                  </a:lnTo>
                  <a:lnTo>
                    <a:pt x="21600" y="5541"/>
                  </a:lnTo>
                  <a:lnTo>
                    <a:pt x="21317" y="3503"/>
                  </a:lnTo>
                  <a:lnTo>
                    <a:pt x="21042" y="1162"/>
                  </a:lnTo>
                  <a:lnTo>
                    <a:pt x="20758" y="1162"/>
                  </a:lnTo>
                  <a:lnTo>
                    <a:pt x="20475" y="1457"/>
                  </a:lnTo>
                  <a:lnTo>
                    <a:pt x="19917" y="876"/>
                  </a:lnTo>
                  <a:lnTo>
                    <a:pt x="19075" y="581"/>
                  </a:lnTo>
                  <a:lnTo>
                    <a:pt x="17392" y="581"/>
                  </a:lnTo>
                  <a:lnTo>
                    <a:pt x="13742" y="876"/>
                  </a:lnTo>
                  <a:lnTo>
                    <a:pt x="7850" y="581"/>
                  </a:lnTo>
                  <a:lnTo>
                    <a:pt x="4767" y="581"/>
                  </a:lnTo>
                  <a:lnTo>
                    <a:pt x="1683" y="876"/>
                  </a:lnTo>
                  <a:lnTo>
                    <a:pt x="1683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229" name="Shape 322"/>
            <p:cNvSpPr/>
            <p:nvPr/>
          </p:nvSpPr>
          <p:spPr>
            <a:xfrm>
              <a:off x="4124809" y="6099881"/>
              <a:ext cx="172019" cy="16531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917" y="0"/>
                  </a:moveTo>
                  <a:lnTo>
                    <a:pt x="19917" y="876"/>
                  </a:lnTo>
                  <a:lnTo>
                    <a:pt x="16833" y="581"/>
                  </a:lnTo>
                  <a:lnTo>
                    <a:pt x="13750" y="581"/>
                  </a:lnTo>
                  <a:lnTo>
                    <a:pt x="7575" y="876"/>
                  </a:lnTo>
                  <a:lnTo>
                    <a:pt x="4208" y="581"/>
                  </a:lnTo>
                  <a:lnTo>
                    <a:pt x="2525" y="581"/>
                  </a:lnTo>
                  <a:lnTo>
                    <a:pt x="1683" y="876"/>
                  </a:lnTo>
                  <a:lnTo>
                    <a:pt x="1125" y="1457"/>
                  </a:lnTo>
                  <a:lnTo>
                    <a:pt x="842" y="1162"/>
                  </a:lnTo>
                  <a:lnTo>
                    <a:pt x="558" y="1162"/>
                  </a:lnTo>
                  <a:lnTo>
                    <a:pt x="283" y="3503"/>
                  </a:lnTo>
                  <a:lnTo>
                    <a:pt x="0" y="5541"/>
                  </a:lnTo>
                  <a:lnTo>
                    <a:pt x="283" y="10215"/>
                  </a:lnTo>
                  <a:lnTo>
                    <a:pt x="283" y="20724"/>
                  </a:lnTo>
                  <a:lnTo>
                    <a:pt x="558" y="21314"/>
                  </a:lnTo>
                  <a:lnTo>
                    <a:pt x="1125" y="21600"/>
                  </a:lnTo>
                  <a:lnTo>
                    <a:pt x="1683" y="21600"/>
                  </a:lnTo>
                  <a:lnTo>
                    <a:pt x="1967" y="21314"/>
                  </a:lnTo>
                  <a:lnTo>
                    <a:pt x="4208" y="21600"/>
                  </a:lnTo>
                  <a:lnTo>
                    <a:pt x="17675" y="21600"/>
                  </a:lnTo>
                  <a:lnTo>
                    <a:pt x="18800" y="21019"/>
                  </a:lnTo>
                  <a:lnTo>
                    <a:pt x="19358" y="20438"/>
                  </a:lnTo>
                  <a:lnTo>
                    <a:pt x="18517" y="19562"/>
                  </a:lnTo>
                  <a:lnTo>
                    <a:pt x="17392" y="19267"/>
                  </a:lnTo>
                  <a:lnTo>
                    <a:pt x="16275" y="18973"/>
                  </a:lnTo>
                  <a:lnTo>
                    <a:pt x="15150" y="18973"/>
                  </a:lnTo>
                  <a:lnTo>
                    <a:pt x="10100" y="19267"/>
                  </a:lnTo>
                  <a:lnTo>
                    <a:pt x="6175" y="18973"/>
                  </a:lnTo>
                  <a:lnTo>
                    <a:pt x="3925" y="18973"/>
                  </a:lnTo>
                  <a:lnTo>
                    <a:pt x="2242" y="19267"/>
                  </a:lnTo>
                  <a:lnTo>
                    <a:pt x="1967" y="8758"/>
                  </a:lnTo>
                  <a:lnTo>
                    <a:pt x="1967" y="5836"/>
                  </a:lnTo>
                  <a:lnTo>
                    <a:pt x="1683" y="4379"/>
                  </a:lnTo>
                  <a:lnTo>
                    <a:pt x="1400" y="2914"/>
                  </a:lnTo>
                  <a:lnTo>
                    <a:pt x="1967" y="2914"/>
                  </a:lnTo>
                  <a:lnTo>
                    <a:pt x="2525" y="2333"/>
                  </a:lnTo>
                  <a:lnTo>
                    <a:pt x="17675" y="2333"/>
                  </a:lnTo>
                  <a:lnTo>
                    <a:pt x="19642" y="2038"/>
                  </a:lnTo>
                  <a:lnTo>
                    <a:pt x="19642" y="9634"/>
                  </a:lnTo>
                  <a:lnTo>
                    <a:pt x="19358" y="14888"/>
                  </a:lnTo>
                  <a:lnTo>
                    <a:pt x="19358" y="20438"/>
                  </a:lnTo>
                  <a:lnTo>
                    <a:pt x="19642" y="21019"/>
                  </a:lnTo>
                  <a:lnTo>
                    <a:pt x="20483" y="21019"/>
                  </a:lnTo>
                  <a:lnTo>
                    <a:pt x="20758" y="20724"/>
                  </a:lnTo>
                  <a:lnTo>
                    <a:pt x="21325" y="17811"/>
                  </a:lnTo>
                  <a:lnTo>
                    <a:pt x="21600" y="15183"/>
                  </a:lnTo>
                  <a:lnTo>
                    <a:pt x="21600" y="4960"/>
                  </a:lnTo>
                  <a:lnTo>
                    <a:pt x="21325" y="2627"/>
                  </a:lnTo>
                  <a:lnTo>
                    <a:pt x="20758" y="286"/>
                  </a:lnTo>
                  <a:lnTo>
                    <a:pt x="20483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230" name="Shape 323"/>
            <p:cNvSpPr/>
            <p:nvPr/>
          </p:nvSpPr>
          <p:spPr>
            <a:xfrm>
              <a:off x="4341557" y="5976973"/>
              <a:ext cx="58070" cy="469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15" y="0"/>
                  </a:moveTo>
                  <a:lnTo>
                    <a:pt x="0" y="1039"/>
                  </a:lnTo>
                  <a:lnTo>
                    <a:pt x="0" y="2047"/>
                  </a:lnTo>
                  <a:lnTo>
                    <a:pt x="815" y="3086"/>
                  </a:lnTo>
                  <a:lnTo>
                    <a:pt x="3308" y="5133"/>
                  </a:lnTo>
                  <a:lnTo>
                    <a:pt x="5801" y="6171"/>
                  </a:lnTo>
                  <a:lnTo>
                    <a:pt x="4147" y="12343"/>
                  </a:lnTo>
                  <a:lnTo>
                    <a:pt x="3308" y="18514"/>
                  </a:lnTo>
                  <a:lnTo>
                    <a:pt x="4147" y="20561"/>
                  </a:lnTo>
                  <a:lnTo>
                    <a:pt x="4987" y="21600"/>
                  </a:lnTo>
                  <a:lnTo>
                    <a:pt x="6640" y="21600"/>
                  </a:lnTo>
                  <a:lnTo>
                    <a:pt x="7480" y="19553"/>
                  </a:lnTo>
                  <a:lnTo>
                    <a:pt x="9134" y="13382"/>
                  </a:lnTo>
                  <a:lnTo>
                    <a:pt x="9973" y="6171"/>
                  </a:lnTo>
                  <a:lnTo>
                    <a:pt x="10788" y="7210"/>
                  </a:lnTo>
                  <a:lnTo>
                    <a:pt x="18267" y="7210"/>
                  </a:lnTo>
                  <a:lnTo>
                    <a:pt x="20761" y="6171"/>
                  </a:lnTo>
                  <a:lnTo>
                    <a:pt x="21600" y="5133"/>
                  </a:lnTo>
                  <a:lnTo>
                    <a:pt x="21600" y="2047"/>
                  </a:lnTo>
                  <a:lnTo>
                    <a:pt x="20761" y="1039"/>
                  </a:lnTo>
                  <a:lnTo>
                    <a:pt x="19107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231" name="Shape 324"/>
            <p:cNvSpPr/>
            <p:nvPr/>
          </p:nvSpPr>
          <p:spPr>
            <a:xfrm>
              <a:off x="4051077" y="6289818"/>
              <a:ext cx="151911" cy="16531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227" y="0"/>
                  </a:moveTo>
                  <a:lnTo>
                    <a:pt x="953" y="286"/>
                  </a:lnTo>
                  <a:lnTo>
                    <a:pt x="0" y="581"/>
                  </a:lnTo>
                  <a:lnTo>
                    <a:pt x="0" y="876"/>
                  </a:lnTo>
                  <a:lnTo>
                    <a:pt x="632" y="1457"/>
                  </a:lnTo>
                  <a:lnTo>
                    <a:pt x="1585" y="1752"/>
                  </a:lnTo>
                  <a:lnTo>
                    <a:pt x="3491" y="2333"/>
                  </a:lnTo>
                  <a:lnTo>
                    <a:pt x="19694" y="2333"/>
                  </a:lnTo>
                  <a:lnTo>
                    <a:pt x="19382" y="4084"/>
                  </a:lnTo>
                  <a:lnTo>
                    <a:pt x="19382" y="17221"/>
                  </a:lnTo>
                  <a:lnTo>
                    <a:pt x="19694" y="19554"/>
                  </a:lnTo>
                  <a:lnTo>
                    <a:pt x="8578" y="19267"/>
                  </a:lnTo>
                  <a:lnTo>
                    <a:pt x="4765" y="18973"/>
                  </a:lnTo>
                  <a:lnTo>
                    <a:pt x="2859" y="19267"/>
                  </a:lnTo>
                  <a:lnTo>
                    <a:pt x="1906" y="19554"/>
                  </a:lnTo>
                  <a:lnTo>
                    <a:pt x="1274" y="20143"/>
                  </a:lnTo>
                  <a:lnTo>
                    <a:pt x="1906" y="20724"/>
                  </a:lnTo>
                  <a:lnTo>
                    <a:pt x="2859" y="21305"/>
                  </a:lnTo>
                  <a:lnTo>
                    <a:pt x="4765" y="21600"/>
                  </a:lnTo>
                  <a:lnTo>
                    <a:pt x="21289" y="21600"/>
                  </a:lnTo>
                  <a:lnTo>
                    <a:pt x="21600" y="21019"/>
                  </a:lnTo>
                  <a:lnTo>
                    <a:pt x="21600" y="4084"/>
                  </a:lnTo>
                  <a:lnTo>
                    <a:pt x="21289" y="2038"/>
                  </a:lnTo>
                  <a:lnTo>
                    <a:pt x="21600" y="1752"/>
                  </a:lnTo>
                  <a:lnTo>
                    <a:pt x="21600" y="1162"/>
                  </a:lnTo>
                  <a:lnTo>
                    <a:pt x="21289" y="581"/>
                  </a:lnTo>
                  <a:lnTo>
                    <a:pt x="20647" y="286"/>
                  </a:lnTo>
                  <a:lnTo>
                    <a:pt x="8899" y="286"/>
                  </a:lnTo>
                  <a:lnTo>
                    <a:pt x="4445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232" name="Shape 325"/>
            <p:cNvSpPr/>
            <p:nvPr/>
          </p:nvSpPr>
          <p:spPr>
            <a:xfrm>
              <a:off x="4191837" y="6160207"/>
              <a:ext cx="49178" cy="7147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712" y="0"/>
                  </a:moveTo>
                  <a:lnTo>
                    <a:pt x="10785" y="682"/>
                  </a:lnTo>
                  <a:lnTo>
                    <a:pt x="3935" y="682"/>
                  </a:lnTo>
                  <a:lnTo>
                    <a:pt x="2944" y="1344"/>
                  </a:lnTo>
                  <a:lnTo>
                    <a:pt x="991" y="1344"/>
                  </a:lnTo>
                  <a:lnTo>
                    <a:pt x="0" y="2708"/>
                  </a:lnTo>
                  <a:lnTo>
                    <a:pt x="0" y="3369"/>
                  </a:lnTo>
                  <a:lnTo>
                    <a:pt x="991" y="4051"/>
                  </a:lnTo>
                  <a:lnTo>
                    <a:pt x="1953" y="4051"/>
                  </a:lnTo>
                  <a:lnTo>
                    <a:pt x="1953" y="12154"/>
                  </a:lnTo>
                  <a:lnTo>
                    <a:pt x="3935" y="20256"/>
                  </a:lnTo>
                  <a:lnTo>
                    <a:pt x="4897" y="21600"/>
                  </a:lnTo>
                  <a:lnTo>
                    <a:pt x="6879" y="21600"/>
                  </a:lnTo>
                  <a:lnTo>
                    <a:pt x="8832" y="20938"/>
                  </a:lnTo>
                  <a:lnTo>
                    <a:pt x="9823" y="19574"/>
                  </a:lnTo>
                  <a:lnTo>
                    <a:pt x="8832" y="12154"/>
                  </a:lnTo>
                  <a:lnTo>
                    <a:pt x="10785" y="12836"/>
                  </a:lnTo>
                  <a:lnTo>
                    <a:pt x="16674" y="11472"/>
                  </a:lnTo>
                  <a:lnTo>
                    <a:pt x="17665" y="10810"/>
                  </a:lnTo>
                  <a:lnTo>
                    <a:pt x="17665" y="10128"/>
                  </a:lnTo>
                  <a:lnTo>
                    <a:pt x="16674" y="8784"/>
                  </a:lnTo>
                  <a:lnTo>
                    <a:pt x="14721" y="8784"/>
                  </a:lnTo>
                  <a:lnTo>
                    <a:pt x="9823" y="9446"/>
                  </a:lnTo>
                  <a:lnTo>
                    <a:pt x="7841" y="10128"/>
                  </a:lnTo>
                  <a:lnTo>
                    <a:pt x="6879" y="4733"/>
                  </a:lnTo>
                  <a:lnTo>
                    <a:pt x="15712" y="4733"/>
                  </a:lnTo>
                  <a:lnTo>
                    <a:pt x="18656" y="4051"/>
                  </a:lnTo>
                  <a:lnTo>
                    <a:pt x="20609" y="3369"/>
                  </a:lnTo>
                  <a:lnTo>
                    <a:pt x="21600" y="2708"/>
                  </a:lnTo>
                  <a:lnTo>
                    <a:pt x="21600" y="1344"/>
                  </a:lnTo>
                  <a:lnTo>
                    <a:pt x="19618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233" name="Shape 326"/>
            <p:cNvSpPr/>
            <p:nvPr/>
          </p:nvSpPr>
          <p:spPr>
            <a:xfrm>
              <a:off x="4368368" y="5726711"/>
              <a:ext cx="169829" cy="1631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18" y="1775"/>
                  </a:moveTo>
                  <a:lnTo>
                    <a:pt x="5968" y="2074"/>
                  </a:lnTo>
                  <a:lnTo>
                    <a:pt x="10509" y="2373"/>
                  </a:lnTo>
                  <a:lnTo>
                    <a:pt x="19608" y="2074"/>
                  </a:lnTo>
                  <a:lnTo>
                    <a:pt x="19608" y="19526"/>
                  </a:lnTo>
                  <a:lnTo>
                    <a:pt x="17616" y="19236"/>
                  </a:lnTo>
                  <a:lnTo>
                    <a:pt x="5115" y="19236"/>
                  </a:lnTo>
                  <a:lnTo>
                    <a:pt x="2836" y="19825"/>
                  </a:lnTo>
                  <a:lnTo>
                    <a:pt x="2558" y="14798"/>
                  </a:lnTo>
                  <a:lnTo>
                    <a:pt x="1984" y="10062"/>
                  </a:lnTo>
                  <a:lnTo>
                    <a:pt x="1984" y="5923"/>
                  </a:lnTo>
                  <a:lnTo>
                    <a:pt x="1418" y="1775"/>
                  </a:lnTo>
                  <a:close/>
                  <a:moveTo>
                    <a:pt x="5968" y="0"/>
                  </a:moveTo>
                  <a:lnTo>
                    <a:pt x="1418" y="299"/>
                  </a:lnTo>
                  <a:lnTo>
                    <a:pt x="853" y="598"/>
                  </a:lnTo>
                  <a:lnTo>
                    <a:pt x="566" y="1186"/>
                  </a:lnTo>
                  <a:lnTo>
                    <a:pt x="279" y="3260"/>
                  </a:lnTo>
                  <a:lnTo>
                    <a:pt x="0" y="5624"/>
                  </a:lnTo>
                  <a:lnTo>
                    <a:pt x="279" y="10062"/>
                  </a:lnTo>
                  <a:lnTo>
                    <a:pt x="566" y="15387"/>
                  </a:lnTo>
                  <a:lnTo>
                    <a:pt x="853" y="18050"/>
                  </a:lnTo>
                  <a:lnTo>
                    <a:pt x="1418" y="20414"/>
                  </a:lnTo>
                  <a:lnTo>
                    <a:pt x="1418" y="21011"/>
                  </a:lnTo>
                  <a:lnTo>
                    <a:pt x="2558" y="21011"/>
                  </a:lnTo>
                  <a:lnTo>
                    <a:pt x="4541" y="21301"/>
                  </a:lnTo>
                  <a:lnTo>
                    <a:pt x="10796" y="21301"/>
                  </a:lnTo>
                  <a:lnTo>
                    <a:pt x="15345" y="21600"/>
                  </a:lnTo>
                  <a:lnTo>
                    <a:pt x="17616" y="21600"/>
                  </a:lnTo>
                  <a:lnTo>
                    <a:pt x="19895" y="21301"/>
                  </a:lnTo>
                  <a:lnTo>
                    <a:pt x="20174" y="21600"/>
                  </a:lnTo>
                  <a:lnTo>
                    <a:pt x="20460" y="21600"/>
                  </a:lnTo>
                  <a:lnTo>
                    <a:pt x="21026" y="21011"/>
                  </a:lnTo>
                  <a:lnTo>
                    <a:pt x="21313" y="18639"/>
                  </a:lnTo>
                  <a:lnTo>
                    <a:pt x="21600" y="16275"/>
                  </a:lnTo>
                  <a:lnTo>
                    <a:pt x="21313" y="11538"/>
                  </a:lnTo>
                  <a:lnTo>
                    <a:pt x="21313" y="3550"/>
                  </a:lnTo>
                  <a:lnTo>
                    <a:pt x="20747" y="888"/>
                  </a:lnTo>
                  <a:lnTo>
                    <a:pt x="20460" y="598"/>
                  </a:lnTo>
                  <a:lnTo>
                    <a:pt x="20174" y="299"/>
                  </a:lnTo>
                  <a:lnTo>
                    <a:pt x="19608" y="299"/>
                  </a:lnTo>
                  <a:lnTo>
                    <a:pt x="10509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234" name="Shape 327"/>
            <p:cNvSpPr/>
            <p:nvPr/>
          </p:nvSpPr>
          <p:spPr>
            <a:xfrm>
              <a:off x="4102444" y="6347887"/>
              <a:ext cx="44731" cy="4247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653" y="0"/>
                  </a:moveTo>
                  <a:lnTo>
                    <a:pt x="5416" y="2261"/>
                  </a:lnTo>
                  <a:lnTo>
                    <a:pt x="1090" y="6818"/>
                  </a:lnTo>
                  <a:lnTo>
                    <a:pt x="0" y="10226"/>
                  </a:lnTo>
                  <a:lnTo>
                    <a:pt x="2179" y="17044"/>
                  </a:lnTo>
                  <a:lnTo>
                    <a:pt x="5416" y="19305"/>
                  </a:lnTo>
                  <a:lnTo>
                    <a:pt x="11890" y="21600"/>
                  </a:lnTo>
                  <a:lnTo>
                    <a:pt x="15126" y="20453"/>
                  </a:lnTo>
                  <a:lnTo>
                    <a:pt x="17274" y="18191"/>
                  </a:lnTo>
                  <a:lnTo>
                    <a:pt x="19421" y="15896"/>
                  </a:lnTo>
                  <a:lnTo>
                    <a:pt x="18363" y="13635"/>
                  </a:lnTo>
                  <a:lnTo>
                    <a:pt x="17274" y="12487"/>
                  </a:lnTo>
                  <a:lnTo>
                    <a:pt x="15126" y="12487"/>
                  </a:lnTo>
                  <a:lnTo>
                    <a:pt x="12947" y="13635"/>
                  </a:lnTo>
                  <a:lnTo>
                    <a:pt x="9710" y="13635"/>
                  </a:lnTo>
                  <a:lnTo>
                    <a:pt x="7563" y="12487"/>
                  </a:lnTo>
                  <a:lnTo>
                    <a:pt x="6474" y="11374"/>
                  </a:lnTo>
                  <a:lnTo>
                    <a:pt x="6474" y="10226"/>
                  </a:lnTo>
                  <a:lnTo>
                    <a:pt x="7563" y="7965"/>
                  </a:lnTo>
                  <a:lnTo>
                    <a:pt x="8653" y="6818"/>
                  </a:lnTo>
                  <a:lnTo>
                    <a:pt x="12947" y="5670"/>
                  </a:lnTo>
                  <a:lnTo>
                    <a:pt x="16184" y="5670"/>
                  </a:lnTo>
                  <a:lnTo>
                    <a:pt x="20510" y="4556"/>
                  </a:lnTo>
                  <a:lnTo>
                    <a:pt x="21600" y="4556"/>
                  </a:lnTo>
                  <a:lnTo>
                    <a:pt x="21600" y="2261"/>
                  </a:lnTo>
                  <a:lnTo>
                    <a:pt x="18363" y="1147"/>
                  </a:lnTo>
                  <a:lnTo>
                    <a:pt x="15126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235" name="Shape 328"/>
            <p:cNvSpPr/>
            <p:nvPr/>
          </p:nvSpPr>
          <p:spPr>
            <a:xfrm>
              <a:off x="4104700" y="5914391"/>
              <a:ext cx="151911" cy="16538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227" y="0"/>
                  </a:moveTo>
                  <a:lnTo>
                    <a:pt x="953" y="295"/>
                  </a:lnTo>
                  <a:lnTo>
                    <a:pt x="0" y="589"/>
                  </a:lnTo>
                  <a:lnTo>
                    <a:pt x="0" y="875"/>
                  </a:lnTo>
                  <a:lnTo>
                    <a:pt x="632" y="1465"/>
                  </a:lnTo>
                  <a:lnTo>
                    <a:pt x="1585" y="1751"/>
                  </a:lnTo>
                  <a:lnTo>
                    <a:pt x="3491" y="2340"/>
                  </a:lnTo>
                  <a:lnTo>
                    <a:pt x="19694" y="2340"/>
                  </a:lnTo>
                  <a:lnTo>
                    <a:pt x="19382" y="4091"/>
                  </a:lnTo>
                  <a:lnTo>
                    <a:pt x="19382" y="17223"/>
                  </a:lnTo>
                  <a:lnTo>
                    <a:pt x="19694" y="19554"/>
                  </a:lnTo>
                  <a:lnTo>
                    <a:pt x="8578" y="19260"/>
                  </a:lnTo>
                  <a:lnTo>
                    <a:pt x="4765" y="18974"/>
                  </a:lnTo>
                  <a:lnTo>
                    <a:pt x="2859" y="19260"/>
                  </a:lnTo>
                  <a:lnTo>
                    <a:pt x="1906" y="19554"/>
                  </a:lnTo>
                  <a:lnTo>
                    <a:pt x="1274" y="20135"/>
                  </a:lnTo>
                  <a:lnTo>
                    <a:pt x="1906" y="20725"/>
                  </a:lnTo>
                  <a:lnTo>
                    <a:pt x="2859" y="21305"/>
                  </a:lnTo>
                  <a:lnTo>
                    <a:pt x="4765" y="21600"/>
                  </a:lnTo>
                  <a:lnTo>
                    <a:pt x="21289" y="21600"/>
                  </a:lnTo>
                  <a:lnTo>
                    <a:pt x="21600" y="21011"/>
                  </a:lnTo>
                  <a:lnTo>
                    <a:pt x="21600" y="4091"/>
                  </a:lnTo>
                  <a:lnTo>
                    <a:pt x="21289" y="2046"/>
                  </a:lnTo>
                  <a:lnTo>
                    <a:pt x="21600" y="1751"/>
                  </a:lnTo>
                  <a:lnTo>
                    <a:pt x="21600" y="1170"/>
                  </a:lnTo>
                  <a:lnTo>
                    <a:pt x="21289" y="589"/>
                  </a:lnTo>
                  <a:lnTo>
                    <a:pt x="20647" y="295"/>
                  </a:lnTo>
                  <a:lnTo>
                    <a:pt x="8899" y="295"/>
                  </a:lnTo>
                  <a:lnTo>
                    <a:pt x="4445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236" name="Shape 329"/>
            <p:cNvSpPr/>
            <p:nvPr/>
          </p:nvSpPr>
          <p:spPr>
            <a:xfrm>
              <a:off x="4160579" y="5974717"/>
              <a:ext cx="37962" cy="5813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972" y="4167"/>
                  </a:moveTo>
                  <a:lnTo>
                    <a:pt x="12688" y="7471"/>
                  </a:lnTo>
                  <a:lnTo>
                    <a:pt x="10158" y="9148"/>
                  </a:lnTo>
                  <a:lnTo>
                    <a:pt x="7628" y="9962"/>
                  </a:lnTo>
                  <a:lnTo>
                    <a:pt x="6344" y="10800"/>
                  </a:lnTo>
                  <a:lnTo>
                    <a:pt x="6344" y="8310"/>
                  </a:lnTo>
                  <a:lnTo>
                    <a:pt x="7628" y="6658"/>
                  </a:lnTo>
                  <a:lnTo>
                    <a:pt x="8874" y="5819"/>
                  </a:lnTo>
                  <a:lnTo>
                    <a:pt x="11442" y="4167"/>
                  </a:lnTo>
                  <a:close/>
                  <a:moveTo>
                    <a:pt x="15256" y="0"/>
                  </a:moveTo>
                  <a:lnTo>
                    <a:pt x="8874" y="838"/>
                  </a:lnTo>
                  <a:lnTo>
                    <a:pt x="3814" y="3329"/>
                  </a:lnTo>
                  <a:lnTo>
                    <a:pt x="2530" y="3329"/>
                  </a:lnTo>
                  <a:lnTo>
                    <a:pt x="2530" y="4167"/>
                  </a:lnTo>
                  <a:lnTo>
                    <a:pt x="1246" y="4981"/>
                  </a:lnTo>
                  <a:lnTo>
                    <a:pt x="0" y="8310"/>
                  </a:lnTo>
                  <a:lnTo>
                    <a:pt x="0" y="11638"/>
                  </a:lnTo>
                  <a:lnTo>
                    <a:pt x="1246" y="18271"/>
                  </a:lnTo>
                  <a:lnTo>
                    <a:pt x="2530" y="19923"/>
                  </a:lnTo>
                  <a:lnTo>
                    <a:pt x="3814" y="19923"/>
                  </a:lnTo>
                  <a:lnTo>
                    <a:pt x="6344" y="18271"/>
                  </a:lnTo>
                  <a:lnTo>
                    <a:pt x="6344" y="14942"/>
                  </a:lnTo>
                  <a:lnTo>
                    <a:pt x="7628" y="16619"/>
                  </a:lnTo>
                  <a:lnTo>
                    <a:pt x="10158" y="19110"/>
                  </a:lnTo>
                  <a:lnTo>
                    <a:pt x="13972" y="20762"/>
                  </a:lnTo>
                  <a:lnTo>
                    <a:pt x="17786" y="21600"/>
                  </a:lnTo>
                  <a:lnTo>
                    <a:pt x="20316" y="21600"/>
                  </a:lnTo>
                  <a:lnTo>
                    <a:pt x="21600" y="19923"/>
                  </a:lnTo>
                  <a:lnTo>
                    <a:pt x="21600" y="18271"/>
                  </a:lnTo>
                  <a:lnTo>
                    <a:pt x="19070" y="16619"/>
                  </a:lnTo>
                  <a:lnTo>
                    <a:pt x="15256" y="15781"/>
                  </a:lnTo>
                  <a:lnTo>
                    <a:pt x="12688" y="13290"/>
                  </a:lnTo>
                  <a:lnTo>
                    <a:pt x="17786" y="10800"/>
                  </a:lnTo>
                  <a:lnTo>
                    <a:pt x="21600" y="6658"/>
                  </a:lnTo>
                  <a:lnTo>
                    <a:pt x="21600" y="1677"/>
                  </a:lnTo>
                  <a:lnTo>
                    <a:pt x="1907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237" name="Shape 330"/>
            <p:cNvSpPr/>
            <p:nvPr/>
          </p:nvSpPr>
          <p:spPr>
            <a:xfrm>
              <a:off x="4850974" y="6343441"/>
              <a:ext cx="62584" cy="5581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35" y="0"/>
                  </a:moveTo>
                  <a:lnTo>
                    <a:pt x="779" y="848"/>
                  </a:lnTo>
                  <a:lnTo>
                    <a:pt x="0" y="2594"/>
                  </a:lnTo>
                  <a:lnTo>
                    <a:pt x="0" y="17285"/>
                  </a:lnTo>
                  <a:lnTo>
                    <a:pt x="779" y="19006"/>
                  </a:lnTo>
                  <a:lnTo>
                    <a:pt x="2313" y="19879"/>
                  </a:lnTo>
                  <a:lnTo>
                    <a:pt x="3848" y="19006"/>
                  </a:lnTo>
                  <a:lnTo>
                    <a:pt x="4627" y="17285"/>
                  </a:lnTo>
                  <a:lnTo>
                    <a:pt x="4627" y="11224"/>
                  </a:lnTo>
                  <a:lnTo>
                    <a:pt x="6940" y="16412"/>
                  </a:lnTo>
                  <a:lnTo>
                    <a:pt x="7719" y="17285"/>
                  </a:lnTo>
                  <a:lnTo>
                    <a:pt x="10033" y="17285"/>
                  </a:lnTo>
                  <a:lnTo>
                    <a:pt x="10789" y="16412"/>
                  </a:lnTo>
                  <a:lnTo>
                    <a:pt x="15415" y="11224"/>
                  </a:lnTo>
                  <a:lnTo>
                    <a:pt x="16194" y="15564"/>
                  </a:lnTo>
                  <a:lnTo>
                    <a:pt x="17729" y="19879"/>
                  </a:lnTo>
                  <a:lnTo>
                    <a:pt x="18508" y="21600"/>
                  </a:lnTo>
                  <a:lnTo>
                    <a:pt x="20042" y="20752"/>
                  </a:lnTo>
                  <a:lnTo>
                    <a:pt x="21600" y="19879"/>
                  </a:lnTo>
                  <a:lnTo>
                    <a:pt x="21600" y="17285"/>
                  </a:lnTo>
                  <a:lnTo>
                    <a:pt x="20042" y="14691"/>
                  </a:lnTo>
                  <a:lnTo>
                    <a:pt x="20042" y="2594"/>
                  </a:lnTo>
                  <a:lnTo>
                    <a:pt x="19287" y="1721"/>
                  </a:lnTo>
                  <a:lnTo>
                    <a:pt x="17729" y="848"/>
                  </a:lnTo>
                  <a:lnTo>
                    <a:pt x="16194" y="1721"/>
                  </a:lnTo>
                  <a:lnTo>
                    <a:pt x="9254" y="10376"/>
                  </a:lnTo>
                  <a:lnTo>
                    <a:pt x="4627" y="848"/>
                  </a:lnTo>
                  <a:lnTo>
                    <a:pt x="3092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238" name="Shape 331"/>
            <p:cNvSpPr/>
            <p:nvPr/>
          </p:nvSpPr>
          <p:spPr>
            <a:xfrm>
              <a:off x="3993008" y="6155761"/>
              <a:ext cx="51367" cy="7147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144" y="5395"/>
                  </a:moveTo>
                  <a:lnTo>
                    <a:pt x="15963" y="6077"/>
                  </a:lnTo>
                  <a:lnTo>
                    <a:pt x="17833" y="7421"/>
                  </a:lnTo>
                  <a:lnTo>
                    <a:pt x="17833" y="12816"/>
                  </a:lnTo>
                  <a:lnTo>
                    <a:pt x="15963" y="14179"/>
                  </a:lnTo>
                  <a:lnTo>
                    <a:pt x="14093" y="15523"/>
                  </a:lnTo>
                  <a:lnTo>
                    <a:pt x="12195" y="16867"/>
                  </a:lnTo>
                  <a:lnTo>
                    <a:pt x="9377" y="17549"/>
                  </a:lnTo>
                  <a:lnTo>
                    <a:pt x="8456" y="17549"/>
                  </a:lnTo>
                  <a:lnTo>
                    <a:pt x="8456" y="9446"/>
                  </a:lnTo>
                  <a:lnTo>
                    <a:pt x="9377" y="5395"/>
                  </a:lnTo>
                  <a:close/>
                  <a:moveTo>
                    <a:pt x="8456" y="0"/>
                  </a:moveTo>
                  <a:lnTo>
                    <a:pt x="6558" y="1344"/>
                  </a:lnTo>
                  <a:lnTo>
                    <a:pt x="5637" y="3369"/>
                  </a:lnTo>
                  <a:lnTo>
                    <a:pt x="3740" y="8103"/>
                  </a:lnTo>
                  <a:lnTo>
                    <a:pt x="2819" y="12816"/>
                  </a:lnTo>
                  <a:lnTo>
                    <a:pt x="3740" y="17549"/>
                  </a:lnTo>
                  <a:lnTo>
                    <a:pt x="921" y="18231"/>
                  </a:lnTo>
                  <a:lnTo>
                    <a:pt x="0" y="18231"/>
                  </a:lnTo>
                  <a:lnTo>
                    <a:pt x="0" y="20256"/>
                  </a:lnTo>
                  <a:lnTo>
                    <a:pt x="921" y="20918"/>
                  </a:lnTo>
                  <a:lnTo>
                    <a:pt x="3740" y="21600"/>
                  </a:lnTo>
                  <a:lnTo>
                    <a:pt x="6558" y="21600"/>
                  </a:lnTo>
                  <a:lnTo>
                    <a:pt x="9377" y="20918"/>
                  </a:lnTo>
                  <a:lnTo>
                    <a:pt x="13144" y="20256"/>
                  </a:lnTo>
                  <a:lnTo>
                    <a:pt x="17833" y="16867"/>
                  </a:lnTo>
                  <a:lnTo>
                    <a:pt x="19730" y="14841"/>
                  </a:lnTo>
                  <a:lnTo>
                    <a:pt x="21600" y="13497"/>
                  </a:lnTo>
                  <a:lnTo>
                    <a:pt x="21600" y="8764"/>
                  </a:lnTo>
                  <a:lnTo>
                    <a:pt x="20651" y="6739"/>
                  </a:lnTo>
                  <a:lnTo>
                    <a:pt x="19730" y="4713"/>
                  </a:lnTo>
                  <a:lnTo>
                    <a:pt x="17833" y="4051"/>
                  </a:lnTo>
                  <a:lnTo>
                    <a:pt x="15014" y="3369"/>
                  </a:lnTo>
                  <a:lnTo>
                    <a:pt x="9377" y="3369"/>
                  </a:lnTo>
                  <a:lnTo>
                    <a:pt x="9377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239" name="Shape 332"/>
            <p:cNvSpPr/>
            <p:nvPr/>
          </p:nvSpPr>
          <p:spPr>
            <a:xfrm>
              <a:off x="3653352" y="6289818"/>
              <a:ext cx="169829" cy="16306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18" y="1776"/>
                  </a:moveTo>
                  <a:lnTo>
                    <a:pt x="5968" y="2066"/>
                  </a:lnTo>
                  <a:lnTo>
                    <a:pt x="10517" y="2365"/>
                  </a:lnTo>
                  <a:lnTo>
                    <a:pt x="19608" y="2066"/>
                  </a:lnTo>
                  <a:lnTo>
                    <a:pt x="19608" y="19534"/>
                  </a:lnTo>
                  <a:lnTo>
                    <a:pt x="17616" y="19235"/>
                  </a:lnTo>
                  <a:lnTo>
                    <a:pt x="5115" y="19235"/>
                  </a:lnTo>
                  <a:lnTo>
                    <a:pt x="2845" y="19824"/>
                  </a:lnTo>
                  <a:lnTo>
                    <a:pt x="2558" y="14796"/>
                  </a:lnTo>
                  <a:lnTo>
                    <a:pt x="1992" y="10057"/>
                  </a:lnTo>
                  <a:lnTo>
                    <a:pt x="1992" y="5916"/>
                  </a:lnTo>
                  <a:lnTo>
                    <a:pt x="1418" y="1776"/>
                  </a:lnTo>
                  <a:close/>
                  <a:moveTo>
                    <a:pt x="5968" y="0"/>
                  </a:moveTo>
                  <a:lnTo>
                    <a:pt x="1418" y="290"/>
                  </a:lnTo>
                  <a:lnTo>
                    <a:pt x="853" y="589"/>
                  </a:lnTo>
                  <a:lnTo>
                    <a:pt x="566" y="1178"/>
                  </a:lnTo>
                  <a:lnTo>
                    <a:pt x="287" y="3253"/>
                  </a:lnTo>
                  <a:lnTo>
                    <a:pt x="0" y="5618"/>
                  </a:lnTo>
                  <a:lnTo>
                    <a:pt x="287" y="10057"/>
                  </a:lnTo>
                  <a:lnTo>
                    <a:pt x="566" y="15385"/>
                  </a:lnTo>
                  <a:lnTo>
                    <a:pt x="853" y="18048"/>
                  </a:lnTo>
                  <a:lnTo>
                    <a:pt x="1418" y="20422"/>
                  </a:lnTo>
                  <a:lnTo>
                    <a:pt x="1418" y="21011"/>
                  </a:lnTo>
                  <a:lnTo>
                    <a:pt x="2558" y="21011"/>
                  </a:lnTo>
                  <a:lnTo>
                    <a:pt x="4550" y="21310"/>
                  </a:lnTo>
                  <a:lnTo>
                    <a:pt x="10796" y="21310"/>
                  </a:lnTo>
                  <a:lnTo>
                    <a:pt x="15345" y="21600"/>
                  </a:lnTo>
                  <a:lnTo>
                    <a:pt x="17616" y="21600"/>
                  </a:lnTo>
                  <a:lnTo>
                    <a:pt x="19895" y="21310"/>
                  </a:lnTo>
                  <a:lnTo>
                    <a:pt x="20174" y="21600"/>
                  </a:lnTo>
                  <a:lnTo>
                    <a:pt x="20460" y="21600"/>
                  </a:lnTo>
                  <a:lnTo>
                    <a:pt x="20747" y="21310"/>
                  </a:lnTo>
                  <a:lnTo>
                    <a:pt x="21026" y="21011"/>
                  </a:lnTo>
                  <a:lnTo>
                    <a:pt x="21313" y="18646"/>
                  </a:lnTo>
                  <a:lnTo>
                    <a:pt x="21600" y="16273"/>
                  </a:lnTo>
                  <a:lnTo>
                    <a:pt x="21313" y="11543"/>
                  </a:lnTo>
                  <a:lnTo>
                    <a:pt x="21313" y="3552"/>
                  </a:lnTo>
                  <a:lnTo>
                    <a:pt x="20747" y="888"/>
                  </a:lnTo>
                  <a:lnTo>
                    <a:pt x="20174" y="290"/>
                  </a:lnTo>
                  <a:lnTo>
                    <a:pt x="19608" y="290"/>
                  </a:lnTo>
                  <a:lnTo>
                    <a:pt x="10517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240" name="Shape 333"/>
            <p:cNvSpPr/>
            <p:nvPr/>
          </p:nvSpPr>
          <p:spPr>
            <a:xfrm>
              <a:off x="4801798" y="6287561"/>
              <a:ext cx="172085" cy="16531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889" y="0"/>
                  </a:moveTo>
                  <a:lnTo>
                    <a:pt x="3649" y="295"/>
                  </a:lnTo>
                  <a:lnTo>
                    <a:pt x="2807" y="581"/>
                  </a:lnTo>
                  <a:lnTo>
                    <a:pt x="1966" y="1171"/>
                  </a:lnTo>
                  <a:lnTo>
                    <a:pt x="2524" y="1752"/>
                  </a:lnTo>
                  <a:lnTo>
                    <a:pt x="3365" y="2046"/>
                  </a:lnTo>
                  <a:lnTo>
                    <a:pt x="5331" y="2333"/>
                  </a:lnTo>
                  <a:lnTo>
                    <a:pt x="8980" y="2333"/>
                  </a:lnTo>
                  <a:lnTo>
                    <a:pt x="14586" y="2922"/>
                  </a:lnTo>
                  <a:lnTo>
                    <a:pt x="19917" y="3208"/>
                  </a:lnTo>
                  <a:lnTo>
                    <a:pt x="19917" y="9929"/>
                  </a:lnTo>
                  <a:lnTo>
                    <a:pt x="19634" y="14594"/>
                  </a:lnTo>
                  <a:lnTo>
                    <a:pt x="19634" y="16935"/>
                  </a:lnTo>
                  <a:lnTo>
                    <a:pt x="19917" y="19267"/>
                  </a:lnTo>
                  <a:lnTo>
                    <a:pt x="10937" y="18973"/>
                  </a:lnTo>
                  <a:lnTo>
                    <a:pt x="6456" y="18973"/>
                  </a:lnTo>
                  <a:lnTo>
                    <a:pt x="4207" y="19267"/>
                  </a:lnTo>
                  <a:lnTo>
                    <a:pt x="2249" y="19848"/>
                  </a:lnTo>
                  <a:lnTo>
                    <a:pt x="1966" y="15183"/>
                  </a:lnTo>
                  <a:lnTo>
                    <a:pt x="1966" y="10510"/>
                  </a:lnTo>
                  <a:lnTo>
                    <a:pt x="2249" y="5836"/>
                  </a:lnTo>
                  <a:lnTo>
                    <a:pt x="2249" y="3503"/>
                  </a:lnTo>
                  <a:lnTo>
                    <a:pt x="1966" y="2333"/>
                  </a:lnTo>
                  <a:lnTo>
                    <a:pt x="1683" y="1171"/>
                  </a:lnTo>
                  <a:lnTo>
                    <a:pt x="841" y="2627"/>
                  </a:lnTo>
                  <a:lnTo>
                    <a:pt x="566" y="4084"/>
                  </a:lnTo>
                  <a:lnTo>
                    <a:pt x="0" y="7301"/>
                  </a:lnTo>
                  <a:lnTo>
                    <a:pt x="0" y="19267"/>
                  </a:lnTo>
                  <a:lnTo>
                    <a:pt x="283" y="20143"/>
                  </a:lnTo>
                  <a:lnTo>
                    <a:pt x="841" y="21019"/>
                  </a:lnTo>
                  <a:lnTo>
                    <a:pt x="1683" y="21314"/>
                  </a:lnTo>
                  <a:lnTo>
                    <a:pt x="2249" y="21314"/>
                  </a:lnTo>
                  <a:lnTo>
                    <a:pt x="2249" y="20724"/>
                  </a:lnTo>
                  <a:lnTo>
                    <a:pt x="4490" y="21314"/>
                  </a:lnTo>
                  <a:lnTo>
                    <a:pt x="6456" y="21600"/>
                  </a:lnTo>
                  <a:lnTo>
                    <a:pt x="10937" y="21600"/>
                  </a:lnTo>
                  <a:lnTo>
                    <a:pt x="19917" y="21314"/>
                  </a:lnTo>
                  <a:lnTo>
                    <a:pt x="20475" y="21019"/>
                  </a:lnTo>
                  <a:lnTo>
                    <a:pt x="20759" y="21314"/>
                  </a:lnTo>
                  <a:lnTo>
                    <a:pt x="21034" y="21314"/>
                  </a:lnTo>
                  <a:lnTo>
                    <a:pt x="21317" y="21019"/>
                  </a:lnTo>
                  <a:lnTo>
                    <a:pt x="21600" y="18686"/>
                  </a:lnTo>
                  <a:lnTo>
                    <a:pt x="21600" y="3503"/>
                  </a:lnTo>
                  <a:lnTo>
                    <a:pt x="21317" y="581"/>
                  </a:lnTo>
                  <a:lnTo>
                    <a:pt x="21034" y="295"/>
                  </a:lnTo>
                  <a:lnTo>
                    <a:pt x="20475" y="295"/>
                  </a:lnTo>
                  <a:lnTo>
                    <a:pt x="20475" y="581"/>
                  </a:lnTo>
                  <a:lnTo>
                    <a:pt x="20192" y="1457"/>
                  </a:lnTo>
                  <a:lnTo>
                    <a:pt x="15427" y="876"/>
                  </a:lnTo>
                  <a:lnTo>
                    <a:pt x="10379" y="295"/>
                  </a:lnTo>
                  <a:lnTo>
                    <a:pt x="5889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241" name="Shape 334"/>
            <p:cNvSpPr/>
            <p:nvPr/>
          </p:nvSpPr>
          <p:spPr>
            <a:xfrm>
              <a:off x="3937129" y="6097625"/>
              <a:ext cx="167572" cy="1809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72" y="1331"/>
                  </a:moveTo>
                  <a:lnTo>
                    <a:pt x="19299" y="10139"/>
                  </a:lnTo>
                  <a:lnTo>
                    <a:pt x="19008" y="18939"/>
                  </a:lnTo>
                  <a:lnTo>
                    <a:pt x="14688" y="19200"/>
                  </a:lnTo>
                  <a:lnTo>
                    <a:pt x="4320" y="19200"/>
                  </a:lnTo>
                  <a:lnTo>
                    <a:pt x="2301" y="19469"/>
                  </a:lnTo>
                  <a:lnTo>
                    <a:pt x="2010" y="19469"/>
                  </a:lnTo>
                  <a:lnTo>
                    <a:pt x="2010" y="19200"/>
                  </a:lnTo>
                  <a:lnTo>
                    <a:pt x="2301" y="14939"/>
                  </a:lnTo>
                  <a:lnTo>
                    <a:pt x="2301" y="10669"/>
                  </a:lnTo>
                  <a:lnTo>
                    <a:pt x="2010" y="6139"/>
                  </a:lnTo>
                  <a:lnTo>
                    <a:pt x="1437" y="1869"/>
                  </a:lnTo>
                  <a:lnTo>
                    <a:pt x="10659" y="2131"/>
                  </a:lnTo>
                  <a:lnTo>
                    <a:pt x="15261" y="1869"/>
                  </a:lnTo>
                  <a:lnTo>
                    <a:pt x="19872" y="1331"/>
                  </a:lnTo>
                  <a:close/>
                  <a:moveTo>
                    <a:pt x="10659" y="0"/>
                  </a:moveTo>
                  <a:lnTo>
                    <a:pt x="5757" y="269"/>
                  </a:lnTo>
                  <a:lnTo>
                    <a:pt x="573" y="269"/>
                  </a:lnTo>
                  <a:lnTo>
                    <a:pt x="282" y="800"/>
                  </a:lnTo>
                  <a:lnTo>
                    <a:pt x="282" y="1331"/>
                  </a:lnTo>
                  <a:lnTo>
                    <a:pt x="573" y="1600"/>
                  </a:lnTo>
                  <a:lnTo>
                    <a:pt x="282" y="6139"/>
                  </a:lnTo>
                  <a:lnTo>
                    <a:pt x="0" y="10400"/>
                  </a:lnTo>
                  <a:lnTo>
                    <a:pt x="282" y="14939"/>
                  </a:lnTo>
                  <a:lnTo>
                    <a:pt x="573" y="19200"/>
                  </a:lnTo>
                  <a:lnTo>
                    <a:pt x="573" y="19739"/>
                  </a:lnTo>
                  <a:lnTo>
                    <a:pt x="864" y="20000"/>
                  </a:lnTo>
                  <a:lnTo>
                    <a:pt x="1437" y="20000"/>
                  </a:lnTo>
                  <a:lnTo>
                    <a:pt x="1728" y="19739"/>
                  </a:lnTo>
                  <a:lnTo>
                    <a:pt x="1728" y="20539"/>
                  </a:lnTo>
                  <a:lnTo>
                    <a:pt x="2301" y="20800"/>
                  </a:lnTo>
                  <a:lnTo>
                    <a:pt x="4029" y="21069"/>
                  </a:lnTo>
                  <a:lnTo>
                    <a:pt x="6048" y="21339"/>
                  </a:lnTo>
                  <a:lnTo>
                    <a:pt x="10368" y="21339"/>
                  </a:lnTo>
                  <a:lnTo>
                    <a:pt x="14688" y="21069"/>
                  </a:lnTo>
                  <a:lnTo>
                    <a:pt x="18717" y="20269"/>
                  </a:lnTo>
                  <a:lnTo>
                    <a:pt x="18717" y="21069"/>
                  </a:lnTo>
                  <a:lnTo>
                    <a:pt x="19008" y="21339"/>
                  </a:lnTo>
                  <a:lnTo>
                    <a:pt x="19581" y="21600"/>
                  </a:lnTo>
                  <a:lnTo>
                    <a:pt x="20163" y="21600"/>
                  </a:lnTo>
                  <a:lnTo>
                    <a:pt x="20736" y="21069"/>
                  </a:lnTo>
                  <a:lnTo>
                    <a:pt x="21309" y="16000"/>
                  </a:lnTo>
                  <a:lnTo>
                    <a:pt x="21600" y="11200"/>
                  </a:lnTo>
                  <a:lnTo>
                    <a:pt x="21600" y="6139"/>
                  </a:lnTo>
                  <a:lnTo>
                    <a:pt x="21027" y="1331"/>
                  </a:lnTo>
                  <a:lnTo>
                    <a:pt x="21027" y="800"/>
                  </a:lnTo>
                  <a:lnTo>
                    <a:pt x="20736" y="800"/>
                  </a:lnTo>
                  <a:lnTo>
                    <a:pt x="20445" y="269"/>
                  </a:lnTo>
                  <a:lnTo>
                    <a:pt x="19872" y="269"/>
                  </a:lnTo>
                  <a:lnTo>
                    <a:pt x="1526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242" name="Shape 335"/>
            <p:cNvSpPr/>
            <p:nvPr/>
          </p:nvSpPr>
          <p:spPr>
            <a:xfrm>
              <a:off x="3718124" y="6343441"/>
              <a:ext cx="51434" cy="603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763" y="0"/>
                  </a:moveTo>
                  <a:lnTo>
                    <a:pt x="1895" y="784"/>
                  </a:lnTo>
                  <a:lnTo>
                    <a:pt x="948" y="784"/>
                  </a:lnTo>
                  <a:lnTo>
                    <a:pt x="948" y="2400"/>
                  </a:lnTo>
                  <a:lnTo>
                    <a:pt x="1895" y="3992"/>
                  </a:lnTo>
                  <a:lnTo>
                    <a:pt x="4710" y="4800"/>
                  </a:lnTo>
                  <a:lnTo>
                    <a:pt x="10340" y="6392"/>
                  </a:lnTo>
                  <a:lnTo>
                    <a:pt x="5630" y="12000"/>
                  </a:lnTo>
                  <a:lnTo>
                    <a:pt x="948" y="17584"/>
                  </a:lnTo>
                  <a:lnTo>
                    <a:pt x="0" y="19200"/>
                  </a:lnTo>
                  <a:lnTo>
                    <a:pt x="948" y="19984"/>
                  </a:lnTo>
                  <a:lnTo>
                    <a:pt x="1895" y="20792"/>
                  </a:lnTo>
                  <a:lnTo>
                    <a:pt x="3763" y="21600"/>
                  </a:lnTo>
                  <a:lnTo>
                    <a:pt x="15022" y="19200"/>
                  </a:lnTo>
                  <a:lnTo>
                    <a:pt x="18785" y="18392"/>
                  </a:lnTo>
                  <a:lnTo>
                    <a:pt x="20652" y="17584"/>
                  </a:lnTo>
                  <a:lnTo>
                    <a:pt x="21600" y="15992"/>
                  </a:lnTo>
                  <a:lnTo>
                    <a:pt x="20652" y="14400"/>
                  </a:lnTo>
                  <a:lnTo>
                    <a:pt x="19705" y="13592"/>
                  </a:lnTo>
                  <a:lnTo>
                    <a:pt x="17837" y="13592"/>
                  </a:lnTo>
                  <a:lnTo>
                    <a:pt x="14075" y="14400"/>
                  </a:lnTo>
                  <a:lnTo>
                    <a:pt x="10340" y="15184"/>
                  </a:lnTo>
                  <a:lnTo>
                    <a:pt x="18785" y="6392"/>
                  </a:lnTo>
                  <a:lnTo>
                    <a:pt x="19705" y="4800"/>
                  </a:lnTo>
                  <a:lnTo>
                    <a:pt x="18785" y="3184"/>
                  </a:lnTo>
                  <a:lnTo>
                    <a:pt x="17837" y="2400"/>
                  </a:lnTo>
                  <a:lnTo>
                    <a:pt x="16890" y="1592"/>
                  </a:lnTo>
                  <a:lnTo>
                    <a:pt x="7525" y="784"/>
                  </a:lnTo>
                  <a:lnTo>
                    <a:pt x="3763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243" name="Shape 336"/>
            <p:cNvSpPr/>
            <p:nvPr/>
          </p:nvSpPr>
          <p:spPr>
            <a:xfrm>
              <a:off x="3222112" y="6287561"/>
              <a:ext cx="216749" cy="1787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79" y="2158"/>
                  </a:moveTo>
                  <a:lnTo>
                    <a:pt x="3783" y="2430"/>
                  </a:lnTo>
                  <a:lnTo>
                    <a:pt x="5569" y="2430"/>
                  </a:lnTo>
                  <a:lnTo>
                    <a:pt x="9352" y="2703"/>
                  </a:lnTo>
                  <a:lnTo>
                    <a:pt x="14695" y="2968"/>
                  </a:lnTo>
                  <a:lnTo>
                    <a:pt x="19814" y="3513"/>
                  </a:lnTo>
                  <a:lnTo>
                    <a:pt x="19596" y="7291"/>
                  </a:lnTo>
                  <a:lnTo>
                    <a:pt x="19371" y="11341"/>
                  </a:lnTo>
                  <a:lnTo>
                    <a:pt x="19596" y="15392"/>
                  </a:lnTo>
                  <a:lnTo>
                    <a:pt x="19814" y="19170"/>
                  </a:lnTo>
                  <a:lnTo>
                    <a:pt x="16031" y="19170"/>
                  </a:lnTo>
                  <a:lnTo>
                    <a:pt x="10688" y="19442"/>
                  </a:lnTo>
                  <a:lnTo>
                    <a:pt x="5787" y="19442"/>
                  </a:lnTo>
                  <a:lnTo>
                    <a:pt x="3783" y="19170"/>
                  </a:lnTo>
                  <a:lnTo>
                    <a:pt x="2672" y="18632"/>
                  </a:lnTo>
                  <a:lnTo>
                    <a:pt x="2672" y="14044"/>
                  </a:lnTo>
                  <a:lnTo>
                    <a:pt x="2447" y="9448"/>
                  </a:lnTo>
                  <a:lnTo>
                    <a:pt x="2229" y="5671"/>
                  </a:lnTo>
                  <a:lnTo>
                    <a:pt x="1779" y="2158"/>
                  </a:lnTo>
                  <a:close/>
                  <a:moveTo>
                    <a:pt x="893" y="0"/>
                  </a:moveTo>
                  <a:lnTo>
                    <a:pt x="668" y="273"/>
                  </a:lnTo>
                  <a:lnTo>
                    <a:pt x="443" y="810"/>
                  </a:lnTo>
                  <a:lnTo>
                    <a:pt x="443" y="1083"/>
                  </a:lnTo>
                  <a:lnTo>
                    <a:pt x="0" y="1620"/>
                  </a:lnTo>
                  <a:lnTo>
                    <a:pt x="225" y="1893"/>
                  </a:lnTo>
                  <a:lnTo>
                    <a:pt x="443" y="1893"/>
                  </a:lnTo>
                  <a:lnTo>
                    <a:pt x="443" y="6208"/>
                  </a:lnTo>
                  <a:lnTo>
                    <a:pt x="668" y="10804"/>
                  </a:lnTo>
                  <a:lnTo>
                    <a:pt x="893" y="15119"/>
                  </a:lnTo>
                  <a:lnTo>
                    <a:pt x="893" y="17285"/>
                  </a:lnTo>
                  <a:lnTo>
                    <a:pt x="1336" y="19442"/>
                  </a:lnTo>
                  <a:lnTo>
                    <a:pt x="1336" y="19980"/>
                  </a:lnTo>
                  <a:lnTo>
                    <a:pt x="1561" y="20253"/>
                  </a:lnTo>
                  <a:lnTo>
                    <a:pt x="2229" y="19980"/>
                  </a:lnTo>
                  <a:lnTo>
                    <a:pt x="6680" y="21063"/>
                  </a:lnTo>
                  <a:lnTo>
                    <a:pt x="11356" y="21600"/>
                  </a:lnTo>
                  <a:lnTo>
                    <a:pt x="15806" y="21335"/>
                  </a:lnTo>
                  <a:lnTo>
                    <a:pt x="20264" y="20525"/>
                  </a:lnTo>
                  <a:lnTo>
                    <a:pt x="20707" y="20790"/>
                  </a:lnTo>
                  <a:lnTo>
                    <a:pt x="21157" y="20525"/>
                  </a:lnTo>
                  <a:lnTo>
                    <a:pt x="21375" y="20253"/>
                  </a:lnTo>
                  <a:lnTo>
                    <a:pt x="21600" y="19715"/>
                  </a:lnTo>
                  <a:lnTo>
                    <a:pt x="21375" y="14582"/>
                  </a:lnTo>
                  <a:lnTo>
                    <a:pt x="21375" y="9448"/>
                  </a:lnTo>
                  <a:lnTo>
                    <a:pt x="21600" y="5133"/>
                  </a:lnTo>
                  <a:lnTo>
                    <a:pt x="21600" y="2968"/>
                  </a:lnTo>
                  <a:lnTo>
                    <a:pt x="21375" y="810"/>
                  </a:lnTo>
                  <a:lnTo>
                    <a:pt x="21375" y="273"/>
                  </a:lnTo>
                  <a:lnTo>
                    <a:pt x="20707" y="273"/>
                  </a:lnTo>
                  <a:lnTo>
                    <a:pt x="20482" y="810"/>
                  </a:lnTo>
                  <a:lnTo>
                    <a:pt x="20264" y="1893"/>
                  </a:lnTo>
                  <a:lnTo>
                    <a:pt x="15588" y="1347"/>
                  </a:lnTo>
                  <a:lnTo>
                    <a:pt x="10912" y="810"/>
                  </a:lnTo>
                  <a:lnTo>
                    <a:pt x="6237" y="537"/>
                  </a:lnTo>
                  <a:lnTo>
                    <a:pt x="4008" y="537"/>
                  </a:lnTo>
                  <a:lnTo>
                    <a:pt x="1779" y="810"/>
                  </a:lnTo>
                  <a:lnTo>
                    <a:pt x="1561" y="537"/>
                  </a:lnTo>
                  <a:lnTo>
                    <a:pt x="1336" y="273"/>
                  </a:lnTo>
                  <a:lnTo>
                    <a:pt x="893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244" name="Shape 337"/>
            <p:cNvSpPr/>
            <p:nvPr/>
          </p:nvSpPr>
          <p:spPr>
            <a:xfrm>
              <a:off x="3224368" y="6099881"/>
              <a:ext cx="310590" cy="17427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74" y="2213"/>
                  </a:moveTo>
                  <a:lnTo>
                    <a:pt x="20668" y="2764"/>
                  </a:lnTo>
                  <a:lnTo>
                    <a:pt x="20354" y="4425"/>
                  </a:lnTo>
                  <a:lnTo>
                    <a:pt x="20354" y="18557"/>
                  </a:lnTo>
                  <a:lnTo>
                    <a:pt x="11031" y="17997"/>
                  </a:lnTo>
                  <a:lnTo>
                    <a:pt x="8543" y="17997"/>
                  </a:lnTo>
                  <a:lnTo>
                    <a:pt x="6212" y="18277"/>
                  </a:lnTo>
                  <a:lnTo>
                    <a:pt x="3729" y="18557"/>
                  </a:lnTo>
                  <a:lnTo>
                    <a:pt x="2483" y="19108"/>
                  </a:lnTo>
                  <a:lnTo>
                    <a:pt x="1398" y="19659"/>
                  </a:lnTo>
                  <a:lnTo>
                    <a:pt x="1242" y="9969"/>
                  </a:lnTo>
                  <a:lnTo>
                    <a:pt x="1398" y="6095"/>
                  </a:lnTo>
                  <a:lnTo>
                    <a:pt x="1085" y="2213"/>
                  </a:lnTo>
                  <a:close/>
                  <a:moveTo>
                    <a:pt x="3882" y="0"/>
                  </a:moveTo>
                  <a:lnTo>
                    <a:pt x="2797" y="271"/>
                  </a:lnTo>
                  <a:lnTo>
                    <a:pt x="1865" y="831"/>
                  </a:lnTo>
                  <a:lnTo>
                    <a:pt x="932" y="1382"/>
                  </a:lnTo>
                  <a:lnTo>
                    <a:pt x="775" y="1102"/>
                  </a:lnTo>
                  <a:lnTo>
                    <a:pt x="618" y="831"/>
                  </a:lnTo>
                  <a:lnTo>
                    <a:pt x="466" y="1102"/>
                  </a:lnTo>
                  <a:lnTo>
                    <a:pt x="152" y="2764"/>
                  </a:lnTo>
                  <a:lnTo>
                    <a:pt x="0" y="4705"/>
                  </a:lnTo>
                  <a:lnTo>
                    <a:pt x="152" y="8308"/>
                  </a:lnTo>
                  <a:lnTo>
                    <a:pt x="309" y="20218"/>
                  </a:lnTo>
                  <a:lnTo>
                    <a:pt x="309" y="20490"/>
                  </a:lnTo>
                  <a:lnTo>
                    <a:pt x="466" y="20769"/>
                  </a:lnTo>
                  <a:lnTo>
                    <a:pt x="932" y="21049"/>
                  </a:lnTo>
                  <a:lnTo>
                    <a:pt x="1242" y="20769"/>
                  </a:lnTo>
                  <a:lnTo>
                    <a:pt x="1398" y="20490"/>
                  </a:lnTo>
                  <a:lnTo>
                    <a:pt x="1398" y="19938"/>
                  </a:lnTo>
                  <a:lnTo>
                    <a:pt x="3415" y="20218"/>
                  </a:lnTo>
                  <a:lnTo>
                    <a:pt x="5594" y="20218"/>
                  </a:lnTo>
                  <a:lnTo>
                    <a:pt x="9789" y="19938"/>
                  </a:lnTo>
                  <a:lnTo>
                    <a:pt x="15074" y="19938"/>
                  </a:lnTo>
                  <a:lnTo>
                    <a:pt x="20511" y="20218"/>
                  </a:lnTo>
                  <a:lnTo>
                    <a:pt x="20511" y="20769"/>
                  </a:lnTo>
                  <a:lnTo>
                    <a:pt x="20668" y="21600"/>
                  </a:lnTo>
                  <a:lnTo>
                    <a:pt x="21286" y="21600"/>
                  </a:lnTo>
                  <a:lnTo>
                    <a:pt x="21443" y="20769"/>
                  </a:lnTo>
                  <a:lnTo>
                    <a:pt x="21600" y="15785"/>
                  </a:lnTo>
                  <a:lnTo>
                    <a:pt x="21600" y="4705"/>
                  </a:lnTo>
                  <a:lnTo>
                    <a:pt x="21286" y="2764"/>
                  </a:lnTo>
                  <a:lnTo>
                    <a:pt x="21600" y="2492"/>
                  </a:lnTo>
                  <a:lnTo>
                    <a:pt x="21600" y="1933"/>
                  </a:lnTo>
                  <a:lnTo>
                    <a:pt x="21443" y="1382"/>
                  </a:lnTo>
                  <a:lnTo>
                    <a:pt x="21134" y="1102"/>
                  </a:lnTo>
                  <a:lnTo>
                    <a:pt x="18180" y="831"/>
                  </a:lnTo>
                  <a:lnTo>
                    <a:pt x="15383" y="551"/>
                  </a:lnTo>
                  <a:lnTo>
                    <a:pt x="9475" y="271"/>
                  </a:lnTo>
                  <a:lnTo>
                    <a:pt x="7458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245" name="Shape 338"/>
            <p:cNvSpPr/>
            <p:nvPr/>
          </p:nvSpPr>
          <p:spPr>
            <a:xfrm>
              <a:off x="3412049" y="5726711"/>
              <a:ext cx="169829" cy="1631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18" y="1775"/>
                  </a:moveTo>
                  <a:lnTo>
                    <a:pt x="10517" y="2373"/>
                  </a:lnTo>
                  <a:lnTo>
                    <a:pt x="19608" y="2074"/>
                  </a:lnTo>
                  <a:lnTo>
                    <a:pt x="19608" y="19526"/>
                  </a:lnTo>
                  <a:lnTo>
                    <a:pt x="17616" y="19236"/>
                  </a:lnTo>
                  <a:lnTo>
                    <a:pt x="11935" y="19236"/>
                  </a:lnTo>
                  <a:lnTo>
                    <a:pt x="12222" y="18937"/>
                  </a:lnTo>
                  <a:lnTo>
                    <a:pt x="12222" y="11837"/>
                  </a:lnTo>
                  <a:lnTo>
                    <a:pt x="11935" y="11248"/>
                  </a:lnTo>
                  <a:lnTo>
                    <a:pt x="11370" y="10949"/>
                  </a:lnTo>
                  <a:lnTo>
                    <a:pt x="11083" y="11248"/>
                  </a:lnTo>
                  <a:lnTo>
                    <a:pt x="10796" y="11837"/>
                  </a:lnTo>
                  <a:lnTo>
                    <a:pt x="10517" y="15387"/>
                  </a:lnTo>
                  <a:lnTo>
                    <a:pt x="10517" y="17461"/>
                  </a:lnTo>
                  <a:lnTo>
                    <a:pt x="11083" y="18937"/>
                  </a:lnTo>
                  <a:lnTo>
                    <a:pt x="11083" y="19236"/>
                  </a:lnTo>
                  <a:lnTo>
                    <a:pt x="4828" y="19236"/>
                  </a:lnTo>
                  <a:lnTo>
                    <a:pt x="2845" y="19825"/>
                  </a:lnTo>
                  <a:lnTo>
                    <a:pt x="2558" y="14798"/>
                  </a:lnTo>
                  <a:lnTo>
                    <a:pt x="1984" y="10062"/>
                  </a:lnTo>
                  <a:lnTo>
                    <a:pt x="1984" y="5923"/>
                  </a:lnTo>
                  <a:lnTo>
                    <a:pt x="1418" y="1775"/>
                  </a:lnTo>
                  <a:close/>
                  <a:moveTo>
                    <a:pt x="5968" y="0"/>
                  </a:moveTo>
                  <a:lnTo>
                    <a:pt x="1418" y="299"/>
                  </a:lnTo>
                  <a:lnTo>
                    <a:pt x="853" y="598"/>
                  </a:lnTo>
                  <a:lnTo>
                    <a:pt x="566" y="1186"/>
                  </a:lnTo>
                  <a:lnTo>
                    <a:pt x="279" y="3260"/>
                  </a:lnTo>
                  <a:lnTo>
                    <a:pt x="0" y="5624"/>
                  </a:lnTo>
                  <a:lnTo>
                    <a:pt x="279" y="10062"/>
                  </a:lnTo>
                  <a:lnTo>
                    <a:pt x="566" y="15387"/>
                  </a:lnTo>
                  <a:lnTo>
                    <a:pt x="853" y="18050"/>
                  </a:lnTo>
                  <a:lnTo>
                    <a:pt x="1418" y="20414"/>
                  </a:lnTo>
                  <a:lnTo>
                    <a:pt x="1418" y="21011"/>
                  </a:lnTo>
                  <a:lnTo>
                    <a:pt x="2558" y="21011"/>
                  </a:lnTo>
                  <a:lnTo>
                    <a:pt x="4550" y="21301"/>
                  </a:lnTo>
                  <a:lnTo>
                    <a:pt x="10796" y="21301"/>
                  </a:lnTo>
                  <a:lnTo>
                    <a:pt x="15345" y="21600"/>
                  </a:lnTo>
                  <a:lnTo>
                    <a:pt x="17616" y="21600"/>
                  </a:lnTo>
                  <a:lnTo>
                    <a:pt x="19895" y="21301"/>
                  </a:lnTo>
                  <a:lnTo>
                    <a:pt x="20174" y="21600"/>
                  </a:lnTo>
                  <a:lnTo>
                    <a:pt x="20460" y="21600"/>
                  </a:lnTo>
                  <a:lnTo>
                    <a:pt x="21026" y="21011"/>
                  </a:lnTo>
                  <a:lnTo>
                    <a:pt x="21313" y="18639"/>
                  </a:lnTo>
                  <a:lnTo>
                    <a:pt x="21600" y="16275"/>
                  </a:lnTo>
                  <a:lnTo>
                    <a:pt x="21313" y="11538"/>
                  </a:lnTo>
                  <a:lnTo>
                    <a:pt x="21313" y="3550"/>
                  </a:lnTo>
                  <a:lnTo>
                    <a:pt x="20747" y="888"/>
                  </a:lnTo>
                  <a:lnTo>
                    <a:pt x="20460" y="598"/>
                  </a:lnTo>
                  <a:lnTo>
                    <a:pt x="20174" y="299"/>
                  </a:lnTo>
                  <a:lnTo>
                    <a:pt x="19608" y="299"/>
                  </a:lnTo>
                  <a:lnTo>
                    <a:pt x="10517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246" name="Shape 339"/>
            <p:cNvSpPr/>
            <p:nvPr/>
          </p:nvSpPr>
          <p:spPr>
            <a:xfrm>
              <a:off x="3463415" y="6285305"/>
              <a:ext cx="167573" cy="1809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28" y="1339"/>
                  </a:moveTo>
                  <a:lnTo>
                    <a:pt x="6339" y="1869"/>
                  </a:lnTo>
                  <a:lnTo>
                    <a:pt x="10950" y="2139"/>
                  </a:lnTo>
                  <a:lnTo>
                    <a:pt x="20163" y="1869"/>
                  </a:lnTo>
                  <a:lnTo>
                    <a:pt x="19590" y="6139"/>
                  </a:lnTo>
                  <a:lnTo>
                    <a:pt x="19299" y="10669"/>
                  </a:lnTo>
                  <a:lnTo>
                    <a:pt x="19299" y="14939"/>
                  </a:lnTo>
                  <a:lnTo>
                    <a:pt x="19590" y="19200"/>
                  </a:lnTo>
                  <a:lnTo>
                    <a:pt x="19590" y="19469"/>
                  </a:lnTo>
                  <a:lnTo>
                    <a:pt x="19299" y="19469"/>
                  </a:lnTo>
                  <a:lnTo>
                    <a:pt x="17280" y="19200"/>
                  </a:lnTo>
                  <a:lnTo>
                    <a:pt x="6912" y="19200"/>
                  </a:lnTo>
                  <a:lnTo>
                    <a:pt x="2592" y="18939"/>
                  </a:lnTo>
                  <a:lnTo>
                    <a:pt x="2019" y="10139"/>
                  </a:lnTo>
                  <a:lnTo>
                    <a:pt x="1728" y="1339"/>
                  </a:lnTo>
                  <a:close/>
                  <a:moveTo>
                    <a:pt x="6339" y="0"/>
                  </a:moveTo>
                  <a:lnTo>
                    <a:pt x="1446" y="269"/>
                  </a:lnTo>
                  <a:lnTo>
                    <a:pt x="1155" y="269"/>
                  </a:lnTo>
                  <a:lnTo>
                    <a:pt x="864" y="800"/>
                  </a:lnTo>
                  <a:lnTo>
                    <a:pt x="582" y="800"/>
                  </a:lnTo>
                  <a:lnTo>
                    <a:pt x="291" y="1339"/>
                  </a:lnTo>
                  <a:lnTo>
                    <a:pt x="0" y="6139"/>
                  </a:lnTo>
                  <a:lnTo>
                    <a:pt x="0" y="11200"/>
                  </a:lnTo>
                  <a:lnTo>
                    <a:pt x="291" y="16000"/>
                  </a:lnTo>
                  <a:lnTo>
                    <a:pt x="864" y="21069"/>
                  </a:lnTo>
                  <a:lnTo>
                    <a:pt x="1155" y="21339"/>
                  </a:lnTo>
                  <a:lnTo>
                    <a:pt x="1446" y="21600"/>
                  </a:lnTo>
                  <a:lnTo>
                    <a:pt x="2019" y="21600"/>
                  </a:lnTo>
                  <a:lnTo>
                    <a:pt x="2592" y="21339"/>
                  </a:lnTo>
                  <a:lnTo>
                    <a:pt x="2883" y="21069"/>
                  </a:lnTo>
                  <a:lnTo>
                    <a:pt x="2883" y="20269"/>
                  </a:lnTo>
                  <a:lnTo>
                    <a:pt x="6912" y="21069"/>
                  </a:lnTo>
                  <a:lnTo>
                    <a:pt x="11232" y="21339"/>
                  </a:lnTo>
                  <a:lnTo>
                    <a:pt x="15552" y="21339"/>
                  </a:lnTo>
                  <a:lnTo>
                    <a:pt x="17571" y="21069"/>
                  </a:lnTo>
                  <a:lnTo>
                    <a:pt x="19299" y="20800"/>
                  </a:lnTo>
                  <a:lnTo>
                    <a:pt x="19872" y="20539"/>
                  </a:lnTo>
                  <a:lnTo>
                    <a:pt x="19872" y="19739"/>
                  </a:lnTo>
                  <a:lnTo>
                    <a:pt x="20163" y="20000"/>
                  </a:lnTo>
                  <a:lnTo>
                    <a:pt x="20454" y="20000"/>
                  </a:lnTo>
                  <a:lnTo>
                    <a:pt x="21027" y="19739"/>
                  </a:lnTo>
                  <a:lnTo>
                    <a:pt x="21027" y="19200"/>
                  </a:lnTo>
                  <a:lnTo>
                    <a:pt x="21318" y="14939"/>
                  </a:lnTo>
                  <a:lnTo>
                    <a:pt x="21600" y="10400"/>
                  </a:lnTo>
                  <a:lnTo>
                    <a:pt x="21318" y="6139"/>
                  </a:lnTo>
                  <a:lnTo>
                    <a:pt x="21027" y="1600"/>
                  </a:lnTo>
                  <a:lnTo>
                    <a:pt x="21318" y="1339"/>
                  </a:lnTo>
                  <a:lnTo>
                    <a:pt x="21318" y="800"/>
                  </a:lnTo>
                  <a:lnTo>
                    <a:pt x="21027" y="269"/>
                  </a:lnTo>
                  <a:lnTo>
                    <a:pt x="15843" y="269"/>
                  </a:lnTo>
                  <a:lnTo>
                    <a:pt x="1095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247" name="Shape 340"/>
            <p:cNvSpPr/>
            <p:nvPr/>
          </p:nvSpPr>
          <p:spPr>
            <a:xfrm>
              <a:off x="3599729" y="6477498"/>
              <a:ext cx="169829" cy="18987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18" y="1525"/>
                  </a:moveTo>
                  <a:lnTo>
                    <a:pt x="5968" y="1774"/>
                  </a:lnTo>
                  <a:lnTo>
                    <a:pt x="10517" y="2031"/>
                  </a:lnTo>
                  <a:lnTo>
                    <a:pt x="19608" y="1774"/>
                  </a:lnTo>
                  <a:lnTo>
                    <a:pt x="19608" y="19826"/>
                  </a:lnTo>
                  <a:lnTo>
                    <a:pt x="17616" y="19569"/>
                  </a:lnTo>
                  <a:lnTo>
                    <a:pt x="5115" y="19569"/>
                  </a:lnTo>
                  <a:lnTo>
                    <a:pt x="2845" y="20075"/>
                  </a:lnTo>
                  <a:lnTo>
                    <a:pt x="2558" y="14231"/>
                  </a:lnTo>
                  <a:lnTo>
                    <a:pt x="1992" y="8637"/>
                  </a:lnTo>
                  <a:lnTo>
                    <a:pt x="1992" y="5081"/>
                  </a:lnTo>
                  <a:lnTo>
                    <a:pt x="1418" y="1525"/>
                  </a:lnTo>
                  <a:close/>
                  <a:moveTo>
                    <a:pt x="5968" y="0"/>
                  </a:moveTo>
                  <a:lnTo>
                    <a:pt x="1418" y="249"/>
                  </a:lnTo>
                  <a:lnTo>
                    <a:pt x="853" y="506"/>
                  </a:lnTo>
                  <a:lnTo>
                    <a:pt x="566" y="1012"/>
                  </a:lnTo>
                  <a:lnTo>
                    <a:pt x="287" y="2793"/>
                  </a:lnTo>
                  <a:lnTo>
                    <a:pt x="0" y="4824"/>
                  </a:lnTo>
                  <a:lnTo>
                    <a:pt x="287" y="8637"/>
                  </a:lnTo>
                  <a:lnTo>
                    <a:pt x="566" y="14737"/>
                  </a:lnTo>
                  <a:lnTo>
                    <a:pt x="853" y="18044"/>
                  </a:lnTo>
                  <a:lnTo>
                    <a:pt x="1418" y="20588"/>
                  </a:lnTo>
                  <a:lnTo>
                    <a:pt x="1418" y="21094"/>
                  </a:lnTo>
                  <a:lnTo>
                    <a:pt x="2558" y="21094"/>
                  </a:lnTo>
                  <a:lnTo>
                    <a:pt x="4550" y="21351"/>
                  </a:lnTo>
                  <a:lnTo>
                    <a:pt x="10796" y="21351"/>
                  </a:lnTo>
                  <a:lnTo>
                    <a:pt x="15345" y="21600"/>
                  </a:lnTo>
                  <a:lnTo>
                    <a:pt x="17616" y="21600"/>
                  </a:lnTo>
                  <a:lnTo>
                    <a:pt x="19895" y="21351"/>
                  </a:lnTo>
                  <a:lnTo>
                    <a:pt x="20174" y="21600"/>
                  </a:lnTo>
                  <a:lnTo>
                    <a:pt x="20460" y="21600"/>
                  </a:lnTo>
                  <a:lnTo>
                    <a:pt x="20747" y="21351"/>
                  </a:lnTo>
                  <a:lnTo>
                    <a:pt x="21026" y="21094"/>
                  </a:lnTo>
                  <a:lnTo>
                    <a:pt x="21313" y="18550"/>
                  </a:lnTo>
                  <a:lnTo>
                    <a:pt x="21600" y="15500"/>
                  </a:lnTo>
                  <a:lnTo>
                    <a:pt x="21313" y="9913"/>
                  </a:lnTo>
                  <a:lnTo>
                    <a:pt x="21313" y="3050"/>
                  </a:lnTo>
                  <a:lnTo>
                    <a:pt x="20747" y="763"/>
                  </a:lnTo>
                  <a:lnTo>
                    <a:pt x="20174" y="249"/>
                  </a:lnTo>
                  <a:lnTo>
                    <a:pt x="19608" y="249"/>
                  </a:lnTo>
                  <a:lnTo>
                    <a:pt x="10517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248" name="Shape 341"/>
            <p:cNvSpPr/>
            <p:nvPr/>
          </p:nvSpPr>
          <p:spPr>
            <a:xfrm>
              <a:off x="4993991" y="6294265"/>
              <a:ext cx="20110" cy="16086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200" y="0"/>
                  </a:moveTo>
                  <a:lnTo>
                    <a:pt x="4776" y="303"/>
                  </a:lnTo>
                  <a:lnTo>
                    <a:pt x="2352" y="2700"/>
                  </a:lnTo>
                  <a:lnTo>
                    <a:pt x="0" y="5097"/>
                  </a:lnTo>
                  <a:lnTo>
                    <a:pt x="2352" y="9900"/>
                  </a:lnTo>
                  <a:lnTo>
                    <a:pt x="2352" y="15603"/>
                  </a:lnTo>
                  <a:lnTo>
                    <a:pt x="4776" y="18303"/>
                  </a:lnTo>
                  <a:lnTo>
                    <a:pt x="9552" y="21003"/>
                  </a:lnTo>
                  <a:lnTo>
                    <a:pt x="11976" y="21600"/>
                  </a:lnTo>
                  <a:lnTo>
                    <a:pt x="14400" y="21600"/>
                  </a:lnTo>
                  <a:lnTo>
                    <a:pt x="16752" y="21297"/>
                  </a:lnTo>
                  <a:lnTo>
                    <a:pt x="19176" y="21003"/>
                  </a:lnTo>
                  <a:lnTo>
                    <a:pt x="21600" y="18303"/>
                  </a:lnTo>
                  <a:lnTo>
                    <a:pt x="19176" y="15300"/>
                  </a:lnTo>
                  <a:lnTo>
                    <a:pt x="16752" y="9900"/>
                  </a:lnTo>
                  <a:lnTo>
                    <a:pt x="16752" y="5097"/>
                  </a:lnTo>
                  <a:lnTo>
                    <a:pt x="14400" y="2700"/>
                  </a:lnTo>
                  <a:lnTo>
                    <a:pt x="11976" y="303"/>
                  </a:lnTo>
                  <a:lnTo>
                    <a:pt x="11976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249" name="Shape 342"/>
            <p:cNvSpPr/>
            <p:nvPr/>
          </p:nvSpPr>
          <p:spPr>
            <a:xfrm>
              <a:off x="5210739" y="6493094"/>
              <a:ext cx="20110" cy="1809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976" y="0"/>
                  </a:moveTo>
                  <a:lnTo>
                    <a:pt x="7200" y="1869"/>
                  </a:lnTo>
                  <a:lnTo>
                    <a:pt x="4776" y="4000"/>
                  </a:lnTo>
                  <a:lnTo>
                    <a:pt x="4776" y="8000"/>
                  </a:lnTo>
                  <a:lnTo>
                    <a:pt x="0" y="14669"/>
                  </a:lnTo>
                  <a:lnTo>
                    <a:pt x="0" y="17869"/>
                  </a:lnTo>
                  <a:lnTo>
                    <a:pt x="2352" y="21069"/>
                  </a:lnTo>
                  <a:lnTo>
                    <a:pt x="4776" y="21339"/>
                  </a:lnTo>
                  <a:lnTo>
                    <a:pt x="7200" y="21600"/>
                  </a:lnTo>
                  <a:lnTo>
                    <a:pt x="11976" y="21600"/>
                  </a:lnTo>
                  <a:lnTo>
                    <a:pt x="14400" y="21069"/>
                  </a:lnTo>
                  <a:lnTo>
                    <a:pt x="16752" y="18669"/>
                  </a:lnTo>
                  <a:lnTo>
                    <a:pt x="16752" y="16269"/>
                  </a:lnTo>
                  <a:lnTo>
                    <a:pt x="19176" y="11200"/>
                  </a:lnTo>
                  <a:lnTo>
                    <a:pt x="21600" y="5600"/>
                  </a:lnTo>
                  <a:lnTo>
                    <a:pt x="19176" y="2669"/>
                  </a:lnTo>
                  <a:lnTo>
                    <a:pt x="19176" y="1339"/>
                  </a:lnTo>
                  <a:lnTo>
                    <a:pt x="1440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250" name="Shape 343"/>
            <p:cNvSpPr/>
            <p:nvPr/>
          </p:nvSpPr>
          <p:spPr>
            <a:xfrm>
              <a:off x="5492259" y="6598149"/>
              <a:ext cx="31259" cy="469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896" y="0"/>
                  </a:moveTo>
                  <a:lnTo>
                    <a:pt x="9264" y="2047"/>
                  </a:lnTo>
                  <a:lnTo>
                    <a:pt x="6145" y="4094"/>
                  </a:lnTo>
                  <a:lnTo>
                    <a:pt x="3073" y="7180"/>
                  </a:lnTo>
                  <a:lnTo>
                    <a:pt x="0" y="11304"/>
                  </a:lnTo>
                  <a:lnTo>
                    <a:pt x="0" y="13351"/>
                  </a:lnTo>
                  <a:lnTo>
                    <a:pt x="1513" y="13351"/>
                  </a:lnTo>
                  <a:lnTo>
                    <a:pt x="3073" y="14390"/>
                  </a:lnTo>
                  <a:lnTo>
                    <a:pt x="6145" y="13351"/>
                  </a:lnTo>
                  <a:lnTo>
                    <a:pt x="7704" y="15429"/>
                  </a:lnTo>
                  <a:lnTo>
                    <a:pt x="13896" y="20561"/>
                  </a:lnTo>
                  <a:lnTo>
                    <a:pt x="16968" y="21600"/>
                  </a:lnTo>
                  <a:lnTo>
                    <a:pt x="18527" y="20561"/>
                  </a:lnTo>
                  <a:lnTo>
                    <a:pt x="20041" y="19522"/>
                  </a:lnTo>
                  <a:lnTo>
                    <a:pt x="20041" y="17476"/>
                  </a:lnTo>
                  <a:lnTo>
                    <a:pt x="15409" y="13351"/>
                  </a:lnTo>
                  <a:lnTo>
                    <a:pt x="10777" y="10265"/>
                  </a:lnTo>
                  <a:lnTo>
                    <a:pt x="20041" y="6171"/>
                  </a:lnTo>
                  <a:lnTo>
                    <a:pt x="21600" y="4094"/>
                  </a:lnTo>
                  <a:lnTo>
                    <a:pt x="21600" y="2047"/>
                  </a:lnTo>
                  <a:lnTo>
                    <a:pt x="18527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251" name="Shape 344"/>
            <p:cNvSpPr/>
            <p:nvPr/>
          </p:nvSpPr>
          <p:spPr>
            <a:xfrm>
              <a:off x="5427421" y="6562379"/>
              <a:ext cx="172085" cy="11620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08" y="2911"/>
                  </a:moveTo>
                  <a:lnTo>
                    <a:pt x="3649" y="3738"/>
                  </a:lnTo>
                  <a:lnTo>
                    <a:pt x="5615" y="4157"/>
                  </a:lnTo>
                  <a:lnTo>
                    <a:pt x="10096" y="4564"/>
                  </a:lnTo>
                  <a:lnTo>
                    <a:pt x="14586" y="4564"/>
                  </a:lnTo>
                  <a:lnTo>
                    <a:pt x="16827" y="4157"/>
                  </a:lnTo>
                  <a:lnTo>
                    <a:pt x="19076" y="3738"/>
                  </a:lnTo>
                  <a:lnTo>
                    <a:pt x="19351" y="11633"/>
                  </a:lnTo>
                  <a:lnTo>
                    <a:pt x="19917" y="17443"/>
                  </a:lnTo>
                  <a:lnTo>
                    <a:pt x="17668" y="17023"/>
                  </a:lnTo>
                  <a:lnTo>
                    <a:pt x="4207" y="17023"/>
                  </a:lnTo>
                  <a:lnTo>
                    <a:pt x="1683" y="17862"/>
                  </a:lnTo>
                  <a:lnTo>
                    <a:pt x="1683" y="4564"/>
                  </a:lnTo>
                  <a:lnTo>
                    <a:pt x="1408" y="2911"/>
                  </a:lnTo>
                  <a:close/>
                  <a:moveTo>
                    <a:pt x="19076" y="0"/>
                  </a:moveTo>
                  <a:lnTo>
                    <a:pt x="19076" y="1665"/>
                  </a:lnTo>
                  <a:lnTo>
                    <a:pt x="15144" y="1665"/>
                  </a:lnTo>
                  <a:lnTo>
                    <a:pt x="11504" y="2072"/>
                  </a:lnTo>
                  <a:lnTo>
                    <a:pt x="6456" y="1665"/>
                  </a:lnTo>
                  <a:lnTo>
                    <a:pt x="3932" y="1246"/>
                  </a:lnTo>
                  <a:lnTo>
                    <a:pt x="1408" y="1665"/>
                  </a:lnTo>
                  <a:lnTo>
                    <a:pt x="841" y="1665"/>
                  </a:lnTo>
                  <a:lnTo>
                    <a:pt x="566" y="2072"/>
                  </a:lnTo>
                  <a:lnTo>
                    <a:pt x="0" y="5403"/>
                  </a:lnTo>
                  <a:lnTo>
                    <a:pt x="0" y="18689"/>
                  </a:lnTo>
                  <a:lnTo>
                    <a:pt x="283" y="19515"/>
                  </a:lnTo>
                  <a:lnTo>
                    <a:pt x="841" y="19935"/>
                  </a:lnTo>
                  <a:lnTo>
                    <a:pt x="1408" y="19515"/>
                  </a:lnTo>
                  <a:lnTo>
                    <a:pt x="1683" y="19108"/>
                  </a:lnTo>
                  <a:lnTo>
                    <a:pt x="3932" y="19515"/>
                  </a:lnTo>
                  <a:lnTo>
                    <a:pt x="5889" y="19935"/>
                  </a:lnTo>
                  <a:lnTo>
                    <a:pt x="10096" y="19515"/>
                  </a:lnTo>
                  <a:lnTo>
                    <a:pt x="15144" y="19935"/>
                  </a:lnTo>
                  <a:lnTo>
                    <a:pt x="17668" y="19515"/>
                  </a:lnTo>
                  <a:lnTo>
                    <a:pt x="19917" y="19108"/>
                  </a:lnTo>
                  <a:lnTo>
                    <a:pt x="20475" y="21600"/>
                  </a:lnTo>
                  <a:lnTo>
                    <a:pt x="21034" y="21600"/>
                  </a:lnTo>
                  <a:lnTo>
                    <a:pt x="21317" y="21181"/>
                  </a:lnTo>
                  <a:lnTo>
                    <a:pt x="21600" y="18689"/>
                  </a:lnTo>
                  <a:lnTo>
                    <a:pt x="21600" y="16616"/>
                  </a:lnTo>
                  <a:lnTo>
                    <a:pt x="21034" y="11633"/>
                  </a:lnTo>
                  <a:lnTo>
                    <a:pt x="20759" y="7475"/>
                  </a:lnTo>
                  <a:lnTo>
                    <a:pt x="20475" y="3318"/>
                  </a:lnTo>
                  <a:lnTo>
                    <a:pt x="20475" y="2911"/>
                  </a:lnTo>
                  <a:lnTo>
                    <a:pt x="20759" y="2492"/>
                  </a:lnTo>
                  <a:lnTo>
                    <a:pt x="20475" y="2072"/>
                  </a:lnTo>
                  <a:lnTo>
                    <a:pt x="20192" y="2072"/>
                  </a:lnTo>
                  <a:lnTo>
                    <a:pt x="19917" y="419"/>
                  </a:lnTo>
                  <a:lnTo>
                    <a:pt x="19634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252" name="Shape 345"/>
            <p:cNvSpPr/>
            <p:nvPr/>
          </p:nvSpPr>
          <p:spPr>
            <a:xfrm>
              <a:off x="5592802" y="5594910"/>
              <a:ext cx="183235" cy="12509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062" y="0"/>
                  </a:moveTo>
                  <a:lnTo>
                    <a:pt x="8426" y="378"/>
                  </a:lnTo>
                  <a:lnTo>
                    <a:pt x="5797" y="768"/>
                  </a:lnTo>
                  <a:lnTo>
                    <a:pt x="3161" y="1157"/>
                  </a:lnTo>
                  <a:lnTo>
                    <a:pt x="790" y="2315"/>
                  </a:lnTo>
                  <a:lnTo>
                    <a:pt x="258" y="1925"/>
                  </a:lnTo>
                  <a:lnTo>
                    <a:pt x="0" y="2704"/>
                  </a:lnTo>
                  <a:lnTo>
                    <a:pt x="0" y="6944"/>
                  </a:lnTo>
                  <a:lnTo>
                    <a:pt x="258" y="11573"/>
                  </a:lnTo>
                  <a:lnTo>
                    <a:pt x="258" y="15435"/>
                  </a:lnTo>
                  <a:lnTo>
                    <a:pt x="790" y="19285"/>
                  </a:lnTo>
                  <a:lnTo>
                    <a:pt x="1048" y="19675"/>
                  </a:lnTo>
                  <a:lnTo>
                    <a:pt x="1846" y="19675"/>
                  </a:lnTo>
                  <a:lnTo>
                    <a:pt x="1846" y="14656"/>
                  </a:lnTo>
                  <a:lnTo>
                    <a:pt x="1580" y="10027"/>
                  </a:lnTo>
                  <a:lnTo>
                    <a:pt x="1314" y="6554"/>
                  </a:lnTo>
                  <a:lnTo>
                    <a:pt x="790" y="2704"/>
                  </a:lnTo>
                  <a:lnTo>
                    <a:pt x="3427" y="3082"/>
                  </a:lnTo>
                  <a:lnTo>
                    <a:pt x="5797" y="3472"/>
                  </a:lnTo>
                  <a:lnTo>
                    <a:pt x="10538" y="3082"/>
                  </a:lnTo>
                  <a:lnTo>
                    <a:pt x="15537" y="3082"/>
                  </a:lnTo>
                  <a:lnTo>
                    <a:pt x="20278" y="3862"/>
                  </a:lnTo>
                  <a:lnTo>
                    <a:pt x="20020" y="6176"/>
                  </a:lnTo>
                  <a:lnTo>
                    <a:pt x="19754" y="8869"/>
                  </a:lnTo>
                  <a:lnTo>
                    <a:pt x="19754" y="13888"/>
                  </a:lnTo>
                  <a:lnTo>
                    <a:pt x="20020" y="19285"/>
                  </a:lnTo>
                  <a:lnTo>
                    <a:pt x="17649" y="18907"/>
                  </a:lnTo>
                  <a:lnTo>
                    <a:pt x="11062" y="18907"/>
                  </a:lnTo>
                  <a:lnTo>
                    <a:pt x="6587" y="18128"/>
                  </a:lnTo>
                  <a:lnTo>
                    <a:pt x="4217" y="18128"/>
                  </a:lnTo>
                  <a:lnTo>
                    <a:pt x="2104" y="18907"/>
                  </a:lnTo>
                  <a:lnTo>
                    <a:pt x="3951" y="20065"/>
                  </a:lnTo>
                  <a:lnTo>
                    <a:pt x="5797" y="20443"/>
                  </a:lnTo>
                  <a:lnTo>
                    <a:pt x="10006" y="20832"/>
                  </a:lnTo>
                  <a:lnTo>
                    <a:pt x="12376" y="21222"/>
                  </a:lnTo>
                  <a:lnTo>
                    <a:pt x="15279" y="21600"/>
                  </a:lnTo>
                  <a:lnTo>
                    <a:pt x="17907" y="21222"/>
                  </a:lnTo>
                  <a:lnTo>
                    <a:pt x="20278" y="20443"/>
                  </a:lnTo>
                  <a:lnTo>
                    <a:pt x="21068" y="20443"/>
                  </a:lnTo>
                  <a:lnTo>
                    <a:pt x="21334" y="20065"/>
                  </a:lnTo>
                  <a:lnTo>
                    <a:pt x="21334" y="19675"/>
                  </a:lnTo>
                  <a:lnTo>
                    <a:pt x="21068" y="10027"/>
                  </a:lnTo>
                  <a:lnTo>
                    <a:pt x="21334" y="6944"/>
                  </a:lnTo>
                  <a:lnTo>
                    <a:pt x="21334" y="3862"/>
                  </a:lnTo>
                  <a:lnTo>
                    <a:pt x="21600" y="3472"/>
                  </a:lnTo>
                  <a:lnTo>
                    <a:pt x="21600" y="1925"/>
                  </a:lnTo>
                  <a:lnTo>
                    <a:pt x="21068" y="1535"/>
                  </a:lnTo>
                  <a:lnTo>
                    <a:pt x="18698" y="768"/>
                  </a:lnTo>
                  <a:lnTo>
                    <a:pt x="16069" y="378"/>
                  </a:lnTo>
                  <a:lnTo>
                    <a:pt x="11062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253" name="Shape 346"/>
            <p:cNvSpPr/>
            <p:nvPr/>
          </p:nvSpPr>
          <p:spPr>
            <a:xfrm>
              <a:off x="4955964" y="6162464"/>
              <a:ext cx="55880" cy="603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72" y="0"/>
                  </a:moveTo>
                  <a:lnTo>
                    <a:pt x="0" y="3184"/>
                  </a:lnTo>
                  <a:lnTo>
                    <a:pt x="0" y="6392"/>
                  </a:lnTo>
                  <a:lnTo>
                    <a:pt x="872" y="16800"/>
                  </a:lnTo>
                  <a:lnTo>
                    <a:pt x="872" y="17584"/>
                  </a:lnTo>
                  <a:lnTo>
                    <a:pt x="1744" y="18392"/>
                  </a:lnTo>
                  <a:lnTo>
                    <a:pt x="4335" y="18392"/>
                  </a:lnTo>
                  <a:lnTo>
                    <a:pt x="10364" y="13592"/>
                  </a:lnTo>
                  <a:lnTo>
                    <a:pt x="11236" y="15184"/>
                  </a:lnTo>
                  <a:lnTo>
                    <a:pt x="12955" y="18392"/>
                  </a:lnTo>
                  <a:lnTo>
                    <a:pt x="14699" y="20792"/>
                  </a:lnTo>
                  <a:lnTo>
                    <a:pt x="16418" y="21600"/>
                  </a:lnTo>
                  <a:lnTo>
                    <a:pt x="17290" y="21600"/>
                  </a:lnTo>
                  <a:lnTo>
                    <a:pt x="18137" y="20792"/>
                  </a:lnTo>
                  <a:lnTo>
                    <a:pt x="18137" y="19200"/>
                  </a:lnTo>
                  <a:lnTo>
                    <a:pt x="16418" y="16800"/>
                  </a:lnTo>
                  <a:lnTo>
                    <a:pt x="13827" y="13592"/>
                  </a:lnTo>
                  <a:lnTo>
                    <a:pt x="12108" y="12000"/>
                  </a:lnTo>
                  <a:lnTo>
                    <a:pt x="11236" y="12000"/>
                  </a:lnTo>
                  <a:lnTo>
                    <a:pt x="13827" y="10384"/>
                  </a:lnTo>
                  <a:lnTo>
                    <a:pt x="17290" y="7984"/>
                  </a:lnTo>
                  <a:lnTo>
                    <a:pt x="19881" y="7984"/>
                  </a:lnTo>
                  <a:lnTo>
                    <a:pt x="21600" y="6392"/>
                  </a:lnTo>
                  <a:lnTo>
                    <a:pt x="21600" y="3992"/>
                  </a:lnTo>
                  <a:lnTo>
                    <a:pt x="19881" y="3184"/>
                  </a:lnTo>
                  <a:lnTo>
                    <a:pt x="19009" y="2400"/>
                  </a:lnTo>
                  <a:lnTo>
                    <a:pt x="16418" y="2400"/>
                  </a:lnTo>
                  <a:lnTo>
                    <a:pt x="12108" y="4800"/>
                  </a:lnTo>
                  <a:lnTo>
                    <a:pt x="8645" y="7984"/>
                  </a:lnTo>
                  <a:lnTo>
                    <a:pt x="4335" y="12000"/>
                  </a:lnTo>
                  <a:lnTo>
                    <a:pt x="4335" y="7984"/>
                  </a:lnTo>
                  <a:lnTo>
                    <a:pt x="3463" y="3992"/>
                  </a:lnTo>
                  <a:lnTo>
                    <a:pt x="3463" y="2400"/>
                  </a:lnTo>
                  <a:lnTo>
                    <a:pt x="259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254" name="Shape 347"/>
            <p:cNvSpPr/>
            <p:nvPr/>
          </p:nvSpPr>
          <p:spPr>
            <a:xfrm>
              <a:off x="5751415" y="4361517"/>
              <a:ext cx="788749" cy="250249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21233" y="174"/>
                  </a:lnTo>
                  <a:lnTo>
                    <a:pt x="20928" y="347"/>
                  </a:lnTo>
                  <a:lnTo>
                    <a:pt x="20499" y="733"/>
                  </a:lnTo>
                  <a:lnTo>
                    <a:pt x="18968" y="1871"/>
                  </a:lnTo>
                  <a:lnTo>
                    <a:pt x="15848" y="4301"/>
                  </a:lnTo>
                  <a:lnTo>
                    <a:pt x="9545" y="9142"/>
                  </a:lnTo>
                  <a:lnTo>
                    <a:pt x="9545" y="9180"/>
                  </a:lnTo>
                  <a:lnTo>
                    <a:pt x="8444" y="9161"/>
                  </a:lnTo>
                  <a:lnTo>
                    <a:pt x="5263" y="9161"/>
                  </a:lnTo>
                  <a:lnTo>
                    <a:pt x="3978" y="9142"/>
                  </a:lnTo>
                  <a:lnTo>
                    <a:pt x="2632" y="9103"/>
                  </a:lnTo>
                  <a:lnTo>
                    <a:pt x="1285" y="9103"/>
                  </a:lnTo>
                  <a:lnTo>
                    <a:pt x="674" y="9122"/>
                  </a:lnTo>
                  <a:lnTo>
                    <a:pt x="62" y="9161"/>
                  </a:lnTo>
                  <a:lnTo>
                    <a:pt x="0" y="9180"/>
                  </a:lnTo>
                  <a:lnTo>
                    <a:pt x="62" y="9200"/>
                  </a:lnTo>
                  <a:lnTo>
                    <a:pt x="1163" y="9276"/>
                  </a:lnTo>
                  <a:lnTo>
                    <a:pt x="2386" y="9296"/>
                  </a:lnTo>
                  <a:lnTo>
                    <a:pt x="4834" y="9296"/>
                  </a:lnTo>
                  <a:lnTo>
                    <a:pt x="6975" y="9334"/>
                  </a:lnTo>
                  <a:lnTo>
                    <a:pt x="8077" y="9354"/>
                  </a:lnTo>
                  <a:lnTo>
                    <a:pt x="9178" y="9354"/>
                  </a:lnTo>
                  <a:lnTo>
                    <a:pt x="10219" y="9605"/>
                  </a:lnTo>
                  <a:lnTo>
                    <a:pt x="10708" y="9720"/>
                  </a:lnTo>
                  <a:lnTo>
                    <a:pt x="11442" y="10028"/>
                  </a:lnTo>
                  <a:lnTo>
                    <a:pt x="11750" y="10183"/>
                  </a:lnTo>
                  <a:lnTo>
                    <a:pt x="11933" y="10376"/>
                  </a:lnTo>
                  <a:lnTo>
                    <a:pt x="12055" y="10588"/>
                  </a:lnTo>
                  <a:lnTo>
                    <a:pt x="12117" y="10781"/>
                  </a:lnTo>
                  <a:lnTo>
                    <a:pt x="12117" y="10974"/>
                  </a:lnTo>
                  <a:lnTo>
                    <a:pt x="12055" y="11379"/>
                  </a:lnTo>
                  <a:lnTo>
                    <a:pt x="11871" y="12189"/>
                  </a:lnTo>
                  <a:lnTo>
                    <a:pt x="11626" y="13770"/>
                  </a:lnTo>
                  <a:lnTo>
                    <a:pt x="11566" y="15371"/>
                  </a:lnTo>
                  <a:lnTo>
                    <a:pt x="11504" y="16933"/>
                  </a:lnTo>
                  <a:lnTo>
                    <a:pt x="11504" y="18495"/>
                  </a:lnTo>
                  <a:lnTo>
                    <a:pt x="11566" y="21600"/>
                  </a:lnTo>
                  <a:lnTo>
                    <a:pt x="12117" y="21600"/>
                  </a:lnTo>
                  <a:lnTo>
                    <a:pt x="11993" y="18264"/>
                  </a:lnTo>
                  <a:lnTo>
                    <a:pt x="11993" y="16586"/>
                  </a:lnTo>
                  <a:lnTo>
                    <a:pt x="12055" y="14908"/>
                  </a:lnTo>
                  <a:lnTo>
                    <a:pt x="12177" y="13172"/>
                  </a:lnTo>
                  <a:lnTo>
                    <a:pt x="12422" y="11418"/>
                  </a:lnTo>
                  <a:lnTo>
                    <a:pt x="12484" y="11070"/>
                  </a:lnTo>
                  <a:lnTo>
                    <a:pt x="12484" y="10569"/>
                  </a:lnTo>
                  <a:lnTo>
                    <a:pt x="12360" y="10395"/>
                  </a:lnTo>
                  <a:lnTo>
                    <a:pt x="12238" y="10221"/>
                  </a:lnTo>
                  <a:lnTo>
                    <a:pt x="12055" y="10067"/>
                  </a:lnTo>
                  <a:lnTo>
                    <a:pt x="11871" y="9952"/>
                  </a:lnTo>
                  <a:lnTo>
                    <a:pt x="11626" y="9836"/>
                  </a:lnTo>
                  <a:lnTo>
                    <a:pt x="11075" y="9662"/>
                  </a:lnTo>
                  <a:lnTo>
                    <a:pt x="10463" y="9489"/>
                  </a:lnTo>
                  <a:lnTo>
                    <a:pt x="9790" y="9354"/>
                  </a:lnTo>
                  <a:lnTo>
                    <a:pt x="10525" y="9315"/>
                  </a:lnTo>
                  <a:lnTo>
                    <a:pt x="10586" y="9315"/>
                  </a:lnTo>
                  <a:lnTo>
                    <a:pt x="10646" y="9276"/>
                  </a:lnTo>
                  <a:lnTo>
                    <a:pt x="10646" y="9238"/>
                  </a:lnTo>
                  <a:lnTo>
                    <a:pt x="10525" y="9218"/>
                  </a:lnTo>
                  <a:lnTo>
                    <a:pt x="9912" y="9200"/>
                  </a:lnTo>
                  <a:lnTo>
                    <a:pt x="9912" y="9180"/>
                  </a:lnTo>
                  <a:lnTo>
                    <a:pt x="12973" y="6827"/>
                  </a:lnTo>
                  <a:lnTo>
                    <a:pt x="16031" y="4474"/>
                  </a:lnTo>
                  <a:lnTo>
                    <a:pt x="18968" y="2180"/>
                  </a:lnTo>
                  <a:lnTo>
                    <a:pt x="20437" y="1041"/>
                  </a:lnTo>
                  <a:lnTo>
                    <a:pt x="21171" y="540"/>
                  </a:lnTo>
                  <a:lnTo>
                    <a:pt x="21478" y="270"/>
                  </a:lnTo>
                  <a:lnTo>
                    <a:pt x="21538" y="135"/>
                  </a:lnTo>
                  <a:lnTo>
                    <a:pt x="21600" y="19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255" name="Shape 348"/>
            <p:cNvSpPr/>
            <p:nvPr/>
          </p:nvSpPr>
          <p:spPr>
            <a:xfrm>
              <a:off x="8624820" y="3280099"/>
              <a:ext cx="527337" cy="69265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632" y="2577"/>
                  </a:moveTo>
                  <a:lnTo>
                    <a:pt x="12358" y="2647"/>
                  </a:lnTo>
                  <a:lnTo>
                    <a:pt x="12265" y="2786"/>
                  </a:lnTo>
                  <a:lnTo>
                    <a:pt x="12358" y="2856"/>
                  </a:lnTo>
                  <a:lnTo>
                    <a:pt x="12447" y="2995"/>
                  </a:lnTo>
                  <a:lnTo>
                    <a:pt x="12540" y="3065"/>
                  </a:lnTo>
                  <a:lnTo>
                    <a:pt x="12722" y="3135"/>
                  </a:lnTo>
                  <a:lnTo>
                    <a:pt x="12907" y="3135"/>
                  </a:lnTo>
                  <a:lnTo>
                    <a:pt x="13089" y="3204"/>
                  </a:lnTo>
                  <a:lnTo>
                    <a:pt x="13363" y="3413"/>
                  </a:lnTo>
                  <a:lnTo>
                    <a:pt x="13546" y="3762"/>
                  </a:lnTo>
                  <a:lnTo>
                    <a:pt x="13638" y="4181"/>
                  </a:lnTo>
                  <a:lnTo>
                    <a:pt x="13638" y="4946"/>
                  </a:lnTo>
                  <a:lnTo>
                    <a:pt x="13546" y="5573"/>
                  </a:lnTo>
                  <a:lnTo>
                    <a:pt x="13456" y="6062"/>
                  </a:lnTo>
                  <a:lnTo>
                    <a:pt x="13181" y="6618"/>
                  </a:lnTo>
                  <a:lnTo>
                    <a:pt x="12632" y="7595"/>
                  </a:lnTo>
                  <a:lnTo>
                    <a:pt x="11898" y="8570"/>
                  </a:lnTo>
                  <a:lnTo>
                    <a:pt x="11075" y="9477"/>
                  </a:lnTo>
                  <a:lnTo>
                    <a:pt x="7780" y="13098"/>
                  </a:lnTo>
                  <a:lnTo>
                    <a:pt x="6040" y="14841"/>
                  </a:lnTo>
                  <a:lnTo>
                    <a:pt x="4118" y="16513"/>
                  </a:lnTo>
                  <a:lnTo>
                    <a:pt x="4118" y="16583"/>
                  </a:lnTo>
                  <a:lnTo>
                    <a:pt x="3569" y="16792"/>
                  </a:lnTo>
                  <a:lnTo>
                    <a:pt x="2930" y="16861"/>
                  </a:lnTo>
                  <a:lnTo>
                    <a:pt x="2381" y="16792"/>
                  </a:lnTo>
                  <a:lnTo>
                    <a:pt x="1740" y="16722"/>
                  </a:lnTo>
                  <a:lnTo>
                    <a:pt x="916" y="16583"/>
                  </a:lnTo>
                  <a:lnTo>
                    <a:pt x="549" y="16583"/>
                  </a:lnTo>
                  <a:lnTo>
                    <a:pt x="92" y="16652"/>
                  </a:lnTo>
                  <a:lnTo>
                    <a:pt x="0" y="16652"/>
                  </a:lnTo>
                  <a:lnTo>
                    <a:pt x="0" y="16861"/>
                  </a:lnTo>
                  <a:lnTo>
                    <a:pt x="92" y="16861"/>
                  </a:lnTo>
                  <a:lnTo>
                    <a:pt x="1283" y="17210"/>
                  </a:lnTo>
                  <a:lnTo>
                    <a:pt x="1922" y="17279"/>
                  </a:lnTo>
                  <a:lnTo>
                    <a:pt x="2563" y="17349"/>
                  </a:lnTo>
                  <a:lnTo>
                    <a:pt x="3205" y="17349"/>
                  </a:lnTo>
                  <a:lnTo>
                    <a:pt x="3754" y="17279"/>
                  </a:lnTo>
                  <a:lnTo>
                    <a:pt x="4303" y="17070"/>
                  </a:lnTo>
                  <a:lnTo>
                    <a:pt x="4852" y="16792"/>
                  </a:lnTo>
                  <a:lnTo>
                    <a:pt x="4942" y="16652"/>
                  </a:lnTo>
                  <a:lnTo>
                    <a:pt x="4852" y="16513"/>
                  </a:lnTo>
                  <a:lnTo>
                    <a:pt x="5401" y="16095"/>
                  </a:lnTo>
                  <a:lnTo>
                    <a:pt x="6315" y="15329"/>
                  </a:lnTo>
                  <a:lnTo>
                    <a:pt x="7231" y="14561"/>
                  </a:lnTo>
                  <a:lnTo>
                    <a:pt x="8786" y="12889"/>
                  </a:lnTo>
                  <a:lnTo>
                    <a:pt x="10710" y="10799"/>
                  </a:lnTo>
                  <a:lnTo>
                    <a:pt x="12540" y="8709"/>
                  </a:lnTo>
                  <a:lnTo>
                    <a:pt x="13638" y="7037"/>
                  </a:lnTo>
                  <a:lnTo>
                    <a:pt x="14095" y="7177"/>
                  </a:lnTo>
                  <a:lnTo>
                    <a:pt x="14554" y="7246"/>
                  </a:lnTo>
                  <a:lnTo>
                    <a:pt x="15011" y="7246"/>
                  </a:lnTo>
                  <a:lnTo>
                    <a:pt x="15560" y="7177"/>
                  </a:lnTo>
                  <a:lnTo>
                    <a:pt x="16017" y="7107"/>
                  </a:lnTo>
                  <a:lnTo>
                    <a:pt x="16201" y="6968"/>
                  </a:lnTo>
                  <a:lnTo>
                    <a:pt x="16291" y="6827"/>
                  </a:lnTo>
                  <a:lnTo>
                    <a:pt x="16383" y="6759"/>
                  </a:lnTo>
                  <a:lnTo>
                    <a:pt x="16291" y="6689"/>
                  </a:lnTo>
                  <a:lnTo>
                    <a:pt x="16291" y="6618"/>
                  </a:lnTo>
                  <a:lnTo>
                    <a:pt x="16109" y="6550"/>
                  </a:lnTo>
                  <a:lnTo>
                    <a:pt x="15834" y="6618"/>
                  </a:lnTo>
                  <a:lnTo>
                    <a:pt x="15560" y="6689"/>
                  </a:lnTo>
                  <a:lnTo>
                    <a:pt x="15193" y="6759"/>
                  </a:lnTo>
                  <a:lnTo>
                    <a:pt x="14918" y="6827"/>
                  </a:lnTo>
                  <a:lnTo>
                    <a:pt x="14279" y="6759"/>
                  </a:lnTo>
                  <a:lnTo>
                    <a:pt x="14095" y="6689"/>
                  </a:lnTo>
                  <a:lnTo>
                    <a:pt x="13820" y="6550"/>
                  </a:lnTo>
                  <a:lnTo>
                    <a:pt x="14187" y="5782"/>
                  </a:lnTo>
                  <a:lnTo>
                    <a:pt x="14279" y="4876"/>
                  </a:lnTo>
                  <a:lnTo>
                    <a:pt x="14279" y="4110"/>
                  </a:lnTo>
                  <a:lnTo>
                    <a:pt x="14095" y="3762"/>
                  </a:lnTo>
                  <a:lnTo>
                    <a:pt x="13913" y="3413"/>
                  </a:lnTo>
                  <a:lnTo>
                    <a:pt x="13638" y="2995"/>
                  </a:lnTo>
                  <a:lnTo>
                    <a:pt x="13363" y="2717"/>
                  </a:lnTo>
                  <a:lnTo>
                    <a:pt x="13271" y="2647"/>
                  </a:lnTo>
                  <a:lnTo>
                    <a:pt x="12996" y="2647"/>
                  </a:lnTo>
                  <a:lnTo>
                    <a:pt x="12907" y="2577"/>
                  </a:lnTo>
                  <a:close/>
                  <a:moveTo>
                    <a:pt x="21600" y="0"/>
                  </a:moveTo>
                  <a:lnTo>
                    <a:pt x="19404" y="2926"/>
                  </a:lnTo>
                  <a:lnTo>
                    <a:pt x="18213" y="4458"/>
                  </a:lnTo>
                  <a:lnTo>
                    <a:pt x="17025" y="6062"/>
                  </a:lnTo>
                  <a:lnTo>
                    <a:pt x="14736" y="9336"/>
                  </a:lnTo>
                  <a:lnTo>
                    <a:pt x="13638" y="10799"/>
                  </a:lnTo>
                  <a:lnTo>
                    <a:pt x="12447" y="12194"/>
                  </a:lnTo>
                  <a:lnTo>
                    <a:pt x="11167" y="13516"/>
                  </a:lnTo>
                  <a:lnTo>
                    <a:pt x="9702" y="14770"/>
                  </a:lnTo>
                  <a:lnTo>
                    <a:pt x="8421" y="15886"/>
                  </a:lnTo>
                  <a:lnTo>
                    <a:pt x="7138" y="17070"/>
                  </a:lnTo>
                  <a:lnTo>
                    <a:pt x="7138" y="17001"/>
                  </a:lnTo>
                  <a:lnTo>
                    <a:pt x="6774" y="16443"/>
                  </a:lnTo>
                  <a:lnTo>
                    <a:pt x="6589" y="16234"/>
                  </a:lnTo>
                  <a:lnTo>
                    <a:pt x="6225" y="16095"/>
                  </a:lnTo>
                  <a:lnTo>
                    <a:pt x="5858" y="16025"/>
                  </a:lnTo>
                  <a:lnTo>
                    <a:pt x="5491" y="16025"/>
                  </a:lnTo>
                  <a:lnTo>
                    <a:pt x="5401" y="16095"/>
                  </a:lnTo>
                  <a:lnTo>
                    <a:pt x="5309" y="16234"/>
                  </a:lnTo>
                  <a:lnTo>
                    <a:pt x="5309" y="16304"/>
                  </a:lnTo>
                  <a:lnTo>
                    <a:pt x="5401" y="16443"/>
                  </a:lnTo>
                  <a:lnTo>
                    <a:pt x="5583" y="16443"/>
                  </a:lnTo>
                  <a:lnTo>
                    <a:pt x="5858" y="16513"/>
                  </a:lnTo>
                  <a:lnTo>
                    <a:pt x="6040" y="16513"/>
                  </a:lnTo>
                  <a:lnTo>
                    <a:pt x="6225" y="16652"/>
                  </a:lnTo>
                  <a:lnTo>
                    <a:pt x="6407" y="16792"/>
                  </a:lnTo>
                  <a:lnTo>
                    <a:pt x="6500" y="17210"/>
                  </a:lnTo>
                  <a:lnTo>
                    <a:pt x="6589" y="17349"/>
                  </a:lnTo>
                  <a:lnTo>
                    <a:pt x="6682" y="17488"/>
                  </a:lnTo>
                  <a:lnTo>
                    <a:pt x="5766" y="18394"/>
                  </a:lnTo>
                  <a:lnTo>
                    <a:pt x="4760" y="19230"/>
                  </a:lnTo>
                  <a:lnTo>
                    <a:pt x="4667" y="19301"/>
                  </a:lnTo>
                  <a:lnTo>
                    <a:pt x="4760" y="19439"/>
                  </a:lnTo>
                  <a:lnTo>
                    <a:pt x="4578" y="19719"/>
                  </a:lnTo>
                  <a:lnTo>
                    <a:pt x="4485" y="20137"/>
                  </a:lnTo>
                  <a:lnTo>
                    <a:pt x="4485" y="20485"/>
                  </a:lnTo>
                  <a:lnTo>
                    <a:pt x="4578" y="20903"/>
                  </a:lnTo>
                  <a:lnTo>
                    <a:pt x="4760" y="21250"/>
                  </a:lnTo>
                  <a:lnTo>
                    <a:pt x="5034" y="21459"/>
                  </a:lnTo>
                  <a:lnTo>
                    <a:pt x="5401" y="21600"/>
                  </a:lnTo>
                  <a:lnTo>
                    <a:pt x="6225" y="21600"/>
                  </a:lnTo>
                  <a:lnTo>
                    <a:pt x="6589" y="21459"/>
                  </a:lnTo>
                  <a:lnTo>
                    <a:pt x="7138" y="21112"/>
                  </a:lnTo>
                  <a:lnTo>
                    <a:pt x="8147" y="20346"/>
                  </a:lnTo>
                  <a:lnTo>
                    <a:pt x="9427" y="19230"/>
                  </a:lnTo>
                  <a:lnTo>
                    <a:pt x="10618" y="17976"/>
                  </a:lnTo>
                  <a:lnTo>
                    <a:pt x="12447" y="16165"/>
                  </a:lnTo>
                  <a:lnTo>
                    <a:pt x="14462" y="14352"/>
                  </a:lnTo>
                  <a:lnTo>
                    <a:pt x="16291" y="12471"/>
                  </a:lnTo>
                  <a:lnTo>
                    <a:pt x="17207" y="11567"/>
                  </a:lnTo>
                  <a:lnTo>
                    <a:pt x="18031" y="10522"/>
                  </a:lnTo>
                  <a:lnTo>
                    <a:pt x="19678" y="8222"/>
                  </a:lnTo>
                  <a:lnTo>
                    <a:pt x="20594" y="7107"/>
                  </a:lnTo>
                  <a:lnTo>
                    <a:pt x="21600" y="5991"/>
                  </a:lnTo>
                  <a:lnTo>
                    <a:pt x="21600" y="5085"/>
                  </a:lnTo>
                  <a:lnTo>
                    <a:pt x="19860" y="7037"/>
                  </a:lnTo>
                  <a:lnTo>
                    <a:pt x="18487" y="8709"/>
                  </a:lnTo>
                  <a:lnTo>
                    <a:pt x="17207" y="10451"/>
                  </a:lnTo>
                  <a:lnTo>
                    <a:pt x="15834" y="12123"/>
                  </a:lnTo>
                  <a:lnTo>
                    <a:pt x="15103" y="12960"/>
                  </a:lnTo>
                  <a:lnTo>
                    <a:pt x="14279" y="13725"/>
                  </a:lnTo>
                  <a:lnTo>
                    <a:pt x="11809" y="16025"/>
                  </a:lnTo>
                  <a:lnTo>
                    <a:pt x="9427" y="18324"/>
                  </a:lnTo>
                  <a:lnTo>
                    <a:pt x="8329" y="19439"/>
                  </a:lnTo>
                  <a:lnTo>
                    <a:pt x="6500" y="20832"/>
                  </a:lnTo>
                  <a:lnTo>
                    <a:pt x="6133" y="21041"/>
                  </a:lnTo>
                  <a:lnTo>
                    <a:pt x="5766" y="21182"/>
                  </a:lnTo>
                  <a:lnTo>
                    <a:pt x="5401" y="21182"/>
                  </a:lnTo>
                  <a:lnTo>
                    <a:pt x="5217" y="21041"/>
                  </a:lnTo>
                  <a:lnTo>
                    <a:pt x="5127" y="20832"/>
                  </a:lnTo>
                  <a:lnTo>
                    <a:pt x="5034" y="20485"/>
                  </a:lnTo>
                  <a:lnTo>
                    <a:pt x="5127" y="19857"/>
                  </a:lnTo>
                  <a:lnTo>
                    <a:pt x="5217" y="19439"/>
                  </a:lnTo>
                  <a:lnTo>
                    <a:pt x="5217" y="19369"/>
                  </a:lnTo>
                  <a:lnTo>
                    <a:pt x="5858" y="18951"/>
                  </a:lnTo>
                  <a:lnTo>
                    <a:pt x="6500" y="18465"/>
                  </a:lnTo>
                  <a:lnTo>
                    <a:pt x="7598" y="17419"/>
                  </a:lnTo>
                  <a:lnTo>
                    <a:pt x="8604" y="16374"/>
                  </a:lnTo>
                  <a:lnTo>
                    <a:pt x="9702" y="15398"/>
                  </a:lnTo>
                  <a:lnTo>
                    <a:pt x="11075" y="14214"/>
                  </a:lnTo>
                  <a:lnTo>
                    <a:pt x="12358" y="13030"/>
                  </a:lnTo>
                  <a:lnTo>
                    <a:pt x="13546" y="11776"/>
                  </a:lnTo>
                  <a:lnTo>
                    <a:pt x="14554" y="10451"/>
                  </a:lnTo>
                  <a:lnTo>
                    <a:pt x="16933" y="7246"/>
                  </a:lnTo>
                  <a:lnTo>
                    <a:pt x="19221" y="4040"/>
                  </a:lnTo>
                  <a:lnTo>
                    <a:pt x="21600" y="1045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256" name="Shape 349"/>
            <p:cNvSpPr/>
            <p:nvPr/>
          </p:nvSpPr>
          <p:spPr>
            <a:xfrm>
              <a:off x="3517038" y="5909945"/>
              <a:ext cx="167573" cy="1809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28" y="1331"/>
                  </a:moveTo>
                  <a:lnTo>
                    <a:pt x="6339" y="1869"/>
                  </a:lnTo>
                  <a:lnTo>
                    <a:pt x="10950" y="2131"/>
                  </a:lnTo>
                  <a:lnTo>
                    <a:pt x="20163" y="1869"/>
                  </a:lnTo>
                  <a:lnTo>
                    <a:pt x="19590" y="6131"/>
                  </a:lnTo>
                  <a:lnTo>
                    <a:pt x="19299" y="10669"/>
                  </a:lnTo>
                  <a:lnTo>
                    <a:pt x="19299" y="14931"/>
                  </a:lnTo>
                  <a:lnTo>
                    <a:pt x="19590" y="19200"/>
                  </a:lnTo>
                  <a:lnTo>
                    <a:pt x="19590" y="19469"/>
                  </a:lnTo>
                  <a:lnTo>
                    <a:pt x="19299" y="19469"/>
                  </a:lnTo>
                  <a:lnTo>
                    <a:pt x="17280" y="19200"/>
                  </a:lnTo>
                  <a:lnTo>
                    <a:pt x="6912" y="19200"/>
                  </a:lnTo>
                  <a:lnTo>
                    <a:pt x="2592" y="18931"/>
                  </a:lnTo>
                  <a:lnTo>
                    <a:pt x="2019" y="10131"/>
                  </a:lnTo>
                  <a:lnTo>
                    <a:pt x="1728" y="1331"/>
                  </a:lnTo>
                  <a:close/>
                  <a:moveTo>
                    <a:pt x="6339" y="0"/>
                  </a:moveTo>
                  <a:lnTo>
                    <a:pt x="1446" y="269"/>
                  </a:lnTo>
                  <a:lnTo>
                    <a:pt x="1155" y="269"/>
                  </a:lnTo>
                  <a:lnTo>
                    <a:pt x="864" y="800"/>
                  </a:lnTo>
                  <a:lnTo>
                    <a:pt x="582" y="800"/>
                  </a:lnTo>
                  <a:lnTo>
                    <a:pt x="291" y="1331"/>
                  </a:lnTo>
                  <a:lnTo>
                    <a:pt x="0" y="6131"/>
                  </a:lnTo>
                  <a:lnTo>
                    <a:pt x="0" y="11200"/>
                  </a:lnTo>
                  <a:lnTo>
                    <a:pt x="291" y="16000"/>
                  </a:lnTo>
                  <a:lnTo>
                    <a:pt x="864" y="21069"/>
                  </a:lnTo>
                  <a:lnTo>
                    <a:pt x="1155" y="21331"/>
                  </a:lnTo>
                  <a:lnTo>
                    <a:pt x="1446" y="21600"/>
                  </a:lnTo>
                  <a:lnTo>
                    <a:pt x="2019" y="21600"/>
                  </a:lnTo>
                  <a:lnTo>
                    <a:pt x="2592" y="21331"/>
                  </a:lnTo>
                  <a:lnTo>
                    <a:pt x="2883" y="21069"/>
                  </a:lnTo>
                  <a:lnTo>
                    <a:pt x="2883" y="20269"/>
                  </a:lnTo>
                  <a:lnTo>
                    <a:pt x="6912" y="21069"/>
                  </a:lnTo>
                  <a:lnTo>
                    <a:pt x="11232" y="21331"/>
                  </a:lnTo>
                  <a:lnTo>
                    <a:pt x="15552" y="21331"/>
                  </a:lnTo>
                  <a:lnTo>
                    <a:pt x="17571" y="21069"/>
                  </a:lnTo>
                  <a:lnTo>
                    <a:pt x="19299" y="20800"/>
                  </a:lnTo>
                  <a:lnTo>
                    <a:pt x="19872" y="20531"/>
                  </a:lnTo>
                  <a:lnTo>
                    <a:pt x="19872" y="19731"/>
                  </a:lnTo>
                  <a:lnTo>
                    <a:pt x="20163" y="20000"/>
                  </a:lnTo>
                  <a:lnTo>
                    <a:pt x="20454" y="20000"/>
                  </a:lnTo>
                  <a:lnTo>
                    <a:pt x="21027" y="19731"/>
                  </a:lnTo>
                  <a:lnTo>
                    <a:pt x="21027" y="19200"/>
                  </a:lnTo>
                  <a:lnTo>
                    <a:pt x="21318" y="14931"/>
                  </a:lnTo>
                  <a:lnTo>
                    <a:pt x="21600" y="10400"/>
                  </a:lnTo>
                  <a:lnTo>
                    <a:pt x="21318" y="6131"/>
                  </a:lnTo>
                  <a:lnTo>
                    <a:pt x="21027" y="1600"/>
                  </a:lnTo>
                  <a:lnTo>
                    <a:pt x="21318" y="1331"/>
                  </a:lnTo>
                  <a:lnTo>
                    <a:pt x="21318" y="800"/>
                  </a:lnTo>
                  <a:lnTo>
                    <a:pt x="21027" y="269"/>
                  </a:lnTo>
                  <a:lnTo>
                    <a:pt x="15843" y="269"/>
                  </a:lnTo>
                  <a:lnTo>
                    <a:pt x="1095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257" name="Shape 350"/>
            <p:cNvSpPr/>
            <p:nvPr/>
          </p:nvSpPr>
          <p:spPr>
            <a:xfrm>
              <a:off x="4893448" y="6097625"/>
              <a:ext cx="167573" cy="1809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72" y="1331"/>
                  </a:moveTo>
                  <a:lnTo>
                    <a:pt x="19290" y="10139"/>
                  </a:lnTo>
                  <a:lnTo>
                    <a:pt x="19008" y="18939"/>
                  </a:lnTo>
                  <a:lnTo>
                    <a:pt x="14688" y="19200"/>
                  </a:lnTo>
                  <a:lnTo>
                    <a:pt x="4320" y="19200"/>
                  </a:lnTo>
                  <a:lnTo>
                    <a:pt x="2301" y="19469"/>
                  </a:lnTo>
                  <a:lnTo>
                    <a:pt x="2010" y="19469"/>
                  </a:lnTo>
                  <a:lnTo>
                    <a:pt x="2010" y="19200"/>
                  </a:lnTo>
                  <a:lnTo>
                    <a:pt x="2301" y="14939"/>
                  </a:lnTo>
                  <a:lnTo>
                    <a:pt x="2301" y="10669"/>
                  </a:lnTo>
                  <a:lnTo>
                    <a:pt x="2010" y="6139"/>
                  </a:lnTo>
                  <a:lnTo>
                    <a:pt x="1437" y="1869"/>
                  </a:lnTo>
                  <a:lnTo>
                    <a:pt x="10650" y="2131"/>
                  </a:lnTo>
                  <a:lnTo>
                    <a:pt x="15261" y="1869"/>
                  </a:lnTo>
                  <a:lnTo>
                    <a:pt x="19872" y="1331"/>
                  </a:lnTo>
                  <a:close/>
                  <a:moveTo>
                    <a:pt x="10650" y="0"/>
                  </a:moveTo>
                  <a:lnTo>
                    <a:pt x="5757" y="269"/>
                  </a:lnTo>
                  <a:lnTo>
                    <a:pt x="573" y="269"/>
                  </a:lnTo>
                  <a:lnTo>
                    <a:pt x="282" y="800"/>
                  </a:lnTo>
                  <a:lnTo>
                    <a:pt x="282" y="1331"/>
                  </a:lnTo>
                  <a:lnTo>
                    <a:pt x="573" y="1600"/>
                  </a:lnTo>
                  <a:lnTo>
                    <a:pt x="282" y="6139"/>
                  </a:lnTo>
                  <a:lnTo>
                    <a:pt x="0" y="10400"/>
                  </a:lnTo>
                  <a:lnTo>
                    <a:pt x="282" y="14939"/>
                  </a:lnTo>
                  <a:lnTo>
                    <a:pt x="573" y="19200"/>
                  </a:lnTo>
                  <a:lnTo>
                    <a:pt x="573" y="19739"/>
                  </a:lnTo>
                  <a:lnTo>
                    <a:pt x="864" y="20000"/>
                  </a:lnTo>
                  <a:lnTo>
                    <a:pt x="1437" y="20000"/>
                  </a:lnTo>
                  <a:lnTo>
                    <a:pt x="1728" y="19739"/>
                  </a:lnTo>
                  <a:lnTo>
                    <a:pt x="1728" y="20539"/>
                  </a:lnTo>
                  <a:lnTo>
                    <a:pt x="2301" y="20800"/>
                  </a:lnTo>
                  <a:lnTo>
                    <a:pt x="4029" y="21069"/>
                  </a:lnTo>
                  <a:lnTo>
                    <a:pt x="6048" y="21339"/>
                  </a:lnTo>
                  <a:lnTo>
                    <a:pt x="10368" y="21339"/>
                  </a:lnTo>
                  <a:lnTo>
                    <a:pt x="14688" y="21069"/>
                  </a:lnTo>
                  <a:lnTo>
                    <a:pt x="18717" y="20269"/>
                  </a:lnTo>
                  <a:lnTo>
                    <a:pt x="18717" y="21069"/>
                  </a:lnTo>
                  <a:lnTo>
                    <a:pt x="19008" y="21339"/>
                  </a:lnTo>
                  <a:lnTo>
                    <a:pt x="19581" y="21600"/>
                  </a:lnTo>
                  <a:lnTo>
                    <a:pt x="20154" y="21600"/>
                  </a:lnTo>
                  <a:lnTo>
                    <a:pt x="20445" y="21339"/>
                  </a:lnTo>
                  <a:lnTo>
                    <a:pt x="20736" y="21069"/>
                  </a:lnTo>
                  <a:lnTo>
                    <a:pt x="21309" y="16000"/>
                  </a:lnTo>
                  <a:lnTo>
                    <a:pt x="21600" y="11200"/>
                  </a:lnTo>
                  <a:lnTo>
                    <a:pt x="21600" y="6139"/>
                  </a:lnTo>
                  <a:lnTo>
                    <a:pt x="21018" y="1331"/>
                  </a:lnTo>
                  <a:lnTo>
                    <a:pt x="21018" y="800"/>
                  </a:lnTo>
                  <a:lnTo>
                    <a:pt x="20736" y="800"/>
                  </a:lnTo>
                  <a:lnTo>
                    <a:pt x="20445" y="269"/>
                  </a:lnTo>
                  <a:lnTo>
                    <a:pt x="19872" y="269"/>
                  </a:lnTo>
                  <a:lnTo>
                    <a:pt x="1526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258" name="Shape 351"/>
            <p:cNvSpPr/>
            <p:nvPr/>
          </p:nvSpPr>
          <p:spPr>
            <a:xfrm>
              <a:off x="5183928" y="6287561"/>
              <a:ext cx="172019" cy="16531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17" y="0"/>
                  </a:moveTo>
                  <a:lnTo>
                    <a:pt x="842" y="295"/>
                  </a:lnTo>
                  <a:lnTo>
                    <a:pt x="275" y="2627"/>
                  </a:lnTo>
                  <a:lnTo>
                    <a:pt x="0" y="4960"/>
                  </a:lnTo>
                  <a:lnTo>
                    <a:pt x="0" y="15183"/>
                  </a:lnTo>
                  <a:lnTo>
                    <a:pt x="275" y="17811"/>
                  </a:lnTo>
                  <a:lnTo>
                    <a:pt x="842" y="20724"/>
                  </a:lnTo>
                  <a:lnTo>
                    <a:pt x="1117" y="21019"/>
                  </a:lnTo>
                  <a:lnTo>
                    <a:pt x="1958" y="21019"/>
                  </a:lnTo>
                  <a:lnTo>
                    <a:pt x="2242" y="20438"/>
                  </a:lnTo>
                  <a:lnTo>
                    <a:pt x="2242" y="17811"/>
                  </a:lnTo>
                  <a:lnTo>
                    <a:pt x="1958" y="14888"/>
                  </a:lnTo>
                  <a:lnTo>
                    <a:pt x="1958" y="2046"/>
                  </a:lnTo>
                  <a:lnTo>
                    <a:pt x="3925" y="2333"/>
                  </a:lnTo>
                  <a:lnTo>
                    <a:pt x="19075" y="2333"/>
                  </a:lnTo>
                  <a:lnTo>
                    <a:pt x="19358" y="2627"/>
                  </a:lnTo>
                  <a:lnTo>
                    <a:pt x="19633" y="2922"/>
                  </a:lnTo>
                  <a:lnTo>
                    <a:pt x="19917" y="2922"/>
                  </a:lnTo>
                  <a:lnTo>
                    <a:pt x="19917" y="4379"/>
                  </a:lnTo>
                  <a:lnTo>
                    <a:pt x="19633" y="5836"/>
                  </a:lnTo>
                  <a:lnTo>
                    <a:pt x="19633" y="8758"/>
                  </a:lnTo>
                  <a:lnTo>
                    <a:pt x="19358" y="19267"/>
                  </a:lnTo>
                  <a:lnTo>
                    <a:pt x="17675" y="18973"/>
                  </a:lnTo>
                  <a:lnTo>
                    <a:pt x="15425" y="18973"/>
                  </a:lnTo>
                  <a:lnTo>
                    <a:pt x="11500" y="19267"/>
                  </a:lnTo>
                  <a:lnTo>
                    <a:pt x="6450" y="18973"/>
                  </a:lnTo>
                  <a:lnTo>
                    <a:pt x="5325" y="18973"/>
                  </a:lnTo>
                  <a:lnTo>
                    <a:pt x="3925" y="19267"/>
                  </a:lnTo>
                  <a:lnTo>
                    <a:pt x="3083" y="19562"/>
                  </a:lnTo>
                  <a:lnTo>
                    <a:pt x="2242" y="20438"/>
                  </a:lnTo>
                  <a:lnTo>
                    <a:pt x="2800" y="21019"/>
                  </a:lnTo>
                  <a:lnTo>
                    <a:pt x="3925" y="21600"/>
                  </a:lnTo>
                  <a:lnTo>
                    <a:pt x="17392" y="21600"/>
                  </a:lnTo>
                  <a:lnTo>
                    <a:pt x="19633" y="21314"/>
                  </a:lnTo>
                  <a:lnTo>
                    <a:pt x="19917" y="21600"/>
                  </a:lnTo>
                  <a:lnTo>
                    <a:pt x="20475" y="21600"/>
                  </a:lnTo>
                  <a:lnTo>
                    <a:pt x="21042" y="21314"/>
                  </a:lnTo>
                  <a:lnTo>
                    <a:pt x="21317" y="20724"/>
                  </a:lnTo>
                  <a:lnTo>
                    <a:pt x="21317" y="10215"/>
                  </a:lnTo>
                  <a:lnTo>
                    <a:pt x="21600" y="5550"/>
                  </a:lnTo>
                  <a:lnTo>
                    <a:pt x="21317" y="3503"/>
                  </a:lnTo>
                  <a:lnTo>
                    <a:pt x="21042" y="1171"/>
                  </a:lnTo>
                  <a:lnTo>
                    <a:pt x="20758" y="1171"/>
                  </a:lnTo>
                  <a:lnTo>
                    <a:pt x="20475" y="1457"/>
                  </a:lnTo>
                  <a:lnTo>
                    <a:pt x="19917" y="876"/>
                  </a:lnTo>
                  <a:lnTo>
                    <a:pt x="19075" y="581"/>
                  </a:lnTo>
                  <a:lnTo>
                    <a:pt x="17392" y="581"/>
                  </a:lnTo>
                  <a:lnTo>
                    <a:pt x="13742" y="876"/>
                  </a:lnTo>
                  <a:lnTo>
                    <a:pt x="7850" y="581"/>
                  </a:lnTo>
                  <a:lnTo>
                    <a:pt x="4767" y="581"/>
                  </a:lnTo>
                  <a:lnTo>
                    <a:pt x="1683" y="876"/>
                  </a:lnTo>
                  <a:lnTo>
                    <a:pt x="1683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259" name="Shape 352"/>
            <p:cNvSpPr/>
            <p:nvPr/>
          </p:nvSpPr>
          <p:spPr>
            <a:xfrm>
              <a:off x="5241997" y="6321076"/>
              <a:ext cx="44665" cy="4466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3242"/>
                  </a:lnTo>
                  <a:lnTo>
                    <a:pt x="5392" y="7574"/>
                  </a:lnTo>
                  <a:lnTo>
                    <a:pt x="10816" y="9725"/>
                  </a:lnTo>
                  <a:lnTo>
                    <a:pt x="2150" y="16208"/>
                  </a:lnTo>
                  <a:lnTo>
                    <a:pt x="1091" y="18358"/>
                  </a:lnTo>
                  <a:lnTo>
                    <a:pt x="2150" y="20541"/>
                  </a:lnTo>
                  <a:lnTo>
                    <a:pt x="4333" y="21600"/>
                  </a:lnTo>
                  <a:lnTo>
                    <a:pt x="6483" y="21600"/>
                  </a:lnTo>
                  <a:lnTo>
                    <a:pt x="12966" y="16208"/>
                  </a:lnTo>
                  <a:lnTo>
                    <a:pt x="20541" y="11875"/>
                  </a:lnTo>
                  <a:lnTo>
                    <a:pt x="21600" y="9725"/>
                  </a:lnTo>
                  <a:lnTo>
                    <a:pt x="21600" y="6483"/>
                  </a:lnTo>
                  <a:lnTo>
                    <a:pt x="19450" y="5392"/>
                  </a:lnTo>
                  <a:lnTo>
                    <a:pt x="10816" y="2150"/>
                  </a:lnTo>
                  <a:lnTo>
                    <a:pt x="6483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260" name="Shape 353"/>
            <p:cNvSpPr/>
            <p:nvPr/>
          </p:nvSpPr>
          <p:spPr>
            <a:xfrm>
              <a:off x="3814221" y="5601613"/>
              <a:ext cx="180978" cy="11169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31" y="0"/>
                  </a:moveTo>
                  <a:lnTo>
                    <a:pt x="531" y="860"/>
                  </a:lnTo>
                  <a:lnTo>
                    <a:pt x="269" y="5621"/>
                  </a:lnTo>
                  <a:lnTo>
                    <a:pt x="0" y="10370"/>
                  </a:lnTo>
                  <a:lnTo>
                    <a:pt x="0" y="20740"/>
                  </a:lnTo>
                  <a:lnTo>
                    <a:pt x="531" y="21176"/>
                  </a:lnTo>
                  <a:lnTo>
                    <a:pt x="1069" y="20740"/>
                  </a:lnTo>
                  <a:lnTo>
                    <a:pt x="1331" y="19880"/>
                  </a:lnTo>
                  <a:lnTo>
                    <a:pt x="1600" y="10806"/>
                  </a:lnTo>
                  <a:lnTo>
                    <a:pt x="1600" y="2156"/>
                  </a:lnTo>
                  <a:lnTo>
                    <a:pt x="6669" y="2593"/>
                  </a:lnTo>
                  <a:lnTo>
                    <a:pt x="11731" y="2593"/>
                  </a:lnTo>
                  <a:lnTo>
                    <a:pt x="16269" y="3029"/>
                  </a:lnTo>
                  <a:lnTo>
                    <a:pt x="18400" y="3029"/>
                  </a:lnTo>
                  <a:lnTo>
                    <a:pt x="20539" y="2156"/>
                  </a:lnTo>
                  <a:lnTo>
                    <a:pt x="20000" y="6045"/>
                  </a:lnTo>
                  <a:lnTo>
                    <a:pt x="20000" y="18148"/>
                  </a:lnTo>
                  <a:lnTo>
                    <a:pt x="6931" y="18148"/>
                  </a:lnTo>
                  <a:lnTo>
                    <a:pt x="4800" y="18584"/>
                  </a:lnTo>
                  <a:lnTo>
                    <a:pt x="2669" y="19444"/>
                  </a:lnTo>
                  <a:lnTo>
                    <a:pt x="4800" y="20304"/>
                  </a:lnTo>
                  <a:lnTo>
                    <a:pt x="6669" y="20740"/>
                  </a:lnTo>
                  <a:lnTo>
                    <a:pt x="15469" y="20740"/>
                  </a:lnTo>
                  <a:lnTo>
                    <a:pt x="19469" y="20304"/>
                  </a:lnTo>
                  <a:lnTo>
                    <a:pt x="19469" y="20740"/>
                  </a:lnTo>
                  <a:lnTo>
                    <a:pt x="19739" y="21176"/>
                  </a:lnTo>
                  <a:lnTo>
                    <a:pt x="20269" y="21600"/>
                  </a:lnTo>
                  <a:lnTo>
                    <a:pt x="20800" y="21176"/>
                  </a:lnTo>
                  <a:lnTo>
                    <a:pt x="21069" y="20740"/>
                  </a:lnTo>
                  <a:lnTo>
                    <a:pt x="21069" y="19880"/>
                  </a:lnTo>
                  <a:lnTo>
                    <a:pt x="21339" y="19007"/>
                  </a:lnTo>
                  <a:lnTo>
                    <a:pt x="21600" y="9934"/>
                  </a:lnTo>
                  <a:lnTo>
                    <a:pt x="21600" y="5185"/>
                  </a:lnTo>
                  <a:lnTo>
                    <a:pt x="21069" y="860"/>
                  </a:lnTo>
                  <a:lnTo>
                    <a:pt x="20800" y="860"/>
                  </a:lnTo>
                  <a:lnTo>
                    <a:pt x="20539" y="1296"/>
                  </a:lnTo>
                  <a:lnTo>
                    <a:pt x="18669" y="424"/>
                  </a:lnTo>
                  <a:lnTo>
                    <a:pt x="16269" y="0"/>
                  </a:lnTo>
                  <a:lnTo>
                    <a:pt x="4000" y="0"/>
                  </a:lnTo>
                  <a:lnTo>
                    <a:pt x="1600" y="424"/>
                  </a:lnTo>
                  <a:lnTo>
                    <a:pt x="133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261" name="Shape 354"/>
            <p:cNvSpPr/>
            <p:nvPr/>
          </p:nvSpPr>
          <p:spPr>
            <a:xfrm>
              <a:off x="3767301" y="5979230"/>
              <a:ext cx="64773" cy="469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365" y="0"/>
                  </a:moveTo>
                  <a:lnTo>
                    <a:pt x="18634" y="1008"/>
                  </a:lnTo>
                  <a:lnTo>
                    <a:pt x="17130" y="4094"/>
                  </a:lnTo>
                  <a:lnTo>
                    <a:pt x="15647" y="7180"/>
                  </a:lnTo>
                  <a:lnTo>
                    <a:pt x="13411" y="15429"/>
                  </a:lnTo>
                  <a:lnTo>
                    <a:pt x="11929" y="11304"/>
                  </a:lnTo>
                  <a:lnTo>
                    <a:pt x="10424" y="8218"/>
                  </a:lnTo>
                  <a:lnTo>
                    <a:pt x="11929" y="5133"/>
                  </a:lnTo>
                  <a:lnTo>
                    <a:pt x="11929" y="3086"/>
                  </a:lnTo>
                  <a:lnTo>
                    <a:pt x="11176" y="2047"/>
                  </a:lnTo>
                  <a:lnTo>
                    <a:pt x="9693" y="1008"/>
                  </a:lnTo>
                  <a:lnTo>
                    <a:pt x="8189" y="2047"/>
                  </a:lnTo>
                  <a:lnTo>
                    <a:pt x="3718" y="12343"/>
                  </a:lnTo>
                  <a:lnTo>
                    <a:pt x="3718" y="10265"/>
                  </a:lnTo>
                  <a:lnTo>
                    <a:pt x="2988" y="6171"/>
                  </a:lnTo>
                  <a:lnTo>
                    <a:pt x="2988" y="5133"/>
                  </a:lnTo>
                  <a:lnTo>
                    <a:pt x="2235" y="4094"/>
                  </a:lnTo>
                  <a:lnTo>
                    <a:pt x="1483" y="4094"/>
                  </a:lnTo>
                  <a:lnTo>
                    <a:pt x="752" y="5133"/>
                  </a:lnTo>
                  <a:lnTo>
                    <a:pt x="0" y="7180"/>
                  </a:lnTo>
                  <a:lnTo>
                    <a:pt x="0" y="11304"/>
                  </a:lnTo>
                  <a:lnTo>
                    <a:pt x="1483" y="18514"/>
                  </a:lnTo>
                  <a:lnTo>
                    <a:pt x="2235" y="20561"/>
                  </a:lnTo>
                  <a:lnTo>
                    <a:pt x="4470" y="20561"/>
                  </a:lnTo>
                  <a:lnTo>
                    <a:pt x="5223" y="19522"/>
                  </a:lnTo>
                  <a:lnTo>
                    <a:pt x="8189" y="12343"/>
                  </a:lnTo>
                  <a:lnTo>
                    <a:pt x="8941" y="14390"/>
                  </a:lnTo>
                  <a:lnTo>
                    <a:pt x="11176" y="18514"/>
                  </a:lnTo>
                  <a:lnTo>
                    <a:pt x="14164" y="21600"/>
                  </a:lnTo>
                  <a:lnTo>
                    <a:pt x="15647" y="21600"/>
                  </a:lnTo>
                  <a:lnTo>
                    <a:pt x="16399" y="19522"/>
                  </a:lnTo>
                  <a:lnTo>
                    <a:pt x="18634" y="11304"/>
                  </a:lnTo>
                  <a:lnTo>
                    <a:pt x="21600" y="3086"/>
                  </a:lnTo>
                  <a:lnTo>
                    <a:pt x="20870" y="1008"/>
                  </a:lnTo>
                  <a:lnTo>
                    <a:pt x="20117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262" name="Shape 355"/>
            <p:cNvSpPr/>
            <p:nvPr/>
          </p:nvSpPr>
          <p:spPr>
            <a:xfrm>
              <a:off x="3706975" y="5914391"/>
              <a:ext cx="169829" cy="1631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18" y="1775"/>
                  </a:moveTo>
                  <a:lnTo>
                    <a:pt x="10517" y="2373"/>
                  </a:lnTo>
                  <a:lnTo>
                    <a:pt x="19608" y="2074"/>
                  </a:lnTo>
                  <a:lnTo>
                    <a:pt x="19608" y="19526"/>
                  </a:lnTo>
                  <a:lnTo>
                    <a:pt x="17616" y="19236"/>
                  </a:lnTo>
                  <a:lnTo>
                    <a:pt x="5115" y="19236"/>
                  </a:lnTo>
                  <a:lnTo>
                    <a:pt x="2845" y="19825"/>
                  </a:lnTo>
                  <a:lnTo>
                    <a:pt x="2558" y="14798"/>
                  </a:lnTo>
                  <a:lnTo>
                    <a:pt x="1992" y="10062"/>
                  </a:lnTo>
                  <a:lnTo>
                    <a:pt x="1992" y="5923"/>
                  </a:lnTo>
                  <a:lnTo>
                    <a:pt x="1418" y="1775"/>
                  </a:lnTo>
                  <a:close/>
                  <a:moveTo>
                    <a:pt x="5968" y="0"/>
                  </a:moveTo>
                  <a:lnTo>
                    <a:pt x="1418" y="299"/>
                  </a:lnTo>
                  <a:lnTo>
                    <a:pt x="853" y="598"/>
                  </a:lnTo>
                  <a:lnTo>
                    <a:pt x="566" y="1186"/>
                  </a:lnTo>
                  <a:lnTo>
                    <a:pt x="287" y="3260"/>
                  </a:lnTo>
                  <a:lnTo>
                    <a:pt x="0" y="5624"/>
                  </a:lnTo>
                  <a:lnTo>
                    <a:pt x="287" y="10062"/>
                  </a:lnTo>
                  <a:lnTo>
                    <a:pt x="566" y="15387"/>
                  </a:lnTo>
                  <a:lnTo>
                    <a:pt x="853" y="18050"/>
                  </a:lnTo>
                  <a:lnTo>
                    <a:pt x="1418" y="20414"/>
                  </a:lnTo>
                  <a:lnTo>
                    <a:pt x="1418" y="21011"/>
                  </a:lnTo>
                  <a:lnTo>
                    <a:pt x="2558" y="21011"/>
                  </a:lnTo>
                  <a:lnTo>
                    <a:pt x="4550" y="21301"/>
                  </a:lnTo>
                  <a:lnTo>
                    <a:pt x="10796" y="21301"/>
                  </a:lnTo>
                  <a:lnTo>
                    <a:pt x="15345" y="21600"/>
                  </a:lnTo>
                  <a:lnTo>
                    <a:pt x="17616" y="21600"/>
                  </a:lnTo>
                  <a:lnTo>
                    <a:pt x="19895" y="21301"/>
                  </a:lnTo>
                  <a:lnTo>
                    <a:pt x="20174" y="21600"/>
                  </a:lnTo>
                  <a:lnTo>
                    <a:pt x="20460" y="21600"/>
                  </a:lnTo>
                  <a:lnTo>
                    <a:pt x="21026" y="21011"/>
                  </a:lnTo>
                  <a:lnTo>
                    <a:pt x="21313" y="18639"/>
                  </a:lnTo>
                  <a:lnTo>
                    <a:pt x="21600" y="16275"/>
                  </a:lnTo>
                  <a:lnTo>
                    <a:pt x="21313" y="11538"/>
                  </a:lnTo>
                  <a:lnTo>
                    <a:pt x="21313" y="3550"/>
                  </a:lnTo>
                  <a:lnTo>
                    <a:pt x="20747" y="888"/>
                  </a:lnTo>
                  <a:lnTo>
                    <a:pt x="20460" y="598"/>
                  </a:lnTo>
                  <a:lnTo>
                    <a:pt x="20174" y="299"/>
                  </a:lnTo>
                  <a:lnTo>
                    <a:pt x="19608" y="299"/>
                  </a:lnTo>
                  <a:lnTo>
                    <a:pt x="10517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263" name="Shape 356"/>
            <p:cNvSpPr/>
            <p:nvPr/>
          </p:nvSpPr>
          <p:spPr>
            <a:xfrm>
              <a:off x="3626540" y="6153504"/>
              <a:ext cx="40218" cy="6258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012" y="0"/>
                  </a:moveTo>
                  <a:lnTo>
                    <a:pt x="9588" y="779"/>
                  </a:lnTo>
                  <a:lnTo>
                    <a:pt x="8412" y="1535"/>
                  </a:lnTo>
                  <a:lnTo>
                    <a:pt x="3600" y="11567"/>
                  </a:lnTo>
                  <a:lnTo>
                    <a:pt x="1212" y="14660"/>
                  </a:lnTo>
                  <a:lnTo>
                    <a:pt x="0" y="16973"/>
                  </a:lnTo>
                  <a:lnTo>
                    <a:pt x="1212" y="19287"/>
                  </a:lnTo>
                  <a:lnTo>
                    <a:pt x="2388" y="20042"/>
                  </a:lnTo>
                  <a:lnTo>
                    <a:pt x="5988" y="18508"/>
                  </a:lnTo>
                  <a:lnTo>
                    <a:pt x="8412" y="16973"/>
                  </a:lnTo>
                  <a:lnTo>
                    <a:pt x="13188" y="16973"/>
                  </a:lnTo>
                  <a:lnTo>
                    <a:pt x="14400" y="18508"/>
                  </a:lnTo>
                  <a:lnTo>
                    <a:pt x="15612" y="20821"/>
                  </a:lnTo>
                  <a:lnTo>
                    <a:pt x="16788" y="21600"/>
                  </a:lnTo>
                  <a:lnTo>
                    <a:pt x="19212" y="21600"/>
                  </a:lnTo>
                  <a:lnTo>
                    <a:pt x="20388" y="20821"/>
                  </a:lnTo>
                  <a:lnTo>
                    <a:pt x="21600" y="19287"/>
                  </a:lnTo>
                  <a:lnTo>
                    <a:pt x="20388" y="16194"/>
                  </a:lnTo>
                  <a:lnTo>
                    <a:pt x="21600" y="15415"/>
                  </a:lnTo>
                  <a:lnTo>
                    <a:pt x="21600" y="13881"/>
                  </a:lnTo>
                  <a:lnTo>
                    <a:pt x="20388" y="13881"/>
                  </a:lnTo>
                  <a:lnTo>
                    <a:pt x="19212" y="10789"/>
                  </a:lnTo>
                  <a:lnTo>
                    <a:pt x="15612" y="1535"/>
                  </a:lnTo>
                  <a:lnTo>
                    <a:pt x="14400" y="779"/>
                  </a:lnTo>
                  <a:lnTo>
                    <a:pt x="12012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264" name="Shape 357"/>
            <p:cNvSpPr/>
            <p:nvPr/>
          </p:nvSpPr>
          <p:spPr>
            <a:xfrm>
              <a:off x="3744935" y="6102071"/>
              <a:ext cx="167573" cy="1631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163" y="1775"/>
                  </a:moveTo>
                  <a:lnTo>
                    <a:pt x="19872" y="5923"/>
                  </a:lnTo>
                  <a:lnTo>
                    <a:pt x="19872" y="10062"/>
                  </a:lnTo>
                  <a:lnTo>
                    <a:pt x="19299" y="14798"/>
                  </a:lnTo>
                  <a:lnTo>
                    <a:pt x="19008" y="19825"/>
                  </a:lnTo>
                  <a:lnTo>
                    <a:pt x="16707" y="19236"/>
                  </a:lnTo>
                  <a:lnTo>
                    <a:pt x="4038" y="19236"/>
                  </a:lnTo>
                  <a:lnTo>
                    <a:pt x="2019" y="19535"/>
                  </a:lnTo>
                  <a:lnTo>
                    <a:pt x="2019" y="2074"/>
                  </a:lnTo>
                  <a:lnTo>
                    <a:pt x="11232" y="2373"/>
                  </a:lnTo>
                  <a:lnTo>
                    <a:pt x="15843" y="2074"/>
                  </a:lnTo>
                  <a:lnTo>
                    <a:pt x="20163" y="1775"/>
                  </a:lnTo>
                  <a:close/>
                  <a:moveTo>
                    <a:pt x="11232" y="0"/>
                  </a:moveTo>
                  <a:lnTo>
                    <a:pt x="2019" y="299"/>
                  </a:lnTo>
                  <a:lnTo>
                    <a:pt x="1446" y="299"/>
                  </a:lnTo>
                  <a:lnTo>
                    <a:pt x="1155" y="598"/>
                  </a:lnTo>
                  <a:lnTo>
                    <a:pt x="864" y="888"/>
                  </a:lnTo>
                  <a:lnTo>
                    <a:pt x="291" y="3550"/>
                  </a:lnTo>
                  <a:lnTo>
                    <a:pt x="291" y="6222"/>
                  </a:lnTo>
                  <a:lnTo>
                    <a:pt x="0" y="11547"/>
                  </a:lnTo>
                  <a:lnTo>
                    <a:pt x="0" y="16275"/>
                  </a:lnTo>
                  <a:lnTo>
                    <a:pt x="291" y="18647"/>
                  </a:lnTo>
                  <a:lnTo>
                    <a:pt x="582" y="21011"/>
                  </a:lnTo>
                  <a:lnTo>
                    <a:pt x="864" y="21310"/>
                  </a:lnTo>
                  <a:lnTo>
                    <a:pt x="1155" y="21600"/>
                  </a:lnTo>
                  <a:lnTo>
                    <a:pt x="1446" y="21600"/>
                  </a:lnTo>
                  <a:lnTo>
                    <a:pt x="1728" y="21310"/>
                  </a:lnTo>
                  <a:lnTo>
                    <a:pt x="4038" y="21600"/>
                  </a:lnTo>
                  <a:lnTo>
                    <a:pt x="6339" y="21600"/>
                  </a:lnTo>
                  <a:lnTo>
                    <a:pt x="10950" y="21310"/>
                  </a:lnTo>
                  <a:lnTo>
                    <a:pt x="17280" y="21310"/>
                  </a:lnTo>
                  <a:lnTo>
                    <a:pt x="19299" y="21011"/>
                  </a:lnTo>
                  <a:lnTo>
                    <a:pt x="20163" y="21011"/>
                  </a:lnTo>
                  <a:lnTo>
                    <a:pt x="20454" y="20422"/>
                  </a:lnTo>
                  <a:lnTo>
                    <a:pt x="21027" y="18050"/>
                  </a:lnTo>
                  <a:lnTo>
                    <a:pt x="21318" y="15387"/>
                  </a:lnTo>
                  <a:lnTo>
                    <a:pt x="21600" y="10062"/>
                  </a:lnTo>
                  <a:lnTo>
                    <a:pt x="21600" y="3260"/>
                  </a:lnTo>
                  <a:lnTo>
                    <a:pt x="21318" y="1186"/>
                  </a:lnTo>
                  <a:lnTo>
                    <a:pt x="21027" y="598"/>
                  </a:lnTo>
                  <a:lnTo>
                    <a:pt x="20454" y="299"/>
                  </a:lnTo>
                  <a:lnTo>
                    <a:pt x="15843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265" name="Shape 358"/>
            <p:cNvSpPr/>
            <p:nvPr/>
          </p:nvSpPr>
          <p:spPr>
            <a:xfrm>
              <a:off x="3809774" y="6164653"/>
              <a:ext cx="42408" cy="5813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358" y="0"/>
                  </a:moveTo>
                  <a:lnTo>
                    <a:pt x="6828" y="1677"/>
                  </a:lnTo>
                  <a:lnTo>
                    <a:pt x="4530" y="2490"/>
                  </a:lnTo>
                  <a:lnTo>
                    <a:pt x="3414" y="4167"/>
                  </a:lnTo>
                  <a:lnTo>
                    <a:pt x="3414" y="7471"/>
                  </a:lnTo>
                  <a:lnTo>
                    <a:pt x="5679" y="10800"/>
                  </a:lnTo>
                  <a:lnTo>
                    <a:pt x="9093" y="12452"/>
                  </a:lnTo>
                  <a:lnTo>
                    <a:pt x="14772" y="14129"/>
                  </a:lnTo>
                  <a:lnTo>
                    <a:pt x="13656" y="14942"/>
                  </a:lnTo>
                  <a:lnTo>
                    <a:pt x="12507" y="16619"/>
                  </a:lnTo>
                  <a:lnTo>
                    <a:pt x="10242" y="17433"/>
                  </a:lnTo>
                  <a:lnTo>
                    <a:pt x="7944" y="17433"/>
                  </a:lnTo>
                  <a:lnTo>
                    <a:pt x="4530" y="15781"/>
                  </a:lnTo>
                  <a:lnTo>
                    <a:pt x="1115" y="15781"/>
                  </a:lnTo>
                  <a:lnTo>
                    <a:pt x="0" y="16619"/>
                  </a:lnTo>
                  <a:lnTo>
                    <a:pt x="0" y="18271"/>
                  </a:lnTo>
                  <a:lnTo>
                    <a:pt x="1115" y="19110"/>
                  </a:lnTo>
                  <a:lnTo>
                    <a:pt x="4530" y="20762"/>
                  </a:lnTo>
                  <a:lnTo>
                    <a:pt x="7944" y="21600"/>
                  </a:lnTo>
                  <a:lnTo>
                    <a:pt x="11358" y="21600"/>
                  </a:lnTo>
                  <a:lnTo>
                    <a:pt x="15921" y="20762"/>
                  </a:lnTo>
                  <a:lnTo>
                    <a:pt x="18186" y="19110"/>
                  </a:lnTo>
                  <a:lnTo>
                    <a:pt x="20485" y="16619"/>
                  </a:lnTo>
                  <a:lnTo>
                    <a:pt x="21600" y="14129"/>
                  </a:lnTo>
                  <a:lnTo>
                    <a:pt x="20485" y="10800"/>
                  </a:lnTo>
                  <a:lnTo>
                    <a:pt x="19335" y="9962"/>
                  </a:lnTo>
                  <a:lnTo>
                    <a:pt x="17070" y="9148"/>
                  </a:lnTo>
                  <a:lnTo>
                    <a:pt x="12507" y="8310"/>
                  </a:lnTo>
                  <a:lnTo>
                    <a:pt x="10242" y="7471"/>
                  </a:lnTo>
                  <a:lnTo>
                    <a:pt x="10242" y="4981"/>
                  </a:lnTo>
                  <a:lnTo>
                    <a:pt x="12507" y="4167"/>
                  </a:lnTo>
                  <a:lnTo>
                    <a:pt x="18186" y="4167"/>
                  </a:lnTo>
                  <a:lnTo>
                    <a:pt x="18186" y="3329"/>
                  </a:lnTo>
                  <a:lnTo>
                    <a:pt x="17070" y="1677"/>
                  </a:lnTo>
                  <a:lnTo>
                    <a:pt x="15921" y="838"/>
                  </a:lnTo>
                  <a:lnTo>
                    <a:pt x="13656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266" name="Shape 359"/>
            <p:cNvSpPr/>
            <p:nvPr/>
          </p:nvSpPr>
          <p:spPr>
            <a:xfrm>
              <a:off x="3550552" y="6099881"/>
              <a:ext cx="172086" cy="16531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711" y="0"/>
                  </a:moveTo>
                  <a:lnTo>
                    <a:pt x="11221" y="286"/>
                  </a:lnTo>
                  <a:lnTo>
                    <a:pt x="6173" y="876"/>
                  </a:lnTo>
                  <a:lnTo>
                    <a:pt x="1408" y="1457"/>
                  </a:lnTo>
                  <a:lnTo>
                    <a:pt x="1125" y="581"/>
                  </a:lnTo>
                  <a:lnTo>
                    <a:pt x="1125" y="286"/>
                  </a:lnTo>
                  <a:lnTo>
                    <a:pt x="566" y="286"/>
                  </a:lnTo>
                  <a:lnTo>
                    <a:pt x="283" y="581"/>
                  </a:lnTo>
                  <a:lnTo>
                    <a:pt x="0" y="3503"/>
                  </a:lnTo>
                  <a:lnTo>
                    <a:pt x="0" y="18686"/>
                  </a:lnTo>
                  <a:lnTo>
                    <a:pt x="283" y="21019"/>
                  </a:lnTo>
                  <a:lnTo>
                    <a:pt x="566" y="21314"/>
                  </a:lnTo>
                  <a:lnTo>
                    <a:pt x="841" y="21314"/>
                  </a:lnTo>
                  <a:lnTo>
                    <a:pt x="1125" y="21019"/>
                  </a:lnTo>
                  <a:lnTo>
                    <a:pt x="1683" y="21314"/>
                  </a:lnTo>
                  <a:lnTo>
                    <a:pt x="10663" y="21600"/>
                  </a:lnTo>
                  <a:lnTo>
                    <a:pt x="15144" y="21600"/>
                  </a:lnTo>
                  <a:lnTo>
                    <a:pt x="17110" y="21314"/>
                  </a:lnTo>
                  <a:lnTo>
                    <a:pt x="19351" y="20724"/>
                  </a:lnTo>
                  <a:lnTo>
                    <a:pt x="19351" y="21314"/>
                  </a:lnTo>
                  <a:lnTo>
                    <a:pt x="19917" y="21314"/>
                  </a:lnTo>
                  <a:lnTo>
                    <a:pt x="20759" y="21019"/>
                  </a:lnTo>
                  <a:lnTo>
                    <a:pt x="21317" y="20143"/>
                  </a:lnTo>
                  <a:lnTo>
                    <a:pt x="21600" y="19267"/>
                  </a:lnTo>
                  <a:lnTo>
                    <a:pt x="21600" y="7301"/>
                  </a:lnTo>
                  <a:lnTo>
                    <a:pt x="21034" y="4084"/>
                  </a:lnTo>
                  <a:lnTo>
                    <a:pt x="20759" y="2627"/>
                  </a:lnTo>
                  <a:lnTo>
                    <a:pt x="19917" y="1162"/>
                  </a:lnTo>
                  <a:lnTo>
                    <a:pt x="19351" y="3503"/>
                  </a:lnTo>
                  <a:lnTo>
                    <a:pt x="19351" y="5836"/>
                  </a:lnTo>
                  <a:lnTo>
                    <a:pt x="19634" y="10510"/>
                  </a:lnTo>
                  <a:lnTo>
                    <a:pt x="19634" y="15183"/>
                  </a:lnTo>
                  <a:lnTo>
                    <a:pt x="19351" y="19848"/>
                  </a:lnTo>
                  <a:lnTo>
                    <a:pt x="17393" y="19267"/>
                  </a:lnTo>
                  <a:lnTo>
                    <a:pt x="15144" y="18973"/>
                  </a:lnTo>
                  <a:lnTo>
                    <a:pt x="10663" y="18973"/>
                  </a:lnTo>
                  <a:lnTo>
                    <a:pt x="1683" y="19267"/>
                  </a:lnTo>
                  <a:lnTo>
                    <a:pt x="1966" y="16935"/>
                  </a:lnTo>
                  <a:lnTo>
                    <a:pt x="1966" y="14594"/>
                  </a:lnTo>
                  <a:lnTo>
                    <a:pt x="1683" y="9929"/>
                  </a:lnTo>
                  <a:lnTo>
                    <a:pt x="1683" y="3208"/>
                  </a:lnTo>
                  <a:lnTo>
                    <a:pt x="7014" y="2914"/>
                  </a:lnTo>
                  <a:lnTo>
                    <a:pt x="12620" y="2333"/>
                  </a:lnTo>
                  <a:lnTo>
                    <a:pt x="16269" y="2333"/>
                  </a:lnTo>
                  <a:lnTo>
                    <a:pt x="18235" y="2038"/>
                  </a:lnTo>
                  <a:lnTo>
                    <a:pt x="19076" y="1752"/>
                  </a:lnTo>
                  <a:lnTo>
                    <a:pt x="19634" y="1162"/>
                  </a:lnTo>
                  <a:lnTo>
                    <a:pt x="18793" y="581"/>
                  </a:lnTo>
                  <a:lnTo>
                    <a:pt x="17668" y="286"/>
                  </a:lnTo>
                  <a:lnTo>
                    <a:pt x="1571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267" name="Shape 360"/>
            <p:cNvSpPr/>
            <p:nvPr/>
          </p:nvSpPr>
          <p:spPr>
            <a:xfrm>
              <a:off x="3908061" y="6347887"/>
              <a:ext cx="53623" cy="5136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09" y="0"/>
                  </a:moveTo>
                  <a:lnTo>
                    <a:pt x="14409" y="2819"/>
                  </a:lnTo>
                  <a:lnTo>
                    <a:pt x="10800" y="6586"/>
                  </a:lnTo>
                  <a:lnTo>
                    <a:pt x="5400" y="2819"/>
                  </a:lnTo>
                  <a:lnTo>
                    <a:pt x="3609" y="2819"/>
                  </a:lnTo>
                  <a:lnTo>
                    <a:pt x="2700" y="4688"/>
                  </a:lnTo>
                  <a:lnTo>
                    <a:pt x="2700" y="5637"/>
                  </a:lnTo>
                  <a:lnTo>
                    <a:pt x="7191" y="10326"/>
                  </a:lnTo>
                  <a:lnTo>
                    <a:pt x="1791" y="15963"/>
                  </a:lnTo>
                  <a:lnTo>
                    <a:pt x="909" y="16912"/>
                  </a:lnTo>
                  <a:lnTo>
                    <a:pt x="0" y="18781"/>
                  </a:lnTo>
                  <a:lnTo>
                    <a:pt x="909" y="20679"/>
                  </a:lnTo>
                  <a:lnTo>
                    <a:pt x="2700" y="21600"/>
                  </a:lnTo>
                  <a:lnTo>
                    <a:pt x="5400" y="20679"/>
                  </a:lnTo>
                  <a:lnTo>
                    <a:pt x="8100" y="18781"/>
                  </a:lnTo>
                  <a:lnTo>
                    <a:pt x="11709" y="13144"/>
                  </a:lnTo>
                  <a:lnTo>
                    <a:pt x="17991" y="15963"/>
                  </a:lnTo>
                  <a:lnTo>
                    <a:pt x="19809" y="15963"/>
                  </a:lnTo>
                  <a:lnTo>
                    <a:pt x="21600" y="14093"/>
                  </a:lnTo>
                  <a:lnTo>
                    <a:pt x="20691" y="12223"/>
                  </a:lnTo>
                  <a:lnTo>
                    <a:pt x="19809" y="10326"/>
                  </a:lnTo>
                  <a:lnTo>
                    <a:pt x="15291" y="9405"/>
                  </a:lnTo>
                  <a:lnTo>
                    <a:pt x="17109" y="7507"/>
                  </a:lnTo>
                  <a:lnTo>
                    <a:pt x="20691" y="949"/>
                  </a:lnTo>
                  <a:lnTo>
                    <a:pt x="2069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268" name="Shape 361"/>
            <p:cNvSpPr/>
            <p:nvPr/>
          </p:nvSpPr>
          <p:spPr>
            <a:xfrm>
              <a:off x="3986305" y="5724521"/>
              <a:ext cx="172019" cy="16531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17" y="0"/>
                  </a:moveTo>
                  <a:lnTo>
                    <a:pt x="842" y="286"/>
                  </a:lnTo>
                  <a:lnTo>
                    <a:pt x="275" y="2627"/>
                  </a:lnTo>
                  <a:lnTo>
                    <a:pt x="0" y="4960"/>
                  </a:lnTo>
                  <a:lnTo>
                    <a:pt x="0" y="15175"/>
                  </a:lnTo>
                  <a:lnTo>
                    <a:pt x="275" y="17802"/>
                  </a:lnTo>
                  <a:lnTo>
                    <a:pt x="842" y="20724"/>
                  </a:lnTo>
                  <a:lnTo>
                    <a:pt x="1117" y="21019"/>
                  </a:lnTo>
                  <a:lnTo>
                    <a:pt x="1958" y="21019"/>
                  </a:lnTo>
                  <a:lnTo>
                    <a:pt x="2242" y="20429"/>
                  </a:lnTo>
                  <a:lnTo>
                    <a:pt x="2242" y="17802"/>
                  </a:lnTo>
                  <a:lnTo>
                    <a:pt x="1958" y="14888"/>
                  </a:lnTo>
                  <a:lnTo>
                    <a:pt x="1958" y="2038"/>
                  </a:lnTo>
                  <a:lnTo>
                    <a:pt x="3925" y="2333"/>
                  </a:lnTo>
                  <a:lnTo>
                    <a:pt x="19075" y="2333"/>
                  </a:lnTo>
                  <a:lnTo>
                    <a:pt x="19633" y="2914"/>
                  </a:lnTo>
                  <a:lnTo>
                    <a:pt x="19917" y="2914"/>
                  </a:lnTo>
                  <a:lnTo>
                    <a:pt x="19917" y="4379"/>
                  </a:lnTo>
                  <a:lnTo>
                    <a:pt x="19633" y="5836"/>
                  </a:lnTo>
                  <a:lnTo>
                    <a:pt x="19633" y="8758"/>
                  </a:lnTo>
                  <a:lnTo>
                    <a:pt x="19358" y="19267"/>
                  </a:lnTo>
                  <a:lnTo>
                    <a:pt x="17675" y="18973"/>
                  </a:lnTo>
                  <a:lnTo>
                    <a:pt x="15425" y="18973"/>
                  </a:lnTo>
                  <a:lnTo>
                    <a:pt x="11500" y="19267"/>
                  </a:lnTo>
                  <a:lnTo>
                    <a:pt x="6450" y="18973"/>
                  </a:lnTo>
                  <a:lnTo>
                    <a:pt x="5325" y="18973"/>
                  </a:lnTo>
                  <a:lnTo>
                    <a:pt x="3925" y="19267"/>
                  </a:lnTo>
                  <a:lnTo>
                    <a:pt x="3083" y="19554"/>
                  </a:lnTo>
                  <a:lnTo>
                    <a:pt x="2242" y="20429"/>
                  </a:lnTo>
                  <a:lnTo>
                    <a:pt x="2800" y="21019"/>
                  </a:lnTo>
                  <a:lnTo>
                    <a:pt x="3925" y="21600"/>
                  </a:lnTo>
                  <a:lnTo>
                    <a:pt x="17392" y="21600"/>
                  </a:lnTo>
                  <a:lnTo>
                    <a:pt x="19633" y="21305"/>
                  </a:lnTo>
                  <a:lnTo>
                    <a:pt x="19917" y="21600"/>
                  </a:lnTo>
                  <a:lnTo>
                    <a:pt x="20475" y="21600"/>
                  </a:lnTo>
                  <a:lnTo>
                    <a:pt x="21042" y="21305"/>
                  </a:lnTo>
                  <a:lnTo>
                    <a:pt x="21317" y="20724"/>
                  </a:lnTo>
                  <a:lnTo>
                    <a:pt x="21317" y="10215"/>
                  </a:lnTo>
                  <a:lnTo>
                    <a:pt x="21600" y="5541"/>
                  </a:lnTo>
                  <a:lnTo>
                    <a:pt x="21317" y="3503"/>
                  </a:lnTo>
                  <a:lnTo>
                    <a:pt x="21042" y="1162"/>
                  </a:lnTo>
                  <a:lnTo>
                    <a:pt x="20758" y="1162"/>
                  </a:lnTo>
                  <a:lnTo>
                    <a:pt x="20475" y="1457"/>
                  </a:lnTo>
                  <a:lnTo>
                    <a:pt x="19917" y="876"/>
                  </a:lnTo>
                  <a:lnTo>
                    <a:pt x="19075" y="581"/>
                  </a:lnTo>
                  <a:lnTo>
                    <a:pt x="17392" y="581"/>
                  </a:lnTo>
                  <a:lnTo>
                    <a:pt x="13742" y="876"/>
                  </a:lnTo>
                  <a:lnTo>
                    <a:pt x="7850" y="581"/>
                  </a:lnTo>
                  <a:lnTo>
                    <a:pt x="4767" y="581"/>
                  </a:lnTo>
                  <a:lnTo>
                    <a:pt x="1683" y="876"/>
                  </a:lnTo>
                  <a:lnTo>
                    <a:pt x="1683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269" name="Shape 362"/>
            <p:cNvSpPr/>
            <p:nvPr/>
          </p:nvSpPr>
          <p:spPr>
            <a:xfrm>
              <a:off x="4178432" y="5722265"/>
              <a:ext cx="167572" cy="1809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28" y="1331"/>
                  </a:moveTo>
                  <a:lnTo>
                    <a:pt x="6339" y="1869"/>
                  </a:lnTo>
                  <a:lnTo>
                    <a:pt x="10941" y="2131"/>
                  </a:lnTo>
                  <a:lnTo>
                    <a:pt x="20163" y="1869"/>
                  </a:lnTo>
                  <a:lnTo>
                    <a:pt x="19581" y="6131"/>
                  </a:lnTo>
                  <a:lnTo>
                    <a:pt x="19299" y="10669"/>
                  </a:lnTo>
                  <a:lnTo>
                    <a:pt x="19299" y="14931"/>
                  </a:lnTo>
                  <a:lnTo>
                    <a:pt x="19581" y="19200"/>
                  </a:lnTo>
                  <a:lnTo>
                    <a:pt x="19581" y="19469"/>
                  </a:lnTo>
                  <a:lnTo>
                    <a:pt x="19299" y="19469"/>
                  </a:lnTo>
                  <a:lnTo>
                    <a:pt x="17280" y="19200"/>
                  </a:lnTo>
                  <a:lnTo>
                    <a:pt x="6912" y="19200"/>
                  </a:lnTo>
                  <a:lnTo>
                    <a:pt x="2592" y="18931"/>
                  </a:lnTo>
                  <a:lnTo>
                    <a:pt x="2019" y="10131"/>
                  </a:lnTo>
                  <a:lnTo>
                    <a:pt x="1728" y="1331"/>
                  </a:lnTo>
                  <a:close/>
                  <a:moveTo>
                    <a:pt x="6339" y="0"/>
                  </a:moveTo>
                  <a:lnTo>
                    <a:pt x="1437" y="269"/>
                  </a:lnTo>
                  <a:lnTo>
                    <a:pt x="1155" y="269"/>
                  </a:lnTo>
                  <a:lnTo>
                    <a:pt x="864" y="800"/>
                  </a:lnTo>
                  <a:lnTo>
                    <a:pt x="573" y="800"/>
                  </a:lnTo>
                  <a:lnTo>
                    <a:pt x="291" y="1331"/>
                  </a:lnTo>
                  <a:lnTo>
                    <a:pt x="0" y="6131"/>
                  </a:lnTo>
                  <a:lnTo>
                    <a:pt x="0" y="11200"/>
                  </a:lnTo>
                  <a:lnTo>
                    <a:pt x="291" y="16000"/>
                  </a:lnTo>
                  <a:lnTo>
                    <a:pt x="864" y="21069"/>
                  </a:lnTo>
                  <a:lnTo>
                    <a:pt x="1155" y="21331"/>
                  </a:lnTo>
                  <a:lnTo>
                    <a:pt x="1437" y="21600"/>
                  </a:lnTo>
                  <a:lnTo>
                    <a:pt x="2019" y="21600"/>
                  </a:lnTo>
                  <a:lnTo>
                    <a:pt x="2592" y="21331"/>
                  </a:lnTo>
                  <a:lnTo>
                    <a:pt x="2883" y="21069"/>
                  </a:lnTo>
                  <a:lnTo>
                    <a:pt x="2883" y="20269"/>
                  </a:lnTo>
                  <a:lnTo>
                    <a:pt x="6912" y="21069"/>
                  </a:lnTo>
                  <a:lnTo>
                    <a:pt x="11232" y="21331"/>
                  </a:lnTo>
                  <a:lnTo>
                    <a:pt x="15552" y="21331"/>
                  </a:lnTo>
                  <a:lnTo>
                    <a:pt x="17571" y="21069"/>
                  </a:lnTo>
                  <a:lnTo>
                    <a:pt x="19299" y="20800"/>
                  </a:lnTo>
                  <a:lnTo>
                    <a:pt x="19872" y="20531"/>
                  </a:lnTo>
                  <a:lnTo>
                    <a:pt x="19872" y="19731"/>
                  </a:lnTo>
                  <a:lnTo>
                    <a:pt x="20163" y="20000"/>
                  </a:lnTo>
                  <a:lnTo>
                    <a:pt x="20445" y="20000"/>
                  </a:lnTo>
                  <a:lnTo>
                    <a:pt x="21027" y="19731"/>
                  </a:lnTo>
                  <a:lnTo>
                    <a:pt x="21027" y="19200"/>
                  </a:lnTo>
                  <a:lnTo>
                    <a:pt x="21309" y="14931"/>
                  </a:lnTo>
                  <a:lnTo>
                    <a:pt x="21600" y="10400"/>
                  </a:lnTo>
                  <a:lnTo>
                    <a:pt x="21309" y="6131"/>
                  </a:lnTo>
                  <a:lnTo>
                    <a:pt x="21027" y="1600"/>
                  </a:lnTo>
                  <a:lnTo>
                    <a:pt x="21309" y="1331"/>
                  </a:lnTo>
                  <a:lnTo>
                    <a:pt x="21309" y="800"/>
                  </a:lnTo>
                  <a:lnTo>
                    <a:pt x="21027" y="269"/>
                  </a:lnTo>
                  <a:lnTo>
                    <a:pt x="15843" y="269"/>
                  </a:lnTo>
                  <a:lnTo>
                    <a:pt x="1094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270" name="Shape 363"/>
            <p:cNvSpPr/>
            <p:nvPr/>
          </p:nvSpPr>
          <p:spPr>
            <a:xfrm>
              <a:off x="3845478" y="6287561"/>
              <a:ext cx="172086" cy="16531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889" y="0"/>
                  </a:moveTo>
                  <a:lnTo>
                    <a:pt x="3649" y="295"/>
                  </a:lnTo>
                  <a:lnTo>
                    <a:pt x="2807" y="581"/>
                  </a:lnTo>
                  <a:lnTo>
                    <a:pt x="1966" y="1171"/>
                  </a:lnTo>
                  <a:lnTo>
                    <a:pt x="2524" y="1752"/>
                  </a:lnTo>
                  <a:lnTo>
                    <a:pt x="3365" y="2046"/>
                  </a:lnTo>
                  <a:lnTo>
                    <a:pt x="5331" y="2333"/>
                  </a:lnTo>
                  <a:lnTo>
                    <a:pt x="8980" y="2333"/>
                  </a:lnTo>
                  <a:lnTo>
                    <a:pt x="14586" y="2922"/>
                  </a:lnTo>
                  <a:lnTo>
                    <a:pt x="19917" y="3208"/>
                  </a:lnTo>
                  <a:lnTo>
                    <a:pt x="19917" y="9929"/>
                  </a:lnTo>
                  <a:lnTo>
                    <a:pt x="19634" y="14594"/>
                  </a:lnTo>
                  <a:lnTo>
                    <a:pt x="19634" y="16935"/>
                  </a:lnTo>
                  <a:lnTo>
                    <a:pt x="19917" y="19267"/>
                  </a:lnTo>
                  <a:lnTo>
                    <a:pt x="10937" y="18973"/>
                  </a:lnTo>
                  <a:lnTo>
                    <a:pt x="6456" y="18973"/>
                  </a:lnTo>
                  <a:lnTo>
                    <a:pt x="4207" y="19267"/>
                  </a:lnTo>
                  <a:lnTo>
                    <a:pt x="2249" y="19848"/>
                  </a:lnTo>
                  <a:lnTo>
                    <a:pt x="1966" y="15183"/>
                  </a:lnTo>
                  <a:lnTo>
                    <a:pt x="1966" y="10510"/>
                  </a:lnTo>
                  <a:lnTo>
                    <a:pt x="2249" y="5836"/>
                  </a:lnTo>
                  <a:lnTo>
                    <a:pt x="2249" y="3503"/>
                  </a:lnTo>
                  <a:lnTo>
                    <a:pt x="1966" y="2333"/>
                  </a:lnTo>
                  <a:lnTo>
                    <a:pt x="1683" y="1171"/>
                  </a:lnTo>
                  <a:lnTo>
                    <a:pt x="841" y="2627"/>
                  </a:lnTo>
                  <a:lnTo>
                    <a:pt x="566" y="4084"/>
                  </a:lnTo>
                  <a:lnTo>
                    <a:pt x="0" y="7301"/>
                  </a:lnTo>
                  <a:lnTo>
                    <a:pt x="0" y="19267"/>
                  </a:lnTo>
                  <a:lnTo>
                    <a:pt x="283" y="20143"/>
                  </a:lnTo>
                  <a:lnTo>
                    <a:pt x="841" y="21019"/>
                  </a:lnTo>
                  <a:lnTo>
                    <a:pt x="1683" y="21314"/>
                  </a:lnTo>
                  <a:lnTo>
                    <a:pt x="2249" y="21314"/>
                  </a:lnTo>
                  <a:lnTo>
                    <a:pt x="2249" y="20724"/>
                  </a:lnTo>
                  <a:lnTo>
                    <a:pt x="4490" y="21314"/>
                  </a:lnTo>
                  <a:lnTo>
                    <a:pt x="6456" y="21600"/>
                  </a:lnTo>
                  <a:lnTo>
                    <a:pt x="10937" y="21600"/>
                  </a:lnTo>
                  <a:lnTo>
                    <a:pt x="19917" y="21314"/>
                  </a:lnTo>
                  <a:lnTo>
                    <a:pt x="20475" y="21019"/>
                  </a:lnTo>
                  <a:lnTo>
                    <a:pt x="20759" y="21314"/>
                  </a:lnTo>
                  <a:lnTo>
                    <a:pt x="21042" y="21314"/>
                  </a:lnTo>
                  <a:lnTo>
                    <a:pt x="21317" y="21019"/>
                  </a:lnTo>
                  <a:lnTo>
                    <a:pt x="21600" y="18686"/>
                  </a:lnTo>
                  <a:lnTo>
                    <a:pt x="21600" y="3503"/>
                  </a:lnTo>
                  <a:lnTo>
                    <a:pt x="21317" y="581"/>
                  </a:lnTo>
                  <a:lnTo>
                    <a:pt x="21042" y="295"/>
                  </a:lnTo>
                  <a:lnTo>
                    <a:pt x="20475" y="295"/>
                  </a:lnTo>
                  <a:lnTo>
                    <a:pt x="20475" y="581"/>
                  </a:lnTo>
                  <a:lnTo>
                    <a:pt x="20201" y="1457"/>
                  </a:lnTo>
                  <a:lnTo>
                    <a:pt x="15427" y="876"/>
                  </a:lnTo>
                  <a:lnTo>
                    <a:pt x="10379" y="295"/>
                  </a:lnTo>
                  <a:lnTo>
                    <a:pt x="5889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271" name="Shape 364"/>
            <p:cNvSpPr/>
            <p:nvPr/>
          </p:nvSpPr>
          <p:spPr>
            <a:xfrm>
              <a:off x="3673460" y="5802699"/>
              <a:ext cx="51368" cy="603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456" y="0"/>
                  </a:moveTo>
                  <a:lnTo>
                    <a:pt x="4688" y="1592"/>
                  </a:lnTo>
                  <a:lnTo>
                    <a:pt x="3767" y="3208"/>
                  </a:lnTo>
                  <a:lnTo>
                    <a:pt x="2819" y="3992"/>
                  </a:lnTo>
                  <a:lnTo>
                    <a:pt x="3767" y="5608"/>
                  </a:lnTo>
                  <a:lnTo>
                    <a:pt x="4688" y="6392"/>
                  </a:lnTo>
                  <a:lnTo>
                    <a:pt x="5637" y="6392"/>
                  </a:lnTo>
                  <a:lnTo>
                    <a:pt x="10326" y="4800"/>
                  </a:lnTo>
                  <a:lnTo>
                    <a:pt x="6586" y="11192"/>
                  </a:lnTo>
                  <a:lnTo>
                    <a:pt x="949" y="17608"/>
                  </a:lnTo>
                  <a:lnTo>
                    <a:pt x="0" y="19200"/>
                  </a:lnTo>
                  <a:lnTo>
                    <a:pt x="0" y="20008"/>
                  </a:lnTo>
                  <a:lnTo>
                    <a:pt x="949" y="21600"/>
                  </a:lnTo>
                  <a:lnTo>
                    <a:pt x="2819" y="21600"/>
                  </a:lnTo>
                  <a:lnTo>
                    <a:pt x="12223" y="20792"/>
                  </a:lnTo>
                  <a:lnTo>
                    <a:pt x="16912" y="20792"/>
                  </a:lnTo>
                  <a:lnTo>
                    <a:pt x="20679" y="19200"/>
                  </a:lnTo>
                  <a:lnTo>
                    <a:pt x="21600" y="18392"/>
                  </a:lnTo>
                  <a:lnTo>
                    <a:pt x="21600" y="16800"/>
                  </a:lnTo>
                  <a:lnTo>
                    <a:pt x="20679" y="15992"/>
                  </a:lnTo>
                  <a:lnTo>
                    <a:pt x="12223" y="15992"/>
                  </a:lnTo>
                  <a:lnTo>
                    <a:pt x="9405" y="16800"/>
                  </a:lnTo>
                  <a:lnTo>
                    <a:pt x="14093" y="10408"/>
                  </a:lnTo>
                  <a:lnTo>
                    <a:pt x="16912" y="3208"/>
                  </a:lnTo>
                  <a:lnTo>
                    <a:pt x="16912" y="1592"/>
                  </a:lnTo>
                  <a:lnTo>
                    <a:pt x="15042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272" name="Shape 365"/>
            <p:cNvSpPr/>
            <p:nvPr/>
          </p:nvSpPr>
          <p:spPr>
            <a:xfrm>
              <a:off x="3809774" y="5726711"/>
              <a:ext cx="151910" cy="16538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218" y="0"/>
                  </a:moveTo>
                  <a:lnTo>
                    <a:pt x="953" y="295"/>
                  </a:lnTo>
                  <a:lnTo>
                    <a:pt x="0" y="589"/>
                  </a:lnTo>
                  <a:lnTo>
                    <a:pt x="0" y="875"/>
                  </a:lnTo>
                  <a:lnTo>
                    <a:pt x="632" y="1465"/>
                  </a:lnTo>
                  <a:lnTo>
                    <a:pt x="1585" y="1751"/>
                  </a:lnTo>
                  <a:lnTo>
                    <a:pt x="3491" y="2340"/>
                  </a:lnTo>
                  <a:lnTo>
                    <a:pt x="19694" y="2340"/>
                  </a:lnTo>
                  <a:lnTo>
                    <a:pt x="19373" y="4091"/>
                  </a:lnTo>
                  <a:lnTo>
                    <a:pt x="19373" y="17223"/>
                  </a:lnTo>
                  <a:lnTo>
                    <a:pt x="19694" y="19554"/>
                  </a:lnTo>
                  <a:lnTo>
                    <a:pt x="8578" y="19260"/>
                  </a:lnTo>
                  <a:lnTo>
                    <a:pt x="4765" y="18974"/>
                  </a:lnTo>
                  <a:lnTo>
                    <a:pt x="2859" y="19260"/>
                  </a:lnTo>
                  <a:lnTo>
                    <a:pt x="1906" y="19554"/>
                  </a:lnTo>
                  <a:lnTo>
                    <a:pt x="1264" y="20135"/>
                  </a:lnTo>
                  <a:lnTo>
                    <a:pt x="1906" y="20725"/>
                  </a:lnTo>
                  <a:lnTo>
                    <a:pt x="2859" y="21305"/>
                  </a:lnTo>
                  <a:lnTo>
                    <a:pt x="4765" y="21600"/>
                  </a:lnTo>
                  <a:lnTo>
                    <a:pt x="21279" y="21600"/>
                  </a:lnTo>
                  <a:lnTo>
                    <a:pt x="21600" y="21011"/>
                  </a:lnTo>
                  <a:lnTo>
                    <a:pt x="21600" y="4091"/>
                  </a:lnTo>
                  <a:lnTo>
                    <a:pt x="21279" y="2046"/>
                  </a:lnTo>
                  <a:lnTo>
                    <a:pt x="21600" y="1751"/>
                  </a:lnTo>
                  <a:lnTo>
                    <a:pt x="21600" y="1170"/>
                  </a:lnTo>
                  <a:lnTo>
                    <a:pt x="21279" y="589"/>
                  </a:lnTo>
                  <a:lnTo>
                    <a:pt x="20647" y="295"/>
                  </a:lnTo>
                  <a:lnTo>
                    <a:pt x="8889" y="295"/>
                  </a:lnTo>
                  <a:lnTo>
                    <a:pt x="4445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273" name="Shape 366"/>
            <p:cNvSpPr/>
            <p:nvPr/>
          </p:nvSpPr>
          <p:spPr>
            <a:xfrm>
              <a:off x="3863397" y="5802699"/>
              <a:ext cx="49111" cy="7147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808" y="0"/>
                  </a:moveTo>
                  <a:lnTo>
                    <a:pt x="6859" y="682"/>
                  </a:lnTo>
                  <a:lnTo>
                    <a:pt x="3911" y="2026"/>
                  </a:lnTo>
                  <a:lnTo>
                    <a:pt x="963" y="4051"/>
                  </a:lnTo>
                  <a:lnTo>
                    <a:pt x="0" y="4733"/>
                  </a:lnTo>
                  <a:lnTo>
                    <a:pt x="963" y="6077"/>
                  </a:lnTo>
                  <a:lnTo>
                    <a:pt x="1956" y="6759"/>
                  </a:lnTo>
                  <a:lnTo>
                    <a:pt x="3911" y="6077"/>
                  </a:lnTo>
                  <a:lnTo>
                    <a:pt x="6859" y="4733"/>
                  </a:lnTo>
                  <a:lnTo>
                    <a:pt x="9808" y="4051"/>
                  </a:lnTo>
                  <a:lnTo>
                    <a:pt x="10800" y="3369"/>
                  </a:lnTo>
                  <a:lnTo>
                    <a:pt x="12756" y="4051"/>
                  </a:lnTo>
                  <a:lnTo>
                    <a:pt x="12756" y="4733"/>
                  </a:lnTo>
                  <a:lnTo>
                    <a:pt x="13748" y="6077"/>
                  </a:lnTo>
                  <a:lnTo>
                    <a:pt x="10800" y="7421"/>
                  </a:lnTo>
                  <a:lnTo>
                    <a:pt x="7852" y="10128"/>
                  </a:lnTo>
                  <a:lnTo>
                    <a:pt x="4904" y="13497"/>
                  </a:lnTo>
                  <a:lnTo>
                    <a:pt x="4904" y="14179"/>
                  </a:lnTo>
                  <a:lnTo>
                    <a:pt x="5896" y="15523"/>
                  </a:lnTo>
                  <a:lnTo>
                    <a:pt x="13748" y="15523"/>
                  </a:lnTo>
                  <a:lnTo>
                    <a:pt x="13748" y="18231"/>
                  </a:lnTo>
                  <a:lnTo>
                    <a:pt x="5896" y="18231"/>
                  </a:lnTo>
                  <a:lnTo>
                    <a:pt x="4904" y="18913"/>
                  </a:lnTo>
                  <a:lnTo>
                    <a:pt x="4904" y="20256"/>
                  </a:lnTo>
                  <a:lnTo>
                    <a:pt x="6859" y="20938"/>
                  </a:lnTo>
                  <a:lnTo>
                    <a:pt x="9808" y="21600"/>
                  </a:lnTo>
                  <a:lnTo>
                    <a:pt x="14741" y="21600"/>
                  </a:lnTo>
                  <a:lnTo>
                    <a:pt x="17689" y="20938"/>
                  </a:lnTo>
                  <a:lnTo>
                    <a:pt x="19644" y="19574"/>
                  </a:lnTo>
                  <a:lnTo>
                    <a:pt x="20637" y="18231"/>
                  </a:lnTo>
                  <a:lnTo>
                    <a:pt x="21600" y="16887"/>
                  </a:lnTo>
                  <a:lnTo>
                    <a:pt x="20637" y="14179"/>
                  </a:lnTo>
                  <a:lnTo>
                    <a:pt x="18652" y="12836"/>
                  </a:lnTo>
                  <a:lnTo>
                    <a:pt x="12756" y="11472"/>
                  </a:lnTo>
                  <a:lnTo>
                    <a:pt x="15704" y="9446"/>
                  </a:lnTo>
                  <a:lnTo>
                    <a:pt x="17689" y="7421"/>
                  </a:lnTo>
                  <a:lnTo>
                    <a:pt x="18652" y="5395"/>
                  </a:lnTo>
                  <a:lnTo>
                    <a:pt x="17689" y="2708"/>
                  </a:lnTo>
                  <a:lnTo>
                    <a:pt x="16696" y="1344"/>
                  </a:lnTo>
                  <a:lnTo>
                    <a:pt x="13748" y="682"/>
                  </a:lnTo>
                  <a:lnTo>
                    <a:pt x="11792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274" name="Shape 367"/>
            <p:cNvSpPr/>
            <p:nvPr/>
          </p:nvSpPr>
          <p:spPr>
            <a:xfrm>
              <a:off x="3796368" y="5731224"/>
              <a:ext cx="20110" cy="16086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200" y="0"/>
                  </a:moveTo>
                  <a:lnTo>
                    <a:pt x="4776" y="294"/>
                  </a:lnTo>
                  <a:lnTo>
                    <a:pt x="2352" y="2700"/>
                  </a:lnTo>
                  <a:lnTo>
                    <a:pt x="0" y="5097"/>
                  </a:lnTo>
                  <a:lnTo>
                    <a:pt x="2352" y="9900"/>
                  </a:lnTo>
                  <a:lnTo>
                    <a:pt x="2352" y="15594"/>
                  </a:lnTo>
                  <a:lnTo>
                    <a:pt x="4776" y="18294"/>
                  </a:lnTo>
                  <a:lnTo>
                    <a:pt x="9552" y="20994"/>
                  </a:lnTo>
                  <a:lnTo>
                    <a:pt x="11976" y="21600"/>
                  </a:lnTo>
                  <a:lnTo>
                    <a:pt x="14400" y="21600"/>
                  </a:lnTo>
                  <a:lnTo>
                    <a:pt x="16752" y="21297"/>
                  </a:lnTo>
                  <a:lnTo>
                    <a:pt x="19176" y="20994"/>
                  </a:lnTo>
                  <a:lnTo>
                    <a:pt x="21600" y="18294"/>
                  </a:lnTo>
                  <a:lnTo>
                    <a:pt x="19176" y="15300"/>
                  </a:lnTo>
                  <a:lnTo>
                    <a:pt x="16752" y="9900"/>
                  </a:lnTo>
                  <a:lnTo>
                    <a:pt x="16752" y="5097"/>
                  </a:lnTo>
                  <a:lnTo>
                    <a:pt x="14400" y="2700"/>
                  </a:lnTo>
                  <a:lnTo>
                    <a:pt x="11976" y="294"/>
                  </a:lnTo>
                  <a:lnTo>
                    <a:pt x="11976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275" name="Shape 368"/>
            <p:cNvSpPr/>
            <p:nvPr/>
          </p:nvSpPr>
          <p:spPr>
            <a:xfrm>
              <a:off x="3617581" y="5594910"/>
              <a:ext cx="183235" cy="12509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062" y="0"/>
                  </a:moveTo>
                  <a:lnTo>
                    <a:pt x="8433" y="378"/>
                  </a:lnTo>
                  <a:lnTo>
                    <a:pt x="3161" y="1157"/>
                  </a:lnTo>
                  <a:lnTo>
                    <a:pt x="790" y="2315"/>
                  </a:lnTo>
                  <a:lnTo>
                    <a:pt x="266" y="1925"/>
                  </a:lnTo>
                  <a:lnTo>
                    <a:pt x="0" y="2704"/>
                  </a:lnTo>
                  <a:lnTo>
                    <a:pt x="0" y="6944"/>
                  </a:lnTo>
                  <a:lnTo>
                    <a:pt x="266" y="11573"/>
                  </a:lnTo>
                  <a:lnTo>
                    <a:pt x="266" y="15435"/>
                  </a:lnTo>
                  <a:lnTo>
                    <a:pt x="790" y="19285"/>
                  </a:lnTo>
                  <a:lnTo>
                    <a:pt x="1056" y="19675"/>
                  </a:lnTo>
                  <a:lnTo>
                    <a:pt x="1846" y="19675"/>
                  </a:lnTo>
                  <a:lnTo>
                    <a:pt x="1846" y="14656"/>
                  </a:lnTo>
                  <a:lnTo>
                    <a:pt x="1580" y="10027"/>
                  </a:lnTo>
                  <a:lnTo>
                    <a:pt x="1322" y="6554"/>
                  </a:lnTo>
                  <a:lnTo>
                    <a:pt x="790" y="2704"/>
                  </a:lnTo>
                  <a:lnTo>
                    <a:pt x="3427" y="3082"/>
                  </a:lnTo>
                  <a:lnTo>
                    <a:pt x="5797" y="3472"/>
                  </a:lnTo>
                  <a:lnTo>
                    <a:pt x="10538" y="3082"/>
                  </a:lnTo>
                  <a:lnTo>
                    <a:pt x="15545" y="3082"/>
                  </a:lnTo>
                  <a:lnTo>
                    <a:pt x="20286" y="3862"/>
                  </a:lnTo>
                  <a:lnTo>
                    <a:pt x="20020" y="6176"/>
                  </a:lnTo>
                  <a:lnTo>
                    <a:pt x="19754" y="8869"/>
                  </a:lnTo>
                  <a:lnTo>
                    <a:pt x="19754" y="13888"/>
                  </a:lnTo>
                  <a:lnTo>
                    <a:pt x="20020" y="19285"/>
                  </a:lnTo>
                  <a:lnTo>
                    <a:pt x="17649" y="18907"/>
                  </a:lnTo>
                  <a:lnTo>
                    <a:pt x="11062" y="18907"/>
                  </a:lnTo>
                  <a:lnTo>
                    <a:pt x="6587" y="18128"/>
                  </a:lnTo>
                  <a:lnTo>
                    <a:pt x="4217" y="18128"/>
                  </a:lnTo>
                  <a:lnTo>
                    <a:pt x="2112" y="18907"/>
                  </a:lnTo>
                  <a:lnTo>
                    <a:pt x="3951" y="20065"/>
                  </a:lnTo>
                  <a:lnTo>
                    <a:pt x="5797" y="20443"/>
                  </a:lnTo>
                  <a:lnTo>
                    <a:pt x="10014" y="20832"/>
                  </a:lnTo>
                  <a:lnTo>
                    <a:pt x="12384" y="21222"/>
                  </a:lnTo>
                  <a:lnTo>
                    <a:pt x="15279" y="21600"/>
                  </a:lnTo>
                  <a:lnTo>
                    <a:pt x="17915" y="21222"/>
                  </a:lnTo>
                  <a:lnTo>
                    <a:pt x="20286" y="20443"/>
                  </a:lnTo>
                  <a:lnTo>
                    <a:pt x="21076" y="20443"/>
                  </a:lnTo>
                  <a:lnTo>
                    <a:pt x="21334" y="20065"/>
                  </a:lnTo>
                  <a:lnTo>
                    <a:pt x="21334" y="19675"/>
                  </a:lnTo>
                  <a:lnTo>
                    <a:pt x="21076" y="10027"/>
                  </a:lnTo>
                  <a:lnTo>
                    <a:pt x="21334" y="6944"/>
                  </a:lnTo>
                  <a:lnTo>
                    <a:pt x="21334" y="3862"/>
                  </a:lnTo>
                  <a:lnTo>
                    <a:pt x="21600" y="3472"/>
                  </a:lnTo>
                  <a:lnTo>
                    <a:pt x="21600" y="1925"/>
                  </a:lnTo>
                  <a:lnTo>
                    <a:pt x="21076" y="1535"/>
                  </a:lnTo>
                  <a:lnTo>
                    <a:pt x="18705" y="768"/>
                  </a:lnTo>
                  <a:lnTo>
                    <a:pt x="16069" y="378"/>
                  </a:lnTo>
                  <a:lnTo>
                    <a:pt x="11062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276" name="Shape 369"/>
            <p:cNvSpPr/>
            <p:nvPr/>
          </p:nvSpPr>
          <p:spPr>
            <a:xfrm>
              <a:off x="3575174" y="5965824"/>
              <a:ext cx="53624" cy="6922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591" y="4867"/>
                  </a:moveTo>
                  <a:lnTo>
                    <a:pt x="13500" y="5571"/>
                  </a:lnTo>
                  <a:lnTo>
                    <a:pt x="13500" y="7663"/>
                  </a:lnTo>
                  <a:lnTo>
                    <a:pt x="12591" y="9050"/>
                  </a:lnTo>
                  <a:lnTo>
                    <a:pt x="11682" y="10458"/>
                  </a:lnTo>
                  <a:lnTo>
                    <a:pt x="9891" y="11142"/>
                  </a:lnTo>
                  <a:lnTo>
                    <a:pt x="6282" y="11846"/>
                  </a:lnTo>
                  <a:lnTo>
                    <a:pt x="6282" y="9050"/>
                  </a:lnTo>
                  <a:lnTo>
                    <a:pt x="8100" y="6958"/>
                  </a:lnTo>
                  <a:lnTo>
                    <a:pt x="9891" y="5571"/>
                  </a:lnTo>
                  <a:lnTo>
                    <a:pt x="10800" y="5571"/>
                  </a:lnTo>
                  <a:lnTo>
                    <a:pt x="12591" y="4867"/>
                  </a:lnTo>
                  <a:close/>
                  <a:moveTo>
                    <a:pt x="11682" y="0"/>
                  </a:moveTo>
                  <a:lnTo>
                    <a:pt x="8982" y="683"/>
                  </a:lnTo>
                  <a:lnTo>
                    <a:pt x="6282" y="2092"/>
                  </a:lnTo>
                  <a:lnTo>
                    <a:pt x="4491" y="3479"/>
                  </a:lnTo>
                  <a:lnTo>
                    <a:pt x="1791" y="6958"/>
                  </a:lnTo>
                  <a:lnTo>
                    <a:pt x="0" y="10458"/>
                  </a:lnTo>
                  <a:lnTo>
                    <a:pt x="0" y="13937"/>
                  </a:lnTo>
                  <a:lnTo>
                    <a:pt x="1791" y="15325"/>
                  </a:lnTo>
                  <a:lnTo>
                    <a:pt x="3582" y="16733"/>
                  </a:lnTo>
                  <a:lnTo>
                    <a:pt x="8100" y="16733"/>
                  </a:lnTo>
                  <a:lnTo>
                    <a:pt x="11682" y="15325"/>
                  </a:lnTo>
                  <a:lnTo>
                    <a:pt x="11682" y="16733"/>
                  </a:lnTo>
                  <a:lnTo>
                    <a:pt x="13500" y="18121"/>
                  </a:lnTo>
                  <a:lnTo>
                    <a:pt x="14382" y="19508"/>
                  </a:lnTo>
                  <a:lnTo>
                    <a:pt x="18900" y="21600"/>
                  </a:lnTo>
                  <a:lnTo>
                    <a:pt x="20691" y="21600"/>
                  </a:lnTo>
                  <a:lnTo>
                    <a:pt x="21600" y="20212"/>
                  </a:lnTo>
                  <a:lnTo>
                    <a:pt x="16200" y="16029"/>
                  </a:lnTo>
                  <a:lnTo>
                    <a:pt x="14382" y="13937"/>
                  </a:lnTo>
                  <a:lnTo>
                    <a:pt x="17082" y="12550"/>
                  </a:lnTo>
                  <a:lnTo>
                    <a:pt x="17991" y="10458"/>
                  </a:lnTo>
                  <a:lnTo>
                    <a:pt x="19782" y="8367"/>
                  </a:lnTo>
                  <a:lnTo>
                    <a:pt x="19782" y="4183"/>
                  </a:lnTo>
                  <a:lnTo>
                    <a:pt x="18900" y="2775"/>
                  </a:lnTo>
                  <a:lnTo>
                    <a:pt x="17082" y="1388"/>
                  </a:lnTo>
                  <a:lnTo>
                    <a:pt x="1529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277" name="Shape 370"/>
            <p:cNvSpPr/>
            <p:nvPr/>
          </p:nvSpPr>
          <p:spPr>
            <a:xfrm>
              <a:off x="3977345" y="5976198"/>
              <a:ext cx="37962" cy="127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84" y="0"/>
                  </a:moveTo>
                  <a:lnTo>
                    <a:pt x="0" y="4371"/>
                  </a:lnTo>
                  <a:lnTo>
                    <a:pt x="1284" y="12986"/>
                  </a:lnTo>
                  <a:lnTo>
                    <a:pt x="2530" y="17357"/>
                  </a:lnTo>
                  <a:lnTo>
                    <a:pt x="7628" y="21600"/>
                  </a:lnTo>
                  <a:lnTo>
                    <a:pt x="16540" y="21600"/>
                  </a:lnTo>
                  <a:lnTo>
                    <a:pt x="20354" y="17357"/>
                  </a:lnTo>
                  <a:lnTo>
                    <a:pt x="21600" y="12986"/>
                  </a:lnTo>
                  <a:lnTo>
                    <a:pt x="21600" y="8614"/>
                  </a:lnTo>
                  <a:lnTo>
                    <a:pt x="1907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278" name="Shape 371"/>
            <p:cNvSpPr/>
            <p:nvPr/>
          </p:nvSpPr>
          <p:spPr>
            <a:xfrm>
              <a:off x="3899101" y="5912201"/>
              <a:ext cx="172086" cy="16531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889" y="0"/>
                  </a:moveTo>
                  <a:lnTo>
                    <a:pt x="3649" y="286"/>
                  </a:lnTo>
                  <a:lnTo>
                    <a:pt x="2807" y="581"/>
                  </a:lnTo>
                  <a:lnTo>
                    <a:pt x="1966" y="1162"/>
                  </a:lnTo>
                  <a:lnTo>
                    <a:pt x="2524" y="1752"/>
                  </a:lnTo>
                  <a:lnTo>
                    <a:pt x="3365" y="2038"/>
                  </a:lnTo>
                  <a:lnTo>
                    <a:pt x="5331" y="2333"/>
                  </a:lnTo>
                  <a:lnTo>
                    <a:pt x="8980" y="2333"/>
                  </a:lnTo>
                  <a:lnTo>
                    <a:pt x="14586" y="2914"/>
                  </a:lnTo>
                  <a:lnTo>
                    <a:pt x="19917" y="3208"/>
                  </a:lnTo>
                  <a:lnTo>
                    <a:pt x="19917" y="9920"/>
                  </a:lnTo>
                  <a:lnTo>
                    <a:pt x="19634" y="14594"/>
                  </a:lnTo>
                  <a:lnTo>
                    <a:pt x="19634" y="16926"/>
                  </a:lnTo>
                  <a:lnTo>
                    <a:pt x="19917" y="19267"/>
                  </a:lnTo>
                  <a:lnTo>
                    <a:pt x="10946" y="18973"/>
                  </a:lnTo>
                  <a:lnTo>
                    <a:pt x="6456" y="18973"/>
                  </a:lnTo>
                  <a:lnTo>
                    <a:pt x="4207" y="19267"/>
                  </a:lnTo>
                  <a:lnTo>
                    <a:pt x="2249" y="19848"/>
                  </a:lnTo>
                  <a:lnTo>
                    <a:pt x="1966" y="15175"/>
                  </a:lnTo>
                  <a:lnTo>
                    <a:pt x="1966" y="10510"/>
                  </a:lnTo>
                  <a:lnTo>
                    <a:pt x="2249" y="5836"/>
                  </a:lnTo>
                  <a:lnTo>
                    <a:pt x="2249" y="3503"/>
                  </a:lnTo>
                  <a:lnTo>
                    <a:pt x="1683" y="1162"/>
                  </a:lnTo>
                  <a:lnTo>
                    <a:pt x="841" y="2627"/>
                  </a:lnTo>
                  <a:lnTo>
                    <a:pt x="566" y="4084"/>
                  </a:lnTo>
                  <a:lnTo>
                    <a:pt x="0" y="7292"/>
                  </a:lnTo>
                  <a:lnTo>
                    <a:pt x="0" y="19267"/>
                  </a:lnTo>
                  <a:lnTo>
                    <a:pt x="283" y="20143"/>
                  </a:lnTo>
                  <a:lnTo>
                    <a:pt x="841" y="21019"/>
                  </a:lnTo>
                  <a:lnTo>
                    <a:pt x="1683" y="21305"/>
                  </a:lnTo>
                  <a:lnTo>
                    <a:pt x="2249" y="21305"/>
                  </a:lnTo>
                  <a:lnTo>
                    <a:pt x="2249" y="20724"/>
                  </a:lnTo>
                  <a:lnTo>
                    <a:pt x="4490" y="21305"/>
                  </a:lnTo>
                  <a:lnTo>
                    <a:pt x="6456" y="21600"/>
                  </a:lnTo>
                  <a:lnTo>
                    <a:pt x="10946" y="21600"/>
                  </a:lnTo>
                  <a:lnTo>
                    <a:pt x="19917" y="21305"/>
                  </a:lnTo>
                  <a:lnTo>
                    <a:pt x="20475" y="21019"/>
                  </a:lnTo>
                  <a:lnTo>
                    <a:pt x="20759" y="21305"/>
                  </a:lnTo>
                  <a:lnTo>
                    <a:pt x="21042" y="21305"/>
                  </a:lnTo>
                  <a:lnTo>
                    <a:pt x="21317" y="21019"/>
                  </a:lnTo>
                  <a:lnTo>
                    <a:pt x="21600" y="18678"/>
                  </a:lnTo>
                  <a:lnTo>
                    <a:pt x="21600" y="3503"/>
                  </a:lnTo>
                  <a:lnTo>
                    <a:pt x="21317" y="581"/>
                  </a:lnTo>
                  <a:lnTo>
                    <a:pt x="21042" y="286"/>
                  </a:lnTo>
                  <a:lnTo>
                    <a:pt x="20475" y="286"/>
                  </a:lnTo>
                  <a:lnTo>
                    <a:pt x="20475" y="581"/>
                  </a:lnTo>
                  <a:lnTo>
                    <a:pt x="20201" y="1457"/>
                  </a:lnTo>
                  <a:lnTo>
                    <a:pt x="15427" y="876"/>
                  </a:lnTo>
                  <a:lnTo>
                    <a:pt x="10379" y="286"/>
                  </a:lnTo>
                  <a:lnTo>
                    <a:pt x="5889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279" name="Shape 372"/>
            <p:cNvSpPr/>
            <p:nvPr/>
          </p:nvSpPr>
          <p:spPr>
            <a:xfrm>
              <a:off x="3966130" y="5979230"/>
              <a:ext cx="44731" cy="5362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237" y="0"/>
                  </a:moveTo>
                  <a:lnTo>
                    <a:pt x="3237" y="882"/>
                  </a:lnTo>
                  <a:lnTo>
                    <a:pt x="2179" y="8982"/>
                  </a:lnTo>
                  <a:lnTo>
                    <a:pt x="1090" y="17082"/>
                  </a:lnTo>
                  <a:lnTo>
                    <a:pt x="2179" y="17991"/>
                  </a:lnTo>
                  <a:lnTo>
                    <a:pt x="3237" y="17991"/>
                  </a:lnTo>
                  <a:lnTo>
                    <a:pt x="1090" y="18900"/>
                  </a:lnTo>
                  <a:lnTo>
                    <a:pt x="0" y="18900"/>
                  </a:lnTo>
                  <a:lnTo>
                    <a:pt x="0" y="19782"/>
                  </a:lnTo>
                  <a:lnTo>
                    <a:pt x="5416" y="21600"/>
                  </a:lnTo>
                  <a:lnTo>
                    <a:pt x="11890" y="21600"/>
                  </a:lnTo>
                  <a:lnTo>
                    <a:pt x="17274" y="20691"/>
                  </a:lnTo>
                  <a:lnTo>
                    <a:pt x="19453" y="20691"/>
                  </a:lnTo>
                  <a:lnTo>
                    <a:pt x="20510" y="18900"/>
                  </a:lnTo>
                  <a:lnTo>
                    <a:pt x="21600" y="17991"/>
                  </a:lnTo>
                  <a:lnTo>
                    <a:pt x="20510" y="17082"/>
                  </a:lnTo>
                  <a:lnTo>
                    <a:pt x="18363" y="16200"/>
                  </a:lnTo>
                  <a:lnTo>
                    <a:pt x="16216" y="16200"/>
                  </a:lnTo>
                  <a:lnTo>
                    <a:pt x="11890" y="17082"/>
                  </a:lnTo>
                  <a:lnTo>
                    <a:pt x="5416" y="17991"/>
                  </a:lnTo>
                  <a:lnTo>
                    <a:pt x="6506" y="17082"/>
                  </a:lnTo>
                  <a:lnTo>
                    <a:pt x="6506" y="10800"/>
                  </a:lnTo>
                  <a:lnTo>
                    <a:pt x="7563" y="10800"/>
                  </a:lnTo>
                  <a:lnTo>
                    <a:pt x="9742" y="11682"/>
                  </a:lnTo>
                  <a:lnTo>
                    <a:pt x="14037" y="11682"/>
                  </a:lnTo>
                  <a:lnTo>
                    <a:pt x="16216" y="10800"/>
                  </a:lnTo>
                  <a:lnTo>
                    <a:pt x="17274" y="9891"/>
                  </a:lnTo>
                  <a:lnTo>
                    <a:pt x="17274" y="8100"/>
                  </a:lnTo>
                  <a:lnTo>
                    <a:pt x="16216" y="7191"/>
                  </a:lnTo>
                  <a:lnTo>
                    <a:pt x="12979" y="6282"/>
                  </a:lnTo>
                  <a:lnTo>
                    <a:pt x="7563" y="6282"/>
                  </a:lnTo>
                  <a:lnTo>
                    <a:pt x="5416" y="7191"/>
                  </a:lnTo>
                  <a:lnTo>
                    <a:pt x="5416" y="882"/>
                  </a:lnTo>
                  <a:lnTo>
                    <a:pt x="4326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280" name="Shape 373"/>
            <p:cNvSpPr/>
            <p:nvPr/>
          </p:nvSpPr>
          <p:spPr>
            <a:xfrm>
              <a:off x="4044374" y="5807145"/>
              <a:ext cx="53624" cy="603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709" y="0"/>
                  </a:moveTo>
                  <a:lnTo>
                    <a:pt x="8100" y="2400"/>
                  </a:lnTo>
                  <a:lnTo>
                    <a:pt x="5400" y="6416"/>
                  </a:lnTo>
                  <a:lnTo>
                    <a:pt x="909" y="13616"/>
                  </a:lnTo>
                  <a:lnTo>
                    <a:pt x="0" y="15208"/>
                  </a:lnTo>
                  <a:lnTo>
                    <a:pt x="2700" y="17608"/>
                  </a:lnTo>
                  <a:lnTo>
                    <a:pt x="15291" y="17608"/>
                  </a:lnTo>
                  <a:lnTo>
                    <a:pt x="15291" y="19200"/>
                  </a:lnTo>
                  <a:lnTo>
                    <a:pt x="17109" y="21600"/>
                  </a:lnTo>
                  <a:lnTo>
                    <a:pt x="17991" y="21600"/>
                  </a:lnTo>
                  <a:lnTo>
                    <a:pt x="18900" y="20816"/>
                  </a:lnTo>
                  <a:lnTo>
                    <a:pt x="19809" y="19200"/>
                  </a:lnTo>
                  <a:lnTo>
                    <a:pt x="19809" y="16800"/>
                  </a:lnTo>
                  <a:lnTo>
                    <a:pt x="21600" y="15208"/>
                  </a:lnTo>
                  <a:lnTo>
                    <a:pt x="21600" y="13616"/>
                  </a:lnTo>
                  <a:lnTo>
                    <a:pt x="19809" y="12000"/>
                  </a:lnTo>
                  <a:lnTo>
                    <a:pt x="20691" y="8008"/>
                  </a:lnTo>
                  <a:lnTo>
                    <a:pt x="20691" y="7200"/>
                  </a:lnTo>
                  <a:lnTo>
                    <a:pt x="19809" y="7200"/>
                  </a:lnTo>
                  <a:lnTo>
                    <a:pt x="16200" y="12000"/>
                  </a:lnTo>
                  <a:lnTo>
                    <a:pt x="7191" y="12808"/>
                  </a:lnTo>
                  <a:lnTo>
                    <a:pt x="10800" y="7200"/>
                  </a:lnTo>
                  <a:lnTo>
                    <a:pt x="13500" y="808"/>
                  </a:lnTo>
                  <a:lnTo>
                    <a:pt x="1350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281" name="Shape 374"/>
            <p:cNvSpPr/>
            <p:nvPr/>
          </p:nvSpPr>
          <p:spPr>
            <a:xfrm>
              <a:off x="4241014" y="5813848"/>
              <a:ext cx="49111" cy="6484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704" y="0"/>
                  </a:moveTo>
                  <a:lnTo>
                    <a:pt x="11792" y="752"/>
                  </a:lnTo>
                  <a:lnTo>
                    <a:pt x="2948" y="2985"/>
                  </a:lnTo>
                  <a:lnTo>
                    <a:pt x="1956" y="4466"/>
                  </a:lnTo>
                  <a:lnTo>
                    <a:pt x="1956" y="5218"/>
                  </a:lnTo>
                  <a:lnTo>
                    <a:pt x="4904" y="11916"/>
                  </a:lnTo>
                  <a:lnTo>
                    <a:pt x="5896" y="13398"/>
                  </a:lnTo>
                  <a:lnTo>
                    <a:pt x="8844" y="13398"/>
                  </a:lnTo>
                  <a:lnTo>
                    <a:pt x="11792" y="11916"/>
                  </a:lnTo>
                  <a:lnTo>
                    <a:pt x="13748" y="11916"/>
                  </a:lnTo>
                  <a:lnTo>
                    <a:pt x="15704" y="12668"/>
                  </a:lnTo>
                  <a:lnTo>
                    <a:pt x="16696" y="14149"/>
                  </a:lnTo>
                  <a:lnTo>
                    <a:pt x="16696" y="14901"/>
                  </a:lnTo>
                  <a:lnTo>
                    <a:pt x="13748" y="15631"/>
                  </a:lnTo>
                  <a:lnTo>
                    <a:pt x="7852" y="16382"/>
                  </a:lnTo>
                  <a:lnTo>
                    <a:pt x="2948" y="17134"/>
                  </a:lnTo>
                  <a:lnTo>
                    <a:pt x="963" y="17864"/>
                  </a:lnTo>
                  <a:lnTo>
                    <a:pt x="0" y="19367"/>
                  </a:lnTo>
                  <a:lnTo>
                    <a:pt x="0" y="20848"/>
                  </a:lnTo>
                  <a:lnTo>
                    <a:pt x="963" y="21600"/>
                  </a:lnTo>
                  <a:lnTo>
                    <a:pt x="2948" y="21600"/>
                  </a:lnTo>
                  <a:lnTo>
                    <a:pt x="4904" y="20848"/>
                  </a:lnTo>
                  <a:lnTo>
                    <a:pt x="7852" y="20097"/>
                  </a:lnTo>
                  <a:lnTo>
                    <a:pt x="12756" y="20097"/>
                  </a:lnTo>
                  <a:lnTo>
                    <a:pt x="17689" y="19367"/>
                  </a:lnTo>
                  <a:lnTo>
                    <a:pt x="19644" y="17864"/>
                  </a:lnTo>
                  <a:lnTo>
                    <a:pt x="20637" y="16382"/>
                  </a:lnTo>
                  <a:lnTo>
                    <a:pt x="21600" y="14901"/>
                  </a:lnTo>
                  <a:lnTo>
                    <a:pt x="21600" y="12668"/>
                  </a:lnTo>
                  <a:lnTo>
                    <a:pt x="19644" y="11165"/>
                  </a:lnTo>
                  <a:lnTo>
                    <a:pt x="18652" y="9684"/>
                  </a:lnTo>
                  <a:lnTo>
                    <a:pt x="15704" y="8932"/>
                  </a:lnTo>
                  <a:lnTo>
                    <a:pt x="13748" y="8202"/>
                  </a:lnTo>
                  <a:lnTo>
                    <a:pt x="8844" y="8932"/>
                  </a:lnTo>
                  <a:lnTo>
                    <a:pt x="7852" y="5969"/>
                  </a:lnTo>
                  <a:lnTo>
                    <a:pt x="14741" y="4466"/>
                  </a:lnTo>
                  <a:lnTo>
                    <a:pt x="20637" y="2233"/>
                  </a:lnTo>
                  <a:lnTo>
                    <a:pt x="21600" y="1503"/>
                  </a:lnTo>
                  <a:lnTo>
                    <a:pt x="20637" y="752"/>
                  </a:lnTo>
                  <a:lnTo>
                    <a:pt x="15704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282" name="Shape 375"/>
            <p:cNvSpPr/>
            <p:nvPr/>
          </p:nvSpPr>
          <p:spPr>
            <a:xfrm>
              <a:off x="5201780" y="5820551"/>
              <a:ext cx="42474" cy="491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635" y="10815"/>
                  </a:moveTo>
                  <a:lnTo>
                    <a:pt x="12488" y="12768"/>
                  </a:lnTo>
                  <a:lnTo>
                    <a:pt x="11374" y="14721"/>
                  </a:lnTo>
                  <a:lnTo>
                    <a:pt x="9079" y="15712"/>
                  </a:lnTo>
                  <a:lnTo>
                    <a:pt x="6818" y="15712"/>
                  </a:lnTo>
                  <a:lnTo>
                    <a:pt x="5670" y="14721"/>
                  </a:lnTo>
                  <a:lnTo>
                    <a:pt x="6818" y="13759"/>
                  </a:lnTo>
                  <a:lnTo>
                    <a:pt x="7965" y="12768"/>
                  </a:lnTo>
                  <a:lnTo>
                    <a:pt x="11374" y="10815"/>
                  </a:lnTo>
                  <a:close/>
                  <a:moveTo>
                    <a:pt x="13635" y="0"/>
                  </a:moveTo>
                  <a:lnTo>
                    <a:pt x="9079" y="991"/>
                  </a:lnTo>
                  <a:lnTo>
                    <a:pt x="6818" y="1982"/>
                  </a:lnTo>
                  <a:lnTo>
                    <a:pt x="5670" y="3935"/>
                  </a:lnTo>
                  <a:lnTo>
                    <a:pt x="5670" y="4926"/>
                  </a:lnTo>
                  <a:lnTo>
                    <a:pt x="6818" y="6879"/>
                  </a:lnTo>
                  <a:lnTo>
                    <a:pt x="4556" y="7870"/>
                  </a:lnTo>
                  <a:lnTo>
                    <a:pt x="1147" y="10815"/>
                  </a:lnTo>
                  <a:lnTo>
                    <a:pt x="0" y="13759"/>
                  </a:lnTo>
                  <a:lnTo>
                    <a:pt x="0" y="16703"/>
                  </a:lnTo>
                  <a:lnTo>
                    <a:pt x="1147" y="19647"/>
                  </a:lnTo>
                  <a:lnTo>
                    <a:pt x="4556" y="21600"/>
                  </a:lnTo>
                  <a:lnTo>
                    <a:pt x="9079" y="21600"/>
                  </a:lnTo>
                  <a:lnTo>
                    <a:pt x="12488" y="20609"/>
                  </a:lnTo>
                  <a:lnTo>
                    <a:pt x="15896" y="19647"/>
                  </a:lnTo>
                  <a:lnTo>
                    <a:pt x="19305" y="15712"/>
                  </a:lnTo>
                  <a:lnTo>
                    <a:pt x="20453" y="11777"/>
                  </a:lnTo>
                  <a:lnTo>
                    <a:pt x="21600" y="7870"/>
                  </a:lnTo>
                  <a:lnTo>
                    <a:pt x="20453" y="3935"/>
                  </a:lnTo>
                  <a:lnTo>
                    <a:pt x="19305" y="991"/>
                  </a:lnTo>
                  <a:lnTo>
                    <a:pt x="17044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283" name="Shape 376"/>
            <p:cNvSpPr/>
            <p:nvPr/>
          </p:nvSpPr>
          <p:spPr>
            <a:xfrm>
              <a:off x="4842015" y="790947"/>
              <a:ext cx="15663" cy="3802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356" y="0"/>
                  </a:moveTo>
                  <a:lnTo>
                    <a:pt x="9244" y="1282"/>
                  </a:lnTo>
                  <a:lnTo>
                    <a:pt x="0" y="8896"/>
                  </a:lnTo>
                  <a:lnTo>
                    <a:pt x="0" y="19074"/>
                  </a:lnTo>
                  <a:lnTo>
                    <a:pt x="3112" y="20318"/>
                  </a:lnTo>
                  <a:lnTo>
                    <a:pt x="6224" y="21600"/>
                  </a:lnTo>
                  <a:lnTo>
                    <a:pt x="9244" y="20318"/>
                  </a:lnTo>
                  <a:lnTo>
                    <a:pt x="15468" y="19074"/>
                  </a:lnTo>
                  <a:lnTo>
                    <a:pt x="15468" y="16511"/>
                  </a:lnTo>
                  <a:lnTo>
                    <a:pt x="18488" y="12704"/>
                  </a:lnTo>
                  <a:lnTo>
                    <a:pt x="21600" y="3807"/>
                  </a:lnTo>
                  <a:lnTo>
                    <a:pt x="21600" y="1282"/>
                  </a:lnTo>
                  <a:lnTo>
                    <a:pt x="18488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284" name="Shape 377"/>
            <p:cNvSpPr/>
            <p:nvPr/>
          </p:nvSpPr>
          <p:spPr>
            <a:xfrm>
              <a:off x="4866637" y="717216"/>
              <a:ext cx="22299" cy="4473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107" y="0"/>
                  </a:moveTo>
                  <a:lnTo>
                    <a:pt x="12986" y="1090"/>
                  </a:lnTo>
                  <a:lnTo>
                    <a:pt x="6493" y="5416"/>
                  </a:lnTo>
                  <a:lnTo>
                    <a:pt x="4307" y="9710"/>
                  </a:lnTo>
                  <a:lnTo>
                    <a:pt x="2121" y="15126"/>
                  </a:lnTo>
                  <a:lnTo>
                    <a:pt x="0" y="17274"/>
                  </a:lnTo>
                  <a:lnTo>
                    <a:pt x="2121" y="19421"/>
                  </a:lnTo>
                  <a:lnTo>
                    <a:pt x="4307" y="21600"/>
                  </a:lnTo>
                  <a:lnTo>
                    <a:pt x="10800" y="21600"/>
                  </a:lnTo>
                  <a:lnTo>
                    <a:pt x="12986" y="19421"/>
                  </a:lnTo>
                  <a:lnTo>
                    <a:pt x="12986" y="16184"/>
                  </a:lnTo>
                  <a:lnTo>
                    <a:pt x="15107" y="12947"/>
                  </a:lnTo>
                  <a:lnTo>
                    <a:pt x="19479" y="4326"/>
                  </a:lnTo>
                  <a:lnTo>
                    <a:pt x="21600" y="2179"/>
                  </a:lnTo>
                  <a:lnTo>
                    <a:pt x="19479" y="1090"/>
                  </a:lnTo>
                  <a:lnTo>
                    <a:pt x="15107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285" name="Shape 378"/>
            <p:cNvSpPr/>
            <p:nvPr/>
          </p:nvSpPr>
          <p:spPr>
            <a:xfrm>
              <a:off x="4745985" y="75997"/>
              <a:ext cx="1378601" cy="115740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741" y="834"/>
                  </a:moveTo>
                  <a:lnTo>
                    <a:pt x="7526" y="1292"/>
                  </a:lnTo>
                  <a:lnTo>
                    <a:pt x="9312" y="1834"/>
                  </a:lnTo>
                  <a:lnTo>
                    <a:pt x="10222" y="2084"/>
                  </a:lnTo>
                  <a:lnTo>
                    <a:pt x="11097" y="2377"/>
                  </a:lnTo>
                  <a:lnTo>
                    <a:pt x="11972" y="2710"/>
                  </a:lnTo>
                  <a:lnTo>
                    <a:pt x="12848" y="3085"/>
                  </a:lnTo>
                  <a:lnTo>
                    <a:pt x="14879" y="4003"/>
                  </a:lnTo>
                  <a:lnTo>
                    <a:pt x="15894" y="4420"/>
                  </a:lnTo>
                  <a:lnTo>
                    <a:pt x="16944" y="4796"/>
                  </a:lnTo>
                  <a:lnTo>
                    <a:pt x="18169" y="5171"/>
                  </a:lnTo>
                  <a:lnTo>
                    <a:pt x="19395" y="5587"/>
                  </a:lnTo>
                  <a:lnTo>
                    <a:pt x="19254" y="6172"/>
                  </a:lnTo>
                  <a:lnTo>
                    <a:pt x="19185" y="6755"/>
                  </a:lnTo>
                  <a:lnTo>
                    <a:pt x="19079" y="7923"/>
                  </a:lnTo>
                  <a:lnTo>
                    <a:pt x="19044" y="8214"/>
                  </a:lnTo>
                  <a:lnTo>
                    <a:pt x="18974" y="8506"/>
                  </a:lnTo>
                  <a:lnTo>
                    <a:pt x="18764" y="9049"/>
                  </a:lnTo>
                  <a:lnTo>
                    <a:pt x="18554" y="9590"/>
                  </a:lnTo>
                  <a:lnTo>
                    <a:pt x="18484" y="9882"/>
                  </a:lnTo>
                  <a:lnTo>
                    <a:pt x="18449" y="10175"/>
                  </a:lnTo>
                  <a:lnTo>
                    <a:pt x="16803" y="9424"/>
                  </a:lnTo>
                  <a:lnTo>
                    <a:pt x="15963" y="9049"/>
                  </a:lnTo>
                  <a:lnTo>
                    <a:pt x="15123" y="8714"/>
                  </a:lnTo>
                  <a:lnTo>
                    <a:pt x="14144" y="8381"/>
                  </a:lnTo>
                  <a:lnTo>
                    <a:pt x="13163" y="8048"/>
                  </a:lnTo>
                  <a:lnTo>
                    <a:pt x="11202" y="7380"/>
                  </a:lnTo>
                  <a:lnTo>
                    <a:pt x="9452" y="6797"/>
                  </a:lnTo>
                  <a:lnTo>
                    <a:pt x="8576" y="6547"/>
                  </a:lnTo>
                  <a:lnTo>
                    <a:pt x="7667" y="6338"/>
                  </a:lnTo>
                  <a:lnTo>
                    <a:pt x="6862" y="6129"/>
                  </a:lnTo>
                  <a:lnTo>
                    <a:pt x="6091" y="5921"/>
                  </a:lnTo>
                  <a:lnTo>
                    <a:pt x="5321" y="5629"/>
                  </a:lnTo>
                  <a:lnTo>
                    <a:pt x="4550" y="5254"/>
                  </a:lnTo>
                  <a:lnTo>
                    <a:pt x="4865" y="4086"/>
                  </a:lnTo>
                  <a:lnTo>
                    <a:pt x="5006" y="3503"/>
                  </a:lnTo>
                  <a:lnTo>
                    <a:pt x="5216" y="2918"/>
                  </a:lnTo>
                  <a:lnTo>
                    <a:pt x="5531" y="1917"/>
                  </a:lnTo>
                  <a:lnTo>
                    <a:pt x="5671" y="1376"/>
                  </a:lnTo>
                  <a:lnTo>
                    <a:pt x="5741" y="834"/>
                  </a:lnTo>
                  <a:close/>
                  <a:moveTo>
                    <a:pt x="4096" y="333"/>
                  </a:moveTo>
                  <a:lnTo>
                    <a:pt x="5111" y="625"/>
                  </a:lnTo>
                  <a:lnTo>
                    <a:pt x="5111" y="666"/>
                  </a:lnTo>
                  <a:lnTo>
                    <a:pt x="5076" y="666"/>
                  </a:lnTo>
                  <a:lnTo>
                    <a:pt x="5076" y="751"/>
                  </a:lnTo>
                  <a:lnTo>
                    <a:pt x="5006" y="959"/>
                  </a:lnTo>
                  <a:lnTo>
                    <a:pt x="4971" y="1084"/>
                  </a:lnTo>
                  <a:lnTo>
                    <a:pt x="4936" y="1209"/>
                  </a:lnTo>
                  <a:lnTo>
                    <a:pt x="5006" y="1292"/>
                  </a:lnTo>
                  <a:lnTo>
                    <a:pt x="5111" y="1292"/>
                  </a:lnTo>
                  <a:lnTo>
                    <a:pt x="5181" y="1042"/>
                  </a:lnTo>
                  <a:lnTo>
                    <a:pt x="5251" y="791"/>
                  </a:lnTo>
                  <a:lnTo>
                    <a:pt x="5251" y="666"/>
                  </a:lnTo>
                  <a:lnTo>
                    <a:pt x="5531" y="751"/>
                  </a:lnTo>
                  <a:lnTo>
                    <a:pt x="5391" y="1376"/>
                  </a:lnTo>
                  <a:lnTo>
                    <a:pt x="5251" y="1959"/>
                  </a:lnTo>
                  <a:lnTo>
                    <a:pt x="4865" y="3127"/>
                  </a:lnTo>
                  <a:lnTo>
                    <a:pt x="4691" y="3670"/>
                  </a:lnTo>
                  <a:lnTo>
                    <a:pt x="4516" y="4253"/>
                  </a:lnTo>
                  <a:lnTo>
                    <a:pt x="4376" y="4836"/>
                  </a:lnTo>
                  <a:lnTo>
                    <a:pt x="4376" y="5129"/>
                  </a:lnTo>
                  <a:lnTo>
                    <a:pt x="4340" y="5421"/>
                  </a:lnTo>
                  <a:lnTo>
                    <a:pt x="4376" y="5462"/>
                  </a:lnTo>
                  <a:lnTo>
                    <a:pt x="4411" y="5504"/>
                  </a:lnTo>
                  <a:lnTo>
                    <a:pt x="4481" y="5504"/>
                  </a:lnTo>
                  <a:lnTo>
                    <a:pt x="4760" y="5712"/>
                  </a:lnTo>
                  <a:lnTo>
                    <a:pt x="5041" y="5879"/>
                  </a:lnTo>
                  <a:lnTo>
                    <a:pt x="5356" y="6047"/>
                  </a:lnTo>
                  <a:lnTo>
                    <a:pt x="5671" y="6129"/>
                  </a:lnTo>
                  <a:lnTo>
                    <a:pt x="6371" y="6338"/>
                  </a:lnTo>
                  <a:lnTo>
                    <a:pt x="7001" y="6463"/>
                  </a:lnTo>
                  <a:lnTo>
                    <a:pt x="8822" y="6963"/>
                  </a:lnTo>
                  <a:lnTo>
                    <a:pt x="10607" y="7506"/>
                  </a:lnTo>
                  <a:lnTo>
                    <a:pt x="14808" y="8924"/>
                  </a:lnTo>
                  <a:lnTo>
                    <a:pt x="15753" y="9257"/>
                  </a:lnTo>
                  <a:lnTo>
                    <a:pt x="16698" y="9674"/>
                  </a:lnTo>
                  <a:lnTo>
                    <a:pt x="18554" y="10508"/>
                  </a:lnTo>
                  <a:lnTo>
                    <a:pt x="18624" y="10508"/>
                  </a:lnTo>
                  <a:lnTo>
                    <a:pt x="18694" y="10425"/>
                  </a:lnTo>
                  <a:lnTo>
                    <a:pt x="18694" y="10300"/>
                  </a:lnTo>
                  <a:lnTo>
                    <a:pt x="18729" y="10007"/>
                  </a:lnTo>
                  <a:lnTo>
                    <a:pt x="18799" y="9715"/>
                  </a:lnTo>
                  <a:lnTo>
                    <a:pt x="19009" y="9174"/>
                  </a:lnTo>
                  <a:lnTo>
                    <a:pt x="19185" y="8589"/>
                  </a:lnTo>
                  <a:lnTo>
                    <a:pt x="19290" y="8298"/>
                  </a:lnTo>
                  <a:lnTo>
                    <a:pt x="19359" y="8006"/>
                  </a:lnTo>
                  <a:lnTo>
                    <a:pt x="19395" y="7423"/>
                  </a:lnTo>
                  <a:lnTo>
                    <a:pt x="19464" y="6838"/>
                  </a:lnTo>
                  <a:lnTo>
                    <a:pt x="19534" y="6255"/>
                  </a:lnTo>
                  <a:lnTo>
                    <a:pt x="19639" y="5671"/>
                  </a:lnTo>
                  <a:lnTo>
                    <a:pt x="19815" y="5712"/>
                  </a:lnTo>
                  <a:lnTo>
                    <a:pt x="19779" y="5796"/>
                  </a:lnTo>
                  <a:lnTo>
                    <a:pt x="19744" y="5962"/>
                  </a:lnTo>
                  <a:lnTo>
                    <a:pt x="19710" y="6172"/>
                  </a:lnTo>
                  <a:lnTo>
                    <a:pt x="19674" y="6297"/>
                  </a:lnTo>
                  <a:lnTo>
                    <a:pt x="19605" y="6463"/>
                  </a:lnTo>
                  <a:lnTo>
                    <a:pt x="19605" y="6505"/>
                  </a:lnTo>
                  <a:lnTo>
                    <a:pt x="19639" y="6547"/>
                  </a:lnTo>
                  <a:lnTo>
                    <a:pt x="19674" y="6588"/>
                  </a:lnTo>
                  <a:lnTo>
                    <a:pt x="19744" y="6588"/>
                  </a:lnTo>
                  <a:lnTo>
                    <a:pt x="19849" y="6422"/>
                  </a:lnTo>
                  <a:lnTo>
                    <a:pt x="19920" y="6212"/>
                  </a:lnTo>
                  <a:lnTo>
                    <a:pt x="19989" y="6004"/>
                  </a:lnTo>
                  <a:lnTo>
                    <a:pt x="19989" y="5796"/>
                  </a:lnTo>
                  <a:lnTo>
                    <a:pt x="20655" y="6087"/>
                  </a:lnTo>
                  <a:lnTo>
                    <a:pt x="21285" y="6380"/>
                  </a:lnTo>
                  <a:lnTo>
                    <a:pt x="21180" y="6588"/>
                  </a:lnTo>
                  <a:lnTo>
                    <a:pt x="21075" y="6797"/>
                  </a:lnTo>
                  <a:lnTo>
                    <a:pt x="20970" y="7338"/>
                  </a:lnTo>
                  <a:lnTo>
                    <a:pt x="20899" y="7881"/>
                  </a:lnTo>
                  <a:lnTo>
                    <a:pt x="20829" y="8339"/>
                  </a:lnTo>
                  <a:lnTo>
                    <a:pt x="20655" y="9382"/>
                  </a:lnTo>
                  <a:lnTo>
                    <a:pt x="20409" y="10466"/>
                  </a:lnTo>
                  <a:lnTo>
                    <a:pt x="20130" y="11508"/>
                  </a:lnTo>
                  <a:lnTo>
                    <a:pt x="19815" y="12551"/>
                  </a:lnTo>
                  <a:lnTo>
                    <a:pt x="19254" y="12467"/>
                  </a:lnTo>
                  <a:lnTo>
                    <a:pt x="18694" y="12342"/>
                  </a:lnTo>
                  <a:lnTo>
                    <a:pt x="17609" y="12009"/>
                  </a:lnTo>
                  <a:lnTo>
                    <a:pt x="16488" y="11634"/>
                  </a:lnTo>
                  <a:lnTo>
                    <a:pt x="15404" y="11216"/>
                  </a:lnTo>
                  <a:lnTo>
                    <a:pt x="14318" y="10800"/>
                  </a:lnTo>
                  <a:lnTo>
                    <a:pt x="13233" y="10341"/>
                  </a:lnTo>
                  <a:lnTo>
                    <a:pt x="11063" y="9382"/>
                  </a:lnTo>
                  <a:lnTo>
                    <a:pt x="10537" y="9174"/>
                  </a:lnTo>
                  <a:lnTo>
                    <a:pt x="9977" y="8964"/>
                  </a:lnTo>
                  <a:lnTo>
                    <a:pt x="8891" y="8631"/>
                  </a:lnTo>
                  <a:lnTo>
                    <a:pt x="7772" y="8339"/>
                  </a:lnTo>
                  <a:lnTo>
                    <a:pt x="6652" y="8006"/>
                  </a:lnTo>
                  <a:lnTo>
                    <a:pt x="5566" y="7673"/>
                  </a:lnTo>
                  <a:lnTo>
                    <a:pt x="4481" y="7255"/>
                  </a:lnTo>
                  <a:lnTo>
                    <a:pt x="3395" y="6880"/>
                  </a:lnTo>
                  <a:lnTo>
                    <a:pt x="2310" y="6505"/>
                  </a:lnTo>
                  <a:lnTo>
                    <a:pt x="2590" y="5587"/>
                  </a:lnTo>
                  <a:lnTo>
                    <a:pt x="2836" y="4711"/>
                  </a:lnTo>
                  <a:lnTo>
                    <a:pt x="3080" y="3795"/>
                  </a:lnTo>
                  <a:lnTo>
                    <a:pt x="3361" y="2877"/>
                  </a:lnTo>
                  <a:lnTo>
                    <a:pt x="3571" y="2293"/>
                  </a:lnTo>
                  <a:lnTo>
                    <a:pt x="3815" y="1626"/>
                  </a:lnTo>
                  <a:lnTo>
                    <a:pt x="3920" y="1292"/>
                  </a:lnTo>
                  <a:lnTo>
                    <a:pt x="4025" y="959"/>
                  </a:lnTo>
                  <a:lnTo>
                    <a:pt x="4060" y="666"/>
                  </a:lnTo>
                  <a:lnTo>
                    <a:pt x="4096" y="333"/>
                  </a:lnTo>
                  <a:close/>
                  <a:moveTo>
                    <a:pt x="2485" y="6838"/>
                  </a:moveTo>
                  <a:lnTo>
                    <a:pt x="3745" y="7297"/>
                  </a:lnTo>
                  <a:lnTo>
                    <a:pt x="3640" y="7380"/>
                  </a:lnTo>
                  <a:lnTo>
                    <a:pt x="3571" y="7506"/>
                  </a:lnTo>
                  <a:lnTo>
                    <a:pt x="3430" y="7756"/>
                  </a:lnTo>
                  <a:lnTo>
                    <a:pt x="3325" y="8048"/>
                  </a:lnTo>
                  <a:lnTo>
                    <a:pt x="3256" y="8298"/>
                  </a:lnTo>
                  <a:lnTo>
                    <a:pt x="3151" y="8839"/>
                  </a:lnTo>
                  <a:lnTo>
                    <a:pt x="3046" y="9340"/>
                  </a:lnTo>
                  <a:lnTo>
                    <a:pt x="2836" y="10383"/>
                  </a:lnTo>
                  <a:lnTo>
                    <a:pt x="2555" y="11717"/>
                  </a:lnTo>
                  <a:lnTo>
                    <a:pt x="2240" y="13010"/>
                  </a:lnTo>
                  <a:lnTo>
                    <a:pt x="1855" y="14303"/>
                  </a:lnTo>
                  <a:lnTo>
                    <a:pt x="1645" y="14928"/>
                  </a:lnTo>
                  <a:lnTo>
                    <a:pt x="1400" y="15511"/>
                  </a:lnTo>
                  <a:lnTo>
                    <a:pt x="1400" y="15553"/>
                  </a:lnTo>
                  <a:lnTo>
                    <a:pt x="805" y="15386"/>
                  </a:lnTo>
                  <a:lnTo>
                    <a:pt x="525" y="15303"/>
                  </a:lnTo>
                  <a:lnTo>
                    <a:pt x="280" y="15178"/>
                  </a:lnTo>
                  <a:lnTo>
                    <a:pt x="490" y="14803"/>
                  </a:lnTo>
                  <a:lnTo>
                    <a:pt x="664" y="14345"/>
                  </a:lnTo>
                  <a:lnTo>
                    <a:pt x="805" y="13927"/>
                  </a:lnTo>
                  <a:lnTo>
                    <a:pt x="945" y="13427"/>
                  </a:lnTo>
                  <a:lnTo>
                    <a:pt x="1155" y="12467"/>
                  </a:lnTo>
                  <a:lnTo>
                    <a:pt x="1330" y="11591"/>
                  </a:lnTo>
                  <a:lnTo>
                    <a:pt x="1575" y="10425"/>
                  </a:lnTo>
                  <a:lnTo>
                    <a:pt x="1855" y="9299"/>
                  </a:lnTo>
                  <a:lnTo>
                    <a:pt x="2240" y="8089"/>
                  </a:lnTo>
                  <a:lnTo>
                    <a:pt x="2380" y="7463"/>
                  </a:lnTo>
                  <a:lnTo>
                    <a:pt x="2485" y="6838"/>
                  </a:lnTo>
                  <a:close/>
                  <a:moveTo>
                    <a:pt x="3850" y="7338"/>
                  </a:moveTo>
                  <a:lnTo>
                    <a:pt x="5216" y="7839"/>
                  </a:lnTo>
                  <a:lnTo>
                    <a:pt x="6581" y="8298"/>
                  </a:lnTo>
                  <a:lnTo>
                    <a:pt x="7702" y="8631"/>
                  </a:lnTo>
                  <a:lnTo>
                    <a:pt x="8786" y="8964"/>
                  </a:lnTo>
                  <a:lnTo>
                    <a:pt x="9907" y="9299"/>
                  </a:lnTo>
                  <a:lnTo>
                    <a:pt x="10467" y="9465"/>
                  </a:lnTo>
                  <a:lnTo>
                    <a:pt x="10992" y="9674"/>
                  </a:lnTo>
                  <a:lnTo>
                    <a:pt x="14423" y="11175"/>
                  </a:lnTo>
                  <a:lnTo>
                    <a:pt x="15299" y="11551"/>
                  </a:lnTo>
                  <a:lnTo>
                    <a:pt x="16173" y="11884"/>
                  </a:lnTo>
                  <a:lnTo>
                    <a:pt x="17049" y="12217"/>
                  </a:lnTo>
                  <a:lnTo>
                    <a:pt x="17924" y="12467"/>
                  </a:lnTo>
                  <a:lnTo>
                    <a:pt x="17889" y="12509"/>
                  </a:lnTo>
                  <a:lnTo>
                    <a:pt x="17889" y="12592"/>
                  </a:lnTo>
                  <a:lnTo>
                    <a:pt x="17223" y="14636"/>
                  </a:lnTo>
                  <a:lnTo>
                    <a:pt x="16593" y="16679"/>
                  </a:lnTo>
                  <a:lnTo>
                    <a:pt x="16349" y="17597"/>
                  </a:lnTo>
                  <a:lnTo>
                    <a:pt x="15929" y="19514"/>
                  </a:lnTo>
                  <a:lnTo>
                    <a:pt x="15683" y="20474"/>
                  </a:lnTo>
                  <a:lnTo>
                    <a:pt x="14318" y="20140"/>
                  </a:lnTo>
                  <a:lnTo>
                    <a:pt x="12708" y="19639"/>
                  </a:lnTo>
                  <a:lnTo>
                    <a:pt x="11097" y="19098"/>
                  </a:lnTo>
                  <a:lnTo>
                    <a:pt x="9487" y="18431"/>
                  </a:lnTo>
                  <a:lnTo>
                    <a:pt x="7912" y="17763"/>
                  </a:lnTo>
                  <a:lnTo>
                    <a:pt x="6791" y="17263"/>
                  </a:lnTo>
                  <a:lnTo>
                    <a:pt x="5706" y="16804"/>
                  </a:lnTo>
                  <a:lnTo>
                    <a:pt x="4586" y="16387"/>
                  </a:lnTo>
                  <a:lnTo>
                    <a:pt x="3991" y="16221"/>
                  </a:lnTo>
                  <a:lnTo>
                    <a:pt x="3430" y="16054"/>
                  </a:lnTo>
                  <a:lnTo>
                    <a:pt x="1610" y="15596"/>
                  </a:lnTo>
                  <a:lnTo>
                    <a:pt x="1855" y="15053"/>
                  </a:lnTo>
                  <a:lnTo>
                    <a:pt x="2030" y="14511"/>
                  </a:lnTo>
                  <a:lnTo>
                    <a:pt x="2345" y="13343"/>
                  </a:lnTo>
                  <a:lnTo>
                    <a:pt x="2905" y="11008"/>
                  </a:lnTo>
                  <a:lnTo>
                    <a:pt x="3080" y="10090"/>
                  </a:lnTo>
                  <a:lnTo>
                    <a:pt x="3256" y="9174"/>
                  </a:lnTo>
                  <a:lnTo>
                    <a:pt x="3361" y="8673"/>
                  </a:lnTo>
                  <a:lnTo>
                    <a:pt x="3500" y="8214"/>
                  </a:lnTo>
                  <a:lnTo>
                    <a:pt x="3640" y="7798"/>
                  </a:lnTo>
                  <a:lnTo>
                    <a:pt x="3850" y="7423"/>
                  </a:lnTo>
                  <a:lnTo>
                    <a:pt x="3850" y="7338"/>
                  </a:lnTo>
                  <a:close/>
                  <a:moveTo>
                    <a:pt x="18134" y="12509"/>
                  </a:moveTo>
                  <a:lnTo>
                    <a:pt x="18834" y="12676"/>
                  </a:lnTo>
                  <a:lnTo>
                    <a:pt x="19534" y="12801"/>
                  </a:lnTo>
                  <a:lnTo>
                    <a:pt x="18974" y="15053"/>
                  </a:lnTo>
                  <a:lnTo>
                    <a:pt x="18799" y="15596"/>
                  </a:lnTo>
                  <a:lnTo>
                    <a:pt x="18624" y="16137"/>
                  </a:lnTo>
                  <a:lnTo>
                    <a:pt x="18449" y="16679"/>
                  </a:lnTo>
                  <a:lnTo>
                    <a:pt x="18274" y="17222"/>
                  </a:lnTo>
                  <a:lnTo>
                    <a:pt x="18029" y="18180"/>
                  </a:lnTo>
                  <a:lnTo>
                    <a:pt x="17854" y="19181"/>
                  </a:lnTo>
                  <a:lnTo>
                    <a:pt x="17609" y="20140"/>
                  </a:lnTo>
                  <a:lnTo>
                    <a:pt x="17469" y="20640"/>
                  </a:lnTo>
                  <a:lnTo>
                    <a:pt x="17259" y="21100"/>
                  </a:lnTo>
                  <a:lnTo>
                    <a:pt x="17049" y="20932"/>
                  </a:lnTo>
                  <a:lnTo>
                    <a:pt x="16803" y="20807"/>
                  </a:lnTo>
                  <a:lnTo>
                    <a:pt x="16278" y="20640"/>
                  </a:lnTo>
                  <a:lnTo>
                    <a:pt x="15963" y="20557"/>
                  </a:lnTo>
                  <a:lnTo>
                    <a:pt x="16209" y="19599"/>
                  </a:lnTo>
                  <a:lnTo>
                    <a:pt x="16419" y="18639"/>
                  </a:lnTo>
                  <a:lnTo>
                    <a:pt x="16629" y="17680"/>
                  </a:lnTo>
                  <a:lnTo>
                    <a:pt x="16839" y="16762"/>
                  </a:lnTo>
                  <a:lnTo>
                    <a:pt x="17154" y="15721"/>
                  </a:lnTo>
                  <a:lnTo>
                    <a:pt x="17504" y="14678"/>
                  </a:lnTo>
                  <a:lnTo>
                    <a:pt x="18134" y="12592"/>
                  </a:lnTo>
                  <a:lnTo>
                    <a:pt x="18134" y="12509"/>
                  </a:lnTo>
                  <a:close/>
                  <a:moveTo>
                    <a:pt x="3955" y="0"/>
                  </a:moveTo>
                  <a:lnTo>
                    <a:pt x="3886" y="41"/>
                  </a:lnTo>
                  <a:lnTo>
                    <a:pt x="3815" y="83"/>
                  </a:lnTo>
                  <a:lnTo>
                    <a:pt x="3815" y="166"/>
                  </a:lnTo>
                  <a:lnTo>
                    <a:pt x="3850" y="250"/>
                  </a:lnTo>
                  <a:lnTo>
                    <a:pt x="3815" y="583"/>
                  </a:lnTo>
                  <a:lnTo>
                    <a:pt x="3745" y="959"/>
                  </a:lnTo>
                  <a:lnTo>
                    <a:pt x="3535" y="1626"/>
                  </a:lnTo>
                  <a:lnTo>
                    <a:pt x="3290" y="2335"/>
                  </a:lnTo>
                  <a:lnTo>
                    <a:pt x="3046" y="3002"/>
                  </a:lnTo>
                  <a:lnTo>
                    <a:pt x="2800" y="3836"/>
                  </a:lnTo>
                  <a:lnTo>
                    <a:pt x="2555" y="4711"/>
                  </a:lnTo>
                  <a:lnTo>
                    <a:pt x="2065" y="6422"/>
                  </a:lnTo>
                  <a:lnTo>
                    <a:pt x="2065" y="6505"/>
                  </a:lnTo>
                  <a:lnTo>
                    <a:pt x="2100" y="6547"/>
                  </a:lnTo>
                  <a:lnTo>
                    <a:pt x="2100" y="6672"/>
                  </a:lnTo>
                  <a:lnTo>
                    <a:pt x="2170" y="6713"/>
                  </a:lnTo>
                  <a:lnTo>
                    <a:pt x="2345" y="6797"/>
                  </a:lnTo>
                  <a:lnTo>
                    <a:pt x="1995" y="7798"/>
                  </a:lnTo>
                  <a:lnTo>
                    <a:pt x="1715" y="8799"/>
                  </a:lnTo>
                  <a:lnTo>
                    <a:pt x="1225" y="10883"/>
                  </a:lnTo>
                  <a:lnTo>
                    <a:pt x="700" y="12967"/>
                  </a:lnTo>
                  <a:lnTo>
                    <a:pt x="420" y="13969"/>
                  </a:lnTo>
                  <a:lnTo>
                    <a:pt x="105" y="14970"/>
                  </a:lnTo>
                  <a:lnTo>
                    <a:pt x="34" y="15011"/>
                  </a:lnTo>
                  <a:lnTo>
                    <a:pt x="0" y="15053"/>
                  </a:lnTo>
                  <a:lnTo>
                    <a:pt x="0" y="15136"/>
                  </a:lnTo>
                  <a:lnTo>
                    <a:pt x="34" y="15220"/>
                  </a:lnTo>
                  <a:lnTo>
                    <a:pt x="70" y="15303"/>
                  </a:lnTo>
                  <a:lnTo>
                    <a:pt x="210" y="15386"/>
                  </a:lnTo>
                  <a:lnTo>
                    <a:pt x="525" y="15553"/>
                  </a:lnTo>
                  <a:lnTo>
                    <a:pt x="945" y="15721"/>
                  </a:lnTo>
                  <a:lnTo>
                    <a:pt x="1365" y="15846"/>
                  </a:lnTo>
                  <a:lnTo>
                    <a:pt x="2205" y="16054"/>
                  </a:lnTo>
                  <a:lnTo>
                    <a:pt x="4165" y="16596"/>
                  </a:lnTo>
                  <a:lnTo>
                    <a:pt x="5146" y="16929"/>
                  </a:lnTo>
                  <a:lnTo>
                    <a:pt x="6127" y="17305"/>
                  </a:lnTo>
                  <a:lnTo>
                    <a:pt x="9347" y="18681"/>
                  </a:lnTo>
                  <a:lnTo>
                    <a:pt x="10958" y="19348"/>
                  </a:lnTo>
                  <a:lnTo>
                    <a:pt x="12603" y="19932"/>
                  </a:lnTo>
                  <a:lnTo>
                    <a:pt x="13828" y="20307"/>
                  </a:lnTo>
                  <a:lnTo>
                    <a:pt x="15053" y="20640"/>
                  </a:lnTo>
                  <a:lnTo>
                    <a:pt x="15683" y="20765"/>
                  </a:lnTo>
                  <a:lnTo>
                    <a:pt x="15753" y="20807"/>
                  </a:lnTo>
                  <a:lnTo>
                    <a:pt x="15824" y="20807"/>
                  </a:lnTo>
                  <a:lnTo>
                    <a:pt x="16244" y="20890"/>
                  </a:lnTo>
                  <a:lnTo>
                    <a:pt x="16593" y="21015"/>
                  </a:lnTo>
                  <a:lnTo>
                    <a:pt x="16908" y="21183"/>
                  </a:lnTo>
                  <a:lnTo>
                    <a:pt x="17049" y="21266"/>
                  </a:lnTo>
                  <a:lnTo>
                    <a:pt x="17154" y="21391"/>
                  </a:lnTo>
                  <a:lnTo>
                    <a:pt x="17154" y="21516"/>
                  </a:lnTo>
                  <a:lnTo>
                    <a:pt x="17223" y="21558"/>
                  </a:lnTo>
                  <a:lnTo>
                    <a:pt x="17294" y="21600"/>
                  </a:lnTo>
                  <a:lnTo>
                    <a:pt x="17364" y="21558"/>
                  </a:lnTo>
                  <a:lnTo>
                    <a:pt x="17399" y="21516"/>
                  </a:lnTo>
                  <a:lnTo>
                    <a:pt x="17609" y="21058"/>
                  </a:lnTo>
                  <a:lnTo>
                    <a:pt x="17784" y="20557"/>
                  </a:lnTo>
                  <a:lnTo>
                    <a:pt x="17924" y="20057"/>
                  </a:lnTo>
                  <a:lnTo>
                    <a:pt x="18239" y="18556"/>
                  </a:lnTo>
                  <a:lnTo>
                    <a:pt x="18484" y="17555"/>
                  </a:lnTo>
                  <a:lnTo>
                    <a:pt x="18624" y="16929"/>
                  </a:lnTo>
                  <a:lnTo>
                    <a:pt x="18799" y="16346"/>
                  </a:lnTo>
                  <a:lnTo>
                    <a:pt x="19185" y="15220"/>
                  </a:lnTo>
                  <a:lnTo>
                    <a:pt x="19359" y="14636"/>
                  </a:lnTo>
                  <a:lnTo>
                    <a:pt x="19500" y="14052"/>
                  </a:lnTo>
                  <a:lnTo>
                    <a:pt x="19639" y="13468"/>
                  </a:lnTo>
                  <a:lnTo>
                    <a:pt x="19710" y="12842"/>
                  </a:lnTo>
                  <a:lnTo>
                    <a:pt x="19744" y="12842"/>
                  </a:lnTo>
                  <a:lnTo>
                    <a:pt x="19779" y="12927"/>
                  </a:lnTo>
                  <a:lnTo>
                    <a:pt x="19884" y="12967"/>
                  </a:lnTo>
                  <a:lnTo>
                    <a:pt x="19954" y="12927"/>
                  </a:lnTo>
                  <a:lnTo>
                    <a:pt x="20025" y="12842"/>
                  </a:lnTo>
                  <a:lnTo>
                    <a:pt x="20514" y="10883"/>
                  </a:lnTo>
                  <a:lnTo>
                    <a:pt x="20970" y="8924"/>
                  </a:lnTo>
                  <a:lnTo>
                    <a:pt x="21109" y="8298"/>
                  </a:lnTo>
                  <a:lnTo>
                    <a:pt x="21180" y="7673"/>
                  </a:lnTo>
                  <a:lnTo>
                    <a:pt x="21319" y="7047"/>
                  </a:lnTo>
                  <a:lnTo>
                    <a:pt x="21390" y="6755"/>
                  </a:lnTo>
                  <a:lnTo>
                    <a:pt x="21529" y="6463"/>
                  </a:lnTo>
                  <a:lnTo>
                    <a:pt x="21565" y="6422"/>
                  </a:lnTo>
                  <a:lnTo>
                    <a:pt x="21600" y="6338"/>
                  </a:lnTo>
                  <a:lnTo>
                    <a:pt x="21600" y="6212"/>
                  </a:lnTo>
                  <a:lnTo>
                    <a:pt x="21529" y="6172"/>
                  </a:lnTo>
                  <a:lnTo>
                    <a:pt x="20584" y="5712"/>
                  </a:lnTo>
                  <a:lnTo>
                    <a:pt x="19639" y="5337"/>
                  </a:lnTo>
                  <a:lnTo>
                    <a:pt x="18694" y="5004"/>
                  </a:lnTo>
                  <a:lnTo>
                    <a:pt x="17714" y="4711"/>
                  </a:lnTo>
                  <a:lnTo>
                    <a:pt x="16593" y="4378"/>
                  </a:lnTo>
                  <a:lnTo>
                    <a:pt x="15509" y="3961"/>
                  </a:lnTo>
                  <a:lnTo>
                    <a:pt x="14423" y="3503"/>
                  </a:lnTo>
                  <a:lnTo>
                    <a:pt x="13373" y="3043"/>
                  </a:lnTo>
                  <a:lnTo>
                    <a:pt x="12252" y="2543"/>
                  </a:lnTo>
                  <a:lnTo>
                    <a:pt x="11168" y="2084"/>
                  </a:lnTo>
                  <a:lnTo>
                    <a:pt x="10012" y="1709"/>
                  </a:lnTo>
                  <a:lnTo>
                    <a:pt x="8891" y="1376"/>
                  </a:lnTo>
                  <a:lnTo>
                    <a:pt x="7631" y="1042"/>
                  </a:lnTo>
                  <a:lnTo>
                    <a:pt x="6406" y="666"/>
                  </a:lnTo>
                  <a:lnTo>
                    <a:pt x="5181" y="333"/>
                  </a:lnTo>
                  <a:lnTo>
                    <a:pt x="3955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286" name="Shape 379"/>
            <p:cNvSpPr/>
            <p:nvPr/>
          </p:nvSpPr>
          <p:spPr>
            <a:xfrm>
              <a:off x="4888935" y="656890"/>
              <a:ext cx="20110" cy="3577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400" y="0"/>
                  </a:moveTo>
                  <a:lnTo>
                    <a:pt x="12048" y="1363"/>
                  </a:lnTo>
                  <a:lnTo>
                    <a:pt x="2424" y="10820"/>
                  </a:lnTo>
                  <a:lnTo>
                    <a:pt x="0" y="16190"/>
                  </a:lnTo>
                  <a:lnTo>
                    <a:pt x="2424" y="20237"/>
                  </a:lnTo>
                  <a:lnTo>
                    <a:pt x="2424" y="21600"/>
                  </a:lnTo>
                  <a:lnTo>
                    <a:pt x="9624" y="21600"/>
                  </a:lnTo>
                  <a:lnTo>
                    <a:pt x="12048" y="20237"/>
                  </a:lnTo>
                  <a:lnTo>
                    <a:pt x="14400" y="16190"/>
                  </a:lnTo>
                  <a:lnTo>
                    <a:pt x="16824" y="12142"/>
                  </a:lnTo>
                  <a:lnTo>
                    <a:pt x="21600" y="4047"/>
                  </a:lnTo>
                  <a:lnTo>
                    <a:pt x="21600" y="1363"/>
                  </a:lnTo>
                  <a:lnTo>
                    <a:pt x="19248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287" name="Shape 380"/>
            <p:cNvSpPr/>
            <p:nvPr/>
          </p:nvSpPr>
          <p:spPr>
            <a:xfrm>
              <a:off x="4815204" y="849083"/>
              <a:ext cx="22366" cy="3577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306" y="0"/>
                  </a:moveTo>
                  <a:lnTo>
                    <a:pt x="12947" y="1363"/>
                  </a:lnTo>
                  <a:lnTo>
                    <a:pt x="8653" y="4047"/>
                  </a:lnTo>
                  <a:lnTo>
                    <a:pt x="4358" y="8095"/>
                  </a:lnTo>
                  <a:lnTo>
                    <a:pt x="0" y="13505"/>
                  </a:lnTo>
                  <a:lnTo>
                    <a:pt x="0" y="18875"/>
                  </a:lnTo>
                  <a:lnTo>
                    <a:pt x="4358" y="21600"/>
                  </a:lnTo>
                  <a:lnTo>
                    <a:pt x="6474" y="21600"/>
                  </a:lnTo>
                  <a:lnTo>
                    <a:pt x="8653" y="20237"/>
                  </a:lnTo>
                  <a:lnTo>
                    <a:pt x="12947" y="16190"/>
                  </a:lnTo>
                  <a:lnTo>
                    <a:pt x="15126" y="12142"/>
                  </a:lnTo>
                  <a:lnTo>
                    <a:pt x="21600" y="5410"/>
                  </a:lnTo>
                  <a:lnTo>
                    <a:pt x="21600" y="2685"/>
                  </a:lnTo>
                  <a:lnTo>
                    <a:pt x="19421" y="1363"/>
                  </a:lnTo>
                  <a:lnTo>
                    <a:pt x="17306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288" name="Shape 381"/>
            <p:cNvSpPr/>
            <p:nvPr/>
          </p:nvSpPr>
          <p:spPr>
            <a:xfrm>
              <a:off x="5072169" y="408884"/>
              <a:ext cx="49177" cy="2011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91" y="0"/>
                  </a:moveTo>
                  <a:lnTo>
                    <a:pt x="0" y="2424"/>
                  </a:lnTo>
                  <a:lnTo>
                    <a:pt x="0" y="7200"/>
                  </a:lnTo>
                  <a:lnTo>
                    <a:pt x="991" y="9624"/>
                  </a:lnTo>
                  <a:lnTo>
                    <a:pt x="4926" y="16824"/>
                  </a:lnTo>
                  <a:lnTo>
                    <a:pt x="9823" y="19248"/>
                  </a:lnTo>
                  <a:lnTo>
                    <a:pt x="14721" y="21600"/>
                  </a:lnTo>
                  <a:lnTo>
                    <a:pt x="19647" y="19248"/>
                  </a:lnTo>
                  <a:lnTo>
                    <a:pt x="21600" y="14400"/>
                  </a:lnTo>
                  <a:lnTo>
                    <a:pt x="21600" y="12048"/>
                  </a:lnTo>
                  <a:lnTo>
                    <a:pt x="20609" y="7200"/>
                  </a:lnTo>
                  <a:lnTo>
                    <a:pt x="18656" y="4848"/>
                  </a:lnTo>
                  <a:lnTo>
                    <a:pt x="6879" y="4848"/>
                  </a:lnTo>
                  <a:lnTo>
                    <a:pt x="2944" y="2424"/>
                  </a:lnTo>
                  <a:lnTo>
                    <a:pt x="99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289" name="Shape 382"/>
            <p:cNvSpPr/>
            <p:nvPr/>
          </p:nvSpPr>
          <p:spPr>
            <a:xfrm>
              <a:off x="5150413" y="431249"/>
              <a:ext cx="55814" cy="2011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48" y="0"/>
                  </a:moveTo>
                  <a:lnTo>
                    <a:pt x="0" y="2424"/>
                  </a:lnTo>
                  <a:lnTo>
                    <a:pt x="0" y="7200"/>
                  </a:lnTo>
                  <a:lnTo>
                    <a:pt x="848" y="9624"/>
                  </a:lnTo>
                  <a:lnTo>
                    <a:pt x="10376" y="16824"/>
                  </a:lnTo>
                  <a:lnTo>
                    <a:pt x="14691" y="21600"/>
                  </a:lnTo>
                  <a:lnTo>
                    <a:pt x="21600" y="21600"/>
                  </a:lnTo>
                  <a:lnTo>
                    <a:pt x="21600" y="14400"/>
                  </a:lnTo>
                  <a:lnTo>
                    <a:pt x="20752" y="11976"/>
                  </a:lnTo>
                  <a:lnTo>
                    <a:pt x="11224" y="4776"/>
                  </a:lnTo>
                  <a:lnTo>
                    <a:pt x="172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290" name="Shape 383"/>
            <p:cNvSpPr/>
            <p:nvPr/>
          </p:nvSpPr>
          <p:spPr>
            <a:xfrm>
              <a:off x="207947" y="1025614"/>
              <a:ext cx="1537213" cy="70154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01" y="1032"/>
                  </a:moveTo>
                  <a:lnTo>
                    <a:pt x="1727" y="1099"/>
                  </a:lnTo>
                  <a:lnTo>
                    <a:pt x="2040" y="1306"/>
                  </a:lnTo>
                  <a:lnTo>
                    <a:pt x="1884" y="2131"/>
                  </a:lnTo>
                  <a:lnTo>
                    <a:pt x="1727" y="3026"/>
                  </a:lnTo>
                  <a:lnTo>
                    <a:pt x="1601" y="3921"/>
                  </a:lnTo>
                  <a:lnTo>
                    <a:pt x="1475" y="4814"/>
                  </a:lnTo>
                  <a:lnTo>
                    <a:pt x="1319" y="5572"/>
                  </a:lnTo>
                  <a:lnTo>
                    <a:pt x="1224" y="6398"/>
                  </a:lnTo>
                  <a:lnTo>
                    <a:pt x="1099" y="7223"/>
                  </a:lnTo>
                  <a:lnTo>
                    <a:pt x="1036" y="8049"/>
                  </a:lnTo>
                  <a:lnTo>
                    <a:pt x="753" y="7910"/>
                  </a:lnTo>
                  <a:lnTo>
                    <a:pt x="533" y="7773"/>
                  </a:lnTo>
                  <a:lnTo>
                    <a:pt x="408" y="7566"/>
                  </a:lnTo>
                  <a:lnTo>
                    <a:pt x="345" y="7360"/>
                  </a:lnTo>
                  <a:lnTo>
                    <a:pt x="283" y="7154"/>
                  </a:lnTo>
                  <a:lnTo>
                    <a:pt x="220" y="6810"/>
                  </a:lnTo>
                  <a:lnTo>
                    <a:pt x="251" y="6122"/>
                  </a:lnTo>
                  <a:lnTo>
                    <a:pt x="283" y="5503"/>
                  </a:lnTo>
                  <a:lnTo>
                    <a:pt x="439" y="4195"/>
                  </a:lnTo>
                  <a:lnTo>
                    <a:pt x="628" y="2889"/>
                  </a:lnTo>
                  <a:lnTo>
                    <a:pt x="785" y="2270"/>
                  </a:lnTo>
                  <a:lnTo>
                    <a:pt x="942" y="1651"/>
                  </a:lnTo>
                  <a:lnTo>
                    <a:pt x="1068" y="1375"/>
                  </a:lnTo>
                  <a:lnTo>
                    <a:pt x="1193" y="1238"/>
                  </a:lnTo>
                  <a:lnTo>
                    <a:pt x="1319" y="1099"/>
                  </a:lnTo>
                  <a:lnTo>
                    <a:pt x="1444" y="1032"/>
                  </a:lnTo>
                  <a:close/>
                  <a:moveTo>
                    <a:pt x="17676" y="9837"/>
                  </a:moveTo>
                  <a:lnTo>
                    <a:pt x="17896" y="9976"/>
                  </a:lnTo>
                  <a:lnTo>
                    <a:pt x="17770" y="10525"/>
                  </a:lnTo>
                  <a:lnTo>
                    <a:pt x="17676" y="11075"/>
                  </a:lnTo>
                  <a:lnTo>
                    <a:pt x="17613" y="11627"/>
                  </a:lnTo>
                  <a:lnTo>
                    <a:pt x="17582" y="11970"/>
                  </a:lnTo>
                  <a:lnTo>
                    <a:pt x="17550" y="12246"/>
                  </a:lnTo>
                  <a:lnTo>
                    <a:pt x="17456" y="12176"/>
                  </a:lnTo>
                  <a:lnTo>
                    <a:pt x="17488" y="12107"/>
                  </a:lnTo>
                  <a:lnTo>
                    <a:pt x="17519" y="11488"/>
                  </a:lnTo>
                  <a:lnTo>
                    <a:pt x="17550" y="10801"/>
                  </a:lnTo>
                  <a:lnTo>
                    <a:pt x="17676" y="9837"/>
                  </a:lnTo>
                  <a:close/>
                  <a:moveTo>
                    <a:pt x="18084" y="10112"/>
                  </a:moveTo>
                  <a:lnTo>
                    <a:pt x="18304" y="10249"/>
                  </a:lnTo>
                  <a:lnTo>
                    <a:pt x="18115" y="10938"/>
                  </a:lnTo>
                  <a:lnTo>
                    <a:pt x="18021" y="11627"/>
                  </a:lnTo>
                  <a:lnTo>
                    <a:pt x="17959" y="12039"/>
                  </a:lnTo>
                  <a:lnTo>
                    <a:pt x="17927" y="12519"/>
                  </a:lnTo>
                  <a:lnTo>
                    <a:pt x="17770" y="12452"/>
                  </a:lnTo>
                  <a:lnTo>
                    <a:pt x="17802" y="11900"/>
                  </a:lnTo>
                  <a:lnTo>
                    <a:pt x="17864" y="11351"/>
                  </a:lnTo>
                  <a:lnTo>
                    <a:pt x="17927" y="10732"/>
                  </a:lnTo>
                  <a:lnTo>
                    <a:pt x="17990" y="10388"/>
                  </a:lnTo>
                  <a:lnTo>
                    <a:pt x="18053" y="10112"/>
                  </a:lnTo>
                  <a:close/>
                  <a:moveTo>
                    <a:pt x="18429" y="10319"/>
                  </a:moveTo>
                  <a:lnTo>
                    <a:pt x="18650" y="10456"/>
                  </a:lnTo>
                  <a:lnTo>
                    <a:pt x="18524" y="11007"/>
                  </a:lnTo>
                  <a:lnTo>
                    <a:pt x="18429" y="11627"/>
                  </a:lnTo>
                  <a:lnTo>
                    <a:pt x="18367" y="12176"/>
                  </a:lnTo>
                  <a:lnTo>
                    <a:pt x="18304" y="12795"/>
                  </a:lnTo>
                  <a:lnTo>
                    <a:pt x="18147" y="12726"/>
                  </a:lnTo>
                  <a:lnTo>
                    <a:pt x="18179" y="12107"/>
                  </a:lnTo>
                  <a:lnTo>
                    <a:pt x="18304" y="10868"/>
                  </a:lnTo>
                  <a:lnTo>
                    <a:pt x="18429" y="10319"/>
                  </a:lnTo>
                  <a:close/>
                  <a:moveTo>
                    <a:pt x="18806" y="10525"/>
                  </a:moveTo>
                  <a:lnTo>
                    <a:pt x="18995" y="10662"/>
                  </a:lnTo>
                  <a:lnTo>
                    <a:pt x="18900" y="11214"/>
                  </a:lnTo>
                  <a:lnTo>
                    <a:pt x="18806" y="11833"/>
                  </a:lnTo>
                  <a:lnTo>
                    <a:pt x="18650" y="13071"/>
                  </a:lnTo>
                  <a:lnTo>
                    <a:pt x="18492" y="12932"/>
                  </a:lnTo>
                  <a:lnTo>
                    <a:pt x="18555" y="12313"/>
                  </a:lnTo>
                  <a:lnTo>
                    <a:pt x="18618" y="11763"/>
                  </a:lnTo>
                  <a:lnTo>
                    <a:pt x="18806" y="10525"/>
                  </a:lnTo>
                  <a:close/>
                  <a:moveTo>
                    <a:pt x="19151" y="10801"/>
                  </a:moveTo>
                  <a:lnTo>
                    <a:pt x="19403" y="10938"/>
                  </a:lnTo>
                  <a:lnTo>
                    <a:pt x="19340" y="11557"/>
                  </a:lnTo>
                  <a:lnTo>
                    <a:pt x="19277" y="12176"/>
                  </a:lnTo>
                  <a:lnTo>
                    <a:pt x="19183" y="13345"/>
                  </a:lnTo>
                  <a:lnTo>
                    <a:pt x="18869" y="13139"/>
                  </a:lnTo>
                  <a:lnTo>
                    <a:pt x="18963" y="12589"/>
                  </a:lnTo>
                  <a:lnTo>
                    <a:pt x="19026" y="11970"/>
                  </a:lnTo>
                  <a:lnTo>
                    <a:pt x="19151" y="10801"/>
                  </a:lnTo>
                  <a:close/>
                  <a:moveTo>
                    <a:pt x="19560" y="11075"/>
                  </a:moveTo>
                  <a:lnTo>
                    <a:pt x="19780" y="11214"/>
                  </a:lnTo>
                  <a:lnTo>
                    <a:pt x="19716" y="11694"/>
                  </a:lnTo>
                  <a:lnTo>
                    <a:pt x="19686" y="12176"/>
                  </a:lnTo>
                  <a:lnTo>
                    <a:pt x="19622" y="12932"/>
                  </a:lnTo>
                  <a:lnTo>
                    <a:pt x="19622" y="13621"/>
                  </a:lnTo>
                  <a:lnTo>
                    <a:pt x="19371" y="13484"/>
                  </a:lnTo>
                  <a:lnTo>
                    <a:pt x="19560" y="11075"/>
                  </a:lnTo>
                  <a:close/>
                  <a:moveTo>
                    <a:pt x="19936" y="11351"/>
                  </a:moveTo>
                  <a:lnTo>
                    <a:pt x="19999" y="11420"/>
                  </a:lnTo>
                  <a:lnTo>
                    <a:pt x="20251" y="11557"/>
                  </a:lnTo>
                  <a:lnTo>
                    <a:pt x="20125" y="12107"/>
                  </a:lnTo>
                  <a:lnTo>
                    <a:pt x="20031" y="12658"/>
                  </a:lnTo>
                  <a:lnTo>
                    <a:pt x="19936" y="13278"/>
                  </a:lnTo>
                  <a:lnTo>
                    <a:pt x="19936" y="13827"/>
                  </a:lnTo>
                  <a:lnTo>
                    <a:pt x="19842" y="13758"/>
                  </a:lnTo>
                  <a:lnTo>
                    <a:pt x="19842" y="12519"/>
                  </a:lnTo>
                  <a:lnTo>
                    <a:pt x="19874" y="11970"/>
                  </a:lnTo>
                  <a:lnTo>
                    <a:pt x="19936" y="11351"/>
                  </a:lnTo>
                  <a:close/>
                  <a:moveTo>
                    <a:pt x="20376" y="11694"/>
                  </a:moveTo>
                  <a:lnTo>
                    <a:pt x="20533" y="11833"/>
                  </a:lnTo>
                  <a:lnTo>
                    <a:pt x="20439" y="12383"/>
                  </a:lnTo>
                  <a:lnTo>
                    <a:pt x="20345" y="12865"/>
                  </a:lnTo>
                  <a:lnTo>
                    <a:pt x="20281" y="13484"/>
                  </a:lnTo>
                  <a:lnTo>
                    <a:pt x="20251" y="14034"/>
                  </a:lnTo>
                  <a:lnTo>
                    <a:pt x="20125" y="13897"/>
                  </a:lnTo>
                  <a:lnTo>
                    <a:pt x="20156" y="13414"/>
                  </a:lnTo>
                  <a:lnTo>
                    <a:pt x="20219" y="12865"/>
                  </a:lnTo>
                  <a:lnTo>
                    <a:pt x="20376" y="11694"/>
                  </a:lnTo>
                  <a:close/>
                  <a:moveTo>
                    <a:pt x="20690" y="11970"/>
                  </a:moveTo>
                  <a:lnTo>
                    <a:pt x="20910" y="12246"/>
                  </a:lnTo>
                  <a:lnTo>
                    <a:pt x="20752" y="13002"/>
                  </a:lnTo>
                  <a:lnTo>
                    <a:pt x="20658" y="13621"/>
                  </a:lnTo>
                  <a:lnTo>
                    <a:pt x="20564" y="14170"/>
                  </a:lnTo>
                  <a:lnTo>
                    <a:pt x="20407" y="14103"/>
                  </a:lnTo>
                  <a:lnTo>
                    <a:pt x="20501" y="13621"/>
                  </a:lnTo>
                  <a:lnTo>
                    <a:pt x="20564" y="13071"/>
                  </a:lnTo>
                  <a:lnTo>
                    <a:pt x="20596" y="12519"/>
                  </a:lnTo>
                  <a:lnTo>
                    <a:pt x="20690" y="11970"/>
                  </a:lnTo>
                  <a:close/>
                  <a:moveTo>
                    <a:pt x="21067" y="12452"/>
                  </a:moveTo>
                  <a:lnTo>
                    <a:pt x="21223" y="12795"/>
                  </a:lnTo>
                  <a:lnTo>
                    <a:pt x="21317" y="13139"/>
                  </a:lnTo>
                  <a:lnTo>
                    <a:pt x="21129" y="14583"/>
                  </a:lnTo>
                  <a:lnTo>
                    <a:pt x="20722" y="14309"/>
                  </a:lnTo>
                  <a:lnTo>
                    <a:pt x="20816" y="13827"/>
                  </a:lnTo>
                  <a:lnTo>
                    <a:pt x="20910" y="13278"/>
                  </a:lnTo>
                  <a:lnTo>
                    <a:pt x="21067" y="12452"/>
                  </a:lnTo>
                  <a:close/>
                  <a:moveTo>
                    <a:pt x="2449" y="413"/>
                  </a:moveTo>
                  <a:lnTo>
                    <a:pt x="2731" y="480"/>
                  </a:lnTo>
                  <a:lnTo>
                    <a:pt x="3014" y="619"/>
                  </a:lnTo>
                  <a:lnTo>
                    <a:pt x="3296" y="893"/>
                  </a:lnTo>
                  <a:lnTo>
                    <a:pt x="3547" y="1169"/>
                  </a:lnTo>
                  <a:lnTo>
                    <a:pt x="4112" y="1788"/>
                  </a:lnTo>
                  <a:lnTo>
                    <a:pt x="4615" y="2338"/>
                  </a:lnTo>
                  <a:lnTo>
                    <a:pt x="4929" y="2613"/>
                  </a:lnTo>
                  <a:lnTo>
                    <a:pt x="5274" y="2889"/>
                  </a:lnTo>
                  <a:lnTo>
                    <a:pt x="5934" y="3233"/>
                  </a:lnTo>
                  <a:lnTo>
                    <a:pt x="7284" y="3852"/>
                  </a:lnTo>
                  <a:lnTo>
                    <a:pt x="8917" y="4677"/>
                  </a:lnTo>
                  <a:lnTo>
                    <a:pt x="10518" y="5640"/>
                  </a:lnTo>
                  <a:lnTo>
                    <a:pt x="13751" y="7566"/>
                  </a:lnTo>
                  <a:lnTo>
                    <a:pt x="15824" y="8805"/>
                  </a:lnTo>
                  <a:lnTo>
                    <a:pt x="15636" y="9837"/>
                  </a:lnTo>
                  <a:lnTo>
                    <a:pt x="15447" y="11007"/>
                  </a:lnTo>
                  <a:lnTo>
                    <a:pt x="15321" y="12107"/>
                  </a:lnTo>
                  <a:lnTo>
                    <a:pt x="15165" y="13278"/>
                  </a:lnTo>
                  <a:lnTo>
                    <a:pt x="15007" y="14377"/>
                  </a:lnTo>
                  <a:lnTo>
                    <a:pt x="14850" y="15478"/>
                  </a:lnTo>
                  <a:lnTo>
                    <a:pt x="14756" y="16580"/>
                  </a:lnTo>
                  <a:lnTo>
                    <a:pt x="14693" y="17748"/>
                  </a:lnTo>
                  <a:lnTo>
                    <a:pt x="13594" y="16992"/>
                  </a:lnTo>
                  <a:lnTo>
                    <a:pt x="12464" y="16304"/>
                  </a:lnTo>
                  <a:lnTo>
                    <a:pt x="10235" y="15065"/>
                  </a:lnTo>
                  <a:lnTo>
                    <a:pt x="7566" y="13484"/>
                  </a:lnTo>
                  <a:lnTo>
                    <a:pt x="6216" y="12658"/>
                  </a:lnTo>
                  <a:lnTo>
                    <a:pt x="4898" y="11694"/>
                  </a:lnTo>
                  <a:lnTo>
                    <a:pt x="4458" y="11351"/>
                  </a:lnTo>
                  <a:lnTo>
                    <a:pt x="4018" y="11007"/>
                  </a:lnTo>
                  <a:lnTo>
                    <a:pt x="3076" y="10182"/>
                  </a:lnTo>
                  <a:lnTo>
                    <a:pt x="2605" y="9837"/>
                  </a:lnTo>
                  <a:lnTo>
                    <a:pt x="2135" y="9563"/>
                  </a:lnTo>
                  <a:lnTo>
                    <a:pt x="1664" y="9424"/>
                  </a:lnTo>
                  <a:lnTo>
                    <a:pt x="1193" y="9354"/>
                  </a:lnTo>
                  <a:lnTo>
                    <a:pt x="1256" y="8255"/>
                  </a:lnTo>
                  <a:lnTo>
                    <a:pt x="1381" y="7154"/>
                  </a:lnTo>
                  <a:lnTo>
                    <a:pt x="1507" y="6052"/>
                  </a:lnTo>
                  <a:lnTo>
                    <a:pt x="1664" y="4953"/>
                  </a:lnTo>
                  <a:lnTo>
                    <a:pt x="2010" y="2683"/>
                  </a:lnTo>
                  <a:lnTo>
                    <a:pt x="2198" y="1512"/>
                  </a:lnTo>
                  <a:lnTo>
                    <a:pt x="2449" y="480"/>
                  </a:lnTo>
                  <a:lnTo>
                    <a:pt x="2449" y="413"/>
                  </a:lnTo>
                  <a:close/>
                  <a:moveTo>
                    <a:pt x="16263" y="12107"/>
                  </a:moveTo>
                  <a:lnTo>
                    <a:pt x="18335" y="13345"/>
                  </a:lnTo>
                  <a:lnTo>
                    <a:pt x="18367" y="13414"/>
                  </a:lnTo>
                  <a:lnTo>
                    <a:pt x="18492" y="13414"/>
                  </a:lnTo>
                  <a:lnTo>
                    <a:pt x="21098" y="14996"/>
                  </a:lnTo>
                  <a:lnTo>
                    <a:pt x="20910" y="16786"/>
                  </a:lnTo>
                  <a:lnTo>
                    <a:pt x="20752" y="18574"/>
                  </a:lnTo>
                  <a:lnTo>
                    <a:pt x="19591" y="17679"/>
                  </a:lnTo>
                  <a:lnTo>
                    <a:pt x="18398" y="16853"/>
                  </a:lnTo>
                  <a:lnTo>
                    <a:pt x="17770" y="16510"/>
                  </a:lnTo>
                  <a:lnTo>
                    <a:pt x="17143" y="16234"/>
                  </a:lnTo>
                  <a:lnTo>
                    <a:pt x="16483" y="15891"/>
                  </a:lnTo>
                  <a:lnTo>
                    <a:pt x="16169" y="15754"/>
                  </a:lnTo>
                  <a:lnTo>
                    <a:pt x="15855" y="15548"/>
                  </a:lnTo>
                  <a:lnTo>
                    <a:pt x="16012" y="13827"/>
                  </a:lnTo>
                  <a:lnTo>
                    <a:pt x="16107" y="13002"/>
                  </a:lnTo>
                  <a:lnTo>
                    <a:pt x="16263" y="12107"/>
                  </a:lnTo>
                  <a:close/>
                  <a:moveTo>
                    <a:pt x="16012" y="8874"/>
                  </a:moveTo>
                  <a:lnTo>
                    <a:pt x="17488" y="9769"/>
                  </a:lnTo>
                  <a:lnTo>
                    <a:pt x="17425" y="10249"/>
                  </a:lnTo>
                  <a:lnTo>
                    <a:pt x="17362" y="10801"/>
                  </a:lnTo>
                  <a:lnTo>
                    <a:pt x="17299" y="11420"/>
                  </a:lnTo>
                  <a:lnTo>
                    <a:pt x="17268" y="11763"/>
                  </a:lnTo>
                  <a:lnTo>
                    <a:pt x="17299" y="12107"/>
                  </a:lnTo>
                  <a:lnTo>
                    <a:pt x="17048" y="11900"/>
                  </a:lnTo>
                  <a:lnTo>
                    <a:pt x="16797" y="11833"/>
                  </a:lnTo>
                  <a:lnTo>
                    <a:pt x="16514" y="11763"/>
                  </a:lnTo>
                  <a:lnTo>
                    <a:pt x="16263" y="11833"/>
                  </a:lnTo>
                  <a:lnTo>
                    <a:pt x="16231" y="11763"/>
                  </a:lnTo>
                  <a:lnTo>
                    <a:pt x="16201" y="11694"/>
                  </a:lnTo>
                  <a:lnTo>
                    <a:pt x="16169" y="11694"/>
                  </a:lnTo>
                  <a:lnTo>
                    <a:pt x="16107" y="11833"/>
                  </a:lnTo>
                  <a:lnTo>
                    <a:pt x="16012" y="12176"/>
                  </a:lnTo>
                  <a:lnTo>
                    <a:pt x="15918" y="12658"/>
                  </a:lnTo>
                  <a:lnTo>
                    <a:pt x="15761" y="13621"/>
                  </a:lnTo>
                  <a:lnTo>
                    <a:pt x="15666" y="14653"/>
                  </a:lnTo>
                  <a:lnTo>
                    <a:pt x="15666" y="15615"/>
                  </a:lnTo>
                  <a:lnTo>
                    <a:pt x="15698" y="15754"/>
                  </a:lnTo>
                  <a:lnTo>
                    <a:pt x="15761" y="15821"/>
                  </a:lnTo>
                  <a:lnTo>
                    <a:pt x="15792" y="15821"/>
                  </a:lnTo>
                  <a:lnTo>
                    <a:pt x="16043" y="16097"/>
                  </a:lnTo>
                  <a:lnTo>
                    <a:pt x="16326" y="16304"/>
                  </a:lnTo>
                  <a:lnTo>
                    <a:pt x="16891" y="16580"/>
                  </a:lnTo>
                  <a:lnTo>
                    <a:pt x="16860" y="16647"/>
                  </a:lnTo>
                  <a:lnTo>
                    <a:pt x="16734" y="17405"/>
                  </a:lnTo>
                  <a:lnTo>
                    <a:pt x="16608" y="18161"/>
                  </a:lnTo>
                  <a:lnTo>
                    <a:pt x="16514" y="18987"/>
                  </a:lnTo>
                  <a:lnTo>
                    <a:pt x="15478" y="18298"/>
                  </a:lnTo>
                  <a:lnTo>
                    <a:pt x="14913" y="17885"/>
                  </a:lnTo>
                  <a:lnTo>
                    <a:pt x="14945" y="16716"/>
                  </a:lnTo>
                  <a:lnTo>
                    <a:pt x="15039" y="15615"/>
                  </a:lnTo>
                  <a:lnTo>
                    <a:pt x="15165" y="14446"/>
                  </a:lnTo>
                  <a:lnTo>
                    <a:pt x="15321" y="13345"/>
                  </a:lnTo>
                  <a:lnTo>
                    <a:pt x="15666" y="11075"/>
                  </a:lnTo>
                  <a:lnTo>
                    <a:pt x="15855" y="9976"/>
                  </a:lnTo>
                  <a:lnTo>
                    <a:pt x="16012" y="8874"/>
                  </a:lnTo>
                  <a:close/>
                  <a:moveTo>
                    <a:pt x="17048" y="16647"/>
                  </a:moveTo>
                  <a:lnTo>
                    <a:pt x="17299" y="16786"/>
                  </a:lnTo>
                  <a:lnTo>
                    <a:pt x="17173" y="17199"/>
                  </a:lnTo>
                  <a:lnTo>
                    <a:pt x="17079" y="17679"/>
                  </a:lnTo>
                  <a:lnTo>
                    <a:pt x="16922" y="18437"/>
                  </a:lnTo>
                  <a:lnTo>
                    <a:pt x="16891" y="18850"/>
                  </a:lnTo>
                  <a:lnTo>
                    <a:pt x="16860" y="19193"/>
                  </a:lnTo>
                  <a:lnTo>
                    <a:pt x="16702" y="19123"/>
                  </a:lnTo>
                  <a:lnTo>
                    <a:pt x="16922" y="17611"/>
                  </a:lnTo>
                  <a:lnTo>
                    <a:pt x="17017" y="16923"/>
                  </a:lnTo>
                  <a:lnTo>
                    <a:pt x="17048" y="16647"/>
                  </a:lnTo>
                  <a:close/>
                  <a:moveTo>
                    <a:pt x="17613" y="16853"/>
                  </a:moveTo>
                  <a:lnTo>
                    <a:pt x="17519" y="17060"/>
                  </a:lnTo>
                  <a:lnTo>
                    <a:pt x="17456" y="17336"/>
                  </a:lnTo>
                  <a:lnTo>
                    <a:pt x="17393" y="17818"/>
                  </a:lnTo>
                  <a:lnTo>
                    <a:pt x="17268" y="18780"/>
                  </a:lnTo>
                  <a:lnTo>
                    <a:pt x="17205" y="19123"/>
                  </a:lnTo>
                  <a:lnTo>
                    <a:pt x="17205" y="19469"/>
                  </a:lnTo>
                  <a:lnTo>
                    <a:pt x="17048" y="19330"/>
                  </a:lnTo>
                  <a:lnTo>
                    <a:pt x="17111" y="18643"/>
                  </a:lnTo>
                  <a:lnTo>
                    <a:pt x="17237" y="18024"/>
                  </a:lnTo>
                  <a:lnTo>
                    <a:pt x="17488" y="16853"/>
                  </a:lnTo>
                  <a:close/>
                  <a:moveTo>
                    <a:pt x="17802" y="16992"/>
                  </a:moveTo>
                  <a:lnTo>
                    <a:pt x="17990" y="17060"/>
                  </a:lnTo>
                  <a:lnTo>
                    <a:pt x="17864" y="17679"/>
                  </a:lnTo>
                  <a:lnTo>
                    <a:pt x="17802" y="18298"/>
                  </a:lnTo>
                  <a:lnTo>
                    <a:pt x="17676" y="19536"/>
                  </a:lnTo>
                  <a:lnTo>
                    <a:pt x="17708" y="19675"/>
                  </a:lnTo>
                  <a:lnTo>
                    <a:pt x="17738" y="19812"/>
                  </a:lnTo>
                  <a:lnTo>
                    <a:pt x="17299" y="19536"/>
                  </a:lnTo>
                  <a:lnTo>
                    <a:pt x="17362" y="19469"/>
                  </a:lnTo>
                  <a:lnTo>
                    <a:pt x="17456" y="19056"/>
                  </a:lnTo>
                  <a:lnTo>
                    <a:pt x="17519" y="18504"/>
                  </a:lnTo>
                  <a:lnTo>
                    <a:pt x="17582" y="17679"/>
                  </a:lnTo>
                  <a:lnTo>
                    <a:pt x="17644" y="17266"/>
                  </a:lnTo>
                  <a:lnTo>
                    <a:pt x="17708" y="17129"/>
                  </a:lnTo>
                  <a:lnTo>
                    <a:pt x="17770" y="17060"/>
                  </a:lnTo>
                  <a:lnTo>
                    <a:pt x="17802" y="16992"/>
                  </a:lnTo>
                  <a:close/>
                  <a:moveTo>
                    <a:pt x="18147" y="17129"/>
                  </a:moveTo>
                  <a:lnTo>
                    <a:pt x="18273" y="17199"/>
                  </a:lnTo>
                  <a:lnTo>
                    <a:pt x="18115" y="18574"/>
                  </a:lnTo>
                  <a:lnTo>
                    <a:pt x="18053" y="19262"/>
                  </a:lnTo>
                  <a:lnTo>
                    <a:pt x="18021" y="19949"/>
                  </a:lnTo>
                  <a:lnTo>
                    <a:pt x="17770" y="19812"/>
                  </a:lnTo>
                  <a:lnTo>
                    <a:pt x="17833" y="19743"/>
                  </a:lnTo>
                  <a:lnTo>
                    <a:pt x="17864" y="19675"/>
                  </a:lnTo>
                  <a:lnTo>
                    <a:pt x="17959" y="18367"/>
                  </a:lnTo>
                  <a:lnTo>
                    <a:pt x="18021" y="17748"/>
                  </a:lnTo>
                  <a:lnTo>
                    <a:pt x="18147" y="17129"/>
                  </a:lnTo>
                  <a:close/>
                  <a:moveTo>
                    <a:pt x="18429" y="17336"/>
                  </a:moveTo>
                  <a:lnTo>
                    <a:pt x="18618" y="17472"/>
                  </a:lnTo>
                  <a:lnTo>
                    <a:pt x="18555" y="17748"/>
                  </a:lnTo>
                  <a:lnTo>
                    <a:pt x="18492" y="18092"/>
                  </a:lnTo>
                  <a:lnTo>
                    <a:pt x="18398" y="18780"/>
                  </a:lnTo>
                  <a:lnTo>
                    <a:pt x="18335" y="19399"/>
                  </a:lnTo>
                  <a:lnTo>
                    <a:pt x="18304" y="20088"/>
                  </a:lnTo>
                  <a:lnTo>
                    <a:pt x="18179" y="20018"/>
                  </a:lnTo>
                  <a:lnTo>
                    <a:pt x="18304" y="18643"/>
                  </a:lnTo>
                  <a:lnTo>
                    <a:pt x="18429" y="17336"/>
                  </a:lnTo>
                  <a:close/>
                  <a:moveTo>
                    <a:pt x="18774" y="17542"/>
                  </a:moveTo>
                  <a:lnTo>
                    <a:pt x="18932" y="17679"/>
                  </a:lnTo>
                  <a:lnTo>
                    <a:pt x="18806" y="18298"/>
                  </a:lnTo>
                  <a:lnTo>
                    <a:pt x="18744" y="18917"/>
                  </a:lnTo>
                  <a:lnTo>
                    <a:pt x="18618" y="20225"/>
                  </a:lnTo>
                  <a:lnTo>
                    <a:pt x="18524" y="20225"/>
                  </a:lnTo>
                  <a:lnTo>
                    <a:pt x="18524" y="19606"/>
                  </a:lnTo>
                  <a:lnTo>
                    <a:pt x="18555" y="19056"/>
                  </a:lnTo>
                  <a:lnTo>
                    <a:pt x="18650" y="18298"/>
                  </a:lnTo>
                  <a:lnTo>
                    <a:pt x="18774" y="17542"/>
                  </a:lnTo>
                  <a:close/>
                  <a:moveTo>
                    <a:pt x="19057" y="17748"/>
                  </a:moveTo>
                  <a:lnTo>
                    <a:pt x="19309" y="17955"/>
                  </a:lnTo>
                  <a:lnTo>
                    <a:pt x="19215" y="18504"/>
                  </a:lnTo>
                  <a:lnTo>
                    <a:pt x="19151" y="19193"/>
                  </a:lnTo>
                  <a:lnTo>
                    <a:pt x="19120" y="19812"/>
                  </a:lnTo>
                  <a:lnTo>
                    <a:pt x="19120" y="20501"/>
                  </a:lnTo>
                  <a:lnTo>
                    <a:pt x="18806" y="20362"/>
                  </a:lnTo>
                  <a:lnTo>
                    <a:pt x="18869" y="19675"/>
                  </a:lnTo>
                  <a:lnTo>
                    <a:pt x="18932" y="19056"/>
                  </a:lnTo>
                  <a:lnTo>
                    <a:pt x="18963" y="18367"/>
                  </a:lnTo>
                  <a:lnTo>
                    <a:pt x="19057" y="17748"/>
                  </a:lnTo>
                  <a:close/>
                  <a:moveTo>
                    <a:pt x="19465" y="18092"/>
                  </a:moveTo>
                  <a:lnTo>
                    <a:pt x="19654" y="18231"/>
                  </a:lnTo>
                  <a:lnTo>
                    <a:pt x="19560" y="18437"/>
                  </a:lnTo>
                  <a:lnTo>
                    <a:pt x="19497" y="18711"/>
                  </a:lnTo>
                  <a:lnTo>
                    <a:pt x="19434" y="19330"/>
                  </a:lnTo>
                  <a:lnTo>
                    <a:pt x="19403" y="19949"/>
                  </a:lnTo>
                  <a:lnTo>
                    <a:pt x="19340" y="20568"/>
                  </a:lnTo>
                  <a:lnTo>
                    <a:pt x="19309" y="20568"/>
                  </a:lnTo>
                  <a:lnTo>
                    <a:pt x="19371" y="19330"/>
                  </a:lnTo>
                  <a:lnTo>
                    <a:pt x="19403" y="18711"/>
                  </a:lnTo>
                  <a:lnTo>
                    <a:pt x="19465" y="18092"/>
                  </a:lnTo>
                  <a:close/>
                  <a:moveTo>
                    <a:pt x="19810" y="18367"/>
                  </a:moveTo>
                  <a:lnTo>
                    <a:pt x="19999" y="18504"/>
                  </a:lnTo>
                  <a:lnTo>
                    <a:pt x="19874" y="18987"/>
                  </a:lnTo>
                  <a:lnTo>
                    <a:pt x="19810" y="19536"/>
                  </a:lnTo>
                  <a:lnTo>
                    <a:pt x="19748" y="20088"/>
                  </a:lnTo>
                  <a:lnTo>
                    <a:pt x="19716" y="20707"/>
                  </a:lnTo>
                  <a:lnTo>
                    <a:pt x="19560" y="20638"/>
                  </a:lnTo>
                  <a:lnTo>
                    <a:pt x="19622" y="20088"/>
                  </a:lnTo>
                  <a:lnTo>
                    <a:pt x="19654" y="19469"/>
                  </a:lnTo>
                  <a:lnTo>
                    <a:pt x="19686" y="18917"/>
                  </a:lnTo>
                  <a:lnTo>
                    <a:pt x="19748" y="18574"/>
                  </a:lnTo>
                  <a:lnTo>
                    <a:pt x="19810" y="18367"/>
                  </a:lnTo>
                  <a:close/>
                  <a:moveTo>
                    <a:pt x="20125" y="18574"/>
                  </a:moveTo>
                  <a:lnTo>
                    <a:pt x="20251" y="18711"/>
                  </a:lnTo>
                  <a:lnTo>
                    <a:pt x="20187" y="18917"/>
                  </a:lnTo>
                  <a:lnTo>
                    <a:pt x="20156" y="19193"/>
                  </a:lnTo>
                  <a:lnTo>
                    <a:pt x="20125" y="19675"/>
                  </a:lnTo>
                  <a:lnTo>
                    <a:pt x="20125" y="20225"/>
                  </a:lnTo>
                  <a:lnTo>
                    <a:pt x="20062" y="20707"/>
                  </a:lnTo>
                  <a:lnTo>
                    <a:pt x="20062" y="20774"/>
                  </a:lnTo>
                  <a:lnTo>
                    <a:pt x="19936" y="20707"/>
                  </a:lnTo>
                  <a:lnTo>
                    <a:pt x="20031" y="19675"/>
                  </a:lnTo>
                  <a:lnTo>
                    <a:pt x="20062" y="19123"/>
                  </a:lnTo>
                  <a:lnTo>
                    <a:pt x="20125" y="18574"/>
                  </a:lnTo>
                  <a:close/>
                  <a:moveTo>
                    <a:pt x="20407" y="18850"/>
                  </a:moveTo>
                  <a:lnTo>
                    <a:pt x="20722" y="19056"/>
                  </a:lnTo>
                  <a:lnTo>
                    <a:pt x="20564" y="20844"/>
                  </a:lnTo>
                  <a:lnTo>
                    <a:pt x="20251" y="20844"/>
                  </a:lnTo>
                  <a:lnTo>
                    <a:pt x="20313" y="20294"/>
                  </a:lnTo>
                  <a:lnTo>
                    <a:pt x="20313" y="19812"/>
                  </a:lnTo>
                  <a:lnTo>
                    <a:pt x="20345" y="19330"/>
                  </a:lnTo>
                  <a:lnTo>
                    <a:pt x="20407" y="18850"/>
                  </a:lnTo>
                  <a:close/>
                  <a:moveTo>
                    <a:pt x="2417" y="0"/>
                  </a:moveTo>
                  <a:lnTo>
                    <a:pt x="2355" y="67"/>
                  </a:lnTo>
                  <a:lnTo>
                    <a:pt x="2323" y="137"/>
                  </a:lnTo>
                  <a:lnTo>
                    <a:pt x="2260" y="206"/>
                  </a:lnTo>
                  <a:lnTo>
                    <a:pt x="2104" y="962"/>
                  </a:lnTo>
                  <a:lnTo>
                    <a:pt x="1946" y="756"/>
                  </a:lnTo>
                  <a:lnTo>
                    <a:pt x="1790" y="550"/>
                  </a:lnTo>
                  <a:lnTo>
                    <a:pt x="1664" y="480"/>
                  </a:lnTo>
                  <a:lnTo>
                    <a:pt x="1539" y="480"/>
                  </a:lnTo>
                  <a:lnTo>
                    <a:pt x="1381" y="550"/>
                  </a:lnTo>
                  <a:lnTo>
                    <a:pt x="1256" y="619"/>
                  </a:lnTo>
                  <a:lnTo>
                    <a:pt x="1130" y="756"/>
                  </a:lnTo>
                  <a:lnTo>
                    <a:pt x="1004" y="962"/>
                  </a:lnTo>
                  <a:lnTo>
                    <a:pt x="816" y="1445"/>
                  </a:lnTo>
                  <a:lnTo>
                    <a:pt x="628" y="1994"/>
                  </a:lnTo>
                  <a:lnTo>
                    <a:pt x="471" y="2544"/>
                  </a:lnTo>
                  <a:lnTo>
                    <a:pt x="377" y="3163"/>
                  </a:lnTo>
                  <a:lnTo>
                    <a:pt x="220" y="4195"/>
                  </a:lnTo>
                  <a:lnTo>
                    <a:pt x="62" y="5296"/>
                  </a:lnTo>
                  <a:lnTo>
                    <a:pt x="32" y="5846"/>
                  </a:lnTo>
                  <a:lnTo>
                    <a:pt x="0" y="6398"/>
                  </a:lnTo>
                  <a:lnTo>
                    <a:pt x="0" y="6878"/>
                  </a:lnTo>
                  <a:lnTo>
                    <a:pt x="62" y="7430"/>
                  </a:lnTo>
                  <a:lnTo>
                    <a:pt x="126" y="7703"/>
                  </a:lnTo>
                  <a:lnTo>
                    <a:pt x="314" y="8116"/>
                  </a:lnTo>
                  <a:lnTo>
                    <a:pt x="439" y="8255"/>
                  </a:lnTo>
                  <a:lnTo>
                    <a:pt x="722" y="8461"/>
                  </a:lnTo>
                  <a:lnTo>
                    <a:pt x="1004" y="8529"/>
                  </a:lnTo>
                  <a:lnTo>
                    <a:pt x="942" y="9424"/>
                  </a:lnTo>
                  <a:lnTo>
                    <a:pt x="974" y="9493"/>
                  </a:lnTo>
                  <a:lnTo>
                    <a:pt x="974" y="9630"/>
                  </a:lnTo>
                  <a:lnTo>
                    <a:pt x="1036" y="9769"/>
                  </a:lnTo>
                  <a:lnTo>
                    <a:pt x="1539" y="9837"/>
                  </a:lnTo>
                  <a:lnTo>
                    <a:pt x="2040" y="10112"/>
                  </a:lnTo>
                  <a:lnTo>
                    <a:pt x="2543" y="10388"/>
                  </a:lnTo>
                  <a:lnTo>
                    <a:pt x="3046" y="10732"/>
                  </a:lnTo>
                  <a:lnTo>
                    <a:pt x="4018" y="11557"/>
                  </a:lnTo>
                  <a:lnTo>
                    <a:pt x="4992" y="12313"/>
                  </a:lnTo>
                  <a:lnTo>
                    <a:pt x="7692" y="14103"/>
                  </a:lnTo>
                  <a:lnTo>
                    <a:pt x="10424" y="15685"/>
                  </a:lnTo>
                  <a:lnTo>
                    <a:pt x="12590" y="16923"/>
                  </a:lnTo>
                  <a:lnTo>
                    <a:pt x="14725" y="18298"/>
                  </a:lnTo>
                  <a:lnTo>
                    <a:pt x="14788" y="18298"/>
                  </a:lnTo>
                  <a:lnTo>
                    <a:pt x="15636" y="18917"/>
                  </a:lnTo>
                  <a:lnTo>
                    <a:pt x="16828" y="19743"/>
                  </a:lnTo>
                  <a:lnTo>
                    <a:pt x="17990" y="20431"/>
                  </a:lnTo>
                  <a:lnTo>
                    <a:pt x="18021" y="20501"/>
                  </a:lnTo>
                  <a:lnTo>
                    <a:pt x="18053" y="20568"/>
                  </a:lnTo>
                  <a:lnTo>
                    <a:pt x="18115" y="20501"/>
                  </a:lnTo>
                  <a:lnTo>
                    <a:pt x="18586" y="20774"/>
                  </a:lnTo>
                  <a:lnTo>
                    <a:pt x="18650" y="20844"/>
                  </a:lnTo>
                  <a:lnTo>
                    <a:pt x="18712" y="20844"/>
                  </a:lnTo>
                  <a:lnTo>
                    <a:pt x="19340" y="21050"/>
                  </a:lnTo>
                  <a:lnTo>
                    <a:pt x="19403" y="21120"/>
                  </a:lnTo>
                  <a:lnTo>
                    <a:pt x="19434" y="21120"/>
                  </a:lnTo>
                  <a:lnTo>
                    <a:pt x="19716" y="21187"/>
                  </a:lnTo>
                  <a:lnTo>
                    <a:pt x="19716" y="21257"/>
                  </a:lnTo>
                  <a:lnTo>
                    <a:pt x="19748" y="21394"/>
                  </a:lnTo>
                  <a:lnTo>
                    <a:pt x="19810" y="21463"/>
                  </a:lnTo>
                  <a:lnTo>
                    <a:pt x="19874" y="21394"/>
                  </a:lnTo>
                  <a:lnTo>
                    <a:pt x="19905" y="21326"/>
                  </a:lnTo>
                  <a:lnTo>
                    <a:pt x="19905" y="21257"/>
                  </a:lnTo>
                  <a:lnTo>
                    <a:pt x="20533" y="21394"/>
                  </a:lnTo>
                  <a:lnTo>
                    <a:pt x="20533" y="21533"/>
                  </a:lnTo>
                  <a:lnTo>
                    <a:pt x="20596" y="21600"/>
                  </a:lnTo>
                  <a:lnTo>
                    <a:pt x="20690" y="21600"/>
                  </a:lnTo>
                  <a:lnTo>
                    <a:pt x="20722" y="21533"/>
                  </a:lnTo>
                  <a:lnTo>
                    <a:pt x="20722" y="21463"/>
                  </a:lnTo>
                  <a:lnTo>
                    <a:pt x="20941" y="19399"/>
                  </a:lnTo>
                  <a:lnTo>
                    <a:pt x="21161" y="17405"/>
                  </a:lnTo>
                  <a:lnTo>
                    <a:pt x="21538" y="13278"/>
                  </a:lnTo>
                  <a:lnTo>
                    <a:pt x="21569" y="13208"/>
                  </a:lnTo>
                  <a:lnTo>
                    <a:pt x="21538" y="13071"/>
                  </a:lnTo>
                  <a:lnTo>
                    <a:pt x="21600" y="12658"/>
                  </a:lnTo>
                  <a:lnTo>
                    <a:pt x="21600" y="12452"/>
                  </a:lnTo>
                  <a:lnTo>
                    <a:pt x="21538" y="12383"/>
                  </a:lnTo>
                  <a:lnTo>
                    <a:pt x="21475" y="12383"/>
                  </a:lnTo>
                  <a:lnTo>
                    <a:pt x="21412" y="12519"/>
                  </a:lnTo>
                  <a:lnTo>
                    <a:pt x="21161" y="11970"/>
                  </a:lnTo>
                  <a:lnTo>
                    <a:pt x="20816" y="11488"/>
                  </a:lnTo>
                  <a:lnTo>
                    <a:pt x="19999" y="10801"/>
                  </a:lnTo>
                  <a:lnTo>
                    <a:pt x="19999" y="10732"/>
                  </a:lnTo>
                  <a:lnTo>
                    <a:pt x="19968" y="10662"/>
                  </a:lnTo>
                  <a:lnTo>
                    <a:pt x="19905" y="10662"/>
                  </a:lnTo>
                  <a:lnTo>
                    <a:pt x="19874" y="10732"/>
                  </a:lnTo>
                  <a:lnTo>
                    <a:pt x="18963" y="10112"/>
                  </a:lnTo>
                  <a:lnTo>
                    <a:pt x="18179" y="9630"/>
                  </a:lnTo>
                  <a:lnTo>
                    <a:pt x="18147" y="9563"/>
                  </a:lnTo>
                  <a:lnTo>
                    <a:pt x="18053" y="9563"/>
                  </a:lnTo>
                  <a:lnTo>
                    <a:pt x="16043" y="8392"/>
                  </a:lnTo>
                  <a:lnTo>
                    <a:pt x="15981" y="8322"/>
                  </a:lnTo>
                  <a:lnTo>
                    <a:pt x="15949" y="8322"/>
                  </a:lnTo>
                  <a:lnTo>
                    <a:pt x="14536" y="7497"/>
                  </a:lnTo>
                  <a:lnTo>
                    <a:pt x="11051" y="5433"/>
                  </a:lnTo>
                  <a:lnTo>
                    <a:pt x="9294" y="4471"/>
                  </a:lnTo>
                  <a:lnTo>
                    <a:pt x="7566" y="3508"/>
                  </a:lnTo>
                  <a:lnTo>
                    <a:pt x="5965" y="2750"/>
                  </a:lnTo>
                  <a:lnTo>
                    <a:pt x="5212" y="2338"/>
                  </a:lnTo>
                  <a:lnTo>
                    <a:pt x="4835" y="2064"/>
                  </a:lnTo>
                  <a:lnTo>
                    <a:pt x="4458" y="1718"/>
                  </a:lnTo>
                  <a:lnTo>
                    <a:pt x="3987" y="1169"/>
                  </a:lnTo>
                  <a:lnTo>
                    <a:pt x="3485" y="550"/>
                  </a:lnTo>
                  <a:lnTo>
                    <a:pt x="3202" y="343"/>
                  </a:lnTo>
                  <a:lnTo>
                    <a:pt x="2951" y="137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291" name="Shape 384"/>
            <p:cNvSpPr/>
            <p:nvPr/>
          </p:nvSpPr>
          <p:spPr>
            <a:xfrm>
              <a:off x="4918003" y="534049"/>
              <a:ext cx="24556" cy="3796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704" y="0"/>
                  </a:moveTo>
                  <a:lnTo>
                    <a:pt x="13777" y="1246"/>
                  </a:lnTo>
                  <a:lnTo>
                    <a:pt x="7881" y="3814"/>
                  </a:lnTo>
                  <a:lnTo>
                    <a:pt x="5896" y="8874"/>
                  </a:lnTo>
                  <a:lnTo>
                    <a:pt x="1985" y="12688"/>
                  </a:lnTo>
                  <a:lnTo>
                    <a:pt x="0" y="17786"/>
                  </a:lnTo>
                  <a:lnTo>
                    <a:pt x="1985" y="20316"/>
                  </a:lnTo>
                  <a:lnTo>
                    <a:pt x="3911" y="21600"/>
                  </a:lnTo>
                  <a:lnTo>
                    <a:pt x="7881" y="21600"/>
                  </a:lnTo>
                  <a:lnTo>
                    <a:pt x="9808" y="20316"/>
                  </a:lnTo>
                  <a:lnTo>
                    <a:pt x="13777" y="16502"/>
                  </a:lnTo>
                  <a:lnTo>
                    <a:pt x="15704" y="12688"/>
                  </a:lnTo>
                  <a:lnTo>
                    <a:pt x="19674" y="5060"/>
                  </a:lnTo>
                  <a:lnTo>
                    <a:pt x="21600" y="2530"/>
                  </a:lnTo>
                  <a:lnTo>
                    <a:pt x="19674" y="1246"/>
                  </a:lnTo>
                  <a:lnTo>
                    <a:pt x="15704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292" name="Shape 385"/>
            <p:cNvSpPr/>
            <p:nvPr/>
          </p:nvSpPr>
          <p:spPr>
            <a:xfrm>
              <a:off x="4909044" y="596564"/>
              <a:ext cx="15663" cy="4021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244" y="0"/>
                  </a:moveTo>
                  <a:lnTo>
                    <a:pt x="6224" y="2424"/>
                  </a:lnTo>
                  <a:lnTo>
                    <a:pt x="3112" y="6024"/>
                  </a:lnTo>
                  <a:lnTo>
                    <a:pt x="0" y="10800"/>
                  </a:lnTo>
                  <a:lnTo>
                    <a:pt x="0" y="14400"/>
                  </a:lnTo>
                  <a:lnTo>
                    <a:pt x="3112" y="19212"/>
                  </a:lnTo>
                  <a:lnTo>
                    <a:pt x="6224" y="21600"/>
                  </a:lnTo>
                  <a:lnTo>
                    <a:pt x="12356" y="21600"/>
                  </a:lnTo>
                  <a:lnTo>
                    <a:pt x="15468" y="19212"/>
                  </a:lnTo>
                  <a:lnTo>
                    <a:pt x="18488" y="15612"/>
                  </a:lnTo>
                  <a:lnTo>
                    <a:pt x="18488" y="10800"/>
                  </a:lnTo>
                  <a:lnTo>
                    <a:pt x="21600" y="3600"/>
                  </a:lnTo>
                  <a:lnTo>
                    <a:pt x="21600" y="1212"/>
                  </a:lnTo>
                  <a:lnTo>
                    <a:pt x="15468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293" name="Shape 386"/>
            <p:cNvSpPr/>
            <p:nvPr/>
          </p:nvSpPr>
          <p:spPr>
            <a:xfrm>
              <a:off x="4935855" y="473723"/>
              <a:ext cx="22366" cy="4240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947" y="0"/>
                  </a:moveTo>
                  <a:lnTo>
                    <a:pt x="10832" y="1115"/>
                  </a:lnTo>
                  <a:lnTo>
                    <a:pt x="2179" y="10242"/>
                  </a:lnTo>
                  <a:lnTo>
                    <a:pt x="0" y="14772"/>
                  </a:lnTo>
                  <a:lnTo>
                    <a:pt x="0" y="17070"/>
                  </a:lnTo>
                  <a:lnTo>
                    <a:pt x="2179" y="19335"/>
                  </a:lnTo>
                  <a:lnTo>
                    <a:pt x="6474" y="21600"/>
                  </a:lnTo>
                  <a:lnTo>
                    <a:pt x="8653" y="20485"/>
                  </a:lnTo>
                  <a:lnTo>
                    <a:pt x="10832" y="19335"/>
                  </a:lnTo>
                  <a:lnTo>
                    <a:pt x="15126" y="15921"/>
                  </a:lnTo>
                  <a:lnTo>
                    <a:pt x="15126" y="12507"/>
                  </a:lnTo>
                  <a:lnTo>
                    <a:pt x="21600" y="3414"/>
                  </a:lnTo>
                  <a:lnTo>
                    <a:pt x="21600" y="1115"/>
                  </a:lnTo>
                  <a:lnTo>
                    <a:pt x="17306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294" name="Shape 387"/>
            <p:cNvSpPr/>
            <p:nvPr/>
          </p:nvSpPr>
          <p:spPr>
            <a:xfrm>
              <a:off x="2634450" y="4350367"/>
              <a:ext cx="3130371" cy="251364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729" y="14919"/>
                  </a:moveTo>
                  <a:lnTo>
                    <a:pt x="2729" y="16512"/>
                  </a:lnTo>
                  <a:lnTo>
                    <a:pt x="2606" y="16570"/>
                  </a:lnTo>
                  <a:lnTo>
                    <a:pt x="2513" y="16627"/>
                  </a:lnTo>
                  <a:lnTo>
                    <a:pt x="2421" y="16724"/>
                  </a:lnTo>
                  <a:lnTo>
                    <a:pt x="2344" y="16819"/>
                  </a:lnTo>
                  <a:lnTo>
                    <a:pt x="2267" y="16935"/>
                  </a:lnTo>
                  <a:lnTo>
                    <a:pt x="2189" y="17069"/>
                  </a:lnTo>
                  <a:lnTo>
                    <a:pt x="2143" y="17203"/>
                  </a:lnTo>
                  <a:lnTo>
                    <a:pt x="2082" y="17357"/>
                  </a:lnTo>
                  <a:lnTo>
                    <a:pt x="2004" y="17645"/>
                  </a:lnTo>
                  <a:lnTo>
                    <a:pt x="1943" y="17952"/>
                  </a:lnTo>
                  <a:lnTo>
                    <a:pt x="1912" y="18259"/>
                  </a:lnTo>
                  <a:lnTo>
                    <a:pt x="1897" y="18528"/>
                  </a:lnTo>
                  <a:lnTo>
                    <a:pt x="1881" y="18758"/>
                  </a:lnTo>
                  <a:lnTo>
                    <a:pt x="1881" y="18989"/>
                  </a:lnTo>
                  <a:lnTo>
                    <a:pt x="1912" y="19219"/>
                  </a:lnTo>
                  <a:lnTo>
                    <a:pt x="1927" y="19449"/>
                  </a:lnTo>
                  <a:lnTo>
                    <a:pt x="1789" y="19315"/>
                  </a:lnTo>
                  <a:lnTo>
                    <a:pt x="1650" y="19161"/>
                  </a:lnTo>
                  <a:lnTo>
                    <a:pt x="1526" y="19008"/>
                  </a:lnTo>
                  <a:lnTo>
                    <a:pt x="1434" y="18855"/>
                  </a:lnTo>
                  <a:lnTo>
                    <a:pt x="1280" y="18509"/>
                  </a:lnTo>
                  <a:lnTo>
                    <a:pt x="1218" y="18317"/>
                  </a:lnTo>
                  <a:lnTo>
                    <a:pt x="1172" y="18125"/>
                  </a:lnTo>
                  <a:lnTo>
                    <a:pt x="1141" y="17914"/>
                  </a:lnTo>
                  <a:lnTo>
                    <a:pt x="1110" y="17722"/>
                  </a:lnTo>
                  <a:lnTo>
                    <a:pt x="1095" y="17511"/>
                  </a:lnTo>
                  <a:lnTo>
                    <a:pt x="1095" y="17318"/>
                  </a:lnTo>
                  <a:lnTo>
                    <a:pt x="1110" y="17088"/>
                  </a:lnTo>
                  <a:lnTo>
                    <a:pt x="1126" y="16877"/>
                  </a:lnTo>
                  <a:lnTo>
                    <a:pt x="1172" y="16666"/>
                  </a:lnTo>
                  <a:lnTo>
                    <a:pt x="1218" y="16454"/>
                  </a:lnTo>
                  <a:lnTo>
                    <a:pt x="1280" y="16243"/>
                  </a:lnTo>
                  <a:lnTo>
                    <a:pt x="1372" y="16051"/>
                  </a:lnTo>
                  <a:lnTo>
                    <a:pt x="1465" y="15860"/>
                  </a:lnTo>
                  <a:lnTo>
                    <a:pt x="1573" y="15687"/>
                  </a:lnTo>
                  <a:lnTo>
                    <a:pt x="1696" y="15533"/>
                  </a:lnTo>
                  <a:lnTo>
                    <a:pt x="1819" y="15398"/>
                  </a:lnTo>
                  <a:lnTo>
                    <a:pt x="1958" y="15283"/>
                  </a:lnTo>
                  <a:lnTo>
                    <a:pt x="2097" y="15187"/>
                  </a:lnTo>
                  <a:lnTo>
                    <a:pt x="2251" y="15110"/>
                  </a:lnTo>
                  <a:lnTo>
                    <a:pt x="2405" y="15034"/>
                  </a:lnTo>
                  <a:lnTo>
                    <a:pt x="2729" y="14919"/>
                  </a:lnTo>
                  <a:close/>
                  <a:moveTo>
                    <a:pt x="2729" y="16627"/>
                  </a:moveTo>
                  <a:lnTo>
                    <a:pt x="2744" y="18451"/>
                  </a:lnTo>
                  <a:lnTo>
                    <a:pt x="2760" y="19334"/>
                  </a:lnTo>
                  <a:lnTo>
                    <a:pt x="2683" y="19449"/>
                  </a:lnTo>
                  <a:lnTo>
                    <a:pt x="2621" y="19526"/>
                  </a:lnTo>
                  <a:lnTo>
                    <a:pt x="2544" y="19584"/>
                  </a:lnTo>
                  <a:lnTo>
                    <a:pt x="2467" y="19622"/>
                  </a:lnTo>
                  <a:lnTo>
                    <a:pt x="2297" y="19622"/>
                  </a:lnTo>
                  <a:lnTo>
                    <a:pt x="2205" y="19603"/>
                  </a:lnTo>
                  <a:lnTo>
                    <a:pt x="2128" y="19565"/>
                  </a:lnTo>
                  <a:lnTo>
                    <a:pt x="2082" y="19334"/>
                  </a:lnTo>
                  <a:lnTo>
                    <a:pt x="2051" y="19123"/>
                  </a:lnTo>
                  <a:lnTo>
                    <a:pt x="2035" y="18893"/>
                  </a:lnTo>
                  <a:lnTo>
                    <a:pt x="2035" y="18662"/>
                  </a:lnTo>
                  <a:lnTo>
                    <a:pt x="2051" y="18374"/>
                  </a:lnTo>
                  <a:lnTo>
                    <a:pt x="2066" y="18086"/>
                  </a:lnTo>
                  <a:lnTo>
                    <a:pt x="2128" y="17798"/>
                  </a:lnTo>
                  <a:lnTo>
                    <a:pt x="2189" y="17530"/>
                  </a:lnTo>
                  <a:lnTo>
                    <a:pt x="2405" y="17030"/>
                  </a:lnTo>
                  <a:lnTo>
                    <a:pt x="2559" y="16819"/>
                  </a:lnTo>
                  <a:lnTo>
                    <a:pt x="2729" y="16627"/>
                  </a:lnTo>
                  <a:close/>
                  <a:moveTo>
                    <a:pt x="2760" y="19584"/>
                  </a:moveTo>
                  <a:lnTo>
                    <a:pt x="2760" y="20160"/>
                  </a:lnTo>
                  <a:lnTo>
                    <a:pt x="2776" y="20755"/>
                  </a:lnTo>
                  <a:lnTo>
                    <a:pt x="2698" y="20755"/>
                  </a:lnTo>
                  <a:lnTo>
                    <a:pt x="2652" y="20717"/>
                  </a:lnTo>
                  <a:lnTo>
                    <a:pt x="2544" y="20602"/>
                  </a:lnTo>
                  <a:lnTo>
                    <a:pt x="2436" y="20448"/>
                  </a:lnTo>
                  <a:lnTo>
                    <a:pt x="2374" y="20372"/>
                  </a:lnTo>
                  <a:lnTo>
                    <a:pt x="2313" y="20237"/>
                  </a:lnTo>
                  <a:lnTo>
                    <a:pt x="2267" y="20102"/>
                  </a:lnTo>
                  <a:lnTo>
                    <a:pt x="2189" y="19814"/>
                  </a:lnTo>
                  <a:lnTo>
                    <a:pt x="2159" y="19737"/>
                  </a:lnTo>
                  <a:lnTo>
                    <a:pt x="2328" y="19776"/>
                  </a:lnTo>
                  <a:lnTo>
                    <a:pt x="2482" y="19757"/>
                  </a:lnTo>
                  <a:lnTo>
                    <a:pt x="2544" y="19737"/>
                  </a:lnTo>
                  <a:lnTo>
                    <a:pt x="2621" y="19699"/>
                  </a:lnTo>
                  <a:lnTo>
                    <a:pt x="2683" y="19642"/>
                  </a:lnTo>
                  <a:lnTo>
                    <a:pt x="2760" y="19584"/>
                  </a:lnTo>
                  <a:close/>
                  <a:moveTo>
                    <a:pt x="16" y="0"/>
                  </a:moveTo>
                  <a:lnTo>
                    <a:pt x="0" y="19"/>
                  </a:lnTo>
                  <a:lnTo>
                    <a:pt x="0" y="58"/>
                  </a:lnTo>
                  <a:lnTo>
                    <a:pt x="139" y="634"/>
                  </a:lnTo>
                  <a:lnTo>
                    <a:pt x="293" y="1210"/>
                  </a:lnTo>
                  <a:lnTo>
                    <a:pt x="617" y="2362"/>
                  </a:lnTo>
                  <a:lnTo>
                    <a:pt x="1264" y="4742"/>
                  </a:lnTo>
                  <a:lnTo>
                    <a:pt x="1604" y="5894"/>
                  </a:lnTo>
                  <a:lnTo>
                    <a:pt x="1958" y="7027"/>
                  </a:lnTo>
                  <a:lnTo>
                    <a:pt x="2344" y="8160"/>
                  </a:lnTo>
                  <a:lnTo>
                    <a:pt x="2744" y="9273"/>
                  </a:lnTo>
                  <a:lnTo>
                    <a:pt x="2760" y="9293"/>
                  </a:lnTo>
                  <a:lnTo>
                    <a:pt x="2744" y="9331"/>
                  </a:lnTo>
                  <a:lnTo>
                    <a:pt x="2760" y="9350"/>
                  </a:lnTo>
                  <a:lnTo>
                    <a:pt x="2760" y="9370"/>
                  </a:lnTo>
                  <a:lnTo>
                    <a:pt x="2791" y="9389"/>
                  </a:lnTo>
                  <a:lnTo>
                    <a:pt x="2976" y="9389"/>
                  </a:lnTo>
                  <a:lnTo>
                    <a:pt x="2929" y="9446"/>
                  </a:lnTo>
                  <a:lnTo>
                    <a:pt x="2883" y="9523"/>
                  </a:lnTo>
                  <a:lnTo>
                    <a:pt x="2822" y="9715"/>
                  </a:lnTo>
                  <a:lnTo>
                    <a:pt x="2791" y="9888"/>
                  </a:lnTo>
                  <a:lnTo>
                    <a:pt x="2776" y="10061"/>
                  </a:lnTo>
                  <a:lnTo>
                    <a:pt x="2760" y="10445"/>
                  </a:lnTo>
                  <a:lnTo>
                    <a:pt x="2760" y="11155"/>
                  </a:lnTo>
                  <a:lnTo>
                    <a:pt x="2729" y="12979"/>
                  </a:lnTo>
                  <a:lnTo>
                    <a:pt x="2729" y="14861"/>
                  </a:lnTo>
                  <a:lnTo>
                    <a:pt x="2544" y="14861"/>
                  </a:lnTo>
                  <a:lnTo>
                    <a:pt x="2359" y="14899"/>
                  </a:lnTo>
                  <a:lnTo>
                    <a:pt x="2174" y="14976"/>
                  </a:lnTo>
                  <a:lnTo>
                    <a:pt x="1989" y="15072"/>
                  </a:lnTo>
                  <a:lnTo>
                    <a:pt x="1819" y="15187"/>
                  </a:lnTo>
                  <a:lnTo>
                    <a:pt x="1665" y="15341"/>
                  </a:lnTo>
                  <a:lnTo>
                    <a:pt x="1526" y="15495"/>
                  </a:lnTo>
                  <a:lnTo>
                    <a:pt x="1403" y="15667"/>
                  </a:lnTo>
                  <a:lnTo>
                    <a:pt x="1280" y="15917"/>
                  </a:lnTo>
                  <a:lnTo>
                    <a:pt x="1172" y="16166"/>
                  </a:lnTo>
                  <a:lnTo>
                    <a:pt x="1095" y="16416"/>
                  </a:lnTo>
                  <a:lnTo>
                    <a:pt x="1018" y="16685"/>
                  </a:lnTo>
                  <a:lnTo>
                    <a:pt x="987" y="16954"/>
                  </a:lnTo>
                  <a:lnTo>
                    <a:pt x="956" y="17242"/>
                  </a:lnTo>
                  <a:lnTo>
                    <a:pt x="956" y="17511"/>
                  </a:lnTo>
                  <a:lnTo>
                    <a:pt x="971" y="17798"/>
                  </a:lnTo>
                  <a:lnTo>
                    <a:pt x="1018" y="18048"/>
                  </a:lnTo>
                  <a:lnTo>
                    <a:pt x="1064" y="18279"/>
                  </a:lnTo>
                  <a:lnTo>
                    <a:pt x="1126" y="18509"/>
                  </a:lnTo>
                  <a:lnTo>
                    <a:pt x="1218" y="18739"/>
                  </a:lnTo>
                  <a:lnTo>
                    <a:pt x="1311" y="18950"/>
                  </a:lnTo>
                  <a:lnTo>
                    <a:pt x="1434" y="19161"/>
                  </a:lnTo>
                  <a:lnTo>
                    <a:pt x="1573" y="19334"/>
                  </a:lnTo>
                  <a:lnTo>
                    <a:pt x="1727" y="19488"/>
                  </a:lnTo>
                  <a:lnTo>
                    <a:pt x="1850" y="19584"/>
                  </a:lnTo>
                  <a:lnTo>
                    <a:pt x="1974" y="19661"/>
                  </a:lnTo>
                  <a:lnTo>
                    <a:pt x="2020" y="19853"/>
                  </a:lnTo>
                  <a:lnTo>
                    <a:pt x="2082" y="20045"/>
                  </a:lnTo>
                  <a:lnTo>
                    <a:pt x="2159" y="20237"/>
                  </a:lnTo>
                  <a:lnTo>
                    <a:pt x="2236" y="20410"/>
                  </a:lnTo>
                  <a:lnTo>
                    <a:pt x="2328" y="20563"/>
                  </a:lnTo>
                  <a:lnTo>
                    <a:pt x="2436" y="20717"/>
                  </a:lnTo>
                  <a:lnTo>
                    <a:pt x="2559" y="20832"/>
                  </a:lnTo>
                  <a:lnTo>
                    <a:pt x="2683" y="20948"/>
                  </a:lnTo>
                  <a:lnTo>
                    <a:pt x="2744" y="20966"/>
                  </a:lnTo>
                  <a:lnTo>
                    <a:pt x="2776" y="20928"/>
                  </a:lnTo>
                  <a:lnTo>
                    <a:pt x="2806" y="21274"/>
                  </a:lnTo>
                  <a:lnTo>
                    <a:pt x="2837" y="21600"/>
                  </a:lnTo>
                  <a:lnTo>
                    <a:pt x="2945" y="21600"/>
                  </a:lnTo>
                  <a:lnTo>
                    <a:pt x="2899" y="21063"/>
                  </a:lnTo>
                  <a:lnTo>
                    <a:pt x="2883" y="20506"/>
                  </a:lnTo>
                  <a:lnTo>
                    <a:pt x="2868" y="19949"/>
                  </a:lnTo>
                  <a:lnTo>
                    <a:pt x="2868" y="19411"/>
                  </a:lnTo>
                  <a:lnTo>
                    <a:pt x="2883" y="19354"/>
                  </a:lnTo>
                  <a:lnTo>
                    <a:pt x="2868" y="19315"/>
                  </a:lnTo>
                  <a:lnTo>
                    <a:pt x="2868" y="18758"/>
                  </a:lnTo>
                  <a:lnTo>
                    <a:pt x="2837" y="17165"/>
                  </a:lnTo>
                  <a:lnTo>
                    <a:pt x="2837" y="12384"/>
                  </a:lnTo>
                  <a:lnTo>
                    <a:pt x="2868" y="10867"/>
                  </a:lnTo>
                  <a:lnTo>
                    <a:pt x="2852" y="10502"/>
                  </a:lnTo>
                  <a:lnTo>
                    <a:pt x="2852" y="10061"/>
                  </a:lnTo>
                  <a:lnTo>
                    <a:pt x="2883" y="9849"/>
                  </a:lnTo>
                  <a:lnTo>
                    <a:pt x="2929" y="9658"/>
                  </a:lnTo>
                  <a:lnTo>
                    <a:pt x="2961" y="9581"/>
                  </a:lnTo>
                  <a:lnTo>
                    <a:pt x="2991" y="9504"/>
                  </a:lnTo>
                  <a:lnTo>
                    <a:pt x="3053" y="9446"/>
                  </a:lnTo>
                  <a:lnTo>
                    <a:pt x="3099" y="9389"/>
                  </a:lnTo>
                  <a:lnTo>
                    <a:pt x="3669" y="9370"/>
                  </a:lnTo>
                  <a:lnTo>
                    <a:pt x="4224" y="9370"/>
                  </a:lnTo>
                  <a:lnTo>
                    <a:pt x="4795" y="9331"/>
                  </a:lnTo>
                  <a:lnTo>
                    <a:pt x="5350" y="9273"/>
                  </a:lnTo>
                  <a:lnTo>
                    <a:pt x="5350" y="9581"/>
                  </a:lnTo>
                  <a:lnTo>
                    <a:pt x="5381" y="9926"/>
                  </a:lnTo>
                  <a:lnTo>
                    <a:pt x="5427" y="10272"/>
                  </a:lnTo>
                  <a:lnTo>
                    <a:pt x="5442" y="10310"/>
                  </a:lnTo>
                  <a:lnTo>
                    <a:pt x="5473" y="10310"/>
                  </a:lnTo>
                  <a:lnTo>
                    <a:pt x="5489" y="10330"/>
                  </a:lnTo>
                  <a:lnTo>
                    <a:pt x="5967" y="10368"/>
                  </a:lnTo>
                  <a:lnTo>
                    <a:pt x="6460" y="10368"/>
                  </a:lnTo>
                  <a:lnTo>
                    <a:pt x="7416" y="10349"/>
                  </a:lnTo>
                  <a:lnTo>
                    <a:pt x="9482" y="10349"/>
                  </a:lnTo>
                  <a:lnTo>
                    <a:pt x="13460" y="10368"/>
                  </a:lnTo>
                  <a:lnTo>
                    <a:pt x="21523" y="10368"/>
                  </a:lnTo>
                  <a:lnTo>
                    <a:pt x="21539" y="10349"/>
                  </a:lnTo>
                  <a:lnTo>
                    <a:pt x="21569" y="10330"/>
                  </a:lnTo>
                  <a:lnTo>
                    <a:pt x="21585" y="10291"/>
                  </a:lnTo>
                  <a:lnTo>
                    <a:pt x="21585" y="10234"/>
                  </a:lnTo>
                  <a:lnTo>
                    <a:pt x="21554" y="10214"/>
                  </a:lnTo>
                  <a:lnTo>
                    <a:pt x="21554" y="10003"/>
                  </a:lnTo>
                  <a:lnTo>
                    <a:pt x="21569" y="10003"/>
                  </a:lnTo>
                  <a:lnTo>
                    <a:pt x="21585" y="9984"/>
                  </a:lnTo>
                  <a:lnTo>
                    <a:pt x="21600" y="9926"/>
                  </a:lnTo>
                  <a:lnTo>
                    <a:pt x="21585" y="9869"/>
                  </a:lnTo>
                  <a:lnTo>
                    <a:pt x="21569" y="9849"/>
                  </a:lnTo>
                  <a:lnTo>
                    <a:pt x="21539" y="9849"/>
                  </a:lnTo>
                  <a:lnTo>
                    <a:pt x="21539" y="9446"/>
                  </a:lnTo>
                  <a:lnTo>
                    <a:pt x="21523" y="9331"/>
                  </a:lnTo>
                  <a:lnTo>
                    <a:pt x="21477" y="9255"/>
                  </a:lnTo>
                  <a:lnTo>
                    <a:pt x="21446" y="9312"/>
                  </a:lnTo>
                  <a:lnTo>
                    <a:pt x="21431" y="9389"/>
                  </a:lnTo>
                  <a:lnTo>
                    <a:pt x="21431" y="9561"/>
                  </a:lnTo>
                  <a:lnTo>
                    <a:pt x="21446" y="9888"/>
                  </a:lnTo>
                  <a:lnTo>
                    <a:pt x="17437" y="9965"/>
                  </a:lnTo>
                  <a:lnTo>
                    <a:pt x="13429" y="10003"/>
                  </a:lnTo>
                  <a:lnTo>
                    <a:pt x="11394" y="10003"/>
                  </a:lnTo>
                  <a:lnTo>
                    <a:pt x="9359" y="9984"/>
                  </a:lnTo>
                  <a:lnTo>
                    <a:pt x="7462" y="9946"/>
                  </a:lnTo>
                  <a:lnTo>
                    <a:pt x="6476" y="9926"/>
                  </a:lnTo>
                  <a:lnTo>
                    <a:pt x="5982" y="9907"/>
                  </a:lnTo>
                  <a:lnTo>
                    <a:pt x="5736" y="9907"/>
                  </a:lnTo>
                  <a:lnTo>
                    <a:pt x="5612" y="9926"/>
                  </a:lnTo>
                  <a:lnTo>
                    <a:pt x="5489" y="9965"/>
                  </a:lnTo>
                  <a:lnTo>
                    <a:pt x="5489" y="9984"/>
                  </a:lnTo>
                  <a:lnTo>
                    <a:pt x="5597" y="10003"/>
                  </a:lnTo>
                  <a:lnTo>
                    <a:pt x="5705" y="10042"/>
                  </a:lnTo>
                  <a:lnTo>
                    <a:pt x="5921" y="10061"/>
                  </a:lnTo>
                  <a:lnTo>
                    <a:pt x="6352" y="10061"/>
                  </a:lnTo>
                  <a:lnTo>
                    <a:pt x="7339" y="10080"/>
                  </a:lnTo>
                  <a:lnTo>
                    <a:pt x="9359" y="10119"/>
                  </a:lnTo>
                  <a:lnTo>
                    <a:pt x="11394" y="10137"/>
                  </a:lnTo>
                  <a:lnTo>
                    <a:pt x="13429" y="10157"/>
                  </a:lnTo>
                  <a:lnTo>
                    <a:pt x="15433" y="10137"/>
                  </a:lnTo>
                  <a:lnTo>
                    <a:pt x="17437" y="10099"/>
                  </a:lnTo>
                  <a:lnTo>
                    <a:pt x="21446" y="10022"/>
                  </a:lnTo>
                  <a:lnTo>
                    <a:pt x="21446" y="10234"/>
                  </a:lnTo>
                  <a:lnTo>
                    <a:pt x="17453" y="10253"/>
                  </a:lnTo>
                  <a:lnTo>
                    <a:pt x="13460" y="10253"/>
                  </a:lnTo>
                  <a:lnTo>
                    <a:pt x="9482" y="10234"/>
                  </a:lnTo>
                  <a:lnTo>
                    <a:pt x="7539" y="10234"/>
                  </a:lnTo>
                  <a:lnTo>
                    <a:pt x="6537" y="10214"/>
                  </a:lnTo>
                  <a:lnTo>
                    <a:pt x="6029" y="10234"/>
                  </a:lnTo>
                  <a:lnTo>
                    <a:pt x="5535" y="10253"/>
                  </a:lnTo>
                  <a:lnTo>
                    <a:pt x="5489" y="9984"/>
                  </a:lnTo>
                  <a:lnTo>
                    <a:pt x="5458" y="9734"/>
                  </a:lnTo>
                  <a:lnTo>
                    <a:pt x="5442" y="9504"/>
                  </a:lnTo>
                  <a:lnTo>
                    <a:pt x="5442" y="9293"/>
                  </a:lnTo>
                  <a:lnTo>
                    <a:pt x="5427" y="9255"/>
                  </a:lnTo>
                  <a:lnTo>
                    <a:pt x="5442" y="9235"/>
                  </a:lnTo>
                  <a:lnTo>
                    <a:pt x="5442" y="9216"/>
                  </a:lnTo>
                  <a:lnTo>
                    <a:pt x="5427" y="9197"/>
                  </a:lnTo>
                  <a:lnTo>
                    <a:pt x="5412" y="9158"/>
                  </a:lnTo>
                  <a:lnTo>
                    <a:pt x="5381" y="9139"/>
                  </a:lnTo>
                  <a:lnTo>
                    <a:pt x="4749" y="9139"/>
                  </a:lnTo>
                  <a:lnTo>
                    <a:pt x="4117" y="9178"/>
                  </a:lnTo>
                  <a:lnTo>
                    <a:pt x="3469" y="9216"/>
                  </a:lnTo>
                  <a:lnTo>
                    <a:pt x="2852" y="9273"/>
                  </a:lnTo>
                  <a:lnTo>
                    <a:pt x="2852" y="9197"/>
                  </a:lnTo>
                  <a:lnTo>
                    <a:pt x="2436" y="8064"/>
                  </a:lnTo>
                  <a:lnTo>
                    <a:pt x="2066" y="6893"/>
                  </a:lnTo>
                  <a:lnTo>
                    <a:pt x="1696" y="5740"/>
                  </a:lnTo>
                  <a:lnTo>
                    <a:pt x="1341" y="4550"/>
                  </a:lnTo>
                  <a:lnTo>
                    <a:pt x="709" y="2323"/>
                  </a:lnTo>
                  <a:lnTo>
                    <a:pt x="401" y="1171"/>
                  </a:lnTo>
                  <a:lnTo>
                    <a:pt x="231" y="595"/>
                  </a:lnTo>
                  <a:lnTo>
                    <a:pt x="46" y="19"/>
                  </a:lnTo>
                  <a:lnTo>
                    <a:pt x="3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295" name="Shape 388"/>
            <p:cNvSpPr/>
            <p:nvPr/>
          </p:nvSpPr>
          <p:spPr>
            <a:xfrm>
              <a:off x="2699289" y="6502053"/>
              <a:ext cx="17853" cy="2455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3911"/>
                  </a:lnTo>
                  <a:lnTo>
                    <a:pt x="2650" y="17689"/>
                  </a:lnTo>
                  <a:lnTo>
                    <a:pt x="2650" y="19674"/>
                  </a:lnTo>
                  <a:lnTo>
                    <a:pt x="5380" y="21600"/>
                  </a:lnTo>
                  <a:lnTo>
                    <a:pt x="13490" y="21600"/>
                  </a:lnTo>
                  <a:lnTo>
                    <a:pt x="21600" y="15704"/>
                  </a:lnTo>
                  <a:lnTo>
                    <a:pt x="18870" y="13777"/>
                  </a:lnTo>
                  <a:lnTo>
                    <a:pt x="13490" y="1985"/>
                  </a:lnTo>
                  <a:lnTo>
                    <a:pt x="1076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296" name="Shape 389"/>
            <p:cNvSpPr/>
            <p:nvPr/>
          </p:nvSpPr>
          <p:spPr>
            <a:xfrm>
              <a:off x="1486004" y="5833957"/>
              <a:ext cx="382064" cy="103005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6191" y="281"/>
                  </a:moveTo>
                  <a:lnTo>
                    <a:pt x="6949" y="328"/>
                  </a:lnTo>
                  <a:lnTo>
                    <a:pt x="7579" y="376"/>
                  </a:lnTo>
                  <a:lnTo>
                    <a:pt x="8209" y="516"/>
                  </a:lnTo>
                  <a:lnTo>
                    <a:pt x="8716" y="703"/>
                  </a:lnTo>
                  <a:lnTo>
                    <a:pt x="9222" y="938"/>
                  </a:lnTo>
                  <a:lnTo>
                    <a:pt x="9601" y="1172"/>
                  </a:lnTo>
                  <a:lnTo>
                    <a:pt x="9095" y="1265"/>
                  </a:lnTo>
                  <a:lnTo>
                    <a:pt x="8588" y="1406"/>
                  </a:lnTo>
                  <a:lnTo>
                    <a:pt x="8337" y="1593"/>
                  </a:lnTo>
                  <a:lnTo>
                    <a:pt x="8209" y="1827"/>
                  </a:lnTo>
                  <a:lnTo>
                    <a:pt x="8085" y="2015"/>
                  </a:lnTo>
                  <a:lnTo>
                    <a:pt x="8209" y="2203"/>
                  </a:lnTo>
                  <a:lnTo>
                    <a:pt x="8337" y="2344"/>
                  </a:lnTo>
                  <a:lnTo>
                    <a:pt x="8716" y="2484"/>
                  </a:lnTo>
                  <a:lnTo>
                    <a:pt x="9095" y="2530"/>
                  </a:lnTo>
                  <a:lnTo>
                    <a:pt x="9725" y="2530"/>
                  </a:lnTo>
                  <a:lnTo>
                    <a:pt x="9980" y="2484"/>
                  </a:lnTo>
                  <a:lnTo>
                    <a:pt x="10104" y="2389"/>
                  </a:lnTo>
                  <a:lnTo>
                    <a:pt x="10104" y="2296"/>
                  </a:lnTo>
                  <a:lnTo>
                    <a:pt x="10232" y="2296"/>
                  </a:lnTo>
                  <a:lnTo>
                    <a:pt x="10232" y="2437"/>
                  </a:lnTo>
                  <a:lnTo>
                    <a:pt x="10104" y="2718"/>
                  </a:lnTo>
                  <a:lnTo>
                    <a:pt x="9853" y="2952"/>
                  </a:lnTo>
                  <a:lnTo>
                    <a:pt x="9474" y="3140"/>
                  </a:lnTo>
                  <a:lnTo>
                    <a:pt x="8967" y="3280"/>
                  </a:lnTo>
                  <a:lnTo>
                    <a:pt x="8464" y="3373"/>
                  </a:lnTo>
                  <a:lnTo>
                    <a:pt x="7707" y="3468"/>
                  </a:lnTo>
                  <a:lnTo>
                    <a:pt x="6949" y="3421"/>
                  </a:lnTo>
                  <a:lnTo>
                    <a:pt x="6821" y="3468"/>
                  </a:lnTo>
                  <a:lnTo>
                    <a:pt x="6693" y="3468"/>
                  </a:lnTo>
                  <a:lnTo>
                    <a:pt x="6693" y="3609"/>
                  </a:lnTo>
                  <a:lnTo>
                    <a:pt x="6949" y="4217"/>
                  </a:lnTo>
                  <a:lnTo>
                    <a:pt x="7200" y="4779"/>
                  </a:lnTo>
                  <a:lnTo>
                    <a:pt x="7958" y="5951"/>
                  </a:lnTo>
                  <a:lnTo>
                    <a:pt x="8464" y="6701"/>
                  </a:lnTo>
                  <a:lnTo>
                    <a:pt x="8588" y="7497"/>
                  </a:lnTo>
                  <a:lnTo>
                    <a:pt x="8588" y="7825"/>
                  </a:lnTo>
                  <a:lnTo>
                    <a:pt x="8464" y="8247"/>
                  </a:lnTo>
                  <a:lnTo>
                    <a:pt x="8337" y="8388"/>
                  </a:lnTo>
                  <a:lnTo>
                    <a:pt x="8085" y="8528"/>
                  </a:lnTo>
                  <a:lnTo>
                    <a:pt x="7830" y="8575"/>
                  </a:lnTo>
                  <a:lnTo>
                    <a:pt x="7451" y="8528"/>
                  </a:lnTo>
                  <a:lnTo>
                    <a:pt x="6949" y="8340"/>
                  </a:lnTo>
                  <a:lnTo>
                    <a:pt x="6570" y="8106"/>
                  </a:lnTo>
                  <a:lnTo>
                    <a:pt x="5812" y="7592"/>
                  </a:lnTo>
                  <a:lnTo>
                    <a:pt x="5178" y="7029"/>
                  </a:lnTo>
                  <a:lnTo>
                    <a:pt x="4799" y="6420"/>
                  </a:lnTo>
                  <a:lnTo>
                    <a:pt x="4547" y="5763"/>
                  </a:lnTo>
                  <a:lnTo>
                    <a:pt x="4420" y="5155"/>
                  </a:lnTo>
                  <a:lnTo>
                    <a:pt x="4296" y="4030"/>
                  </a:lnTo>
                  <a:lnTo>
                    <a:pt x="4296" y="3842"/>
                  </a:lnTo>
                  <a:lnTo>
                    <a:pt x="4168" y="3795"/>
                  </a:lnTo>
                  <a:lnTo>
                    <a:pt x="3917" y="3749"/>
                  </a:lnTo>
                  <a:lnTo>
                    <a:pt x="3032" y="3702"/>
                  </a:lnTo>
                  <a:lnTo>
                    <a:pt x="2401" y="3609"/>
                  </a:lnTo>
                  <a:lnTo>
                    <a:pt x="1767" y="3468"/>
                  </a:lnTo>
                  <a:lnTo>
                    <a:pt x="1388" y="3280"/>
                  </a:lnTo>
                  <a:lnTo>
                    <a:pt x="1137" y="3046"/>
                  </a:lnTo>
                  <a:lnTo>
                    <a:pt x="1009" y="2765"/>
                  </a:lnTo>
                  <a:lnTo>
                    <a:pt x="885" y="2484"/>
                  </a:lnTo>
                  <a:lnTo>
                    <a:pt x="1009" y="2203"/>
                  </a:lnTo>
                  <a:lnTo>
                    <a:pt x="1137" y="1922"/>
                  </a:lnTo>
                  <a:lnTo>
                    <a:pt x="1388" y="1641"/>
                  </a:lnTo>
                  <a:lnTo>
                    <a:pt x="2146" y="1079"/>
                  </a:lnTo>
                  <a:lnTo>
                    <a:pt x="2653" y="843"/>
                  </a:lnTo>
                  <a:lnTo>
                    <a:pt x="3159" y="657"/>
                  </a:lnTo>
                  <a:lnTo>
                    <a:pt x="4420" y="376"/>
                  </a:lnTo>
                  <a:lnTo>
                    <a:pt x="5305" y="281"/>
                  </a:lnTo>
                  <a:close/>
                  <a:moveTo>
                    <a:pt x="4926" y="0"/>
                  </a:moveTo>
                  <a:lnTo>
                    <a:pt x="3917" y="95"/>
                  </a:lnTo>
                  <a:lnTo>
                    <a:pt x="3159" y="235"/>
                  </a:lnTo>
                  <a:lnTo>
                    <a:pt x="2401" y="469"/>
                  </a:lnTo>
                  <a:lnTo>
                    <a:pt x="1767" y="703"/>
                  </a:lnTo>
                  <a:lnTo>
                    <a:pt x="1137" y="1031"/>
                  </a:lnTo>
                  <a:lnTo>
                    <a:pt x="758" y="1360"/>
                  </a:lnTo>
                  <a:lnTo>
                    <a:pt x="379" y="1734"/>
                  </a:lnTo>
                  <a:lnTo>
                    <a:pt x="128" y="2108"/>
                  </a:lnTo>
                  <a:lnTo>
                    <a:pt x="0" y="2437"/>
                  </a:lnTo>
                  <a:lnTo>
                    <a:pt x="128" y="2811"/>
                  </a:lnTo>
                  <a:lnTo>
                    <a:pt x="251" y="3140"/>
                  </a:lnTo>
                  <a:lnTo>
                    <a:pt x="1009" y="3702"/>
                  </a:lnTo>
                  <a:lnTo>
                    <a:pt x="1767" y="3890"/>
                  </a:lnTo>
                  <a:lnTo>
                    <a:pt x="2525" y="4030"/>
                  </a:lnTo>
                  <a:lnTo>
                    <a:pt x="3538" y="4076"/>
                  </a:lnTo>
                  <a:lnTo>
                    <a:pt x="3411" y="4686"/>
                  </a:lnTo>
                  <a:lnTo>
                    <a:pt x="3538" y="5389"/>
                  </a:lnTo>
                  <a:lnTo>
                    <a:pt x="3789" y="6091"/>
                  </a:lnTo>
                  <a:lnTo>
                    <a:pt x="4168" y="6841"/>
                  </a:lnTo>
                  <a:lnTo>
                    <a:pt x="4799" y="7544"/>
                  </a:lnTo>
                  <a:lnTo>
                    <a:pt x="5557" y="8154"/>
                  </a:lnTo>
                  <a:lnTo>
                    <a:pt x="6063" y="8435"/>
                  </a:lnTo>
                  <a:lnTo>
                    <a:pt x="6693" y="8669"/>
                  </a:lnTo>
                  <a:lnTo>
                    <a:pt x="7200" y="8902"/>
                  </a:lnTo>
                  <a:lnTo>
                    <a:pt x="7958" y="9043"/>
                  </a:lnTo>
                  <a:lnTo>
                    <a:pt x="8085" y="9605"/>
                  </a:lnTo>
                  <a:lnTo>
                    <a:pt x="8337" y="10167"/>
                  </a:lnTo>
                  <a:lnTo>
                    <a:pt x="8716" y="10636"/>
                  </a:lnTo>
                  <a:lnTo>
                    <a:pt x="9346" y="11151"/>
                  </a:lnTo>
                  <a:lnTo>
                    <a:pt x="9980" y="11620"/>
                  </a:lnTo>
                  <a:lnTo>
                    <a:pt x="10738" y="12042"/>
                  </a:lnTo>
                  <a:lnTo>
                    <a:pt x="12505" y="12933"/>
                  </a:lnTo>
                  <a:lnTo>
                    <a:pt x="16295" y="14619"/>
                  </a:lnTo>
                  <a:lnTo>
                    <a:pt x="18066" y="15463"/>
                  </a:lnTo>
                  <a:lnTo>
                    <a:pt x="18824" y="15930"/>
                  </a:lnTo>
                  <a:lnTo>
                    <a:pt x="19581" y="16352"/>
                  </a:lnTo>
                  <a:lnTo>
                    <a:pt x="20339" y="17009"/>
                  </a:lnTo>
                  <a:lnTo>
                    <a:pt x="20463" y="17290"/>
                  </a:lnTo>
                  <a:lnTo>
                    <a:pt x="20463" y="17900"/>
                  </a:lnTo>
                  <a:lnTo>
                    <a:pt x="20339" y="18181"/>
                  </a:lnTo>
                  <a:lnTo>
                    <a:pt x="19960" y="18789"/>
                  </a:lnTo>
                  <a:lnTo>
                    <a:pt x="18947" y="19961"/>
                  </a:lnTo>
                  <a:lnTo>
                    <a:pt x="18445" y="20570"/>
                  </a:lnTo>
                  <a:lnTo>
                    <a:pt x="18189" y="21178"/>
                  </a:lnTo>
                  <a:lnTo>
                    <a:pt x="18189" y="21600"/>
                  </a:lnTo>
                  <a:lnTo>
                    <a:pt x="19454" y="21600"/>
                  </a:lnTo>
                  <a:lnTo>
                    <a:pt x="19326" y="21132"/>
                  </a:lnTo>
                  <a:lnTo>
                    <a:pt x="19454" y="20711"/>
                  </a:lnTo>
                  <a:lnTo>
                    <a:pt x="19833" y="20289"/>
                  </a:lnTo>
                  <a:lnTo>
                    <a:pt x="20212" y="19820"/>
                  </a:lnTo>
                  <a:lnTo>
                    <a:pt x="21097" y="18977"/>
                  </a:lnTo>
                  <a:lnTo>
                    <a:pt x="21476" y="18555"/>
                  </a:lnTo>
                  <a:lnTo>
                    <a:pt x="21600" y="18086"/>
                  </a:lnTo>
                  <a:lnTo>
                    <a:pt x="21600" y="17712"/>
                  </a:lnTo>
                  <a:lnTo>
                    <a:pt x="21476" y="17290"/>
                  </a:lnTo>
                  <a:lnTo>
                    <a:pt x="21221" y="16868"/>
                  </a:lnTo>
                  <a:lnTo>
                    <a:pt x="20970" y="16493"/>
                  </a:lnTo>
                  <a:lnTo>
                    <a:pt x="20463" y="16071"/>
                  </a:lnTo>
                  <a:lnTo>
                    <a:pt x="19833" y="15697"/>
                  </a:lnTo>
                  <a:lnTo>
                    <a:pt x="18445" y="14946"/>
                  </a:lnTo>
                  <a:lnTo>
                    <a:pt x="16925" y="14198"/>
                  </a:lnTo>
                  <a:lnTo>
                    <a:pt x="13642" y="12838"/>
                  </a:lnTo>
                  <a:lnTo>
                    <a:pt x="12633" y="12370"/>
                  </a:lnTo>
                  <a:lnTo>
                    <a:pt x="11747" y="11902"/>
                  </a:lnTo>
                  <a:lnTo>
                    <a:pt x="10989" y="11480"/>
                  </a:lnTo>
                  <a:lnTo>
                    <a:pt x="10359" y="11011"/>
                  </a:lnTo>
                  <a:lnTo>
                    <a:pt x="9346" y="9981"/>
                  </a:lnTo>
                  <a:lnTo>
                    <a:pt x="8967" y="9465"/>
                  </a:lnTo>
                  <a:lnTo>
                    <a:pt x="8716" y="8902"/>
                  </a:lnTo>
                  <a:lnTo>
                    <a:pt x="9095" y="8575"/>
                  </a:lnTo>
                  <a:lnTo>
                    <a:pt x="9346" y="8294"/>
                  </a:lnTo>
                  <a:lnTo>
                    <a:pt x="9601" y="7637"/>
                  </a:lnTo>
                  <a:lnTo>
                    <a:pt x="9474" y="6982"/>
                  </a:lnTo>
                  <a:lnTo>
                    <a:pt x="9222" y="6325"/>
                  </a:lnTo>
                  <a:lnTo>
                    <a:pt x="8843" y="5670"/>
                  </a:lnTo>
                  <a:lnTo>
                    <a:pt x="8337" y="5014"/>
                  </a:lnTo>
                  <a:lnTo>
                    <a:pt x="7958" y="4357"/>
                  </a:lnTo>
                  <a:lnTo>
                    <a:pt x="7579" y="3749"/>
                  </a:lnTo>
                  <a:lnTo>
                    <a:pt x="8464" y="3749"/>
                  </a:lnTo>
                  <a:lnTo>
                    <a:pt x="9222" y="3655"/>
                  </a:lnTo>
                  <a:lnTo>
                    <a:pt x="9725" y="3468"/>
                  </a:lnTo>
                  <a:lnTo>
                    <a:pt x="10232" y="3233"/>
                  </a:lnTo>
                  <a:lnTo>
                    <a:pt x="10738" y="2906"/>
                  </a:lnTo>
                  <a:lnTo>
                    <a:pt x="10989" y="2625"/>
                  </a:lnTo>
                  <a:lnTo>
                    <a:pt x="11117" y="2296"/>
                  </a:lnTo>
                  <a:lnTo>
                    <a:pt x="11117" y="1968"/>
                  </a:lnTo>
                  <a:lnTo>
                    <a:pt x="10989" y="1546"/>
                  </a:lnTo>
                  <a:lnTo>
                    <a:pt x="10611" y="1124"/>
                  </a:lnTo>
                  <a:lnTo>
                    <a:pt x="10104" y="750"/>
                  </a:lnTo>
                  <a:lnTo>
                    <a:pt x="9222" y="469"/>
                  </a:lnTo>
                  <a:lnTo>
                    <a:pt x="8337" y="235"/>
                  </a:lnTo>
                  <a:lnTo>
                    <a:pt x="7328" y="47"/>
                  </a:lnTo>
                  <a:lnTo>
                    <a:pt x="6063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297" name="Shape 390"/>
            <p:cNvSpPr/>
            <p:nvPr/>
          </p:nvSpPr>
          <p:spPr>
            <a:xfrm>
              <a:off x="1537370" y="5851875"/>
              <a:ext cx="46921" cy="15416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553" y="0"/>
                  </a:moveTo>
                  <a:lnTo>
                    <a:pt x="18514" y="307"/>
                  </a:lnTo>
                  <a:lnTo>
                    <a:pt x="14420" y="939"/>
                  </a:lnTo>
                  <a:lnTo>
                    <a:pt x="11335" y="2185"/>
                  </a:lnTo>
                  <a:lnTo>
                    <a:pt x="6171" y="4696"/>
                  </a:lnTo>
                  <a:lnTo>
                    <a:pt x="2078" y="7820"/>
                  </a:lnTo>
                  <a:lnTo>
                    <a:pt x="0" y="11270"/>
                  </a:lnTo>
                  <a:lnTo>
                    <a:pt x="0" y="15965"/>
                  </a:lnTo>
                  <a:lnTo>
                    <a:pt x="2078" y="17527"/>
                  </a:lnTo>
                  <a:lnTo>
                    <a:pt x="4124" y="18783"/>
                  </a:lnTo>
                  <a:lnTo>
                    <a:pt x="7210" y="20029"/>
                  </a:lnTo>
                  <a:lnTo>
                    <a:pt x="11335" y="20968"/>
                  </a:lnTo>
                  <a:lnTo>
                    <a:pt x="15429" y="21600"/>
                  </a:lnTo>
                  <a:lnTo>
                    <a:pt x="17506" y="21600"/>
                  </a:lnTo>
                  <a:lnTo>
                    <a:pt x="18514" y="21284"/>
                  </a:lnTo>
                  <a:lnTo>
                    <a:pt x="19553" y="20661"/>
                  </a:lnTo>
                  <a:lnTo>
                    <a:pt x="18514" y="20029"/>
                  </a:lnTo>
                  <a:lnTo>
                    <a:pt x="12343" y="18150"/>
                  </a:lnTo>
                  <a:lnTo>
                    <a:pt x="9257" y="15649"/>
                  </a:lnTo>
                  <a:lnTo>
                    <a:pt x="7210" y="13148"/>
                  </a:lnTo>
                  <a:lnTo>
                    <a:pt x="7210" y="10637"/>
                  </a:lnTo>
                  <a:lnTo>
                    <a:pt x="8249" y="8136"/>
                  </a:lnTo>
                  <a:lnTo>
                    <a:pt x="11335" y="5635"/>
                  </a:lnTo>
                  <a:lnTo>
                    <a:pt x="15429" y="3440"/>
                  </a:lnTo>
                  <a:lnTo>
                    <a:pt x="20592" y="1246"/>
                  </a:lnTo>
                  <a:lnTo>
                    <a:pt x="21600" y="623"/>
                  </a:lnTo>
                  <a:lnTo>
                    <a:pt x="20592" y="307"/>
                  </a:lnTo>
                  <a:lnTo>
                    <a:pt x="19553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298" name="Shape 391"/>
            <p:cNvSpPr/>
            <p:nvPr/>
          </p:nvSpPr>
          <p:spPr>
            <a:xfrm>
              <a:off x="706215" y="178730"/>
              <a:ext cx="567555" cy="53404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551" y="725"/>
                  </a:moveTo>
                  <a:lnTo>
                    <a:pt x="3230" y="1447"/>
                  </a:lnTo>
                  <a:lnTo>
                    <a:pt x="3996" y="2169"/>
                  </a:lnTo>
                  <a:lnTo>
                    <a:pt x="4761" y="2894"/>
                  </a:lnTo>
                  <a:lnTo>
                    <a:pt x="5526" y="3616"/>
                  </a:lnTo>
                  <a:lnTo>
                    <a:pt x="6633" y="4791"/>
                  </a:lnTo>
                  <a:lnTo>
                    <a:pt x="7653" y="5967"/>
                  </a:lnTo>
                  <a:lnTo>
                    <a:pt x="8759" y="7051"/>
                  </a:lnTo>
                  <a:lnTo>
                    <a:pt x="9863" y="8136"/>
                  </a:lnTo>
                  <a:lnTo>
                    <a:pt x="10714" y="8858"/>
                  </a:lnTo>
                  <a:lnTo>
                    <a:pt x="12075" y="10305"/>
                  </a:lnTo>
                  <a:lnTo>
                    <a:pt x="12669" y="11118"/>
                  </a:lnTo>
                  <a:lnTo>
                    <a:pt x="13861" y="12745"/>
                  </a:lnTo>
                  <a:lnTo>
                    <a:pt x="14882" y="14460"/>
                  </a:lnTo>
                  <a:lnTo>
                    <a:pt x="15220" y="15002"/>
                  </a:lnTo>
                  <a:lnTo>
                    <a:pt x="15647" y="15544"/>
                  </a:lnTo>
                  <a:lnTo>
                    <a:pt x="14455" y="14460"/>
                  </a:lnTo>
                  <a:lnTo>
                    <a:pt x="13351" y="13287"/>
                  </a:lnTo>
                  <a:lnTo>
                    <a:pt x="11138" y="11027"/>
                  </a:lnTo>
                  <a:lnTo>
                    <a:pt x="10035" y="9851"/>
                  </a:lnTo>
                  <a:lnTo>
                    <a:pt x="8843" y="8767"/>
                  </a:lnTo>
                  <a:lnTo>
                    <a:pt x="6547" y="6598"/>
                  </a:lnTo>
                  <a:lnTo>
                    <a:pt x="5357" y="5513"/>
                  </a:lnTo>
                  <a:lnTo>
                    <a:pt x="4251" y="4429"/>
                  </a:lnTo>
                  <a:lnTo>
                    <a:pt x="3147" y="3253"/>
                  </a:lnTo>
                  <a:lnTo>
                    <a:pt x="2127" y="1989"/>
                  </a:lnTo>
                  <a:lnTo>
                    <a:pt x="1872" y="1989"/>
                  </a:lnTo>
                  <a:lnTo>
                    <a:pt x="1786" y="2169"/>
                  </a:lnTo>
                  <a:lnTo>
                    <a:pt x="1786" y="2260"/>
                  </a:lnTo>
                  <a:lnTo>
                    <a:pt x="2127" y="2802"/>
                  </a:lnTo>
                  <a:lnTo>
                    <a:pt x="2551" y="3345"/>
                  </a:lnTo>
                  <a:lnTo>
                    <a:pt x="3402" y="4249"/>
                  </a:lnTo>
                  <a:lnTo>
                    <a:pt x="5188" y="6056"/>
                  </a:lnTo>
                  <a:lnTo>
                    <a:pt x="6463" y="7323"/>
                  </a:lnTo>
                  <a:lnTo>
                    <a:pt x="7822" y="8496"/>
                  </a:lnTo>
                  <a:lnTo>
                    <a:pt x="9098" y="9671"/>
                  </a:lnTo>
                  <a:lnTo>
                    <a:pt x="10373" y="10936"/>
                  </a:lnTo>
                  <a:lnTo>
                    <a:pt x="12669" y="13287"/>
                  </a:lnTo>
                  <a:lnTo>
                    <a:pt x="13775" y="14460"/>
                  </a:lnTo>
                  <a:lnTo>
                    <a:pt x="14965" y="15636"/>
                  </a:lnTo>
                  <a:lnTo>
                    <a:pt x="17602" y="17984"/>
                  </a:lnTo>
                  <a:lnTo>
                    <a:pt x="20153" y="20336"/>
                  </a:lnTo>
                  <a:lnTo>
                    <a:pt x="20494" y="20336"/>
                  </a:lnTo>
                  <a:lnTo>
                    <a:pt x="20577" y="20153"/>
                  </a:lnTo>
                  <a:lnTo>
                    <a:pt x="20494" y="19973"/>
                  </a:lnTo>
                  <a:lnTo>
                    <a:pt x="19132" y="18618"/>
                  </a:lnTo>
                  <a:lnTo>
                    <a:pt x="19302" y="18618"/>
                  </a:lnTo>
                  <a:lnTo>
                    <a:pt x="19473" y="18527"/>
                  </a:lnTo>
                  <a:lnTo>
                    <a:pt x="19557" y="18438"/>
                  </a:lnTo>
                  <a:lnTo>
                    <a:pt x="19557" y="18255"/>
                  </a:lnTo>
                  <a:lnTo>
                    <a:pt x="19984" y="17896"/>
                  </a:lnTo>
                  <a:lnTo>
                    <a:pt x="20239" y="18709"/>
                  </a:lnTo>
                  <a:lnTo>
                    <a:pt x="20408" y="19431"/>
                  </a:lnTo>
                  <a:lnTo>
                    <a:pt x="20749" y="20244"/>
                  </a:lnTo>
                  <a:lnTo>
                    <a:pt x="21004" y="20967"/>
                  </a:lnTo>
                  <a:lnTo>
                    <a:pt x="19728" y="20607"/>
                  </a:lnTo>
                  <a:lnTo>
                    <a:pt x="18112" y="19882"/>
                  </a:lnTo>
                  <a:lnTo>
                    <a:pt x="18453" y="19431"/>
                  </a:lnTo>
                  <a:lnTo>
                    <a:pt x="18536" y="19251"/>
                  </a:lnTo>
                  <a:lnTo>
                    <a:pt x="18536" y="19069"/>
                  </a:lnTo>
                  <a:lnTo>
                    <a:pt x="17516" y="17984"/>
                  </a:lnTo>
                  <a:lnTo>
                    <a:pt x="16581" y="17082"/>
                  </a:lnTo>
                  <a:lnTo>
                    <a:pt x="15561" y="16269"/>
                  </a:lnTo>
                  <a:lnTo>
                    <a:pt x="14455" y="15456"/>
                  </a:lnTo>
                  <a:lnTo>
                    <a:pt x="13096" y="14551"/>
                  </a:lnTo>
                  <a:lnTo>
                    <a:pt x="11820" y="13558"/>
                  </a:lnTo>
                  <a:lnTo>
                    <a:pt x="10545" y="12474"/>
                  </a:lnTo>
                  <a:lnTo>
                    <a:pt x="9353" y="11298"/>
                  </a:lnTo>
                  <a:lnTo>
                    <a:pt x="7057" y="8858"/>
                  </a:lnTo>
                  <a:lnTo>
                    <a:pt x="5953" y="7682"/>
                  </a:lnTo>
                  <a:lnTo>
                    <a:pt x="4678" y="6598"/>
                  </a:lnTo>
                  <a:lnTo>
                    <a:pt x="3657" y="5605"/>
                  </a:lnTo>
                  <a:lnTo>
                    <a:pt x="2637" y="4520"/>
                  </a:lnTo>
                  <a:lnTo>
                    <a:pt x="1616" y="3524"/>
                  </a:lnTo>
                  <a:lnTo>
                    <a:pt x="510" y="2622"/>
                  </a:lnTo>
                  <a:lnTo>
                    <a:pt x="1020" y="2080"/>
                  </a:lnTo>
                  <a:lnTo>
                    <a:pt x="1531" y="1627"/>
                  </a:lnTo>
                  <a:lnTo>
                    <a:pt x="2551" y="725"/>
                  </a:lnTo>
                  <a:close/>
                  <a:moveTo>
                    <a:pt x="2637" y="0"/>
                  </a:moveTo>
                  <a:lnTo>
                    <a:pt x="2465" y="91"/>
                  </a:lnTo>
                  <a:lnTo>
                    <a:pt x="1872" y="633"/>
                  </a:lnTo>
                  <a:lnTo>
                    <a:pt x="1106" y="1176"/>
                  </a:lnTo>
                  <a:lnTo>
                    <a:pt x="510" y="1718"/>
                  </a:lnTo>
                  <a:lnTo>
                    <a:pt x="255" y="2080"/>
                  </a:lnTo>
                  <a:lnTo>
                    <a:pt x="0" y="2440"/>
                  </a:lnTo>
                  <a:lnTo>
                    <a:pt x="0" y="2622"/>
                  </a:lnTo>
                  <a:lnTo>
                    <a:pt x="83" y="2711"/>
                  </a:lnTo>
                  <a:lnTo>
                    <a:pt x="83" y="2894"/>
                  </a:lnTo>
                  <a:lnTo>
                    <a:pt x="169" y="2982"/>
                  </a:lnTo>
                  <a:lnTo>
                    <a:pt x="1361" y="3978"/>
                  </a:lnTo>
                  <a:lnTo>
                    <a:pt x="2465" y="5154"/>
                  </a:lnTo>
                  <a:lnTo>
                    <a:pt x="3657" y="6238"/>
                  </a:lnTo>
                  <a:lnTo>
                    <a:pt x="4761" y="7411"/>
                  </a:lnTo>
                  <a:lnTo>
                    <a:pt x="5953" y="8496"/>
                  </a:lnTo>
                  <a:lnTo>
                    <a:pt x="7143" y="9671"/>
                  </a:lnTo>
                  <a:lnTo>
                    <a:pt x="9353" y="12111"/>
                  </a:lnTo>
                  <a:lnTo>
                    <a:pt x="10290" y="13016"/>
                  </a:lnTo>
                  <a:lnTo>
                    <a:pt x="12159" y="14642"/>
                  </a:lnTo>
                  <a:lnTo>
                    <a:pt x="13179" y="15365"/>
                  </a:lnTo>
                  <a:lnTo>
                    <a:pt x="14541" y="16269"/>
                  </a:lnTo>
                  <a:lnTo>
                    <a:pt x="15730" y="17171"/>
                  </a:lnTo>
                  <a:lnTo>
                    <a:pt x="16836" y="18255"/>
                  </a:lnTo>
                  <a:lnTo>
                    <a:pt x="18026" y="19340"/>
                  </a:lnTo>
                  <a:lnTo>
                    <a:pt x="17602" y="19882"/>
                  </a:lnTo>
                  <a:lnTo>
                    <a:pt x="17516" y="19973"/>
                  </a:lnTo>
                  <a:lnTo>
                    <a:pt x="17516" y="20153"/>
                  </a:lnTo>
                  <a:lnTo>
                    <a:pt x="17688" y="20336"/>
                  </a:lnTo>
                  <a:lnTo>
                    <a:pt x="19557" y="21149"/>
                  </a:lnTo>
                  <a:lnTo>
                    <a:pt x="20494" y="21420"/>
                  </a:lnTo>
                  <a:lnTo>
                    <a:pt x="20918" y="21600"/>
                  </a:lnTo>
                  <a:lnTo>
                    <a:pt x="21514" y="21600"/>
                  </a:lnTo>
                  <a:lnTo>
                    <a:pt x="21600" y="21509"/>
                  </a:lnTo>
                  <a:lnTo>
                    <a:pt x="21600" y="21329"/>
                  </a:lnTo>
                  <a:lnTo>
                    <a:pt x="21514" y="21238"/>
                  </a:lnTo>
                  <a:lnTo>
                    <a:pt x="21259" y="20244"/>
                  </a:lnTo>
                  <a:lnTo>
                    <a:pt x="20918" y="19340"/>
                  </a:lnTo>
                  <a:lnTo>
                    <a:pt x="20663" y="18255"/>
                  </a:lnTo>
                  <a:lnTo>
                    <a:pt x="20494" y="17804"/>
                  </a:lnTo>
                  <a:lnTo>
                    <a:pt x="20239" y="17354"/>
                  </a:lnTo>
                  <a:lnTo>
                    <a:pt x="20067" y="17171"/>
                  </a:lnTo>
                  <a:lnTo>
                    <a:pt x="19898" y="17171"/>
                  </a:lnTo>
                  <a:lnTo>
                    <a:pt x="19812" y="17262"/>
                  </a:lnTo>
                  <a:lnTo>
                    <a:pt x="19473" y="17533"/>
                  </a:lnTo>
                  <a:lnTo>
                    <a:pt x="19218" y="17896"/>
                  </a:lnTo>
                  <a:lnTo>
                    <a:pt x="17771" y="16720"/>
                  </a:lnTo>
                  <a:lnTo>
                    <a:pt x="16581" y="15544"/>
                  </a:lnTo>
                  <a:lnTo>
                    <a:pt x="16071" y="14914"/>
                  </a:lnTo>
                  <a:lnTo>
                    <a:pt x="15561" y="14189"/>
                  </a:lnTo>
                  <a:lnTo>
                    <a:pt x="14541" y="12653"/>
                  </a:lnTo>
                  <a:lnTo>
                    <a:pt x="13775" y="11389"/>
                  </a:lnTo>
                  <a:lnTo>
                    <a:pt x="12841" y="10122"/>
                  </a:lnTo>
                  <a:lnTo>
                    <a:pt x="11820" y="9038"/>
                  </a:lnTo>
                  <a:lnTo>
                    <a:pt x="10714" y="8045"/>
                  </a:lnTo>
                  <a:lnTo>
                    <a:pt x="9525" y="6960"/>
                  </a:lnTo>
                  <a:lnTo>
                    <a:pt x="8418" y="5876"/>
                  </a:lnTo>
                  <a:lnTo>
                    <a:pt x="6292" y="3616"/>
                  </a:lnTo>
                  <a:lnTo>
                    <a:pt x="5443" y="2802"/>
                  </a:lnTo>
                  <a:lnTo>
                    <a:pt x="3741" y="1176"/>
                  </a:lnTo>
                  <a:lnTo>
                    <a:pt x="2892" y="362"/>
                  </a:lnTo>
                  <a:lnTo>
                    <a:pt x="2892" y="183"/>
                  </a:lnTo>
                  <a:lnTo>
                    <a:pt x="2806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299" name="Shape 392"/>
            <p:cNvSpPr/>
            <p:nvPr/>
          </p:nvSpPr>
          <p:spPr>
            <a:xfrm>
              <a:off x="2712694" y="6571338"/>
              <a:ext cx="42408" cy="13631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414" y="0"/>
                  </a:moveTo>
                  <a:lnTo>
                    <a:pt x="2265" y="347"/>
                  </a:lnTo>
                  <a:lnTo>
                    <a:pt x="0" y="2124"/>
                  </a:lnTo>
                  <a:lnTo>
                    <a:pt x="0" y="4248"/>
                  </a:lnTo>
                  <a:lnTo>
                    <a:pt x="2265" y="7782"/>
                  </a:lnTo>
                  <a:lnTo>
                    <a:pt x="5679" y="14155"/>
                  </a:lnTo>
                  <a:lnTo>
                    <a:pt x="7944" y="17352"/>
                  </a:lnTo>
                  <a:lnTo>
                    <a:pt x="11358" y="20538"/>
                  </a:lnTo>
                  <a:lnTo>
                    <a:pt x="12507" y="20885"/>
                  </a:lnTo>
                  <a:lnTo>
                    <a:pt x="14772" y="21242"/>
                  </a:lnTo>
                  <a:lnTo>
                    <a:pt x="18186" y="21600"/>
                  </a:lnTo>
                  <a:lnTo>
                    <a:pt x="19335" y="21242"/>
                  </a:lnTo>
                  <a:lnTo>
                    <a:pt x="21600" y="20885"/>
                  </a:lnTo>
                  <a:lnTo>
                    <a:pt x="21600" y="19476"/>
                  </a:lnTo>
                  <a:lnTo>
                    <a:pt x="15921" y="14870"/>
                  </a:lnTo>
                  <a:lnTo>
                    <a:pt x="12507" y="10264"/>
                  </a:lnTo>
                  <a:lnTo>
                    <a:pt x="7944" y="705"/>
                  </a:lnTo>
                  <a:lnTo>
                    <a:pt x="6828" y="347"/>
                  </a:lnTo>
                  <a:lnTo>
                    <a:pt x="453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300" name="Shape 393"/>
            <p:cNvSpPr/>
            <p:nvPr/>
          </p:nvSpPr>
          <p:spPr>
            <a:xfrm>
              <a:off x="5009587" y="393288"/>
              <a:ext cx="44731" cy="1785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237" y="0"/>
                  </a:moveTo>
                  <a:lnTo>
                    <a:pt x="1090" y="2650"/>
                  </a:lnTo>
                  <a:lnTo>
                    <a:pt x="0" y="5380"/>
                  </a:lnTo>
                  <a:lnTo>
                    <a:pt x="0" y="10760"/>
                  </a:lnTo>
                  <a:lnTo>
                    <a:pt x="1090" y="13490"/>
                  </a:lnTo>
                  <a:lnTo>
                    <a:pt x="9710" y="16220"/>
                  </a:lnTo>
                  <a:lnTo>
                    <a:pt x="14037" y="18870"/>
                  </a:lnTo>
                  <a:lnTo>
                    <a:pt x="19421" y="21600"/>
                  </a:lnTo>
                  <a:lnTo>
                    <a:pt x="20510" y="18870"/>
                  </a:lnTo>
                  <a:lnTo>
                    <a:pt x="21600" y="16220"/>
                  </a:lnTo>
                  <a:lnTo>
                    <a:pt x="21600" y="10760"/>
                  </a:lnTo>
                  <a:lnTo>
                    <a:pt x="20510" y="8110"/>
                  </a:lnTo>
                  <a:lnTo>
                    <a:pt x="16184" y="5380"/>
                  </a:lnTo>
                  <a:lnTo>
                    <a:pt x="11890" y="2650"/>
                  </a:lnTo>
                  <a:lnTo>
                    <a:pt x="3237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301" name="Shape 394"/>
            <p:cNvSpPr/>
            <p:nvPr/>
          </p:nvSpPr>
          <p:spPr>
            <a:xfrm>
              <a:off x="31416" y="3306911"/>
              <a:ext cx="759681" cy="77308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326" y="686"/>
                  </a:moveTo>
                  <a:lnTo>
                    <a:pt x="13469" y="810"/>
                  </a:lnTo>
                  <a:lnTo>
                    <a:pt x="14548" y="1124"/>
                  </a:lnTo>
                  <a:lnTo>
                    <a:pt x="15628" y="1559"/>
                  </a:lnTo>
                  <a:lnTo>
                    <a:pt x="16581" y="2060"/>
                  </a:lnTo>
                  <a:lnTo>
                    <a:pt x="16009" y="2247"/>
                  </a:lnTo>
                  <a:lnTo>
                    <a:pt x="16009" y="2121"/>
                  </a:lnTo>
                  <a:lnTo>
                    <a:pt x="15883" y="2060"/>
                  </a:lnTo>
                  <a:lnTo>
                    <a:pt x="14803" y="1934"/>
                  </a:lnTo>
                  <a:lnTo>
                    <a:pt x="13786" y="1934"/>
                  </a:lnTo>
                  <a:lnTo>
                    <a:pt x="14167" y="1810"/>
                  </a:lnTo>
                  <a:lnTo>
                    <a:pt x="14484" y="1559"/>
                  </a:lnTo>
                  <a:lnTo>
                    <a:pt x="14613" y="1498"/>
                  </a:lnTo>
                  <a:lnTo>
                    <a:pt x="14613" y="1372"/>
                  </a:lnTo>
                  <a:lnTo>
                    <a:pt x="14548" y="1248"/>
                  </a:lnTo>
                  <a:lnTo>
                    <a:pt x="14484" y="1185"/>
                  </a:lnTo>
                  <a:lnTo>
                    <a:pt x="13913" y="1061"/>
                  </a:lnTo>
                  <a:lnTo>
                    <a:pt x="13279" y="1061"/>
                  </a:lnTo>
                  <a:lnTo>
                    <a:pt x="12643" y="1124"/>
                  </a:lnTo>
                  <a:lnTo>
                    <a:pt x="12007" y="1248"/>
                  </a:lnTo>
                  <a:lnTo>
                    <a:pt x="10737" y="1498"/>
                  </a:lnTo>
                  <a:lnTo>
                    <a:pt x="9593" y="1810"/>
                  </a:lnTo>
                  <a:lnTo>
                    <a:pt x="8757" y="2069"/>
                  </a:lnTo>
                  <a:lnTo>
                    <a:pt x="9784" y="1686"/>
                  </a:lnTo>
                  <a:lnTo>
                    <a:pt x="11118" y="1248"/>
                  </a:lnTo>
                  <a:lnTo>
                    <a:pt x="12326" y="686"/>
                  </a:lnTo>
                  <a:close/>
                  <a:moveTo>
                    <a:pt x="16835" y="2496"/>
                  </a:moveTo>
                  <a:lnTo>
                    <a:pt x="16454" y="2746"/>
                  </a:lnTo>
                  <a:lnTo>
                    <a:pt x="15947" y="2996"/>
                  </a:lnTo>
                  <a:lnTo>
                    <a:pt x="14994" y="3371"/>
                  </a:lnTo>
                  <a:lnTo>
                    <a:pt x="13088" y="4057"/>
                  </a:lnTo>
                  <a:lnTo>
                    <a:pt x="10801" y="4932"/>
                  </a:lnTo>
                  <a:lnTo>
                    <a:pt x="13405" y="3870"/>
                  </a:lnTo>
                  <a:lnTo>
                    <a:pt x="15056" y="3121"/>
                  </a:lnTo>
                  <a:lnTo>
                    <a:pt x="15947" y="2746"/>
                  </a:lnTo>
                  <a:lnTo>
                    <a:pt x="16835" y="2496"/>
                  </a:lnTo>
                  <a:close/>
                  <a:moveTo>
                    <a:pt x="11244" y="749"/>
                  </a:moveTo>
                  <a:lnTo>
                    <a:pt x="10291" y="1124"/>
                  </a:lnTo>
                  <a:lnTo>
                    <a:pt x="9212" y="1435"/>
                  </a:lnTo>
                  <a:lnTo>
                    <a:pt x="7180" y="2184"/>
                  </a:lnTo>
                  <a:lnTo>
                    <a:pt x="6227" y="2622"/>
                  </a:lnTo>
                  <a:lnTo>
                    <a:pt x="5274" y="3121"/>
                  </a:lnTo>
                  <a:lnTo>
                    <a:pt x="4383" y="3683"/>
                  </a:lnTo>
                  <a:lnTo>
                    <a:pt x="3940" y="3994"/>
                  </a:lnTo>
                  <a:lnTo>
                    <a:pt x="3557" y="4369"/>
                  </a:lnTo>
                  <a:lnTo>
                    <a:pt x="3495" y="4495"/>
                  </a:lnTo>
                  <a:lnTo>
                    <a:pt x="3557" y="4619"/>
                  </a:lnTo>
                  <a:lnTo>
                    <a:pt x="3685" y="4745"/>
                  </a:lnTo>
                  <a:lnTo>
                    <a:pt x="3812" y="4682"/>
                  </a:lnTo>
                  <a:lnTo>
                    <a:pt x="5083" y="4057"/>
                  </a:lnTo>
                  <a:lnTo>
                    <a:pt x="6289" y="3495"/>
                  </a:lnTo>
                  <a:lnTo>
                    <a:pt x="7561" y="2996"/>
                  </a:lnTo>
                  <a:lnTo>
                    <a:pt x="8895" y="2496"/>
                  </a:lnTo>
                  <a:lnTo>
                    <a:pt x="10165" y="2121"/>
                  </a:lnTo>
                  <a:lnTo>
                    <a:pt x="11499" y="1873"/>
                  </a:lnTo>
                  <a:lnTo>
                    <a:pt x="12516" y="1622"/>
                  </a:lnTo>
                  <a:lnTo>
                    <a:pt x="13088" y="1559"/>
                  </a:lnTo>
                  <a:lnTo>
                    <a:pt x="13660" y="1498"/>
                  </a:lnTo>
                  <a:lnTo>
                    <a:pt x="13024" y="1747"/>
                  </a:lnTo>
                  <a:lnTo>
                    <a:pt x="12452" y="1873"/>
                  </a:lnTo>
                  <a:lnTo>
                    <a:pt x="11244" y="2184"/>
                  </a:lnTo>
                  <a:lnTo>
                    <a:pt x="9784" y="2622"/>
                  </a:lnTo>
                  <a:lnTo>
                    <a:pt x="8323" y="3121"/>
                  </a:lnTo>
                  <a:lnTo>
                    <a:pt x="7052" y="3558"/>
                  </a:lnTo>
                  <a:lnTo>
                    <a:pt x="5782" y="3994"/>
                  </a:lnTo>
                  <a:lnTo>
                    <a:pt x="4448" y="4432"/>
                  </a:lnTo>
                  <a:lnTo>
                    <a:pt x="3747" y="4745"/>
                  </a:lnTo>
                  <a:lnTo>
                    <a:pt x="3113" y="5057"/>
                  </a:lnTo>
                  <a:lnTo>
                    <a:pt x="2478" y="5431"/>
                  </a:lnTo>
                  <a:lnTo>
                    <a:pt x="1970" y="5869"/>
                  </a:lnTo>
                  <a:lnTo>
                    <a:pt x="2542" y="4993"/>
                  </a:lnTo>
                  <a:lnTo>
                    <a:pt x="3240" y="4181"/>
                  </a:lnTo>
                  <a:lnTo>
                    <a:pt x="3940" y="3432"/>
                  </a:lnTo>
                  <a:lnTo>
                    <a:pt x="4765" y="2746"/>
                  </a:lnTo>
                  <a:lnTo>
                    <a:pt x="5655" y="2121"/>
                  </a:lnTo>
                  <a:lnTo>
                    <a:pt x="6608" y="1622"/>
                  </a:lnTo>
                  <a:lnTo>
                    <a:pt x="7561" y="1185"/>
                  </a:lnTo>
                  <a:lnTo>
                    <a:pt x="8576" y="810"/>
                  </a:lnTo>
                  <a:lnTo>
                    <a:pt x="7623" y="1185"/>
                  </a:lnTo>
                  <a:lnTo>
                    <a:pt x="6670" y="1622"/>
                  </a:lnTo>
                  <a:lnTo>
                    <a:pt x="5782" y="2121"/>
                  </a:lnTo>
                  <a:lnTo>
                    <a:pt x="4955" y="2683"/>
                  </a:lnTo>
                  <a:lnTo>
                    <a:pt x="4893" y="2809"/>
                  </a:lnTo>
                  <a:lnTo>
                    <a:pt x="4893" y="2933"/>
                  </a:lnTo>
                  <a:lnTo>
                    <a:pt x="4955" y="2996"/>
                  </a:lnTo>
                  <a:lnTo>
                    <a:pt x="5146" y="2996"/>
                  </a:lnTo>
                  <a:lnTo>
                    <a:pt x="6418" y="2247"/>
                  </a:lnTo>
                  <a:lnTo>
                    <a:pt x="7752" y="1559"/>
                  </a:lnTo>
                  <a:lnTo>
                    <a:pt x="8640" y="1248"/>
                  </a:lnTo>
                  <a:lnTo>
                    <a:pt x="9467" y="998"/>
                  </a:lnTo>
                  <a:lnTo>
                    <a:pt x="10356" y="810"/>
                  </a:lnTo>
                  <a:lnTo>
                    <a:pt x="11244" y="749"/>
                  </a:lnTo>
                  <a:close/>
                  <a:moveTo>
                    <a:pt x="4383" y="5057"/>
                  </a:moveTo>
                  <a:lnTo>
                    <a:pt x="3876" y="5307"/>
                  </a:lnTo>
                  <a:lnTo>
                    <a:pt x="3176" y="5743"/>
                  </a:lnTo>
                  <a:lnTo>
                    <a:pt x="2478" y="6180"/>
                  </a:lnTo>
                  <a:lnTo>
                    <a:pt x="2542" y="6056"/>
                  </a:lnTo>
                  <a:lnTo>
                    <a:pt x="2604" y="5930"/>
                  </a:lnTo>
                  <a:lnTo>
                    <a:pt x="2668" y="5869"/>
                  </a:lnTo>
                  <a:lnTo>
                    <a:pt x="2859" y="5806"/>
                  </a:lnTo>
                  <a:lnTo>
                    <a:pt x="3430" y="5494"/>
                  </a:lnTo>
                  <a:lnTo>
                    <a:pt x="4383" y="5057"/>
                  </a:lnTo>
                  <a:close/>
                  <a:moveTo>
                    <a:pt x="12452" y="3746"/>
                  </a:moveTo>
                  <a:lnTo>
                    <a:pt x="10165" y="4682"/>
                  </a:lnTo>
                  <a:lnTo>
                    <a:pt x="8004" y="5555"/>
                  </a:lnTo>
                  <a:lnTo>
                    <a:pt x="5782" y="6492"/>
                  </a:lnTo>
                  <a:lnTo>
                    <a:pt x="5019" y="6866"/>
                  </a:lnTo>
                  <a:lnTo>
                    <a:pt x="4257" y="7367"/>
                  </a:lnTo>
                  <a:lnTo>
                    <a:pt x="3495" y="7803"/>
                  </a:lnTo>
                  <a:lnTo>
                    <a:pt x="2668" y="8240"/>
                  </a:lnTo>
                  <a:lnTo>
                    <a:pt x="3304" y="7741"/>
                  </a:lnTo>
                  <a:lnTo>
                    <a:pt x="3940" y="7241"/>
                  </a:lnTo>
                  <a:lnTo>
                    <a:pt x="4574" y="6805"/>
                  </a:lnTo>
                  <a:lnTo>
                    <a:pt x="5336" y="6430"/>
                  </a:lnTo>
                  <a:lnTo>
                    <a:pt x="6799" y="5806"/>
                  </a:lnTo>
                  <a:lnTo>
                    <a:pt x="8259" y="5244"/>
                  </a:lnTo>
                  <a:lnTo>
                    <a:pt x="12261" y="3807"/>
                  </a:lnTo>
                  <a:lnTo>
                    <a:pt x="12452" y="3746"/>
                  </a:lnTo>
                  <a:close/>
                  <a:moveTo>
                    <a:pt x="17407" y="2622"/>
                  </a:moveTo>
                  <a:lnTo>
                    <a:pt x="18043" y="3184"/>
                  </a:lnTo>
                  <a:lnTo>
                    <a:pt x="18677" y="3807"/>
                  </a:lnTo>
                  <a:lnTo>
                    <a:pt x="19249" y="4495"/>
                  </a:lnTo>
                  <a:lnTo>
                    <a:pt x="19758" y="5181"/>
                  </a:lnTo>
                  <a:lnTo>
                    <a:pt x="19694" y="5181"/>
                  </a:lnTo>
                  <a:lnTo>
                    <a:pt x="19058" y="5244"/>
                  </a:lnTo>
                  <a:lnTo>
                    <a:pt x="18487" y="5368"/>
                  </a:lnTo>
                  <a:lnTo>
                    <a:pt x="17915" y="5618"/>
                  </a:lnTo>
                  <a:lnTo>
                    <a:pt x="17281" y="5869"/>
                  </a:lnTo>
                  <a:lnTo>
                    <a:pt x="16200" y="6430"/>
                  </a:lnTo>
                  <a:lnTo>
                    <a:pt x="15120" y="7054"/>
                  </a:lnTo>
                  <a:lnTo>
                    <a:pt x="15056" y="7054"/>
                  </a:lnTo>
                  <a:lnTo>
                    <a:pt x="9784" y="9488"/>
                  </a:lnTo>
                  <a:lnTo>
                    <a:pt x="8259" y="10113"/>
                  </a:lnTo>
                  <a:lnTo>
                    <a:pt x="9339" y="9488"/>
                  </a:lnTo>
                  <a:lnTo>
                    <a:pt x="12833" y="7428"/>
                  </a:lnTo>
                  <a:lnTo>
                    <a:pt x="14294" y="6992"/>
                  </a:lnTo>
                  <a:lnTo>
                    <a:pt x="15756" y="6430"/>
                  </a:lnTo>
                  <a:lnTo>
                    <a:pt x="17152" y="5869"/>
                  </a:lnTo>
                  <a:lnTo>
                    <a:pt x="17853" y="5494"/>
                  </a:lnTo>
                  <a:lnTo>
                    <a:pt x="18551" y="5120"/>
                  </a:lnTo>
                  <a:lnTo>
                    <a:pt x="18615" y="4993"/>
                  </a:lnTo>
                  <a:lnTo>
                    <a:pt x="18677" y="4869"/>
                  </a:lnTo>
                  <a:lnTo>
                    <a:pt x="18551" y="4745"/>
                  </a:lnTo>
                  <a:lnTo>
                    <a:pt x="18424" y="4682"/>
                  </a:lnTo>
                  <a:lnTo>
                    <a:pt x="17598" y="4806"/>
                  </a:lnTo>
                  <a:lnTo>
                    <a:pt x="16771" y="4993"/>
                  </a:lnTo>
                  <a:lnTo>
                    <a:pt x="15947" y="5244"/>
                  </a:lnTo>
                  <a:lnTo>
                    <a:pt x="15184" y="5618"/>
                  </a:lnTo>
                  <a:lnTo>
                    <a:pt x="14358" y="5930"/>
                  </a:lnTo>
                  <a:lnTo>
                    <a:pt x="13596" y="6367"/>
                  </a:lnTo>
                  <a:lnTo>
                    <a:pt x="12071" y="7241"/>
                  </a:lnTo>
                  <a:lnTo>
                    <a:pt x="10610" y="7741"/>
                  </a:lnTo>
                  <a:lnTo>
                    <a:pt x="9086" y="8240"/>
                  </a:lnTo>
                  <a:lnTo>
                    <a:pt x="12388" y="6492"/>
                  </a:lnTo>
                  <a:lnTo>
                    <a:pt x="14548" y="5368"/>
                  </a:lnTo>
                  <a:lnTo>
                    <a:pt x="15501" y="4869"/>
                  </a:lnTo>
                  <a:lnTo>
                    <a:pt x="16709" y="4495"/>
                  </a:lnTo>
                  <a:lnTo>
                    <a:pt x="17853" y="3994"/>
                  </a:lnTo>
                  <a:lnTo>
                    <a:pt x="17979" y="3933"/>
                  </a:lnTo>
                  <a:lnTo>
                    <a:pt x="17979" y="3746"/>
                  </a:lnTo>
                  <a:lnTo>
                    <a:pt x="17915" y="3619"/>
                  </a:lnTo>
                  <a:lnTo>
                    <a:pt x="17724" y="3558"/>
                  </a:lnTo>
                  <a:lnTo>
                    <a:pt x="17090" y="3683"/>
                  </a:lnTo>
                  <a:lnTo>
                    <a:pt x="16390" y="3870"/>
                  </a:lnTo>
                  <a:lnTo>
                    <a:pt x="15756" y="4181"/>
                  </a:lnTo>
                  <a:lnTo>
                    <a:pt x="15120" y="4495"/>
                  </a:lnTo>
                  <a:lnTo>
                    <a:pt x="14167" y="4806"/>
                  </a:lnTo>
                  <a:lnTo>
                    <a:pt x="13279" y="5120"/>
                  </a:lnTo>
                  <a:lnTo>
                    <a:pt x="11244" y="5930"/>
                  </a:lnTo>
                  <a:lnTo>
                    <a:pt x="9212" y="6805"/>
                  </a:lnTo>
                  <a:lnTo>
                    <a:pt x="4829" y="8865"/>
                  </a:lnTo>
                  <a:lnTo>
                    <a:pt x="3495" y="9551"/>
                  </a:lnTo>
                  <a:lnTo>
                    <a:pt x="2096" y="10237"/>
                  </a:lnTo>
                  <a:lnTo>
                    <a:pt x="4383" y="8552"/>
                  </a:lnTo>
                  <a:lnTo>
                    <a:pt x="5591" y="7803"/>
                  </a:lnTo>
                  <a:lnTo>
                    <a:pt x="6799" y="7117"/>
                  </a:lnTo>
                  <a:lnTo>
                    <a:pt x="8069" y="6492"/>
                  </a:lnTo>
                  <a:lnTo>
                    <a:pt x="9339" y="5930"/>
                  </a:lnTo>
                  <a:lnTo>
                    <a:pt x="11944" y="4993"/>
                  </a:lnTo>
                  <a:lnTo>
                    <a:pt x="14484" y="4057"/>
                  </a:lnTo>
                  <a:lnTo>
                    <a:pt x="16009" y="3432"/>
                  </a:lnTo>
                  <a:lnTo>
                    <a:pt x="16771" y="3121"/>
                  </a:lnTo>
                  <a:lnTo>
                    <a:pt x="17407" y="2622"/>
                  </a:lnTo>
                  <a:close/>
                  <a:moveTo>
                    <a:pt x="14041" y="2372"/>
                  </a:moveTo>
                  <a:lnTo>
                    <a:pt x="14994" y="2435"/>
                  </a:lnTo>
                  <a:lnTo>
                    <a:pt x="13531" y="2870"/>
                  </a:lnTo>
                  <a:lnTo>
                    <a:pt x="11182" y="3683"/>
                  </a:lnTo>
                  <a:lnTo>
                    <a:pt x="7180" y="5181"/>
                  </a:lnTo>
                  <a:lnTo>
                    <a:pt x="5655" y="5806"/>
                  </a:lnTo>
                  <a:lnTo>
                    <a:pt x="4955" y="6117"/>
                  </a:lnTo>
                  <a:lnTo>
                    <a:pt x="4193" y="6555"/>
                  </a:lnTo>
                  <a:lnTo>
                    <a:pt x="3495" y="6992"/>
                  </a:lnTo>
                  <a:lnTo>
                    <a:pt x="2859" y="7491"/>
                  </a:lnTo>
                  <a:lnTo>
                    <a:pt x="2223" y="8053"/>
                  </a:lnTo>
                  <a:lnTo>
                    <a:pt x="1715" y="8678"/>
                  </a:lnTo>
                  <a:lnTo>
                    <a:pt x="1651" y="8802"/>
                  </a:lnTo>
                  <a:lnTo>
                    <a:pt x="1715" y="8926"/>
                  </a:lnTo>
                  <a:lnTo>
                    <a:pt x="1842" y="8989"/>
                  </a:lnTo>
                  <a:lnTo>
                    <a:pt x="1970" y="8989"/>
                  </a:lnTo>
                  <a:lnTo>
                    <a:pt x="2351" y="8865"/>
                  </a:lnTo>
                  <a:lnTo>
                    <a:pt x="2732" y="8739"/>
                  </a:lnTo>
                  <a:lnTo>
                    <a:pt x="3430" y="8364"/>
                  </a:lnTo>
                  <a:lnTo>
                    <a:pt x="4066" y="7929"/>
                  </a:lnTo>
                  <a:lnTo>
                    <a:pt x="4765" y="7491"/>
                  </a:lnTo>
                  <a:lnTo>
                    <a:pt x="5782" y="6992"/>
                  </a:lnTo>
                  <a:lnTo>
                    <a:pt x="6799" y="6555"/>
                  </a:lnTo>
                  <a:lnTo>
                    <a:pt x="5972" y="7054"/>
                  </a:lnTo>
                  <a:lnTo>
                    <a:pt x="5146" y="7491"/>
                  </a:lnTo>
                  <a:lnTo>
                    <a:pt x="3621" y="8552"/>
                  </a:lnTo>
                  <a:lnTo>
                    <a:pt x="2096" y="9614"/>
                  </a:lnTo>
                  <a:lnTo>
                    <a:pt x="508" y="10675"/>
                  </a:lnTo>
                  <a:lnTo>
                    <a:pt x="508" y="10612"/>
                  </a:lnTo>
                  <a:lnTo>
                    <a:pt x="572" y="9551"/>
                  </a:lnTo>
                  <a:lnTo>
                    <a:pt x="826" y="8552"/>
                  </a:lnTo>
                  <a:lnTo>
                    <a:pt x="1143" y="7554"/>
                  </a:lnTo>
                  <a:lnTo>
                    <a:pt x="1525" y="6618"/>
                  </a:lnTo>
                  <a:lnTo>
                    <a:pt x="1589" y="6679"/>
                  </a:lnTo>
                  <a:lnTo>
                    <a:pt x="1842" y="6742"/>
                  </a:lnTo>
                  <a:lnTo>
                    <a:pt x="2287" y="6742"/>
                  </a:lnTo>
                  <a:lnTo>
                    <a:pt x="2478" y="6679"/>
                  </a:lnTo>
                  <a:lnTo>
                    <a:pt x="2923" y="6430"/>
                  </a:lnTo>
                  <a:lnTo>
                    <a:pt x="3366" y="6180"/>
                  </a:lnTo>
                  <a:lnTo>
                    <a:pt x="5336" y="5057"/>
                  </a:lnTo>
                  <a:lnTo>
                    <a:pt x="6289" y="4495"/>
                  </a:lnTo>
                  <a:lnTo>
                    <a:pt x="7306" y="4057"/>
                  </a:lnTo>
                  <a:lnTo>
                    <a:pt x="9148" y="3371"/>
                  </a:lnTo>
                  <a:lnTo>
                    <a:pt x="10101" y="3058"/>
                  </a:lnTo>
                  <a:lnTo>
                    <a:pt x="11054" y="2809"/>
                  </a:lnTo>
                  <a:lnTo>
                    <a:pt x="12071" y="2622"/>
                  </a:lnTo>
                  <a:lnTo>
                    <a:pt x="13024" y="2435"/>
                  </a:lnTo>
                  <a:lnTo>
                    <a:pt x="14041" y="2372"/>
                  </a:lnTo>
                  <a:close/>
                  <a:moveTo>
                    <a:pt x="15184" y="10237"/>
                  </a:moveTo>
                  <a:lnTo>
                    <a:pt x="14358" y="10675"/>
                  </a:lnTo>
                  <a:lnTo>
                    <a:pt x="13531" y="11049"/>
                  </a:lnTo>
                  <a:lnTo>
                    <a:pt x="11816" y="11674"/>
                  </a:lnTo>
                  <a:lnTo>
                    <a:pt x="13469" y="10925"/>
                  </a:lnTo>
                  <a:lnTo>
                    <a:pt x="15184" y="10237"/>
                  </a:lnTo>
                  <a:close/>
                  <a:moveTo>
                    <a:pt x="19949" y="5494"/>
                  </a:moveTo>
                  <a:lnTo>
                    <a:pt x="20204" y="5993"/>
                  </a:lnTo>
                  <a:lnTo>
                    <a:pt x="20013" y="5993"/>
                  </a:lnTo>
                  <a:lnTo>
                    <a:pt x="18805" y="6492"/>
                  </a:lnTo>
                  <a:lnTo>
                    <a:pt x="17598" y="6992"/>
                  </a:lnTo>
                  <a:lnTo>
                    <a:pt x="15184" y="8116"/>
                  </a:lnTo>
                  <a:lnTo>
                    <a:pt x="12833" y="9301"/>
                  </a:lnTo>
                  <a:lnTo>
                    <a:pt x="11626" y="9863"/>
                  </a:lnTo>
                  <a:lnTo>
                    <a:pt x="10420" y="10425"/>
                  </a:lnTo>
                  <a:lnTo>
                    <a:pt x="5336" y="12672"/>
                  </a:lnTo>
                  <a:lnTo>
                    <a:pt x="4131" y="13234"/>
                  </a:lnTo>
                  <a:lnTo>
                    <a:pt x="5465" y="12423"/>
                  </a:lnTo>
                  <a:lnTo>
                    <a:pt x="6799" y="11674"/>
                  </a:lnTo>
                  <a:lnTo>
                    <a:pt x="8195" y="10986"/>
                  </a:lnTo>
                  <a:lnTo>
                    <a:pt x="9657" y="10363"/>
                  </a:lnTo>
                  <a:lnTo>
                    <a:pt x="11880" y="9364"/>
                  </a:lnTo>
                  <a:lnTo>
                    <a:pt x="14103" y="8177"/>
                  </a:lnTo>
                  <a:lnTo>
                    <a:pt x="15056" y="7615"/>
                  </a:lnTo>
                  <a:lnTo>
                    <a:pt x="17471" y="6618"/>
                  </a:lnTo>
                  <a:lnTo>
                    <a:pt x="18615" y="6180"/>
                  </a:lnTo>
                  <a:lnTo>
                    <a:pt x="19822" y="5681"/>
                  </a:lnTo>
                  <a:lnTo>
                    <a:pt x="19885" y="5555"/>
                  </a:lnTo>
                  <a:lnTo>
                    <a:pt x="19949" y="5494"/>
                  </a:lnTo>
                  <a:close/>
                  <a:moveTo>
                    <a:pt x="11880" y="6180"/>
                  </a:moveTo>
                  <a:lnTo>
                    <a:pt x="9086" y="7678"/>
                  </a:lnTo>
                  <a:lnTo>
                    <a:pt x="7052" y="8678"/>
                  </a:lnTo>
                  <a:lnTo>
                    <a:pt x="4955" y="9675"/>
                  </a:lnTo>
                  <a:lnTo>
                    <a:pt x="4131" y="10176"/>
                  </a:lnTo>
                  <a:lnTo>
                    <a:pt x="3304" y="10738"/>
                  </a:lnTo>
                  <a:lnTo>
                    <a:pt x="3049" y="10986"/>
                  </a:lnTo>
                  <a:lnTo>
                    <a:pt x="2604" y="11237"/>
                  </a:lnTo>
                  <a:lnTo>
                    <a:pt x="2161" y="11548"/>
                  </a:lnTo>
                  <a:lnTo>
                    <a:pt x="1398" y="12297"/>
                  </a:lnTo>
                  <a:lnTo>
                    <a:pt x="1398" y="12485"/>
                  </a:lnTo>
                  <a:lnTo>
                    <a:pt x="1461" y="12611"/>
                  </a:lnTo>
                  <a:lnTo>
                    <a:pt x="1589" y="12672"/>
                  </a:lnTo>
                  <a:lnTo>
                    <a:pt x="1715" y="12672"/>
                  </a:lnTo>
                  <a:lnTo>
                    <a:pt x="1970" y="12611"/>
                  </a:lnTo>
                  <a:lnTo>
                    <a:pt x="2287" y="12423"/>
                  </a:lnTo>
                  <a:lnTo>
                    <a:pt x="2732" y="12049"/>
                  </a:lnTo>
                  <a:lnTo>
                    <a:pt x="3685" y="11174"/>
                  </a:lnTo>
                  <a:lnTo>
                    <a:pt x="5400" y="10363"/>
                  </a:lnTo>
                  <a:lnTo>
                    <a:pt x="6608" y="9801"/>
                  </a:lnTo>
                  <a:lnTo>
                    <a:pt x="7878" y="9240"/>
                  </a:lnTo>
                  <a:lnTo>
                    <a:pt x="10420" y="8240"/>
                  </a:lnTo>
                  <a:lnTo>
                    <a:pt x="9086" y="9052"/>
                  </a:lnTo>
                  <a:lnTo>
                    <a:pt x="7878" y="9738"/>
                  </a:lnTo>
                  <a:lnTo>
                    <a:pt x="6670" y="10363"/>
                  </a:lnTo>
                  <a:lnTo>
                    <a:pt x="4193" y="11611"/>
                  </a:lnTo>
                  <a:lnTo>
                    <a:pt x="3304" y="12049"/>
                  </a:lnTo>
                  <a:lnTo>
                    <a:pt x="2413" y="12485"/>
                  </a:lnTo>
                  <a:lnTo>
                    <a:pt x="1589" y="13046"/>
                  </a:lnTo>
                  <a:lnTo>
                    <a:pt x="1208" y="13297"/>
                  </a:lnTo>
                  <a:lnTo>
                    <a:pt x="826" y="13671"/>
                  </a:lnTo>
                  <a:lnTo>
                    <a:pt x="572" y="12485"/>
                  </a:lnTo>
                  <a:lnTo>
                    <a:pt x="508" y="11862"/>
                  </a:lnTo>
                  <a:lnTo>
                    <a:pt x="508" y="11300"/>
                  </a:lnTo>
                  <a:lnTo>
                    <a:pt x="1461" y="10986"/>
                  </a:lnTo>
                  <a:lnTo>
                    <a:pt x="2413" y="10612"/>
                  </a:lnTo>
                  <a:lnTo>
                    <a:pt x="4257" y="9675"/>
                  </a:lnTo>
                  <a:lnTo>
                    <a:pt x="9022" y="7428"/>
                  </a:lnTo>
                  <a:lnTo>
                    <a:pt x="11880" y="6180"/>
                  </a:lnTo>
                  <a:close/>
                  <a:moveTo>
                    <a:pt x="20330" y="6304"/>
                  </a:moveTo>
                  <a:lnTo>
                    <a:pt x="20711" y="7241"/>
                  </a:lnTo>
                  <a:lnTo>
                    <a:pt x="20966" y="8303"/>
                  </a:lnTo>
                  <a:lnTo>
                    <a:pt x="21092" y="9301"/>
                  </a:lnTo>
                  <a:lnTo>
                    <a:pt x="21157" y="10363"/>
                  </a:lnTo>
                  <a:lnTo>
                    <a:pt x="20075" y="10799"/>
                  </a:lnTo>
                  <a:lnTo>
                    <a:pt x="18234" y="11487"/>
                  </a:lnTo>
                  <a:lnTo>
                    <a:pt x="14675" y="12985"/>
                  </a:lnTo>
                  <a:lnTo>
                    <a:pt x="12960" y="13796"/>
                  </a:lnTo>
                  <a:lnTo>
                    <a:pt x="10992" y="14919"/>
                  </a:lnTo>
                  <a:lnTo>
                    <a:pt x="8957" y="15982"/>
                  </a:lnTo>
                  <a:lnTo>
                    <a:pt x="8386" y="16293"/>
                  </a:lnTo>
                  <a:lnTo>
                    <a:pt x="7752" y="16543"/>
                  </a:lnTo>
                  <a:lnTo>
                    <a:pt x="6480" y="16979"/>
                  </a:lnTo>
                  <a:lnTo>
                    <a:pt x="10291" y="14545"/>
                  </a:lnTo>
                  <a:lnTo>
                    <a:pt x="11182" y="14109"/>
                  </a:lnTo>
                  <a:lnTo>
                    <a:pt x="15692" y="11923"/>
                  </a:lnTo>
                  <a:lnTo>
                    <a:pt x="17979" y="10862"/>
                  </a:lnTo>
                  <a:lnTo>
                    <a:pt x="19187" y="10425"/>
                  </a:lnTo>
                  <a:lnTo>
                    <a:pt x="20394" y="9989"/>
                  </a:lnTo>
                  <a:lnTo>
                    <a:pt x="20457" y="9926"/>
                  </a:lnTo>
                  <a:lnTo>
                    <a:pt x="20521" y="9863"/>
                  </a:lnTo>
                  <a:lnTo>
                    <a:pt x="20521" y="9675"/>
                  </a:lnTo>
                  <a:lnTo>
                    <a:pt x="20457" y="9551"/>
                  </a:lnTo>
                  <a:lnTo>
                    <a:pt x="20330" y="9488"/>
                  </a:lnTo>
                  <a:lnTo>
                    <a:pt x="20204" y="9488"/>
                  </a:lnTo>
                  <a:lnTo>
                    <a:pt x="19122" y="9801"/>
                  </a:lnTo>
                  <a:lnTo>
                    <a:pt x="18105" y="10176"/>
                  </a:lnTo>
                  <a:lnTo>
                    <a:pt x="16009" y="11112"/>
                  </a:lnTo>
                  <a:lnTo>
                    <a:pt x="14103" y="11923"/>
                  </a:lnTo>
                  <a:lnTo>
                    <a:pt x="12197" y="12798"/>
                  </a:lnTo>
                  <a:lnTo>
                    <a:pt x="10992" y="13484"/>
                  </a:lnTo>
                  <a:lnTo>
                    <a:pt x="9784" y="14170"/>
                  </a:lnTo>
                  <a:lnTo>
                    <a:pt x="7878" y="14982"/>
                  </a:lnTo>
                  <a:lnTo>
                    <a:pt x="5908" y="15731"/>
                  </a:lnTo>
                  <a:lnTo>
                    <a:pt x="7878" y="14296"/>
                  </a:lnTo>
                  <a:lnTo>
                    <a:pt x="9784" y="12859"/>
                  </a:lnTo>
                  <a:lnTo>
                    <a:pt x="11690" y="12236"/>
                  </a:lnTo>
                  <a:lnTo>
                    <a:pt x="13596" y="11548"/>
                  </a:lnTo>
                  <a:lnTo>
                    <a:pt x="14484" y="11174"/>
                  </a:lnTo>
                  <a:lnTo>
                    <a:pt x="15375" y="10738"/>
                  </a:lnTo>
                  <a:lnTo>
                    <a:pt x="16771" y="9926"/>
                  </a:lnTo>
                  <a:lnTo>
                    <a:pt x="17407" y="9551"/>
                  </a:lnTo>
                  <a:lnTo>
                    <a:pt x="18105" y="9240"/>
                  </a:lnTo>
                  <a:lnTo>
                    <a:pt x="19632" y="8678"/>
                  </a:lnTo>
                  <a:lnTo>
                    <a:pt x="19694" y="8615"/>
                  </a:lnTo>
                  <a:lnTo>
                    <a:pt x="19758" y="8491"/>
                  </a:lnTo>
                  <a:lnTo>
                    <a:pt x="19758" y="8303"/>
                  </a:lnTo>
                  <a:lnTo>
                    <a:pt x="19694" y="8177"/>
                  </a:lnTo>
                  <a:lnTo>
                    <a:pt x="19504" y="8177"/>
                  </a:lnTo>
                  <a:lnTo>
                    <a:pt x="18615" y="8428"/>
                  </a:lnTo>
                  <a:lnTo>
                    <a:pt x="17853" y="8802"/>
                  </a:lnTo>
                  <a:lnTo>
                    <a:pt x="15883" y="9488"/>
                  </a:lnTo>
                  <a:lnTo>
                    <a:pt x="14041" y="10176"/>
                  </a:lnTo>
                  <a:lnTo>
                    <a:pt x="12135" y="10925"/>
                  </a:lnTo>
                  <a:lnTo>
                    <a:pt x="11244" y="11424"/>
                  </a:lnTo>
                  <a:lnTo>
                    <a:pt x="10356" y="11923"/>
                  </a:lnTo>
                  <a:lnTo>
                    <a:pt x="9467" y="12485"/>
                  </a:lnTo>
                  <a:lnTo>
                    <a:pt x="8004" y="12985"/>
                  </a:lnTo>
                  <a:lnTo>
                    <a:pt x="6544" y="13608"/>
                  </a:lnTo>
                  <a:lnTo>
                    <a:pt x="6099" y="13859"/>
                  </a:lnTo>
                  <a:lnTo>
                    <a:pt x="6799" y="13360"/>
                  </a:lnTo>
                  <a:lnTo>
                    <a:pt x="7942" y="12735"/>
                  </a:lnTo>
                  <a:lnTo>
                    <a:pt x="9086" y="12173"/>
                  </a:lnTo>
                  <a:lnTo>
                    <a:pt x="11435" y="11049"/>
                  </a:lnTo>
                  <a:lnTo>
                    <a:pt x="13596" y="9926"/>
                  </a:lnTo>
                  <a:lnTo>
                    <a:pt x="15628" y="8739"/>
                  </a:lnTo>
                  <a:lnTo>
                    <a:pt x="16771" y="8116"/>
                  </a:lnTo>
                  <a:lnTo>
                    <a:pt x="17915" y="7554"/>
                  </a:lnTo>
                  <a:lnTo>
                    <a:pt x="20266" y="6430"/>
                  </a:lnTo>
                  <a:lnTo>
                    <a:pt x="20330" y="6367"/>
                  </a:lnTo>
                  <a:lnTo>
                    <a:pt x="20330" y="6304"/>
                  </a:lnTo>
                  <a:close/>
                  <a:moveTo>
                    <a:pt x="18360" y="16417"/>
                  </a:moveTo>
                  <a:lnTo>
                    <a:pt x="18043" y="16668"/>
                  </a:lnTo>
                  <a:lnTo>
                    <a:pt x="17281" y="17105"/>
                  </a:lnTo>
                  <a:lnTo>
                    <a:pt x="17534" y="16918"/>
                  </a:lnTo>
                  <a:lnTo>
                    <a:pt x="18234" y="16480"/>
                  </a:lnTo>
                  <a:lnTo>
                    <a:pt x="18360" y="16417"/>
                  </a:lnTo>
                  <a:close/>
                  <a:moveTo>
                    <a:pt x="10165" y="11081"/>
                  </a:moveTo>
                  <a:lnTo>
                    <a:pt x="8069" y="12110"/>
                  </a:lnTo>
                  <a:lnTo>
                    <a:pt x="6989" y="12672"/>
                  </a:lnTo>
                  <a:lnTo>
                    <a:pt x="5846" y="13360"/>
                  </a:lnTo>
                  <a:lnTo>
                    <a:pt x="5019" y="13983"/>
                  </a:lnTo>
                  <a:lnTo>
                    <a:pt x="4131" y="14608"/>
                  </a:lnTo>
                  <a:lnTo>
                    <a:pt x="3240" y="15233"/>
                  </a:lnTo>
                  <a:lnTo>
                    <a:pt x="2859" y="15544"/>
                  </a:lnTo>
                  <a:lnTo>
                    <a:pt x="2478" y="15919"/>
                  </a:lnTo>
                  <a:lnTo>
                    <a:pt x="2478" y="16106"/>
                  </a:lnTo>
                  <a:lnTo>
                    <a:pt x="2542" y="16230"/>
                  </a:lnTo>
                  <a:lnTo>
                    <a:pt x="2668" y="16293"/>
                  </a:lnTo>
                  <a:lnTo>
                    <a:pt x="2859" y="16293"/>
                  </a:lnTo>
                  <a:lnTo>
                    <a:pt x="3747" y="15856"/>
                  </a:lnTo>
                  <a:lnTo>
                    <a:pt x="4638" y="15294"/>
                  </a:lnTo>
                  <a:lnTo>
                    <a:pt x="5527" y="14732"/>
                  </a:lnTo>
                  <a:lnTo>
                    <a:pt x="6418" y="14233"/>
                  </a:lnTo>
                  <a:lnTo>
                    <a:pt x="7180" y="13859"/>
                  </a:lnTo>
                  <a:lnTo>
                    <a:pt x="7942" y="13547"/>
                  </a:lnTo>
                  <a:lnTo>
                    <a:pt x="4002" y="16543"/>
                  </a:lnTo>
                  <a:lnTo>
                    <a:pt x="3366" y="16855"/>
                  </a:lnTo>
                  <a:lnTo>
                    <a:pt x="2732" y="17293"/>
                  </a:lnTo>
                  <a:lnTo>
                    <a:pt x="2223" y="16605"/>
                  </a:lnTo>
                  <a:lnTo>
                    <a:pt x="1779" y="15856"/>
                  </a:lnTo>
                  <a:lnTo>
                    <a:pt x="1398" y="15106"/>
                  </a:lnTo>
                  <a:lnTo>
                    <a:pt x="1079" y="14296"/>
                  </a:lnTo>
                  <a:lnTo>
                    <a:pt x="1970" y="13796"/>
                  </a:lnTo>
                  <a:lnTo>
                    <a:pt x="3747" y="12672"/>
                  </a:lnTo>
                  <a:lnTo>
                    <a:pt x="4638" y="12173"/>
                  </a:lnTo>
                  <a:lnTo>
                    <a:pt x="5527" y="11799"/>
                  </a:lnTo>
                  <a:lnTo>
                    <a:pt x="4448" y="12423"/>
                  </a:lnTo>
                  <a:lnTo>
                    <a:pt x="3430" y="13109"/>
                  </a:lnTo>
                  <a:lnTo>
                    <a:pt x="2478" y="13922"/>
                  </a:lnTo>
                  <a:lnTo>
                    <a:pt x="1589" y="14795"/>
                  </a:lnTo>
                  <a:lnTo>
                    <a:pt x="1525" y="14919"/>
                  </a:lnTo>
                  <a:lnTo>
                    <a:pt x="1525" y="14982"/>
                  </a:lnTo>
                  <a:lnTo>
                    <a:pt x="1589" y="15170"/>
                  </a:lnTo>
                  <a:lnTo>
                    <a:pt x="1779" y="15233"/>
                  </a:lnTo>
                  <a:lnTo>
                    <a:pt x="1842" y="15233"/>
                  </a:lnTo>
                  <a:lnTo>
                    <a:pt x="1970" y="15170"/>
                  </a:lnTo>
                  <a:lnTo>
                    <a:pt x="2413" y="14795"/>
                  </a:lnTo>
                  <a:lnTo>
                    <a:pt x="2859" y="14483"/>
                  </a:lnTo>
                  <a:lnTo>
                    <a:pt x="3876" y="13922"/>
                  </a:lnTo>
                  <a:lnTo>
                    <a:pt x="6036" y="12922"/>
                  </a:lnTo>
                  <a:lnTo>
                    <a:pt x="8259" y="11862"/>
                  </a:lnTo>
                  <a:lnTo>
                    <a:pt x="10165" y="11081"/>
                  </a:lnTo>
                  <a:close/>
                  <a:moveTo>
                    <a:pt x="13660" y="17293"/>
                  </a:moveTo>
                  <a:lnTo>
                    <a:pt x="12707" y="17916"/>
                  </a:lnTo>
                  <a:lnTo>
                    <a:pt x="11754" y="18477"/>
                  </a:lnTo>
                  <a:lnTo>
                    <a:pt x="11054" y="18791"/>
                  </a:lnTo>
                  <a:lnTo>
                    <a:pt x="11690" y="18416"/>
                  </a:lnTo>
                  <a:lnTo>
                    <a:pt x="12643" y="17854"/>
                  </a:lnTo>
                  <a:lnTo>
                    <a:pt x="13660" y="17293"/>
                  </a:lnTo>
                  <a:close/>
                  <a:moveTo>
                    <a:pt x="15566" y="13172"/>
                  </a:moveTo>
                  <a:lnTo>
                    <a:pt x="13531" y="14357"/>
                  </a:lnTo>
                  <a:lnTo>
                    <a:pt x="5146" y="18978"/>
                  </a:lnTo>
                  <a:lnTo>
                    <a:pt x="5019" y="19102"/>
                  </a:lnTo>
                  <a:lnTo>
                    <a:pt x="5019" y="19290"/>
                  </a:lnTo>
                  <a:lnTo>
                    <a:pt x="4066" y="18541"/>
                  </a:lnTo>
                  <a:lnTo>
                    <a:pt x="3176" y="17728"/>
                  </a:lnTo>
                  <a:lnTo>
                    <a:pt x="4383" y="16918"/>
                  </a:lnTo>
                  <a:lnTo>
                    <a:pt x="5591" y="16417"/>
                  </a:lnTo>
                  <a:lnTo>
                    <a:pt x="6670" y="15982"/>
                  </a:lnTo>
                  <a:lnTo>
                    <a:pt x="7497" y="15668"/>
                  </a:lnTo>
                  <a:lnTo>
                    <a:pt x="5846" y="16731"/>
                  </a:lnTo>
                  <a:lnTo>
                    <a:pt x="4193" y="17728"/>
                  </a:lnTo>
                  <a:lnTo>
                    <a:pt x="4131" y="17791"/>
                  </a:lnTo>
                  <a:lnTo>
                    <a:pt x="4066" y="17854"/>
                  </a:lnTo>
                  <a:lnTo>
                    <a:pt x="4131" y="18042"/>
                  </a:lnTo>
                  <a:lnTo>
                    <a:pt x="4193" y="18166"/>
                  </a:lnTo>
                  <a:lnTo>
                    <a:pt x="4383" y="18166"/>
                  </a:lnTo>
                  <a:lnTo>
                    <a:pt x="6227" y="17604"/>
                  </a:lnTo>
                  <a:lnTo>
                    <a:pt x="7116" y="17293"/>
                  </a:lnTo>
                  <a:lnTo>
                    <a:pt x="8004" y="16979"/>
                  </a:lnTo>
                  <a:lnTo>
                    <a:pt x="10039" y="15982"/>
                  </a:lnTo>
                  <a:lnTo>
                    <a:pt x="12007" y="14919"/>
                  </a:lnTo>
                  <a:lnTo>
                    <a:pt x="13786" y="13983"/>
                  </a:lnTo>
                  <a:lnTo>
                    <a:pt x="15566" y="13172"/>
                  </a:lnTo>
                  <a:close/>
                  <a:moveTo>
                    <a:pt x="16709" y="17979"/>
                  </a:moveTo>
                  <a:lnTo>
                    <a:pt x="16454" y="18229"/>
                  </a:lnTo>
                  <a:lnTo>
                    <a:pt x="15692" y="18915"/>
                  </a:lnTo>
                  <a:lnTo>
                    <a:pt x="15311" y="19165"/>
                  </a:lnTo>
                  <a:lnTo>
                    <a:pt x="14930" y="19477"/>
                  </a:lnTo>
                  <a:lnTo>
                    <a:pt x="14231" y="19790"/>
                  </a:lnTo>
                  <a:lnTo>
                    <a:pt x="13469" y="20039"/>
                  </a:lnTo>
                  <a:lnTo>
                    <a:pt x="13660" y="19914"/>
                  </a:lnTo>
                  <a:lnTo>
                    <a:pt x="14358" y="19414"/>
                  </a:lnTo>
                  <a:lnTo>
                    <a:pt x="15056" y="18915"/>
                  </a:lnTo>
                  <a:lnTo>
                    <a:pt x="16709" y="17979"/>
                  </a:lnTo>
                  <a:close/>
                  <a:moveTo>
                    <a:pt x="21157" y="10925"/>
                  </a:moveTo>
                  <a:lnTo>
                    <a:pt x="21092" y="11735"/>
                  </a:lnTo>
                  <a:lnTo>
                    <a:pt x="20966" y="12548"/>
                  </a:lnTo>
                  <a:lnTo>
                    <a:pt x="20711" y="14046"/>
                  </a:lnTo>
                  <a:lnTo>
                    <a:pt x="20457" y="14795"/>
                  </a:lnTo>
                  <a:lnTo>
                    <a:pt x="20204" y="15544"/>
                  </a:lnTo>
                  <a:lnTo>
                    <a:pt x="19885" y="16230"/>
                  </a:lnTo>
                  <a:lnTo>
                    <a:pt x="19504" y="16855"/>
                  </a:lnTo>
                  <a:lnTo>
                    <a:pt x="19058" y="17480"/>
                  </a:lnTo>
                  <a:lnTo>
                    <a:pt x="18615" y="18042"/>
                  </a:lnTo>
                  <a:lnTo>
                    <a:pt x="18105" y="18541"/>
                  </a:lnTo>
                  <a:lnTo>
                    <a:pt x="17598" y="19039"/>
                  </a:lnTo>
                  <a:lnTo>
                    <a:pt x="17471" y="18915"/>
                  </a:lnTo>
                  <a:lnTo>
                    <a:pt x="17343" y="18852"/>
                  </a:lnTo>
                  <a:lnTo>
                    <a:pt x="17217" y="18915"/>
                  </a:lnTo>
                  <a:lnTo>
                    <a:pt x="16581" y="19290"/>
                  </a:lnTo>
                  <a:lnTo>
                    <a:pt x="16264" y="19477"/>
                  </a:lnTo>
                  <a:lnTo>
                    <a:pt x="15947" y="19603"/>
                  </a:lnTo>
                  <a:lnTo>
                    <a:pt x="16645" y="19039"/>
                  </a:lnTo>
                  <a:lnTo>
                    <a:pt x="17407" y="18477"/>
                  </a:lnTo>
                  <a:lnTo>
                    <a:pt x="18234" y="17979"/>
                  </a:lnTo>
                  <a:lnTo>
                    <a:pt x="18996" y="17480"/>
                  </a:lnTo>
                  <a:lnTo>
                    <a:pt x="19058" y="17354"/>
                  </a:lnTo>
                  <a:lnTo>
                    <a:pt x="19058" y="17167"/>
                  </a:lnTo>
                  <a:lnTo>
                    <a:pt x="18932" y="17042"/>
                  </a:lnTo>
                  <a:lnTo>
                    <a:pt x="18360" y="17042"/>
                  </a:lnTo>
                  <a:lnTo>
                    <a:pt x="18741" y="16792"/>
                  </a:lnTo>
                  <a:lnTo>
                    <a:pt x="18996" y="16417"/>
                  </a:lnTo>
                  <a:lnTo>
                    <a:pt x="19058" y="16293"/>
                  </a:lnTo>
                  <a:lnTo>
                    <a:pt x="19058" y="16106"/>
                  </a:lnTo>
                  <a:lnTo>
                    <a:pt x="18996" y="15982"/>
                  </a:lnTo>
                  <a:lnTo>
                    <a:pt x="18805" y="15856"/>
                  </a:lnTo>
                  <a:lnTo>
                    <a:pt x="18677" y="15794"/>
                  </a:lnTo>
                  <a:lnTo>
                    <a:pt x="18487" y="15794"/>
                  </a:lnTo>
                  <a:lnTo>
                    <a:pt x="18170" y="15856"/>
                  </a:lnTo>
                  <a:lnTo>
                    <a:pt x="17724" y="16043"/>
                  </a:lnTo>
                  <a:lnTo>
                    <a:pt x="17343" y="16293"/>
                  </a:lnTo>
                  <a:lnTo>
                    <a:pt x="16645" y="16918"/>
                  </a:lnTo>
                  <a:lnTo>
                    <a:pt x="16137" y="17417"/>
                  </a:lnTo>
                  <a:lnTo>
                    <a:pt x="15184" y="18229"/>
                  </a:lnTo>
                  <a:lnTo>
                    <a:pt x="14167" y="18852"/>
                  </a:lnTo>
                  <a:lnTo>
                    <a:pt x="13214" y="19540"/>
                  </a:lnTo>
                  <a:lnTo>
                    <a:pt x="12452" y="19851"/>
                  </a:lnTo>
                  <a:lnTo>
                    <a:pt x="11626" y="20102"/>
                  </a:lnTo>
                  <a:lnTo>
                    <a:pt x="12516" y="19540"/>
                  </a:lnTo>
                  <a:lnTo>
                    <a:pt x="13405" y="18915"/>
                  </a:lnTo>
                  <a:lnTo>
                    <a:pt x="15247" y="17791"/>
                  </a:lnTo>
                  <a:lnTo>
                    <a:pt x="16137" y="17105"/>
                  </a:lnTo>
                  <a:lnTo>
                    <a:pt x="17026" y="16417"/>
                  </a:lnTo>
                  <a:lnTo>
                    <a:pt x="17534" y="16106"/>
                  </a:lnTo>
                  <a:lnTo>
                    <a:pt x="17979" y="15794"/>
                  </a:lnTo>
                  <a:lnTo>
                    <a:pt x="18487" y="15544"/>
                  </a:lnTo>
                  <a:lnTo>
                    <a:pt x="19058" y="15357"/>
                  </a:lnTo>
                  <a:lnTo>
                    <a:pt x="19632" y="15170"/>
                  </a:lnTo>
                  <a:lnTo>
                    <a:pt x="19758" y="15170"/>
                  </a:lnTo>
                  <a:lnTo>
                    <a:pt x="19822" y="15045"/>
                  </a:lnTo>
                  <a:lnTo>
                    <a:pt x="19822" y="14919"/>
                  </a:lnTo>
                  <a:lnTo>
                    <a:pt x="19758" y="14732"/>
                  </a:lnTo>
                  <a:lnTo>
                    <a:pt x="19504" y="14732"/>
                  </a:lnTo>
                  <a:lnTo>
                    <a:pt x="18868" y="14858"/>
                  </a:lnTo>
                  <a:lnTo>
                    <a:pt x="17915" y="14982"/>
                  </a:lnTo>
                  <a:lnTo>
                    <a:pt x="17407" y="15106"/>
                  </a:lnTo>
                  <a:lnTo>
                    <a:pt x="16900" y="15294"/>
                  </a:lnTo>
                  <a:lnTo>
                    <a:pt x="17471" y="14858"/>
                  </a:lnTo>
                  <a:lnTo>
                    <a:pt x="18234" y="14357"/>
                  </a:lnTo>
                  <a:lnTo>
                    <a:pt x="19058" y="13983"/>
                  </a:lnTo>
                  <a:lnTo>
                    <a:pt x="20711" y="13234"/>
                  </a:lnTo>
                  <a:lnTo>
                    <a:pt x="20838" y="13109"/>
                  </a:lnTo>
                  <a:lnTo>
                    <a:pt x="20838" y="12922"/>
                  </a:lnTo>
                  <a:lnTo>
                    <a:pt x="20711" y="12798"/>
                  </a:lnTo>
                  <a:lnTo>
                    <a:pt x="20585" y="12735"/>
                  </a:lnTo>
                  <a:lnTo>
                    <a:pt x="20204" y="12798"/>
                  </a:lnTo>
                  <a:lnTo>
                    <a:pt x="19822" y="12859"/>
                  </a:lnTo>
                  <a:lnTo>
                    <a:pt x="19187" y="13109"/>
                  </a:lnTo>
                  <a:lnTo>
                    <a:pt x="17915" y="13859"/>
                  </a:lnTo>
                  <a:lnTo>
                    <a:pt x="15883" y="14982"/>
                  </a:lnTo>
                  <a:lnTo>
                    <a:pt x="13913" y="16106"/>
                  </a:lnTo>
                  <a:lnTo>
                    <a:pt x="13531" y="16293"/>
                  </a:lnTo>
                  <a:lnTo>
                    <a:pt x="14231" y="15856"/>
                  </a:lnTo>
                  <a:lnTo>
                    <a:pt x="15566" y="14795"/>
                  </a:lnTo>
                  <a:lnTo>
                    <a:pt x="16900" y="13796"/>
                  </a:lnTo>
                  <a:lnTo>
                    <a:pt x="17598" y="13360"/>
                  </a:lnTo>
                  <a:lnTo>
                    <a:pt x="18296" y="12922"/>
                  </a:lnTo>
                  <a:lnTo>
                    <a:pt x="19058" y="12611"/>
                  </a:lnTo>
                  <a:lnTo>
                    <a:pt x="19885" y="12360"/>
                  </a:lnTo>
                  <a:lnTo>
                    <a:pt x="20013" y="12297"/>
                  </a:lnTo>
                  <a:lnTo>
                    <a:pt x="20075" y="12236"/>
                  </a:lnTo>
                  <a:lnTo>
                    <a:pt x="20075" y="12110"/>
                  </a:lnTo>
                  <a:lnTo>
                    <a:pt x="20013" y="11923"/>
                  </a:lnTo>
                  <a:lnTo>
                    <a:pt x="19949" y="11862"/>
                  </a:lnTo>
                  <a:lnTo>
                    <a:pt x="19822" y="11862"/>
                  </a:lnTo>
                  <a:lnTo>
                    <a:pt x="19187" y="11923"/>
                  </a:lnTo>
                  <a:lnTo>
                    <a:pt x="18551" y="12049"/>
                  </a:lnTo>
                  <a:lnTo>
                    <a:pt x="19441" y="11674"/>
                  </a:lnTo>
                  <a:lnTo>
                    <a:pt x="20330" y="11237"/>
                  </a:lnTo>
                  <a:lnTo>
                    <a:pt x="21157" y="10925"/>
                  </a:lnTo>
                  <a:close/>
                  <a:moveTo>
                    <a:pt x="16645" y="13297"/>
                  </a:moveTo>
                  <a:lnTo>
                    <a:pt x="15756" y="13983"/>
                  </a:lnTo>
                  <a:lnTo>
                    <a:pt x="14803" y="14732"/>
                  </a:lnTo>
                  <a:lnTo>
                    <a:pt x="13722" y="15607"/>
                  </a:lnTo>
                  <a:lnTo>
                    <a:pt x="12643" y="16356"/>
                  </a:lnTo>
                  <a:lnTo>
                    <a:pt x="10356" y="17791"/>
                  </a:lnTo>
                  <a:lnTo>
                    <a:pt x="9593" y="18166"/>
                  </a:lnTo>
                  <a:lnTo>
                    <a:pt x="8895" y="18604"/>
                  </a:lnTo>
                  <a:lnTo>
                    <a:pt x="8195" y="19039"/>
                  </a:lnTo>
                  <a:lnTo>
                    <a:pt x="7497" y="19540"/>
                  </a:lnTo>
                  <a:lnTo>
                    <a:pt x="7433" y="19603"/>
                  </a:lnTo>
                  <a:lnTo>
                    <a:pt x="7433" y="19727"/>
                  </a:lnTo>
                  <a:lnTo>
                    <a:pt x="7497" y="19851"/>
                  </a:lnTo>
                  <a:lnTo>
                    <a:pt x="7623" y="19978"/>
                  </a:lnTo>
                  <a:lnTo>
                    <a:pt x="7814" y="19978"/>
                  </a:lnTo>
                  <a:lnTo>
                    <a:pt x="10546" y="18229"/>
                  </a:lnTo>
                  <a:lnTo>
                    <a:pt x="12452" y="17354"/>
                  </a:lnTo>
                  <a:lnTo>
                    <a:pt x="11754" y="17728"/>
                  </a:lnTo>
                  <a:lnTo>
                    <a:pt x="10992" y="18229"/>
                  </a:lnTo>
                  <a:lnTo>
                    <a:pt x="10229" y="18791"/>
                  </a:lnTo>
                  <a:lnTo>
                    <a:pt x="9529" y="19353"/>
                  </a:lnTo>
                  <a:lnTo>
                    <a:pt x="8767" y="19914"/>
                  </a:lnTo>
                  <a:lnTo>
                    <a:pt x="8640" y="19978"/>
                  </a:lnTo>
                  <a:lnTo>
                    <a:pt x="8640" y="20226"/>
                  </a:lnTo>
                  <a:lnTo>
                    <a:pt x="8767" y="20352"/>
                  </a:lnTo>
                  <a:lnTo>
                    <a:pt x="9022" y="20352"/>
                  </a:lnTo>
                  <a:lnTo>
                    <a:pt x="9593" y="19978"/>
                  </a:lnTo>
                  <a:lnTo>
                    <a:pt x="10291" y="19727"/>
                  </a:lnTo>
                  <a:lnTo>
                    <a:pt x="10927" y="19414"/>
                  </a:lnTo>
                  <a:lnTo>
                    <a:pt x="11563" y="19102"/>
                  </a:lnTo>
                  <a:lnTo>
                    <a:pt x="12960" y="18353"/>
                  </a:lnTo>
                  <a:lnTo>
                    <a:pt x="14294" y="17480"/>
                  </a:lnTo>
                  <a:lnTo>
                    <a:pt x="15501" y="16668"/>
                  </a:lnTo>
                  <a:lnTo>
                    <a:pt x="16771" y="15919"/>
                  </a:lnTo>
                  <a:lnTo>
                    <a:pt x="17026" y="15794"/>
                  </a:lnTo>
                  <a:lnTo>
                    <a:pt x="16137" y="16417"/>
                  </a:lnTo>
                  <a:lnTo>
                    <a:pt x="15247" y="17105"/>
                  </a:lnTo>
                  <a:lnTo>
                    <a:pt x="14103" y="17916"/>
                  </a:lnTo>
                  <a:lnTo>
                    <a:pt x="12897" y="18728"/>
                  </a:lnTo>
                  <a:lnTo>
                    <a:pt x="11690" y="19477"/>
                  </a:lnTo>
                  <a:lnTo>
                    <a:pt x="10546" y="20352"/>
                  </a:lnTo>
                  <a:lnTo>
                    <a:pt x="10420" y="20476"/>
                  </a:lnTo>
                  <a:lnTo>
                    <a:pt x="10482" y="20601"/>
                  </a:lnTo>
                  <a:lnTo>
                    <a:pt x="10546" y="20727"/>
                  </a:lnTo>
                  <a:lnTo>
                    <a:pt x="10737" y="20788"/>
                  </a:lnTo>
                  <a:lnTo>
                    <a:pt x="11435" y="20727"/>
                  </a:lnTo>
                  <a:lnTo>
                    <a:pt x="12071" y="20539"/>
                  </a:lnTo>
                  <a:lnTo>
                    <a:pt x="12071" y="20664"/>
                  </a:lnTo>
                  <a:lnTo>
                    <a:pt x="12135" y="20851"/>
                  </a:lnTo>
                  <a:lnTo>
                    <a:pt x="12197" y="20914"/>
                  </a:lnTo>
                  <a:lnTo>
                    <a:pt x="12388" y="20914"/>
                  </a:lnTo>
                  <a:lnTo>
                    <a:pt x="13660" y="20476"/>
                  </a:lnTo>
                  <a:lnTo>
                    <a:pt x="14294" y="20289"/>
                  </a:lnTo>
                  <a:lnTo>
                    <a:pt x="14930" y="20039"/>
                  </a:lnTo>
                  <a:lnTo>
                    <a:pt x="14994" y="20165"/>
                  </a:lnTo>
                  <a:lnTo>
                    <a:pt x="15120" y="20226"/>
                  </a:lnTo>
                  <a:lnTo>
                    <a:pt x="15501" y="20226"/>
                  </a:lnTo>
                  <a:lnTo>
                    <a:pt x="15756" y="20165"/>
                  </a:lnTo>
                  <a:lnTo>
                    <a:pt x="14994" y="20476"/>
                  </a:lnTo>
                  <a:lnTo>
                    <a:pt x="14167" y="20788"/>
                  </a:lnTo>
                  <a:lnTo>
                    <a:pt x="13341" y="20975"/>
                  </a:lnTo>
                  <a:lnTo>
                    <a:pt x="12452" y="21101"/>
                  </a:lnTo>
                  <a:lnTo>
                    <a:pt x="11563" y="21162"/>
                  </a:lnTo>
                  <a:lnTo>
                    <a:pt x="10673" y="21101"/>
                  </a:lnTo>
                  <a:lnTo>
                    <a:pt x="9784" y="21038"/>
                  </a:lnTo>
                  <a:lnTo>
                    <a:pt x="8831" y="20851"/>
                  </a:lnTo>
                  <a:lnTo>
                    <a:pt x="7878" y="20601"/>
                  </a:lnTo>
                  <a:lnTo>
                    <a:pt x="6989" y="20289"/>
                  </a:lnTo>
                  <a:lnTo>
                    <a:pt x="6163" y="19914"/>
                  </a:lnTo>
                  <a:lnTo>
                    <a:pt x="5336" y="19477"/>
                  </a:lnTo>
                  <a:lnTo>
                    <a:pt x="5400" y="19477"/>
                  </a:lnTo>
                  <a:lnTo>
                    <a:pt x="6289" y="18978"/>
                  </a:lnTo>
                  <a:lnTo>
                    <a:pt x="7180" y="18604"/>
                  </a:lnTo>
                  <a:lnTo>
                    <a:pt x="8069" y="18229"/>
                  </a:lnTo>
                  <a:lnTo>
                    <a:pt x="9022" y="17854"/>
                  </a:lnTo>
                  <a:lnTo>
                    <a:pt x="9910" y="17417"/>
                  </a:lnTo>
                  <a:lnTo>
                    <a:pt x="10801" y="16918"/>
                  </a:lnTo>
                  <a:lnTo>
                    <a:pt x="12516" y="15919"/>
                  </a:lnTo>
                  <a:lnTo>
                    <a:pt x="14548" y="14545"/>
                  </a:lnTo>
                  <a:lnTo>
                    <a:pt x="15628" y="13859"/>
                  </a:lnTo>
                  <a:lnTo>
                    <a:pt x="16645" y="13297"/>
                  </a:lnTo>
                  <a:close/>
                  <a:moveTo>
                    <a:pt x="10927" y="0"/>
                  </a:moveTo>
                  <a:lnTo>
                    <a:pt x="9910" y="124"/>
                  </a:lnTo>
                  <a:lnTo>
                    <a:pt x="8957" y="248"/>
                  </a:lnTo>
                  <a:lnTo>
                    <a:pt x="8069" y="499"/>
                  </a:lnTo>
                  <a:lnTo>
                    <a:pt x="7180" y="810"/>
                  </a:lnTo>
                  <a:lnTo>
                    <a:pt x="6289" y="1185"/>
                  </a:lnTo>
                  <a:lnTo>
                    <a:pt x="5465" y="1686"/>
                  </a:lnTo>
                  <a:lnTo>
                    <a:pt x="4702" y="2184"/>
                  </a:lnTo>
                  <a:lnTo>
                    <a:pt x="4002" y="2746"/>
                  </a:lnTo>
                  <a:lnTo>
                    <a:pt x="3304" y="3432"/>
                  </a:lnTo>
                  <a:lnTo>
                    <a:pt x="2668" y="4120"/>
                  </a:lnTo>
                  <a:lnTo>
                    <a:pt x="2096" y="4869"/>
                  </a:lnTo>
                  <a:lnTo>
                    <a:pt x="1589" y="5681"/>
                  </a:lnTo>
                  <a:lnTo>
                    <a:pt x="1143" y="6492"/>
                  </a:lnTo>
                  <a:lnTo>
                    <a:pt x="762" y="7367"/>
                  </a:lnTo>
                  <a:lnTo>
                    <a:pt x="445" y="8303"/>
                  </a:lnTo>
                  <a:lnTo>
                    <a:pt x="255" y="9052"/>
                  </a:lnTo>
                  <a:lnTo>
                    <a:pt x="126" y="9801"/>
                  </a:lnTo>
                  <a:lnTo>
                    <a:pt x="0" y="10551"/>
                  </a:lnTo>
                  <a:lnTo>
                    <a:pt x="0" y="11237"/>
                  </a:lnTo>
                  <a:lnTo>
                    <a:pt x="64" y="11986"/>
                  </a:lnTo>
                  <a:lnTo>
                    <a:pt x="126" y="12672"/>
                  </a:lnTo>
                  <a:lnTo>
                    <a:pt x="255" y="13421"/>
                  </a:lnTo>
                  <a:lnTo>
                    <a:pt x="445" y="14109"/>
                  </a:lnTo>
                  <a:lnTo>
                    <a:pt x="445" y="14296"/>
                  </a:lnTo>
                  <a:lnTo>
                    <a:pt x="572" y="14420"/>
                  </a:lnTo>
                  <a:lnTo>
                    <a:pt x="953" y="15294"/>
                  </a:lnTo>
                  <a:lnTo>
                    <a:pt x="1334" y="16043"/>
                  </a:lnTo>
                  <a:lnTo>
                    <a:pt x="1842" y="16855"/>
                  </a:lnTo>
                  <a:lnTo>
                    <a:pt x="2413" y="17541"/>
                  </a:lnTo>
                  <a:lnTo>
                    <a:pt x="2223" y="17728"/>
                  </a:lnTo>
                  <a:lnTo>
                    <a:pt x="2161" y="17854"/>
                  </a:lnTo>
                  <a:lnTo>
                    <a:pt x="2161" y="17916"/>
                  </a:lnTo>
                  <a:lnTo>
                    <a:pt x="2223" y="18103"/>
                  </a:lnTo>
                  <a:lnTo>
                    <a:pt x="2351" y="18166"/>
                  </a:lnTo>
                  <a:lnTo>
                    <a:pt x="2542" y="18166"/>
                  </a:lnTo>
                  <a:lnTo>
                    <a:pt x="2795" y="17979"/>
                  </a:lnTo>
                  <a:lnTo>
                    <a:pt x="3366" y="18541"/>
                  </a:lnTo>
                  <a:lnTo>
                    <a:pt x="4002" y="19102"/>
                  </a:lnTo>
                  <a:lnTo>
                    <a:pt x="4702" y="19603"/>
                  </a:lnTo>
                  <a:lnTo>
                    <a:pt x="5465" y="20039"/>
                  </a:lnTo>
                  <a:lnTo>
                    <a:pt x="6163" y="20413"/>
                  </a:lnTo>
                  <a:lnTo>
                    <a:pt x="6925" y="20788"/>
                  </a:lnTo>
                  <a:lnTo>
                    <a:pt x="7687" y="21038"/>
                  </a:lnTo>
                  <a:lnTo>
                    <a:pt x="8514" y="21288"/>
                  </a:lnTo>
                  <a:lnTo>
                    <a:pt x="9339" y="21413"/>
                  </a:lnTo>
                  <a:lnTo>
                    <a:pt x="10101" y="21537"/>
                  </a:lnTo>
                  <a:lnTo>
                    <a:pt x="10927" y="21600"/>
                  </a:lnTo>
                  <a:lnTo>
                    <a:pt x="11754" y="21600"/>
                  </a:lnTo>
                  <a:lnTo>
                    <a:pt x="12578" y="21537"/>
                  </a:lnTo>
                  <a:lnTo>
                    <a:pt x="13405" y="21413"/>
                  </a:lnTo>
                  <a:lnTo>
                    <a:pt x="14930" y="21038"/>
                  </a:lnTo>
                  <a:lnTo>
                    <a:pt x="15692" y="20727"/>
                  </a:lnTo>
                  <a:lnTo>
                    <a:pt x="16454" y="20352"/>
                  </a:lnTo>
                  <a:lnTo>
                    <a:pt x="17152" y="19914"/>
                  </a:lnTo>
                  <a:lnTo>
                    <a:pt x="17853" y="19477"/>
                  </a:lnTo>
                  <a:lnTo>
                    <a:pt x="18551" y="18791"/>
                  </a:lnTo>
                  <a:lnTo>
                    <a:pt x="19187" y="18042"/>
                  </a:lnTo>
                  <a:lnTo>
                    <a:pt x="19822" y="17230"/>
                  </a:lnTo>
                  <a:lnTo>
                    <a:pt x="20266" y="16417"/>
                  </a:lnTo>
                  <a:lnTo>
                    <a:pt x="20711" y="15481"/>
                  </a:lnTo>
                  <a:lnTo>
                    <a:pt x="21028" y="14483"/>
                  </a:lnTo>
                  <a:lnTo>
                    <a:pt x="21347" y="13484"/>
                  </a:lnTo>
                  <a:lnTo>
                    <a:pt x="21474" y="12485"/>
                  </a:lnTo>
                  <a:lnTo>
                    <a:pt x="21600" y="11487"/>
                  </a:lnTo>
                  <a:lnTo>
                    <a:pt x="21600" y="10425"/>
                  </a:lnTo>
                  <a:lnTo>
                    <a:pt x="21538" y="9427"/>
                  </a:lnTo>
                  <a:lnTo>
                    <a:pt x="21409" y="8428"/>
                  </a:lnTo>
                  <a:lnTo>
                    <a:pt x="21219" y="7428"/>
                  </a:lnTo>
                  <a:lnTo>
                    <a:pt x="20902" y="6492"/>
                  </a:lnTo>
                  <a:lnTo>
                    <a:pt x="20521" y="5618"/>
                  </a:lnTo>
                  <a:lnTo>
                    <a:pt x="20013" y="4745"/>
                  </a:lnTo>
                  <a:lnTo>
                    <a:pt x="19568" y="4057"/>
                  </a:lnTo>
                  <a:lnTo>
                    <a:pt x="18996" y="3432"/>
                  </a:lnTo>
                  <a:lnTo>
                    <a:pt x="18424" y="2870"/>
                  </a:lnTo>
                  <a:lnTo>
                    <a:pt x="17788" y="2309"/>
                  </a:lnTo>
                  <a:lnTo>
                    <a:pt x="17853" y="2184"/>
                  </a:lnTo>
                  <a:lnTo>
                    <a:pt x="17853" y="2060"/>
                  </a:lnTo>
                  <a:lnTo>
                    <a:pt x="17724" y="1934"/>
                  </a:lnTo>
                  <a:lnTo>
                    <a:pt x="17281" y="1934"/>
                  </a:lnTo>
                  <a:lnTo>
                    <a:pt x="16709" y="1559"/>
                  </a:lnTo>
                  <a:lnTo>
                    <a:pt x="15437" y="936"/>
                  </a:lnTo>
                  <a:lnTo>
                    <a:pt x="14803" y="686"/>
                  </a:lnTo>
                  <a:lnTo>
                    <a:pt x="14103" y="499"/>
                  </a:lnTo>
                  <a:lnTo>
                    <a:pt x="13469" y="375"/>
                  </a:lnTo>
                  <a:lnTo>
                    <a:pt x="12769" y="248"/>
                  </a:lnTo>
                  <a:lnTo>
                    <a:pt x="12071" y="187"/>
                  </a:lnTo>
                  <a:lnTo>
                    <a:pt x="12007" y="61"/>
                  </a:lnTo>
                  <a:lnTo>
                    <a:pt x="11880" y="61"/>
                  </a:lnTo>
                  <a:lnTo>
                    <a:pt x="10927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302" name="Shape 395"/>
            <p:cNvSpPr/>
            <p:nvPr/>
          </p:nvSpPr>
          <p:spPr>
            <a:xfrm>
              <a:off x="158" y="2985173"/>
              <a:ext cx="1141744" cy="139419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905" y="0"/>
                  </a:moveTo>
                  <a:lnTo>
                    <a:pt x="7185" y="34"/>
                  </a:lnTo>
                  <a:lnTo>
                    <a:pt x="6467" y="104"/>
                  </a:lnTo>
                  <a:lnTo>
                    <a:pt x="5749" y="242"/>
                  </a:lnTo>
                  <a:lnTo>
                    <a:pt x="5030" y="380"/>
                  </a:lnTo>
                  <a:lnTo>
                    <a:pt x="4311" y="519"/>
                  </a:lnTo>
                  <a:lnTo>
                    <a:pt x="2958" y="900"/>
                  </a:lnTo>
                  <a:lnTo>
                    <a:pt x="2324" y="1142"/>
                  </a:lnTo>
                  <a:lnTo>
                    <a:pt x="1733" y="1384"/>
                  </a:lnTo>
                  <a:lnTo>
                    <a:pt x="1141" y="1662"/>
                  </a:lnTo>
                  <a:lnTo>
                    <a:pt x="591" y="1973"/>
                  </a:lnTo>
                  <a:lnTo>
                    <a:pt x="0" y="2250"/>
                  </a:lnTo>
                  <a:lnTo>
                    <a:pt x="0" y="2526"/>
                  </a:lnTo>
                  <a:lnTo>
                    <a:pt x="718" y="2181"/>
                  </a:lnTo>
                  <a:lnTo>
                    <a:pt x="1479" y="1799"/>
                  </a:lnTo>
                  <a:lnTo>
                    <a:pt x="2283" y="1454"/>
                  </a:lnTo>
                  <a:lnTo>
                    <a:pt x="2747" y="1246"/>
                  </a:lnTo>
                  <a:lnTo>
                    <a:pt x="3213" y="1107"/>
                  </a:lnTo>
                  <a:lnTo>
                    <a:pt x="4227" y="831"/>
                  </a:lnTo>
                  <a:lnTo>
                    <a:pt x="5242" y="588"/>
                  </a:lnTo>
                  <a:lnTo>
                    <a:pt x="6256" y="415"/>
                  </a:lnTo>
                  <a:lnTo>
                    <a:pt x="6763" y="345"/>
                  </a:lnTo>
                  <a:lnTo>
                    <a:pt x="7271" y="312"/>
                  </a:lnTo>
                  <a:lnTo>
                    <a:pt x="7819" y="277"/>
                  </a:lnTo>
                  <a:lnTo>
                    <a:pt x="8327" y="242"/>
                  </a:lnTo>
                  <a:lnTo>
                    <a:pt x="9341" y="312"/>
                  </a:lnTo>
                  <a:lnTo>
                    <a:pt x="10356" y="415"/>
                  </a:lnTo>
                  <a:lnTo>
                    <a:pt x="11370" y="588"/>
                  </a:lnTo>
                  <a:lnTo>
                    <a:pt x="12343" y="831"/>
                  </a:lnTo>
                  <a:lnTo>
                    <a:pt x="13315" y="1142"/>
                  </a:lnTo>
                  <a:lnTo>
                    <a:pt x="14288" y="1488"/>
                  </a:lnTo>
                  <a:lnTo>
                    <a:pt x="14668" y="1627"/>
                  </a:lnTo>
                  <a:lnTo>
                    <a:pt x="15006" y="1799"/>
                  </a:lnTo>
                  <a:lnTo>
                    <a:pt x="15683" y="2181"/>
                  </a:lnTo>
                  <a:lnTo>
                    <a:pt x="16317" y="2630"/>
                  </a:lnTo>
                  <a:lnTo>
                    <a:pt x="16908" y="3080"/>
                  </a:lnTo>
                  <a:lnTo>
                    <a:pt x="17626" y="3600"/>
                  </a:lnTo>
                  <a:lnTo>
                    <a:pt x="18260" y="4154"/>
                  </a:lnTo>
                  <a:lnTo>
                    <a:pt x="18937" y="4742"/>
                  </a:lnTo>
                  <a:lnTo>
                    <a:pt x="19528" y="5330"/>
                  </a:lnTo>
                  <a:lnTo>
                    <a:pt x="20036" y="5953"/>
                  </a:lnTo>
                  <a:lnTo>
                    <a:pt x="20416" y="6611"/>
                  </a:lnTo>
                  <a:lnTo>
                    <a:pt x="20628" y="6923"/>
                  </a:lnTo>
                  <a:lnTo>
                    <a:pt x="20882" y="7616"/>
                  </a:lnTo>
                  <a:lnTo>
                    <a:pt x="21009" y="7996"/>
                  </a:lnTo>
                  <a:lnTo>
                    <a:pt x="21093" y="8412"/>
                  </a:lnTo>
                  <a:lnTo>
                    <a:pt x="21135" y="8862"/>
                  </a:lnTo>
                  <a:lnTo>
                    <a:pt x="21220" y="9727"/>
                  </a:lnTo>
                  <a:lnTo>
                    <a:pt x="21262" y="11527"/>
                  </a:lnTo>
                  <a:lnTo>
                    <a:pt x="21304" y="12289"/>
                  </a:lnTo>
                  <a:lnTo>
                    <a:pt x="21220" y="13085"/>
                  </a:lnTo>
                  <a:lnTo>
                    <a:pt x="21093" y="13846"/>
                  </a:lnTo>
                  <a:lnTo>
                    <a:pt x="20839" y="14607"/>
                  </a:lnTo>
                  <a:lnTo>
                    <a:pt x="20543" y="15334"/>
                  </a:lnTo>
                  <a:lnTo>
                    <a:pt x="20162" y="16027"/>
                  </a:lnTo>
                  <a:lnTo>
                    <a:pt x="19698" y="16685"/>
                  </a:lnTo>
                  <a:lnTo>
                    <a:pt x="19107" y="17342"/>
                  </a:lnTo>
                  <a:lnTo>
                    <a:pt x="18810" y="17620"/>
                  </a:lnTo>
                  <a:lnTo>
                    <a:pt x="18514" y="17862"/>
                  </a:lnTo>
                  <a:lnTo>
                    <a:pt x="17838" y="18381"/>
                  </a:lnTo>
                  <a:lnTo>
                    <a:pt x="17119" y="18831"/>
                  </a:lnTo>
                  <a:lnTo>
                    <a:pt x="16401" y="19281"/>
                  </a:lnTo>
                  <a:lnTo>
                    <a:pt x="16020" y="19523"/>
                  </a:lnTo>
                  <a:lnTo>
                    <a:pt x="15597" y="19731"/>
                  </a:lnTo>
                  <a:lnTo>
                    <a:pt x="15175" y="19905"/>
                  </a:lnTo>
                  <a:lnTo>
                    <a:pt x="14752" y="20077"/>
                  </a:lnTo>
                  <a:lnTo>
                    <a:pt x="13907" y="20354"/>
                  </a:lnTo>
                  <a:lnTo>
                    <a:pt x="12977" y="20562"/>
                  </a:lnTo>
                  <a:lnTo>
                    <a:pt x="11286" y="20943"/>
                  </a:lnTo>
                  <a:lnTo>
                    <a:pt x="10482" y="21116"/>
                  </a:lnTo>
                  <a:lnTo>
                    <a:pt x="9637" y="21255"/>
                  </a:lnTo>
                  <a:lnTo>
                    <a:pt x="9087" y="21323"/>
                  </a:lnTo>
                  <a:lnTo>
                    <a:pt x="8539" y="21358"/>
                  </a:lnTo>
                  <a:lnTo>
                    <a:pt x="7482" y="21358"/>
                  </a:lnTo>
                  <a:lnTo>
                    <a:pt x="6425" y="21288"/>
                  </a:lnTo>
                  <a:lnTo>
                    <a:pt x="5326" y="21185"/>
                  </a:lnTo>
                  <a:lnTo>
                    <a:pt x="3931" y="21012"/>
                  </a:lnTo>
                  <a:lnTo>
                    <a:pt x="3213" y="20873"/>
                  </a:lnTo>
                  <a:lnTo>
                    <a:pt x="1859" y="20528"/>
                  </a:lnTo>
                  <a:lnTo>
                    <a:pt x="1183" y="20285"/>
                  </a:lnTo>
                  <a:lnTo>
                    <a:pt x="591" y="20008"/>
                  </a:lnTo>
                  <a:lnTo>
                    <a:pt x="0" y="19662"/>
                  </a:lnTo>
                  <a:lnTo>
                    <a:pt x="0" y="20008"/>
                  </a:lnTo>
                  <a:lnTo>
                    <a:pt x="380" y="20216"/>
                  </a:lnTo>
                  <a:lnTo>
                    <a:pt x="802" y="20424"/>
                  </a:lnTo>
                  <a:lnTo>
                    <a:pt x="1183" y="20596"/>
                  </a:lnTo>
                  <a:lnTo>
                    <a:pt x="1649" y="20735"/>
                  </a:lnTo>
                  <a:lnTo>
                    <a:pt x="2536" y="21012"/>
                  </a:lnTo>
                  <a:lnTo>
                    <a:pt x="3424" y="21185"/>
                  </a:lnTo>
                  <a:lnTo>
                    <a:pt x="4269" y="21323"/>
                  </a:lnTo>
                  <a:lnTo>
                    <a:pt x="5156" y="21427"/>
                  </a:lnTo>
                  <a:lnTo>
                    <a:pt x="6003" y="21531"/>
                  </a:lnTo>
                  <a:lnTo>
                    <a:pt x="6848" y="21600"/>
                  </a:lnTo>
                  <a:lnTo>
                    <a:pt x="8580" y="21600"/>
                  </a:lnTo>
                  <a:lnTo>
                    <a:pt x="9426" y="21531"/>
                  </a:lnTo>
                  <a:lnTo>
                    <a:pt x="10314" y="21427"/>
                  </a:lnTo>
                  <a:lnTo>
                    <a:pt x="11116" y="21288"/>
                  </a:lnTo>
                  <a:lnTo>
                    <a:pt x="11963" y="21081"/>
                  </a:lnTo>
                  <a:lnTo>
                    <a:pt x="13568" y="20735"/>
                  </a:lnTo>
                  <a:lnTo>
                    <a:pt x="14415" y="20528"/>
                  </a:lnTo>
                  <a:lnTo>
                    <a:pt x="15133" y="20250"/>
                  </a:lnTo>
                  <a:lnTo>
                    <a:pt x="15851" y="19905"/>
                  </a:lnTo>
                  <a:lnTo>
                    <a:pt x="16570" y="19523"/>
                  </a:lnTo>
                  <a:lnTo>
                    <a:pt x="17838" y="18692"/>
                  </a:lnTo>
                  <a:lnTo>
                    <a:pt x="18430" y="18277"/>
                  </a:lnTo>
                  <a:lnTo>
                    <a:pt x="18980" y="17828"/>
                  </a:lnTo>
                  <a:lnTo>
                    <a:pt x="19487" y="17342"/>
                  </a:lnTo>
                  <a:lnTo>
                    <a:pt x="19951" y="16823"/>
                  </a:lnTo>
                  <a:lnTo>
                    <a:pt x="20375" y="16270"/>
                  </a:lnTo>
                  <a:lnTo>
                    <a:pt x="20755" y="15646"/>
                  </a:lnTo>
                  <a:lnTo>
                    <a:pt x="21050" y="14989"/>
                  </a:lnTo>
                  <a:lnTo>
                    <a:pt x="21304" y="14331"/>
                  </a:lnTo>
                  <a:lnTo>
                    <a:pt x="21431" y="13639"/>
                  </a:lnTo>
                  <a:lnTo>
                    <a:pt x="21557" y="12946"/>
                  </a:lnTo>
                  <a:lnTo>
                    <a:pt x="21600" y="12254"/>
                  </a:lnTo>
                  <a:lnTo>
                    <a:pt x="21600" y="11562"/>
                  </a:lnTo>
                  <a:lnTo>
                    <a:pt x="21557" y="10869"/>
                  </a:lnTo>
                  <a:lnTo>
                    <a:pt x="21473" y="10142"/>
                  </a:lnTo>
                  <a:lnTo>
                    <a:pt x="21389" y="8792"/>
                  </a:lnTo>
                  <a:lnTo>
                    <a:pt x="21346" y="8100"/>
                  </a:lnTo>
                  <a:lnTo>
                    <a:pt x="21262" y="7788"/>
                  </a:lnTo>
                  <a:lnTo>
                    <a:pt x="21177" y="7442"/>
                  </a:lnTo>
                  <a:lnTo>
                    <a:pt x="21050" y="7095"/>
                  </a:lnTo>
                  <a:lnTo>
                    <a:pt x="20882" y="6784"/>
                  </a:lnTo>
                  <a:lnTo>
                    <a:pt x="20543" y="6161"/>
                  </a:lnTo>
                  <a:lnTo>
                    <a:pt x="20121" y="5573"/>
                  </a:lnTo>
                  <a:lnTo>
                    <a:pt x="19614" y="5019"/>
                  </a:lnTo>
                  <a:lnTo>
                    <a:pt x="19107" y="4499"/>
                  </a:lnTo>
                  <a:lnTo>
                    <a:pt x="18557" y="3980"/>
                  </a:lnTo>
                  <a:lnTo>
                    <a:pt x="18007" y="3496"/>
                  </a:lnTo>
                  <a:lnTo>
                    <a:pt x="17415" y="3045"/>
                  </a:lnTo>
                  <a:lnTo>
                    <a:pt x="16781" y="2596"/>
                  </a:lnTo>
                  <a:lnTo>
                    <a:pt x="16147" y="2181"/>
                  </a:lnTo>
                  <a:lnTo>
                    <a:pt x="15471" y="1799"/>
                  </a:lnTo>
                  <a:lnTo>
                    <a:pt x="14795" y="1454"/>
                  </a:lnTo>
                  <a:lnTo>
                    <a:pt x="14076" y="1142"/>
                  </a:lnTo>
                  <a:lnTo>
                    <a:pt x="13357" y="865"/>
                  </a:lnTo>
                  <a:lnTo>
                    <a:pt x="12597" y="623"/>
                  </a:lnTo>
                  <a:lnTo>
                    <a:pt x="11836" y="415"/>
                  </a:lnTo>
                  <a:lnTo>
                    <a:pt x="11032" y="242"/>
                  </a:lnTo>
                  <a:lnTo>
                    <a:pt x="10229" y="104"/>
                  </a:lnTo>
                  <a:lnTo>
                    <a:pt x="9426" y="34"/>
                  </a:lnTo>
                  <a:lnTo>
                    <a:pt x="8623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303" name="Shape 396"/>
            <p:cNvSpPr/>
            <p:nvPr/>
          </p:nvSpPr>
          <p:spPr>
            <a:xfrm>
              <a:off x="665998" y="136323"/>
              <a:ext cx="1405412" cy="132723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17" y="218"/>
                  </a:moveTo>
                  <a:lnTo>
                    <a:pt x="1923" y="291"/>
                  </a:lnTo>
                  <a:lnTo>
                    <a:pt x="2163" y="436"/>
                  </a:lnTo>
                  <a:lnTo>
                    <a:pt x="2232" y="436"/>
                  </a:lnTo>
                  <a:lnTo>
                    <a:pt x="2644" y="982"/>
                  </a:lnTo>
                  <a:lnTo>
                    <a:pt x="3537" y="1999"/>
                  </a:lnTo>
                  <a:lnTo>
                    <a:pt x="4052" y="2437"/>
                  </a:lnTo>
                  <a:lnTo>
                    <a:pt x="5048" y="3382"/>
                  </a:lnTo>
                  <a:lnTo>
                    <a:pt x="6043" y="4291"/>
                  </a:lnTo>
                  <a:lnTo>
                    <a:pt x="8379" y="6691"/>
                  </a:lnTo>
                  <a:lnTo>
                    <a:pt x="9581" y="7891"/>
                  </a:lnTo>
                  <a:lnTo>
                    <a:pt x="10165" y="8509"/>
                  </a:lnTo>
                  <a:lnTo>
                    <a:pt x="10783" y="9054"/>
                  </a:lnTo>
                  <a:lnTo>
                    <a:pt x="10817" y="9091"/>
                  </a:lnTo>
                  <a:lnTo>
                    <a:pt x="10852" y="9236"/>
                  </a:lnTo>
                  <a:lnTo>
                    <a:pt x="10817" y="9381"/>
                  </a:lnTo>
                  <a:lnTo>
                    <a:pt x="10783" y="9563"/>
                  </a:lnTo>
                  <a:lnTo>
                    <a:pt x="10680" y="9745"/>
                  </a:lnTo>
                  <a:lnTo>
                    <a:pt x="10474" y="10036"/>
                  </a:lnTo>
                  <a:lnTo>
                    <a:pt x="10268" y="10291"/>
                  </a:lnTo>
                  <a:lnTo>
                    <a:pt x="10027" y="10545"/>
                  </a:lnTo>
                  <a:lnTo>
                    <a:pt x="9821" y="10799"/>
                  </a:lnTo>
                  <a:lnTo>
                    <a:pt x="9684" y="10873"/>
                  </a:lnTo>
                  <a:lnTo>
                    <a:pt x="9547" y="10945"/>
                  </a:lnTo>
                  <a:lnTo>
                    <a:pt x="9409" y="10982"/>
                  </a:lnTo>
                  <a:lnTo>
                    <a:pt x="9238" y="10982"/>
                  </a:lnTo>
                  <a:lnTo>
                    <a:pt x="9238" y="10909"/>
                  </a:lnTo>
                  <a:lnTo>
                    <a:pt x="9203" y="10873"/>
                  </a:lnTo>
                  <a:lnTo>
                    <a:pt x="8859" y="10690"/>
                  </a:lnTo>
                  <a:lnTo>
                    <a:pt x="8550" y="10472"/>
                  </a:lnTo>
                  <a:lnTo>
                    <a:pt x="7967" y="9963"/>
                  </a:lnTo>
                  <a:lnTo>
                    <a:pt x="6867" y="8873"/>
                  </a:lnTo>
                  <a:lnTo>
                    <a:pt x="5769" y="7782"/>
                  </a:lnTo>
                  <a:lnTo>
                    <a:pt x="4739" y="6617"/>
                  </a:lnTo>
                  <a:lnTo>
                    <a:pt x="3640" y="5454"/>
                  </a:lnTo>
                  <a:lnTo>
                    <a:pt x="2541" y="4327"/>
                  </a:lnTo>
                  <a:lnTo>
                    <a:pt x="1408" y="3236"/>
                  </a:lnTo>
                  <a:lnTo>
                    <a:pt x="240" y="2182"/>
                  </a:lnTo>
                  <a:lnTo>
                    <a:pt x="240" y="2108"/>
                  </a:lnTo>
                  <a:lnTo>
                    <a:pt x="206" y="1927"/>
                  </a:lnTo>
                  <a:lnTo>
                    <a:pt x="206" y="1563"/>
                  </a:lnTo>
                  <a:lnTo>
                    <a:pt x="240" y="1418"/>
                  </a:lnTo>
                  <a:lnTo>
                    <a:pt x="309" y="1272"/>
                  </a:lnTo>
                  <a:lnTo>
                    <a:pt x="377" y="1126"/>
                  </a:lnTo>
                  <a:lnTo>
                    <a:pt x="618" y="873"/>
                  </a:lnTo>
                  <a:lnTo>
                    <a:pt x="962" y="509"/>
                  </a:lnTo>
                  <a:lnTo>
                    <a:pt x="1133" y="363"/>
                  </a:lnTo>
                  <a:lnTo>
                    <a:pt x="1339" y="254"/>
                  </a:lnTo>
                  <a:lnTo>
                    <a:pt x="1511" y="218"/>
                  </a:lnTo>
                  <a:close/>
                  <a:moveTo>
                    <a:pt x="10989" y="9563"/>
                  </a:moveTo>
                  <a:lnTo>
                    <a:pt x="11161" y="9672"/>
                  </a:lnTo>
                  <a:lnTo>
                    <a:pt x="11332" y="9890"/>
                  </a:lnTo>
                  <a:lnTo>
                    <a:pt x="11607" y="10254"/>
                  </a:lnTo>
                  <a:lnTo>
                    <a:pt x="11813" y="10509"/>
                  </a:lnTo>
                  <a:lnTo>
                    <a:pt x="12019" y="10727"/>
                  </a:lnTo>
                  <a:lnTo>
                    <a:pt x="12500" y="11091"/>
                  </a:lnTo>
                  <a:lnTo>
                    <a:pt x="13289" y="11746"/>
                  </a:lnTo>
                  <a:lnTo>
                    <a:pt x="14080" y="12400"/>
                  </a:lnTo>
                  <a:lnTo>
                    <a:pt x="14835" y="13090"/>
                  </a:lnTo>
                  <a:lnTo>
                    <a:pt x="15590" y="13854"/>
                  </a:lnTo>
                  <a:lnTo>
                    <a:pt x="16827" y="15163"/>
                  </a:lnTo>
                  <a:lnTo>
                    <a:pt x="18097" y="16472"/>
                  </a:lnTo>
                  <a:lnTo>
                    <a:pt x="19299" y="17709"/>
                  </a:lnTo>
                  <a:lnTo>
                    <a:pt x="19917" y="18326"/>
                  </a:lnTo>
                  <a:lnTo>
                    <a:pt x="20570" y="18909"/>
                  </a:lnTo>
                  <a:lnTo>
                    <a:pt x="20467" y="19163"/>
                  </a:lnTo>
                  <a:lnTo>
                    <a:pt x="20295" y="19417"/>
                  </a:lnTo>
                  <a:lnTo>
                    <a:pt x="19952" y="19818"/>
                  </a:lnTo>
                  <a:lnTo>
                    <a:pt x="19608" y="20182"/>
                  </a:lnTo>
                  <a:lnTo>
                    <a:pt x="19402" y="20327"/>
                  </a:lnTo>
                  <a:lnTo>
                    <a:pt x="19196" y="20436"/>
                  </a:lnTo>
                  <a:lnTo>
                    <a:pt x="19196" y="20400"/>
                  </a:lnTo>
                  <a:lnTo>
                    <a:pt x="19128" y="20327"/>
                  </a:lnTo>
                  <a:lnTo>
                    <a:pt x="18784" y="20145"/>
                  </a:lnTo>
                  <a:lnTo>
                    <a:pt x="18441" y="19927"/>
                  </a:lnTo>
                  <a:lnTo>
                    <a:pt x="18132" y="19672"/>
                  </a:lnTo>
                  <a:lnTo>
                    <a:pt x="17857" y="19345"/>
                  </a:lnTo>
                  <a:lnTo>
                    <a:pt x="17307" y="18727"/>
                  </a:lnTo>
                  <a:lnTo>
                    <a:pt x="16792" y="18073"/>
                  </a:lnTo>
                  <a:lnTo>
                    <a:pt x="16174" y="17381"/>
                  </a:lnTo>
                  <a:lnTo>
                    <a:pt x="15522" y="16690"/>
                  </a:lnTo>
                  <a:lnTo>
                    <a:pt x="14835" y="16072"/>
                  </a:lnTo>
                  <a:lnTo>
                    <a:pt x="14113" y="15454"/>
                  </a:lnTo>
                  <a:lnTo>
                    <a:pt x="13874" y="15236"/>
                  </a:lnTo>
                  <a:lnTo>
                    <a:pt x="13668" y="15018"/>
                  </a:lnTo>
                  <a:lnTo>
                    <a:pt x="13462" y="14763"/>
                  </a:lnTo>
                  <a:lnTo>
                    <a:pt x="13221" y="14545"/>
                  </a:lnTo>
                  <a:lnTo>
                    <a:pt x="12844" y="14218"/>
                  </a:lnTo>
                  <a:lnTo>
                    <a:pt x="12500" y="13891"/>
                  </a:lnTo>
                  <a:lnTo>
                    <a:pt x="11779" y="13199"/>
                  </a:lnTo>
                  <a:lnTo>
                    <a:pt x="11092" y="12582"/>
                  </a:lnTo>
                  <a:lnTo>
                    <a:pt x="10783" y="12254"/>
                  </a:lnTo>
                  <a:lnTo>
                    <a:pt x="10474" y="11890"/>
                  </a:lnTo>
                  <a:lnTo>
                    <a:pt x="10302" y="11672"/>
                  </a:lnTo>
                  <a:lnTo>
                    <a:pt x="10130" y="11454"/>
                  </a:lnTo>
                  <a:lnTo>
                    <a:pt x="9924" y="11273"/>
                  </a:lnTo>
                  <a:lnTo>
                    <a:pt x="9684" y="11163"/>
                  </a:lnTo>
                  <a:lnTo>
                    <a:pt x="9924" y="10982"/>
                  </a:lnTo>
                  <a:lnTo>
                    <a:pt x="10130" y="10763"/>
                  </a:lnTo>
                  <a:lnTo>
                    <a:pt x="10439" y="10400"/>
                  </a:lnTo>
                  <a:lnTo>
                    <a:pt x="10748" y="9999"/>
                  </a:lnTo>
                  <a:lnTo>
                    <a:pt x="10886" y="9781"/>
                  </a:lnTo>
                  <a:lnTo>
                    <a:pt x="10989" y="9563"/>
                  </a:lnTo>
                  <a:close/>
                  <a:moveTo>
                    <a:pt x="20638" y="19345"/>
                  </a:moveTo>
                  <a:lnTo>
                    <a:pt x="21017" y="19746"/>
                  </a:lnTo>
                  <a:lnTo>
                    <a:pt x="21153" y="19927"/>
                  </a:lnTo>
                  <a:lnTo>
                    <a:pt x="21359" y="20073"/>
                  </a:lnTo>
                  <a:lnTo>
                    <a:pt x="21188" y="20472"/>
                  </a:lnTo>
                  <a:lnTo>
                    <a:pt x="20982" y="20800"/>
                  </a:lnTo>
                  <a:lnTo>
                    <a:pt x="20844" y="20981"/>
                  </a:lnTo>
                  <a:lnTo>
                    <a:pt x="20708" y="21090"/>
                  </a:lnTo>
                  <a:lnTo>
                    <a:pt x="20535" y="21236"/>
                  </a:lnTo>
                  <a:lnTo>
                    <a:pt x="20364" y="21345"/>
                  </a:lnTo>
                  <a:lnTo>
                    <a:pt x="20089" y="21090"/>
                  </a:lnTo>
                  <a:lnTo>
                    <a:pt x="19849" y="20836"/>
                  </a:lnTo>
                  <a:lnTo>
                    <a:pt x="19574" y="20509"/>
                  </a:lnTo>
                  <a:lnTo>
                    <a:pt x="19849" y="20291"/>
                  </a:lnTo>
                  <a:lnTo>
                    <a:pt x="20364" y="19746"/>
                  </a:lnTo>
                  <a:lnTo>
                    <a:pt x="20501" y="19527"/>
                  </a:lnTo>
                  <a:lnTo>
                    <a:pt x="20638" y="19345"/>
                  </a:lnTo>
                  <a:close/>
                  <a:moveTo>
                    <a:pt x="1477" y="0"/>
                  </a:moveTo>
                  <a:lnTo>
                    <a:pt x="1305" y="72"/>
                  </a:lnTo>
                  <a:lnTo>
                    <a:pt x="1099" y="181"/>
                  </a:lnTo>
                  <a:lnTo>
                    <a:pt x="721" y="436"/>
                  </a:lnTo>
                  <a:lnTo>
                    <a:pt x="549" y="618"/>
                  </a:lnTo>
                  <a:lnTo>
                    <a:pt x="377" y="799"/>
                  </a:lnTo>
                  <a:lnTo>
                    <a:pt x="240" y="982"/>
                  </a:lnTo>
                  <a:lnTo>
                    <a:pt x="137" y="1200"/>
                  </a:lnTo>
                  <a:lnTo>
                    <a:pt x="68" y="1381"/>
                  </a:lnTo>
                  <a:lnTo>
                    <a:pt x="0" y="1636"/>
                  </a:lnTo>
                  <a:lnTo>
                    <a:pt x="0" y="1854"/>
                  </a:lnTo>
                  <a:lnTo>
                    <a:pt x="68" y="2108"/>
                  </a:lnTo>
                  <a:lnTo>
                    <a:pt x="0" y="2182"/>
                  </a:lnTo>
                  <a:lnTo>
                    <a:pt x="34" y="2218"/>
                  </a:lnTo>
                  <a:lnTo>
                    <a:pt x="34" y="2254"/>
                  </a:lnTo>
                  <a:lnTo>
                    <a:pt x="1236" y="3345"/>
                  </a:lnTo>
                  <a:lnTo>
                    <a:pt x="2369" y="4473"/>
                  </a:lnTo>
                  <a:lnTo>
                    <a:pt x="3468" y="5600"/>
                  </a:lnTo>
                  <a:lnTo>
                    <a:pt x="4567" y="6800"/>
                  </a:lnTo>
                  <a:lnTo>
                    <a:pt x="5734" y="8036"/>
                  </a:lnTo>
                  <a:lnTo>
                    <a:pt x="6902" y="9236"/>
                  </a:lnTo>
                  <a:lnTo>
                    <a:pt x="7383" y="9709"/>
                  </a:lnTo>
                  <a:lnTo>
                    <a:pt x="7898" y="10182"/>
                  </a:lnTo>
                  <a:lnTo>
                    <a:pt x="8413" y="10654"/>
                  </a:lnTo>
                  <a:lnTo>
                    <a:pt x="8722" y="10836"/>
                  </a:lnTo>
                  <a:lnTo>
                    <a:pt x="8997" y="11018"/>
                  </a:lnTo>
                  <a:lnTo>
                    <a:pt x="8997" y="11091"/>
                  </a:lnTo>
                  <a:lnTo>
                    <a:pt x="9100" y="11200"/>
                  </a:lnTo>
                  <a:lnTo>
                    <a:pt x="9203" y="11236"/>
                  </a:lnTo>
                  <a:lnTo>
                    <a:pt x="9444" y="11236"/>
                  </a:lnTo>
                  <a:lnTo>
                    <a:pt x="9478" y="11273"/>
                  </a:lnTo>
                  <a:lnTo>
                    <a:pt x="9890" y="11491"/>
                  </a:lnTo>
                  <a:lnTo>
                    <a:pt x="10199" y="11818"/>
                  </a:lnTo>
                  <a:lnTo>
                    <a:pt x="10474" y="12218"/>
                  </a:lnTo>
                  <a:lnTo>
                    <a:pt x="10748" y="12582"/>
                  </a:lnTo>
                  <a:lnTo>
                    <a:pt x="11092" y="12909"/>
                  </a:lnTo>
                  <a:lnTo>
                    <a:pt x="11435" y="13199"/>
                  </a:lnTo>
                  <a:lnTo>
                    <a:pt x="11813" y="13527"/>
                  </a:lnTo>
                  <a:lnTo>
                    <a:pt x="12156" y="13854"/>
                  </a:lnTo>
                  <a:lnTo>
                    <a:pt x="13427" y="15054"/>
                  </a:lnTo>
                  <a:lnTo>
                    <a:pt x="14045" y="15673"/>
                  </a:lnTo>
                  <a:lnTo>
                    <a:pt x="14698" y="16254"/>
                  </a:lnTo>
                  <a:lnTo>
                    <a:pt x="15316" y="16836"/>
                  </a:lnTo>
                  <a:lnTo>
                    <a:pt x="15899" y="17454"/>
                  </a:lnTo>
                  <a:lnTo>
                    <a:pt x="16483" y="18073"/>
                  </a:lnTo>
                  <a:lnTo>
                    <a:pt x="17033" y="18727"/>
                  </a:lnTo>
                  <a:lnTo>
                    <a:pt x="17479" y="19272"/>
                  </a:lnTo>
                  <a:lnTo>
                    <a:pt x="17926" y="19781"/>
                  </a:lnTo>
                  <a:lnTo>
                    <a:pt x="18200" y="20036"/>
                  </a:lnTo>
                  <a:lnTo>
                    <a:pt x="18475" y="20254"/>
                  </a:lnTo>
                  <a:lnTo>
                    <a:pt x="18750" y="20436"/>
                  </a:lnTo>
                  <a:lnTo>
                    <a:pt x="19059" y="20582"/>
                  </a:lnTo>
                  <a:lnTo>
                    <a:pt x="19059" y="20618"/>
                  </a:lnTo>
                  <a:lnTo>
                    <a:pt x="19128" y="20654"/>
                  </a:lnTo>
                  <a:lnTo>
                    <a:pt x="19231" y="20654"/>
                  </a:lnTo>
                  <a:lnTo>
                    <a:pt x="19402" y="20618"/>
                  </a:lnTo>
                  <a:lnTo>
                    <a:pt x="19574" y="20836"/>
                  </a:lnTo>
                  <a:lnTo>
                    <a:pt x="20020" y="21308"/>
                  </a:lnTo>
                  <a:lnTo>
                    <a:pt x="20329" y="21563"/>
                  </a:lnTo>
                  <a:lnTo>
                    <a:pt x="20364" y="21600"/>
                  </a:lnTo>
                  <a:lnTo>
                    <a:pt x="20432" y="21563"/>
                  </a:lnTo>
                  <a:lnTo>
                    <a:pt x="20467" y="21527"/>
                  </a:lnTo>
                  <a:lnTo>
                    <a:pt x="20467" y="21491"/>
                  </a:lnTo>
                  <a:lnTo>
                    <a:pt x="20673" y="21417"/>
                  </a:lnTo>
                  <a:lnTo>
                    <a:pt x="20844" y="21308"/>
                  </a:lnTo>
                  <a:lnTo>
                    <a:pt x="21017" y="21164"/>
                  </a:lnTo>
                  <a:lnTo>
                    <a:pt x="21153" y="20981"/>
                  </a:lnTo>
                  <a:lnTo>
                    <a:pt x="21429" y="20545"/>
                  </a:lnTo>
                  <a:lnTo>
                    <a:pt x="21565" y="20108"/>
                  </a:lnTo>
                  <a:lnTo>
                    <a:pt x="21565" y="20036"/>
                  </a:lnTo>
                  <a:lnTo>
                    <a:pt x="21600" y="19964"/>
                  </a:lnTo>
                  <a:lnTo>
                    <a:pt x="21565" y="19890"/>
                  </a:lnTo>
                  <a:lnTo>
                    <a:pt x="21462" y="19890"/>
                  </a:lnTo>
                  <a:lnTo>
                    <a:pt x="21120" y="19563"/>
                  </a:lnTo>
                  <a:lnTo>
                    <a:pt x="20708" y="19127"/>
                  </a:lnTo>
                  <a:lnTo>
                    <a:pt x="20741" y="19054"/>
                  </a:lnTo>
                  <a:lnTo>
                    <a:pt x="20844" y="19054"/>
                  </a:lnTo>
                  <a:lnTo>
                    <a:pt x="20879" y="19018"/>
                  </a:lnTo>
                  <a:lnTo>
                    <a:pt x="20914" y="18909"/>
                  </a:lnTo>
                  <a:lnTo>
                    <a:pt x="20844" y="18836"/>
                  </a:lnTo>
                  <a:lnTo>
                    <a:pt x="20089" y="18145"/>
                  </a:lnTo>
                  <a:lnTo>
                    <a:pt x="19334" y="17454"/>
                  </a:lnTo>
                  <a:lnTo>
                    <a:pt x="17926" y="15963"/>
                  </a:lnTo>
                  <a:lnTo>
                    <a:pt x="16552" y="14545"/>
                  </a:lnTo>
                  <a:lnTo>
                    <a:pt x="15213" y="13164"/>
                  </a:lnTo>
                  <a:lnTo>
                    <a:pt x="14869" y="12800"/>
                  </a:lnTo>
                  <a:lnTo>
                    <a:pt x="14492" y="12472"/>
                  </a:lnTo>
                  <a:lnTo>
                    <a:pt x="13736" y="11855"/>
                  </a:lnTo>
                  <a:lnTo>
                    <a:pt x="12225" y="10654"/>
                  </a:lnTo>
                  <a:lnTo>
                    <a:pt x="12088" y="10509"/>
                  </a:lnTo>
                  <a:lnTo>
                    <a:pt x="11950" y="10326"/>
                  </a:lnTo>
                  <a:lnTo>
                    <a:pt x="11641" y="9963"/>
                  </a:lnTo>
                  <a:lnTo>
                    <a:pt x="11332" y="9600"/>
                  </a:lnTo>
                  <a:lnTo>
                    <a:pt x="11195" y="9454"/>
                  </a:lnTo>
                  <a:lnTo>
                    <a:pt x="11023" y="9381"/>
                  </a:lnTo>
                  <a:lnTo>
                    <a:pt x="11023" y="9200"/>
                  </a:lnTo>
                  <a:lnTo>
                    <a:pt x="10989" y="9017"/>
                  </a:lnTo>
                  <a:lnTo>
                    <a:pt x="10989" y="8945"/>
                  </a:lnTo>
                  <a:lnTo>
                    <a:pt x="10955" y="8908"/>
                  </a:lnTo>
                  <a:lnTo>
                    <a:pt x="10371" y="8327"/>
                  </a:lnTo>
                  <a:lnTo>
                    <a:pt x="9753" y="7782"/>
                  </a:lnTo>
                  <a:lnTo>
                    <a:pt x="8619" y="6617"/>
                  </a:lnTo>
                  <a:lnTo>
                    <a:pt x="6352" y="4291"/>
                  </a:lnTo>
                  <a:lnTo>
                    <a:pt x="4292" y="2328"/>
                  </a:lnTo>
                  <a:lnTo>
                    <a:pt x="3297" y="1345"/>
                  </a:lnTo>
                  <a:lnTo>
                    <a:pt x="2781" y="836"/>
                  </a:lnTo>
                  <a:lnTo>
                    <a:pt x="2335" y="291"/>
                  </a:lnTo>
                  <a:lnTo>
                    <a:pt x="2301" y="254"/>
                  </a:lnTo>
                  <a:lnTo>
                    <a:pt x="2266" y="254"/>
                  </a:lnTo>
                  <a:lnTo>
                    <a:pt x="2060" y="109"/>
                  </a:lnTo>
                  <a:lnTo>
                    <a:pt x="1854" y="36"/>
                  </a:lnTo>
                  <a:lnTo>
                    <a:pt x="1683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304" name="Shape 397"/>
            <p:cNvSpPr/>
            <p:nvPr/>
          </p:nvSpPr>
          <p:spPr>
            <a:xfrm>
              <a:off x="158" y="3239882"/>
              <a:ext cx="1074716" cy="91384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253" y="9559"/>
                  </a:moveTo>
                  <a:lnTo>
                    <a:pt x="20612" y="9664"/>
                  </a:lnTo>
                  <a:lnTo>
                    <a:pt x="20746" y="9718"/>
                  </a:lnTo>
                  <a:lnTo>
                    <a:pt x="20881" y="9823"/>
                  </a:lnTo>
                  <a:lnTo>
                    <a:pt x="21150" y="10140"/>
                  </a:lnTo>
                  <a:lnTo>
                    <a:pt x="21241" y="10351"/>
                  </a:lnTo>
                  <a:lnTo>
                    <a:pt x="21285" y="10615"/>
                  </a:lnTo>
                  <a:lnTo>
                    <a:pt x="21331" y="10827"/>
                  </a:lnTo>
                  <a:lnTo>
                    <a:pt x="21331" y="11090"/>
                  </a:lnTo>
                  <a:lnTo>
                    <a:pt x="21241" y="11302"/>
                  </a:lnTo>
                  <a:lnTo>
                    <a:pt x="21196" y="11512"/>
                  </a:lnTo>
                  <a:lnTo>
                    <a:pt x="21061" y="11724"/>
                  </a:lnTo>
                  <a:lnTo>
                    <a:pt x="20926" y="11882"/>
                  </a:lnTo>
                  <a:lnTo>
                    <a:pt x="20568" y="12094"/>
                  </a:lnTo>
                  <a:lnTo>
                    <a:pt x="20163" y="12253"/>
                  </a:lnTo>
                  <a:lnTo>
                    <a:pt x="19714" y="12304"/>
                  </a:lnTo>
                  <a:lnTo>
                    <a:pt x="19220" y="12304"/>
                  </a:lnTo>
                  <a:lnTo>
                    <a:pt x="18277" y="12253"/>
                  </a:lnTo>
                  <a:lnTo>
                    <a:pt x="17424" y="12199"/>
                  </a:lnTo>
                  <a:lnTo>
                    <a:pt x="17424" y="11460"/>
                  </a:lnTo>
                  <a:lnTo>
                    <a:pt x="17469" y="10562"/>
                  </a:lnTo>
                  <a:lnTo>
                    <a:pt x="17469" y="9718"/>
                  </a:lnTo>
                  <a:lnTo>
                    <a:pt x="18052" y="9611"/>
                  </a:lnTo>
                  <a:lnTo>
                    <a:pt x="18682" y="9559"/>
                  </a:lnTo>
                  <a:close/>
                  <a:moveTo>
                    <a:pt x="8038" y="0"/>
                  </a:moveTo>
                  <a:lnTo>
                    <a:pt x="7140" y="105"/>
                  </a:lnTo>
                  <a:lnTo>
                    <a:pt x="6242" y="317"/>
                  </a:lnTo>
                  <a:lnTo>
                    <a:pt x="5389" y="634"/>
                  </a:lnTo>
                  <a:lnTo>
                    <a:pt x="4535" y="1002"/>
                  </a:lnTo>
                  <a:lnTo>
                    <a:pt x="3772" y="1478"/>
                  </a:lnTo>
                  <a:lnTo>
                    <a:pt x="3233" y="1901"/>
                  </a:lnTo>
                  <a:lnTo>
                    <a:pt x="2694" y="2323"/>
                  </a:lnTo>
                  <a:lnTo>
                    <a:pt x="2155" y="2852"/>
                  </a:lnTo>
                  <a:lnTo>
                    <a:pt x="1661" y="3432"/>
                  </a:lnTo>
                  <a:lnTo>
                    <a:pt x="1167" y="4066"/>
                  </a:lnTo>
                  <a:lnTo>
                    <a:pt x="718" y="4700"/>
                  </a:lnTo>
                  <a:lnTo>
                    <a:pt x="313" y="5438"/>
                  </a:lnTo>
                  <a:lnTo>
                    <a:pt x="0" y="6125"/>
                  </a:lnTo>
                  <a:lnTo>
                    <a:pt x="0" y="7076"/>
                  </a:lnTo>
                  <a:lnTo>
                    <a:pt x="89" y="6654"/>
                  </a:lnTo>
                  <a:lnTo>
                    <a:pt x="269" y="6284"/>
                  </a:lnTo>
                  <a:lnTo>
                    <a:pt x="448" y="5862"/>
                  </a:lnTo>
                  <a:lnTo>
                    <a:pt x="628" y="5438"/>
                  </a:lnTo>
                  <a:lnTo>
                    <a:pt x="1122" y="4646"/>
                  </a:lnTo>
                  <a:lnTo>
                    <a:pt x="1661" y="3907"/>
                  </a:lnTo>
                  <a:lnTo>
                    <a:pt x="2290" y="3220"/>
                  </a:lnTo>
                  <a:lnTo>
                    <a:pt x="2918" y="2640"/>
                  </a:lnTo>
                  <a:lnTo>
                    <a:pt x="3548" y="2060"/>
                  </a:lnTo>
                  <a:lnTo>
                    <a:pt x="4176" y="1636"/>
                  </a:lnTo>
                  <a:lnTo>
                    <a:pt x="4939" y="1161"/>
                  </a:lnTo>
                  <a:lnTo>
                    <a:pt x="5747" y="844"/>
                  </a:lnTo>
                  <a:lnTo>
                    <a:pt x="6556" y="580"/>
                  </a:lnTo>
                  <a:lnTo>
                    <a:pt x="7409" y="422"/>
                  </a:lnTo>
                  <a:lnTo>
                    <a:pt x="8307" y="369"/>
                  </a:lnTo>
                  <a:lnTo>
                    <a:pt x="9161" y="369"/>
                  </a:lnTo>
                  <a:lnTo>
                    <a:pt x="10014" y="475"/>
                  </a:lnTo>
                  <a:lnTo>
                    <a:pt x="10867" y="685"/>
                  </a:lnTo>
                  <a:lnTo>
                    <a:pt x="11586" y="951"/>
                  </a:lnTo>
                  <a:lnTo>
                    <a:pt x="12259" y="1267"/>
                  </a:lnTo>
                  <a:lnTo>
                    <a:pt x="12933" y="1689"/>
                  </a:lnTo>
                  <a:lnTo>
                    <a:pt x="13561" y="2165"/>
                  </a:lnTo>
                  <a:lnTo>
                    <a:pt x="14145" y="2745"/>
                  </a:lnTo>
                  <a:lnTo>
                    <a:pt x="14684" y="3327"/>
                  </a:lnTo>
                  <a:lnTo>
                    <a:pt x="15179" y="4013"/>
                  </a:lnTo>
                  <a:lnTo>
                    <a:pt x="15672" y="4700"/>
                  </a:lnTo>
                  <a:lnTo>
                    <a:pt x="16077" y="5545"/>
                  </a:lnTo>
                  <a:lnTo>
                    <a:pt x="16435" y="6391"/>
                  </a:lnTo>
                  <a:lnTo>
                    <a:pt x="16705" y="7288"/>
                  </a:lnTo>
                  <a:lnTo>
                    <a:pt x="16930" y="8185"/>
                  </a:lnTo>
                  <a:lnTo>
                    <a:pt x="17020" y="9084"/>
                  </a:lnTo>
                  <a:lnTo>
                    <a:pt x="17109" y="10035"/>
                  </a:lnTo>
                  <a:lnTo>
                    <a:pt x="17109" y="10985"/>
                  </a:lnTo>
                  <a:lnTo>
                    <a:pt x="17065" y="11936"/>
                  </a:lnTo>
                  <a:lnTo>
                    <a:pt x="17065" y="12041"/>
                  </a:lnTo>
                  <a:lnTo>
                    <a:pt x="17154" y="12094"/>
                  </a:lnTo>
                  <a:lnTo>
                    <a:pt x="17154" y="12199"/>
                  </a:lnTo>
                  <a:lnTo>
                    <a:pt x="17109" y="12304"/>
                  </a:lnTo>
                  <a:lnTo>
                    <a:pt x="17109" y="12411"/>
                  </a:lnTo>
                  <a:lnTo>
                    <a:pt x="17020" y="13150"/>
                  </a:lnTo>
                  <a:lnTo>
                    <a:pt x="16840" y="13837"/>
                  </a:lnTo>
                  <a:lnTo>
                    <a:pt x="16481" y="15156"/>
                  </a:lnTo>
                  <a:lnTo>
                    <a:pt x="16346" y="15631"/>
                  </a:lnTo>
                  <a:lnTo>
                    <a:pt x="16122" y="16107"/>
                  </a:lnTo>
                  <a:lnTo>
                    <a:pt x="15942" y="16582"/>
                  </a:lnTo>
                  <a:lnTo>
                    <a:pt x="15672" y="17005"/>
                  </a:lnTo>
                  <a:lnTo>
                    <a:pt x="15088" y="17849"/>
                  </a:lnTo>
                  <a:lnTo>
                    <a:pt x="14460" y="18590"/>
                  </a:lnTo>
                  <a:lnTo>
                    <a:pt x="14100" y="18960"/>
                  </a:lnTo>
                  <a:lnTo>
                    <a:pt x="13696" y="19329"/>
                  </a:lnTo>
                  <a:lnTo>
                    <a:pt x="13337" y="19645"/>
                  </a:lnTo>
                  <a:lnTo>
                    <a:pt x="12933" y="19911"/>
                  </a:lnTo>
                  <a:lnTo>
                    <a:pt x="12124" y="20333"/>
                  </a:lnTo>
                  <a:lnTo>
                    <a:pt x="11362" y="20649"/>
                  </a:lnTo>
                  <a:lnTo>
                    <a:pt x="10597" y="20861"/>
                  </a:lnTo>
                  <a:lnTo>
                    <a:pt x="9880" y="21020"/>
                  </a:lnTo>
                  <a:lnTo>
                    <a:pt x="8622" y="21230"/>
                  </a:lnTo>
                  <a:lnTo>
                    <a:pt x="7095" y="21230"/>
                  </a:lnTo>
                  <a:lnTo>
                    <a:pt x="6332" y="21071"/>
                  </a:lnTo>
                  <a:lnTo>
                    <a:pt x="5613" y="20913"/>
                  </a:lnTo>
                  <a:lnTo>
                    <a:pt x="4939" y="20596"/>
                  </a:lnTo>
                  <a:lnTo>
                    <a:pt x="4222" y="20279"/>
                  </a:lnTo>
                  <a:lnTo>
                    <a:pt x="3548" y="19857"/>
                  </a:lnTo>
                  <a:lnTo>
                    <a:pt x="2918" y="19382"/>
                  </a:lnTo>
                  <a:lnTo>
                    <a:pt x="2155" y="18748"/>
                  </a:lnTo>
                  <a:lnTo>
                    <a:pt x="1302" y="18008"/>
                  </a:lnTo>
                  <a:lnTo>
                    <a:pt x="898" y="17586"/>
                  </a:lnTo>
                  <a:lnTo>
                    <a:pt x="494" y="17111"/>
                  </a:lnTo>
                  <a:lnTo>
                    <a:pt x="224" y="16635"/>
                  </a:lnTo>
                  <a:lnTo>
                    <a:pt x="0" y="16160"/>
                  </a:lnTo>
                  <a:lnTo>
                    <a:pt x="0" y="16899"/>
                  </a:lnTo>
                  <a:lnTo>
                    <a:pt x="224" y="17269"/>
                  </a:lnTo>
                  <a:lnTo>
                    <a:pt x="494" y="17586"/>
                  </a:lnTo>
                  <a:lnTo>
                    <a:pt x="1078" y="18220"/>
                  </a:lnTo>
                  <a:lnTo>
                    <a:pt x="1706" y="18802"/>
                  </a:lnTo>
                  <a:lnTo>
                    <a:pt x="2245" y="19277"/>
                  </a:lnTo>
                  <a:lnTo>
                    <a:pt x="3008" y="19857"/>
                  </a:lnTo>
                  <a:lnTo>
                    <a:pt x="3727" y="20333"/>
                  </a:lnTo>
                  <a:lnTo>
                    <a:pt x="4491" y="20755"/>
                  </a:lnTo>
                  <a:lnTo>
                    <a:pt x="5254" y="21125"/>
                  </a:lnTo>
                  <a:lnTo>
                    <a:pt x="6062" y="21388"/>
                  </a:lnTo>
                  <a:lnTo>
                    <a:pt x="6871" y="21547"/>
                  </a:lnTo>
                  <a:lnTo>
                    <a:pt x="7724" y="21600"/>
                  </a:lnTo>
                  <a:lnTo>
                    <a:pt x="8622" y="21547"/>
                  </a:lnTo>
                  <a:lnTo>
                    <a:pt x="9295" y="21495"/>
                  </a:lnTo>
                  <a:lnTo>
                    <a:pt x="10058" y="21388"/>
                  </a:lnTo>
                  <a:lnTo>
                    <a:pt x="10823" y="21178"/>
                  </a:lnTo>
                  <a:lnTo>
                    <a:pt x="11586" y="20913"/>
                  </a:lnTo>
                  <a:lnTo>
                    <a:pt x="12394" y="20544"/>
                  </a:lnTo>
                  <a:lnTo>
                    <a:pt x="13248" y="20069"/>
                  </a:lnTo>
                  <a:lnTo>
                    <a:pt x="13652" y="19804"/>
                  </a:lnTo>
                  <a:lnTo>
                    <a:pt x="14056" y="19435"/>
                  </a:lnTo>
                  <a:lnTo>
                    <a:pt x="14460" y="19065"/>
                  </a:lnTo>
                  <a:lnTo>
                    <a:pt x="14864" y="18643"/>
                  </a:lnTo>
                  <a:lnTo>
                    <a:pt x="15448" y="17903"/>
                  </a:lnTo>
                  <a:lnTo>
                    <a:pt x="15987" y="17057"/>
                  </a:lnTo>
                  <a:lnTo>
                    <a:pt x="16435" y="16160"/>
                  </a:lnTo>
                  <a:lnTo>
                    <a:pt x="16615" y="15685"/>
                  </a:lnTo>
                  <a:lnTo>
                    <a:pt x="16750" y="15209"/>
                  </a:lnTo>
                  <a:lnTo>
                    <a:pt x="16885" y="14681"/>
                  </a:lnTo>
                  <a:lnTo>
                    <a:pt x="17020" y="14154"/>
                  </a:lnTo>
                  <a:lnTo>
                    <a:pt x="17244" y="13045"/>
                  </a:lnTo>
                  <a:lnTo>
                    <a:pt x="17378" y="12516"/>
                  </a:lnTo>
                  <a:lnTo>
                    <a:pt x="18502" y="12621"/>
                  </a:lnTo>
                  <a:lnTo>
                    <a:pt x="19759" y="12621"/>
                  </a:lnTo>
                  <a:lnTo>
                    <a:pt x="20342" y="12516"/>
                  </a:lnTo>
                  <a:lnTo>
                    <a:pt x="20612" y="12411"/>
                  </a:lnTo>
                  <a:lnTo>
                    <a:pt x="20881" y="12304"/>
                  </a:lnTo>
                  <a:lnTo>
                    <a:pt x="21106" y="12094"/>
                  </a:lnTo>
                  <a:lnTo>
                    <a:pt x="21285" y="11882"/>
                  </a:lnTo>
                  <a:lnTo>
                    <a:pt x="21420" y="11619"/>
                  </a:lnTo>
                  <a:lnTo>
                    <a:pt x="21555" y="11354"/>
                  </a:lnTo>
                  <a:lnTo>
                    <a:pt x="21600" y="10985"/>
                  </a:lnTo>
                  <a:lnTo>
                    <a:pt x="21600" y="10615"/>
                  </a:lnTo>
                  <a:lnTo>
                    <a:pt x="21555" y="10298"/>
                  </a:lnTo>
                  <a:lnTo>
                    <a:pt x="21420" y="10035"/>
                  </a:lnTo>
                  <a:lnTo>
                    <a:pt x="21241" y="9769"/>
                  </a:lnTo>
                  <a:lnTo>
                    <a:pt x="21016" y="9506"/>
                  </a:lnTo>
                  <a:lnTo>
                    <a:pt x="20792" y="9347"/>
                  </a:lnTo>
                  <a:lnTo>
                    <a:pt x="20477" y="9242"/>
                  </a:lnTo>
                  <a:lnTo>
                    <a:pt x="20118" y="9189"/>
                  </a:lnTo>
                  <a:lnTo>
                    <a:pt x="19714" y="9189"/>
                  </a:lnTo>
                  <a:lnTo>
                    <a:pt x="18906" y="9294"/>
                  </a:lnTo>
                  <a:lnTo>
                    <a:pt x="17828" y="9294"/>
                  </a:lnTo>
                  <a:lnTo>
                    <a:pt x="17469" y="9401"/>
                  </a:lnTo>
                  <a:lnTo>
                    <a:pt x="17378" y="8609"/>
                  </a:lnTo>
                  <a:lnTo>
                    <a:pt x="17244" y="7816"/>
                  </a:lnTo>
                  <a:lnTo>
                    <a:pt x="17020" y="7076"/>
                  </a:lnTo>
                  <a:lnTo>
                    <a:pt x="16796" y="6337"/>
                  </a:lnTo>
                  <a:lnTo>
                    <a:pt x="16481" y="5598"/>
                  </a:lnTo>
                  <a:lnTo>
                    <a:pt x="16122" y="4911"/>
                  </a:lnTo>
                  <a:lnTo>
                    <a:pt x="15762" y="4224"/>
                  </a:lnTo>
                  <a:lnTo>
                    <a:pt x="15314" y="3644"/>
                  </a:lnTo>
                  <a:lnTo>
                    <a:pt x="14864" y="3010"/>
                  </a:lnTo>
                  <a:lnTo>
                    <a:pt x="14325" y="2482"/>
                  </a:lnTo>
                  <a:lnTo>
                    <a:pt x="13248" y="1531"/>
                  </a:lnTo>
                  <a:lnTo>
                    <a:pt x="12618" y="1109"/>
                  </a:lnTo>
                  <a:lnTo>
                    <a:pt x="11362" y="475"/>
                  </a:lnTo>
                  <a:lnTo>
                    <a:pt x="10688" y="264"/>
                  </a:lnTo>
                  <a:lnTo>
                    <a:pt x="9834" y="105"/>
                  </a:lnTo>
                  <a:lnTo>
                    <a:pt x="8937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305" name="Shape 398"/>
            <p:cNvSpPr/>
            <p:nvPr/>
          </p:nvSpPr>
          <p:spPr>
            <a:xfrm>
              <a:off x="5905581" y="764136"/>
              <a:ext cx="15663" cy="380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6224" y="0"/>
                  </a:moveTo>
                  <a:lnTo>
                    <a:pt x="3112" y="2563"/>
                  </a:lnTo>
                  <a:lnTo>
                    <a:pt x="0" y="6371"/>
                  </a:lnTo>
                  <a:lnTo>
                    <a:pt x="0" y="15229"/>
                  </a:lnTo>
                  <a:lnTo>
                    <a:pt x="3112" y="19037"/>
                  </a:lnTo>
                  <a:lnTo>
                    <a:pt x="6224" y="21600"/>
                  </a:lnTo>
                  <a:lnTo>
                    <a:pt x="15468" y="21600"/>
                  </a:lnTo>
                  <a:lnTo>
                    <a:pt x="18488" y="19037"/>
                  </a:lnTo>
                  <a:lnTo>
                    <a:pt x="21600" y="15229"/>
                  </a:lnTo>
                  <a:lnTo>
                    <a:pt x="21600" y="6371"/>
                  </a:lnTo>
                  <a:lnTo>
                    <a:pt x="18488" y="2563"/>
                  </a:lnTo>
                  <a:lnTo>
                    <a:pt x="15468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306" name="Shape 399"/>
            <p:cNvSpPr/>
            <p:nvPr/>
          </p:nvSpPr>
          <p:spPr>
            <a:xfrm>
              <a:off x="5948054" y="603267"/>
              <a:ext cx="17853" cy="4021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490" y="0"/>
                  </a:moveTo>
                  <a:lnTo>
                    <a:pt x="10840" y="1212"/>
                  </a:lnTo>
                  <a:lnTo>
                    <a:pt x="5380" y="4812"/>
                  </a:lnTo>
                  <a:lnTo>
                    <a:pt x="2730" y="10800"/>
                  </a:lnTo>
                  <a:lnTo>
                    <a:pt x="0" y="15612"/>
                  </a:lnTo>
                  <a:lnTo>
                    <a:pt x="2730" y="20424"/>
                  </a:lnTo>
                  <a:lnTo>
                    <a:pt x="8110" y="21600"/>
                  </a:lnTo>
                  <a:lnTo>
                    <a:pt x="10840" y="20424"/>
                  </a:lnTo>
                  <a:lnTo>
                    <a:pt x="13490" y="19212"/>
                  </a:lnTo>
                  <a:lnTo>
                    <a:pt x="16220" y="18000"/>
                  </a:lnTo>
                  <a:lnTo>
                    <a:pt x="16220" y="10800"/>
                  </a:lnTo>
                  <a:lnTo>
                    <a:pt x="21600" y="3600"/>
                  </a:lnTo>
                  <a:lnTo>
                    <a:pt x="21600" y="1212"/>
                  </a:lnTo>
                  <a:lnTo>
                    <a:pt x="1895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307" name="Shape 400"/>
            <p:cNvSpPr/>
            <p:nvPr/>
          </p:nvSpPr>
          <p:spPr>
            <a:xfrm>
              <a:off x="5968163" y="549644"/>
              <a:ext cx="22366" cy="313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126" y="0"/>
                  </a:moveTo>
                  <a:lnTo>
                    <a:pt x="10768" y="1556"/>
                  </a:lnTo>
                  <a:lnTo>
                    <a:pt x="8653" y="3112"/>
                  </a:lnTo>
                  <a:lnTo>
                    <a:pt x="2179" y="7734"/>
                  </a:lnTo>
                  <a:lnTo>
                    <a:pt x="0" y="13866"/>
                  </a:lnTo>
                  <a:lnTo>
                    <a:pt x="0" y="20044"/>
                  </a:lnTo>
                  <a:lnTo>
                    <a:pt x="2179" y="20044"/>
                  </a:lnTo>
                  <a:lnTo>
                    <a:pt x="4294" y="21600"/>
                  </a:lnTo>
                  <a:lnTo>
                    <a:pt x="8653" y="20044"/>
                  </a:lnTo>
                  <a:lnTo>
                    <a:pt x="12947" y="12356"/>
                  </a:lnTo>
                  <a:lnTo>
                    <a:pt x="19421" y="6178"/>
                  </a:lnTo>
                  <a:lnTo>
                    <a:pt x="21600" y="3112"/>
                  </a:lnTo>
                  <a:lnTo>
                    <a:pt x="19421" y="1556"/>
                  </a:lnTo>
                  <a:lnTo>
                    <a:pt x="1942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308" name="Shape 401"/>
            <p:cNvSpPr/>
            <p:nvPr/>
          </p:nvSpPr>
          <p:spPr>
            <a:xfrm>
              <a:off x="5907837" y="652444"/>
              <a:ext cx="44665" cy="1340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242" y="0"/>
                  </a:moveTo>
                  <a:lnTo>
                    <a:pt x="1091" y="3636"/>
                  </a:lnTo>
                  <a:lnTo>
                    <a:pt x="0" y="10800"/>
                  </a:lnTo>
                  <a:lnTo>
                    <a:pt x="1091" y="14436"/>
                  </a:lnTo>
                  <a:lnTo>
                    <a:pt x="3242" y="17964"/>
                  </a:lnTo>
                  <a:lnTo>
                    <a:pt x="18358" y="21600"/>
                  </a:lnTo>
                  <a:lnTo>
                    <a:pt x="20541" y="21600"/>
                  </a:lnTo>
                  <a:lnTo>
                    <a:pt x="21600" y="14436"/>
                  </a:lnTo>
                  <a:lnTo>
                    <a:pt x="20541" y="10800"/>
                  </a:lnTo>
                  <a:lnTo>
                    <a:pt x="19450" y="7164"/>
                  </a:lnTo>
                  <a:lnTo>
                    <a:pt x="15117" y="3636"/>
                  </a:lnTo>
                  <a:lnTo>
                    <a:pt x="10816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309" name="Shape 402"/>
            <p:cNvSpPr/>
            <p:nvPr/>
          </p:nvSpPr>
          <p:spPr>
            <a:xfrm>
              <a:off x="5800591" y="612227"/>
              <a:ext cx="31259" cy="1785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073" y="0"/>
                  </a:moveTo>
                  <a:lnTo>
                    <a:pt x="1559" y="2730"/>
                  </a:lnTo>
                  <a:lnTo>
                    <a:pt x="0" y="8110"/>
                  </a:lnTo>
                  <a:lnTo>
                    <a:pt x="1559" y="10840"/>
                  </a:lnTo>
                  <a:lnTo>
                    <a:pt x="10823" y="18950"/>
                  </a:lnTo>
                  <a:lnTo>
                    <a:pt x="13896" y="21600"/>
                  </a:lnTo>
                  <a:lnTo>
                    <a:pt x="21600" y="21600"/>
                  </a:lnTo>
                  <a:lnTo>
                    <a:pt x="21600" y="13490"/>
                  </a:lnTo>
                  <a:lnTo>
                    <a:pt x="20087" y="10840"/>
                  </a:lnTo>
                  <a:lnTo>
                    <a:pt x="12336" y="5380"/>
                  </a:lnTo>
                  <a:lnTo>
                    <a:pt x="619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310" name="Shape 403"/>
            <p:cNvSpPr/>
            <p:nvPr/>
          </p:nvSpPr>
          <p:spPr>
            <a:xfrm>
              <a:off x="5849768" y="630079"/>
              <a:ext cx="40218" cy="1340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76" y="0"/>
                  </a:moveTo>
                  <a:lnTo>
                    <a:pt x="0" y="3636"/>
                  </a:lnTo>
                  <a:lnTo>
                    <a:pt x="0" y="10800"/>
                  </a:lnTo>
                  <a:lnTo>
                    <a:pt x="1176" y="14436"/>
                  </a:lnTo>
                  <a:lnTo>
                    <a:pt x="4776" y="18071"/>
                  </a:lnTo>
                  <a:lnTo>
                    <a:pt x="8376" y="21600"/>
                  </a:lnTo>
                  <a:lnTo>
                    <a:pt x="19176" y="21600"/>
                  </a:lnTo>
                  <a:lnTo>
                    <a:pt x="20388" y="18071"/>
                  </a:lnTo>
                  <a:lnTo>
                    <a:pt x="21600" y="10800"/>
                  </a:lnTo>
                  <a:lnTo>
                    <a:pt x="20388" y="7271"/>
                  </a:lnTo>
                  <a:lnTo>
                    <a:pt x="19176" y="3636"/>
                  </a:lnTo>
                  <a:lnTo>
                    <a:pt x="15576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311" name="Shape 404"/>
            <p:cNvSpPr/>
            <p:nvPr/>
          </p:nvSpPr>
          <p:spPr>
            <a:xfrm>
              <a:off x="5990528" y="444655"/>
              <a:ext cx="17853" cy="3351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220" y="0"/>
                  </a:moveTo>
                  <a:lnTo>
                    <a:pt x="10760" y="1454"/>
                  </a:lnTo>
                  <a:lnTo>
                    <a:pt x="0" y="10094"/>
                  </a:lnTo>
                  <a:lnTo>
                    <a:pt x="0" y="18734"/>
                  </a:lnTo>
                  <a:lnTo>
                    <a:pt x="5380" y="21600"/>
                  </a:lnTo>
                  <a:lnTo>
                    <a:pt x="13490" y="21600"/>
                  </a:lnTo>
                  <a:lnTo>
                    <a:pt x="16220" y="18734"/>
                  </a:lnTo>
                  <a:lnTo>
                    <a:pt x="13490" y="11506"/>
                  </a:lnTo>
                  <a:lnTo>
                    <a:pt x="21600" y="2866"/>
                  </a:lnTo>
                  <a:lnTo>
                    <a:pt x="18870" y="1454"/>
                  </a:lnTo>
                  <a:lnTo>
                    <a:pt x="1622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312" name="Shape 405"/>
            <p:cNvSpPr/>
            <p:nvPr/>
          </p:nvSpPr>
          <p:spPr>
            <a:xfrm>
              <a:off x="5789442" y="5601613"/>
              <a:ext cx="180978" cy="11169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31" y="0"/>
                  </a:moveTo>
                  <a:lnTo>
                    <a:pt x="531" y="860"/>
                  </a:lnTo>
                  <a:lnTo>
                    <a:pt x="261" y="5621"/>
                  </a:lnTo>
                  <a:lnTo>
                    <a:pt x="0" y="10370"/>
                  </a:lnTo>
                  <a:lnTo>
                    <a:pt x="0" y="20740"/>
                  </a:lnTo>
                  <a:lnTo>
                    <a:pt x="531" y="21176"/>
                  </a:lnTo>
                  <a:lnTo>
                    <a:pt x="1061" y="20740"/>
                  </a:lnTo>
                  <a:lnTo>
                    <a:pt x="1331" y="19880"/>
                  </a:lnTo>
                  <a:lnTo>
                    <a:pt x="1600" y="10806"/>
                  </a:lnTo>
                  <a:lnTo>
                    <a:pt x="1600" y="2156"/>
                  </a:lnTo>
                  <a:lnTo>
                    <a:pt x="6661" y="2593"/>
                  </a:lnTo>
                  <a:lnTo>
                    <a:pt x="11731" y="2593"/>
                  </a:lnTo>
                  <a:lnTo>
                    <a:pt x="16261" y="3029"/>
                  </a:lnTo>
                  <a:lnTo>
                    <a:pt x="18400" y="3029"/>
                  </a:lnTo>
                  <a:lnTo>
                    <a:pt x="20531" y="2156"/>
                  </a:lnTo>
                  <a:lnTo>
                    <a:pt x="20000" y="6045"/>
                  </a:lnTo>
                  <a:lnTo>
                    <a:pt x="20000" y="18148"/>
                  </a:lnTo>
                  <a:lnTo>
                    <a:pt x="6931" y="18148"/>
                  </a:lnTo>
                  <a:lnTo>
                    <a:pt x="4800" y="18584"/>
                  </a:lnTo>
                  <a:lnTo>
                    <a:pt x="2661" y="19444"/>
                  </a:lnTo>
                  <a:lnTo>
                    <a:pt x="4800" y="20304"/>
                  </a:lnTo>
                  <a:lnTo>
                    <a:pt x="6661" y="20740"/>
                  </a:lnTo>
                  <a:lnTo>
                    <a:pt x="15461" y="20740"/>
                  </a:lnTo>
                  <a:lnTo>
                    <a:pt x="19461" y="20304"/>
                  </a:lnTo>
                  <a:lnTo>
                    <a:pt x="19461" y="20740"/>
                  </a:lnTo>
                  <a:lnTo>
                    <a:pt x="19731" y="21176"/>
                  </a:lnTo>
                  <a:lnTo>
                    <a:pt x="20261" y="21600"/>
                  </a:lnTo>
                  <a:lnTo>
                    <a:pt x="20800" y="21176"/>
                  </a:lnTo>
                  <a:lnTo>
                    <a:pt x="21061" y="20740"/>
                  </a:lnTo>
                  <a:lnTo>
                    <a:pt x="21061" y="19880"/>
                  </a:lnTo>
                  <a:lnTo>
                    <a:pt x="21331" y="19007"/>
                  </a:lnTo>
                  <a:lnTo>
                    <a:pt x="21600" y="9934"/>
                  </a:lnTo>
                  <a:lnTo>
                    <a:pt x="21600" y="5185"/>
                  </a:lnTo>
                  <a:lnTo>
                    <a:pt x="21061" y="860"/>
                  </a:lnTo>
                  <a:lnTo>
                    <a:pt x="20800" y="860"/>
                  </a:lnTo>
                  <a:lnTo>
                    <a:pt x="20531" y="1296"/>
                  </a:lnTo>
                  <a:lnTo>
                    <a:pt x="18661" y="424"/>
                  </a:lnTo>
                  <a:lnTo>
                    <a:pt x="16261" y="0"/>
                  </a:lnTo>
                  <a:lnTo>
                    <a:pt x="4000" y="0"/>
                  </a:lnTo>
                  <a:lnTo>
                    <a:pt x="1600" y="424"/>
                  </a:lnTo>
                  <a:lnTo>
                    <a:pt x="133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313" name="Shape 406"/>
            <p:cNvSpPr/>
            <p:nvPr/>
          </p:nvSpPr>
          <p:spPr>
            <a:xfrm>
              <a:off x="5885472" y="822272"/>
              <a:ext cx="20110" cy="3796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400" y="0"/>
                  </a:moveTo>
                  <a:lnTo>
                    <a:pt x="9624" y="1284"/>
                  </a:lnTo>
                  <a:lnTo>
                    <a:pt x="4848" y="3814"/>
                  </a:lnTo>
                  <a:lnTo>
                    <a:pt x="2424" y="7628"/>
                  </a:lnTo>
                  <a:lnTo>
                    <a:pt x="0" y="16540"/>
                  </a:lnTo>
                  <a:lnTo>
                    <a:pt x="0" y="19070"/>
                  </a:lnTo>
                  <a:lnTo>
                    <a:pt x="2424" y="20354"/>
                  </a:lnTo>
                  <a:lnTo>
                    <a:pt x="7200" y="21600"/>
                  </a:lnTo>
                  <a:lnTo>
                    <a:pt x="14400" y="20354"/>
                  </a:lnTo>
                  <a:lnTo>
                    <a:pt x="16824" y="19070"/>
                  </a:lnTo>
                  <a:lnTo>
                    <a:pt x="16824" y="7628"/>
                  </a:lnTo>
                  <a:lnTo>
                    <a:pt x="19248" y="5098"/>
                  </a:lnTo>
                  <a:lnTo>
                    <a:pt x="21600" y="2530"/>
                  </a:lnTo>
                  <a:lnTo>
                    <a:pt x="19248" y="1284"/>
                  </a:lnTo>
                  <a:lnTo>
                    <a:pt x="1440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314" name="Shape 407"/>
            <p:cNvSpPr/>
            <p:nvPr/>
          </p:nvSpPr>
          <p:spPr>
            <a:xfrm>
              <a:off x="5733563" y="594374"/>
              <a:ext cx="42474" cy="1340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14329"/>
                  </a:lnTo>
                  <a:lnTo>
                    <a:pt x="2261" y="14329"/>
                  </a:lnTo>
                  <a:lnTo>
                    <a:pt x="18191" y="21600"/>
                  </a:lnTo>
                  <a:lnTo>
                    <a:pt x="20453" y="21600"/>
                  </a:lnTo>
                  <a:lnTo>
                    <a:pt x="21600" y="14329"/>
                  </a:lnTo>
                  <a:lnTo>
                    <a:pt x="21600" y="7164"/>
                  </a:lnTo>
                  <a:lnTo>
                    <a:pt x="19305" y="3529"/>
                  </a:lnTo>
                  <a:lnTo>
                    <a:pt x="11374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315" name="Shape 408"/>
            <p:cNvSpPr/>
            <p:nvPr/>
          </p:nvSpPr>
          <p:spPr>
            <a:xfrm>
              <a:off x="5979312" y="489319"/>
              <a:ext cx="22366" cy="4021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126" y="0"/>
                  </a:moveTo>
                  <a:lnTo>
                    <a:pt x="12947" y="1212"/>
                  </a:lnTo>
                  <a:lnTo>
                    <a:pt x="8653" y="6024"/>
                  </a:lnTo>
                  <a:lnTo>
                    <a:pt x="6474" y="9624"/>
                  </a:lnTo>
                  <a:lnTo>
                    <a:pt x="2179" y="14400"/>
                  </a:lnTo>
                  <a:lnTo>
                    <a:pt x="0" y="19212"/>
                  </a:lnTo>
                  <a:lnTo>
                    <a:pt x="2179" y="20424"/>
                  </a:lnTo>
                  <a:lnTo>
                    <a:pt x="4358" y="21600"/>
                  </a:lnTo>
                  <a:lnTo>
                    <a:pt x="6474" y="21600"/>
                  </a:lnTo>
                  <a:lnTo>
                    <a:pt x="8653" y="20424"/>
                  </a:lnTo>
                  <a:lnTo>
                    <a:pt x="12947" y="16824"/>
                  </a:lnTo>
                  <a:lnTo>
                    <a:pt x="17306" y="12012"/>
                  </a:lnTo>
                  <a:lnTo>
                    <a:pt x="21600" y="3600"/>
                  </a:lnTo>
                  <a:lnTo>
                    <a:pt x="21600" y="1212"/>
                  </a:lnTo>
                  <a:lnTo>
                    <a:pt x="1942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316" name="Shape 409"/>
            <p:cNvSpPr/>
            <p:nvPr/>
          </p:nvSpPr>
          <p:spPr>
            <a:xfrm>
              <a:off x="5284471" y="464764"/>
              <a:ext cx="37962" cy="1340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530" y="0"/>
                  </a:moveTo>
                  <a:lnTo>
                    <a:pt x="0" y="3636"/>
                  </a:lnTo>
                  <a:lnTo>
                    <a:pt x="0" y="14436"/>
                  </a:lnTo>
                  <a:lnTo>
                    <a:pt x="2530" y="17964"/>
                  </a:lnTo>
                  <a:lnTo>
                    <a:pt x="10158" y="17964"/>
                  </a:lnTo>
                  <a:lnTo>
                    <a:pt x="19070" y="21600"/>
                  </a:lnTo>
                  <a:lnTo>
                    <a:pt x="20316" y="21600"/>
                  </a:lnTo>
                  <a:lnTo>
                    <a:pt x="21600" y="17964"/>
                  </a:lnTo>
                  <a:lnTo>
                    <a:pt x="21600" y="10800"/>
                  </a:lnTo>
                  <a:lnTo>
                    <a:pt x="20316" y="7164"/>
                  </a:lnTo>
                  <a:lnTo>
                    <a:pt x="16502" y="3636"/>
                  </a:lnTo>
                  <a:lnTo>
                    <a:pt x="11442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317" name="Shape 410"/>
            <p:cNvSpPr/>
            <p:nvPr/>
          </p:nvSpPr>
          <p:spPr>
            <a:xfrm>
              <a:off x="5002142" y="321747"/>
              <a:ext cx="12701" cy="380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691" y="0"/>
                  </a:moveTo>
                  <a:lnTo>
                    <a:pt x="4346" y="1282"/>
                  </a:lnTo>
                  <a:lnTo>
                    <a:pt x="0" y="3807"/>
                  </a:lnTo>
                  <a:lnTo>
                    <a:pt x="0" y="21600"/>
                  </a:lnTo>
                  <a:lnTo>
                    <a:pt x="17254" y="21600"/>
                  </a:lnTo>
                  <a:lnTo>
                    <a:pt x="21600" y="19037"/>
                  </a:lnTo>
                  <a:lnTo>
                    <a:pt x="21600" y="3807"/>
                  </a:lnTo>
                  <a:lnTo>
                    <a:pt x="17254" y="1282"/>
                  </a:lnTo>
                  <a:lnTo>
                    <a:pt x="869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318" name="Shape 411"/>
            <p:cNvSpPr/>
            <p:nvPr/>
          </p:nvSpPr>
          <p:spPr>
            <a:xfrm>
              <a:off x="5224145" y="444655"/>
              <a:ext cx="42408" cy="2455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265" y="0"/>
                  </a:moveTo>
                  <a:lnTo>
                    <a:pt x="0" y="3911"/>
                  </a:lnTo>
                  <a:lnTo>
                    <a:pt x="0" y="5896"/>
                  </a:lnTo>
                  <a:lnTo>
                    <a:pt x="3414" y="13777"/>
                  </a:lnTo>
                  <a:lnTo>
                    <a:pt x="7944" y="17689"/>
                  </a:lnTo>
                  <a:lnTo>
                    <a:pt x="13656" y="19674"/>
                  </a:lnTo>
                  <a:lnTo>
                    <a:pt x="17070" y="21600"/>
                  </a:lnTo>
                  <a:lnTo>
                    <a:pt x="19335" y="19674"/>
                  </a:lnTo>
                  <a:lnTo>
                    <a:pt x="20485" y="17689"/>
                  </a:lnTo>
                  <a:lnTo>
                    <a:pt x="21600" y="15704"/>
                  </a:lnTo>
                  <a:lnTo>
                    <a:pt x="21600" y="13777"/>
                  </a:lnTo>
                  <a:lnTo>
                    <a:pt x="20485" y="9808"/>
                  </a:lnTo>
                  <a:lnTo>
                    <a:pt x="15921" y="9808"/>
                  </a:lnTo>
                  <a:lnTo>
                    <a:pt x="12507" y="7881"/>
                  </a:lnTo>
                  <a:lnTo>
                    <a:pt x="7944" y="5896"/>
                  </a:lnTo>
                  <a:lnTo>
                    <a:pt x="4530" y="1985"/>
                  </a:lnTo>
                  <a:lnTo>
                    <a:pt x="2265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319" name="Shape 412"/>
            <p:cNvSpPr/>
            <p:nvPr/>
          </p:nvSpPr>
          <p:spPr>
            <a:xfrm>
              <a:off x="5011843" y="245759"/>
              <a:ext cx="22366" cy="6039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126" y="0"/>
                  </a:moveTo>
                  <a:lnTo>
                    <a:pt x="12947" y="807"/>
                  </a:lnTo>
                  <a:lnTo>
                    <a:pt x="6474" y="4795"/>
                  </a:lnTo>
                  <a:lnTo>
                    <a:pt x="2179" y="10396"/>
                  </a:lnTo>
                  <a:lnTo>
                    <a:pt x="0" y="15998"/>
                  </a:lnTo>
                  <a:lnTo>
                    <a:pt x="2179" y="18396"/>
                  </a:lnTo>
                  <a:lnTo>
                    <a:pt x="4294" y="20793"/>
                  </a:lnTo>
                  <a:lnTo>
                    <a:pt x="6474" y="21600"/>
                  </a:lnTo>
                  <a:lnTo>
                    <a:pt x="8653" y="21600"/>
                  </a:lnTo>
                  <a:lnTo>
                    <a:pt x="10768" y="20793"/>
                  </a:lnTo>
                  <a:lnTo>
                    <a:pt x="12947" y="19986"/>
                  </a:lnTo>
                  <a:lnTo>
                    <a:pt x="12947" y="15191"/>
                  </a:lnTo>
                  <a:lnTo>
                    <a:pt x="15126" y="10396"/>
                  </a:lnTo>
                  <a:lnTo>
                    <a:pt x="21600" y="2397"/>
                  </a:lnTo>
                  <a:lnTo>
                    <a:pt x="21600" y="807"/>
                  </a:lnTo>
                  <a:lnTo>
                    <a:pt x="1942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320" name="Shape 413"/>
            <p:cNvSpPr/>
            <p:nvPr/>
          </p:nvSpPr>
          <p:spPr>
            <a:xfrm>
              <a:off x="5340284" y="479650"/>
              <a:ext cx="40218" cy="127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424" y="0"/>
                  </a:moveTo>
                  <a:lnTo>
                    <a:pt x="0" y="4243"/>
                  </a:lnTo>
                  <a:lnTo>
                    <a:pt x="0" y="17229"/>
                  </a:lnTo>
                  <a:lnTo>
                    <a:pt x="2424" y="21600"/>
                  </a:lnTo>
                  <a:lnTo>
                    <a:pt x="18000" y="21600"/>
                  </a:lnTo>
                  <a:lnTo>
                    <a:pt x="20424" y="17229"/>
                  </a:lnTo>
                  <a:lnTo>
                    <a:pt x="21600" y="8614"/>
                  </a:lnTo>
                  <a:lnTo>
                    <a:pt x="20424" y="4243"/>
                  </a:lnTo>
                  <a:lnTo>
                    <a:pt x="1800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321" name="Shape 414"/>
            <p:cNvSpPr/>
            <p:nvPr/>
          </p:nvSpPr>
          <p:spPr>
            <a:xfrm>
              <a:off x="5034208" y="167581"/>
              <a:ext cx="26813" cy="469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200" y="0"/>
                  </a:moveTo>
                  <a:lnTo>
                    <a:pt x="12564" y="2047"/>
                  </a:lnTo>
                  <a:lnTo>
                    <a:pt x="7164" y="9257"/>
                  </a:lnTo>
                  <a:lnTo>
                    <a:pt x="0" y="17476"/>
                  </a:lnTo>
                  <a:lnTo>
                    <a:pt x="0" y="19553"/>
                  </a:lnTo>
                  <a:lnTo>
                    <a:pt x="1764" y="21600"/>
                  </a:lnTo>
                  <a:lnTo>
                    <a:pt x="7164" y="21600"/>
                  </a:lnTo>
                  <a:lnTo>
                    <a:pt x="10800" y="20561"/>
                  </a:lnTo>
                  <a:lnTo>
                    <a:pt x="17964" y="12343"/>
                  </a:lnTo>
                  <a:lnTo>
                    <a:pt x="21600" y="3086"/>
                  </a:lnTo>
                  <a:lnTo>
                    <a:pt x="21600" y="1039"/>
                  </a:lnTo>
                  <a:lnTo>
                    <a:pt x="19782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322" name="Shape 415"/>
            <p:cNvSpPr/>
            <p:nvPr/>
          </p:nvSpPr>
          <p:spPr>
            <a:xfrm>
              <a:off x="5398419" y="496022"/>
              <a:ext cx="55814" cy="2236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21" y="0"/>
                  </a:moveTo>
                  <a:lnTo>
                    <a:pt x="0" y="2179"/>
                  </a:lnTo>
                  <a:lnTo>
                    <a:pt x="0" y="6474"/>
                  </a:lnTo>
                  <a:lnTo>
                    <a:pt x="848" y="8653"/>
                  </a:lnTo>
                  <a:lnTo>
                    <a:pt x="5188" y="15126"/>
                  </a:lnTo>
                  <a:lnTo>
                    <a:pt x="10376" y="19421"/>
                  </a:lnTo>
                  <a:lnTo>
                    <a:pt x="14691" y="21600"/>
                  </a:lnTo>
                  <a:lnTo>
                    <a:pt x="19879" y="21600"/>
                  </a:lnTo>
                  <a:lnTo>
                    <a:pt x="20752" y="19421"/>
                  </a:lnTo>
                  <a:lnTo>
                    <a:pt x="21600" y="15126"/>
                  </a:lnTo>
                  <a:lnTo>
                    <a:pt x="21600" y="12947"/>
                  </a:lnTo>
                  <a:lnTo>
                    <a:pt x="19879" y="10832"/>
                  </a:lnTo>
                  <a:lnTo>
                    <a:pt x="11224" y="6474"/>
                  </a:lnTo>
                  <a:lnTo>
                    <a:pt x="2594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323" name="Shape 416"/>
            <p:cNvSpPr/>
            <p:nvPr/>
          </p:nvSpPr>
          <p:spPr>
            <a:xfrm>
              <a:off x="5594992" y="551901"/>
              <a:ext cx="40285" cy="1785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420" y="0"/>
                  </a:moveTo>
                  <a:lnTo>
                    <a:pt x="0" y="5380"/>
                  </a:lnTo>
                  <a:lnTo>
                    <a:pt x="0" y="8110"/>
                  </a:lnTo>
                  <a:lnTo>
                    <a:pt x="1210" y="10840"/>
                  </a:lnTo>
                  <a:lnTo>
                    <a:pt x="10818" y="18950"/>
                  </a:lnTo>
                  <a:lnTo>
                    <a:pt x="15586" y="21600"/>
                  </a:lnTo>
                  <a:lnTo>
                    <a:pt x="20390" y="18950"/>
                  </a:lnTo>
                  <a:lnTo>
                    <a:pt x="21600" y="16220"/>
                  </a:lnTo>
                  <a:lnTo>
                    <a:pt x="21600" y="10840"/>
                  </a:lnTo>
                  <a:lnTo>
                    <a:pt x="20390" y="8110"/>
                  </a:lnTo>
                  <a:lnTo>
                    <a:pt x="3594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324" name="Shape 417"/>
            <p:cNvSpPr/>
            <p:nvPr/>
          </p:nvSpPr>
          <p:spPr>
            <a:xfrm>
              <a:off x="5648682" y="569753"/>
              <a:ext cx="58070" cy="1792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15" y="0"/>
                  </a:moveTo>
                  <a:lnTo>
                    <a:pt x="0" y="5440"/>
                  </a:lnTo>
                  <a:lnTo>
                    <a:pt x="815" y="10800"/>
                  </a:lnTo>
                  <a:lnTo>
                    <a:pt x="1654" y="13520"/>
                  </a:lnTo>
                  <a:lnTo>
                    <a:pt x="5801" y="16160"/>
                  </a:lnTo>
                  <a:lnTo>
                    <a:pt x="15774" y="21600"/>
                  </a:lnTo>
                  <a:lnTo>
                    <a:pt x="20761" y="18880"/>
                  </a:lnTo>
                  <a:lnTo>
                    <a:pt x="21600" y="16160"/>
                  </a:lnTo>
                  <a:lnTo>
                    <a:pt x="21600" y="10800"/>
                  </a:lnTo>
                  <a:lnTo>
                    <a:pt x="20761" y="8080"/>
                  </a:lnTo>
                  <a:lnTo>
                    <a:pt x="10788" y="2720"/>
                  </a:lnTo>
                  <a:lnTo>
                    <a:pt x="2493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325" name="Shape 418"/>
            <p:cNvSpPr/>
            <p:nvPr/>
          </p:nvSpPr>
          <p:spPr>
            <a:xfrm>
              <a:off x="5532477" y="531792"/>
              <a:ext cx="46921" cy="1785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08" y="0"/>
                  </a:moveTo>
                  <a:lnTo>
                    <a:pt x="0" y="2730"/>
                  </a:lnTo>
                  <a:lnTo>
                    <a:pt x="0" y="8110"/>
                  </a:lnTo>
                  <a:lnTo>
                    <a:pt x="2047" y="10840"/>
                  </a:lnTo>
                  <a:lnTo>
                    <a:pt x="11304" y="18950"/>
                  </a:lnTo>
                  <a:lnTo>
                    <a:pt x="15429" y="21600"/>
                  </a:lnTo>
                  <a:lnTo>
                    <a:pt x="19522" y="18950"/>
                  </a:lnTo>
                  <a:lnTo>
                    <a:pt x="21600" y="16220"/>
                  </a:lnTo>
                  <a:lnTo>
                    <a:pt x="21600" y="8110"/>
                  </a:lnTo>
                  <a:lnTo>
                    <a:pt x="19522" y="5380"/>
                  </a:lnTo>
                  <a:lnTo>
                    <a:pt x="12343" y="2730"/>
                  </a:lnTo>
                  <a:lnTo>
                    <a:pt x="3086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326" name="Shape 419"/>
            <p:cNvSpPr/>
            <p:nvPr/>
          </p:nvSpPr>
          <p:spPr>
            <a:xfrm>
              <a:off x="5469894" y="511684"/>
              <a:ext cx="49178" cy="1785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944" y="0"/>
                  </a:moveTo>
                  <a:lnTo>
                    <a:pt x="991" y="2730"/>
                  </a:lnTo>
                  <a:lnTo>
                    <a:pt x="0" y="8110"/>
                  </a:lnTo>
                  <a:lnTo>
                    <a:pt x="991" y="13490"/>
                  </a:lnTo>
                  <a:lnTo>
                    <a:pt x="2944" y="16220"/>
                  </a:lnTo>
                  <a:lnTo>
                    <a:pt x="10785" y="18950"/>
                  </a:lnTo>
                  <a:lnTo>
                    <a:pt x="15712" y="21600"/>
                  </a:lnTo>
                  <a:lnTo>
                    <a:pt x="21600" y="21600"/>
                  </a:lnTo>
                  <a:lnTo>
                    <a:pt x="21600" y="13490"/>
                  </a:lnTo>
                  <a:lnTo>
                    <a:pt x="20609" y="10840"/>
                  </a:lnTo>
                  <a:lnTo>
                    <a:pt x="16674" y="5380"/>
                  </a:lnTo>
                  <a:lnTo>
                    <a:pt x="12768" y="2730"/>
                  </a:lnTo>
                  <a:lnTo>
                    <a:pt x="7841" y="2730"/>
                  </a:lnTo>
                  <a:lnTo>
                    <a:pt x="2944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327" name="Shape 420"/>
            <p:cNvSpPr/>
            <p:nvPr/>
          </p:nvSpPr>
          <p:spPr>
            <a:xfrm>
              <a:off x="3222112" y="5722265"/>
              <a:ext cx="167573" cy="1809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28" y="1331"/>
                  </a:moveTo>
                  <a:lnTo>
                    <a:pt x="6339" y="1869"/>
                  </a:lnTo>
                  <a:lnTo>
                    <a:pt x="10941" y="2131"/>
                  </a:lnTo>
                  <a:lnTo>
                    <a:pt x="20163" y="1869"/>
                  </a:lnTo>
                  <a:lnTo>
                    <a:pt x="19581" y="6131"/>
                  </a:lnTo>
                  <a:lnTo>
                    <a:pt x="19299" y="10669"/>
                  </a:lnTo>
                  <a:lnTo>
                    <a:pt x="19299" y="14931"/>
                  </a:lnTo>
                  <a:lnTo>
                    <a:pt x="19581" y="19200"/>
                  </a:lnTo>
                  <a:lnTo>
                    <a:pt x="19581" y="19469"/>
                  </a:lnTo>
                  <a:lnTo>
                    <a:pt x="19299" y="19469"/>
                  </a:lnTo>
                  <a:lnTo>
                    <a:pt x="17280" y="19200"/>
                  </a:lnTo>
                  <a:lnTo>
                    <a:pt x="6912" y="19200"/>
                  </a:lnTo>
                  <a:lnTo>
                    <a:pt x="2592" y="18931"/>
                  </a:lnTo>
                  <a:lnTo>
                    <a:pt x="2019" y="10131"/>
                  </a:lnTo>
                  <a:lnTo>
                    <a:pt x="1728" y="1331"/>
                  </a:lnTo>
                  <a:close/>
                  <a:moveTo>
                    <a:pt x="6339" y="0"/>
                  </a:moveTo>
                  <a:lnTo>
                    <a:pt x="1437" y="269"/>
                  </a:lnTo>
                  <a:lnTo>
                    <a:pt x="1155" y="269"/>
                  </a:lnTo>
                  <a:lnTo>
                    <a:pt x="864" y="800"/>
                  </a:lnTo>
                  <a:lnTo>
                    <a:pt x="573" y="800"/>
                  </a:lnTo>
                  <a:lnTo>
                    <a:pt x="291" y="1331"/>
                  </a:lnTo>
                  <a:lnTo>
                    <a:pt x="0" y="6131"/>
                  </a:lnTo>
                  <a:lnTo>
                    <a:pt x="0" y="11200"/>
                  </a:lnTo>
                  <a:lnTo>
                    <a:pt x="291" y="16000"/>
                  </a:lnTo>
                  <a:lnTo>
                    <a:pt x="864" y="21069"/>
                  </a:lnTo>
                  <a:lnTo>
                    <a:pt x="1155" y="21331"/>
                  </a:lnTo>
                  <a:lnTo>
                    <a:pt x="1437" y="21600"/>
                  </a:lnTo>
                  <a:lnTo>
                    <a:pt x="2019" y="21600"/>
                  </a:lnTo>
                  <a:lnTo>
                    <a:pt x="2592" y="21331"/>
                  </a:lnTo>
                  <a:lnTo>
                    <a:pt x="2883" y="21069"/>
                  </a:lnTo>
                  <a:lnTo>
                    <a:pt x="2883" y="20269"/>
                  </a:lnTo>
                  <a:lnTo>
                    <a:pt x="6912" y="21069"/>
                  </a:lnTo>
                  <a:lnTo>
                    <a:pt x="11232" y="21331"/>
                  </a:lnTo>
                  <a:lnTo>
                    <a:pt x="15552" y="21331"/>
                  </a:lnTo>
                  <a:lnTo>
                    <a:pt x="17571" y="21069"/>
                  </a:lnTo>
                  <a:lnTo>
                    <a:pt x="19299" y="20800"/>
                  </a:lnTo>
                  <a:lnTo>
                    <a:pt x="19872" y="20531"/>
                  </a:lnTo>
                  <a:lnTo>
                    <a:pt x="19872" y="19731"/>
                  </a:lnTo>
                  <a:lnTo>
                    <a:pt x="20163" y="20000"/>
                  </a:lnTo>
                  <a:lnTo>
                    <a:pt x="20445" y="20000"/>
                  </a:lnTo>
                  <a:lnTo>
                    <a:pt x="21027" y="19731"/>
                  </a:lnTo>
                  <a:lnTo>
                    <a:pt x="21027" y="19200"/>
                  </a:lnTo>
                  <a:lnTo>
                    <a:pt x="21309" y="14931"/>
                  </a:lnTo>
                  <a:lnTo>
                    <a:pt x="21600" y="10400"/>
                  </a:lnTo>
                  <a:lnTo>
                    <a:pt x="21309" y="6131"/>
                  </a:lnTo>
                  <a:lnTo>
                    <a:pt x="21027" y="1600"/>
                  </a:lnTo>
                  <a:lnTo>
                    <a:pt x="21309" y="1331"/>
                  </a:lnTo>
                  <a:lnTo>
                    <a:pt x="21309" y="800"/>
                  </a:lnTo>
                  <a:lnTo>
                    <a:pt x="21027" y="269"/>
                  </a:lnTo>
                  <a:lnTo>
                    <a:pt x="15843" y="269"/>
                  </a:lnTo>
                  <a:lnTo>
                    <a:pt x="1094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328" name="Shape 421"/>
            <p:cNvSpPr/>
            <p:nvPr/>
          </p:nvSpPr>
          <p:spPr>
            <a:xfrm>
              <a:off x="5516814" y="5724521"/>
              <a:ext cx="172086" cy="16531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889" y="0"/>
                  </a:moveTo>
                  <a:lnTo>
                    <a:pt x="3649" y="286"/>
                  </a:lnTo>
                  <a:lnTo>
                    <a:pt x="2807" y="581"/>
                  </a:lnTo>
                  <a:lnTo>
                    <a:pt x="1966" y="1162"/>
                  </a:lnTo>
                  <a:lnTo>
                    <a:pt x="2524" y="1752"/>
                  </a:lnTo>
                  <a:lnTo>
                    <a:pt x="3365" y="2038"/>
                  </a:lnTo>
                  <a:lnTo>
                    <a:pt x="5331" y="2333"/>
                  </a:lnTo>
                  <a:lnTo>
                    <a:pt x="8972" y="2333"/>
                  </a:lnTo>
                  <a:lnTo>
                    <a:pt x="14586" y="2914"/>
                  </a:lnTo>
                  <a:lnTo>
                    <a:pt x="19917" y="3208"/>
                  </a:lnTo>
                  <a:lnTo>
                    <a:pt x="19917" y="9920"/>
                  </a:lnTo>
                  <a:lnTo>
                    <a:pt x="19634" y="14594"/>
                  </a:lnTo>
                  <a:lnTo>
                    <a:pt x="19634" y="16926"/>
                  </a:lnTo>
                  <a:lnTo>
                    <a:pt x="19917" y="19267"/>
                  </a:lnTo>
                  <a:lnTo>
                    <a:pt x="10937" y="18973"/>
                  </a:lnTo>
                  <a:lnTo>
                    <a:pt x="6448" y="18973"/>
                  </a:lnTo>
                  <a:lnTo>
                    <a:pt x="4207" y="19267"/>
                  </a:lnTo>
                  <a:lnTo>
                    <a:pt x="2241" y="19848"/>
                  </a:lnTo>
                  <a:lnTo>
                    <a:pt x="1966" y="15175"/>
                  </a:lnTo>
                  <a:lnTo>
                    <a:pt x="1966" y="10510"/>
                  </a:lnTo>
                  <a:lnTo>
                    <a:pt x="2241" y="5836"/>
                  </a:lnTo>
                  <a:lnTo>
                    <a:pt x="2241" y="3503"/>
                  </a:lnTo>
                  <a:lnTo>
                    <a:pt x="1966" y="2333"/>
                  </a:lnTo>
                  <a:lnTo>
                    <a:pt x="1683" y="1162"/>
                  </a:lnTo>
                  <a:lnTo>
                    <a:pt x="841" y="2627"/>
                  </a:lnTo>
                  <a:lnTo>
                    <a:pt x="558" y="4084"/>
                  </a:lnTo>
                  <a:lnTo>
                    <a:pt x="0" y="7292"/>
                  </a:lnTo>
                  <a:lnTo>
                    <a:pt x="0" y="19267"/>
                  </a:lnTo>
                  <a:lnTo>
                    <a:pt x="283" y="20143"/>
                  </a:lnTo>
                  <a:lnTo>
                    <a:pt x="841" y="21019"/>
                  </a:lnTo>
                  <a:lnTo>
                    <a:pt x="1683" y="21305"/>
                  </a:lnTo>
                  <a:lnTo>
                    <a:pt x="2241" y="21305"/>
                  </a:lnTo>
                  <a:lnTo>
                    <a:pt x="2241" y="20724"/>
                  </a:lnTo>
                  <a:lnTo>
                    <a:pt x="4490" y="21305"/>
                  </a:lnTo>
                  <a:lnTo>
                    <a:pt x="6448" y="21600"/>
                  </a:lnTo>
                  <a:lnTo>
                    <a:pt x="10937" y="21600"/>
                  </a:lnTo>
                  <a:lnTo>
                    <a:pt x="19917" y="21305"/>
                  </a:lnTo>
                  <a:lnTo>
                    <a:pt x="20475" y="21019"/>
                  </a:lnTo>
                  <a:lnTo>
                    <a:pt x="20759" y="21305"/>
                  </a:lnTo>
                  <a:lnTo>
                    <a:pt x="21034" y="21305"/>
                  </a:lnTo>
                  <a:lnTo>
                    <a:pt x="21317" y="21019"/>
                  </a:lnTo>
                  <a:lnTo>
                    <a:pt x="21600" y="18678"/>
                  </a:lnTo>
                  <a:lnTo>
                    <a:pt x="21600" y="3503"/>
                  </a:lnTo>
                  <a:lnTo>
                    <a:pt x="21317" y="581"/>
                  </a:lnTo>
                  <a:lnTo>
                    <a:pt x="21034" y="286"/>
                  </a:lnTo>
                  <a:lnTo>
                    <a:pt x="20475" y="286"/>
                  </a:lnTo>
                  <a:lnTo>
                    <a:pt x="20475" y="581"/>
                  </a:lnTo>
                  <a:lnTo>
                    <a:pt x="20192" y="1457"/>
                  </a:lnTo>
                  <a:lnTo>
                    <a:pt x="15427" y="876"/>
                  </a:lnTo>
                  <a:lnTo>
                    <a:pt x="10379" y="286"/>
                  </a:lnTo>
                  <a:lnTo>
                    <a:pt x="5889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329" name="Shape 422"/>
            <p:cNvSpPr/>
            <p:nvPr/>
          </p:nvSpPr>
          <p:spPr>
            <a:xfrm>
              <a:off x="5396163" y="5597100"/>
              <a:ext cx="169829" cy="11846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18" y="2456"/>
                  </a:moveTo>
                  <a:lnTo>
                    <a:pt x="3410" y="2856"/>
                  </a:lnTo>
                  <a:lnTo>
                    <a:pt x="5681" y="3267"/>
                  </a:lnTo>
                  <a:lnTo>
                    <a:pt x="9943" y="3267"/>
                  </a:lnTo>
                  <a:lnTo>
                    <a:pt x="19608" y="4489"/>
                  </a:lnTo>
                  <a:lnTo>
                    <a:pt x="19321" y="7345"/>
                  </a:lnTo>
                  <a:lnTo>
                    <a:pt x="19321" y="10189"/>
                  </a:lnTo>
                  <a:lnTo>
                    <a:pt x="19608" y="17522"/>
                  </a:lnTo>
                  <a:lnTo>
                    <a:pt x="10517" y="18345"/>
                  </a:lnTo>
                  <a:lnTo>
                    <a:pt x="6255" y="18345"/>
                  </a:lnTo>
                  <a:lnTo>
                    <a:pt x="4263" y="18744"/>
                  </a:lnTo>
                  <a:lnTo>
                    <a:pt x="1992" y="19156"/>
                  </a:lnTo>
                  <a:lnTo>
                    <a:pt x="1705" y="10600"/>
                  </a:lnTo>
                  <a:lnTo>
                    <a:pt x="1418" y="2456"/>
                  </a:lnTo>
                  <a:close/>
                  <a:moveTo>
                    <a:pt x="5681" y="0"/>
                  </a:moveTo>
                  <a:lnTo>
                    <a:pt x="3410" y="411"/>
                  </a:lnTo>
                  <a:lnTo>
                    <a:pt x="1140" y="1222"/>
                  </a:lnTo>
                  <a:lnTo>
                    <a:pt x="853" y="1222"/>
                  </a:lnTo>
                  <a:lnTo>
                    <a:pt x="566" y="1634"/>
                  </a:lnTo>
                  <a:lnTo>
                    <a:pt x="287" y="6123"/>
                  </a:lnTo>
                  <a:lnTo>
                    <a:pt x="0" y="10600"/>
                  </a:lnTo>
                  <a:lnTo>
                    <a:pt x="287" y="15078"/>
                  </a:lnTo>
                  <a:lnTo>
                    <a:pt x="566" y="19156"/>
                  </a:lnTo>
                  <a:lnTo>
                    <a:pt x="853" y="19966"/>
                  </a:lnTo>
                  <a:lnTo>
                    <a:pt x="1705" y="19966"/>
                  </a:lnTo>
                  <a:lnTo>
                    <a:pt x="1992" y="19567"/>
                  </a:lnTo>
                  <a:lnTo>
                    <a:pt x="3976" y="20789"/>
                  </a:lnTo>
                  <a:lnTo>
                    <a:pt x="6255" y="21189"/>
                  </a:lnTo>
                  <a:lnTo>
                    <a:pt x="8525" y="21600"/>
                  </a:lnTo>
                  <a:lnTo>
                    <a:pt x="10796" y="21600"/>
                  </a:lnTo>
                  <a:lnTo>
                    <a:pt x="15345" y="21189"/>
                  </a:lnTo>
                  <a:lnTo>
                    <a:pt x="19895" y="19966"/>
                  </a:lnTo>
                  <a:lnTo>
                    <a:pt x="19895" y="20789"/>
                  </a:lnTo>
                  <a:lnTo>
                    <a:pt x="20174" y="21189"/>
                  </a:lnTo>
                  <a:lnTo>
                    <a:pt x="20747" y="21600"/>
                  </a:lnTo>
                  <a:lnTo>
                    <a:pt x="21313" y="21189"/>
                  </a:lnTo>
                  <a:lnTo>
                    <a:pt x="21600" y="20789"/>
                  </a:lnTo>
                  <a:lnTo>
                    <a:pt x="21600" y="19966"/>
                  </a:lnTo>
                  <a:lnTo>
                    <a:pt x="21026" y="12234"/>
                  </a:lnTo>
                  <a:lnTo>
                    <a:pt x="20747" y="4489"/>
                  </a:lnTo>
                  <a:lnTo>
                    <a:pt x="21026" y="3679"/>
                  </a:lnTo>
                  <a:lnTo>
                    <a:pt x="21026" y="2856"/>
                  </a:lnTo>
                  <a:lnTo>
                    <a:pt x="20747" y="2456"/>
                  </a:lnTo>
                  <a:lnTo>
                    <a:pt x="20174" y="2045"/>
                  </a:lnTo>
                  <a:lnTo>
                    <a:pt x="15632" y="1222"/>
                  </a:lnTo>
                  <a:lnTo>
                    <a:pt x="10517" y="411"/>
                  </a:lnTo>
                  <a:lnTo>
                    <a:pt x="8238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330" name="Shape 423"/>
            <p:cNvSpPr/>
            <p:nvPr/>
          </p:nvSpPr>
          <p:spPr>
            <a:xfrm>
              <a:off x="5619614" y="5914391"/>
              <a:ext cx="169829" cy="1631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18" y="1775"/>
                  </a:moveTo>
                  <a:lnTo>
                    <a:pt x="10517" y="2373"/>
                  </a:lnTo>
                  <a:lnTo>
                    <a:pt x="19608" y="2074"/>
                  </a:lnTo>
                  <a:lnTo>
                    <a:pt x="19608" y="19526"/>
                  </a:lnTo>
                  <a:lnTo>
                    <a:pt x="17616" y="19236"/>
                  </a:lnTo>
                  <a:lnTo>
                    <a:pt x="5115" y="19236"/>
                  </a:lnTo>
                  <a:lnTo>
                    <a:pt x="2845" y="19825"/>
                  </a:lnTo>
                  <a:lnTo>
                    <a:pt x="2558" y="14798"/>
                  </a:lnTo>
                  <a:lnTo>
                    <a:pt x="1992" y="10062"/>
                  </a:lnTo>
                  <a:lnTo>
                    <a:pt x="1992" y="5923"/>
                  </a:lnTo>
                  <a:lnTo>
                    <a:pt x="1418" y="1775"/>
                  </a:lnTo>
                  <a:close/>
                  <a:moveTo>
                    <a:pt x="5968" y="0"/>
                  </a:moveTo>
                  <a:lnTo>
                    <a:pt x="1418" y="299"/>
                  </a:lnTo>
                  <a:lnTo>
                    <a:pt x="853" y="598"/>
                  </a:lnTo>
                  <a:lnTo>
                    <a:pt x="566" y="1186"/>
                  </a:lnTo>
                  <a:lnTo>
                    <a:pt x="287" y="3260"/>
                  </a:lnTo>
                  <a:lnTo>
                    <a:pt x="0" y="5624"/>
                  </a:lnTo>
                  <a:lnTo>
                    <a:pt x="287" y="10062"/>
                  </a:lnTo>
                  <a:lnTo>
                    <a:pt x="566" y="15387"/>
                  </a:lnTo>
                  <a:lnTo>
                    <a:pt x="853" y="18050"/>
                  </a:lnTo>
                  <a:lnTo>
                    <a:pt x="1418" y="20414"/>
                  </a:lnTo>
                  <a:lnTo>
                    <a:pt x="1418" y="21011"/>
                  </a:lnTo>
                  <a:lnTo>
                    <a:pt x="2558" y="21011"/>
                  </a:lnTo>
                  <a:lnTo>
                    <a:pt x="4550" y="21301"/>
                  </a:lnTo>
                  <a:lnTo>
                    <a:pt x="10796" y="21301"/>
                  </a:lnTo>
                  <a:lnTo>
                    <a:pt x="15345" y="21600"/>
                  </a:lnTo>
                  <a:lnTo>
                    <a:pt x="17616" y="21600"/>
                  </a:lnTo>
                  <a:lnTo>
                    <a:pt x="19895" y="21301"/>
                  </a:lnTo>
                  <a:lnTo>
                    <a:pt x="20174" y="21600"/>
                  </a:lnTo>
                  <a:lnTo>
                    <a:pt x="20460" y="21600"/>
                  </a:lnTo>
                  <a:lnTo>
                    <a:pt x="21026" y="21011"/>
                  </a:lnTo>
                  <a:lnTo>
                    <a:pt x="21313" y="18639"/>
                  </a:lnTo>
                  <a:lnTo>
                    <a:pt x="21600" y="16275"/>
                  </a:lnTo>
                  <a:lnTo>
                    <a:pt x="21313" y="11538"/>
                  </a:lnTo>
                  <a:lnTo>
                    <a:pt x="21313" y="3550"/>
                  </a:lnTo>
                  <a:lnTo>
                    <a:pt x="20747" y="888"/>
                  </a:lnTo>
                  <a:lnTo>
                    <a:pt x="20460" y="598"/>
                  </a:lnTo>
                  <a:lnTo>
                    <a:pt x="20174" y="299"/>
                  </a:lnTo>
                  <a:lnTo>
                    <a:pt x="19608" y="299"/>
                  </a:lnTo>
                  <a:lnTo>
                    <a:pt x="10517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331" name="Shape 424"/>
            <p:cNvSpPr/>
            <p:nvPr/>
          </p:nvSpPr>
          <p:spPr>
            <a:xfrm>
              <a:off x="5657575" y="6102071"/>
              <a:ext cx="167572" cy="1631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163" y="1775"/>
                  </a:moveTo>
                  <a:lnTo>
                    <a:pt x="19872" y="5923"/>
                  </a:lnTo>
                  <a:lnTo>
                    <a:pt x="19872" y="10062"/>
                  </a:lnTo>
                  <a:lnTo>
                    <a:pt x="19299" y="14798"/>
                  </a:lnTo>
                  <a:lnTo>
                    <a:pt x="19008" y="19825"/>
                  </a:lnTo>
                  <a:lnTo>
                    <a:pt x="16707" y="19236"/>
                  </a:lnTo>
                  <a:lnTo>
                    <a:pt x="4038" y="19236"/>
                  </a:lnTo>
                  <a:lnTo>
                    <a:pt x="2019" y="19535"/>
                  </a:lnTo>
                  <a:lnTo>
                    <a:pt x="2019" y="2074"/>
                  </a:lnTo>
                  <a:lnTo>
                    <a:pt x="11232" y="2373"/>
                  </a:lnTo>
                  <a:lnTo>
                    <a:pt x="15843" y="2074"/>
                  </a:lnTo>
                  <a:lnTo>
                    <a:pt x="20163" y="1775"/>
                  </a:lnTo>
                  <a:close/>
                  <a:moveTo>
                    <a:pt x="11232" y="0"/>
                  </a:moveTo>
                  <a:lnTo>
                    <a:pt x="2019" y="299"/>
                  </a:lnTo>
                  <a:lnTo>
                    <a:pt x="1446" y="299"/>
                  </a:lnTo>
                  <a:lnTo>
                    <a:pt x="1155" y="598"/>
                  </a:lnTo>
                  <a:lnTo>
                    <a:pt x="864" y="888"/>
                  </a:lnTo>
                  <a:lnTo>
                    <a:pt x="291" y="3550"/>
                  </a:lnTo>
                  <a:lnTo>
                    <a:pt x="291" y="6222"/>
                  </a:lnTo>
                  <a:lnTo>
                    <a:pt x="0" y="11547"/>
                  </a:lnTo>
                  <a:lnTo>
                    <a:pt x="0" y="16275"/>
                  </a:lnTo>
                  <a:lnTo>
                    <a:pt x="291" y="18647"/>
                  </a:lnTo>
                  <a:lnTo>
                    <a:pt x="582" y="21011"/>
                  </a:lnTo>
                  <a:lnTo>
                    <a:pt x="864" y="21310"/>
                  </a:lnTo>
                  <a:lnTo>
                    <a:pt x="1155" y="21600"/>
                  </a:lnTo>
                  <a:lnTo>
                    <a:pt x="1446" y="21600"/>
                  </a:lnTo>
                  <a:lnTo>
                    <a:pt x="1728" y="21310"/>
                  </a:lnTo>
                  <a:lnTo>
                    <a:pt x="4038" y="21600"/>
                  </a:lnTo>
                  <a:lnTo>
                    <a:pt x="6339" y="21600"/>
                  </a:lnTo>
                  <a:lnTo>
                    <a:pt x="10950" y="21310"/>
                  </a:lnTo>
                  <a:lnTo>
                    <a:pt x="17280" y="21310"/>
                  </a:lnTo>
                  <a:lnTo>
                    <a:pt x="19299" y="21011"/>
                  </a:lnTo>
                  <a:lnTo>
                    <a:pt x="20163" y="21011"/>
                  </a:lnTo>
                  <a:lnTo>
                    <a:pt x="20454" y="20422"/>
                  </a:lnTo>
                  <a:lnTo>
                    <a:pt x="21027" y="18050"/>
                  </a:lnTo>
                  <a:lnTo>
                    <a:pt x="21318" y="15387"/>
                  </a:lnTo>
                  <a:lnTo>
                    <a:pt x="21600" y="10062"/>
                  </a:lnTo>
                  <a:lnTo>
                    <a:pt x="21600" y="3260"/>
                  </a:lnTo>
                  <a:lnTo>
                    <a:pt x="21318" y="1186"/>
                  </a:lnTo>
                  <a:lnTo>
                    <a:pt x="21027" y="598"/>
                  </a:lnTo>
                  <a:lnTo>
                    <a:pt x="20454" y="299"/>
                  </a:lnTo>
                  <a:lnTo>
                    <a:pt x="15843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332" name="Shape 425"/>
            <p:cNvSpPr/>
            <p:nvPr/>
          </p:nvSpPr>
          <p:spPr>
            <a:xfrm>
              <a:off x="5201780" y="5601613"/>
              <a:ext cx="176532" cy="10724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767" y="2700"/>
                  </a:moveTo>
                  <a:lnTo>
                    <a:pt x="19140" y="3154"/>
                  </a:lnTo>
                  <a:lnTo>
                    <a:pt x="19408" y="3596"/>
                  </a:lnTo>
                  <a:lnTo>
                    <a:pt x="19960" y="3154"/>
                  </a:lnTo>
                  <a:lnTo>
                    <a:pt x="19960" y="4946"/>
                  </a:lnTo>
                  <a:lnTo>
                    <a:pt x="19684" y="6750"/>
                  </a:lnTo>
                  <a:lnTo>
                    <a:pt x="19684" y="14396"/>
                  </a:lnTo>
                  <a:lnTo>
                    <a:pt x="19960" y="18446"/>
                  </a:lnTo>
                  <a:lnTo>
                    <a:pt x="10386" y="18446"/>
                  </a:lnTo>
                  <a:lnTo>
                    <a:pt x="5741" y="18900"/>
                  </a:lnTo>
                  <a:lnTo>
                    <a:pt x="1096" y="19796"/>
                  </a:lnTo>
                  <a:lnTo>
                    <a:pt x="1364" y="17096"/>
                  </a:lnTo>
                  <a:lnTo>
                    <a:pt x="1640" y="14396"/>
                  </a:lnTo>
                  <a:lnTo>
                    <a:pt x="1640" y="2700"/>
                  </a:lnTo>
                  <a:lnTo>
                    <a:pt x="3005" y="3154"/>
                  </a:lnTo>
                  <a:lnTo>
                    <a:pt x="13398" y="3154"/>
                  </a:lnTo>
                  <a:lnTo>
                    <a:pt x="16127" y="2700"/>
                  </a:lnTo>
                  <a:close/>
                  <a:moveTo>
                    <a:pt x="5741" y="0"/>
                  </a:moveTo>
                  <a:lnTo>
                    <a:pt x="3557" y="441"/>
                  </a:lnTo>
                  <a:lnTo>
                    <a:pt x="1096" y="896"/>
                  </a:lnTo>
                  <a:lnTo>
                    <a:pt x="1096" y="1350"/>
                  </a:lnTo>
                  <a:lnTo>
                    <a:pt x="276" y="1350"/>
                  </a:lnTo>
                  <a:lnTo>
                    <a:pt x="276" y="1804"/>
                  </a:lnTo>
                  <a:lnTo>
                    <a:pt x="544" y="1804"/>
                  </a:lnTo>
                  <a:lnTo>
                    <a:pt x="276" y="3596"/>
                  </a:lnTo>
                  <a:lnTo>
                    <a:pt x="276" y="9450"/>
                  </a:lnTo>
                  <a:lnTo>
                    <a:pt x="0" y="14396"/>
                  </a:lnTo>
                  <a:lnTo>
                    <a:pt x="0" y="17096"/>
                  </a:lnTo>
                  <a:lnTo>
                    <a:pt x="276" y="19796"/>
                  </a:lnTo>
                  <a:lnTo>
                    <a:pt x="544" y="20250"/>
                  </a:lnTo>
                  <a:lnTo>
                    <a:pt x="544" y="20704"/>
                  </a:lnTo>
                  <a:lnTo>
                    <a:pt x="820" y="21146"/>
                  </a:lnTo>
                  <a:lnTo>
                    <a:pt x="5741" y="21600"/>
                  </a:lnTo>
                  <a:lnTo>
                    <a:pt x="10662" y="21600"/>
                  </a:lnTo>
                  <a:lnTo>
                    <a:pt x="20228" y="21146"/>
                  </a:lnTo>
                  <a:lnTo>
                    <a:pt x="21048" y="21146"/>
                  </a:lnTo>
                  <a:lnTo>
                    <a:pt x="21324" y="20704"/>
                  </a:lnTo>
                  <a:lnTo>
                    <a:pt x="21600" y="19796"/>
                  </a:lnTo>
                  <a:lnTo>
                    <a:pt x="21600" y="19354"/>
                  </a:lnTo>
                  <a:lnTo>
                    <a:pt x="21324" y="18446"/>
                  </a:lnTo>
                  <a:lnTo>
                    <a:pt x="21324" y="14396"/>
                  </a:lnTo>
                  <a:lnTo>
                    <a:pt x="21048" y="10346"/>
                  </a:lnTo>
                  <a:lnTo>
                    <a:pt x="21324" y="5854"/>
                  </a:lnTo>
                  <a:lnTo>
                    <a:pt x="21048" y="3596"/>
                  </a:lnTo>
                  <a:lnTo>
                    <a:pt x="20780" y="1804"/>
                  </a:lnTo>
                  <a:lnTo>
                    <a:pt x="20504" y="1804"/>
                  </a:lnTo>
                  <a:lnTo>
                    <a:pt x="20228" y="1350"/>
                  </a:lnTo>
                  <a:lnTo>
                    <a:pt x="19960" y="896"/>
                  </a:lnTo>
                  <a:lnTo>
                    <a:pt x="18863" y="441"/>
                  </a:lnTo>
                  <a:lnTo>
                    <a:pt x="17767" y="0"/>
                  </a:lnTo>
                  <a:lnTo>
                    <a:pt x="15307" y="0"/>
                  </a:lnTo>
                  <a:lnTo>
                    <a:pt x="10386" y="441"/>
                  </a:lnTo>
                  <a:lnTo>
                    <a:pt x="574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333" name="Shape 426"/>
            <p:cNvSpPr/>
            <p:nvPr/>
          </p:nvSpPr>
          <p:spPr>
            <a:xfrm>
              <a:off x="3604175" y="5724521"/>
              <a:ext cx="172086" cy="16531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889" y="0"/>
                  </a:moveTo>
                  <a:lnTo>
                    <a:pt x="3649" y="286"/>
                  </a:lnTo>
                  <a:lnTo>
                    <a:pt x="2807" y="581"/>
                  </a:lnTo>
                  <a:lnTo>
                    <a:pt x="1966" y="1162"/>
                  </a:lnTo>
                  <a:lnTo>
                    <a:pt x="2524" y="1752"/>
                  </a:lnTo>
                  <a:lnTo>
                    <a:pt x="3365" y="2038"/>
                  </a:lnTo>
                  <a:lnTo>
                    <a:pt x="5331" y="2333"/>
                  </a:lnTo>
                  <a:lnTo>
                    <a:pt x="8980" y="2333"/>
                  </a:lnTo>
                  <a:lnTo>
                    <a:pt x="14586" y="2914"/>
                  </a:lnTo>
                  <a:lnTo>
                    <a:pt x="19917" y="3208"/>
                  </a:lnTo>
                  <a:lnTo>
                    <a:pt x="19917" y="9920"/>
                  </a:lnTo>
                  <a:lnTo>
                    <a:pt x="19634" y="14594"/>
                  </a:lnTo>
                  <a:lnTo>
                    <a:pt x="19634" y="16926"/>
                  </a:lnTo>
                  <a:lnTo>
                    <a:pt x="19917" y="19267"/>
                  </a:lnTo>
                  <a:lnTo>
                    <a:pt x="10937" y="18973"/>
                  </a:lnTo>
                  <a:lnTo>
                    <a:pt x="6456" y="18973"/>
                  </a:lnTo>
                  <a:lnTo>
                    <a:pt x="4207" y="19267"/>
                  </a:lnTo>
                  <a:lnTo>
                    <a:pt x="2249" y="19848"/>
                  </a:lnTo>
                  <a:lnTo>
                    <a:pt x="1966" y="15175"/>
                  </a:lnTo>
                  <a:lnTo>
                    <a:pt x="1966" y="10510"/>
                  </a:lnTo>
                  <a:lnTo>
                    <a:pt x="2249" y="5836"/>
                  </a:lnTo>
                  <a:lnTo>
                    <a:pt x="2249" y="3503"/>
                  </a:lnTo>
                  <a:lnTo>
                    <a:pt x="1683" y="1162"/>
                  </a:lnTo>
                  <a:lnTo>
                    <a:pt x="841" y="2627"/>
                  </a:lnTo>
                  <a:lnTo>
                    <a:pt x="566" y="4084"/>
                  </a:lnTo>
                  <a:lnTo>
                    <a:pt x="0" y="7292"/>
                  </a:lnTo>
                  <a:lnTo>
                    <a:pt x="0" y="19267"/>
                  </a:lnTo>
                  <a:lnTo>
                    <a:pt x="283" y="20143"/>
                  </a:lnTo>
                  <a:lnTo>
                    <a:pt x="841" y="21019"/>
                  </a:lnTo>
                  <a:lnTo>
                    <a:pt x="1683" y="21305"/>
                  </a:lnTo>
                  <a:lnTo>
                    <a:pt x="2249" y="21305"/>
                  </a:lnTo>
                  <a:lnTo>
                    <a:pt x="2249" y="20724"/>
                  </a:lnTo>
                  <a:lnTo>
                    <a:pt x="4490" y="21305"/>
                  </a:lnTo>
                  <a:lnTo>
                    <a:pt x="6456" y="21600"/>
                  </a:lnTo>
                  <a:lnTo>
                    <a:pt x="10937" y="21600"/>
                  </a:lnTo>
                  <a:lnTo>
                    <a:pt x="19917" y="21305"/>
                  </a:lnTo>
                  <a:lnTo>
                    <a:pt x="20475" y="21019"/>
                  </a:lnTo>
                  <a:lnTo>
                    <a:pt x="20759" y="21305"/>
                  </a:lnTo>
                  <a:lnTo>
                    <a:pt x="21034" y="21305"/>
                  </a:lnTo>
                  <a:lnTo>
                    <a:pt x="21317" y="21019"/>
                  </a:lnTo>
                  <a:lnTo>
                    <a:pt x="21600" y="18678"/>
                  </a:lnTo>
                  <a:lnTo>
                    <a:pt x="21600" y="3503"/>
                  </a:lnTo>
                  <a:lnTo>
                    <a:pt x="21317" y="581"/>
                  </a:lnTo>
                  <a:lnTo>
                    <a:pt x="21034" y="286"/>
                  </a:lnTo>
                  <a:lnTo>
                    <a:pt x="20475" y="286"/>
                  </a:lnTo>
                  <a:lnTo>
                    <a:pt x="20475" y="581"/>
                  </a:lnTo>
                  <a:lnTo>
                    <a:pt x="20192" y="1457"/>
                  </a:lnTo>
                  <a:lnTo>
                    <a:pt x="15427" y="876"/>
                  </a:lnTo>
                  <a:lnTo>
                    <a:pt x="10379" y="286"/>
                  </a:lnTo>
                  <a:lnTo>
                    <a:pt x="5889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334" name="Shape 427"/>
            <p:cNvSpPr/>
            <p:nvPr/>
          </p:nvSpPr>
          <p:spPr>
            <a:xfrm>
              <a:off x="4013117" y="5601613"/>
              <a:ext cx="183168" cy="10724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49" y="1804"/>
                  </a:moveTo>
                  <a:lnTo>
                    <a:pt x="3420" y="2700"/>
                  </a:lnTo>
                  <a:lnTo>
                    <a:pt x="5791" y="3154"/>
                  </a:lnTo>
                  <a:lnTo>
                    <a:pt x="10534" y="3154"/>
                  </a:lnTo>
                  <a:lnTo>
                    <a:pt x="20285" y="2700"/>
                  </a:lnTo>
                  <a:lnTo>
                    <a:pt x="20019" y="6750"/>
                  </a:lnTo>
                  <a:lnTo>
                    <a:pt x="19761" y="10346"/>
                  </a:lnTo>
                  <a:lnTo>
                    <a:pt x="20019" y="18446"/>
                  </a:lnTo>
                  <a:lnTo>
                    <a:pt x="17390" y="18900"/>
                  </a:lnTo>
                  <a:lnTo>
                    <a:pt x="14752" y="18900"/>
                  </a:lnTo>
                  <a:lnTo>
                    <a:pt x="9743" y="18446"/>
                  </a:lnTo>
                  <a:lnTo>
                    <a:pt x="5533" y="18004"/>
                  </a:lnTo>
                  <a:lnTo>
                    <a:pt x="3420" y="18446"/>
                  </a:lnTo>
                  <a:lnTo>
                    <a:pt x="1581" y="19354"/>
                  </a:lnTo>
                  <a:lnTo>
                    <a:pt x="1315" y="10346"/>
                  </a:lnTo>
                  <a:lnTo>
                    <a:pt x="1315" y="5854"/>
                  </a:lnTo>
                  <a:lnTo>
                    <a:pt x="1049" y="1804"/>
                  </a:lnTo>
                  <a:close/>
                  <a:moveTo>
                    <a:pt x="5533" y="0"/>
                  </a:moveTo>
                  <a:lnTo>
                    <a:pt x="790" y="896"/>
                  </a:lnTo>
                  <a:lnTo>
                    <a:pt x="524" y="1350"/>
                  </a:lnTo>
                  <a:lnTo>
                    <a:pt x="790" y="1804"/>
                  </a:lnTo>
                  <a:lnTo>
                    <a:pt x="0" y="5854"/>
                  </a:lnTo>
                  <a:lnTo>
                    <a:pt x="0" y="10800"/>
                  </a:lnTo>
                  <a:lnTo>
                    <a:pt x="258" y="20250"/>
                  </a:lnTo>
                  <a:lnTo>
                    <a:pt x="524" y="20704"/>
                  </a:lnTo>
                  <a:lnTo>
                    <a:pt x="1049" y="21146"/>
                  </a:lnTo>
                  <a:lnTo>
                    <a:pt x="1315" y="21146"/>
                  </a:lnTo>
                  <a:lnTo>
                    <a:pt x="1581" y="20250"/>
                  </a:lnTo>
                  <a:lnTo>
                    <a:pt x="3952" y="20704"/>
                  </a:lnTo>
                  <a:lnTo>
                    <a:pt x="6323" y="20704"/>
                  </a:lnTo>
                  <a:lnTo>
                    <a:pt x="11066" y="21146"/>
                  </a:lnTo>
                  <a:lnTo>
                    <a:pt x="15809" y="21600"/>
                  </a:lnTo>
                  <a:lnTo>
                    <a:pt x="20285" y="21146"/>
                  </a:lnTo>
                  <a:lnTo>
                    <a:pt x="20810" y="21146"/>
                  </a:lnTo>
                  <a:lnTo>
                    <a:pt x="21342" y="20704"/>
                  </a:lnTo>
                  <a:lnTo>
                    <a:pt x="21600" y="20704"/>
                  </a:lnTo>
                  <a:lnTo>
                    <a:pt x="21600" y="5854"/>
                  </a:lnTo>
                  <a:lnTo>
                    <a:pt x="21076" y="1350"/>
                  </a:lnTo>
                  <a:lnTo>
                    <a:pt x="21076" y="896"/>
                  </a:lnTo>
                  <a:lnTo>
                    <a:pt x="20810" y="441"/>
                  </a:lnTo>
                  <a:lnTo>
                    <a:pt x="10534" y="441"/>
                  </a:lnTo>
                  <a:lnTo>
                    <a:pt x="5533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335" name="Shape 428"/>
            <p:cNvSpPr/>
            <p:nvPr/>
          </p:nvSpPr>
          <p:spPr>
            <a:xfrm>
              <a:off x="5463192" y="6099881"/>
              <a:ext cx="172085" cy="16531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702" y="0"/>
                  </a:moveTo>
                  <a:lnTo>
                    <a:pt x="11221" y="286"/>
                  </a:lnTo>
                  <a:lnTo>
                    <a:pt x="6173" y="876"/>
                  </a:lnTo>
                  <a:lnTo>
                    <a:pt x="1399" y="1457"/>
                  </a:lnTo>
                  <a:lnTo>
                    <a:pt x="1125" y="581"/>
                  </a:lnTo>
                  <a:lnTo>
                    <a:pt x="1125" y="286"/>
                  </a:lnTo>
                  <a:lnTo>
                    <a:pt x="558" y="286"/>
                  </a:lnTo>
                  <a:lnTo>
                    <a:pt x="283" y="581"/>
                  </a:lnTo>
                  <a:lnTo>
                    <a:pt x="0" y="3503"/>
                  </a:lnTo>
                  <a:lnTo>
                    <a:pt x="0" y="18686"/>
                  </a:lnTo>
                  <a:lnTo>
                    <a:pt x="283" y="21019"/>
                  </a:lnTo>
                  <a:lnTo>
                    <a:pt x="558" y="21314"/>
                  </a:lnTo>
                  <a:lnTo>
                    <a:pt x="841" y="21314"/>
                  </a:lnTo>
                  <a:lnTo>
                    <a:pt x="1125" y="21019"/>
                  </a:lnTo>
                  <a:lnTo>
                    <a:pt x="1683" y="21314"/>
                  </a:lnTo>
                  <a:lnTo>
                    <a:pt x="10654" y="21600"/>
                  </a:lnTo>
                  <a:lnTo>
                    <a:pt x="15144" y="21600"/>
                  </a:lnTo>
                  <a:lnTo>
                    <a:pt x="17110" y="21314"/>
                  </a:lnTo>
                  <a:lnTo>
                    <a:pt x="19351" y="20724"/>
                  </a:lnTo>
                  <a:lnTo>
                    <a:pt x="19351" y="21314"/>
                  </a:lnTo>
                  <a:lnTo>
                    <a:pt x="19917" y="21314"/>
                  </a:lnTo>
                  <a:lnTo>
                    <a:pt x="20759" y="21019"/>
                  </a:lnTo>
                  <a:lnTo>
                    <a:pt x="21317" y="20143"/>
                  </a:lnTo>
                  <a:lnTo>
                    <a:pt x="21600" y="19267"/>
                  </a:lnTo>
                  <a:lnTo>
                    <a:pt x="21600" y="7301"/>
                  </a:lnTo>
                  <a:lnTo>
                    <a:pt x="21034" y="4084"/>
                  </a:lnTo>
                  <a:lnTo>
                    <a:pt x="20759" y="2627"/>
                  </a:lnTo>
                  <a:lnTo>
                    <a:pt x="19917" y="1162"/>
                  </a:lnTo>
                  <a:lnTo>
                    <a:pt x="19351" y="3503"/>
                  </a:lnTo>
                  <a:lnTo>
                    <a:pt x="19351" y="5836"/>
                  </a:lnTo>
                  <a:lnTo>
                    <a:pt x="19634" y="10510"/>
                  </a:lnTo>
                  <a:lnTo>
                    <a:pt x="19634" y="15183"/>
                  </a:lnTo>
                  <a:lnTo>
                    <a:pt x="19351" y="19848"/>
                  </a:lnTo>
                  <a:lnTo>
                    <a:pt x="17385" y="19267"/>
                  </a:lnTo>
                  <a:lnTo>
                    <a:pt x="15144" y="18973"/>
                  </a:lnTo>
                  <a:lnTo>
                    <a:pt x="10654" y="18973"/>
                  </a:lnTo>
                  <a:lnTo>
                    <a:pt x="1683" y="19267"/>
                  </a:lnTo>
                  <a:lnTo>
                    <a:pt x="1966" y="16935"/>
                  </a:lnTo>
                  <a:lnTo>
                    <a:pt x="1966" y="14594"/>
                  </a:lnTo>
                  <a:lnTo>
                    <a:pt x="1683" y="9929"/>
                  </a:lnTo>
                  <a:lnTo>
                    <a:pt x="1683" y="3208"/>
                  </a:lnTo>
                  <a:lnTo>
                    <a:pt x="7014" y="2914"/>
                  </a:lnTo>
                  <a:lnTo>
                    <a:pt x="12620" y="2333"/>
                  </a:lnTo>
                  <a:lnTo>
                    <a:pt x="16269" y="2333"/>
                  </a:lnTo>
                  <a:lnTo>
                    <a:pt x="18235" y="2038"/>
                  </a:lnTo>
                  <a:lnTo>
                    <a:pt x="19076" y="1752"/>
                  </a:lnTo>
                  <a:lnTo>
                    <a:pt x="19634" y="1162"/>
                  </a:lnTo>
                  <a:lnTo>
                    <a:pt x="18793" y="581"/>
                  </a:lnTo>
                  <a:lnTo>
                    <a:pt x="17668" y="286"/>
                  </a:lnTo>
                  <a:lnTo>
                    <a:pt x="15702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336" name="Shape 429"/>
            <p:cNvSpPr/>
            <p:nvPr/>
          </p:nvSpPr>
          <p:spPr>
            <a:xfrm>
              <a:off x="4817460" y="5597100"/>
              <a:ext cx="169829" cy="11846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174" y="2456"/>
                  </a:moveTo>
                  <a:lnTo>
                    <a:pt x="19895" y="10600"/>
                  </a:lnTo>
                  <a:lnTo>
                    <a:pt x="19608" y="19156"/>
                  </a:lnTo>
                  <a:lnTo>
                    <a:pt x="17616" y="18744"/>
                  </a:lnTo>
                  <a:lnTo>
                    <a:pt x="15632" y="18345"/>
                  </a:lnTo>
                  <a:lnTo>
                    <a:pt x="11370" y="18345"/>
                  </a:lnTo>
                  <a:lnTo>
                    <a:pt x="1992" y="17522"/>
                  </a:lnTo>
                  <a:lnTo>
                    <a:pt x="2271" y="10189"/>
                  </a:lnTo>
                  <a:lnTo>
                    <a:pt x="2271" y="7345"/>
                  </a:lnTo>
                  <a:lnTo>
                    <a:pt x="1992" y="4489"/>
                  </a:lnTo>
                  <a:lnTo>
                    <a:pt x="11648" y="3267"/>
                  </a:lnTo>
                  <a:lnTo>
                    <a:pt x="15911" y="3267"/>
                  </a:lnTo>
                  <a:lnTo>
                    <a:pt x="18190" y="2856"/>
                  </a:lnTo>
                  <a:lnTo>
                    <a:pt x="20174" y="2456"/>
                  </a:lnTo>
                  <a:close/>
                  <a:moveTo>
                    <a:pt x="13640" y="0"/>
                  </a:moveTo>
                  <a:lnTo>
                    <a:pt x="11083" y="411"/>
                  </a:lnTo>
                  <a:lnTo>
                    <a:pt x="6255" y="1222"/>
                  </a:lnTo>
                  <a:lnTo>
                    <a:pt x="1418" y="2045"/>
                  </a:lnTo>
                  <a:lnTo>
                    <a:pt x="853" y="2456"/>
                  </a:lnTo>
                  <a:lnTo>
                    <a:pt x="566" y="2856"/>
                  </a:lnTo>
                  <a:lnTo>
                    <a:pt x="566" y="3679"/>
                  </a:lnTo>
                  <a:lnTo>
                    <a:pt x="853" y="4489"/>
                  </a:lnTo>
                  <a:lnTo>
                    <a:pt x="566" y="12234"/>
                  </a:lnTo>
                  <a:lnTo>
                    <a:pt x="0" y="19966"/>
                  </a:lnTo>
                  <a:lnTo>
                    <a:pt x="0" y="20789"/>
                  </a:lnTo>
                  <a:lnTo>
                    <a:pt x="287" y="21189"/>
                  </a:lnTo>
                  <a:lnTo>
                    <a:pt x="853" y="21600"/>
                  </a:lnTo>
                  <a:lnTo>
                    <a:pt x="1705" y="21189"/>
                  </a:lnTo>
                  <a:lnTo>
                    <a:pt x="1705" y="20789"/>
                  </a:lnTo>
                  <a:lnTo>
                    <a:pt x="1992" y="19966"/>
                  </a:lnTo>
                  <a:lnTo>
                    <a:pt x="6255" y="21189"/>
                  </a:lnTo>
                  <a:lnTo>
                    <a:pt x="11083" y="21600"/>
                  </a:lnTo>
                  <a:lnTo>
                    <a:pt x="13353" y="21600"/>
                  </a:lnTo>
                  <a:lnTo>
                    <a:pt x="15632" y="21189"/>
                  </a:lnTo>
                  <a:lnTo>
                    <a:pt x="17903" y="20789"/>
                  </a:lnTo>
                  <a:lnTo>
                    <a:pt x="19895" y="19567"/>
                  </a:lnTo>
                  <a:lnTo>
                    <a:pt x="20174" y="19966"/>
                  </a:lnTo>
                  <a:lnTo>
                    <a:pt x="21026" y="19966"/>
                  </a:lnTo>
                  <a:lnTo>
                    <a:pt x="21026" y="19156"/>
                  </a:lnTo>
                  <a:lnTo>
                    <a:pt x="21313" y="15078"/>
                  </a:lnTo>
                  <a:lnTo>
                    <a:pt x="21600" y="10600"/>
                  </a:lnTo>
                  <a:lnTo>
                    <a:pt x="21600" y="6123"/>
                  </a:lnTo>
                  <a:lnTo>
                    <a:pt x="21026" y="1634"/>
                  </a:lnTo>
                  <a:lnTo>
                    <a:pt x="21026" y="1222"/>
                  </a:lnTo>
                  <a:lnTo>
                    <a:pt x="20747" y="1222"/>
                  </a:lnTo>
                  <a:lnTo>
                    <a:pt x="18468" y="411"/>
                  </a:lnTo>
                  <a:lnTo>
                    <a:pt x="1591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337" name="Shape 430"/>
            <p:cNvSpPr/>
            <p:nvPr/>
          </p:nvSpPr>
          <p:spPr>
            <a:xfrm>
              <a:off x="4211946" y="5601613"/>
              <a:ext cx="183235" cy="10724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810" y="1804"/>
                  </a:moveTo>
                  <a:lnTo>
                    <a:pt x="20278" y="5854"/>
                  </a:lnTo>
                  <a:lnTo>
                    <a:pt x="20278" y="10346"/>
                  </a:lnTo>
                  <a:lnTo>
                    <a:pt x="20020" y="19354"/>
                  </a:lnTo>
                  <a:lnTo>
                    <a:pt x="18173" y="18446"/>
                  </a:lnTo>
                  <a:lnTo>
                    <a:pt x="16069" y="18004"/>
                  </a:lnTo>
                  <a:lnTo>
                    <a:pt x="11852" y="18446"/>
                  </a:lnTo>
                  <a:lnTo>
                    <a:pt x="6845" y="18900"/>
                  </a:lnTo>
                  <a:lnTo>
                    <a:pt x="4217" y="18900"/>
                  </a:lnTo>
                  <a:lnTo>
                    <a:pt x="1846" y="18446"/>
                  </a:lnTo>
                  <a:lnTo>
                    <a:pt x="1846" y="6750"/>
                  </a:lnTo>
                  <a:lnTo>
                    <a:pt x="1580" y="2700"/>
                  </a:lnTo>
                  <a:lnTo>
                    <a:pt x="11062" y="3154"/>
                  </a:lnTo>
                  <a:lnTo>
                    <a:pt x="16069" y="3154"/>
                  </a:lnTo>
                  <a:lnTo>
                    <a:pt x="18439" y="2700"/>
                  </a:lnTo>
                  <a:lnTo>
                    <a:pt x="20810" y="1804"/>
                  </a:lnTo>
                  <a:close/>
                  <a:moveTo>
                    <a:pt x="16069" y="0"/>
                  </a:moveTo>
                  <a:lnTo>
                    <a:pt x="11062" y="441"/>
                  </a:lnTo>
                  <a:lnTo>
                    <a:pt x="1056" y="441"/>
                  </a:lnTo>
                  <a:lnTo>
                    <a:pt x="524" y="1350"/>
                  </a:lnTo>
                  <a:lnTo>
                    <a:pt x="266" y="5854"/>
                  </a:lnTo>
                  <a:lnTo>
                    <a:pt x="0" y="10346"/>
                  </a:lnTo>
                  <a:lnTo>
                    <a:pt x="266" y="18900"/>
                  </a:lnTo>
                  <a:lnTo>
                    <a:pt x="0" y="19796"/>
                  </a:lnTo>
                  <a:lnTo>
                    <a:pt x="0" y="20704"/>
                  </a:lnTo>
                  <a:lnTo>
                    <a:pt x="524" y="20704"/>
                  </a:lnTo>
                  <a:lnTo>
                    <a:pt x="790" y="21146"/>
                  </a:lnTo>
                  <a:lnTo>
                    <a:pt x="1314" y="21146"/>
                  </a:lnTo>
                  <a:lnTo>
                    <a:pt x="6055" y="21600"/>
                  </a:lnTo>
                  <a:lnTo>
                    <a:pt x="10538" y="21146"/>
                  </a:lnTo>
                  <a:lnTo>
                    <a:pt x="15279" y="20704"/>
                  </a:lnTo>
                  <a:lnTo>
                    <a:pt x="17649" y="20704"/>
                  </a:lnTo>
                  <a:lnTo>
                    <a:pt x="20020" y="20250"/>
                  </a:lnTo>
                  <a:lnTo>
                    <a:pt x="20278" y="21146"/>
                  </a:lnTo>
                  <a:lnTo>
                    <a:pt x="20810" y="21146"/>
                  </a:lnTo>
                  <a:lnTo>
                    <a:pt x="21334" y="20250"/>
                  </a:lnTo>
                  <a:lnTo>
                    <a:pt x="21600" y="10800"/>
                  </a:lnTo>
                  <a:lnTo>
                    <a:pt x="21600" y="5854"/>
                  </a:lnTo>
                  <a:lnTo>
                    <a:pt x="21068" y="1804"/>
                  </a:lnTo>
                  <a:lnTo>
                    <a:pt x="21068" y="896"/>
                  </a:lnTo>
                  <a:lnTo>
                    <a:pt x="16069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338" name="Shape 431"/>
            <p:cNvSpPr/>
            <p:nvPr/>
          </p:nvSpPr>
          <p:spPr>
            <a:xfrm>
              <a:off x="3420941" y="5597100"/>
              <a:ext cx="169829" cy="11846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26" y="2456"/>
                  </a:moveTo>
                  <a:lnTo>
                    <a:pt x="3419" y="2856"/>
                  </a:lnTo>
                  <a:lnTo>
                    <a:pt x="5689" y="3267"/>
                  </a:lnTo>
                  <a:lnTo>
                    <a:pt x="9952" y="3267"/>
                  </a:lnTo>
                  <a:lnTo>
                    <a:pt x="19616" y="4489"/>
                  </a:lnTo>
                  <a:lnTo>
                    <a:pt x="19329" y="7345"/>
                  </a:lnTo>
                  <a:lnTo>
                    <a:pt x="19329" y="10189"/>
                  </a:lnTo>
                  <a:lnTo>
                    <a:pt x="19616" y="17522"/>
                  </a:lnTo>
                  <a:lnTo>
                    <a:pt x="10517" y="18345"/>
                  </a:lnTo>
                  <a:lnTo>
                    <a:pt x="6255" y="18345"/>
                  </a:lnTo>
                  <a:lnTo>
                    <a:pt x="4271" y="18744"/>
                  </a:lnTo>
                  <a:lnTo>
                    <a:pt x="1992" y="19156"/>
                  </a:lnTo>
                  <a:lnTo>
                    <a:pt x="1713" y="10600"/>
                  </a:lnTo>
                  <a:lnTo>
                    <a:pt x="1426" y="2456"/>
                  </a:lnTo>
                  <a:close/>
                  <a:moveTo>
                    <a:pt x="5689" y="0"/>
                  </a:moveTo>
                  <a:lnTo>
                    <a:pt x="3419" y="411"/>
                  </a:lnTo>
                  <a:lnTo>
                    <a:pt x="1140" y="1222"/>
                  </a:lnTo>
                  <a:lnTo>
                    <a:pt x="853" y="1222"/>
                  </a:lnTo>
                  <a:lnTo>
                    <a:pt x="574" y="1634"/>
                  </a:lnTo>
                  <a:lnTo>
                    <a:pt x="287" y="6123"/>
                  </a:lnTo>
                  <a:lnTo>
                    <a:pt x="0" y="10600"/>
                  </a:lnTo>
                  <a:lnTo>
                    <a:pt x="287" y="15078"/>
                  </a:lnTo>
                  <a:lnTo>
                    <a:pt x="574" y="19156"/>
                  </a:lnTo>
                  <a:lnTo>
                    <a:pt x="853" y="19966"/>
                  </a:lnTo>
                  <a:lnTo>
                    <a:pt x="1713" y="19966"/>
                  </a:lnTo>
                  <a:lnTo>
                    <a:pt x="1992" y="19567"/>
                  </a:lnTo>
                  <a:lnTo>
                    <a:pt x="3984" y="20789"/>
                  </a:lnTo>
                  <a:lnTo>
                    <a:pt x="6255" y="21189"/>
                  </a:lnTo>
                  <a:lnTo>
                    <a:pt x="8534" y="21600"/>
                  </a:lnTo>
                  <a:lnTo>
                    <a:pt x="10804" y="21600"/>
                  </a:lnTo>
                  <a:lnTo>
                    <a:pt x="15354" y="21189"/>
                  </a:lnTo>
                  <a:lnTo>
                    <a:pt x="19895" y="19966"/>
                  </a:lnTo>
                  <a:lnTo>
                    <a:pt x="19895" y="20789"/>
                  </a:lnTo>
                  <a:lnTo>
                    <a:pt x="20182" y="21189"/>
                  </a:lnTo>
                  <a:lnTo>
                    <a:pt x="20747" y="21600"/>
                  </a:lnTo>
                  <a:lnTo>
                    <a:pt x="21321" y="21189"/>
                  </a:lnTo>
                  <a:lnTo>
                    <a:pt x="21600" y="20789"/>
                  </a:lnTo>
                  <a:lnTo>
                    <a:pt x="21600" y="19966"/>
                  </a:lnTo>
                  <a:lnTo>
                    <a:pt x="21034" y="12234"/>
                  </a:lnTo>
                  <a:lnTo>
                    <a:pt x="20747" y="4489"/>
                  </a:lnTo>
                  <a:lnTo>
                    <a:pt x="21034" y="3679"/>
                  </a:lnTo>
                  <a:lnTo>
                    <a:pt x="21034" y="2856"/>
                  </a:lnTo>
                  <a:lnTo>
                    <a:pt x="20747" y="2456"/>
                  </a:lnTo>
                  <a:lnTo>
                    <a:pt x="20182" y="2045"/>
                  </a:lnTo>
                  <a:lnTo>
                    <a:pt x="15632" y="1222"/>
                  </a:lnTo>
                  <a:lnTo>
                    <a:pt x="10517" y="411"/>
                  </a:lnTo>
                  <a:lnTo>
                    <a:pt x="8247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339" name="Shape 432"/>
            <p:cNvSpPr/>
            <p:nvPr/>
          </p:nvSpPr>
          <p:spPr>
            <a:xfrm>
              <a:off x="5005141" y="5601613"/>
              <a:ext cx="178788" cy="10724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980" y="2700"/>
                  </a:moveTo>
                  <a:lnTo>
                    <a:pt x="19708" y="4050"/>
                  </a:lnTo>
                  <a:lnTo>
                    <a:pt x="19708" y="5854"/>
                  </a:lnTo>
                  <a:lnTo>
                    <a:pt x="19980" y="9450"/>
                  </a:lnTo>
                  <a:lnTo>
                    <a:pt x="19980" y="17096"/>
                  </a:lnTo>
                  <a:lnTo>
                    <a:pt x="20245" y="19796"/>
                  </a:lnTo>
                  <a:lnTo>
                    <a:pt x="15931" y="18900"/>
                  </a:lnTo>
                  <a:lnTo>
                    <a:pt x="11073" y="18446"/>
                  </a:lnTo>
                  <a:lnTo>
                    <a:pt x="1892" y="18446"/>
                  </a:lnTo>
                  <a:lnTo>
                    <a:pt x="1892" y="4946"/>
                  </a:lnTo>
                  <a:lnTo>
                    <a:pt x="1620" y="3154"/>
                  </a:lnTo>
                  <a:lnTo>
                    <a:pt x="2157" y="3596"/>
                  </a:lnTo>
                  <a:lnTo>
                    <a:pt x="2702" y="3154"/>
                  </a:lnTo>
                  <a:lnTo>
                    <a:pt x="4049" y="2700"/>
                  </a:lnTo>
                  <a:lnTo>
                    <a:pt x="5396" y="2700"/>
                  </a:lnTo>
                  <a:lnTo>
                    <a:pt x="8098" y="3154"/>
                  </a:lnTo>
                  <a:lnTo>
                    <a:pt x="18361" y="3154"/>
                  </a:lnTo>
                  <a:lnTo>
                    <a:pt x="19980" y="2700"/>
                  </a:lnTo>
                  <a:close/>
                  <a:moveTo>
                    <a:pt x="3776" y="0"/>
                  </a:moveTo>
                  <a:lnTo>
                    <a:pt x="2702" y="441"/>
                  </a:lnTo>
                  <a:lnTo>
                    <a:pt x="1620" y="896"/>
                  </a:lnTo>
                  <a:lnTo>
                    <a:pt x="1347" y="1350"/>
                  </a:lnTo>
                  <a:lnTo>
                    <a:pt x="1082" y="1804"/>
                  </a:lnTo>
                  <a:lnTo>
                    <a:pt x="537" y="3596"/>
                  </a:lnTo>
                  <a:lnTo>
                    <a:pt x="537" y="18446"/>
                  </a:lnTo>
                  <a:lnTo>
                    <a:pt x="0" y="19354"/>
                  </a:lnTo>
                  <a:lnTo>
                    <a:pt x="0" y="19796"/>
                  </a:lnTo>
                  <a:lnTo>
                    <a:pt x="273" y="20704"/>
                  </a:lnTo>
                  <a:lnTo>
                    <a:pt x="810" y="21146"/>
                  </a:lnTo>
                  <a:lnTo>
                    <a:pt x="1347" y="21146"/>
                  </a:lnTo>
                  <a:lnTo>
                    <a:pt x="11073" y="21600"/>
                  </a:lnTo>
                  <a:lnTo>
                    <a:pt x="15931" y="21600"/>
                  </a:lnTo>
                  <a:lnTo>
                    <a:pt x="20518" y="21146"/>
                  </a:lnTo>
                  <a:lnTo>
                    <a:pt x="20790" y="20704"/>
                  </a:lnTo>
                  <a:lnTo>
                    <a:pt x="20790" y="20250"/>
                  </a:lnTo>
                  <a:lnTo>
                    <a:pt x="21055" y="19796"/>
                  </a:lnTo>
                  <a:lnTo>
                    <a:pt x="21600" y="17096"/>
                  </a:lnTo>
                  <a:lnTo>
                    <a:pt x="21600" y="14396"/>
                  </a:lnTo>
                  <a:lnTo>
                    <a:pt x="21327" y="9450"/>
                  </a:lnTo>
                  <a:lnTo>
                    <a:pt x="21327" y="5854"/>
                  </a:lnTo>
                  <a:lnTo>
                    <a:pt x="21055" y="3596"/>
                  </a:lnTo>
                  <a:lnTo>
                    <a:pt x="20790" y="1804"/>
                  </a:lnTo>
                  <a:lnTo>
                    <a:pt x="21055" y="1804"/>
                  </a:lnTo>
                  <a:lnTo>
                    <a:pt x="21055" y="1350"/>
                  </a:lnTo>
                  <a:lnTo>
                    <a:pt x="20518" y="1350"/>
                  </a:lnTo>
                  <a:lnTo>
                    <a:pt x="20518" y="896"/>
                  </a:lnTo>
                  <a:lnTo>
                    <a:pt x="20245" y="896"/>
                  </a:lnTo>
                  <a:lnTo>
                    <a:pt x="18088" y="441"/>
                  </a:lnTo>
                  <a:lnTo>
                    <a:pt x="15659" y="0"/>
                  </a:lnTo>
                  <a:lnTo>
                    <a:pt x="11073" y="441"/>
                  </a:lnTo>
                  <a:lnTo>
                    <a:pt x="6206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340" name="Shape 433"/>
            <p:cNvSpPr/>
            <p:nvPr/>
          </p:nvSpPr>
          <p:spPr>
            <a:xfrm>
              <a:off x="5061020" y="5914391"/>
              <a:ext cx="151910" cy="16538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227" y="0"/>
                  </a:moveTo>
                  <a:lnTo>
                    <a:pt x="953" y="295"/>
                  </a:lnTo>
                  <a:lnTo>
                    <a:pt x="0" y="589"/>
                  </a:lnTo>
                  <a:lnTo>
                    <a:pt x="0" y="875"/>
                  </a:lnTo>
                  <a:lnTo>
                    <a:pt x="632" y="1465"/>
                  </a:lnTo>
                  <a:lnTo>
                    <a:pt x="1585" y="1751"/>
                  </a:lnTo>
                  <a:lnTo>
                    <a:pt x="3491" y="2340"/>
                  </a:lnTo>
                  <a:lnTo>
                    <a:pt x="19694" y="2340"/>
                  </a:lnTo>
                  <a:lnTo>
                    <a:pt x="19382" y="4091"/>
                  </a:lnTo>
                  <a:lnTo>
                    <a:pt x="19382" y="17223"/>
                  </a:lnTo>
                  <a:lnTo>
                    <a:pt x="19694" y="19554"/>
                  </a:lnTo>
                  <a:lnTo>
                    <a:pt x="8578" y="19260"/>
                  </a:lnTo>
                  <a:lnTo>
                    <a:pt x="4765" y="18974"/>
                  </a:lnTo>
                  <a:lnTo>
                    <a:pt x="2859" y="19260"/>
                  </a:lnTo>
                  <a:lnTo>
                    <a:pt x="1906" y="19554"/>
                  </a:lnTo>
                  <a:lnTo>
                    <a:pt x="1274" y="20135"/>
                  </a:lnTo>
                  <a:lnTo>
                    <a:pt x="1906" y="20725"/>
                  </a:lnTo>
                  <a:lnTo>
                    <a:pt x="2859" y="21305"/>
                  </a:lnTo>
                  <a:lnTo>
                    <a:pt x="4765" y="21600"/>
                  </a:lnTo>
                  <a:lnTo>
                    <a:pt x="21289" y="21600"/>
                  </a:lnTo>
                  <a:lnTo>
                    <a:pt x="21600" y="21011"/>
                  </a:lnTo>
                  <a:lnTo>
                    <a:pt x="21600" y="4091"/>
                  </a:lnTo>
                  <a:lnTo>
                    <a:pt x="21289" y="2046"/>
                  </a:lnTo>
                  <a:lnTo>
                    <a:pt x="21600" y="1751"/>
                  </a:lnTo>
                  <a:lnTo>
                    <a:pt x="21600" y="1170"/>
                  </a:lnTo>
                  <a:lnTo>
                    <a:pt x="21289" y="589"/>
                  </a:lnTo>
                  <a:lnTo>
                    <a:pt x="20647" y="295"/>
                  </a:lnTo>
                  <a:lnTo>
                    <a:pt x="8899" y="295"/>
                  </a:lnTo>
                  <a:lnTo>
                    <a:pt x="4445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341" name="Shape 434"/>
            <p:cNvSpPr/>
            <p:nvPr/>
          </p:nvSpPr>
          <p:spPr>
            <a:xfrm>
              <a:off x="5103493" y="5976973"/>
              <a:ext cx="51368" cy="5362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377" y="5400"/>
                  </a:moveTo>
                  <a:lnTo>
                    <a:pt x="9377" y="6309"/>
                  </a:lnTo>
                  <a:lnTo>
                    <a:pt x="11274" y="7191"/>
                  </a:lnTo>
                  <a:lnTo>
                    <a:pt x="15014" y="7191"/>
                  </a:lnTo>
                  <a:lnTo>
                    <a:pt x="15963" y="11709"/>
                  </a:lnTo>
                  <a:lnTo>
                    <a:pt x="15014" y="13500"/>
                  </a:lnTo>
                  <a:lnTo>
                    <a:pt x="14093" y="15291"/>
                  </a:lnTo>
                  <a:lnTo>
                    <a:pt x="12195" y="16200"/>
                  </a:lnTo>
                  <a:lnTo>
                    <a:pt x="10326" y="17109"/>
                  </a:lnTo>
                  <a:lnTo>
                    <a:pt x="8456" y="16200"/>
                  </a:lnTo>
                  <a:lnTo>
                    <a:pt x="6558" y="15291"/>
                  </a:lnTo>
                  <a:lnTo>
                    <a:pt x="5637" y="13500"/>
                  </a:lnTo>
                  <a:lnTo>
                    <a:pt x="5637" y="11709"/>
                  </a:lnTo>
                  <a:lnTo>
                    <a:pt x="6558" y="7191"/>
                  </a:lnTo>
                  <a:lnTo>
                    <a:pt x="9377" y="5400"/>
                  </a:lnTo>
                  <a:close/>
                  <a:moveTo>
                    <a:pt x="9377" y="0"/>
                  </a:moveTo>
                  <a:lnTo>
                    <a:pt x="5637" y="1791"/>
                  </a:lnTo>
                  <a:lnTo>
                    <a:pt x="2819" y="4491"/>
                  </a:lnTo>
                  <a:lnTo>
                    <a:pt x="921" y="8100"/>
                  </a:lnTo>
                  <a:lnTo>
                    <a:pt x="0" y="11709"/>
                  </a:lnTo>
                  <a:lnTo>
                    <a:pt x="921" y="16200"/>
                  </a:lnTo>
                  <a:lnTo>
                    <a:pt x="3740" y="19809"/>
                  </a:lnTo>
                  <a:lnTo>
                    <a:pt x="6558" y="21600"/>
                  </a:lnTo>
                  <a:lnTo>
                    <a:pt x="14093" y="21600"/>
                  </a:lnTo>
                  <a:lnTo>
                    <a:pt x="16912" y="19809"/>
                  </a:lnTo>
                  <a:lnTo>
                    <a:pt x="19730" y="16200"/>
                  </a:lnTo>
                  <a:lnTo>
                    <a:pt x="21600" y="11709"/>
                  </a:lnTo>
                  <a:lnTo>
                    <a:pt x="20651" y="7191"/>
                  </a:lnTo>
                  <a:lnTo>
                    <a:pt x="19730" y="3609"/>
                  </a:lnTo>
                  <a:lnTo>
                    <a:pt x="17833" y="1791"/>
                  </a:lnTo>
                  <a:lnTo>
                    <a:pt x="13144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342" name="Shape 435"/>
            <p:cNvSpPr/>
            <p:nvPr/>
          </p:nvSpPr>
          <p:spPr>
            <a:xfrm>
              <a:off x="5007397" y="6289818"/>
              <a:ext cx="151910" cy="16531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218" y="0"/>
                  </a:moveTo>
                  <a:lnTo>
                    <a:pt x="953" y="286"/>
                  </a:lnTo>
                  <a:lnTo>
                    <a:pt x="0" y="581"/>
                  </a:lnTo>
                  <a:lnTo>
                    <a:pt x="0" y="876"/>
                  </a:lnTo>
                  <a:lnTo>
                    <a:pt x="632" y="1457"/>
                  </a:lnTo>
                  <a:lnTo>
                    <a:pt x="1585" y="1752"/>
                  </a:lnTo>
                  <a:lnTo>
                    <a:pt x="3491" y="2333"/>
                  </a:lnTo>
                  <a:lnTo>
                    <a:pt x="19694" y="2333"/>
                  </a:lnTo>
                  <a:lnTo>
                    <a:pt x="19382" y="4084"/>
                  </a:lnTo>
                  <a:lnTo>
                    <a:pt x="19382" y="17221"/>
                  </a:lnTo>
                  <a:lnTo>
                    <a:pt x="19694" y="19554"/>
                  </a:lnTo>
                  <a:lnTo>
                    <a:pt x="8578" y="19267"/>
                  </a:lnTo>
                  <a:lnTo>
                    <a:pt x="4765" y="18973"/>
                  </a:lnTo>
                  <a:lnTo>
                    <a:pt x="2859" y="19267"/>
                  </a:lnTo>
                  <a:lnTo>
                    <a:pt x="1906" y="19554"/>
                  </a:lnTo>
                  <a:lnTo>
                    <a:pt x="1264" y="20143"/>
                  </a:lnTo>
                  <a:lnTo>
                    <a:pt x="1906" y="20724"/>
                  </a:lnTo>
                  <a:lnTo>
                    <a:pt x="2859" y="21305"/>
                  </a:lnTo>
                  <a:lnTo>
                    <a:pt x="4765" y="21600"/>
                  </a:lnTo>
                  <a:lnTo>
                    <a:pt x="21289" y="21600"/>
                  </a:lnTo>
                  <a:lnTo>
                    <a:pt x="21600" y="21019"/>
                  </a:lnTo>
                  <a:lnTo>
                    <a:pt x="21600" y="4084"/>
                  </a:lnTo>
                  <a:lnTo>
                    <a:pt x="21289" y="2038"/>
                  </a:lnTo>
                  <a:lnTo>
                    <a:pt x="21600" y="1752"/>
                  </a:lnTo>
                  <a:lnTo>
                    <a:pt x="21600" y="1162"/>
                  </a:lnTo>
                  <a:lnTo>
                    <a:pt x="21289" y="581"/>
                  </a:lnTo>
                  <a:lnTo>
                    <a:pt x="20647" y="286"/>
                  </a:lnTo>
                  <a:lnTo>
                    <a:pt x="8899" y="286"/>
                  </a:lnTo>
                  <a:lnTo>
                    <a:pt x="4445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343" name="Shape 436"/>
            <p:cNvSpPr/>
            <p:nvPr/>
          </p:nvSpPr>
          <p:spPr>
            <a:xfrm>
              <a:off x="5152603" y="6162464"/>
              <a:ext cx="49178" cy="5807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6879" y="0"/>
                  </a:moveTo>
                  <a:lnTo>
                    <a:pt x="4926" y="1654"/>
                  </a:lnTo>
                  <a:lnTo>
                    <a:pt x="2944" y="3308"/>
                  </a:lnTo>
                  <a:lnTo>
                    <a:pt x="991" y="8294"/>
                  </a:lnTo>
                  <a:lnTo>
                    <a:pt x="0" y="14120"/>
                  </a:lnTo>
                  <a:lnTo>
                    <a:pt x="0" y="19107"/>
                  </a:lnTo>
                  <a:lnTo>
                    <a:pt x="991" y="20761"/>
                  </a:lnTo>
                  <a:lnTo>
                    <a:pt x="1982" y="21600"/>
                  </a:lnTo>
                  <a:lnTo>
                    <a:pt x="12768" y="21600"/>
                  </a:lnTo>
                  <a:lnTo>
                    <a:pt x="16703" y="20761"/>
                  </a:lnTo>
                  <a:lnTo>
                    <a:pt x="20609" y="19107"/>
                  </a:lnTo>
                  <a:lnTo>
                    <a:pt x="21600" y="18267"/>
                  </a:lnTo>
                  <a:lnTo>
                    <a:pt x="21600" y="17453"/>
                  </a:lnTo>
                  <a:lnTo>
                    <a:pt x="20609" y="15774"/>
                  </a:lnTo>
                  <a:lnTo>
                    <a:pt x="17665" y="14960"/>
                  </a:lnTo>
                  <a:lnTo>
                    <a:pt x="13759" y="14960"/>
                  </a:lnTo>
                  <a:lnTo>
                    <a:pt x="6879" y="15774"/>
                  </a:lnTo>
                  <a:lnTo>
                    <a:pt x="7870" y="7480"/>
                  </a:lnTo>
                  <a:lnTo>
                    <a:pt x="8832" y="4147"/>
                  </a:lnTo>
                  <a:lnTo>
                    <a:pt x="8832" y="2493"/>
                  </a:lnTo>
                  <a:lnTo>
                    <a:pt x="7870" y="815"/>
                  </a:lnTo>
                  <a:lnTo>
                    <a:pt x="6879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344" name="Shape 437"/>
            <p:cNvSpPr/>
            <p:nvPr/>
          </p:nvSpPr>
          <p:spPr>
            <a:xfrm>
              <a:off x="5047614" y="5918904"/>
              <a:ext cx="20109" cy="16087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200" y="0"/>
                  </a:moveTo>
                  <a:lnTo>
                    <a:pt x="4776" y="294"/>
                  </a:lnTo>
                  <a:lnTo>
                    <a:pt x="2352" y="2700"/>
                  </a:lnTo>
                  <a:lnTo>
                    <a:pt x="0" y="5097"/>
                  </a:lnTo>
                  <a:lnTo>
                    <a:pt x="2352" y="9900"/>
                  </a:lnTo>
                  <a:lnTo>
                    <a:pt x="2352" y="15594"/>
                  </a:lnTo>
                  <a:lnTo>
                    <a:pt x="4776" y="18294"/>
                  </a:lnTo>
                  <a:lnTo>
                    <a:pt x="9552" y="20994"/>
                  </a:lnTo>
                  <a:lnTo>
                    <a:pt x="11976" y="21600"/>
                  </a:lnTo>
                  <a:lnTo>
                    <a:pt x="14400" y="21600"/>
                  </a:lnTo>
                  <a:lnTo>
                    <a:pt x="16824" y="21297"/>
                  </a:lnTo>
                  <a:lnTo>
                    <a:pt x="19176" y="20994"/>
                  </a:lnTo>
                  <a:lnTo>
                    <a:pt x="21600" y="18294"/>
                  </a:lnTo>
                  <a:lnTo>
                    <a:pt x="19176" y="15300"/>
                  </a:lnTo>
                  <a:lnTo>
                    <a:pt x="16824" y="9900"/>
                  </a:lnTo>
                  <a:lnTo>
                    <a:pt x="16824" y="5097"/>
                  </a:lnTo>
                  <a:lnTo>
                    <a:pt x="14400" y="2700"/>
                  </a:lnTo>
                  <a:lnTo>
                    <a:pt x="11976" y="294"/>
                  </a:lnTo>
                  <a:lnTo>
                    <a:pt x="11976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345" name="Shape 438"/>
            <p:cNvSpPr/>
            <p:nvPr/>
          </p:nvSpPr>
          <p:spPr>
            <a:xfrm>
              <a:off x="5081128" y="6099881"/>
              <a:ext cx="172019" cy="16531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917" y="0"/>
                  </a:moveTo>
                  <a:lnTo>
                    <a:pt x="19917" y="876"/>
                  </a:lnTo>
                  <a:lnTo>
                    <a:pt x="16833" y="581"/>
                  </a:lnTo>
                  <a:lnTo>
                    <a:pt x="13750" y="581"/>
                  </a:lnTo>
                  <a:lnTo>
                    <a:pt x="7575" y="876"/>
                  </a:lnTo>
                  <a:lnTo>
                    <a:pt x="4208" y="581"/>
                  </a:lnTo>
                  <a:lnTo>
                    <a:pt x="2525" y="581"/>
                  </a:lnTo>
                  <a:lnTo>
                    <a:pt x="1683" y="876"/>
                  </a:lnTo>
                  <a:lnTo>
                    <a:pt x="1125" y="1457"/>
                  </a:lnTo>
                  <a:lnTo>
                    <a:pt x="842" y="1162"/>
                  </a:lnTo>
                  <a:lnTo>
                    <a:pt x="558" y="1162"/>
                  </a:lnTo>
                  <a:lnTo>
                    <a:pt x="283" y="3503"/>
                  </a:lnTo>
                  <a:lnTo>
                    <a:pt x="0" y="5541"/>
                  </a:lnTo>
                  <a:lnTo>
                    <a:pt x="283" y="10215"/>
                  </a:lnTo>
                  <a:lnTo>
                    <a:pt x="283" y="20724"/>
                  </a:lnTo>
                  <a:lnTo>
                    <a:pt x="558" y="21314"/>
                  </a:lnTo>
                  <a:lnTo>
                    <a:pt x="1125" y="21600"/>
                  </a:lnTo>
                  <a:lnTo>
                    <a:pt x="1683" y="21600"/>
                  </a:lnTo>
                  <a:lnTo>
                    <a:pt x="1967" y="21314"/>
                  </a:lnTo>
                  <a:lnTo>
                    <a:pt x="4208" y="21600"/>
                  </a:lnTo>
                  <a:lnTo>
                    <a:pt x="17675" y="21600"/>
                  </a:lnTo>
                  <a:lnTo>
                    <a:pt x="18800" y="21019"/>
                  </a:lnTo>
                  <a:lnTo>
                    <a:pt x="19358" y="20438"/>
                  </a:lnTo>
                  <a:lnTo>
                    <a:pt x="18517" y="19562"/>
                  </a:lnTo>
                  <a:lnTo>
                    <a:pt x="17392" y="19267"/>
                  </a:lnTo>
                  <a:lnTo>
                    <a:pt x="16275" y="18973"/>
                  </a:lnTo>
                  <a:lnTo>
                    <a:pt x="15150" y="18973"/>
                  </a:lnTo>
                  <a:lnTo>
                    <a:pt x="10100" y="19267"/>
                  </a:lnTo>
                  <a:lnTo>
                    <a:pt x="6175" y="18973"/>
                  </a:lnTo>
                  <a:lnTo>
                    <a:pt x="3925" y="18973"/>
                  </a:lnTo>
                  <a:lnTo>
                    <a:pt x="2242" y="19267"/>
                  </a:lnTo>
                  <a:lnTo>
                    <a:pt x="1967" y="8758"/>
                  </a:lnTo>
                  <a:lnTo>
                    <a:pt x="1967" y="5836"/>
                  </a:lnTo>
                  <a:lnTo>
                    <a:pt x="1683" y="4379"/>
                  </a:lnTo>
                  <a:lnTo>
                    <a:pt x="1400" y="2914"/>
                  </a:lnTo>
                  <a:lnTo>
                    <a:pt x="1967" y="2914"/>
                  </a:lnTo>
                  <a:lnTo>
                    <a:pt x="2525" y="2333"/>
                  </a:lnTo>
                  <a:lnTo>
                    <a:pt x="17675" y="2333"/>
                  </a:lnTo>
                  <a:lnTo>
                    <a:pt x="19642" y="2038"/>
                  </a:lnTo>
                  <a:lnTo>
                    <a:pt x="19642" y="9634"/>
                  </a:lnTo>
                  <a:lnTo>
                    <a:pt x="19358" y="14888"/>
                  </a:lnTo>
                  <a:lnTo>
                    <a:pt x="19358" y="20438"/>
                  </a:lnTo>
                  <a:lnTo>
                    <a:pt x="19642" y="21019"/>
                  </a:lnTo>
                  <a:lnTo>
                    <a:pt x="20483" y="21019"/>
                  </a:lnTo>
                  <a:lnTo>
                    <a:pt x="20758" y="20724"/>
                  </a:lnTo>
                  <a:lnTo>
                    <a:pt x="21325" y="17811"/>
                  </a:lnTo>
                  <a:lnTo>
                    <a:pt x="21600" y="15183"/>
                  </a:lnTo>
                  <a:lnTo>
                    <a:pt x="21600" y="4960"/>
                  </a:lnTo>
                  <a:lnTo>
                    <a:pt x="21325" y="2627"/>
                  </a:lnTo>
                  <a:lnTo>
                    <a:pt x="20758" y="286"/>
                  </a:lnTo>
                  <a:lnTo>
                    <a:pt x="20483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346" name="Shape 439"/>
            <p:cNvSpPr/>
            <p:nvPr/>
          </p:nvSpPr>
          <p:spPr>
            <a:xfrm>
              <a:off x="5429677" y="5909945"/>
              <a:ext cx="167573" cy="1809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28" y="1331"/>
                  </a:moveTo>
                  <a:lnTo>
                    <a:pt x="6339" y="1869"/>
                  </a:lnTo>
                  <a:lnTo>
                    <a:pt x="10941" y="2131"/>
                  </a:lnTo>
                  <a:lnTo>
                    <a:pt x="20163" y="1869"/>
                  </a:lnTo>
                  <a:lnTo>
                    <a:pt x="19581" y="6131"/>
                  </a:lnTo>
                  <a:lnTo>
                    <a:pt x="19299" y="10669"/>
                  </a:lnTo>
                  <a:lnTo>
                    <a:pt x="19299" y="14931"/>
                  </a:lnTo>
                  <a:lnTo>
                    <a:pt x="19581" y="19200"/>
                  </a:lnTo>
                  <a:lnTo>
                    <a:pt x="19581" y="19469"/>
                  </a:lnTo>
                  <a:lnTo>
                    <a:pt x="19299" y="19469"/>
                  </a:lnTo>
                  <a:lnTo>
                    <a:pt x="17280" y="19200"/>
                  </a:lnTo>
                  <a:lnTo>
                    <a:pt x="6912" y="19200"/>
                  </a:lnTo>
                  <a:lnTo>
                    <a:pt x="2592" y="18931"/>
                  </a:lnTo>
                  <a:lnTo>
                    <a:pt x="2019" y="10131"/>
                  </a:lnTo>
                  <a:lnTo>
                    <a:pt x="1728" y="1331"/>
                  </a:lnTo>
                  <a:close/>
                  <a:moveTo>
                    <a:pt x="6339" y="0"/>
                  </a:moveTo>
                  <a:lnTo>
                    <a:pt x="1437" y="269"/>
                  </a:lnTo>
                  <a:lnTo>
                    <a:pt x="1155" y="269"/>
                  </a:lnTo>
                  <a:lnTo>
                    <a:pt x="864" y="800"/>
                  </a:lnTo>
                  <a:lnTo>
                    <a:pt x="573" y="800"/>
                  </a:lnTo>
                  <a:lnTo>
                    <a:pt x="291" y="1331"/>
                  </a:lnTo>
                  <a:lnTo>
                    <a:pt x="0" y="6131"/>
                  </a:lnTo>
                  <a:lnTo>
                    <a:pt x="0" y="11200"/>
                  </a:lnTo>
                  <a:lnTo>
                    <a:pt x="291" y="16000"/>
                  </a:lnTo>
                  <a:lnTo>
                    <a:pt x="864" y="21069"/>
                  </a:lnTo>
                  <a:lnTo>
                    <a:pt x="1155" y="21331"/>
                  </a:lnTo>
                  <a:lnTo>
                    <a:pt x="1437" y="21600"/>
                  </a:lnTo>
                  <a:lnTo>
                    <a:pt x="2019" y="21600"/>
                  </a:lnTo>
                  <a:lnTo>
                    <a:pt x="2592" y="21331"/>
                  </a:lnTo>
                  <a:lnTo>
                    <a:pt x="2883" y="21069"/>
                  </a:lnTo>
                  <a:lnTo>
                    <a:pt x="2883" y="20269"/>
                  </a:lnTo>
                  <a:lnTo>
                    <a:pt x="6912" y="21069"/>
                  </a:lnTo>
                  <a:lnTo>
                    <a:pt x="11232" y="21331"/>
                  </a:lnTo>
                  <a:lnTo>
                    <a:pt x="15552" y="21331"/>
                  </a:lnTo>
                  <a:lnTo>
                    <a:pt x="17571" y="21069"/>
                  </a:lnTo>
                  <a:lnTo>
                    <a:pt x="19299" y="20800"/>
                  </a:lnTo>
                  <a:lnTo>
                    <a:pt x="19872" y="20531"/>
                  </a:lnTo>
                  <a:lnTo>
                    <a:pt x="19872" y="19731"/>
                  </a:lnTo>
                  <a:lnTo>
                    <a:pt x="20163" y="20000"/>
                  </a:lnTo>
                  <a:lnTo>
                    <a:pt x="20445" y="20000"/>
                  </a:lnTo>
                  <a:lnTo>
                    <a:pt x="21027" y="19731"/>
                  </a:lnTo>
                  <a:lnTo>
                    <a:pt x="21027" y="19200"/>
                  </a:lnTo>
                  <a:lnTo>
                    <a:pt x="21309" y="14931"/>
                  </a:lnTo>
                  <a:lnTo>
                    <a:pt x="21600" y="10400"/>
                  </a:lnTo>
                  <a:lnTo>
                    <a:pt x="21309" y="6131"/>
                  </a:lnTo>
                  <a:lnTo>
                    <a:pt x="21027" y="1600"/>
                  </a:lnTo>
                  <a:lnTo>
                    <a:pt x="21309" y="1331"/>
                  </a:lnTo>
                  <a:lnTo>
                    <a:pt x="21309" y="800"/>
                  </a:lnTo>
                  <a:lnTo>
                    <a:pt x="21027" y="269"/>
                  </a:lnTo>
                  <a:lnTo>
                    <a:pt x="15843" y="269"/>
                  </a:lnTo>
                  <a:lnTo>
                    <a:pt x="1094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347" name="Shape 440"/>
            <p:cNvSpPr/>
            <p:nvPr/>
          </p:nvSpPr>
          <p:spPr>
            <a:xfrm>
              <a:off x="5275511" y="6102071"/>
              <a:ext cx="154167" cy="16538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220" y="0"/>
                  </a:moveTo>
                  <a:lnTo>
                    <a:pt x="12832" y="295"/>
                  </a:lnTo>
                  <a:lnTo>
                    <a:pt x="1255" y="295"/>
                  </a:lnTo>
                  <a:lnTo>
                    <a:pt x="623" y="589"/>
                  </a:lnTo>
                  <a:lnTo>
                    <a:pt x="316" y="1170"/>
                  </a:lnTo>
                  <a:lnTo>
                    <a:pt x="316" y="1751"/>
                  </a:lnTo>
                  <a:lnTo>
                    <a:pt x="623" y="2046"/>
                  </a:lnTo>
                  <a:lnTo>
                    <a:pt x="316" y="4091"/>
                  </a:lnTo>
                  <a:lnTo>
                    <a:pt x="316" y="9925"/>
                  </a:lnTo>
                  <a:lnTo>
                    <a:pt x="0" y="14891"/>
                  </a:lnTo>
                  <a:lnTo>
                    <a:pt x="316" y="17517"/>
                  </a:lnTo>
                  <a:lnTo>
                    <a:pt x="316" y="21019"/>
                  </a:lnTo>
                  <a:lnTo>
                    <a:pt x="623" y="21600"/>
                  </a:lnTo>
                  <a:lnTo>
                    <a:pt x="16904" y="21600"/>
                  </a:lnTo>
                  <a:lnTo>
                    <a:pt x="18783" y="21305"/>
                  </a:lnTo>
                  <a:lnTo>
                    <a:pt x="19722" y="20725"/>
                  </a:lnTo>
                  <a:lnTo>
                    <a:pt x="20345" y="20144"/>
                  </a:lnTo>
                  <a:lnTo>
                    <a:pt x="19722" y="19554"/>
                  </a:lnTo>
                  <a:lnTo>
                    <a:pt x="18783" y="19268"/>
                  </a:lnTo>
                  <a:lnTo>
                    <a:pt x="16904" y="18974"/>
                  </a:lnTo>
                  <a:lnTo>
                    <a:pt x="13148" y="19268"/>
                  </a:lnTo>
                  <a:lnTo>
                    <a:pt x="2194" y="19554"/>
                  </a:lnTo>
                  <a:lnTo>
                    <a:pt x="2501" y="17223"/>
                  </a:lnTo>
                  <a:lnTo>
                    <a:pt x="2501" y="4091"/>
                  </a:lnTo>
                  <a:lnTo>
                    <a:pt x="2194" y="2340"/>
                  </a:lnTo>
                  <a:lnTo>
                    <a:pt x="18160" y="2340"/>
                  </a:lnTo>
                  <a:lnTo>
                    <a:pt x="20038" y="1751"/>
                  </a:lnTo>
                  <a:lnTo>
                    <a:pt x="20661" y="1465"/>
                  </a:lnTo>
                  <a:lnTo>
                    <a:pt x="21600" y="875"/>
                  </a:lnTo>
                  <a:lnTo>
                    <a:pt x="21600" y="589"/>
                  </a:lnTo>
                  <a:lnTo>
                    <a:pt x="20661" y="295"/>
                  </a:lnTo>
                  <a:lnTo>
                    <a:pt x="19406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348" name="Shape 441"/>
            <p:cNvSpPr/>
            <p:nvPr/>
          </p:nvSpPr>
          <p:spPr>
            <a:xfrm>
              <a:off x="5288917" y="5972527"/>
              <a:ext cx="60327" cy="4911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000" y="4904"/>
                  </a:moveTo>
                  <a:lnTo>
                    <a:pt x="15208" y="5896"/>
                  </a:lnTo>
                  <a:lnTo>
                    <a:pt x="17608" y="6859"/>
                  </a:lnTo>
                  <a:lnTo>
                    <a:pt x="15992" y="9808"/>
                  </a:lnTo>
                  <a:lnTo>
                    <a:pt x="12808" y="11792"/>
                  </a:lnTo>
                  <a:lnTo>
                    <a:pt x="6392" y="11792"/>
                  </a:lnTo>
                  <a:lnTo>
                    <a:pt x="6392" y="5896"/>
                  </a:lnTo>
                  <a:lnTo>
                    <a:pt x="8792" y="5896"/>
                  </a:lnTo>
                  <a:lnTo>
                    <a:pt x="12000" y="4904"/>
                  </a:lnTo>
                  <a:close/>
                  <a:moveTo>
                    <a:pt x="12000" y="0"/>
                  </a:moveTo>
                  <a:lnTo>
                    <a:pt x="8792" y="963"/>
                  </a:lnTo>
                  <a:lnTo>
                    <a:pt x="6392" y="2948"/>
                  </a:lnTo>
                  <a:lnTo>
                    <a:pt x="4800" y="1956"/>
                  </a:lnTo>
                  <a:lnTo>
                    <a:pt x="3992" y="1956"/>
                  </a:lnTo>
                  <a:lnTo>
                    <a:pt x="3208" y="2948"/>
                  </a:lnTo>
                  <a:lnTo>
                    <a:pt x="2400" y="6859"/>
                  </a:lnTo>
                  <a:lnTo>
                    <a:pt x="2400" y="10800"/>
                  </a:lnTo>
                  <a:lnTo>
                    <a:pt x="808" y="11792"/>
                  </a:lnTo>
                  <a:lnTo>
                    <a:pt x="0" y="12756"/>
                  </a:lnTo>
                  <a:lnTo>
                    <a:pt x="0" y="14741"/>
                  </a:lnTo>
                  <a:lnTo>
                    <a:pt x="1592" y="15704"/>
                  </a:lnTo>
                  <a:lnTo>
                    <a:pt x="1592" y="16696"/>
                  </a:lnTo>
                  <a:lnTo>
                    <a:pt x="2400" y="18652"/>
                  </a:lnTo>
                  <a:lnTo>
                    <a:pt x="2400" y="20637"/>
                  </a:lnTo>
                  <a:lnTo>
                    <a:pt x="3992" y="21600"/>
                  </a:lnTo>
                  <a:lnTo>
                    <a:pt x="4800" y="21600"/>
                  </a:lnTo>
                  <a:lnTo>
                    <a:pt x="5608" y="20637"/>
                  </a:lnTo>
                  <a:lnTo>
                    <a:pt x="6392" y="19644"/>
                  </a:lnTo>
                  <a:lnTo>
                    <a:pt x="6392" y="16696"/>
                  </a:lnTo>
                  <a:lnTo>
                    <a:pt x="12000" y="16696"/>
                  </a:lnTo>
                  <a:lnTo>
                    <a:pt x="15992" y="15704"/>
                  </a:lnTo>
                  <a:lnTo>
                    <a:pt x="18392" y="13748"/>
                  </a:lnTo>
                  <a:lnTo>
                    <a:pt x="20008" y="11792"/>
                  </a:lnTo>
                  <a:lnTo>
                    <a:pt x="21600" y="8844"/>
                  </a:lnTo>
                  <a:lnTo>
                    <a:pt x="21600" y="4904"/>
                  </a:lnTo>
                  <a:lnTo>
                    <a:pt x="20792" y="3911"/>
                  </a:lnTo>
                  <a:lnTo>
                    <a:pt x="16800" y="963"/>
                  </a:lnTo>
                  <a:lnTo>
                    <a:pt x="1200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349" name="Shape 442"/>
            <p:cNvSpPr/>
            <p:nvPr/>
          </p:nvSpPr>
          <p:spPr>
            <a:xfrm>
              <a:off x="5237550" y="5912201"/>
              <a:ext cx="172019" cy="16531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17" y="0"/>
                  </a:moveTo>
                  <a:lnTo>
                    <a:pt x="842" y="286"/>
                  </a:lnTo>
                  <a:lnTo>
                    <a:pt x="275" y="2627"/>
                  </a:lnTo>
                  <a:lnTo>
                    <a:pt x="0" y="4960"/>
                  </a:lnTo>
                  <a:lnTo>
                    <a:pt x="0" y="15175"/>
                  </a:lnTo>
                  <a:lnTo>
                    <a:pt x="275" y="17802"/>
                  </a:lnTo>
                  <a:lnTo>
                    <a:pt x="842" y="20724"/>
                  </a:lnTo>
                  <a:lnTo>
                    <a:pt x="1117" y="21019"/>
                  </a:lnTo>
                  <a:lnTo>
                    <a:pt x="1958" y="21019"/>
                  </a:lnTo>
                  <a:lnTo>
                    <a:pt x="2242" y="20429"/>
                  </a:lnTo>
                  <a:lnTo>
                    <a:pt x="2242" y="17802"/>
                  </a:lnTo>
                  <a:lnTo>
                    <a:pt x="1958" y="14888"/>
                  </a:lnTo>
                  <a:lnTo>
                    <a:pt x="1958" y="2038"/>
                  </a:lnTo>
                  <a:lnTo>
                    <a:pt x="3925" y="2333"/>
                  </a:lnTo>
                  <a:lnTo>
                    <a:pt x="19075" y="2333"/>
                  </a:lnTo>
                  <a:lnTo>
                    <a:pt x="19633" y="2914"/>
                  </a:lnTo>
                  <a:lnTo>
                    <a:pt x="19917" y="2914"/>
                  </a:lnTo>
                  <a:lnTo>
                    <a:pt x="19917" y="4379"/>
                  </a:lnTo>
                  <a:lnTo>
                    <a:pt x="19633" y="5836"/>
                  </a:lnTo>
                  <a:lnTo>
                    <a:pt x="19633" y="8758"/>
                  </a:lnTo>
                  <a:lnTo>
                    <a:pt x="19358" y="19267"/>
                  </a:lnTo>
                  <a:lnTo>
                    <a:pt x="17675" y="18973"/>
                  </a:lnTo>
                  <a:lnTo>
                    <a:pt x="15425" y="18973"/>
                  </a:lnTo>
                  <a:lnTo>
                    <a:pt x="11500" y="19267"/>
                  </a:lnTo>
                  <a:lnTo>
                    <a:pt x="6450" y="18973"/>
                  </a:lnTo>
                  <a:lnTo>
                    <a:pt x="5325" y="18973"/>
                  </a:lnTo>
                  <a:lnTo>
                    <a:pt x="3925" y="19267"/>
                  </a:lnTo>
                  <a:lnTo>
                    <a:pt x="3083" y="19554"/>
                  </a:lnTo>
                  <a:lnTo>
                    <a:pt x="2242" y="20429"/>
                  </a:lnTo>
                  <a:lnTo>
                    <a:pt x="2800" y="21019"/>
                  </a:lnTo>
                  <a:lnTo>
                    <a:pt x="3925" y="21600"/>
                  </a:lnTo>
                  <a:lnTo>
                    <a:pt x="17392" y="21600"/>
                  </a:lnTo>
                  <a:lnTo>
                    <a:pt x="19633" y="21305"/>
                  </a:lnTo>
                  <a:lnTo>
                    <a:pt x="19917" y="21600"/>
                  </a:lnTo>
                  <a:lnTo>
                    <a:pt x="20475" y="21600"/>
                  </a:lnTo>
                  <a:lnTo>
                    <a:pt x="21042" y="21305"/>
                  </a:lnTo>
                  <a:lnTo>
                    <a:pt x="21317" y="20724"/>
                  </a:lnTo>
                  <a:lnTo>
                    <a:pt x="21317" y="10215"/>
                  </a:lnTo>
                  <a:lnTo>
                    <a:pt x="21600" y="5541"/>
                  </a:lnTo>
                  <a:lnTo>
                    <a:pt x="21317" y="3503"/>
                  </a:lnTo>
                  <a:lnTo>
                    <a:pt x="21042" y="1162"/>
                  </a:lnTo>
                  <a:lnTo>
                    <a:pt x="20758" y="1162"/>
                  </a:lnTo>
                  <a:lnTo>
                    <a:pt x="20475" y="1457"/>
                  </a:lnTo>
                  <a:lnTo>
                    <a:pt x="19917" y="876"/>
                  </a:lnTo>
                  <a:lnTo>
                    <a:pt x="19075" y="581"/>
                  </a:lnTo>
                  <a:lnTo>
                    <a:pt x="17392" y="581"/>
                  </a:lnTo>
                  <a:lnTo>
                    <a:pt x="13742" y="876"/>
                  </a:lnTo>
                  <a:lnTo>
                    <a:pt x="7850" y="581"/>
                  </a:lnTo>
                  <a:lnTo>
                    <a:pt x="4767" y="581"/>
                  </a:lnTo>
                  <a:lnTo>
                    <a:pt x="1683" y="876"/>
                  </a:lnTo>
                  <a:lnTo>
                    <a:pt x="1683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350" name="Shape 443"/>
            <p:cNvSpPr/>
            <p:nvPr/>
          </p:nvSpPr>
          <p:spPr>
            <a:xfrm>
              <a:off x="5670980" y="6506499"/>
              <a:ext cx="60327" cy="4021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408" y="0"/>
                  </a:moveTo>
                  <a:lnTo>
                    <a:pt x="7200" y="2424"/>
                  </a:lnTo>
                  <a:lnTo>
                    <a:pt x="4800" y="7200"/>
                  </a:lnTo>
                  <a:lnTo>
                    <a:pt x="2400" y="10800"/>
                  </a:lnTo>
                  <a:lnTo>
                    <a:pt x="808" y="13224"/>
                  </a:lnTo>
                  <a:lnTo>
                    <a:pt x="0" y="15612"/>
                  </a:lnTo>
                  <a:lnTo>
                    <a:pt x="808" y="16824"/>
                  </a:lnTo>
                  <a:lnTo>
                    <a:pt x="1616" y="18000"/>
                  </a:lnTo>
                  <a:lnTo>
                    <a:pt x="4800" y="16824"/>
                  </a:lnTo>
                  <a:lnTo>
                    <a:pt x="7200" y="13224"/>
                  </a:lnTo>
                  <a:lnTo>
                    <a:pt x="11216" y="8412"/>
                  </a:lnTo>
                  <a:lnTo>
                    <a:pt x="14400" y="14400"/>
                  </a:lnTo>
                  <a:lnTo>
                    <a:pt x="19200" y="21600"/>
                  </a:lnTo>
                  <a:lnTo>
                    <a:pt x="20816" y="20424"/>
                  </a:lnTo>
                  <a:lnTo>
                    <a:pt x="21600" y="19212"/>
                  </a:lnTo>
                  <a:lnTo>
                    <a:pt x="20816" y="16824"/>
                  </a:lnTo>
                  <a:lnTo>
                    <a:pt x="17608" y="10800"/>
                  </a:lnTo>
                  <a:lnTo>
                    <a:pt x="13616" y="4812"/>
                  </a:lnTo>
                  <a:lnTo>
                    <a:pt x="13616" y="3600"/>
                  </a:lnTo>
                  <a:lnTo>
                    <a:pt x="12808" y="1212"/>
                  </a:lnTo>
                  <a:lnTo>
                    <a:pt x="1200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351" name="Shape 444"/>
            <p:cNvSpPr/>
            <p:nvPr/>
          </p:nvSpPr>
          <p:spPr>
            <a:xfrm>
              <a:off x="5856470" y="5811658"/>
              <a:ext cx="75923" cy="5362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721" y="0"/>
                  </a:moveTo>
                  <a:lnTo>
                    <a:pt x="3814" y="1791"/>
                  </a:lnTo>
                  <a:lnTo>
                    <a:pt x="2530" y="4491"/>
                  </a:lnTo>
                  <a:lnTo>
                    <a:pt x="1265" y="7191"/>
                  </a:lnTo>
                  <a:lnTo>
                    <a:pt x="0" y="10800"/>
                  </a:lnTo>
                  <a:lnTo>
                    <a:pt x="0" y="12591"/>
                  </a:lnTo>
                  <a:lnTo>
                    <a:pt x="623" y="13500"/>
                  </a:lnTo>
                  <a:lnTo>
                    <a:pt x="6986" y="20691"/>
                  </a:lnTo>
                  <a:lnTo>
                    <a:pt x="8251" y="21600"/>
                  </a:lnTo>
                  <a:lnTo>
                    <a:pt x="9535" y="20691"/>
                  </a:lnTo>
                  <a:lnTo>
                    <a:pt x="10158" y="18900"/>
                  </a:lnTo>
                  <a:lnTo>
                    <a:pt x="10158" y="17991"/>
                  </a:lnTo>
                  <a:lnTo>
                    <a:pt x="9535" y="17082"/>
                  </a:lnTo>
                  <a:lnTo>
                    <a:pt x="5721" y="12591"/>
                  </a:lnTo>
                  <a:lnTo>
                    <a:pt x="12707" y="11682"/>
                  </a:lnTo>
                  <a:lnTo>
                    <a:pt x="19693" y="10800"/>
                  </a:lnTo>
                  <a:lnTo>
                    <a:pt x="20977" y="9891"/>
                  </a:lnTo>
                  <a:lnTo>
                    <a:pt x="21600" y="8100"/>
                  </a:lnTo>
                  <a:lnTo>
                    <a:pt x="20977" y="6282"/>
                  </a:lnTo>
                  <a:lnTo>
                    <a:pt x="19693" y="5400"/>
                  </a:lnTo>
                  <a:lnTo>
                    <a:pt x="12707" y="6282"/>
                  </a:lnTo>
                  <a:lnTo>
                    <a:pt x="5721" y="8100"/>
                  </a:lnTo>
                  <a:lnTo>
                    <a:pt x="8251" y="3582"/>
                  </a:lnTo>
                  <a:lnTo>
                    <a:pt x="8251" y="882"/>
                  </a:lnTo>
                  <a:lnTo>
                    <a:pt x="6986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352" name="Shape 445"/>
            <p:cNvSpPr/>
            <p:nvPr/>
          </p:nvSpPr>
          <p:spPr>
            <a:xfrm>
              <a:off x="5561478" y="6280859"/>
              <a:ext cx="413389" cy="18542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312" y="0"/>
                  </a:moveTo>
                  <a:lnTo>
                    <a:pt x="6772" y="263"/>
                  </a:lnTo>
                  <a:lnTo>
                    <a:pt x="3506" y="263"/>
                  </a:lnTo>
                  <a:lnTo>
                    <a:pt x="1869" y="781"/>
                  </a:lnTo>
                  <a:lnTo>
                    <a:pt x="350" y="1562"/>
                  </a:lnTo>
                  <a:lnTo>
                    <a:pt x="236" y="1824"/>
                  </a:lnTo>
                  <a:lnTo>
                    <a:pt x="350" y="2080"/>
                  </a:lnTo>
                  <a:lnTo>
                    <a:pt x="468" y="2080"/>
                  </a:lnTo>
                  <a:lnTo>
                    <a:pt x="118" y="3904"/>
                  </a:lnTo>
                  <a:lnTo>
                    <a:pt x="0" y="5984"/>
                  </a:lnTo>
                  <a:lnTo>
                    <a:pt x="0" y="10151"/>
                  </a:lnTo>
                  <a:lnTo>
                    <a:pt x="118" y="15098"/>
                  </a:lnTo>
                  <a:lnTo>
                    <a:pt x="468" y="20038"/>
                  </a:lnTo>
                  <a:lnTo>
                    <a:pt x="586" y="20301"/>
                  </a:lnTo>
                  <a:lnTo>
                    <a:pt x="700" y="20564"/>
                  </a:lnTo>
                  <a:lnTo>
                    <a:pt x="1051" y="20564"/>
                  </a:lnTo>
                  <a:lnTo>
                    <a:pt x="3388" y="21345"/>
                  </a:lnTo>
                  <a:lnTo>
                    <a:pt x="5840" y="21600"/>
                  </a:lnTo>
                  <a:lnTo>
                    <a:pt x="8291" y="21345"/>
                  </a:lnTo>
                  <a:lnTo>
                    <a:pt x="10743" y="21082"/>
                  </a:lnTo>
                  <a:lnTo>
                    <a:pt x="15528" y="20564"/>
                  </a:lnTo>
                  <a:lnTo>
                    <a:pt x="17980" y="20301"/>
                  </a:lnTo>
                  <a:lnTo>
                    <a:pt x="20431" y="20564"/>
                  </a:lnTo>
                  <a:lnTo>
                    <a:pt x="20549" y="21082"/>
                  </a:lnTo>
                  <a:lnTo>
                    <a:pt x="20900" y="21082"/>
                  </a:lnTo>
                  <a:lnTo>
                    <a:pt x="21132" y="20819"/>
                  </a:lnTo>
                  <a:lnTo>
                    <a:pt x="21250" y="20301"/>
                  </a:lnTo>
                  <a:lnTo>
                    <a:pt x="21482" y="10413"/>
                  </a:lnTo>
                  <a:lnTo>
                    <a:pt x="21600" y="5466"/>
                  </a:lnTo>
                  <a:lnTo>
                    <a:pt x="21600" y="3123"/>
                  </a:lnTo>
                  <a:lnTo>
                    <a:pt x="21482" y="781"/>
                  </a:lnTo>
                  <a:lnTo>
                    <a:pt x="21368" y="518"/>
                  </a:lnTo>
                  <a:lnTo>
                    <a:pt x="21250" y="263"/>
                  </a:lnTo>
                  <a:lnTo>
                    <a:pt x="21132" y="518"/>
                  </a:lnTo>
                  <a:lnTo>
                    <a:pt x="21017" y="781"/>
                  </a:lnTo>
                  <a:lnTo>
                    <a:pt x="20667" y="4948"/>
                  </a:lnTo>
                  <a:lnTo>
                    <a:pt x="20549" y="9633"/>
                  </a:lnTo>
                  <a:lnTo>
                    <a:pt x="20431" y="18740"/>
                  </a:lnTo>
                  <a:lnTo>
                    <a:pt x="17980" y="18477"/>
                  </a:lnTo>
                  <a:lnTo>
                    <a:pt x="15646" y="18477"/>
                  </a:lnTo>
                  <a:lnTo>
                    <a:pt x="10861" y="19002"/>
                  </a:lnTo>
                  <a:lnTo>
                    <a:pt x="6072" y="19520"/>
                  </a:lnTo>
                  <a:lnTo>
                    <a:pt x="3620" y="19783"/>
                  </a:lnTo>
                  <a:lnTo>
                    <a:pt x="1286" y="19520"/>
                  </a:lnTo>
                  <a:lnTo>
                    <a:pt x="936" y="14836"/>
                  </a:lnTo>
                  <a:lnTo>
                    <a:pt x="818" y="10151"/>
                  </a:lnTo>
                  <a:lnTo>
                    <a:pt x="818" y="3904"/>
                  </a:lnTo>
                  <a:lnTo>
                    <a:pt x="586" y="2080"/>
                  </a:lnTo>
                  <a:lnTo>
                    <a:pt x="1751" y="2342"/>
                  </a:lnTo>
                  <a:lnTo>
                    <a:pt x="5139" y="2342"/>
                  </a:lnTo>
                  <a:lnTo>
                    <a:pt x="7358" y="2080"/>
                  </a:lnTo>
                  <a:lnTo>
                    <a:pt x="9574" y="1824"/>
                  </a:lnTo>
                  <a:lnTo>
                    <a:pt x="14245" y="1562"/>
                  </a:lnTo>
                  <a:lnTo>
                    <a:pt x="18566" y="1562"/>
                  </a:lnTo>
                  <a:lnTo>
                    <a:pt x="19499" y="1824"/>
                  </a:lnTo>
                  <a:lnTo>
                    <a:pt x="19849" y="1824"/>
                  </a:lnTo>
                  <a:lnTo>
                    <a:pt x="20081" y="2080"/>
                  </a:lnTo>
                  <a:lnTo>
                    <a:pt x="20317" y="2342"/>
                  </a:lnTo>
                  <a:lnTo>
                    <a:pt x="20431" y="2342"/>
                  </a:lnTo>
                  <a:lnTo>
                    <a:pt x="20667" y="2080"/>
                  </a:lnTo>
                  <a:lnTo>
                    <a:pt x="20667" y="1562"/>
                  </a:lnTo>
                  <a:lnTo>
                    <a:pt x="20549" y="781"/>
                  </a:lnTo>
                  <a:lnTo>
                    <a:pt x="20317" y="518"/>
                  </a:lnTo>
                  <a:lnTo>
                    <a:pt x="20081" y="263"/>
                  </a:lnTo>
                  <a:lnTo>
                    <a:pt x="1973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353" name="Shape 446"/>
            <p:cNvSpPr/>
            <p:nvPr/>
          </p:nvSpPr>
          <p:spPr>
            <a:xfrm>
              <a:off x="5045357" y="6323332"/>
              <a:ext cx="60327" cy="3570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608" y="0"/>
                  </a:moveTo>
                  <a:lnTo>
                    <a:pt x="13616" y="1325"/>
                  </a:lnTo>
                  <a:lnTo>
                    <a:pt x="9600" y="4055"/>
                  </a:lnTo>
                  <a:lnTo>
                    <a:pt x="1592" y="9435"/>
                  </a:lnTo>
                  <a:lnTo>
                    <a:pt x="808" y="10800"/>
                  </a:lnTo>
                  <a:lnTo>
                    <a:pt x="0" y="13490"/>
                  </a:lnTo>
                  <a:lnTo>
                    <a:pt x="808" y="16220"/>
                  </a:lnTo>
                  <a:lnTo>
                    <a:pt x="1592" y="17545"/>
                  </a:lnTo>
                  <a:lnTo>
                    <a:pt x="18416" y="21600"/>
                  </a:lnTo>
                  <a:lnTo>
                    <a:pt x="20008" y="21600"/>
                  </a:lnTo>
                  <a:lnTo>
                    <a:pt x="20816" y="20275"/>
                  </a:lnTo>
                  <a:lnTo>
                    <a:pt x="21600" y="18910"/>
                  </a:lnTo>
                  <a:lnTo>
                    <a:pt x="21600" y="17545"/>
                  </a:lnTo>
                  <a:lnTo>
                    <a:pt x="20816" y="14855"/>
                  </a:lnTo>
                  <a:lnTo>
                    <a:pt x="20008" y="13490"/>
                  </a:lnTo>
                  <a:lnTo>
                    <a:pt x="12000" y="10800"/>
                  </a:lnTo>
                  <a:lnTo>
                    <a:pt x="16016" y="8110"/>
                  </a:lnTo>
                  <a:lnTo>
                    <a:pt x="18416" y="4055"/>
                  </a:lnTo>
                  <a:lnTo>
                    <a:pt x="19200" y="1325"/>
                  </a:lnTo>
                  <a:lnTo>
                    <a:pt x="17608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354" name="Shape 447"/>
            <p:cNvSpPr/>
            <p:nvPr/>
          </p:nvSpPr>
          <p:spPr>
            <a:xfrm>
              <a:off x="5805038" y="6569081"/>
              <a:ext cx="169829" cy="10950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132" y="0"/>
                  </a:moveTo>
                  <a:lnTo>
                    <a:pt x="287" y="877"/>
                  </a:lnTo>
                  <a:lnTo>
                    <a:pt x="0" y="1322"/>
                  </a:lnTo>
                  <a:lnTo>
                    <a:pt x="0" y="2199"/>
                  </a:lnTo>
                  <a:lnTo>
                    <a:pt x="574" y="2644"/>
                  </a:lnTo>
                  <a:lnTo>
                    <a:pt x="5968" y="3089"/>
                  </a:lnTo>
                  <a:lnTo>
                    <a:pt x="11370" y="3089"/>
                  </a:lnTo>
                  <a:lnTo>
                    <a:pt x="15345" y="3521"/>
                  </a:lnTo>
                  <a:lnTo>
                    <a:pt x="19608" y="3521"/>
                  </a:lnTo>
                  <a:lnTo>
                    <a:pt x="20182" y="7056"/>
                  </a:lnTo>
                  <a:lnTo>
                    <a:pt x="20182" y="11023"/>
                  </a:lnTo>
                  <a:lnTo>
                    <a:pt x="19895" y="18511"/>
                  </a:lnTo>
                  <a:lnTo>
                    <a:pt x="3410" y="18511"/>
                  </a:lnTo>
                  <a:lnTo>
                    <a:pt x="1426" y="19388"/>
                  </a:lnTo>
                  <a:lnTo>
                    <a:pt x="1140" y="19833"/>
                  </a:lnTo>
                  <a:lnTo>
                    <a:pt x="1426" y="20278"/>
                  </a:lnTo>
                  <a:lnTo>
                    <a:pt x="3410" y="21155"/>
                  </a:lnTo>
                  <a:lnTo>
                    <a:pt x="10230" y="21155"/>
                  </a:lnTo>
                  <a:lnTo>
                    <a:pt x="20747" y="21600"/>
                  </a:lnTo>
                  <a:lnTo>
                    <a:pt x="21313" y="21155"/>
                  </a:lnTo>
                  <a:lnTo>
                    <a:pt x="21600" y="20278"/>
                  </a:lnTo>
                  <a:lnTo>
                    <a:pt x="21600" y="15866"/>
                  </a:lnTo>
                  <a:lnTo>
                    <a:pt x="21313" y="11455"/>
                  </a:lnTo>
                  <a:lnTo>
                    <a:pt x="20182" y="3089"/>
                  </a:lnTo>
                  <a:lnTo>
                    <a:pt x="20747" y="3089"/>
                  </a:lnTo>
                  <a:lnTo>
                    <a:pt x="21034" y="2199"/>
                  </a:lnTo>
                  <a:lnTo>
                    <a:pt x="20747" y="1767"/>
                  </a:lnTo>
                  <a:lnTo>
                    <a:pt x="20460" y="1322"/>
                  </a:lnTo>
                  <a:lnTo>
                    <a:pt x="19895" y="1322"/>
                  </a:lnTo>
                  <a:lnTo>
                    <a:pt x="19895" y="445"/>
                  </a:lnTo>
                  <a:lnTo>
                    <a:pt x="19608" y="0"/>
                  </a:lnTo>
                  <a:lnTo>
                    <a:pt x="19329" y="0"/>
                  </a:lnTo>
                  <a:lnTo>
                    <a:pt x="19329" y="877"/>
                  </a:lnTo>
                  <a:lnTo>
                    <a:pt x="17337" y="445"/>
                  </a:lnTo>
                  <a:lnTo>
                    <a:pt x="15345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355" name="Shape 448"/>
            <p:cNvSpPr/>
            <p:nvPr/>
          </p:nvSpPr>
          <p:spPr>
            <a:xfrm>
              <a:off x="5612911" y="6477498"/>
              <a:ext cx="165316" cy="19883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333" y="10677"/>
                  </a:moveTo>
                  <a:lnTo>
                    <a:pt x="4379" y="11160"/>
                  </a:lnTo>
                  <a:lnTo>
                    <a:pt x="6131" y="11406"/>
                  </a:lnTo>
                  <a:lnTo>
                    <a:pt x="10215" y="11651"/>
                  </a:lnTo>
                  <a:lnTo>
                    <a:pt x="14888" y="11889"/>
                  </a:lnTo>
                  <a:lnTo>
                    <a:pt x="17221" y="11889"/>
                  </a:lnTo>
                  <a:lnTo>
                    <a:pt x="19562" y="11651"/>
                  </a:lnTo>
                  <a:lnTo>
                    <a:pt x="19562" y="19170"/>
                  </a:lnTo>
                  <a:lnTo>
                    <a:pt x="15469" y="19170"/>
                  </a:lnTo>
                  <a:lnTo>
                    <a:pt x="11680" y="19415"/>
                  </a:lnTo>
                  <a:lnTo>
                    <a:pt x="7006" y="19661"/>
                  </a:lnTo>
                  <a:lnTo>
                    <a:pt x="4674" y="19899"/>
                  </a:lnTo>
                  <a:lnTo>
                    <a:pt x="2627" y="20144"/>
                  </a:lnTo>
                  <a:lnTo>
                    <a:pt x="2402" y="20331"/>
                  </a:lnTo>
                  <a:lnTo>
                    <a:pt x="2627" y="18442"/>
                  </a:lnTo>
                  <a:lnTo>
                    <a:pt x="2627" y="15775"/>
                  </a:lnTo>
                  <a:lnTo>
                    <a:pt x="2333" y="10677"/>
                  </a:lnTo>
                  <a:close/>
                  <a:moveTo>
                    <a:pt x="14888" y="0"/>
                  </a:moveTo>
                  <a:lnTo>
                    <a:pt x="9929" y="238"/>
                  </a:lnTo>
                  <a:lnTo>
                    <a:pt x="5836" y="483"/>
                  </a:lnTo>
                  <a:lnTo>
                    <a:pt x="1752" y="966"/>
                  </a:lnTo>
                  <a:lnTo>
                    <a:pt x="1457" y="483"/>
                  </a:lnTo>
                  <a:lnTo>
                    <a:pt x="1171" y="483"/>
                  </a:lnTo>
                  <a:lnTo>
                    <a:pt x="295" y="2913"/>
                  </a:lnTo>
                  <a:lnTo>
                    <a:pt x="295" y="9949"/>
                  </a:lnTo>
                  <a:lnTo>
                    <a:pt x="0" y="15530"/>
                  </a:lnTo>
                  <a:lnTo>
                    <a:pt x="295" y="18204"/>
                  </a:lnTo>
                  <a:lnTo>
                    <a:pt x="581" y="21117"/>
                  </a:lnTo>
                  <a:lnTo>
                    <a:pt x="1171" y="21355"/>
                  </a:lnTo>
                  <a:lnTo>
                    <a:pt x="1457" y="21600"/>
                  </a:lnTo>
                  <a:lnTo>
                    <a:pt x="2046" y="21355"/>
                  </a:lnTo>
                  <a:lnTo>
                    <a:pt x="2333" y="20872"/>
                  </a:lnTo>
                  <a:lnTo>
                    <a:pt x="2385" y="20432"/>
                  </a:lnTo>
                  <a:lnTo>
                    <a:pt x="2627" y="20627"/>
                  </a:lnTo>
                  <a:lnTo>
                    <a:pt x="4674" y="20872"/>
                  </a:lnTo>
                  <a:lnTo>
                    <a:pt x="11680" y="20872"/>
                  </a:lnTo>
                  <a:lnTo>
                    <a:pt x="15764" y="20627"/>
                  </a:lnTo>
                  <a:lnTo>
                    <a:pt x="19848" y="20389"/>
                  </a:lnTo>
                  <a:lnTo>
                    <a:pt x="20143" y="20872"/>
                  </a:lnTo>
                  <a:lnTo>
                    <a:pt x="20438" y="21117"/>
                  </a:lnTo>
                  <a:lnTo>
                    <a:pt x="20724" y="20872"/>
                  </a:lnTo>
                  <a:lnTo>
                    <a:pt x="21019" y="20389"/>
                  </a:lnTo>
                  <a:lnTo>
                    <a:pt x="21314" y="19899"/>
                  </a:lnTo>
                  <a:lnTo>
                    <a:pt x="21019" y="19415"/>
                  </a:lnTo>
                  <a:lnTo>
                    <a:pt x="21314" y="17476"/>
                  </a:lnTo>
                  <a:lnTo>
                    <a:pt x="21600" y="15530"/>
                  </a:lnTo>
                  <a:lnTo>
                    <a:pt x="21600" y="3641"/>
                  </a:lnTo>
                  <a:lnTo>
                    <a:pt x="21019" y="966"/>
                  </a:lnTo>
                  <a:lnTo>
                    <a:pt x="20724" y="966"/>
                  </a:lnTo>
                  <a:lnTo>
                    <a:pt x="20143" y="3151"/>
                  </a:lnTo>
                  <a:lnTo>
                    <a:pt x="19848" y="5580"/>
                  </a:lnTo>
                  <a:lnTo>
                    <a:pt x="19848" y="10432"/>
                  </a:lnTo>
                  <a:lnTo>
                    <a:pt x="17516" y="10194"/>
                  </a:lnTo>
                  <a:lnTo>
                    <a:pt x="14888" y="9949"/>
                  </a:lnTo>
                  <a:lnTo>
                    <a:pt x="10215" y="9949"/>
                  </a:lnTo>
                  <a:lnTo>
                    <a:pt x="6131" y="9704"/>
                  </a:lnTo>
                  <a:lnTo>
                    <a:pt x="4084" y="9704"/>
                  </a:lnTo>
                  <a:lnTo>
                    <a:pt x="2333" y="9949"/>
                  </a:lnTo>
                  <a:lnTo>
                    <a:pt x="2333" y="4124"/>
                  </a:lnTo>
                  <a:lnTo>
                    <a:pt x="2046" y="2185"/>
                  </a:lnTo>
                  <a:lnTo>
                    <a:pt x="6712" y="1939"/>
                  </a:lnTo>
                  <a:lnTo>
                    <a:pt x="11090" y="1694"/>
                  </a:lnTo>
                  <a:lnTo>
                    <a:pt x="15469" y="1456"/>
                  </a:lnTo>
                  <a:lnTo>
                    <a:pt x="19848" y="1211"/>
                  </a:lnTo>
                  <a:lnTo>
                    <a:pt x="20438" y="966"/>
                  </a:lnTo>
                  <a:lnTo>
                    <a:pt x="20438" y="483"/>
                  </a:lnTo>
                  <a:lnTo>
                    <a:pt x="20143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356" name="Shape 449"/>
            <p:cNvSpPr/>
            <p:nvPr/>
          </p:nvSpPr>
          <p:spPr>
            <a:xfrm>
              <a:off x="5799816" y="6584744"/>
              <a:ext cx="12701" cy="9384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986" y="0"/>
                  </a:moveTo>
                  <a:lnTo>
                    <a:pt x="4371" y="1543"/>
                  </a:lnTo>
                  <a:lnTo>
                    <a:pt x="0" y="3590"/>
                  </a:lnTo>
                  <a:lnTo>
                    <a:pt x="0" y="21081"/>
                  </a:lnTo>
                  <a:lnTo>
                    <a:pt x="8614" y="21600"/>
                  </a:lnTo>
                  <a:lnTo>
                    <a:pt x="17357" y="21081"/>
                  </a:lnTo>
                  <a:lnTo>
                    <a:pt x="21600" y="20057"/>
                  </a:lnTo>
                  <a:lnTo>
                    <a:pt x="21600" y="1543"/>
                  </a:lnTo>
                  <a:lnTo>
                    <a:pt x="12986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357" name="Shape 450"/>
            <p:cNvSpPr/>
            <p:nvPr/>
          </p:nvSpPr>
          <p:spPr>
            <a:xfrm>
              <a:off x="5867620" y="6598149"/>
              <a:ext cx="37961" cy="5136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6344" y="0"/>
                  </a:moveTo>
                  <a:lnTo>
                    <a:pt x="5098" y="1870"/>
                  </a:lnTo>
                  <a:lnTo>
                    <a:pt x="5098" y="3740"/>
                  </a:lnTo>
                  <a:lnTo>
                    <a:pt x="6344" y="5637"/>
                  </a:lnTo>
                  <a:lnTo>
                    <a:pt x="8912" y="7507"/>
                  </a:lnTo>
                  <a:lnTo>
                    <a:pt x="11442" y="9377"/>
                  </a:lnTo>
                  <a:lnTo>
                    <a:pt x="10158" y="10326"/>
                  </a:lnTo>
                  <a:lnTo>
                    <a:pt x="1284" y="15963"/>
                  </a:lnTo>
                  <a:lnTo>
                    <a:pt x="1284" y="16912"/>
                  </a:lnTo>
                  <a:lnTo>
                    <a:pt x="0" y="18781"/>
                  </a:lnTo>
                  <a:lnTo>
                    <a:pt x="2530" y="20651"/>
                  </a:lnTo>
                  <a:lnTo>
                    <a:pt x="5098" y="21600"/>
                  </a:lnTo>
                  <a:lnTo>
                    <a:pt x="6344" y="21600"/>
                  </a:lnTo>
                  <a:lnTo>
                    <a:pt x="19070" y="12195"/>
                  </a:lnTo>
                  <a:lnTo>
                    <a:pt x="20354" y="11274"/>
                  </a:lnTo>
                  <a:lnTo>
                    <a:pt x="21600" y="9377"/>
                  </a:lnTo>
                  <a:lnTo>
                    <a:pt x="21600" y="8456"/>
                  </a:lnTo>
                  <a:lnTo>
                    <a:pt x="20354" y="6558"/>
                  </a:lnTo>
                  <a:lnTo>
                    <a:pt x="16540" y="3740"/>
                  </a:lnTo>
                  <a:lnTo>
                    <a:pt x="13972" y="2819"/>
                  </a:lnTo>
                  <a:lnTo>
                    <a:pt x="11442" y="1870"/>
                  </a:lnTo>
                  <a:lnTo>
                    <a:pt x="8912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358" name="Shape 451"/>
            <p:cNvSpPr/>
            <p:nvPr/>
          </p:nvSpPr>
          <p:spPr>
            <a:xfrm>
              <a:off x="5874323" y="6008231"/>
              <a:ext cx="73732" cy="603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334" y="0"/>
                  </a:moveTo>
                  <a:lnTo>
                    <a:pt x="17012" y="808"/>
                  </a:lnTo>
                  <a:lnTo>
                    <a:pt x="17012" y="5608"/>
                  </a:lnTo>
                  <a:lnTo>
                    <a:pt x="16370" y="8008"/>
                  </a:lnTo>
                  <a:lnTo>
                    <a:pt x="15048" y="10408"/>
                  </a:lnTo>
                  <a:lnTo>
                    <a:pt x="12443" y="11216"/>
                  </a:lnTo>
                  <a:lnTo>
                    <a:pt x="7855" y="11216"/>
                  </a:lnTo>
                  <a:lnTo>
                    <a:pt x="7855" y="8008"/>
                  </a:lnTo>
                  <a:lnTo>
                    <a:pt x="8516" y="5608"/>
                  </a:lnTo>
                  <a:lnTo>
                    <a:pt x="8516" y="4800"/>
                  </a:lnTo>
                  <a:lnTo>
                    <a:pt x="7194" y="4800"/>
                  </a:lnTo>
                  <a:lnTo>
                    <a:pt x="4588" y="7200"/>
                  </a:lnTo>
                  <a:lnTo>
                    <a:pt x="1303" y="8008"/>
                  </a:lnTo>
                  <a:lnTo>
                    <a:pt x="0" y="8816"/>
                  </a:lnTo>
                  <a:lnTo>
                    <a:pt x="0" y="11216"/>
                  </a:lnTo>
                  <a:lnTo>
                    <a:pt x="3266" y="20008"/>
                  </a:lnTo>
                  <a:lnTo>
                    <a:pt x="3927" y="21600"/>
                  </a:lnTo>
                  <a:lnTo>
                    <a:pt x="7194" y="21600"/>
                  </a:lnTo>
                  <a:lnTo>
                    <a:pt x="7855" y="20816"/>
                  </a:lnTo>
                  <a:lnTo>
                    <a:pt x="7855" y="19200"/>
                  </a:lnTo>
                  <a:lnTo>
                    <a:pt x="7194" y="16016"/>
                  </a:lnTo>
                  <a:lnTo>
                    <a:pt x="11782" y="16016"/>
                  </a:lnTo>
                  <a:lnTo>
                    <a:pt x="15709" y="15208"/>
                  </a:lnTo>
                  <a:lnTo>
                    <a:pt x="18334" y="12808"/>
                  </a:lnTo>
                  <a:lnTo>
                    <a:pt x="20297" y="8816"/>
                  </a:lnTo>
                  <a:lnTo>
                    <a:pt x="21600" y="5608"/>
                  </a:lnTo>
                  <a:lnTo>
                    <a:pt x="20939" y="1616"/>
                  </a:lnTo>
                  <a:lnTo>
                    <a:pt x="19636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359" name="Shape 452"/>
            <p:cNvSpPr/>
            <p:nvPr/>
          </p:nvSpPr>
          <p:spPr>
            <a:xfrm>
              <a:off x="5700048" y="5726711"/>
              <a:ext cx="270372" cy="16757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529" y="2019"/>
                  </a:moveTo>
                  <a:lnTo>
                    <a:pt x="20349" y="2310"/>
                  </a:lnTo>
                  <a:lnTo>
                    <a:pt x="20349" y="10950"/>
                  </a:lnTo>
                  <a:lnTo>
                    <a:pt x="20529" y="19299"/>
                  </a:lnTo>
                  <a:lnTo>
                    <a:pt x="10890" y="18726"/>
                  </a:lnTo>
                  <a:lnTo>
                    <a:pt x="5890" y="18726"/>
                  </a:lnTo>
                  <a:lnTo>
                    <a:pt x="1251" y="19008"/>
                  </a:lnTo>
                  <a:lnTo>
                    <a:pt x="1071" y="19008"/>
                  </a:lnTo>
                  <a:lnTo>
                    <a:pt x="1251" y="18726"/>
                  </a:lnTo>
                  <a:lnTo>
                    <a:pt x="1251" y="14688"/>
                  </a:lnTo>
                  <a:lnTo>
                    <a:pt x="1071" y="10659"/>
                  </a:lnTo>
                  <a:lnTo>
                    <a:pt x="1071" y="6339"/>
                  </a:lnTo>
                  <a:lnTo>
                    <a:pt x="1251" y="2019"/>
                  </a:lnTo>
                  <a:close/>
                  <a:moveTo>
                    <a:pt x="5890" y="0"/>
                  </a:moveTo>
                  <a:lnTo>
                    <a:pt x="1251" y="582"/>
                  </a:lnTo>
                  <a:lnTo>
                    <a:pt x="1071" y="864"/>
                  </a:lnTo>
                  <a:lnTo>
                    <a:pt x="716" y="864"/>
                  </a:lnTo>
                  <a:lnTo>
                    <a:pt x="535" y="1155"/>
                  </a:lnTo>
                  <a:lnTo>
                    <a:pt x="180" y="5766"/>
                  </a:lnTo>
                  <a:lnTo>
                    <a:pt x="0" y="10659"/>
                  </a:lnTo>
                  <a:lnTo>
                    <a:pt x="0" y="14979"/>
                  </a:lnTo>
                  <a:lnTo>
                    <a:pt x="180" y="16998"/>
                  </a:lnTo>
                  <a:lnTo>
                    <a:pt x="716" y="18726"/>
                  </a:lnTo>
                  <a:lnTo>
                    <a:pt x="891" y="19008"/>
                  </a:lnTo>
                  <a:lnTo>
                    <a:pt x="891" y="19590"/>
                  </a:lnTo>
                  <a:lnTo>
                    <a:pt x="1071" y="19872"/>
                  </a:lnTo>
                  <a:lnTo>
                    <a:pt x="3393" y="20454"/>
                  </a:lnTo>
                  <a:lnTo>
                    <a:pt x="5890" y="21027"/>
                  </a:lnTo>
                  <a:lnTo>
                    <a:pt x="10710" y="21600"/>
                  </a:lnTo>
                  <a:lnTo>
                    <a:pt x="15710" y="21600"/>
                  </a:lnTo>
                  <a:lnTo>
                    <a:pt x="20529" y="21027"/>
                  </a:lnTo>
                  <a:lnTo>
                    <a:pt x="20704" y="21600"/>
                  </a:lnTo>
                  <a:lnTo>
                    <a:pt x="21065" y="21600"/>
                  </a:lnTo>
                  <a:lnTo>
                    <a:pt x="21420" y="21318"/>
                  </a:lnTo>
                  <a:lnTo>
                    <a:pt x="21600" y="20736"/>
                  </a:lnTo>
                  <a:lnTo>
                    <a:pt x="21600" y="10950"/>
                  </a:lnTo>
                  <a:lnTo>
                    <a:pt x="21420" y="6048"/>
                  </a:lnTo>
                  <a:lnTo>
                    <a:pt x="21239" y="1446"/>
                  </a:lnTo>
                  <a:lnTo>
                    <a:pt x="21239" y="864"/>
                  </a:lnTo>
                  <a:lnTo>
                    <a:pt x="21065" y="582"/>
                  </a:lnTo>
                  <a:lnTo>
                    <a:pt x="20529" y="582"/>
                  </a:lnTo>
                  <a:lnTo>
                    <a:pt x="1571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360" name="Shape 453"/>
            <p:cNvSpPr/>
            <p:nvPr/>
          </p:nvSpPr>
          <p:spPr>
            <a:xfrm>
              <a:off x="5805038" y="5914391"/>
              <a:ext cx="176532" cy="35080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236" y="825"/>
                  </a:moveTo>
                  <a:lnTo>
                    <a:pt x="19684" y="1929"/>
                  </a:lnTo>
                  <a:lnTo>
                    <a:pt x="19416" y="3167"/>
                  </a:lnTo>
                  <a:lnTo>
                    <a:pt x="19416" y="5504"/>
                  </a:lnTo>
                  <a:lnTo>
                    <a:pt x="19684" y="7980"/>
                  </a:lnTo>
                  <a:lnTo>
                    <a:pt x="19684" y="10318"/>
                  </a:lnTo>
                  <a:lnTo>
                    <a:pt x="19416" y="15409"/>
                  </a:lnTo>
                  <a:lnTo>
                    <a:pt x="18863" y="20501"/>
                  </a:lnTo>
                  <a:lnTo>
                    <a:pt x="13675" y="20501"/>
                  </a:lnTo>
                  <a:lnTo>
                    <a:pt x="10662" y="20362"/>
                  </a:lnTo>
                  <a:lnTo>
                    <a:pt x="9022" y="20362"/>
                  </a:lnTo>
                  <a:lnTo>
                    <a:pt x="7657" y="20501"/>
                  </a:lnTo>
                  <a:lnTo>
                    <a:pt x="7934" y="17751"/>
                  </a:lnTo>
                  <a:lnTo>
                    <a:pt x="7934" y="15136"/>
                  </a:lnTo>
                  <a:lnTo>
                    <a:pt x="7381" y="9905"/>
                  </a:lnTo>
                  <a:lnTo>
                    <a:pt x="7657" y="9631"/>
                  </a:lnTo>
                  <a:lnTo>
                    <a:pt x="7657" y="9358"/>
                  </a:lnTo>
                  <a:lnTo>
                    <a:pt x="7381" y="9080"/>
                  </a:lnTo>
                  <a:lnTo>
                    <a:pt x="6561" y="9080"/>
                  </a:lnTo>
                  <a:lnTo>
                    <a:pt x="2460" y="9492"/>
                  </a:lnTo>
                  <a:lnTo>
                    <a:pt x="2192" y="7155"/>
                  </a:lnTo>
                  <a:lnTo>
                    <a:pt x="1916" y="4818"/>
                  </a:lnTo>
                  <a:lnTo>
                    <a:pt x="1916" y="1790"/>
                  </a:lnTo>
                  <a:lnTo>
                    <a:pt x="1640" y="825"/>
                  </a:lnTo>
                  <a:lnTo>
                    <a:pt x="6293" y="964"/>
                  </a:lnTo>
                  <a:lnTo>
                    <a:pt x="10938" y="964"/>
                  </a:lnTo>
                  <a:lnTo>
                    <a:pt x="19960" y="825"/>
                  </a:lnTo>
                  <a:close/>
                  <a:moveTo>
                    <a:pt x="6293" y="0"/>
                  </a:moveTo>
                  <a:lnTo>
                    <a:pt x="1640" y="278"/>
                  </a:lnTo>
                  <a:lnTo>
                    <a:pt x="1372" y="413"/>
                  </a:lnTo>
                  <a:lnTo>
                    <a:pt x="820" y="278"/>
                  </a:lnTo>
                  <a:lnTo>
                    <a:pt x="552" y="413"/>
                  </a:lnTo>
                  <a:lnTo>
                    <a:pt x="0" y="1516"/>
                  </a:lnTo>
                  <a:lnTo>
                    <a:pt x="0" y="8667"/>
                  </a:lnTo>
                  <a:lnTo>
                    <a:pt x="552" y="9905"/>
                  </a:lnTo>
                  <a:lnTo>
                    <a:pt x="552" y="10044"/>
                  </a:lnTo>
                  <a:lnTo>
                    <a:pt x="1096" y="10183"/>
                  </a:lnTo>
                  <a:lnTo>
                    <a:pt x="2192" y="10183"/>
                  </a:lnTo>
                  <a:lnTo>
                    <a:pt x="6017" y="10044"/>
                  </a:lnTo>
                  <a:lnTo>
                    <a:pt x="6017" y="18298"/>
                  </a:lnTo>
                  <a:lnTo>
                    <a:pt x="6293" y="21052"/>
                  </a:lnTo>
                  <a:lnTo>
                    <a:pt x="6561" y="21187"/>
                  </a:lnTo>
                  <a:lnTo>
                    <a:pt x="7113" y="21326"/>
                  </a:lnTo>
                  <a:lnTo>
                    <a:pt x="7381" y="21187"/>
                  </a:lnTo>
                  <a:lnTo>
                    <a:pt x="7657" y="21052"/>
                  </a:lnTo>
                  <a:lnTo>
                    <a:pt x="7657" y="20914"/>
                  </a:lnTo>
                  <a:lnTo>
                    <a:pt x="8754" y="21187"/>
                  </a:lnTo>
                  <a:lnTo>
                    <a:pt x="10118" y="21326"/>
                  </a:lnTo>
                  <a:lnTo>
                    <a:pt x="12578" y="21326"/>
                  </a:lnTo>
                  <a:lnTo>
                    <a:pt x="15859" y="21465"/>
                  </a:lnTo>
                  <a:lnTo>
                    <a:pt x="19140" y="21465"/>
                  </a:lnTo>
                  <a:lnTo>
                    <a:pt x="19684" y="21600"/>
                  </a:lnTo>
                  <a:lnTo>
                    <a:pt x="20236" y="21465"/>
                  </a:lnTo>
                  <a:lnTo>
                    <a:pt x="20504" y="21465"/>
                  </a:lnTo>
                  <a:lnTo>
                    <a:pt x="21056" y="21326"/>
                  </a:lnTo>
                  <a:lnTo>
                    <a:pt x="21324" y="21052"/>
                  </a:lnTo>
                  <a:lnTo>
                    <a:pt x="21056" y="20775"/>
                  </a:lnTo>
                  <a:lnTo>
                    <a:pt x="20504" y="20501"/>
                  </a:lnTo>
                  <a:lnTo>
                    <a:pt x="21056" y="15409"/>
                  </a:lnTo>
                  <a:lnTo>
                    <a:pt x="21324" y="10318"/>
                  </a:lnTo>
                  <a:lnTo>
                    <a:pt x="21600" y="5504"/>
                  </a:lnTo>
                  <a:lnTo>
                    <a:pt x="21600" y="3028"/>
                  </a:lnTo>
                  <a:lnTo>
                    <a:pt x="21056" y="1790"/>
                  </a:lnTo>
                  <a:lnTo>
                    <a:pt x="20504" y="691"/>
                  </a:lnTo>
                  <a:lnTo>
                    <a:pt x="20780" y="552"/>
                  </a:lnTo>
                  <a:lnTo>
                    <a:pt x="20780" y="278"/>
                  </a:lnTo>
                  <a:lnTo>
                    <a:pt x="20504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361" name="Shape 454"/>
            <p:cNvSpPr/>
            <p:nvPr/>
          </p:nvSpPr>
          <p:spPr>
            <a:xfrm>
              <a:off x="5677683" y="6604853"/>
              <a:ext cx="55881" cy="3351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72" y="0"/>
                  </a:moveTo>
                  <a:lnTo>
                    <a:pt x="0" y="2866"/>
                  </a:lnTo>
                  <a:lnTo>
                    <a:pt x="0" y="5731"/>
                  </a:lnTo>
                  <a:lnTo>
                    <a:pt x="2591" y="12960"/>
                  </a:lnTo>
                  <a:lnTo>
                    <a:pt x="6054" y="20146"/>
                  </a:lnTo>
                  <a:lnTo>
                    <a:pt x="6926" y="21600"/>
                  </a:lnTo>
                  <a:lnTo>
                    <a:pt x="7773" y="21600"/>
                  </a:lnTo>
                  <a:lnTo>
                    <a:pt x="9517" y="20146"/>
                  </a:lnTo>
                  <a:lnTo>
                    <a:pt x="12108" y="20146"/>
                  </a:lnTo>
                  <a:lnTo>
                    <a:pt x="16418" y="12960"/>
                  </a:lnTo>
                  <a:lnTo>
                    <a:pt x="21600" y="7186"/>
                  </a:lnTo>
                  <a:lnTo>
                    <a:pt x="21600" y="1411"/>
                  </a:lnTo>
                  <a:lnTo>
                    <a:pt x="19881" y="0"/>
                  </a:lnTo>
                  <a:lnTo>
                    <a:pt x="18137" y="0"/>
                  </a:lnTo>
                  <a:lnTo>
                    <a:pt x="13827" y="5731"/>
                  </a:lnTo>
                  <a:lnTo>
                    <a:pt x="9517" y="12960"/>
                  </a:lnTo>
                  <a:lnTo>
                    <a:pt x="6926" y="7186"/>
                  </a:lnTo>
                  <a:lnTo>
                    <a:pt x="3463" y="1411"/>
                  </a:lnTo>
                  <a:lnTo>
                    <a:pt x="1744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362" name="Shape 455"/>
            <p:cNvSpPr/>
            <p:nvPr/>
          </p:nvSpPr>
          <p:spPr>
            <a:xfrm>
              <a:off x="3262329" y="5997082"/>
              <a:ext cx="75989" cy="6258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695" y="0"/>
                  </a:moveTo>
                  <a:lnTo>
                    <a:pt x="19053" y="779"/>
                  </a:lnTo>
                  <a:lnTo>
                    <a:pt x="18412" y="5406"/>
                  </a:lnTo>
                  <a:lnTo>
                    <a:pt x="18412" y="11567"/>
                  </a:lnTo>
                  <a:lnTo>
                    <a:pt x="17789" y="10789"/>
                  </a:lnTo>
                  <a:lnTo>
                    <a:pt x="14601" y="7719"/>
                  </a:lnTo>
                  <a:lnTo>
                    <a:pt x="12073" y="4627"/>
                  </a:lnTo>
                  <a:lnTo>
                    <a:pt x="10791" y="3848"/>
                  </a:lnTo>
                  <a:lnTo>
                    <a:pt x="9527" y="4627"/>
                  </a:lnTo>
                  <a:lnTo>
                    <a:pt x="8885" y="5406"/>
                  </a:lnTo>
                  <a:lnTo>
                    <a:pt x="8885" y="7719"/>
                  </a:lnTo>
                  <a:lnTo>
                    <a:pt x="11432" y="10789"/>
                  </a:lnTo>
                  <a:lnTo>
                    <a:pt x="6980" y="10789"/>
                  </a:lnTo>
                  <a:lnTo>
                    <a:pt x="3811" y="10033"/>
                  </a:lnTo>
                  <a:lnTo>
                    <a:pt x="1905" y="10033"/>
                  </a:lnTo>
                  <a:lnTo>
                    <a:pt x="641" y="10789"/>
                  </a:lnTo>
                  <a:lnTo>
                    <a:pt x="0" y="11567"/>
                  </a:lnTo>
                  <a:lnTo>
                    <a:pt x="1264" y="13102"/>
                  </a:lnTo>
                  <a:lnTo>
                    <a:pt x="3169" y="13881"/>
                  </a:lnTo>
                  <a:lnTo>
                    <a:pt x="5716" y="14660"/>
                  </a:lnTo>
                  <a:lnTo>
                    <a:pt x="11432" y="15415"/>
                  </a:lnTo>
                  <a:lnTo>
                    <a:pt x="8885" y="16973"/>
                  </a:lnTo>
                  <a:lnTo>
                    <a:pt x="8263" y="17729"/>
                  </a:lnTo>
                  <a:lnTo>
                    <a:pt x="8263" y="19287"/>
                  </a:lnTo>
                  <a:lnTo>
                    <a:pt x="8885" y="20821"/>
                  </a:lnTo>
                  <a:lnTo>
                    <a:pt x="10168" y="20821"/>
                  </a:lnTo>
                  <a:lnTo>
                    <a:pt x="14601" y="18508"/>
                  </a:lnTo>
                  <a:lnTo>
                    <a:pt x="18412" y="14660"/>
                  </a:lnTo>
                  <a:lnTo>
                    <a:pt x="18412" y="19287"/>
                  </a:lnTo>
                  <a:lnTo>
                    <a:pt x="19053" y="20821"/>
                  </a:lnTo>
                  <a:lnTo>
                    <a:pt x="19695" y="21600"/>
                  </a:lnTo>
                  <a:lnTo>
                    <a:pt x="20959" y="20821"/>
                  </a:lnTo>
                  <a:lnTo>
                    <a:pt x="21600" y="19287"/>
                  </a:lnTo>
                  <a:lnTo>
                    <a:pt x="21600" y="5406"/>
                  </a:lnTo>
                  <a:lnTo>
                    <a:pt x="20959" y="779"/>
                  </a:lnTo>
                  <a:lnTo>
                    <a:pt x="20317" y="779"/>
                  </a:lnTo>
                  <a:lnTo>
                    <a:pt x="19695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363" name="Shape 456"/>
            <p:cNvSpPr/>
            <p:nvPr/>
          </p:nvSpPr>
          <p:spPr>
            <a:xfrm>
              <a:off x="5376054" y="6285305"/>
              <a:ext cx="167573" cy="1809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28" y="1339"/>
                  </a:moveTo>
                  <a:lnTo>
                    <a:pt x="6339" y="1869"/>
                  </a:lnTo>
                  <a:lnTo>
                    <a:pt x="10941" y="2139"/>
                  </a:lnTo>
                  <a:lnTo>
                    <a:pt x="20163" y="1869"/>
                  </a:lnTo>
                  <a:lnTo>
                    <a:pt x="19581" y="6139"/>
                  </a:lnTo>
                  <a:lnTo>
                    <a:pt x="19299" y="10669"/>
                  </a:lnTo>
                  <a:lnTo>
                    <a:pt x="19299" y="14939"/>
                  </a:lnTo>
                  <a:lnTo>
                    <a:pt x="19581" y="19200"/>
                  </a:lnTo>
                  <a:lnTo>
                    <a:pt x="19581" y="19469"/>
                  </a:lnTo>
                  <a:lnTo>
                    <a:pt x="19299" y="19469"/>
                  </a:lnTo>
                  <a:lnTo>
                    <a:pt x="17280" y="19200"/>
                  </a:lnTo>
                  <a:lnTo>
                    <a:pt x="6912" y="19200"/>
                  </a:lnTo>
                  <a:lnTo>
                    <a:pt x="2592" y="18939"/>
                  </a:lnTo>
                  <a:lnTo>
                    <a:pt x="2019" y="10139"/>
                  </a:lnTo>
                  <a:lnTo>
                    <a:pt x="1728" y="1339"/>
                  </a:lnTo>
                  <a:close/>
                  <a:moveTo>
                    <a:pt x="6339" y="0"/>
                  </a:moveTo>
                  <a:lnTo>
                    <a:pt x="1437" y="269"/>
                  </a:lnTo>
                  <a:lnTo>
                    <a:pt x="1155" y="269"/>
                  </a:lnTo>
                  <a:lnTo>
                    <a:pt x="864" y="800"/>
                  </a:lnTo>
                  <a:lnTo>
                    <a:pt x="573" y="800"/>
                  </a:lnTo>
                  <a:lnTo>
                    <a:pt x="291" y="1339"/>
                  </a:lnTo>
                  <a:lnTo>
                    <a:pt x="0" y="6139"/>
                  </a:lnTo>
                  <a:lnTo>
                    <a:pt x="0" y="11200"/>
                  </a:lnTo>
                  <a:lnTo>
                    <a:pt x="291" y="16000"/>
                  </a:lnTo>
                  <a:lnTo>
                    <a:pt x="864" y="21069"/>
                  </a:lnTo>
                  <a:lnTo>
                    <a:pt x="1437" y="21600"/>
                  </a:lnTo>
                  <a:lnTo>
                    <a:pt x="2019" y="21600"/>
                  </a:lnTo>
                  <a:lnTo>
                    <a:pt x="2592" y="21339"/>
                  </a:lnTo>
                  <a:lnTo>
                    <a:pt x="2883" y="21069"/>
                  </a:lnTo>
                  <a:lnTo>
                    <a:pt x="2883" y="20269"/>
                  </a:lnTo>
                  <a:lnTo>
                    <a:pt x="6912" y="21069"/>
                  </a:lnTo>
                  <a:lnTo>
                    <a:pt x="11232" y="21339"/>
                  </a:lnTo>
                  <a:lnTo>
                    <a:pt x="15552" y="21339"/>
                  </a:lnTo>
                  <a:lnTo>
                    <a:pt x="17571" y="21069"/>
                  </a:lnTo>
                  <a:lnTo>
                    <a:pt x="19299" y="20800"/>
                  </a:lnTo>
                  <a:lnTo>
                    <a:pt x="19872" y="20539"/>
                  </a:lnTo>
                  <a:lnTo>
                    <a:pt x="19872" y="19739"/>
                  </a:lnTo>
                  <a:lnTo>
                    <a:pt x="20163" y="20000"/>
                  </a:lnTo>
                  <a:lnTo>
                    <a:pt x="20445" y="20000"/>
                  </a:lnTo>
                  <a:lnTo>
                    <a:pt x="21027" y="19739"/>
                  </a:lnTo>
                  <a:lnTo>
                    <a:pt x="21027" y="19200"/>
                  </a:lnTo>
                  <a:lnTo>
                    <a:pt x="21309" y="14939"/>
                  </a:lnTo>
                  <a:lnTo>
                    <a:pt x="21600" y="10400"/>
                  </a:lnTo>
                  <a:lnTo>
                    <a:pt x="21309" y="6139"/>
                  </a:lnTo>
                  <a:lnTo>
                    <a:pt x="21027" y="1600"/>
                  </a:lnTo>
                  <a:lnTo>
                    <a:pt x="21309" y="1339"/>
                  </a:lnTo>
                  <a:lnTo>
                    <a:pt x="21309" y="800"/>
                  </a:lnTo>
                  <a:lnTo>
                    <a:pt x="21027" y="269"/>
                  </a:lnTo>
                  <a:lnTo>
                    <a:pt x="15843" y="269"/>
                  </a:lnTo>
                  <a:lnTo>
                    <a:pt x="1094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364" name="Shape 457"/>
            <p:cNvSpPr/>
            <p:nvPr/>
          </p:nvSpPr>
          <p:spPr>
            <a:xfrm>
              <a:off x="3409792" y="6472985"/>
              <a:ext cx="167573" cy="20785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28" y="1166"/>
                  </a:moveTo>
                  <a:lnTo>
                    <a:pt x="6339" y="1628"/>
                  </a:lnTo>
                  <a:lnTo>
                    <a:pt x="10950" y="1862"/>
                  </a:lnTo>
                  <a:lnTo>
                    <a:pt x="20163" y="1628"/>
                  </a:lnTo>
                  <a:lnTo>
                    <a:pt x="19590" y="5807"/>
                  </a:lnTo>
                  <a:lnTo>
                    <a:pt x="19299" y="10683"/>
                  </a:lnTo>
                  <a:lnTo>
                    <a:pt x="19299" y="15324"/>
                  </a:lnTo>
                  <a:lnTo>
                    <a:pt x="19590" y="19503"/>
                  </a:lnTo>
                  <a:lnTo>
                    <a:pt x="19590" y="19738"/>
                  </a:lnTo>
                  <a:lnTo>
                    <a:pt x="19299" y="19738"/>
                  </a:lnTo>
                  <a:lnTo>
                    <a:pt x="17280" y="19503"/>
                  </a:lnTo>
                  <a:lnTo>
                    <a:pt x="6912" y="19503"/>
                  </a:lnTo>
                  <a:lnTo>
                    <a:pt x="2592" y="19276"/>
                  </a:lnTo>
                  <a:lnTo>
                    <a:pt x="2019" y="10221"/>
                  </a:lnTo>
                  <a:lnTo>
                    <a:pt x="1728" y="1166"/>
                  </a:lnTo>
                  <a:close/>
                  <a:moveTo>
                    <a:pt x="6339" y="0"/>
                  </a:moveTo>
                  <a:lnTo>
                    <a:pt x="1437" y="234"/>
                  </a:lnTo>
                  <a:lnTo>
                    <a:pt x="1155" y="234"/>
                  </a:lnTo>
                  <a:lnTo>
                    <a:pt x="864" y="697"/>
                  </a:lnTo>
                  <a:lnTo>
                    <a:pt x="573" y="697"/>
                  </a:lnTo>
                  <a:lnTo>
                    <a:pt x="291" y="1166"/>
                  </a:lnTo>
                  <a:lnTo>
                    <a:pt x="0" y="5807"/>
                  </a:lnTo>
                  <a:lnTo>
                    <a:pt x="0" y="11145"/>
                  </a:lnTo>
                  <a:lnTo>
                    <a:pt x="291" y="16490"/>
                  </a:lnTo>
                  <a:lnTo>
                    <a:pt x="864" y="21131"/>
                  </a:lnTo>
                  <a:lnTo>
                    <a:pt x="1155" y="21366"/>
                  </a:lnTo>
                  <a:lnTo>
                    <a:pt x="1437" y="21600"/>
                  </a:lnTo>
                  <a:lnTo>
                    <a:pt x="2019" y="21600"/>
                  </a:lnTo>
                  <a:lnTo>
                    <a:pt x="2592" y="21366"/>
                  </a:lnTo>
                  <a:lnTo>
                    <a:pt x="2883" y="21131"/>
                  </a:lnTo>
                  <a:lnTo>
                    <a:pt x="2883" y="20434"/>
                  </a:lnTo>
                  <a:lnTo>
                    <a:pt x="6912" y="21131"/>
                  </a:lnTo>
                  <a:lnTo>
                    <a:pt x="11232" y="21366"/>
                  </a:lnTo>
                  <a:lnTo>
                    <a:pt x="15552" y="21366"/>
                  </a:lnTo>
                  <a:lnTo>
                    <a:pt x="17571" y="21131"/>
                  </a:lnTo>
                  <a:lnTo>
                    <a:pt x="19299" y="20897"/>
                  </a:lnTo>
                  <a:lnTo>
                    <a:pt x="19872" y="20669"/>
                  </a:lnTo>
                  <a:lnTo>
                    <a:pt x="19872" y="19972"/>
                  </a:lnTo>
                  <a:lnTo>
                    <a:pt x="20163" y="20200"/>
                  </a:lnTo>
                  <a:lnTo>
                    <a:pt x="20454" y="20200"/>
                  </a:lnTo>
                  <a:lnTo>
                    <a:pt x="21027" y="19972"/>
                  </a:lnTo>
                  <a:lnTo>
                    <a:pt x="21027" y="19503"/>
                  </a:lnTo>
                  <a:lnTo>
                    <a:pt x="21318" y="15324"/>
                  </a:lnTo>
                  <a:lnTo>
                    <a:pt x="21600" y="10448"/>
                  </a:lnTo>
                  <a:lnTo>
                    <a:pt x="21318" y="5572"/>
                  </a:lnTo>
                  <a:lnTo>
                    <a:pt x="21027" y="1393"/>
                  </a:lnTo>
                  <a:lnTo>
                    <a:pt x="21318" y="1166"/>
                  </a:lnTo>
                  <a:lnTo>
                    <a:pt x="21318" y="697"/>
                  </a:lnTo>
                  <a:lnTo>
                    <a:pt x="21027" y="234"/>
                  </a:lnTo>
                  <a:lnTo>
                    <a:pt x="15843" y="234"/>
                  </a:lnTo>
                  <a:lnTo>
                    <a:pt x="1095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365" name="Shape 458"/>
            <p:cNvSpPr/>
            <p:nvPr/>
          </p:nvSpPr>
          <p:spPr>
            <a:xfrm>
              <a:off x="3217666" y="5909945"/>
              <a:ext cx="274818" cy="17427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795" y="1662"/>
                  </a:moveTo>
                  <a:lnTo>
                    <a:pt x="10182" y="1941"/>
                  </a:lnTo>
                  <a:lnTo>
                    <a:pt x="15101" y="2213"/>
                  </a:lnTo>
                  <a:lnTo>
                    <a:pt x="20197" y="3043"/>
                  </a:lnTo>
                  <a:lnTo>
                    <a:pt x="20197" y="11631"/>
                  </a:lnTo>
                  <a:lnTo>
                    <a:pt x="19842" y="15505"/>
                  </a:lnTo>
                  <a:lnTo>
                    <a:pt x="19842" y="19387"/>
                  </a:lnTo>
                  <a:lnTo>
                    <a:pt x="19143" y="18828"/>
                  </a:lnTo>
                  <a:lnTo>
                    <a:pt x="18439" y="18277"/>
                  </a:lnTo>
                  <a:lnTo>
                    <a:pt x="16859" y="17997"/>
                  </a:lnTo>
                  <a:lnTo>
                    <a:pt x="15278" y="18277"/>
                  </a:lnTo>
                  <a:lnTo>
                    <a:pt x="13870" y="18277"/>
                  </a:lnTo>
                  <a:lnTo>
                    <a:pt x="10886" y="18828"/>
                  </a:lnTo>
                  <a:lnTo>
                    <a:pt x="8075" y="19108"/>
                  </a:lnTo>
                  <a:lnTo>
                    <a:pt x="4914" y="19108"/>
                  </a:lnTo>
                  <a:lnTo>
                    <a:pt x="3333" y="18828"/>
                  </a:lnTo>
                  <a:lnTo>
                    <a:pt x="1753" y="19108"/>
                  </a:lnTo>
                  <a:lnTo>
                    <a:pt x="1403" y="14403"/>
                  </a:lnTo>
                  <a:lnTo>
                    <a:pt x="1226" y="9690"/>
                  </a:lnTo>
                  <a:lnTo>
                    <a:pt x="1403" y="5815"/>
                  </a:lnTo>
                  <a:lnTo>
                    <a:pt x="1403" y="3874"/>
                  </a:lnTo>
                  <a:lnTo>
                    <a:pt x="1226" y="2213"/>
                  </a:lnTo>
                  <a:lnTo>
                    <a:pt x="1403" y="2213"/>
                  </a:lnTo>
                  <a:lnTo>
                    <a:pt x="3510" y="1662"/>
                  </a:lnTo>
                  <a:close/>
                  <a:moveTo>
                    <a:pt x="4037" y="0"/>
                  </a:moveTo>
                  <a:lnTo>
                    <a:pt x="2806" y="280"/>
                  </a:lnTo>
                  <a:lnTo>
                    <a:pt x="1580" y="831"/>
                  </a:lnTo>
                  <a:lnTo>
                    <a:pt x="1403" y="831"/>
                  </a:lnTo>
                  <a:lnTo>
                    <a:pt x="1226" y="1110"/>
                  </a:lnTo>
                  <a:lnTo>
                    <a:pt x="1226" y="1941"/>
                  </a:lnTo>
                  <a:lnTo>
                    <a:pt x="1054" y="1110"/>
                  </a:lnTo>
                  <a:lnTo>
                    <a:pt x="876" y="1110"/>
                  </a:lnTo>
                  <a:lnTo>
                    <a:pt x="527" y="1941"/>
                  </a:lnTo>
                  <a:lnTo>
                    <a:pt x="349" y="3043"/>
                  </a:lnTo>
                  <a:lnTo>
                    <a:pt x="0" y="5264"/>
                  </a:lnTo>
                  <a:lnTo>
                    <a:pt x="0" y="9690"/>
                  </a:lnTo>
                  <a:lnTo>
                    <a:pt x="172" y="14674"/>
                  </a:lnTo>
                  <a:lnTo>
                    <a:pt x="527" y="19659"/>
                  </a:lnTo>
                  <a:lnTo>
                    <a:pt x="876" y="20218"/>
                  </a:lnTo>
                  <a:lnTo>
                    <a:pt x="1580" y="20218"/>
                  </a:lnTo>
                  <a:lnTo>
                    <a:pt x="1753" y="19659"/>
                  </a:lnTo>
                  <a:lnTo>
                    <a:pt x="2806" y="20218"/>
                  </a:lnTo>
                  <a:lnTo>
                    <a:pt x="3860" y="20490"/>
                  </a:lnTo>
                  <a:lnTo>
                    <a:pt x="5967" y="21049"/>
                  </a:lnTo>
                  <a:lnTo>
                    <a:pt x="8252" y="21049"/>
                  </a:lnTo>
                  <a:lnTo>
                    <a:pt x="10359" y="20769"/>
                  </a:lnTo>
                  <a:lnTo>
                    <a:pt x="12816" y="20490"/>
                  </a:lnTo>
                  <a:lnTo>
                    <a:pt x="15101" y="20490"/>
                  </a:lnTo>
                  <a:lnTo>
                    <a:pt x="17385" y="20769"/>
                  </a:lnTo>
                  <a:lnTo>
                    <a:pt x="19842" y="21049"/>
                  </a:lnTo>
                  <a:lnTo>
                    <a:pt x="20020" y="21600"/>
                  </a:lnTo>
                  <a:lnTo>
                    <a:pt x="20546" y="21600"/>
                  </a:lnTo>
                  <a:lnTo>
                    <a:pt x="20724" y="21049"/>
                  </a:lnTo>
                  <a:lnTo>
                    <a:pt x="21251" y="18828"/>
                  </a:lnTo>
                  <a:lnTo>
                    <a:pt x="21423" y="16615"/>
                  </a:lnTo>
                  <a:lnTo>
                    <a:pt x="21600" y="11631"/>
                  </a:lnTo>
                  <a:lnTo>
                    <a:pt x="21600" y="6095"/>
                  </a:lnTo>
                  <a:lnTo>
                    <a:pt x="21423" y="3323"/>
                  </a:lnTo>
                  <a:lnTo>
                    <a:pt x="21251" y="551"/>
                  </a:lnTo>
                  <a:lnTo>
                    <a:pt x="21073" y="0"/>
                  </a:lnTo>
                  <a:lnTo>
                    <a:pt x="20724" y="0"/>
                  </a:lnTo>
                  <a:lnTo>
                    <a:pt x="20369" y="280"/>
                  </a:lnTo>
                  <a:lnTo>
                    <a:pt x="20197" y="831"/>
                  </a:lnTo>
                  <a:lnTo>
                    <a:pt x="20197" y="1382"/>
                  </a:lnTo>
                  <a:lnTo>
                    <a:pt x="15805" y="551"/>
                  </a:lnTo>
                  <a:lnTo>
                    <a:pt x="11413" y="280"/>
                  </a:lnTo>
                  <a:lnTo>
                    <a:pt x="6494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366" name="Shape 459"/>
            <p:cNvSpPr/>
            <p:nvPr/>
          </p:nvSpPr>
          <p:spPr>
            <a:xfrm>
              <a:off x="3226558" y="5601613"/>
              <a:ext cx="176532" cy="10724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775" y="2700"/>
                  </a:moveTo>
                  <a:lnTo>
                    <a:pt x="19140" y="3154"/>
                  </a:lnTo>
                  <a:lnTo>
                    <a:pt x="19416" y="3596"/>
                  </a:lnTo>
                  <a:lnTo>
                    <a:pt x="19960" y="3154"/>
                  </a:lnTo>
                  <a:lnTo>
                    <a:pt x="19960" y="4946"/>
                  </a:lnTo>
                  <a:lnTo>
                    <a:pt x="19684" y="6750"/>
                  </a:lnTo>
                  <a:lnTo>
                    <a:pt x="19684" y="14396"/>
                  </a:lnTo>
                  <a:lnTo>
                    <a:pt x="19960" y="18446"/>
                  </a:lnTo>
                  <a:lnTo>
                    <a:pt x="10394" y="18446"/>
                  </a:lnTo>
                  <a:lnTo>
                    <a:pt x="5741" y="18900"/>
                  </a:lnTo>
                  <a:lnTo>
                    <a:pt x="1096" y="19796"/>
                  </a:lnTo>
                  <a:lnTo>
                    <a:pt x="1372" y="17096"/>
                  </a:lnTo>
                  <a:lnTo>
                    <a:pt x="1640" y="14396"/>
                  </a:lnTo>
                  <a:lnTo>
                    <a:pt x="1640" y="2700"/>
                  </a:lnTo>
                  <a:lnTo>
                    <a:pt x="3013" y="3154"/>
                  </a:lnTo>
                  <a:lnTo>
                    <a:pt x="13398" y="3154"/>
                  </a:lnTo>
                  <a:lnTo>
                    <a:pt x="16135" y="2700"/>
                  </a:lnTo>
                  <a:close/>
                  <a:moveTo>
                    <a:pt x="5741" y="0"/>
                  </a:moveTo>
                  <a:lnTo>
                    <a:pt x="3557" y="441"/>
                  </a:lnTo>
                  <a:lnTo>
                    <a:pt x="1096" y="896"/>
                  </a:lnTo>
                  <a:lnTo>
                    <a:pt x="1096" y="1350"/>
                  </a:lnTo>
                  <a:lnTo>
                    <a:pt x="276" y="1350"/>
                  </a:lnTo>
                  <a:lnTo>
                    <a:pt x="276" y="1804"/>
                  </a:lnTo>
                  <a:lnTo>
                    <a:pt x="552" y="1804"/>
                  </a:lnTo>
                  <a:lnTo>
                    <a:pt x="276" y="3596"/>
                  </a:lnTo>
                  <a:lnTo>
                    <a:pt x="276" y="9450"/>
                  </a:lnTo>
                  <a:lnTo>
                    <a:pt x="0" y="14396"/>
                  </a:lnTo>
                  <a:lnTo>
                    <a:pt x="0" y="17096"/>
                  </a:lnTo>
                  <a:lnTo>
                    <a:pt x="276" y="19796"/>
                  </a:lnTo>
                  <a:lnTo>
                    <a:pt x="552" y="20250"/>
                  </a:lnTo>
                  <a:lnTo>
                    <a:pt x="552" y="20704"/>
                  </a:lnTo>
                  <a:lnTo>
                    <a:pt x="820" y="21146"/>
                  </a:lnTo>
                  <a:lnTo>
                    <a:pt x="5741" y="21600"/>
                  </a:lnTo>
                  <a:lnTo>
                    <a:pt x="10662" y="21600"/>
                  </a:lnTo>
                  <a:lnTo>
                    <a:pt x="20236" y="21146"/>
                  </a:lnTo>
                  <a:lnTo>
                    <a:pt x="21056" y="21146"/>
                  </a:lnTo>
                  <a:lnTo>
                    <a:pt x="21324" y="20704"/>
                  </a:lnTo>
                  <a:lnTo>
                    <a:pt x="21600" y="19796"/>
                  </a:lnTo>
                  <a:lnTo>
                    <a:pt x="21600" y="19354"/>
                  </a:lnTo>
                  <a:lnTo>
                    <a:pt x="21324" y="18446"/>
                  </a:lnTo>
                  <a:lnTo>
                    <a:pt x="21324" y="14396"/>
                  </a:lnTo>
                  <a:lnTo>
                    <a:pt x="21056" y="10346"/>
                  </a:lnTo>
                  <a:lnTo>
                    <a:pt x="21324" y="5854"/>
                  </a:lnTo>
                  <a:lnTo>
                    <a:pt x="21056" y="3596"/>
                  </a:lnTo>
                  <a:lnTo>
                    <a:pt x="20780" y="1804"/>
                  </a:lnTo>
                  <a:lnTo>
                    <a:pt x="20504" y="1804"/>
                  </a:lnTo>
                  <a:lnTo>
                    <a:pt x="20236" y="1350"/>
                  </a:lnTo>
                  <a:lnTo>
                    <a:pt x="19960" y="896"/>
                  </a:lnTo>
                  <a:lnTo>
                    <a:pt x="18863" y="441"/>
                  </a:lnTo>
                  <a:lnTo>
                    <a:pt x="17775" y="0"/>
                  </a:lnTo>
                  <a:lnTo>
                    <a:pt x="15315" y="0"/>
                  </a:lnTo>
                  <a:lnTo>
                    <a:pt x="10394" y="441"/>
                  </a:lnTo>
                  <a:lnTo>
                    <a:pt x="574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367" name="Shape 460"/>
            <p:cNvSpPr/>
            <p:nvPr/>
          </p:nvSpPr>
          <p:spPr>
            <a:xfrm>
              <a:off x="3217666" y="6475242"/>
              <a:ext cx="172019" cy="1921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17" y="0"/>
                  </a:moveTo>
                  <a:lnTo>
                    <a:pt x="842" y="254"/>
                  </a:lnTo>
                  <a:lnTo>
                    <a:pt x="275" y="2261"/>
                  </a:lnTo>
                  <a:lnTo>
                    <a:pt x="0" y="4268"/>
                  </a:lnTo>
                  <a:lnTo>
                    <a:pt x="0" y="14572"/>
                  </a:lnTo>
                  <a:lnTo>
                    <a:pt x="275" y="17832"/>
                  </a:lnTo>
                  <a:lnTo>
                    <a:pt x="842" y="20846"/>
                  </a:lnTo>
                  <a:lnTo>
                    <a:pt x="1117" y="21100"/>
                  </a:lnTo>
                  <a:lnTo>
                    <a:pt x="1958" y="21100"/>
                  </a:lnTo>
                  <a:lnTo>
                    <a:pt x="2242" y="20600"/>
                  </a:lnTo>
                  <a:lnTo>
                    <a:pt x="2242" y="17832"/>
                  </a:lnTo>
                  <a:lnTo>
                    <a:pt x="1958" y="14318"/>
                  </a:lnTo>
                  <a:lnTo>
                    <a:pt x="1958" y="1761"/>
                  </a:lnTo>
                  <a:lnTo>
                    <a:pt x="3925" y="2007"/>
                  </a:lnTo>
                  <a:lnTo>
                    <a:pt x="19075" y="2007"/>
                  </a:lnTo>
                  <a:lnTo>
                    <a:pt x="19358" y="2261"/>
                  </a:lnTo>
                  <a:lnTo>
                    <a:pt x="19633" y="2514"/>
                  </a:lnTo>
                  <a:lnTo>
                    <a:pt x="19917" y="2514"/>
                  </a:lnTo>
                  <a:lnTo>
                    <a:pt x="19917" y="3768"/>
                  </a:lnTo>
                  <a:lnTo>
                    <a:pt x="19633" y="5021"/>
                  </a:lnTo>
                  <a:lnTo>
                    <a:pt x="19633" y="7536"/>
                  </a:lnTo>
                  <a:lnTo>
                    <a:pt x="19358" y="13564"/>
                  </a:lnTo>
                  <a:lnTo>
                    <a:pt x="19358" y="19593"/>
                  </a:lnTo>
                  <a:lnTo>
                    <a:pt x="17675" y="19339"/>
                  </a:lnTo>
                  <a:lnTo>
                    <a:pt x="15425" y="19339"/>
                  </a:lnTo>
                  <a:lnTo>
                    <a:pt x="11500" y="19593"/>
                  </a:lnTo>
                  <a:lnTo>
                    <a:pt x="6450" y="19339"/>
                  </a:lnTo>
                  <a:lnTo>
                    <a:pt x="5325" y="19339"/>
                  </a:lnTo>
                  <a:lnTo>
                    <a:pt x="3925" y="19593"/>
                  </a:lnTo>
                  <a:lnTo>
                    <a:pt x="3083" y="19847"/>
                  </a:lnTo>
                  <a:lnTo>
                    <a:pt x="2242" y="20600"/>
                  </a:lnTo>
                  <a:lnTo>
                    <a:pt x="2800" y="21100"/>
                  </a:lnTo>
                  <a:lnTo>
                    <a:pt x="3925" y="21600"/>
                  </a:lnTo>
                  <a:lnTo>
                    <a:pt x="17392" y="21600"/>
                  </a:lnTo>
                  <a:lnTo>
                    <a:pt x="19633" y="21354"/>
                  </a:lnTo>
                  <a:lnTo>
                    <a:pt x="19917" y="21600"/>
                  </a:lnTo>
                  <a:lnTo>
                    <a:pt x="20475" y="21600"/>
                  </a:lnTo>
                  <a:lnTo>
                    <a:pt x="21042" y="21354"/>
                  </a:lnTo>
                  <a:lnTo>
                    <a:pt x="21317" y="20846"/>
                  </a:lnTo>
                  <a:lnTo>
                    <a:pt x="21317" y="8789"/>
                  </a:lnTo>
                  <a:lnTo>
                    <a:pt x="21600" y="4775"/>
                  </a:lnTo>
                  <a:lnTo>
                    <a:pt x="21317" y="3014"/>
                  </a:lnTo>
                  <a:lnTo>
                    <a:pt x="21042" y="1007"/>
                  </a:lnTo>
                  <a:lnTo>
                    <a:pt x="20758" y="1007"/>
                  </a:lnTo>
                  <a:lnTo>
                    <a:pt x="20475" y="1253"/>
                  </a:lnTo>
                  <a:lnTo>
                    <a:pt x="19917" y="754"/>
                  </a:lnTo>
                  <a:lnTo>
                    <a:pt x="19075" y="500"/>
                  </a:lnTo>
                  <a:lnTo>
                    <a:pt x="17392" y="500"/>
                  </a:lnTo>
                  <a:lnTo>
                    <a:pt x="13742" y="754"/>
                  </a:lnTo>
                  <a:lnTo>
                    <a:pt x="7850" y="500"/>
                  </a:lnTo>
                  <a:lnTo>
                    <a:pt x="4767" y="500"/>
                  </a:lnTo>
                  <a:lnTo>
                    <a:pt x="1683" y="754"/>
                  </a:lnTo>
                  <a:lnTo>
                    <a:pt x="1683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368" name="Shape 461"/>
            <p:cNvSpPr/>
            <p:nvPr/>
          </p:nvSpPr>
          <p:spPr>
            <a:xfrm>
              <a:off x="4987288" y="6475242"/>
              <a:ext cx="214493" cy="1921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250" y="0"/>
                  </a:moveTo>
                  <a:lnTo>
                    <a:pt x="20023" y="2514"/>
                  </a:lnTo>
                  <a:lnTo>
                    <a:pt x="20023" y="17586"/>
                  </a:lnTo>
                  <a:lnTo>
                    <a:pt x="20250" y="20347"/>
                  </a:lnTo>
                  <a:lnTo>
                    <a:pt x="20023" y="20093"/>
                  </a:lnTo>
                  <a:lnTo>
                    <a:pt x="1350" y="20093"/>
                  </a:lnTo>
                  <a:lnTo>
                    <a:pt x="1798" y="17586"/>
                  </a:lnTo>
                  <a:lnTo>
                    <a:pt x="1798" y="14818"/>
                  </a:lnTo>
                  <a:lnTo>
                    <a:pt x="1571" y="9543"/>
                  </a:lnTo>
                  <a:lnTo>
                    <a:pt x="1571" y="4775"/>
                  </a:lnTo>
                  <a:lnTo>
                    <a:pt x="1350" y="2514"/>
                  </a:lnTo>
                  <a:lnTo>
                    <a:pt x="896" y="254"/>
                  </a:lnTo>
                  <a:lnTo>
                    <a:pt x="675" y="254"/>
                  </a:lnTo>
                  <a:lnTo>
                    <a:pt x="221" y="2514"/>
                  </a:lnTo>
                  <a:lnTo>
                    <a:pt x="0" y="4775"/>
                  </a:lnTo>
                  <a:lnTo>
                    <a:pt x="0" y="15072"/>
                  </a:lnTo>
                  <a:lnTo>
                    <a:pt x="221" y="17832"/>
                  </a:lnTo>
                  <a:lnTo>
                    <a:pt x="448" y="20600"/>
                  </a:lnTo>
                  <a:lnTo>
                    <a:pt x="675" y="20846"/>
                  </a:lnTo>
                  <a:lnTo>
                    <a:pt x="896" y="20846"/>
                  </a:lnTo>
                  <a:lnTo>
                    <a:pt x="1798" y="20600"/>
                  </a:lnTo>
                  <a:lnTo>
                    <a:pt x="2246" y="21100"/>
                  </a:lnTo>
                  <a:lnTo>
                    <a:pt x="2921" y="21354"/>
                  </a:lnTo>
                  <a:lnTo>
                    <a:pt x="4498" y="21600"/>
                  </a:lnTo>
                  <a:lnTo>
                    <a:pt x="7873" y="21354"/>
                  </a:lnTo>
                  <a:lnTo>
                    <a:pt x="14175" y="21600"/>
                  </a:lnTo>
                  <a:lnTo>
                    <a:pt x="20250" y="21354"/>
                  </a:lnTo>
                  <a:lnTo>
                    <a:pt x="20477" y="21354"/>
                  </a:lnTo>
                  <a:lnTo>
                    <a:pt x="20477" y="21100"/>
                  </a:lnTo>
                  <a:lnTo>
                    <a:pt x="20925" y="21100"/>
                  </a:lnTo>
                  <a:lnTo>
                    <a:pt x="21152" y="20846"/>
                  </a:lnTo>
                  <a:lnTo>
                    <a:pt x="21373" y="18586"/>
                  </a:lnTo>
                  <a:lnTo>
                    <a:pt x="21600" y="16079"/>
                  </a:lnTo>
                  <a:lnTo>
                    <a:pt x="21600" y="5529"/>
                  </a:lnTo>
                  <a:lnTo>
                    <a:pt x="21373" y="2761"/>
                  </a:lnTo>
                  <a:lnTo>
                    <a:pt x="20925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369" name="Shape 462"/>
            <p:cNvSpPr/>
            <p:nvPr/>
          </p:nvSpPr>
          <p:spPr>
            <a:xfrm>
              <a:off x="5224145" y="6475242"/>
              <a:ext cx="174275" cy="20108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210" y="0"/>
                  </a:moveTo>
                  <a:lnTo>
                    <a:pt x="19938" y="478"/>
                  </a:lnTo>
                  <a:lnTo>
                    <a:pt x="17446" y="242"/>
                  </a:lnTo>
                  <a:lnTo>
                    <a:pt x="15225" y="478"/>
                  </a:lnTo>
                  <a:lnTo>
                    <a:pt x="10241" y="962"/>
                  </a:lnTo>
                  <a:lnTo>
                    <a:pt x="7748" y="962"/>
                  </a:lnTo>
                  <a:lnTo>
                    <a:pt x="5256" y="478"/>
                  </a:lnTo>
                  <a:lnTo>
                    <a:pt x="2764" y="242"/>
                  </a:lnTo>
                  <a:lnTo>
                    <a:pt x="1662" y="478"/>
                  </a:lnTo>
                  <a:lnTo>
                    <a:pt x="271" y="962"/>
                  </a:lnTo>
                  <a:lnTo>
                    <a:pt x="271" y="1440"/>
                  </a:lnTo>
                  <a:lnTo>
                    <a:pt x="551" y="1682"/>
                  </a:lnTo>
                  <a:lnTo>
                    <a:pt x="2492" y="2160"/>
                  </a:lnTo>
                  <a:lnTo>
                    <a:pt x="4705" y="2402"/>
                  </a:lnTo>
                  <a:lnTo>
                    <a:pt x="8859" y="2638"/>
                  </a:lnTo>
                  <a:lnTo>
                    <a:pt x="10241" y="2880"/>
                  </a:lnTo>
                  <a:lnTo>
                    <a:pt x="11631" y="2638"/>
                  </a:lnTo>
                  <a:lnTo>
                    <a:pt x="14123" y="2402"/>
                  </a:lnTo>
                  <a:lnTo>
                    <a:pt x="16887" y="2160"/>
                  </a:lnTo>
                  <a:lnTo>
                    <a:pt x="19938" y="2160"/>
                  </a:lnTo>
                  <a:lnTo>
                    <a:pt x="19659" y="5760"/>
                  </a:lnTo>
                  <a:lnTo>
                    <a:pt x="19659" y="9602"/>
                  </a:lnTo>
                  <a:lnTo>
                    <a:pt x="19379" y="14400"/>
                  </a:lnTo>
                  <a:lnTo>
                    <a:pt x="19379" y="16802"/>
                  </a:lnTo>
                  <a:lnTo>
                    <a:pt x="19659" y="19198"/>
                  </a:lnTo>
                  <a:lnTo>
                    <a:pt x="19108" y="19198"/>
                  </a:lnTo>
                  <a:lnTo>
                    <a:pt x="13843" y="19440"/>
                  </a:lnTo>
                  <a:lnTo>
                    <a:pt x="8579" y="19918"/>
                  </a:lnTo>
                  <a:lnTo>
                    <a:pt x="4154" y="20160"/>
                  </a:lnTo>
                  <a:lnTo>
                    <a:pt x="2213" y="20402"/>
                  </a:lnTo>
                  <a:lnTo>
                    <a:pt x="0" y="21122"/>
                  </a:lnTo>
                  <a:lnTo>
                    <a:pt x="271" y="21358"/>
                  </a:lnTo>
                  <a:lnTo>
                    <a:pt x="2213" y="21600"/>
                  </a:lnTo>
                  <a:lnTo>
                    <a:pt x="4425" y="21600"/>
                  </a:lnTo>
                  <a:lnTo>
                    <a:pt x="8579" y="21122"/>
                  </a:lnTo>
                  <a:lnTo>
                    <a:pt x="19108" y="20638"/>
                  </a:lnTo>
                  <a:lnTo>
                    <a:pt x="19659" y="20402"/>
                  </a:lnTo>
                  <a:lnTo>
                    <a:pt x="19938" y="20160"/>
                  </a:lnTo>
                  <a:lnTo>
                    <a:pt x="19938" y="20402"/>
                  </a:lnTo>
                  <a:lnTo>
                    <a:pt x="20490" y="20402"/>
                  </a:lnTo>
                  <a:lnTo>
                    <a:pt x="20769" y="20160"/>
                  </a:lnTo>
                  <a:lnTo>
                    <a:pt x="21041" y="18000"/>
                  </a:lnTo>
                  <a:lnTo>
                    <a:pt x="21320" y="15598"/>
                  </a:lnTo>
                  <a:lnTo>
                    <a:pt x="21320" y="11042"/>
                  </a:lnTo>
                  <a:lnTo>
                    <a:pt x="21600" y="5760"/>
                  </a:lnTo>
                  <a:lnTo>
                    <a:pt x="21600" y="3122"/>
                  </a:lnTo>
                  <a:lnTo>
                    <a:pt x="21320" y="478"/>
                  </a:lnTo>
                  <a:lnTo>
                    <a:pt x="21041" y="242"/>
                  </a:lnTo>
                  <a:lnTo>
                    <a:pt x="20769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370" name="Shape 463"/>
            <p:cNvSpPr/>
            <p:nvPr/>
          </p:nvSpPr>
          <p:spPr>
            <a:xfrm>
              <a:off x="4035415" y="6475242"/>
              <a:ext cx="931766" cy="20779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5" y="1394"/>
                  </a:moveTo>
                  <a:lnTo>
                    <a:pt x="2797" y="1856"/>
                  </a:lnTo>
                  <a:lnTo>
                    <a:pt x="5491" y="2325"/>
                  </a:lnTo>
                  <a:lnTo>
                    <a:pt x="10774" y="2553"/>
                  </a:lnTo>
                  <a:lnTo>
                    <a:pt x="21082" y="3484"/>
                  </a:lnTo>
                  <a:lnTo>
                    <a:pt x="21082" y="19744"/>
                  </a:lnTo>
                  <a:lnTo>
                    <a:pt x="21029" y="19510"/>
                  </a:lnTo>
                  <a:lnTo>
                    <a:pt x="20460" y="19047"/>
                  </a:lnTo>
                  <a:lnTo>
                    <a:pt x="19891" y="18813"/>
                  </a:lnTo>
                  <a:lnTo>
                    <a:pt x="19320" y="18578"/>
                  </a:lnTo>
                  <a:lnTo>
                    <a:pt x="17663" y="18578"/>
                  </a:lnTo>
                  <a:lnTo>
                    <a:pt x="16523" y="19047"/>
                  </a:lnTo>
                  <a:lnTo>
                    <a:pt x="15229" y="19510"/>
                  </a:lnTo>
                  <a:lnTo>
                    <a:pt x="13882" y="19744"/>
                  </a:lnTo>
                  <a:lnTo>
                    <a:pt x="11188" y="19972"/>
                  </a:lnTo>
                  <a:lnTo>
                    <a:pt x="8546" y="19744"/>
                  </a:lnTo>
                  <a:lnTo>
                    <a:pt x="5854" y="19275"/>
                  </a:lnTo>
                  <a:lnTo>
                    <a:pt x="3212" y="19047"/>
                  </a:lnTo>
                  <a:lnTo>
                    <a:pt x="1865" y="19275"/>
                  </a:lnTo>
                  <a:lnTo>
                    <a:pt x="571" y="19510"/>
                  </a:lnTo>
                  <a:lnTo>
                    <a:pt x="571" y="17185"/>
                  </a:lnTo>
                  <a:lnTo>
                    <a:pt x="518" y="14632"/>
                  </a:lnTo>
                  <a:lnTo>
                    <a:pt x="415" y="9989"/>
                  </a:lnTo>
                  <a:lnTo>
                    <a:pt x="311" y="5574"/>
                  </a:lnTo>
                  <a:lnTo>
                    <a:pt x="260" y="3484"/>
                  </a:lnTo>
                  <a:lnTo>
                    <a:pt x="155" y="1394"/>
                  </a:lnTo>
                  <a:close/>
                  <a:moveTo>
                    <a:pt x="155" y="0"/>
                  </a:moveTo>
                  <a:lnTo>
                    <a:pt x="105" y="235"/>
                  </a:lnTo>
                  <a:lnTo>
                    <a:pt x="52" y="462"/>
                  </a:lnTo>
                  <a:lnTo>
                    <a:pt x="52" y="931"/>
                  </a:lnTo>
                  <a:lnTo>
                    <a:pt x="0" y="3249"/>
                  </a:lnTo>
                  <a:lnTo>
                    <a:pt x="0" y="5340"/>
                  </a:lnTo>
                  <a:lnTo>
                    <a:pt x="52" y="9989"/>
                  </a:lnTo>
                  <a:lnTo>
                    <a:pt x="105" y="15329"/>
                  </a:lnTo>
                  <a:lnTo>
                    <a:pt x="155" y="18116"/>
                  </a:lnTo>
                  <a:lnTo>
                    <a:pt x="311" y="20669"/>
                  </a:lnTo>
                  <a:lnTo>
                    <a:pt x="415" y="21138"/>
                  </a:lnTo>
                  <a:lnTo>
                    <a:pt x="466" y="20903"/>
                  </a:lnTo>
                  <a:lnTo>
                    <a:pt x="518" y="20669"/>
                  </a:lnTo>
                  <a:lnTo>
                    <a:pt x="1814" y="20903"/>
                  </a:lnTo>
                  <a:lnTo>
                    <a:pt x="3108" y="21372"/>
                  </a:lnTo>
                  <a:lnTo>
                    <a:pt x="8235" y="21372"/>
                  </a:lnTo>
                  <a:lnTo>
                    <a:pt x="10826" y="21600"/>
                  </a:lnTo>
                  <a:lnTo>
                    <a:pt x="13312" y="21600"/>
                  </a:lnTo>
                  <a:lnTo>
                    <a:pt x="14555" y="21372"/>
                  </a:lnTo>
                  <a:lnTo>
                    <a:pt x="15798" y="21138"/>
                  </a:lnTo>
                  <a:lnTo>
                    <a:pt x="17094" y="20669"/>
                  </a:lnTo>
                  <a:lnTo>
                    <a:pt x="18337" y="20206"/>
                  </a:lnTo>
                  <a:lnTo>
                    <a:pt x="19009" y="20206"/>
                  </a:lnTo>
                  <a:lnTo>
                    <a:pt x="19631" y="20441"/>
                  </a:lnTo>
                  <a:lnTo>
                    <a:pt x="20252" y="20669"/>
                  </a:lnTo>
                  <a:lnTo>
                    <a:pt x="20874" y="21372"/>
                  </a:lnTo>
                  <a:lnTo>
                    <a:pt x="20978" y="21372"/>
                  </a:lnTo>
                  <a:lnTo>
                    <a:pt x="21082" y="21138"/>
                  </a:lnTo>
                  <a:lnTo>
                    <a:pt x="21134" y="20441"/>
                  </a:lnTo>
                  <a:lnTo>
                    <a:pt x="21237" y="20669"/>
                  </a:lnTo>
                  <a:lnTo>
                    <a:pt x="21340" y="20669"/>
                  </a:lnTo>
                  <a:lnTo>
                    <a:pt x="21445" y="20441"/>
                  </a:lnTo>
                  <a:lnTo>
                    <a:pt x="21495" y="19744"/>
                  </a:lnTo>
                  <a:lnTo>
                    <a:pt x="21495" y="3484"/>
                  </a:lnTo>
                  <a:lnTo>
                    <a:pt x="21548" y="3022"/>
                  </a:lnTo>
                  <a:lnTo>
                    <a:pt x="21600" y="2553"/>
                  </a:lnTo>
                  <a:lnTo>
                    <a:pt x="21548" y="2090"/>
                  </a:lnTo>
                  <a:lnTo>
                    <a:pt x="21392" y="1856"/>
                  </a:lnTo>
                  <a:lnTo>
                    <a:pt x="21340" y="1856"/>
                  </a:lnTo>
                  <a:lnTo>
                    <a:pt x="21289" y="1159"/>
                  </a:lnTo>
                  <a:lnTo>
                    <a:pt x="21237" y="1856"/>
                  </a:lnTo>
                  <a:lnTo>
                    <a:pt x="10774" y="931"/>
                  </a:lnTo>
                  <a:lnTo>
                    <a:pt x="5491" y="235"/>
                  </a:lnTo>
                  <a:lnTo>
                    <a:pt x="2797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371" name="Shape 464"/>
            <p:cNvSpPr/>
            <p:nvPr/>
          </p:nvSpPr>
          <p:spPr>
            <a:xfrm>
              <a:off x="3796368" y="6468539"/>
              <a:ext cx="225642" cy="2100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551" y="0"/>
                  </a:moveTo>
                  <a:lnTo>
                    <a:pt x="5984" y="232"/>
                  </a:lnTo>
                  <a:lnTo>
                    <a:pt x="3634" y="689"/>
                  </a:lnTo>
                  <a:lnTo>
                    <a:pt x="1493" y="1147"/>
                  </a:lnTo>
                  <a:lnTo>
                    <a:pt x="851" y="457"/>
                  </a:lnTo>
                  <a:lnTo>
                    <a:pt x="0" y="921"/>
                  </a:lnTo>
                  <a:lnTo>
                    <a:pt x="0" y="1379"/>
                  </a:lnTo>
                  <a:lnTo>
                    <a:pt x="210" y="1836"/>
                  </a:lnTo>
                  <a:lnTo>
                    <a:pt x="426" y="1836"/>
                  </a:lnTo>
                  <a:lnTo>
                    <a:pt x="210" y="3446"/>
                  </a:lnTo>
                  <a:lnTo>
                    <a:pt x="210" y="20221"/>
                  </a:lnTo>
                  <a:lnTo>
                    <a:pt x="426" y="20911"/>
                  </a:lnTo>
                  <a:lnTo>
                    <a:pt x="1493" y="20911"/>
                  </a:lnTo>
                  <a:lnTo>
                    <a:pt x="1493" y="20679"/>
                  </a:lnTo>
                  <a:lnTo>
                    <a:pt x="1709" y="20221"/>
                  </a:lnTo>
                  <a:lnTo>
                    <a:pt x="1493" y="13329"/>
                  </a:lnTo>
                  <a:lnTo>
                    <a:pt x="1493" y="6436"/>
                  </a:lnTo>
                  <a:lnTo>
                    <a:pt x="1709" y="4593"/>
                  </a:lnTo>
                  <a:lnTo>
                    <a:pt x="1925" y="3446"/>
                  </a:lnTo>
                  <a:lnTo>
                    <a:pt x="1925" y="2525"/>
                  </a:lnTo>
                  <a:lnTo>
                    <a:pt x="6200" y="2068"/>
                  </a:lnTo>
                  <a:lnTo>
                    <a:pt x="10692" y="1836"/>
                  </a:lnTo>
                  <a:lnTo>
                    <a:pt x="13043" y="2068"/>
                  </a:lnTo>
                  <a:lnTo>
                    <a:pt x="15400" y="2525"/>
                  </a:lnTo>
                  <a:lnTo>
                    <a:pt x="17750" y="2757"/>
                  </a:lnTo>
                  <a:lnTo>
                    <a:pt x="20107" y="3214"/>
                  </a:lnTo>
                  <a:lnTo>
                    <a:pt x="20317" y="2989"/>
                  </a:lnTo>
                  <a:lnTo>
                    <a:pt x="20107" y="4593"/>
                  </a:lnTo>
                  <a:lnTo>
                    <a:pt x="20107" y="6204"/>
                  </a:lnTo>
                  <a:lnTo>
                    <a:pt x="19891" y="9418"/>
                  </a:lnTo>
                  <a:lnTo>
                    <a:pt x="19675" y="14932"/>
                  </a:lnTo>
                  <a:lnTo>
                    <a:pt x="20107" y="20447"/>
                  </a:lnTo>
                  <a:lnTo>
                    <a:pt x="17540" y="19757"/>
                  </a:lnTo>
                  <a:lnTo>
                    <a:pt x="14968" y="19532"/>
                  </a:lnTo>
                  <a:lnTo>
                    <a:pt x="9625" y="19300"/>
                  </a:lnTo>
                  <a:lnTo>
                    <a:pt x="7484" y="19068"/>
                  </a:lnTo>
                  <a:lnTo>
                    <a:pt x="5559" y="18843"/>
                  </a:lnTo>
                  <a:lnTo>
                    <a:pt x="4492" y="19068"/>
                  </a:lnTo>
                  <a:lnTo>
                    <a:pt x="3418" y="19300"/>
                  </a:lnTo>
                  <a:lnTo>
                    <a:pt x="2567" y="19757"/>
                  </a:lnTo>
                  <a:lnTo>
                    <a:pt x="1709" y="20221"/>
                  </a:lnTo>
                  <a:lnTo>
                    <a:pt x="2776" y="20679"/>
                  </a:lnTo>
                  <a:lnTo>
                    <a:pt x="3850" y="20911"/>
                  </a:lnTo>
                  <a:lnTo>
                    <a:pt x="10908" y="20911"/>
                  </a:lnTo>
                  <a:lnTo>
                    <a:pt x="15825" y="21600"/>
                  </a:lnTo>
                  <a:lnTo>
                    <a:pt x="18392" y="21600"/>
                  </a:lnTo>
                  <a:lnTo>
                    <a:pt x="20958" y="21368"/>
                  </a:lnTo>
                  <a:lnTo>
                    <a:pt x="21600" y="20911"/>
                  </a:lnTo>
                  <a:lnTo>
                    <a:pt x="21600" y="20447"/>
                  </a:lnTo>
                  <a:lnTo>
                    <a:pt x="21390" y="17689"/>
                  </a:lnTo>
                  <a:lnTo>
                    <a:pt x="21174" y="14932"/>
                  </a:lnTo>
                  <a:lnTo>
                    <a:pt x="21390" y="9418"/>
                  </a:lnTo>
                  <a:lnTo>
                    <a:pt x="21600" y="5514"/>
                  </a:lnTo>
                  <a:lnTo>
                    <a:pt x="21600" y="3446"/>
                  </a:lnTo>
                  <a:lnTo>
                    <a:pt x="21174" y="1379"/>
                  </a:lnTo>
                  <a:lnTo>
                    <a:pt x="20958" y="1379"/>
                  </a:lnTo>
                  <a:lnTo>
                    <a:pt x="20533" y="2300"/>
                  </a:lnTo>
                  <a:lnTo>
                    <a:pt x="20317" y="2068"/>
                  </a:lnTo>
                  <a:lnTo>
                    <a:pt x="18182" y="1147"/>
                  </a:lnTo>
                  <a:lnTo>
                    <a:pt x="16041" y="689"/>
                  </a:lnTo>
                  <a:lnTo>
                    <a:pt x="13475" y="232"/>
                  </a:lnTo>
                  <a:lnTo>
                    <a:pt x="11118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</p:grpSp>
      <p:sp>
        <p:nvSpPr>
          <p:cNvPr id="373" name="標題文字"/>
          <p:cNvSpPr txBox="1">
            <a:spLocks noGrp="1"/>
          </p:cNvSpPr>
          <p:nvPr>
            <p:ph type="title"/>
          </p:nvPr>
        </p:nvSpPr>
        <p:spPr>
          <a:xfrm>
            <a:off x="1557874" y="1882525"/>
            <a:ext cx="6028201" cy="154650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5400" b="0">
                <a:solidFill>
                  <a:srgbClr val="FFFFFF"/>
                </a:solidFill>
              </a:defRPr>
            </a:lvl1pPr>
          </a:lstStyle>
          <a:p>
            <a:r>
              <a:t>標題文字</a:t>
            </a:r>
          </a:p>
        </p:txBody>
      </p:sp>
      <p:sp>
        <p:nvSpPr>
          <p:cNvPr id="374" name="內文層級一…"/>
          <p:cNvSpPr txBox="1">
            <a:spLocks noGrp="1"/>
          </p:cNvSpPr>
          <p:nvPr>
            <p:ph type="body" sz="quarter" idx="1"/>
          </p:nvPr>
        </p:nvSpPr>
        <p:spPr>
          <a:xfrm>
            <a:off x="1557874" y="3329551"/>
            <a:ext cx="6028201" cy="1061100"/>
          </a:xfrm>
          <a:prstGeom prst="rect">
            <a:avLst/>
          </a:prstGeom>
        </p:spPr>
        <p:txBody>
          <a:bodyPr>
            <a:normAutofit/>
          </a:bodyPr>
          <a:lstStyle>
            <a:lvl1pPr algn="ctr">
              <a:spcBef>
                <a:spcPts val="0"/>
              </a:spcBef>
              <a:buClrTx/>
              <a:buSzTx/>
              <a:buFontTx/>
              <a:buNone/>
              <a:defRPr sz="1800">
                <a:solidFill>
                  <a:srgbClr val="434343"/>
                </a:solidFill>
              </a:defRPr>
            </a:lvl1pPr>
            <a:lvl2pPr algn="ctr">
              <a:spcBef>
                <a:spcPts val="0"/>
              </a:spcBef>
              <a:buClrTx/>
              <a:buSzTx/>
              <a:buFontTx/>
              <a:buNone/>
              <a:defRPr sz="1800">
                <a:solidFill>
                  <a:srgbClr val="434343"/>
                </a:solidFill>
              </a:defRPr>
            </a:lvl2pPr>
            <a:lvl3pPr algn="ctr">
              <a:spcBef>
                <a:spcPts val="0"/>
              </a:spcBef>
              <a:buClrTx/>
              <a:buSzTx/>
              <a:buFontTx/>
              <a:buNone/>
              <a:defRPr sz="1800">
                <a:solidFill>
                  <a:srgbClr val="434343"/>
                </a:solidFill>
              </a:defRPr>
            </a:lvl3pPr>
            <a:lvl4pPr algn="ctr">
              <a:spcBef>
                <a:spcPts val="0"/>
              </a:spcBef>
              <a:buClrTx/>
              <a:buSzTx/>
              <a:buFontTx/>
              <a:buNone/>
              <a:defRPr sz="1800">
                <a:solidFill>
                  <a:srgbClr val="434343"/>
                </a:solidFill>
              </a:defRPr>
            </a:lvl4pPr>
            <a:lvl5pPr algn="ctr">
              <a:spcBef>
                <a:spcPts val="0"/>
              </a:spcBef>
              <a:buClrTx/>
              <a:buSzTx/>
              <a:buFontTx/>
              <a:buNone/>
              <a:defRPr sz="1800">
                <a:solidFill>
                  <a:srgbClr val="434343"/>
                </a:solidFill>
              </a:defRPr>
            </a:lvl5pPr>
          </a:lstStyle>
          <a:p>
            <a:r>
              <a:t>內文層級一</a:t>
            </a:r>
          </a:p>
          <a:p>
            <a:pPr lvl="1"/>
            <a:r>
              <a:t>內文層級二</a:t>
            </a:r>
          </a:p>
          <a:p>
            <a:pPr lvl="2"/>
            <a:r>
              <a:t>內文層級三</a:t>
            </a:r>
          </a:p>
          <a:p>
            <a:pPr lvl="3"/>
            <a:r>
              <a:t>內文層級四</a:t>
            </a:r>
          </a:p>
          <a:p>
            <a:pPr lvl="4"/>
            <a:r>
              <a:t>內文層級五</a:t>
            </a:r>
          </a:p>
        </p:txBody>
      </p:sp>
      <p:sp>
        <p:nvSpPr>
          <p:cNvPr id="375" name="幻燈片編號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972615992"/>
      </p:ext>
    </p:extLst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.xml"/><Relationship Id="rId3" Type="http://schemas.openxmlformats.org/officeDocument/2006/relationships/slideLayout" Target="../slideLayouts/slideLayout11.xml"/><Relationship Id="rId7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Relationship Id="rId6" Type="http://schemas.openxmlformats.org/officeDocument/2006/relationships/slideLayout" Target="../slideLayouts/slideLayout14.xml"/><Relationship Id="rId5" Type="http://schemas.openxmlformats.org/officeDocument/2006/relationships/slideLayout" Target="../slideLayouts/slideLayout13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12.xml"/><Relationship Id="rId9" Type="http://schemas.openxmlformats.org/officeDocument/2006/relationships/slideLayout" Target="../slideLayouts/slideLayout1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20000"/>
            <a:lumOff val="80000"/>
            <a:alpha val="22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6" name="Shape 1487"/>
          <p:cNvGrpSpPr/>
          <p:nvPr/>
        </p:nvGrpSpPr>
        <p:grpSpPr>
          <a:xfrm>
            <a:off x="1" y="9"/>
            <a:ext cx="9152000" cy="6864000"/>
            <a:chOff x="0" y="5"/>
            <a:chExt cx="9151998" cy="6863998"/>
          </a:xfrm>
        </p:grpSpPr>
        <p:sp>
          <p:nvSpPr>
            <p:cNvPr id="2" name="Shape 1488"/>
            <p:cNvSpPr/>
            <p:nvPr/>
          </p:nvSpPr>
          <p:spPr>
            <a:xfrm>
              <a:off x="5492102" y="6591442"/>
              <a:ext cx="165316" cy="17653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345" y="1088"/>
                  </a:moveTo>
                  <a:lnTo>
                    <a:pt x="19848" y="1364"/>
                  </a:lnTo>
                  <a:lnTo>
                    <a:pt x="20143" y="1640"/>
                  </a:lnTo>
                  <a:lnTo>
                    <a:pt x="20438" y="2184"/>
                  </a:lnTo>
                  <a:lnTo>
                    <a:pt x="20438" y="8202"/>
                  </a:lnTo>
                  <a:lnTo>
                    <a:pt x="19848" y="18043"/>
                  </a:lnTo>
                  <a:lnTo>
                    <a:pt x="19562" y="18863"/>
                  </a:lnTo>
                  <a:lnTo>
                    <a:pt x="19562" y="19408"/>
                  </a:lnTo>
                  <a:lnTo>
                    <a:pt x="19267" y="19684"/>
                  </a:lnTo>
                  <a:lnTo>
                    <a:pt x="18392" y="19684"/>
                  </a:lnTo>
                  <a:lnTo>
                    <a:pt x="14308" y="20228"/>
                  </a:lnTo>
                  <a:lnTo>
                    <a:pt x="6425" y="20228"/>
                  </a:lnTo>
                  <a:lnTo>
                    <a:pt x="4379" y="19684"/>
                  </a:lnTo>
                  <a:lnTo>
                    <a:pt x="3503" y="19408"/>
                  </a:lnTo>
                  <a:lnTo>
                    <a:pt x="2922" y="18863"/>
                  </a:lnTo>
                  <a:lnTo>
                    <a:pt x="2046" y="17499"/>
                  </a:lnTo>
                  <a:lnTo>
                    <a:pt x="1752" y="15583"/>
                  </a:lnTo>
                  <a:lnTo>
                    <a:pt x="1171" y="12302"/>
                  </a:lnTo>
                  <a:lnTo>
                    <a:pt x="876" y="9022"/>
                  </a:lnTo>
                  <a:lnTo>
                    <a:pt x="1171" y="5465"/>
                  </a:lnTo>
                  <a:lnTo>
                    <a:pt x="1752" y="2184"/>
                  </a:lnTo>
                  <a:lnTo>
                    <a:pt x="2046" y="2184"/>
                  </a:lnTo>
                  <a:lnTo>
                    <a:pt x="2333" y="1908"/>
                  </a:lnTo>
                  <a:lnTo>
                    <a:pt x="7587" y="1640"/>
                  </a:lnTo>
                  <a:lnTo>
                    <a:pt x="13137" y="1088"/>
                  </a:lnTo>
                  <a:close/>
                  <a:moveTo>
                    <a:pt x="11090" y="0"/>
                  </a:moveTo>
                  <a:lnTo>
                    <a:pt x="1171" y="820"/>
                  </a:lnTo>
                  <a:lnTo>
                    <a:pt x="876" y="1088"/>
                  </a:lnTo>
                  <a:lnTo>
                    <a:pt x="581" y="1364"/>
                  </a:lnTo>
                  <a:lnTo>
                    <a:pt x="581" y="1640"/>
                  </a:lnTo>
                  <a:lnTo>
                    <a:pt x="876" y="1908"/>
                  </a:lnTo>
                  <a:lnTo>
                    <a:pt x="1171" y="1908"/>
                  </a:lnTo>
                  <a:lnTo>
                    <a:pt x="581" y="3825"/>
                  </a:lnTo>
                  <a:lnTo>
                    <a:pt x="295" y="5741"/>
                  </a:lnTo>
                  <a:lnTo>
                    <a:pt x="0" y="9842"/>
                  </a:lnTo>
                  <a:lnTo>
                    <a:pt x="295" y="14219"/>
                  </a:lnTo>
                  <a:lnTo>
                    <a:pt x="581" y="16947"/>
                  </a:lnTo>
                  <a:lnTo>
                    <a:pt x="1171" y="18043"/>
                  </a:lnTo>
                  <a:lnTo>
                    <a:pt x="1752" y="19408"/>
                  </a:lnTo>
                  <a:lnTo>
                    <a:pt x="2046" y="19960"/>
                  </a:lnTo>
                  <a:lnTo>
                    <a:pt x="2627" y="20504"/>
                  </a:lnTo>
                  <a:lnTo>
                    <a:pt x="3798" y="21048"/>
                  </a:lnTo>
                  <a:lnTo>
                    <a:pt x="5255" y="21324"/>
                  </a:lnTo>
                  <a:lnTo>
                    <a:pt x="6425" y="21324"/>
                  </a:lnTo>
                  <a:lnTo>
                    <a:pt x="10510" y="21600"/>
                  </a:lnTo>
                  <a:lnTo>
                    <a:pt x="14594" y="21324"/>
                  </a:lnTo>
                  <a:lnTo>
                    <a:pt x="17516" y="21324"/>
                  </a:lnTo>
                  <a:lnTo>
                    <a:pt x="19267" y="21048"/>
                  </a:lnTo>
                  <a:lnTo>
                    <a:pt x="19848" y="20780"/>
                  </a:lnTo>
                  <a:lnTo>
                    <a:pt x="20438" y="20504"/>
                  </a:lnTo>
                  <a:lnTo>
                    <a:pt x="21019" y="19140"/>
                  </a:lnTo>
                  <a:lnTo>
                    <a:pt x="21314" y="17499"/>
                  </a:lnTo>
                  <a:lnTo>
                    <a:pt x="21314" y="14487"/>
                  </a:lnTo>
                  <a:lnTo>
                    <a:pt x="21600" y="7649"/>
                  </a:lnTo>
                  <a:lnTo>
                    <a:pt x="21600" y="544"/>
                  </a:lnTo>
                  <a:lnTo>
                    <a:pt x="21314" y="268"/>
                  </a:lnTo>
                  <a:lnTo>
                    <a:pt x="18686" y="0"/>
                  </a:lnTo>
                  <a:close/>
                </a:path>
              </a:pathLst>
            </a:custGeom>
            <a:solidFill>
              <a:srgbClr val="95A5A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3" name="Shape 1489"/>
            <p:cNvSpPr/>
            <p:nvPr/>
          </p:nvSpPr>
          <p:spPr>
            <a:xfrm>
              <a:off x="5563577" y="6640552"/>
              <a:ext cx="44731" cy="4698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416" y="0"/>
                  </a:moveTo>
                  <a:lnTo>
                    <a:pt x="4326" y="3081"/>
                  </a:lnTo>
                  <a:lnTo>
                    <a:pt x="4326" y="6163"/>
                  </a:lnTo>
                  <a:lnTo>
                    <a:pt x="2179" y="6163"/>
                  </a:lnTo>
                  <a:lnTo>
                    <a:pt x="0" y="7200"/>
                  </a:lnTo>
                  <a:lnTo>
                    <a:pt x="0" y="9244"/>
                  </a:lnTo>
                  <a:lnTo>
                    <a:pt x="1090" y="10281"/>
                  </a:lnTo>
                  <a:lnTo>
                    <a:pt x="4326" y="10281"/>
                  </a:lnTo>
                  <a:lnTo>
                    <a:pt x="4326" y="20563"/>
                  </a:lnTo>
                  <a:lnTo>
                    <a:pt x="5416" y="21600"/>
                  </a:lnTo>
                  <a:lnTo>
                    <a:pt x="7563" y="21600"/>
                  </a:lnTo>
                  <a:lnTo>
                    <a:pt x="8653" y="20563"/>
                  </a:lnTo>
                  <a:lnTo>
                    <a:pt x="8653" y="9244"/>
                  </a:lnTo>
                  <a:lnTo>
                    <a:pt x="10800" y="9244"/>
                  </a:lnTo>
                  <a:lnTo>
                    <a:pt x="16184" y="10281"/>
                  </a:lnTo>
                  <a:lnTo>
                    <a:pt x="20510" y="10281"/>
                  </a:lnTo>
                  <a:lnTo>
                    <a:pt x="21600" y="9244"/>
                  </a:lnTo>
                  <a:lnTo>
                    <a:pt x="21600" y="6163"/>
                  </a:lnTo>
                  <a:lnTo>
                    <a:pt x="19421" y="5156"/>
                  </a:lnTo>
                  <a:lnTo>
                    <a:pt x="8653" y="5156"/>
                  </a:lnTo>
                  <a:lnTo>
                    <a:pt x="8653" y="2075"/>
                  </a:lnTo>
                  <a:lnTo>
                    <a:pt x="7563" y="0"/>
                  </a:lnTo>
                  <a:close/>
                </a:path>
              </a:pathLst>
            </a:custGeom>
            <a:solidFill>
              <a:srgbClr val="95A5A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4" name="Shape 1490"/>
            <p:cNvSpPr/>
            <p:nvPr/>
          </p:nvSpPr>
          <p:spPr>
            <a:xfrm>
              <a:off x="5170365" y="6694241"/>
              <a:ext cx="35771" cy="469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190" y="4094"/>
                  </a:moveTo>
                  <a:lnTo>
                    <a:pt x="16190" y="9257"/>
                  </a:lnTo>
                  <a:lnTo>
                    <a:pt x="13505" y="14390"/>
                  </a:lnTo>
                  <a:lnTo>
                    <a:pt x="10780" y="18514"/>
                  </a:lnTo>
                  <a:lnTo>
                    <a:pt x="8095" y="18514"/>
                  </a:lnTo>
                  <a:lnTo>
                    <a:pt x="6732" y="15429"/>
                  </a:lnTo>
                  <a:lnTo>
                    <a:pt x="5410" y="12343"/>
                  </a:lnTo>
                  <a:lnTo>
                    <a:pt x="5410" y="9257"/>
                  </a:lnTo>
                  <a:lnTo>
                    <a:pt x="8095" y="7180"/>
                  </a:lnTo>
                  <a:lnTo>
                    <a:pt x="14827" y="5133"/>
                  </a:lnTo>
                  <a:lnTo>
                    <a:pt x="13505" y="4094"/>
                  </a:lnTo>
                  <a:close/>
                  <a:moveTo>
                    <a:pt x="14827" y="0"/>
                  </a:moveTo>
                  <a:lnTo>
                    <a:pt x="10780" y="1008"/>
                  </a:lnTo>
                  <a:lnTo>
                    <a:pt x="8095" y="3086"/>
                  </a:lnTo>
                  <a:lnTo>
                    <a:pt x="5410" y="5133"/>
                  </a:lnTo>
                  <a:lnTo>
                    <a:pt x="2685" y="7180"/>
                  </a:lnTo>
                  <a:lnTo>
                    <a:pt x="0" y="10265"/>
                  </a:lnTo>
                  <a:lnTo>
                    <a:pt x="0" y="12343"/>
                  </a:lnTo>
                  <a:lnTo>
                    <a:pt x="2685" y="18514"/>
                  </a:lnTo>
                  <a:lnTo>
                    <a:pt x="5410" y="20561"/>
                  </a:lnTo>
                  <a:lnTo>
                    <a:pt x="8095" y="21600"/>
                  </a:lnTo>
                  <a:lnTo>
                    <a:pt x="10780" y="21600"/>
                  </a:lnTo>
                  <a:lnTo>
                    <a:pt x="14827" y="20561"/>
                  </a:lnTo>
                  <a:lnTo>
                    <a:pt x="17553" y="18514"/>
                  </a:lnTo>
                  <a:lnTo>
                    <a:pt x="18875" y="16437"/>
                  </a:lnTo>
                  <a:lnTo>
                    <a:pt x="20237" y="10265"/>
                  </a:lnTo>
                  <a:lnTo>
                    <a:pt x="21600" y="5133"/>
                  </a:lnTo>
                  <a:lnTo>
                    <a:pt x="20237" y="2047"/>
                  </a:lnTo>
                  <a:lnTo>
                    <a:pt x="17553" y="1008"/>
                  </a:lnTo>
                  <a:lnTo>
                    <a:pt x="14827" y="0"/>
                  </a:lnTo>
                  <a:close/>
                </a:path>
              </a:pathLst>
            </a:custGeom>
            <a:solidFill>
              <a:srgbClr val="95A5A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5" name="Shape 1491"/>
            <p:cNvSpPr/>
            <p:nvPr/>
          </p:nvSpPr>
          <p:spPr>
            <a:xfrm>
              <a:off x="3170588" y="6470790"/>
              <a:ext cx="178722" cy="10273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202" y="1870"/>
                  </a:moveTo>
                  <a:lnTo>
                    <a:pt x="18905" y="2344"/>
                  </a:lnTo>
                  <a:lnTo>
                    <a:pt x="19980" y="3279"/>
                  </a:lnTo>
                  <a:lnTo>
                    <a:pt x="20525" y="4228"/>
                  </a:lnTo>
                  <a:lnTo>
                    <a:pt x="20790" y="6098"/>
                  </a:lnTo>
                  <a:lnTo>
                    <a:pt x="20790" y="7981"/>
                  </a:lnTo>
                  <a:lnTo>
                    <a:pt x="20525" y="12209"/>
                  </a:lnTo>
                  <a:lnTo>
                    <a:pt x="19980" y="15502"/>
                  </a:lnTo>
                  <a:lnTo>
                    <a:pt x="19715" y="17372"/>
                  </a:lnTo>
                  <a:lnTo>
                    <a:pt x="19170" y="18321"/>
                  </a:lnTo>
                  <a:lnTo>
                    <a:pt x="18632" y="18781"/>
                  </a:lnTo>
                  <a:lnTo>
                    <a:pt x="17822" y="19256"/>
                  </a:lnTo>
                  <a:lnTo>
                    <a:pt x="12962" y="20191"/>
                  </a:lnTo>
                  <a:lnTo>
                    <a:pt x="9184" y="20191"/>
                  </a:lnTo>
                  <a:lnTo>
                    <a:pt x="5133" y="19730"/>
                  </a:lnTo>
                  <a:lnTo>
                    <a:pt x="2158" y="19256"/>
                  </a:lnTo>
                  <a:lnTo>
                    <a:pt x="1620" y="19256"/>
                  </a:lnTo>
                  <a:lnTo>
                    <a:pt x="1347" y="18781"/>
                  </a:lnTo>
                  <a:lnTo>
                    <a:pt x="1083" y="17372"/>
                  </a:lnTo>
                  <a:lnTo>
                    <a:pt x="810" y="14553"/>
                  </a:lnTo>
                  <a:lnTo>
                    <a:pt x="1083" y="8456"/>
                  </a:lnTo>
                  <a:lnTo>
                    <a:pt x="1347" y="2344"/>
                  </a:lnTo>
                  <a:lnTo>
                    <a:pt x="4323" y="2819"/>
                  </a:lnTo>
                  <a:lnTo>
                    <a:pt x="7291" y="2344"/>
                  </a:lnTo>
                  <a:lnTo>
                    <a:pt x="13234" y="1870"/>
                  </a:lnTo>
                  <a:close/>
                  <a:moveTo>
                    <a:pt x="14309" y="0"/>
                  </a:moveTo>
                  <a:lnTo>
                    <a:pt x="9994" y="460"/>
                  </a:lnTo>
                  <a:lnTo>
                    <a:pt x="5398" y="935"/>
                  </a:lnTo>
                  <a:lnTo>
                    <a:pt x="3240" y="935"/>
                  </a:lnTo>
                  <a:lnTo>
                    <a:pt x="1347" y="460"/>
                  </a:lnTo>
                  <a:lnTo>
                    <a:pt x="537" y="460"/>
                  </a:lnTo>
                  <a:lnTo>
                    <a:pt x="537" y="1870"/>
                  </a:lnTo>
                  <a:lnTo>
                    <a:pt x="273" y="6572"/>
                  </a:lnTo>
                  <a:lnTo>
                    <a:pt x="0" y="12684"/>
                  </a:lnTo>
                  <a:lnTo>
                    <a:pt x="0" y="15963"/>
                  </a:lnTo>
                  <a:lnTo>
                    <a:pt x="273" y="18321"/>
                  </a:lnTo>
                  <a:lnTo>
                    <a:pt x="537" y="20191"/>
                  </a:lnTo>
                  <a:lnTo>
                    <a:pt x="1083" y="20665"/>
                  </a:lnTo>
                  <a:lnTo>
                    <a:pt x="1347" y="21140"/>
                  </a:lnTo>
                  <a:lnTo>
                    <a:pt x="6208" y="21600"/>
                  </a:lnTo>
                  <a:lnTo>
                    <a:pt x="10804" y="21600"/>
                  </a:lnTo>
                  <a:lnTo>
                    <a:pt x="15392" y="21140"/>
                  </a:lnTo>
                  <a:lnTo>
                    <a:pt x="19980" y="20191"/>
                  </a:lnTo>
                  <a:lnTo>
                    <a:pt x="20253" y="19730"/>
                  </a:lnTo>
                  <a:lnTo>
                    <a:pt x="20253" y="19256"/>
                  </a:lnTo>
                  <a:lnTo>
                    <a:pt x="21063" y="14093"/>
                  </a:lnTo>
                  <a:lnTo>
                    <a:pt x="21335" y="11274"/>
                  </a:lnTo>
                  <a:lnTo>
                    <a:pt x="21600" y="8456"/>
                  </a:lnTo>
                  <a:lnTo>
                    <a:pt x="21600" y="5637"/>
                  </a:lnTo>
                  <a:lnTo>
                    <a:pt x="21063" y="3753"/>
                  </a:lnTo>
                  <a:lnTo>
                    <a:pt x="20790" y="2344"/>
                  </a:lnTo>
                  <a:lnTo>
                    <a:pt x="20253" y="1870"/>
                  </a:lnTo>
                  <a:lnTo>
                    <a:pt x="19442" y="935"/>
                  </a:lnTo>
                  <a:lnTo>
                    <a:pt x="18632" y="460"/>
                  </a:lnTo>
                  <a:lnTo>
                    <a:pt x="16475" y="0"/>
                  </a:lnTo>
                  <a:close/>
                </a:path>
              </a:pathLst>
            </a:custGeom>
            <a:solidFill>
              <a:srgbClr val="95A5A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6" name="Shape 1492"/>
            <p:cNvSpPr/>
            <p:nvPr/>
          </p:nvSpPr>
          <p:spPr>
            <a:xfrm>
              <a:off x="5360301" y="6668878"/>
              <a:ext cx="42408" cy="127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15" y="0"/>
                  </a:moveTo>
                  <a:lnTo>
                    <a:pt x="0" y="4346"/>
                  </a:lnTo>
                  <a:lnTo>
                    <a:pt x="0" y="12909"/>
                  </a:lnTo>
                  <a:lnTo>
                    <a:pt x="4530" y="17254"/>
                  </a:lnTo>
                  <a:lnTo>
                    <a:pt x="9093" y="21600"/>
                  </a:lnTo>
                  <a:lnTo>
                    <a:pt x="19335" y="21600"/>
                  </a:lnTo>
                  <a:lnTo>
                    <a:pt x="20485" y="17254"/>
                  </a:lnTo>
                  <a:lnTo>
                    <a:pt x="21600" y="12909"/>
                  </a:lnTo>
                  <a:lnTo>
                    <a:pt x="21600" y="8563"/>
                  </a:lnTo>
                  <a:lnTo>
                    <a:pt x="20485" y="4346"/>
                  </a:lnTo>
                  <a:lnTo>
                    <a:pt x="15921" y="0"/>
                  </a:lnTo>
                  <a:close/>
                </a:path>
              </a:pathLst>
            </a:custGeom>
            <a:solidFill>
              <a:srgbClr val="95A5A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7" name="Shape 1493"/>
            <p:cNvSpPr/>
            <p:nvPr/>
          </p:nvSpPr>
          <p:spPr>
            <a:xfrm>
              <a:off x="5284313" y="6589186"/>
              <a:ext cx="185425" cy="17653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386" y="0"/>
                  </a:moveTo>
                  <a:lnTo>
                    <a:pt x="1562" y="544"/>
                  </a:lnTo>
                  <a:lnTo>
                    <a:pt x="781" y="820"/>
                  </a:lnTo>
                  <a:lnTo>
                    <a:pt x="263" y="1364"/>
                  </a:lnTo>
                  <a:lnTo>
                    <a:pt x="0" y="1916"/>
                  </a:lnTo>
                  <a:lnTo>
                    <a:pt x="263" y="2184"/>
                  </a:lnTo>
                  <a:lnTo>
                    <a:pt x="781" y="2184"/>
                  </a:lnTo>
                  <a:lnTo>
                    <a:pt x="1044" y="1916"/>
                  </a:lnTo>
                  <a:lnTo>
                    <a:pt x="1562" y="1640"/>
                  </a:lnTo>
                  <a:lnTo>
                    <a:pt x="2342" y="1364"/>
                  </a:lnTo>
                  <a:lnTo>
                    <a:pt x="4167" y="1096"/>
                  </a:lnTo>
                  <a:lnTo>
                    <a:pt x="7545" y="1364"/>
                  </a:lnTo>
                  <a:lnTo>
                    <a:pt x="14836" y="1640"/>
                  </a:lnTo>
                  <a:lnTo>
                    <a:pt x="17441" y="1916"/>
                  </a:lnTo>
                  <a:lnTo>
                    <a:pt x="18477" y="2184"/>
                  </a:lnTo>
                  <a:lnTo>
                    <a:pt x="19520" y="2737"/>
                  </a:lnTo>
                  <a:lnTo>
                    <a:pt x="20038" y="3005"/>
                  </a:lnTo>
                  <a:lnTo>
                    <a:pt x="20301" y="3557"/>
                  </a:lnTo>
                  <a:lnTo>
                    <a:pt x="20564" y="4921"/>
                  </a:lnTo>
                  <a:lnTo>
                    <a:pt x="20301" y="7381"/>
                  </a:lnTo>
                  <a:lnTo>
                    <a:pt x="20564" y="12578"/>
                  </a:lnTo>
                  <a:lnTo>
                    <a:pt x="20301" y="17775"/>
                  </a:lnTo>
                  <a:lnTo>
                    <a:pt x="20038" y="19684"/>
                  </a:lnTo>
                  <a:lnTo>
                    <a:pt x="20038" y="19960"/>
                  </a:lnTo>
                  <a:lnTo>
                    <a:pt x="19520" y="19960"/>
                  </a:lnTo>
                  <a:lnTo>
                    <a:pt x="18740" y="20236"/>
                  </a:lnTo>
                  <a:lnTo>
                    <a:pt x="16660" y="20236"/>
                  </a:lnTo>
                  <a:lnTo>
                    <a:pt x="11194" y="19960"/>
                  </a:lnTo>
                  <a:lnTo>
                    <a:pt x="8852" y="20236"/>
                  </a:lnTo>
                  <a:lnTo>
                    <a:pt x="6509" y="20504"/>
                  </a:lnTo>
                  <a:lnTo>
                    <a:pt x="5466" y="20504"/>
                  </a:lnTo>
                  <a:lnTo>
                    <a:pt x="4422" y="19960"/>
                  </a:lnTo>
                  <a:lnTo>
                    <a:pt x="3641" y="19416"/>
                  </a:lnTo>
                  <a:lnTo>
                    <a:pt x="3123" y="18319"/>
                  </a:lnTo>
                  <a:lnTo>
                    <a:pt x="2605" y="16403"/>
                  </a:lnTo>
                  <a:lnTo>
                    <a:pt x="2342" y="14495"/>
                  </a:lnTo>
                  <a:lnTo>
                    <a:pt x="2342" y="6285"/>
                  </a:lnTo>
                  <a:lnTo>
                    <a:pt x="2605" y="2460"/>
                  </a:lnTo>
                  <a:lnTo>
                    <a:pt x="2342" y="2184"/>
                  </a:lnTo>
                  <a:lnTo>
                    <a:pt x="2342" y="1916"/>
                  </a:lnTo>
                  <a:lnTo>
                    <a:pt x="2080" y="1916"/>
                  </a:lnTo>
                  <a:lnTo>
                    <a:pt x="1824" y="2184"/>
                  </a:lnTo>
                  <a:lnTo>
                    <a:pt x="1562" y="4101"/>
                  </a:lnTo>
                  <a:lnTo>
                    <a:pt x="1299" y="6285"/>
                  </a:lnTo>
                  <a:lnTo>
                    <a:pt x="1299" y="10118"/>
                  </a:lnTo>
                  <a:lnTo>
                    <a:pt x="1562" y="15039"/>
                  </a:lnTo>
                  <a:lnTo>
                    <a:pt x="1824" y="17223"/>
                  </a:lnTo>
                  <a:lnTo>
                    <a:pt x="2080" y="18595"/>
                  </a:lnTo>
                  <a:lnTo>
                    <a:pt x="2342" y="19416"/>
                  </a:lnTo>
                  <a:lnTo>
                    <a:pt x="2860" y="20236"/>
                  </a:lnTo>
                  <a:lnTo>
                    <a:pt x="3641" y="20780"/>
                  </a:lnTo>
                  <a:lnTo>
                    <a:pt x="4167" y="21056"/>
                  </a:lnTo>
                  <a:lnTo>
                    <a:pt x="4948" y="21324"/>
                  </a:lnTo>
                  <a:lnTo>
                    <a:pt x="6509" y="21600"/>
                  </a:lnTo>
                  <a:lnTo>
                    <a:pt x="8326" y="21324"/>
                  </a:lnTo>
                  <a:lnTo>
                    <a:pt x="17696" y="21324"/>
                  </a:lnTo>
                  <a:lnTo>
                    <a:pt x="20819" y="21056"/>
                  </a:lnTo>
                  <a:lnTo>
                    <a:pt x="21082" y="20780"/>
                  </a:lnTo>
                  <a:lnTo>
                    <a:pt x="21082" y="20504"/>
                  </a:lnTo>
                  <a:lnTo>
                    <a:pt x="21345" y="16679"/>
                  </a:lnTo>
                  <a:lnTo>
                    <a:pt x="21600" y="13122"/>
                  </a:lnTo>
                  <a:lnTo>
                    <a:pt x="21345" y="5741"/>
                  </a:lnTo>
                  <a:lnTo>
                    <a:pt x="21345" y="3557"/>
                  </a:lnTo>
                  <a:lnTo>
                    <a:pt x="21082" y="3005"/>
                  </a:lnTo>
                  <a:lnTo>
                    <a:pt x="20564" y="2184"/>
                  </a:lnTo>
                  <a:lnTo>
                    <a:pt x="20038" y="1916"/>
                  </a:lnTo>
                  <a:lnTo>
                    <a:pt x="19520" y="1364"/>
                  </a:lnTo>
                  <a:lnTo>
                    <a:pt x="17441" y="820"/>
                  </a:lnTo>
                  <a:lnTo>
                    <a:pt x="14836" y="544"/>
                  </a:lnTo>
                  <a:lnTo>
                    <a:pt x="12230" y="544"/>
                  </a:lnTo>
                  <a:lnTo>
                    <a:pt x="7027" y="276"/>
                  </a:lnTo>
                  <a:lnTo>
                    <a:pt x="5203" y="0"/>
                  </a:lnTo>
                  <a:close/>
                </a:path>
              </a:pathLst>
            </a:custGeom>
            <a:solidFill>
              <a:srgbClr val="95A5A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8" name="Shape 1494"/>
            <p:cNvSpPr/>
            <p:nvPr/>
          </p:nvSpPr>
          <p:spPr>
            <a:xfrm>
              <a:off x="4777085" y="6466277"/>
              <a:ext cx="178789" cy="11176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669" y="1732"/>
                  </a:moveTo>
                  <a:lnTo>
                    <a:pt x="7833" y="2591"/>
                  </a:lnTo>
                  <a:lnTo>
                    <a:pt x="9718" y="2591"/>
                  </a:lnTo>
                  <a:lnTo>
                    <a:pt x="15122" y="3027"/>
                  </a:lnTo>
                  <a:lnTo>
                    <a:pt x="17816" y="3027"/>
                  </a:lnTo>
                  <a:lnTo>
                    <a:pt x="20518" y="2591"/>
                  </a:lnTo>
                  <a:lnTo>
                    <a:pt x="19980" y="9068"/>
                  </a:lnTo>
                  <a:lnTo>
                    <a:pt x="19980" y="15123"/>
                  </a:lnTo>
                  <a:lnTo>
                    <a:pt x="19708" y="16841"/>
                  </a:lnTo>
                  <a:lnTo>
                    <a:pt x="19708" y="18137"/>
                  </a:lnTo>
                  <a:lnTo>
                    <a:pt x="18898" y="19009"/>
                  </a:lnTo>
                  <a:lnTo>
                    <a:pt x="18088" y="19009"/>
                  </a:lnTo>
                  <a:lnTo>
                    <a:pt x="12957" y="19432"/>
                  </a:lnTo>
                  <a:lnTo>
                    <a:pt x="10527" y="19432"/>
                  </a:lnTo>
                  <a:lnTo>
                    <a:pt x="7024" y="19868"/>
                  </a:lnTo>
                  <a:lnTo>
                    <a:pt x="5131" y="19432"/>
                  </a:lnTo>
                  <a:lnTo>
                    <a:pt x="3512" y="19432"/>
                  </a:lnTo>
                  <a:lnTo>
                    <a:pt x="2429" y="18573"/>
                  </a:lnTo>
                  <a:lnTo>
                    <a:pt x="2165" y="18137"/>
                  </a:lnTo>
                  <a:lnTo>
                    <a:pt x="1892" y="17714"/>
                  </a:lnTo>
                  <a:lnTo>
                    <a:pt x="1620" y="7773"/>
                  </a:lnTo>
                  <a:lnTo>
                    <a:pt x="1620" y="3027"/>
                  </a:lnTo>
                  <a:lnTo>
                    <a:pt x="1355" y="3463"/>
                  </a:lnTo>
                  <a:lnTo>
                    <a:pt x="1082" y="3027"/>
                  </a:lnTo>
                  <a:lnTo>
                    <a:pt x="1355" y="3027"/>
                  </a:lnTo>
                  <a:lnTo>
                    <a:pt x="1355" y="2168"/>
                  </a:lnTo>
                  <a:lnTo>
                    <a:pt x="3512" y="1732"/>
                  </a:lnTo>
                  <a:close/>
                  <a:moveTo>
                    <a:pt x="2165" y="0"/>
                  </a:moveTo>
                  <a:lnTo>
                    <a:pt x="1082" y="436"/>
                  </a:lnTo>
                  <a:lnTo>
                    <a:pt x="273" y="872"/>
                  </a:lnTo>
                  <a:lnTo>
                    <a:pt x="0" y="1295"/>
                  </a:lnTo>
                  <a:lnTo>
                    <a:pt x="0" y="2168"/>
                  </a:lnTo>
                  <a:lnTo>
                    <a:pt x="273" y="2591"/>
                  </a:lnTo>
                  <a:lnTo>
                    <a:pt x="810" y="2591"/>
                  </a:lnTo>
                  <a:lnTo>
                    <a:pt x="545" y="4323"/>
                  </a:lnTo>
                  <a:lnTo>
                    <a:pt x="545" y="12955"/>
                  </a:lnTo>
                  <a:lnTo>
                    <a:pt x="810" y="19432"/>
                  </a:lnTo>
                  <a:lnTo>
                    <a:pt x="1355" y="20305"/>
                  </a:lnTo>
                  <a:lnTo>
                    <a:pt x="3512" y="21164"/>
                  </a:lnTo>
                  <a:lnTo>
                    <a:pt x="5669" y="21600"/>
                  </a:lnTo>
                  <a:lnTo>
                    <a:pt x="17006" y="21600"/>
                  </a:lnTo>
                  <a:lnTo>
                    <a:pt x="19171" y="21164"/>
                  </a:lnTo>
                  <a:lnTo>
                    <a:pt x="19980" y="20728"/>
                  </a:lnTo>
                  <a:lnTo>
                    <a:pt x="20518" y="19868"/>
                  </a:lnTo>
                  <a:lnTo>
                    <a:pt x="20790" y="19009"/>
                  </a:lnTo>
                  <a:lnTo>
                    <a:pt x="21055" y="17714"/>
                  </a:lnTo>
                  <a:lnTo>
                    <a:pt x="21055" y="9941"/>
                  </a:lnTo>
                  <a:lnTo>
                    <a:pt x="21600" y="2168"/>
                  </a:lnTo>
                  <a:lnTo>
                    <a:pt x="21327" y="1295"/>
                  </a:lnTo>
                  <a:lnTo>
                    <a:pt x="20790" y="872"/>
                  </a:lnTo>
                  <a:lnTo>
                    <a:pt x="17816" y="1295"/>
                  </a:lnTo>
                  <a:lnTo>
                    <a:pt x="14576" y="1295"/>
                  </a:lnTo>
                  <a:lnTo>
                    <a:pt x="7833" y="436"/>
                  </a:lnTo>
                  <a:lnTo>
                    <a:pt x="4049" y="0"/>
                  </a:lnTo>
                  <a:close/>
                </a:path>
              </a:pathLst>
            </a:custGeom>
            <a:solidFill>
              <a:srgbClr val="95A5A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9" name="Shape 1495"/>
            <p:cNvSpPr/>
            <p:nvPr/>
          </p:nvSpPr>
          <p:spPr>
            <a:xfrm>
              <a:off x="4721273" y="6591442"/>
              <a:ext cx="160869" cy="17201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294" y="0"/>
                  </a:moveTo>
                  <a:lnTo>
                    <a:pt x="5694" y="275"/>
                  </a:lnTo>
                  <a:lnTo>
                    <a:pt x="3297" y="558"/>
                  </a:lnTo>
                  <a:lnTo>
                    <a:pt x="2397" y="842"/>
                  </a:lnTo>
                  <a:lnTo>
                    <a:pt x="1194" y="1400"/>
                  </a:lnTo>
                  <a:lnTo>
                    <a:pt x="900" y="2242"/>
                  </a:lnTo>
                  <a:lnTo>
                    <a:pt x="597" y="3083"/>
                  </a:lnTo>
                  <a:lnTo>
                    <a:pt x="597" y="5050"/>
                  </a:lnTo>
                  <a:lnTo>
                    <a:pt x="294" y="15150"/>
                  </a:lnTo>
                  <a:lnTo>
                    <a:pt x="0" y="17675"/>
                  </a:lnTo>
                  <a:lnTo>
                    <a:pt x="294" y="19075"/>
                  </a:lnTo>
                  <a:lnTo>
                    <a:pt x="597" y="19642"/>
                  </a:lnTo>
                  <a:lnTo>
                    <a:pt x="900" y="19917"/>
                  </a:lnTo>
                  <a:lnTo>
                    <a:pt x="1194" y="19917"/>
                  </a:lnTo>
                  <a:lnTo>
                    <a:pt x="1194" y="17392"/>
                  </a:lnTo>
                  <a:lnTo>
                    <a:pt x="1497" y="15150"/>
                  </a:lnTo>
                  <a:lnTo>
                    <a:pt x="1800" y="7008"/>
                  </a:lnTo>
                  <a:lnTo>
                    <a:pt x="1800" y="4483"/>
                  </a:lnTo>
                  <a:lnTo>
                    <a:pt x="2094" y="3083"/>
                  </a:lnTo>
                  <a:lnTo>
                    <a:pt x="2397" y="2525"/>
                  </a:lnTo>
                  <a:lnTo>
                    <a:pt x="2994" y="1958"/>
                  </a:lnTo>
                  <a:lnTo>
                    <a:pt x="4794" y="1400"/>
                  </a:lnTo>
                  <a:lnTo>
                    <a:pt x="6897" y="1117"/>
                  </a:lnTo>
                  <a:lnTo>
                    <a:pt x="10194" y="1117"/>
                  </a:lnTo>
                  <a:lnTo>
                    <a:pt x="13794" y="1400"/>
                  </a:lnTo>
                  <a:lnTo>
                    <a:pt x="17100" y="1683"/>
                  </a:lnTo>
                  <a:lnTo>
                    <a:pt x="20397" y="2525"/>
                  </a:lnTo>
                  <a:lnTo>
                    <a:pt x="20094" y="5608"/>
                  </a:lnTo>
                  <a:lnTo>
                    <a:pt x="20397" y="8692"/>
                  </a:lnTo>
                  <a:lnTo>
                    <a:pt x="19800" y="13750"/>
                  </a:lnTo>
                  <a:lnTo>
                    <a:pt x="19497" y="19075"/>
                  </a:lnTo>
                  <a:lnTo>
                    <a:pt x="16797" y="19642"/>
                  </a:lnTo>
                  <a:lnTo>
                    <a:pt x="13794" y="19642"/>
                  </a:lnTo>
                  <a:lnTo>
                    <a:pt x="8100" y="19075"/>
                  </a:lnTo>
                  <a:lnTo>
                    <a:pt x="3894" y="19075"/>
                  </a:lnTo>
                  <a:lnTo>
                    <a:pt x="2094" y="19642"/>
                  </a:lnTo>
                  <a:lnTo>
                    <a:pt x="1194" y="19917"/>
                  </a:lnTo>
                  <a:lnTo>
                    <a:pt x="597" y="20758"/>
                  </a:lnTo>
                  <a:lnTo>
                    <a:pt x="597" y="21042"/>
                  </a:lnTo>
                  <a:lnTo>
                    <a:pt x="1497" y="21042"/>
                  </a:lnTo>
                  <a:lnTo>
                    <a:pt x="2700" y="20758"/>
                  </a:lnTo>
                  <a:lnTo>
                    <a:pt x="4500" y="20483"/>
                  </a:lnTo>
                  <a:lnTo>
                    <a:pt x="7200" y="20483"/>
                  </a:lnTo>
                  <a:lnTo>
                    <a:pt x="9900" y="20758"/>
                  </a:lnTo>
                  <a:lnTo>
                    <a:pt x="14694" y="21042"/>
                  </a:lnTo>
                  <a:lnTo>
                    <a:pt x="17100" y="21042"/>
                  </a:lnTo>
                  <a:lnTo>
                    <a:pt x="19497" y="20483"/>
                  </a:lnTo>
                  <a:lnTo>
                    <a:pt x="19497" y="21042"/>
                  </a:lnTo>
                  <a:lnTo>
                    <a:pt x="20094" y="21600"/>
                  </a:lnTo>
                  <a:lnTo>
                    <a:pt x="20397" y="21600"/>
                  </a:lnTo>
                  <a:lnTo>
                    <a:pt x="20700" y="21325"/>
                  </a:lnTo>
                  <a:lnTo>
                    <a:pt x="20994" y="19642"/>
                  </a:lnTo>
                  <a:lnTo>
                    <a:pt x="20994" y="17958"/>
                  </a:lnTo>
                  <a:lnTo>
                    <a:pt x="21297" y="14592"/>
                  </a:lnTo>
                  <a:lnTo>
                    <a:pt x="21297" y="11500"/>
                  </a:lnTo>
                  <a:lnTo>
                    <a:pt x="21600" y="8133"/>
                  </a:lnTo>
                  <a:lnTo>
                    <a:pt x="21297" y="3642"/>
                  </a:lnTo>
                  <a:lnTo>
                    <a:pt x="21297" y="2525"/>
                  </a:lnTo>
                  <a:lnTo>
                    <a:pt x="21600" y="2525"/>
                  </a:lnTo>
                  <a:lnTo>
                    <a:pt x="21600" y="1683"/>
                  </a:lnTo>
                  <a:lnTo>
                    <a:pt x="21297" y="1400"/>
                  </a:lnTo>
                  <a:lnTo>
                    <a:pt x="20994" y="1400"/>
                  </a:lnTo>
                  <a:lnTo>
                    <a:pt x="17394" y="558"/>
                  </a:lnTo>
                  <a:lnTo>
                    <a:pt x="13500" y="0"/>
                  </a:lnTo>
                  <a:close/>
                </a:path>
              </a:pathLst>
            </a:custGeom>
            <a:solidFill>
              <a:srgbClr val="95A5A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10" name="Shape 1496"/>
            <p:cNvSpPr/>
            <p:nvPr/>
          </p:nvSpPr>
          <p:spPr>
            <a:xfrm>
              <a:off x="5592645" y="6785825"/>
              <a:ext cx="163126" cy="7817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201" y="0"/>
                  </a:moveTo>
                  <a:lnTo>
                    <a:pt x="10352" y="1229"/>
                  </a:lnTo>
                  <a:lnTo>
                    <a:pt x="7988" y="1852"/>
                  </a:lnTo>
                  <a:lnTo>
                    <a:pt x="5624" y="1229"/>
                  </a:lnTo>
                  <a:lnTo>
                    <a:pt x="3550" y="1229"/>
                  </a:lnTo>
                  <a:lnTo>
                    <a:pt x="1476" y="2475"/>
                  </a:lnTo>
                  <a:lnTo>
                    <a:pt x="1476" y="1852"/>
                  </a:lnTo>
                  <a:lnTo>
                    <a:pt x="1186" y="1229"/>
                  </a:lnTo>
                  <a:lnTo>
                    <a:pt x="888" y="1229"/>
                  </a:lnTo>
                  <a:lnTo>
                    <a:pt x="589" y="1852"/>
                  </a:lnTo>
                  <a:lnTo>
                    <a:pt x="299" y="6784"/>
                  </a:lnTo>
                  <a:lnTo>
                    <a:pt x="299" y="11735"/>
                  </a:lnTo>
                  <a:lnTo>
                    <a:pt x="0" y="21600"/>
                  </a:lnTo>
                  <a:lnTo>
                    <a:pt x="1186" y="21600"/>
                  </a:lnTo>
                  <a:lnTo>
                    <a:pt x="1476" y="13587"/>
                  </a:lnTo>
                  <a:lnTo>
                    <a:pt x="1186" y="4932"/>
                  </a:lnTo>
                  <a:lnTo>
                    <a:pt x="3550" y="4327"/>
                  </a:lnTo>
                  <a:lnTo>
                    <a:pt x="5914" y="3704"/>
                  </a:lnTo>
                  <a:lnTo>
                    <a:pt x="12426" y="3704"/>
                  </a:lnTo>
                  <a:lnTo>
                    <a:pt x="14201" y="3080"/>
                  </a:lnTo>
                  <a:lnTo>
                    <a:pt x="16275" y="2475"/>
                  </a:lnTo>
                  <a:lnTo>
                    <a:pt x="18050" y="2475"/>
                  </a:lnTo>
                  <a:lnTo>
                    <a:pt x="19236" y="3704"/>
                  </a:lnTo>
                  <a:lnTo>
                    <a:pt x="20414" y="7408"/>
                  </a:lnTo>
                  <a:lnTo>
                    <a:pt x="20712" y="10488"/>
                  </a:lnTo>
                  <a:lnTo>
                    <a:pt x="20712" y="21600"/>
                  </a:lnTo>
                  <a:lnTo>
                    <a:pt x="21600" y="21600"/>
                  </a:lnTo>
                  <a:lnTo>
                    <a:pt x="21600" y="15439"/>
                  </a:lnTo>
                  <a:lnTo>
                    <a:pt x="21301" y="8636"/>
                  </a:lnTo>
                  <a:lnTo>
                    <a:pt x="21011" y="6179"/>
                  </a:lnTo>
                  <a:lnTo>
                    <a:pt x="19236" y="1229"/>
                  </a:lnTo>
                  <a:lnTo>
                    <a:pt x="17751" y="0"/>
                  </a:lnTo>
                  <a:close/>
                </a:path>
              </a:pathLst>
            </a:custGeom>
            <a:solidFill>
              <a:srgbClr val="95A5A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11" name="Shape 1497"/>
            <p:cNvSpPr/>
            <p:nvPr/>
          </p:nvSpPr>
          <p:spPr>
            <a:xfrm>
              <a:off x="5787028" y="6783568"/>
              <a:ext cx="172085" cy="8043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932" y="0"/>
                  </a:moveTo>
                  <a:lnTo>
                    <a:pt x="841" y="1800"/>
                  </a:lnTo>
                  <a:lnTo>
                    <a:pt x="566" y="2406"/>
                  </a:lnTo>
                  <a:lnTo>
                    <a:pt x="566" y="3012"/>
                  </a:lnTo>
                  <a:lnTo>
                    <a:pt x="0" y="12012"/>
                  </a:lnTo>
                  <a:lnTo>
                    <a:pt x="0" y="21600"/>
                  </a:lnTo>
                  <a:lnTo>
                    <a:pt x="1125" y="21600"/>
                  </a:lnTo>
                  <a:lnTo>
                    <a:pt x="1125" y="13206"/>
                  </a:lnTo>
                  <a:lnTo>
                    <a:pt x="1408" y="8412"/>
                  </a:lnTo>
                  <a:lnTo>
                    <a:pt x="1408" y="6006"/>
                  </a:lnTo>
                  <a:lnTo>
                    <a:pt x="1125" y="3600"/>
                  </a:lnTo>
                  <a:lnTo>
                    <a:pt x="3649" y="3012"/>
                  </a:lnTo>
                  <a:lnTo>
                    <a:pt x="6173" y="2406"/>
                  </a:lnTo>
                  <a:lnTo>
                    <a:pt x="17393" y="2406"/>
                  </a:lnTo>
                  <a:lnTo>
                    <a:pt x="18510" y="3012"/>
                  </a:lnTo>
                  <a:lnTo>
                    <a:pt x="19351" y="4206"/>
                  </a:lnTo>
                  <a:lnTo>
                    <a:pt x="19917" y="6006"/>
                  </a:lnTo>
                  <a:lnTo>
                    <a:pt x="20475" y="9606"/>
                  </a:lnTo>
                  <a:lnTo>
                    <a:pt x="20475" y="21600"/>
                  </a:lnTo>
                  <a:lnTo>
                    <a:pt x="21600" y="21600"/>
                  </a:lnTo>
                  <a:lnTo>
                    <a:pt x="21600" y="7806"/>
                  </a:lnTo>
                  <a:lnTo>
                    <a:pt x="21317" y="6006"/>
                  </a:lnTo>
                  <a:lnTo>
                    <a:pt x="20759" y="4206"/>
                  </a:lnTo>
                  <a:lnTo>
                    <a:pt x="20192" y="2406"/>
                  </a:lnTo>
                  <a:lnTo>
                    <a:pt x="19351" y="1212"/>
                  </a:lnTo>
                  <a:lnTo>
                    <a:pt x="17668" y="0"/>
                  </a:lnTo>
                  <a:close/>
                </a:path>
              </a:pathLst>
            </a:custGeom>
            <a:solidFill>
              <a:srgbClr val="95A5A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12" name="Shape 1498"/>
            <p:cNvSpPr/>
            <p:nvPr/>
          </p:nvSpPr>
          <p:spPr>
            <a:xfrm>
              <a:off x="3233170" y="6721372"/>
              <a:ext cx="35706" cy="127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5380" y="5440"/>
                  </a:lnTo>
                  <a:lnTo>
                    <a:pt x="2690" y="10880"/>
                  </a:lnTo>
                  <a:lnTo>
                    <a:pt x="0" y="10880"/>
                  </a:lnTo>
                  <a:lnTo>
                    <a:pt x="0" y="16160"/>
                  </a:lnTo>
                  <a:lnTo>
                    <a:pt x="1325" y="21600"/>
                  </a:lnTo>
                  <a:lnTo>
                    <a:pt x="9435" y="21600"/>
                  </a:lnTo>
                  <a:lnTo>
                    <a:pt x="18910" y="16160"/>
                  </a:lnTo>
                  <a:lnTo>
                    <a:pt x="20275" y="10880"/>
                  </a:lnTo>
                  <a:lnTo>
                    <a:pt x="21600" y="10880"/>
                  </a:lnTo>
                  <a:lnTo>
                    <a:pt x="20275" y="0"/>
                  </a:lnTo>
                  <a:close/>
                </a:path>
              </a:pathLst>
            </a:custGeom>
            <a:solidFill>
              <a:srgbClr val="95A5A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13" name="Shape 1499"/>
            <p:cNvSpPr/>
            <p:nvPr/>
          </p:nvSpPr>
          <p:spPr>
            <a:xfrm>
              <a:off x="5103336" y="6600335"/>
              <a:ext cx="172019" cy="16982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075" y="853"/>
                  </a:moveTo>
                  <a:lnTo>
                    <a:pt x="20200" y="1140"/>
                  </a:lnTo>
                  <a:lnTo>
                    <a:pt x="20483" y="1426"/>
                  </a:lnTo>
                  <a:lnTo>
                    <a:pt x="20758" y="6820"/>
                  </a:lnTo>
                  <a:lnTo>
                    <a:pt x="20758" y="12222"/>
                  </a:lnTo>
                  <a:lnTo>
                    <a:pt x="20483" y="14780"/>
                  </a:lnTo>
                  <a:lnTo>
                    <a:pt x="20200" y="17337"/>
                  </a:lnTo>
                  <a:lnTo>
                    <a:pt x="19642" y="18477"/>
                  </a:lnTo>
                  <a:lnTo>
                    <a:pt x="19075" y="19329"/>
                  </a:lnTo>
                  <a:lnTo>
                    <a:pt x="18233" y="20182"/>
                  </a:lnTo>
                  <a:lnTo>
                    <a:pt x="17117" y="20469"/>
                  </a:lnTo>
                  <a:lnTo>
                    <a:pt x="12908" y="20469"/>
                  </a:lnTo>
                  <a:lnTo>
                    <a:pt x="8700" y="20182"/>
                  </a:lnTo>
                  <a:lnTo>
                    <a:pt x="6167" y="20182"/>
                  </a:lnTo>
                  <a:lnTo>
                    <a:pt x="4767" y="19895"/>
                  </a:lnTo>
                  <a:lnTo>
                    <a:pt x="3642" y="19616"/>
                  </a:lnTo>
                  <a:lnTo>
                    <a:pt x="2800" y="19042"/>
                  </a:lnTo>
                  <a:lnTo>
                    <a:pt x="1958" y="18477"/>
                  </a:lnTo>
                  <a:lnTo>
                    <a:pt x="1400" y="17337"/>
                  </a:lnTo>
                  <a:lnTo>
                    <a:pt x="1117" y="15919"/>
                  </a:lnTo>
                  <a:lnTo>
                    <a:pt x="1117" y="14214"/>
                  </a:lnTo>
                  <a:lnTo>
                    <a:pt x="1400" y="12509"/>
                  </a:lnTo>
                  <a:lnTo>
                    <a:pt x="1683" y="9378"/>
                  </a:lnTo>
                  <a:lnTo>
                    <a:pt x="1683" y="7394"/>
                  </a:lnTo>
                  <a:lnTo>
                    <a:pt x="1400" y="5402"/>
                  </a:lnTo>
                  <a:lnTo>
                    <a:pt x="1400" y="1426"/>
                  </a:lnTo>
                  <a:lnTo>
                    <a:pt x="10942" y="1140"/>
                  </a:lnTo>
                  <a:lnTo>
                    <a:pt x="16275" y="853"/>
                  </a:lnTo>
                  <a:close/>
                  <a:moveTo>
                    <a:pt x="11225" y="0"/>
                  </a:moveTo>
                  <a:lnTo>
                    <a:pt x="1400" y="287"/>
                  </a:lnTo>
                  <a:lnTo>
                    <a:pt x="1117" y="574"/>
                  </a:lnTo>
                  <a:lnTo>
                    <a:pt x="842" y="574"/>
                  </a:lnTo>
                  <a:lnTo>
                    <a:pt x="275" y="2279"/>
                  </a:lnTo>
                  <a:lnTo>
                    <a:pt x="275" y="3984"/>
                  </a:lnTo>
                  <a:lnTo>
                    <a:pt x="558" y="7673"/>
                  </a:lnTo>
                  <a:lnTo>
                    <a:pt x="558" y="11370"/>
                  </a:lnTo>
                  <a:lnTo>
                    <a:pt x="0" y="15354"/>
                  </a:lnTo>
                  <a:lnTo>
                    <a:pt x="275" y="17059"/>
                  </a:lnTo>
                  <a:lnTo>
                    <a:pt x="558" y="18477"/>
                  </a:lnTo>
                  <a:lnTo>
                    <a:pt x="2242" y="20182"/>
                  </a:lnTo>
                  <a:lnTo>
                    <a:pt x="3367" y="20747"/>
                  </a:lnTo>
                  <a:lnTo>
                    <a:pt x="4767" y="21034"/>
                  </a:lnTo>
                  <a:lnTo>
                    <a:pt x="7858" y="21321"/>
                  </a:lnTo>
                  <a:lnTo>
                    <a:pt x="12342" y="21600"/>
                  </a:lnTo>
                  <a:lnTo>
                    <a:pt x="17117" y="21600"/>
                  </a:lnTo>
                  <a:lnTo>
                    <a:pt x="18233" y="21321"/>
                  </a:lnTo>
                  <a:lnTo>
                    <a:pt x="19358" y="21034"/>
                  </a:lnTo>
                  <a:lnTo>
                    <a:pt x="20483" y="20469"/>
                  </a:lnTo>
                  <a:lnTo>
                    <a:pt x="20758" y="19895"/>
                  </a:lnTo>
                  <a:lnTo>
                    <a:pt x="21042" y="19616"/>
                  </a:lnTo>
                  <a:lnTo>
                    <a:pt x="21325" y="17059"/>
                  </a:lnTo>
                  <a:lnTo>
                    <a:pt x="21600" y="14780"/>
                  </a:lnTo>
                  <a:lnTo>
                    <a:pt x="21600" y="9952"/>
                  </a:lnTo>
                  <a:lnTo>
                    <a:pt x="21325" y="5115"/>
                  </a:lnTo>
                  <a:lnTo>
                    <a:pt x="21325" y="0"/>
                  </a:lnTo>
                  <a:close/>
                </a:path>
              </a:pathLst>
            </a:custGeom>
            <a:solidFill>
              <a:srgbClr val="95A5A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14" name="Shape 1500"/>
            <p:cNvSpPr/>
            <p:nvPr/>
          </p:nvSpPr>
          <p:spPr>
            <a:xfrm>
              <a:off x="3168332" y="6600335"/>
              <a:ext cx="167572" cy="16763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72" y="1154"/>
                  </a:moveTo>
                  <a:lnTo>
                    <a:pt x="19872" y="5182"/>
                  </a:lnTo>
                  <a:lnTo>
                    <a:pt x="19590" y="9218"/>
                  </a:lnTo>
                  <a:lnTo>
                    <a:pt x="19872" y="11809"/>
                  </a:lnTo>
                  <a:lnTo>
                    <a:pt x="20163" y="14400"/>
                  </a:lnTo>
                  <a:lnTo>
                    <a:pt x="20454" y="15837"/>
                  </a:lnTo>
                  <a:lnTo>
                    <a:pt x="20454" y="17564"/>
                  </a:lnTo>
                  <a:lnTo>
                    <a:pt x="20163" y="19009"/>
                  </a:lnTo>
                  <a:lnTo>
                    <a:pt x="19590" y="19582"/>
                  </a:lnTo>
                  <a:lnTo>
                    <a:pt x="19008" y="19873"/>
                  </a:lnTo>
                  <a:lnTo>
                    <a:pt x="17571" y="20155"/>
                  </a:lnTo>
                  <a:lnTo>
                    <a:pt x="16134" y="20446"/>
                  </a:lnTo>
                  <a:lnTo>
                    <a:pt x="8640" y="20446"/>
                  </a:lnTo>
                  <a:lnTo>
                    <a:pt x="6630" y="20155"/>
                  </a:lnTo>
                  <a:lnTo>
                    <a:pt x="4611" y="19873"/>
                  </a:lnTo>
                  <a:lnTo>
                    <a:pt x="2019" y="19873"/>
                  </a:lnTo>
                  <a:lnTo>
                    <a:pt x="1728" y="19582"/>
                  </a:lnTo>
                  <a:lnTo>
                    <a:pt x="1446" y="19291"/>
                  </a:lnTo>
                  <a:lnTo>
                    <a:pt x="1155" y="17855"/>
                  </a:lnTo>
                  <a:lnTo>
                    <a:pt x="1155" y="13827"/>
                  </a:lnTo>
                  <a:lnTo>
                    <a:pt x="1728" y="9791"/>
                  </a:lnTo>
                  <a:lnTo>
                    <a:pt x="1728" y="5473"/>
                  </a:lnTo>
                  <a:lnTo>
                    <a:pt x="1446" y="3745"/>
                  </a:lnTo>
                  <a:lnTo>
                    <a:pt x="1155" y="1727"/>
                  </a:lnTo>
                  <a:lnTo>
                    <a:pt x="5766" y="1445"/>
                  </a:lnTo>
                  <a:lnTo>
                    <a:pt x="10368" y="1727"/>
                  </a:lnTo>
                  <a:lnTo>
                    <a:pt x="15270" y="1445"/>
                  </a:lnTo>
                  <a:lnTo>
                    <a:pt x="19872" y="1154"/>
                  </a:lnTo>
                  <a:close/>
                  <a:moveTo>
                    <a:pt x="20163" y="0"/>
                  </a:moveTo>
                  <a:lnTo>
                    <a:pt x="17862" y="291"/>
                  </a:lnTo>
                  <a:lnTo>
                    <a:pt x="15270" y="581"/>
                  </a:lnTo>
                  <a:lnTo>
                    <a:pt x="10368" y="581"/>
                  </a:lnTo>
                  <a:lnTo>
                    <a:pt x="5475" y="291"/>
                  </a:lnTo>
                  <a:lnTo>
                    <a:pt x="582" y="581"/>
                  </a:lnTo>
                  <a:lnTo>
                    <a:pt x="0" y="864"/>
                  </a:lnTo>
                  <a:lnTo>
                    <a:pt x="0" y="1727"/>
                  </a:lnTo>
                  <a:lnTo>
                    <a:pt x="582" y="1727"/>
                  </a:lnTo>
                  <a:lnTo>
                    <a:pt x="291" y="6336"/>
                  </a:lnTo>
                  <a:lnTo>
                    <a:pt x="291" y="10945"/>
                  </a:lnTo>
                  <a:lnTo>
                    <a:pt x="0" y="15837"/>
                  </a:lnTo>
                  <a:lnTo>
                    <a:pt x="0" y="18145"/>
                  </a:lnTo>
                  <a:lnTo>
                    <a:pt x="291" y="20446"/>
                  </a:lnTo>
                  <a:lnTo>
                    <a:pt x="291" y="21019"/>
                  </a:lnTo>
                  <a:lnTo>
                    <a:pt x="3747" y="21019"/>
                  </a:lnTo>
                  <a:lnTo>
                    <a:pt x="6630" y="21309"/>
                  </a:lnTo>
                  <a:lnTo>
                    <a:pt x="12387" y="21600"/>
                  </a:lnTo>
                  <a:lnTo>
                    <a:pt x="16707" y="21600"/>
                  </a:lnTo>
                  <a:lnTo>
                    <a:pt x="18726" y="21309"/>
                  </a:lnTo>
                  <a:lnTo>
                    <a:pt x="19590" y="21019"/>
                  </a:lnTo>
                  <a:lnTo>
                    <a:pt x="20454" y="20446"/>
                  </a:lnTo>
                  <a:lnTo>
                    <a:pt x="21027" y="19873"/>
                  </a:lnTo>
                  <a:lnTo>
                    <a:pt x="21318" y="19009"/>
                  </a:lnTo>
                  <a:lnTo>
                    <a:pt x="21600" y="17282"/>
                  </a:lnTo>
                  <a:lnTo>
                    <a:pt x="21600" y="15554"/>
                  </a:lnTo>
                  <a:lnTo>
                    <a:pt x="21318" y="13827"/>
                  </a:lnTo>
                  <a:lnTo>
                    <a:pt x="21027" y="11518"/>
                  </a:lnTo>
                  <a:lnTo>
                    <a:pt x="20736" y="9218"/>
                  </a:lnTo>
                  <a:lnTo>
                    <a:pt x="21027" y="4900"/>
                  </a:lnTo>
                  <a:lnTo>
                    <a:pt x="21027" y="581"/>
                  </a:lnTo>
                  <a:lnTo>
                    <a:pt x="20736" y="291"/>
                  </a:lnTo>
                  <a:lnTo>
                    <a:pt x="20163" y="0"/>
                  </a:lnTo>
                  <a:close/>
                </a:path>
              </a:pathLst>
            </a:custGeom>
            <a:solidFill>
              <a:srgbClr val="95A5A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15" name="Shape 1501"/>
            <p:cNvSpPr/>
            <p:nvPr/>
          </p:nvSpPr>
          <p:spPr>
            <a:xfrm>
              <a:off x="4913399" y="6595888"/>
              <a:ext cx="172019" cy="17208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050" y="841"/>
                  </a:moveTo>
                  <a:lnTo>
                    <a:pt x="9258" y="1125"/>
                  </a:lnTo>
                  <a:lnTo>
                    <a:pt x="13467" y="1399"/>
                  </a:lnTo>
                  <a:lnTo>
                    <a:pt x="17675" y="1683"/>
                  </a:lnTo>
                  <a:lnTo>
                    <a:pt x="18800" y="1966"/>
                  </a:lnTo>
                  <a:lnTo>
                    <a:pt x="19642" y="2241"/>
                  </a:lnTo>
                  <a:lnTo>
                    <a:pt x="19917" y="3082"/>
                  </a:lnTo>
                  <a:lnTo>
                    <a:pt x="20200" y="3923"/>
                  </a:lnTo>
                  <a:lnTo>
                    <a:pt x="20483" y="5889"/>
                  </a:lnTo>
                  <a:lnTo>
                    <a:pt x="20483" y="7855"/>
                  </a:lnTo>
                  <a:lnTo>
                    <a:pt x="20200" y="12345"/>
                  </a:lnTo>
                  <a:lnTo>
                    <a:pt x="19917" y="16827"/>
                  </a:lnTo>
                  <a:lnTo>
                    <a:pt x="19642" y="18235"/>
                  </a:lnTo>
                  <a:lnTo>
                    <a:pt x="19075" y="19076"/>
                  </a:lnTo>
                  <a:lnTo>
                    <a:pt x="18233" y="19917"/>
                  </a:lnTo>
                  <a:lnTo>
                    <a:pt x="17392" y="20192"/>
                  </a:lnTo>
                  <a:lnTo>
                    <a:pt x="16275" y="20475"/>
                  </a:lnTo>
                  <a:lnTo>
                    <a:pt x="15150" y="20475"/>
                  </a:lnTo>
                  <a:lnTo>
                    <a:pt x="12908" y="20192"/>
                  </a:lnTo>
                  <a:lnTo>
                    <a:pt x="7858" y="19917"/>
                  </a:lnTo>
                  <a:lnTo>
                    <a:pt x="4492" y="19634"/>
                  </a:lnTo>
                  <a:lnTo>
                    <a:pt x="2808" y="19351"/>
                  </a:lnTo>
                  <a:lnTo>
                    <a:pt x="1967" y="18793"/>
                  </a:lnTo>
                  <a:lnTo>
                    <a:pt x="1683" y="18235"/>
                  </a:lnTo>
                  <a:lnTo>
                    <a:pt x="1125" y="16269"/>
                  </a:lnTo>
                  <a:lnTo>
                    <a:pt x="842" y="14303"/>
                  </a:lnTo>
                  <a:lnTo>
                    <a:pt x="842" y="10096"/>
                  </a:lnTo>
                  <a:lnTo>
                    <a:pt x="1125" y="5889"/>
                  </a:lnTo>
                  <a:lnTo>
                    <a:pt x="1125" y="1683"/>
                  </a:lnTo>
                  <a:lnTo>
                    <a:pt x="3083" y="1125"/>
                  </a:lnTo>
                  <a:lnTo>
                    <a:pt x="5050" y="841"/>
                  </a:lnTo>
                  <a:close/>
                  <a:moveTo>
                    <a:pt x="3650" y="0"/>
                  </a:moveTo>
                  <a:lnTo>
                    <a:pt x="558" y="558"/>
                  </a:lnTo>
                  <a:lnTo>
                    <a:pt x="283" y="841"/>
                  </a:lnTo>
                  <a:lnTo>
                    <a:pt x="283" y="1399"/>
                  </a:lnTo>
                  <a:lnTo>
                    <a:pt x="0" y="7014"/>
                  </a:lnTo>
                  <a:lnTo>
                    <a:pt x="0" y="16552"/>
                  </a:lnTo>
                  <a:lnTo>
                    <a:pt x="283" y="17668"/>
                  </a:lnTo>
                  <a:lnTo>
                    <a:pt x="558" y="18793"/>
                  </a:lnTo>
                  <a:lnTo>
                    <a:pt x="1125" y="19634"/>
                  </a:lnTo>
                  <a:lnTo>
                    <a:pt x="1967" y="20192"/>
                  </a:lnTo>
                  <a:lnTo>
                    <a:pt x="3650" y="20759"/>
                  </a:lnTo>
                  <a:lnTo>
                    <a:pt x="5608" y="20759"/>
                  </a:lnTo>
                  <a:lnTo>
                    <a:pt x="9817" y="21317"/>
                  </a:lnTo>
                  <a:lnTo>
                    <a:pt x="13750" y="21317"/>
                  </a:lnTo>
                  <a:lnTo>
                    <a:pt x="15708" y="21600"/>
                  </a:lnTo>
                  <a:lnTo>
                    <a:pt x="17675" y="21317"/>
                  </a:lnTo>
                  <a:lnTo>
                    <a:pt x="18517" y="21034"/>
                  </a:lnTo>
                  <a:lnTo>
                    <a:pt x="19358" y="20759"/>
                  </a:lnTo>
                  <a:lnTo>
                    <a:pt x="19917" y="19917"/>
                  </a:lnTo>
                  <a:lnTo>
                    <a:pt x="20483" y="19076"/>
                  </a:lnTo>
                  <a:lnTo>
                    <a:pt x="21042" y="16552"/>
                  </a:lnTo>
                  <a:lnTo>
                    <a:pt x="21325" y="14028"/>
                  </a:lnTo>
                  <a:lnTo>
                    <a:pt x="21325" y="8697"/>
                  </a:lnTo>
                  <a:lnTo>
                    <a:pt x="21600" y="4765"/>
                  </a:lnTo>
                  <a:lnTo>
                    <a:pt x="21325" y="3082"/>
                  </a:lnTo>
                  <a:lnTo>
                    <a:pt x="21042" y="1966"/>
                  </a:lnTo>
                  <a:lnTo>
                    <a:pt x="20483" y="1399"/>
                  </a:lnTo>
                  <a:lnTo>
                    <a:pt x="19642" y="841"/>
                  </a:lnTo>
                  <a:lnTo>
                    <a:pt x="18800" y="558"/>
                  </a:lnTo>
                  <a:lnTo>
                    <a:pt x="16550" y="283"/>
                  </a:lnTo>
                  <a:lnTo>
                    <a:pt x="12342" y="283"/>
                  </a:lnTo>
                  <a:lnTo>
                    <a:pt x="6450" y="0"/>
                  </a:lnTo>
                  <a:close/>
                </a:path>
              </a:pathLst>
            </a:custGeom>
            <a:solidFill>
              <a:srgbClr val="95A5A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16" name="Shape 1502"/>
            <p:cNvSpPr/>
            <p:nvPr/>
          </p:nvSpPr>
          <p:spPr>
            <a:xfrm>
              <a:off x="4982685" y="6698688"/>
              <a:ext cx="33515" cy="424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506" y="4556"/>
                  </a:moveTo>
                  <a:lnTo>
                    <a:pt x="15826" y="5670"/>
                  </a:lnTo>
                  <a:lnTo>
                    <a:pt x="12960" y="7965"/>
                  </a:lnTo>
                  <a:lnTo>
                    <a:pt x="11506" y="9079"/>
                  </a:lnTo>
                  <a:lnTo>
                    <a:pt x="7186" y="9079"/>
                  </a:lnTo>
                  <a:lnTo>
                    <a:pt x="5731" y="6818"/>
                  </a:lnTo>
                  <a:lnTo>
                    <a:pt x="5731" y="4556"/>
                  </a:lnTo>
                  <a:close/>
                  <a:moveTo>
                    <a:pt x="8640" y="0"/>
                  </a:moveTo>
                  <a:lnTo>
                    <a:pt x="5731" y="1147"/>
                  </a:lnTo>
                  <a:lnTo>
                    <a:pt x="2866" y="2261"/>
                  </a:lnTo>
                  <a:lnTo>
                    <a:pt x="1411" y="3409"/>
                  </a:lnTo>
                  <a:lnTo>
                    <a:pt x="0" y="5670"/>
                  </a:lnTo>
                  <a:lnTo>
                    <a:pt x="0" y="7965"/>
                  </a:lnTo>
                  <a:lnTo>
                    <a:pt x="2866" y="11374"/>
                  </a:lnTo>
                  <a:lnTo>
                    <a:pt x="8640" y="13635"/>
                  </a:lnTo>
                  <a:lnTo>
                    <a:pt x="12960" y="13635"/>
                  </a:lnTo>
                  <a:lnTo>
                    <a:pt x="11506" y="14782"/>
                  </a:lnTo>
                  <a:lnTo>
                    <a:pt x="10051" y="17044"/>
                  </a:lnTo>
                  <a:lnTo>
                    <a:pt x="8640" y="15896"/>
                  </a:lnTo>
                  <a:lnTo>
                    <a:pt x="5731" y="15896"/>
                  </a:lnTo>
                  <a:lnTo>
                    <a:pt x="5731" y="19305"/>
                  </a:lnTo>
                  <a:lnTo>
                    <a:pt x="7186" y="21600"/>
                  </a:lnTo>
                  <a:lnTo>
                    <a:pt x="10051" y="21600"/>
                  </a:lnTo>
                  <a:lnTo>
                    <a:pt x="12960" y="20453"/>
                  </a:lnTo>
                  <a:lnTo>
                    <a:pt x="15826" y="18191"/>
                  </a:lnTo>
                  <a:lnTo>
                    <a:pt x="18691" y="14782"/>
                  </a:lnTo>
                  <a:lnTo>
                    <a:pt x="20146" y="10226"/>
                  </a:lnTo>
                  <a:lnTo>
                    <a:pt x="21600" y="6818"/>
                  </a:lnTo>
                  <a:lnTo>
                    <a:pt x="20146" y="5670"/>
                  </a:lnTo>
                  <a:lnTo>
                    <a:pt x="17280" y="4556"/>
                  </a:lnTo>
                  <a:lnTo>
                    <a:pt x="15826" y="2261"/>
                  </a:lnTo>
                  <a:lnTo>
                    <a:pt x="12960" y="1147"/>
                  </a:lnTo>
                  <a:lnTo>
                    <a:pt x="8640" y="0"/>
                  </a:lnTo>
                  <a:close/>
                </a:path>
              </a:pathLst>
            </a:custGeom>
            <a:solidFill>
              <a:srgbClr val="95A5A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17" name="Shape 1503"/>
            <p:cNvSpPr/>
            <p:nvPr/>
          </p:nvSpPr>
          <p:spPr>
            <a:xfrm>
              <a:off x="3230914" y="6687539"/>
              <a:ext cx="33515" cy="2681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640" y="5400"/>
                  </a:moveTo>
                  <a:lnTo>
                    <a:pt x="8640" y="7164"/>
                  </a:lnTo>
                  <a:lnTo>
                    <a:pt x="10094" y="8982"/>
                  </a:lnTo>
                  <a:lnTo>
                    <a:pt x="14414" y="7164"/>
                  </a:lnTo>
                  <a:lnTo>
                    <a:pt x="8640" y="14382"/>
                  </a:lnTo>
                  <a:lnTo>
                    <a:pt x="5774" y="16200"/>
                  </a:lnTo>
                  <a:lnTo>
                    <a:pt x="4320" y="16200"/>
                  </a:lnTo>
                  <a:lnTo>
                    <a:pt x="5774" y="10800"/>
                  </a:lnTo>
                  <a:lnTo>
                    <a:pt x="7186" y="7164"/>
                  </a:lnTo>
                  <a:lnTo>
                    <a:pt x="8640" y="5400"/>
                  </a:lnTo>
                  <a:close/>
                  <a:moveTo>
                    <a:pt x="7186" y="0"/>
                  </a:moveTo>
                  <a:lnTo>
                    <a:pt x="4320" y="3582"/>
                  </a:lnTo>
                  <a:lnTo>
                    <a:pt x="1454" y="5400"/>
                  </a:lnTo>
                  <a:lnTo>
                    <a:pt x="0" y="14382"/>
                  </a:lnTo>
                  <a:lnTo>
                    <a:pt x="0" y="19782"/>
                  </a:lnTo>
                  <a:lnTo>
                    <a:pt x="2866" y="21600"/>
                  </a:lnTo>
                  <a:lnTo>
                    <a:pt x="10094" y="21600"/>
                  </a:lnTo>
                  <a:lnTo>
                    <a:pt x="15826" y="16200"/>
                  </a:lnTo>
                  <a:lnTo>
                    <a:pt x="21600" y="8982"/>
                  </a:lnTo>
                  <a:lnTo>
                    <a:pt x="21600" y="5400"/>
                  </a:lnTo>
                  <a:lnTo>
                    <a:pt x="20146" y="1764"/>
                  </a:lnTo>
                  <a:lnTo>
                    <a:pt x="18734" y="1764"/>
                  </a:lnTo>
                  <a:lnTo>
                    <a:pt x="15826" y="0"/>
                  </a:lnTo>
                  <a:close/>
                </a:path>
              </a:pathLst>
            </a:custGeom>
            <a:solidFill>
              <a:srgbClr val="95A5A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18" name="Shape 1504"/>
            <p:cNvSpPr/>
            <p:nvPr/>
          </p:nvSpPr>
          <p:spPr>
            <a:xfrm>
              <a:off x="5199433" y="6788081"/>
              <a:ext cx="178721" cy="7592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16" y="0"/>
                  </a:moveTo>
                  <a:lnTo>
                    <a:pt x="8911" y="623"/>
                  </a:lnTo>
                  <a:lnTo>
                    <a:pt x="2695" y="623"/>
                  </a:lnTo>
                  <a:lnTo>
                    <a:pt x="810" y="1265"/>
                  </a:lnTo>
                  <a:lnTo>
                    <a:pt x="265" y="1907"/>
                  </a:lnTo>
                  <a:lnTo>
                    <a:pt x="265" y="3172"/>
                  </a:lnTo>
                  <a:lnTo>
                    <a:pt x="0" y="5721"/>
                  </a:lnTo>
                  <a:lnTo>
                    <a:pt x="0" y="21600"/>
                  </a:lnTo>
                  <a:lnTo>
                    <a:pt x="1075" y="21600"/>
                  </a:lnTo>
                  <a:lnTo>
                    <a:pt x="1075" y="3814"/>
                  </a:lnTo>
                  <a:lnTo>
                    <a:pt x="4051" y="3172"/>
                  </a:lnTo>
                  <a:lnTo>
                    <a:pt x="7018" y="2530"/>
                  </a:lnTo>
                  <a:lnTo>
                    <a:pt x="9986" y="3172"/>
                  </a:lnTo>
                  <a:lnTo>
                    <a:pt x="12689" y="2530"/>
                  </a:lnTo>
                  <a:lnTo>
                    <a:pt x="15657" y="2530"/>
                  </a:lnTo>
                  <a:lnTo>
                    <a:pt x="17277" y="3172"/>
                  </a:lnTo>
                  <a:lnTo>
                    <a:pt x="18632" y="3814"/>
                  </a:lnTo>
                  <a:lnTo>
                    <a:pt x="19442" y="4437"/>
                  </a:lnTo>
                  <a:lnTo>
                    <a:pt x="19980" y="5721"/>
                  </a:lnTo>
                  <a:lnTo>
                    <a:pt x="20253" y="7628"/>
                  </a:lnTo>
                  <a:lnTo>
                    <a:pt x="20517" y="9535"/>
                  </a:lnTo>
                  <a:lnTo>
                    <a:pt x="20517" y="17786"/>
                  </a:lnTo>
                  <a:lnTo>
                    <a:pt x="20253" y="21600"/>
                  </a:lnTo>
                  <a:lnTo>
                    <a:pt x="21327" y="21600"/>
                  </a:lnTo>
                  <a:lnTo>
                    <a:pt x="21600" y="16521"/>
                  </a:lnTo>
                  <a:lnTo>
                    <a:pt x="21600" y="10158"/>
                  </a:lnTo>
                  <a:lnTo>
                    <a:pt x="21327" y="6344"/>
                  </a:lnTo>
                  <a:lnTo>
                    <a:pt x="20790" y="3814"/>
                  </a:lnTo>
                  <a:lnTo>
                    <a:pt x="19707" y="1907"/>
                  </a:lnTo>
                  <a:lnTo>
                    <a:pt x="18632" y="1265"/>
                  </a:lnTo>
                  <a:lnTo>
                    <a:pt x="17277" y="623"/>
                  </a:lnTo>
                  <a:lnTo>
                    <a:pt x="15929" y="0"/>
                  </a:lnTo>
                  <a:close/>
                </a:path>
              </a:pathLst>
            </a:custGeom>
            <a:solidFill>
              <a:srgbClr val="95A5A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19" name="Shape 1505"/>
            <p:cNvSpPr/>
            <p:nvPr/>
          </p:nvSpPr>
          <p:spPr>
            <a:xfrm>
              <a:off x="3619680" y="6694241"/>
              <a:ext cx="38028" cy="4240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422" y="0"/>
                  </a:moveTo>
                  <a:lnTo>
                    <a:pt x="6371" y="2265"/>
                  </a:lnTo>
                  <a:lnTo>
                    <a:pt x="2563" y="5679"/>
                  </a:lnTo>
                  <a:lnTo>
                    <a:pt x="2563" y="7944"/>
                  </a:lnTo>
                  <a:lnTo>
                    <a:pt x="5089" y="7944"/>
                  </a:lnTo>
                  <a:lnTo>
                    <a:pt x="10178" y="4530"/>
                  </a:lnTo>
                  <a:lnTo>
                    <a:pt x="13985" y="3414"/>
                  </a:lnTo>
                  <a:lnTo>
                    <a:pt x="16511" y="4530"/>
                  </a:lnTo>
                  <a:lnTo>
                    <a:pt x="7615" y="11358"/>
                  </a:lnTo>
                  <a:lnTo>
                    <a:pt x="1282" y="17070"/>
                  </a:lnTo>
                  <a:lnTo>
                    <a:pt x="0" y="18186"/>
                  </a:lnTo>
                  <a:lnTo>
                    <a:pt x="0" y="20485"/>
                  </a:lnTo>
                  <a:lnTo>
                    <a:pt x="1282" y="20485"/>
                  </a:lnTo>
                  <a:lnTo>
                    <a:pt x="3807" y="21600"/>
                  </a:lnTo>
                  <a:lnTo>
                    <a:pt x="15229" y="19335"/>
                  </a:lnTo>
                  <a:lnTo>
                    <a:pt x="20318" y="19335"/>
                  </a:lnTo>
                  <a:lnTo>
                    <a:pt x="21600" y="18186"/>
                  </a:lnTo>
                  <a:lnTo>
                    <a:pt x="21600" y="15921"/>
                  </a:lnTo>
                  <a:lnTo>
                    <a:pt x="20318" y="14772"/>
                  </a:lnTo>
                  <a:lnTo>
                    <a:pt x="15229" y="14772"/>
                  </a:lnTo>
                  <a:lnTo>
                    <a:pt x="10178" y="15921"/>
                  </a:lnTo>
                  <a:lnTo>
                    <a:pt x="21600" y="5679"/>
                  </a:lnTo>
                  <a:lnTo>
                    <a:pt x="21600" y="4530"/>
                  </a:lnTo>
                  <a:lnTo>
                    <a:pt x="20318" y="2265"/>
                  </a:lnTo>
                  <a:lnTo>
                    <a:pt x="17793" y="0"/>
                  </a:lnTo>
                  <a:close/>
                </a:path>
              </a:pathLst>
            </a:custGeom>
            <a:solidFill>
              <a:srgbClr val="95A5A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20" name="Shape 1506"/>
            <p:cNvSpPr/>
            <p:nvPr/>
          </p:nvSpPr>
          <p:spPr>
            <a:xfrm>
              <a:off x="3972742" y="6472980"/>
              <a:ext cx="176532" cy="10950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649" y="1767"/>
                  </a:moveTo>
                  <a:lnTo>
                    <a:pt x="15859" y="2212"/>
                  </a:lnTo>
                  <a:lnTo>
                    <a:pt x="18319" y="2212"/>
                  </a:lnTo>
                  <a:lnTo>
                    <a:pt x="19140" y="2644"/>
                  </a:lnTo>
                  <a:lnTo>
                    <a:pt x="19684" y="3089"/>
                  </a:lnTo>
                  <a:lnTo>
                    <a:pt x="19960" y="3967"/>
                  </a:lnTo>
                  <a:lnTo>
                    <a:pt x="19960" y="7501"/>
                  </a:lnTo>
                  <a:lnTo>
                    <a:pt x="19684" y="10577"/>
                  </a:lnTo>
                  <a:lnTo>
                    <a:pt x="19684" y="14544"/>
                  </a:lnTo>
                  <a:lnTo>
                    <a:pt x="19960" y="16311"/>
                  </a:lnTo>
                  <a:lnTo>
                    <a:pt x="20228" y="18079"/>
                  </a:lnTo>
                  <a:lnTo>
                    <a:pt x="16403" y="18511"/>
                  </a:lnTo>
                  <a:lnTo>
                    <a:pt x="12302" y="18511"/>
                  </a:lnTo>
                  <a:lnTo>
                    <a:pt x="9022" y="18956"/>
                  </a:lnTo>
                  <a:lnTo>
                    <a:pt x="5465" y="19833"/>
                  </a:lnTo>
                  <a:lnTo>
                    <a:pt x="3549" y="19401"/>
                  </a:lnTo>
                  <a:lnTo>
                    <a:pt x="1640" y="18511"/>
                  </a:lnTo>
                  <a:lnTo>
                    <a:pt x="1364" y="18079"/>
                  </a:lnTo>
                  <a:lnTo>
                    <a:pt x="1088" y="17633"/>
                  </a:lnTo>
                  <a:lnTo>
                    <a:pt x="1088" y="7501"/>
                  </a:lnTo>
                  <a:lnTo>
                    <a:pt x="820" y="3089"/>
                  </a:lnTo>
                  <a:lnTo>
                    <a:pt x="1088" y="3089"/>
                  </a:lnTo>
                  <a:lnTo>
                    <a:pt x="1908" y="2212"/>
                  </a:lnTo>
                  <a:lnTo>
                    <a:pt x="2728" y="1767"/>
                  </a:lnTo>
                  <a:close/>
                  <a:moveTo>
                    <a:pt x="2460" y="0"/>
                  </a:moveTo>
                  <a:lnTo>
                    <a:pt x="1640" y="445"/>
                  </a:lnTo>
                  <a:lnTo>
                    <a:pt x="820" y="1322"/>
                  </a:lnTo>
                  <a:lnTo>
                    <a:pt x="820" y="445"/>
                  </a:lnTo>
                  <a:lnTo>
                    <a:pt x="268" y="445"/>
                  </a:lnTo>
                  <a:lnTo>
                    <a:pt x="0" y="4412"/>
                  </a:lnTo>
                  <a:lnTo>
                    <a:pt x="0" y="16311"/>
                  </a:lnTo>
                  <a:lnTo>
                    <a:pt x="268" y="17633"/>
                  </a:lnTo>
                  <a:lnTo>
                    <a:pt x="544" y="18956"/>
                  </a:lnTo>
                  <a:lnTo>
                    <a:pt x="1088" y="19833"/>
                  </a:lnTo>
                  <a:lnTo>
                    <a:pt x="1908" y="20723"/>
                  </a:lnTo>
                  <a:lnTo>
                    <a:pt x="3825" y="21155"/>
                  </a:lnTo>
                  <a:lnTo>
                    <a:pt x="6009" y="21600"/>
                  </a:lnTo>
                  <a:lnTo>
                    <a:pt x="10386" y="20723"/>
                  </a:lnTo>
                  <a:lnTo>
                    <a:pt x="13122" y="20278"/>
                  </a:lnTo>
                  <a:lnTo>
                    <a:pt x="18319" y="20278"/>
                  </a:lnTo>
                  <a:lnTo>
                    <a:pt x="21048" y="19833"/>
                  </a:lnTo>
                  <a:lnTo>
                    <a:pt x="21600" y="19401"/>
                  </a:lnTo>
                  <a:lnTo>
                    <a:pt x="21600" y="18511"/>
                  </a:lnTo>
                  <a:lnTo>
                    <a:pt x="21048" y="16311"/>
                  </a:lnTo>
                  <a:lnTo>
                    <a:pt x="20780" y="14112"/>
                  </a:lnTo>
                  <a:lnTo>
                    <a:pt x="20780" y="9700"/>
                  </a:lnTo>
                  <a:lnTo>
                    <a:pt x="21048" y="7056"/>
                  </a:lnTo>
                  <a:lnTo>
                    <a:pt x="21048" y="4857"/>
                  </a:lnTo>
                  <a:lnTo>
                    <a:pt x="20780" y="2644"/>
                  </a:lnTo>
                  <a:lnTo>
                    <a:pt x="19960" y="445"/>
                  </a:lnTo>
                  <a:lnTo>
                    <a:pt x="19684" y="445"/>
                  </a:lnTo>
                  <a:lnTo>
                    <a:pt x="19408" y="0"/>
                  </a:lnTo>
                  <a:lnTo>
                    <a:pt x="16679" y="445"/>
                  </a:lnTo>
                  <a:lnTo>
                    <a:pt x="13943" y="445"/>
                  </a:lnTo>
                  <a:lnTo>
                    <a:pt x="8202" y="0"/>
                  </a:lnTo>
                  <a:close/>
                </a:path>
              </a:pathLst>
            </a:custGeom>
            <a:solidFill>
              <a:srgbClr val="95A5A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21" name="Shape 1507"/>
            <p:cNvSpPr/>
            <p:nvPr/>
          </p:nvSpPr>
          <p:spPr>
            <a:xfrm>
              <a:off x="4817303" y="6783568"/>
              <a:ext cx="172085" cy="8043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427" y="0"/>
                  </a:moveTo>
                  <a:lnTo>
                    <a:pt x="7014" y="1212"/>
                  </a:lnTo>
                  <a:lnTo>
                    <a:pt x="566" y="1212"/>
                  </a:lnTo>
                  <a:lnTo>
                    <a:pt x="283" y="1800"/>
                  </a:lnTo>
                  <a:lnTo>
                    <a:pt x="0" y="2406"/>
                  </a:lnTo>
                  <a:lnTo>
                    <a:pt x="0" y="3012"/>
                  </a:lnTo>
                  <a:lnTo>
                    <a:pt x="283" y="3600"/>
                  </a:lnTo>
                  <a:lnTo>
                    <a:pt x="0" y="7200"/>
                  </a:lnTo>
                  <a:lnTo>
                    <a:pt x="0" y="11406"/>
                  </a:lnTo>
                  <a:lnTo>
                    <a:pt x="283" y="19212"/>
                  </a:lnTo>
                  <a:lnTo>
                    <a:pt x="283" y="21600"/>
                  </a:lnTo>
                  <a:lnTo>
                    <a:pt x="1408" y="21600"/>
                  </a:lnTo>
                  <a:lnTo>
                    <a:pt x="1408" y="13206"/>
                  </a:lnTo>
                  <a:lnTo>
                    <a:pt x="1125" y="8412"/>
                  </a:lnTo>
                  <a:lnTo>
                    <a:pt x="1125" y="4206"/>
                  </a:lnTo>
                  <a:lnTo>
                    <a:pt x="7572" y="3600"/>
                  </a:lnTo>
                  <a:lnTo>
                    <a:pt x="14028" y="2406"/>
                  </a:lnTo>
                  <a:lnTo>
                    <a:pt x="16269" y="2406"/>
                  </a:lnTo>
                  <a:lnTo>
                    <a:pt x="18235" y="3012"/>
                  </a:lnTo>
                  <a:lnTo>
                    <a:pt x="19351" y="3600"/>
                  </a:lnTo>
                  <a:lnTo>
                    <a:pt x="19917" y="5400"/>
                  </a:lnTo>
                  <a:lnTo>
                    <a:pt x="20192" y="7200"/>
                  </a:lnTo>
                  <a:lnTo>
                    <a:pt x="20475" y="9606"/>
                  </a:lnTo>
                  <a:lnTo>
                    <a:pt x="20475" y="15612"/>
                  </a:lnTo>
                  <a:lnTo>
                    <a:pt x="20192" y="21600"/>
                  </a:lnTo>
                  <a:lnTo>
                    <a:pt x="21034" y="21600"/>
                  </a:lnTo>
                  <a:lnTo>
                    <a:pt x="21600" y="15006"/>
                  </a:lnTo>
                  <a:lnTo>
                    <a:pt x="21600" y="9000"/>
                  </a:lnTo>
                  <a:lnTo>
                    <a:pt x="21317" y="5400"/>
                  </a:lnTo>
                  <a:lnTo>
                    <a:pt x="20759" y="3012"/>
                  </a:lnTo>
                  <a:lnTo>
                    <a:pt x="19634" y="1212"/>
                  </a:lnTo>
                  <a:lnTo>
                    <a:pt x="18235" y="606"/>
                  </a:lnTo>
                  <a:lnTo>
                    <a:pt x="16827" y="0"/>
                  </a:lnTo>
                  <a:close/>
                </a:path>
              </a:pathLst>
            </a:custGeom>
            <a:solidFill>
              <a:srgbClr val="95A5A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22" name="Shape 1508"/>
            <p:cNvSpPr/>
            <p:nvPr/>
          </p:nvSpPr>
          <p:spPr>
            <a:xfrm>
              <a:off x="4571553" y="6470790"/>
              <a:ext cx="183235" cy="10943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278" y="1755"/>
                  </a:moveTo>
                  <a:lnTo>
                    <a:pt x="20544" y="2201"/>
                  </a:lnTo>
                  <a:lnTo>
                    <a:pt x="20810" y="2201"/>
                  </a:lnTo>
                  <a:lnTo>
                    <a:pt x="20810" y="3524"/>
                  </a:lnTo>
                  <a:lnTo>
                    <a:pt x="20544" y="7493"/>
                  </a:lnTo>
                  <a:lnTo>
                    <a:pt x="19754" y="14985"/>
                  </a:lnTo>
                  <a:lnTo>
                    <a:pt x="19488" y="17199"/>
                  </a:lnTo>
                  <a:lnTo>
                    <a:pt x="18964" y="18522"/>
                  </a:lnTo>
                  <a:lnTo>
                    <a:pt x="18173" y="18954"/>
                  </a:lnTo>
                  <a:lnTo>
                    <a:pt x="16593" y="19399"/>
                  </a:lnTo>
                  <a:lnTo>
                    <a:pt x="13957" y="19845"/>
                  </a:lnTo>
                  <a:lnTo>
                    <a:pt x="11062" y="19399"/>
                  </a:lnTo>
                  <a:lnTo>
                    <a:pt x="6587" y="18954"/>
                  </a:lnTo>
                  <a:lnTo>
                    <a:pt x="3951" y="18954"/>
                  </a:lnTo>
                  <a:lnTo>
                    <a:pt x="2629" y="18522"/>
                  </a:lnTo>
                  <a:lnTo>
                    <a:pt x="2104" y="18076"/>
                  </a:lnTo>
                  <a:lnTo>
                    <a:pt x="1580" y="17199"/>
                  </a:lnTo>
                  <a:lnTo>
                    <a:pt x="1314" y="16308"/>
                  </a:lnTo>
                  <a:lnTo>
                    <a:pt x="1048" y="14985"/>
                  </a:lnTo>
                  <a:lnTo>
                    <a:pt x="1048" y="7047"/>
                  </a:lnTo>
                  <a:lnTo>
                    <a:pt x="1580" y="2646"/>
                  </a:lnTo>
                  <a:lnTo>
                    <a:pt x="3419" y="2201"/>
                  </a:lnTo>
                  <a:lnTo>
                    <a:pt x="5797" y="2201"/>
                  </a:lnTo>
                  <a:lnTo>
                    <a:pt x="9482" y="1755"/>
                  </a:lnTo>
                  <a:close/>
                  <a:moveTo>
                    <a:pt x="5797" y="0"/>
                  </a:moveTo>
                  <a:lnTo>
                    <a:pt x="3685" y="432"/>
                  </a:lnTo>
                  <a:lnTo>
                    <a:pt x="1580" y="878"/>
                  </a:lnTo>
                  <a:lnTo>
                    <a:pt x="1314" y="432"/>
                  </a:lnTo>
                  <a:lnTo>
                    <a:pt x="1048" y="432"/>
                  </a:lnTo>
                  <a:lnTo>
                    <a:pt x="790" y="878"/>
                  </a:lnTo>
                  <a:lnTo>
                    <a:pt x="790" y="1323"/>
                  </a:lnTo>
                  <a:lnTo>
                    <a:pt x="524" y="1755"/>
                  </a:lnTo>
                  <a:lnTo>
                    <a:pt x="258" y="2646"/>
                  </a:lnTo>
                  <a:lnTo>
                    <a:pt x="258" y="3078"/>
                  </a:lnTo>
                  <a:lnTo>
                    <a:pt x="524" y="3524"/>
                  </a:lnTo>
                  <a:lnTo>
                    <a:pt x="0" y="9261"/>
                  </a:lnTo>
                  <a:lnTo>
                    <a:pt x="0" y="14985"/>
                  </a:lnTo>
                  <a:lnTo>
                    <a:pt x="258" y="16753"/>
                  </a:lnTo>
                  <a:lnTo>
                    <a:pt x="524" y="18076"/>
                  </a:lnTo>
                  <a:lnTo>
                    <a:pt x="1580" y="19845"/>
                  </a:lnTo>
                  <a:lnTo>
                    <a:pt x="3685" y="20722"/>
                  </a:lnTo>
                  <a:lnTo>
                    <a:pt x="5797" y="21168"/>
                  </a:lnTo>
                  <a:lnTo>
                    <a:pt x="10272" y="21600"/>
                  </a:lnTo>
                  <a:lnTo>
                    <a:pt x="15279" y="21600"/>
                  </a:lnTo>
                  <a:lnTo>
                    <a:pt x="17649" y="21168"/>
                  </a:lnTo>
                  <a:lnTo>
                    <a:pt x="20278" y="20277"/>
                  </a:lnTo>
                  <a:lnTo>
                    <a:pt x="20544" y="19845"/>
                  </a:lnTo>
                  <a:lnTo>
                    <a:pt x="20544" y="19399"/>
                  </a:lnTo>
                  <a:lnTo>
                    <a:pt x="20810" y="14985"/>
                  </a:lnTo>
                  <a:lnTo>
                    <a:pt x="21068" y="10584"/>
                  </a:lnTo>
                  <a:lnTo>
                    <a:pt x="21334" y="6170"/>
                  </a:lnTo>
                  <a:lnTo>
                    <a:pt x="21600" y="1323"/>
                  </a:lnTo>
                  <a:lnTo>
                    <a:pt x="21600" y="878"/>
                  </a:lnTo>
                  <a:lnTo>
                    <a:pt x="21334" y="878"/>
                  </a:lnTo>
                  <a:lnTo>
                    <a:pt x="18173" y="432"/>
                  </a:lnTo>
                  <a:lnTo>
                    <a:pt x="15279" y="0"/>
                  </a:lnTo>
                  <a:lnTo>
                    <a:pt x="8958" y="432"/>
                  </a:lnTo>
                  <a:lnTo>
                    <a:pt x="5797" y="0"/>
                  </a:lnTo>
                  <a:close/>
                </a:path>
              </a:pathLst>
            </a:custGeom>
            <a:solidFill>
              <a:srgbClr val="95A5A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23" name="Shape 1509"/>
            <p:cNvSpPr/>
            <p:nvPr/>
          </p:nvSpPr>
          <p:spPr>
            <a:xfrm>
              <a:off x="3364971" y="6466277"/>
              <a:ext cx="178789" cy="11176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669" y="1732"/>
                  </a:moveTo>
                  <a:lnTo>
                    <a:pt x="7825" y="2591"/>
                  </a:lnTo>
                  <a:lnTo>
                    <a:pt x="9718" y="2591"/>
                  </a:lnTo>
                  <a:lnTo>
                    <a:pt x="15114" y="3027"/>
                  </a:lnTo>
                  <a:lnTo>
                    <a:pt x="17816" y="3027"/>
                  </a:lnTo>
                  <a:lnTo>
                    <a:pt x="20518" y="2591"/>
                  </a:lnTo>
                  <a:lnTo>
                    <a:pt x="19980" y="9068"/>
                  </a:lnTo>
                  <a:lnTo>
                    <a:pt x="19980" y="15123"/>
                  </a:lnTo>
                  <a:lnTo>
                    <a:pt x="19708" y="16841"/>
                  </a:lnTo>
                  <a:lnTo>
                    <a:pt x="19708" y="18137"/>
                  </a:lnTo>
                  <a:lnTo>
                    <a:pt x="18898" y="19009"/>
                  </a:lnTo>
                  <a:lnTo>
                    <a:pt x="18088" y="19009"/>
                  </a:lnTo>
                  <a:lnTo>
                    <a:pt x="12957" y="19432"/>
                  </a:lnTo>
                  <a:lnTo>
                    <a:pt x="10527" y="19432"/>
                  </a:lnTo>
                  <a:lnTo>
                    <a:pt x="7016" y="19868"/>
                  </a:lnTo>
                  <a:lnTo>
                    <a:pt x="5131" y="19432"/>
                  </a:lnTo>
                  <a:lnTo>
                    <a:pt x="3512" y="19432"/>
                  </a:lnTo>
                  <a:lnTo>
                    <a:pt x="2429" y="18573"/>
                  </a:lnTo>
                  <a:lnTo>
                    <a:pt x="1892" y="17714"/>
                  </a:lnTo>
                  <a:lnTo>
                    <a:pt x="1620" y="7773"/>
                  </a:lnTo>
                  <a:lnTo>
                    <a:pt x="1620" y="3027"/>
                  </a:lnTo>
                  <a:lnTo>
                    <a:pt x="1347" y="3463"/>
                  </a:lnTo>
                  <a:lnTo>
                    <a:pt x="1082" y="3027"/>
                  </a:lnTo>
                  <a:lnTo>
                    <a:pt x="1347" y="3027"/>
                  </a:lnTo>
                  <a:lnTo>
                    <a:pt x="1347" y="2168"/>
                  </a:lnTo>
                  <a:lnTo>
                    <a:pt x="3512" y="1732"/>
                  </a:lnTo>
                  <a:close/>
                  <a:moveTo>
                    <a:pt x="2157" y="0"/>
                  </a:moveTo>
                  <a:lnTo>
                    <a:pt x="1082" y="436"/>
                  </a:lnTo>
                  <a:lnTo>
                    <a:pt x="273" y="872"/>
                  </a:lnTo>
                  <a:lnTo>
                    <a:pt x="0" y="1295"/>
                  </a:lnTo>
                  <a:lnTo>
                    <a:pt x="0" y="2168"/>
                  </a:lnTo>
                  <a:lnTo>
                    <a:pt x="273" y="2591"/>
                  </a:lnTo>
                  <a:lnTo>
                    <a:pt x="810" y="2591"/>
                  </a:lnTo>
                  <a:lnTo>
                    <a:pt x="537" y="4323"/>
                  </a:lnTo>
                  <a:lnTo>
                    <a:pt x="537" y="12955"/>
                  </a:lnTo>
                  <a:lnTo>
                    <a:pt x="810" y="19432"/>
                  </a:lnTo>
                  <a:lnTo>
                    <a:pt x="1082" y="19868"/>
                  </a:lnTo>
                  <a:lnTo>
                    <a:pt x="1347" y="20305"/>
                  </a:lnTo>
                  <a:lnTo>
                    <a:pt x="3512" y="21164"/>
                  </a:lnTo>
                  <a:lnTo>
                    <a:pt x="5669" y="21600"/>
                  </a:lnTo>
                  <a:lnTo>
                    <a:pt x="17006" y="21600"/>
                  </a:lnTo>
                  <a:lnTo>
                    <a:pt x="19163" y="21164"/>
                  </a:lnTo>
                  <a:lnTo>
                    <a:pt x="19980" y="20728"/>
                  </a:lnTo>
                  <a:lnTo>
                    <a:pt x="20518" y="19868"/>
                  </a:lnTo>
                  <a:lnTo>
                    <a:pt x="20790" y="19009"/>
                  </a:lnTo>
                  <a:lnTo>
                    <a:pt x="21055" y="17714"/>
                  </a:lnTo>
                  <a:lnTo>
                    <a:pt x="21055" y="9941"/>
                  </a:lnTo>
                  <a:lnTo>
                    <a:pt x="21600" y="2168"/>
                  </a:lnTo>
                  <a:lnTo>
                    <a:pt x="21327" y="1295"/>
                  </a:lnTo>
                  <a:lnTo>
                    <a:pt x="20790" y="872"/>
                  </a:lnTo>
                  <a:lnTo>
                    <a:pt x="17816" y="1295"/>
                  </a:lnTo>
                  <a:lnTo>
                    <a:pt x="14576" y="1295"/>
                  </a:lnTo>
                  <a:lnTo>
                    <a:pt x="7825" y="436"/>
                  </a:lnTo>
                  <a:lnTo>
                    <a:pt x="4049" y="0"/>
                  </a:lnTo>
                  <a:close/>
                </a:path>
              </a:pathLst>
            </a:custGeom>
            <a:solidFill>
              <a:srgbClr val="95A5A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24" name="Shape 1510"/>
            <p:cNvSpPr/>
            <p:nvPr/>
          </p:nvSpPr>
          <p:spPr>
            <a:xfrm>
              <a:off x="5572536" y="6464087"/>
              <a:ext cx="185492" cy="11614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903" y="1247"/>
                  </a:moveTo>
                  <a:lnTo>
                    <a:pt x="7025" y="1654"/>
                  </a:lnTo>
                  <a:lnTo>
                    <a:pt x="10665" y="2074"/>
                  </a:lnTo>
                  <a:lnTo>
                    <a:pt x="14050" y="2493"/>
                  </a:lnTo>
                  <a:lnTo>
                    <a:pt x="16654" y="2901"/>
                  </a:lnTo>
                  <a:lnTo>
                    <a:pt x="19258" y="2901"/>
                  </a:lnTo>
                  <a:lnTo>
                    <a:pt x="19776" y="3320"/>
                  </a:lnTo>
                  <a:lnTo>
                    <a:pt x="20039" y="4147"/>
                  </a:lnTo>
                  <a:lnTo>
                    <a:pt x="20557" y="7480"/>
                  </a:lnTo>
                  <a:lnTo>
                    <a:pt x="20557" y="15367"/>
                  </a:lnTo>
                  <a:lnTo>
                    <a:pt x="20294" y="17860"/>
                  </a:lnTo>
                  <a:lnTo>
                    <a:pt x="20039" y="18699"/>
                  </a:lnTo>
                  <a:lnTo>
                    <a:pt x="19776" y="19107"/>
                  </a:lnTo>
                  <a:lnTo>
                    <a:pt x="18733" y="19946"/>
                  </a:lnTo>
                  <a:lnTo>
                    <a:pt x="16654" y="19946"/>
                  </a:lnTo>
                  <a:lnTo>
                    <a:pt x="13269" y="19526"/>
                  </a:lnTo>
                  <a:lnTo>
                    <a:pt x="11445" y="19107"/>
                  </a:lnTo>
                  <a:lnTo>
                    <a:pt x="9884" y="19107"/>
                  </a:lnTo>
                  <a:lnTo>
                    <a:pt x="5464" y="19946"/>
                  </a:lnTo>
                  <a:lnTo>
                    <a:pt x="3640" y="19526"/>
                  </a:lnTo>
                  <a:lnTo>
                    <a:pt x="3122" y="19526"/>
                  </a:lnTo>
                  <a:lnTo>
                    <a:pt x="2859" y="19107"/>
                  </a:lnTo>
                  <a:lnTo>
                    <a:pt x="2604" y="18280"/>
                  </a:lnTo>
                  <a:lnTo>
                    <a:pt x="2342" y="15787"/>
                  </a:lnTo>
                  <a:lnTo>
                    <a:pt x="2342" y="2074"/>
                  </a:lnTo>
                  <a:lnTo>
                    <a:pt x="2079" y="1654"/>
                  </a:lnTo>
                  <a:lnTo>
                    <a:pt x="3903" y="1247"/>
                  </a:lnTo>
                  <a:close/>
                  <a:moveTo>
                    <a:pt x="2604" y="0"/>
                  </a:moveTo>
                  <a:lnTo>
                    <a:pt x="1298" y="407"/>
                  </a:lnTo>
                  <a:lnTo>
                    <a:pt x="263" y="1654"/>
                  </a:lnTo>
                  <a:lnTo>
                    <a:pt x="0" y="2074"/>
                  </a:lnTo>
                  <a:lnTo>
                    <a:pt x="518" y="2901"/>
                  </a:lnTo>
                  <a:lnTo>
                    <a:pt x="781" y="2493"/>
                  </a:lnTo>
                  <a:lnTo>
                    <a:pt x="1561" y="2074"/>
                  </a:lnTo>
                  <a:lnTo>
                    <a:pt x="1824" y="1864"/>
                  </a:lnTo>
                  <a:lnTo>
                    <a:pt x="1824" y="2074"/>
                  </a:lnTo>
                  <a:lnTo>
                    <a:pt x="1298" y="6233"/>
                  </a:lnTo>
                  <a:lnTo>
                    <a:pt x="1043" y="9973"/>
                  </a:lnTo>
                  <a:lnTo>
                    <a:pt x="1043" y="12466"/>
                  </a:lnTo>
                  <a:lnTo>
                    <a:pt x="1298" y="14960"/>
                  </a:lnTo>
                  <a:lnTo>
                    <a:pt x="1298" y="19946"/>
                  </a:lnTo>
                  <a:lnTo>
                    <a:pt x="1561" y="20773"/>
                  </a:lnTo>
                  <a:lnTo>
                    <a:pt x="1824" y="20773"/>
                  </a:lnTo>
                  <a:lnTo>
                    <a:pt x="4165" y="21193"/>
                  </a:lnTo>
                  <a:lnTo>
                    <a:pt x="6507" y="21193"/>
                  </a:lnTo>
                  <a:lnTo>
                    <a:pt x="11445" y="20773"/>
                  </a:lnTo>
                  <a:lnTo>
                    <a:pt x="13269" y="21193"/>
                  </a:lnTo>
                  <a:lnTo>
                    <a:pt x="15093" y="21600"/>
                  </a:lnTo>
                  <a:lnTo>
                    <a:pt x="18996" y="21600"/>
                  </a:lnTo>
                  <a:lnTo>
                    <a:pt x="20039" y="20773"/>
                  </a:lnTo>
                  <a:lnTo>
                    <a:pt x="21074" y="19526"/>
                  </a:lnTo>
                  <a:lnTo>
                    <a:pt x="21337" y="17453"/>
                  </a:lnTo>
                  <a:lnTo>
                    <a:pt x="21600" y="14960"/>
                  </a:lnTo>
                  <a:lnTo>
                    <a:pt x="21600" y="10380"/>
                  </a:lnTo>
                  <a:lnTo>
                    <a:pt x="21337" y="6233"/>
                  </a:lnTo>
                  <a:lnTo>
                    <a:pt x="20819" y="3740"/>
                  </a:lnTo>
                  <a:lnTo>
                    <a:pt x="20294" y="2493"/>
                  </a:lnTo>
                  <a:lnTo>
                    <a:pt x="19776" y="1654"/>
                  </a:lnTo>
                  <a:lnTo>
                    <a:pt x="18478" y="1247"/>
                  </a:lnTo>
                  <a:lnTo>
                    <a:pt x="17172" y="1654"/>
                  </a:lnTo>
                  <a:lnTo>
                    <a:pt x="16136" y="1654"/>
                  </a:lnTo>
                  <a:lnTo>
                    <a:pt x="14830" y="1247"/>
                  </a:lnTo>
                  <a:lnTo>
                    <a:pt x="12489" y="827"/>
                  </a:lnTo>
                  <a:lnTo>
                    <a:pt x="8849" y="407"/>
                  </a:lnTo>
                  <a:lnTo>
                    <a:pt x="5201" y="0"/>
                  </a:lnTo>
                  <a:close/>
                </a:path>
              </a:pathLst>
            </a:custGeom>
            <a:solidFill>
              <a:srgbClr val="95A5A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25" name="Shape 1511"/>
            <p:cNvSpPr/>
            <p:nvPr/>
          </p:nvSpPr>
          <p:spPr>
            <a:xfrm>
              <a:off x="4971469" y="6470790"/>
              <a:ext cx="185491" cy="10724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557" y="2246"/>
                  </a:moveTo>
                  <a:lnTo>
                    <a:pt x="20039" y="18900"/>
                  </a:lnTo>
                  <a:lnTo>
                    <a:pt x="15611" y="19341"/>
                  </a:lnTo>
                  <a:lnTo>
                    <a:pt x="11190" y="18900"/>
                  </a:lnTo>
                  <a:lnTo>
                    <a:pt x="6770" y="18900"/>
                  </a:lnTo>
                  <a:lnTo>
                    <a:pt x="2342" y="19341"/>
                  </a:lnTo>
                  <a:lnTo>
                    <a:pt x="1561" y="15291"/>
                  </a:lnTo>
                  <a:lnTo>
                    <a:pt x="1306" y="10800"/>
                  </a:lnTo>
                  <a:lnTo>
                    <a:pt x="1043" y="6750"/>
                  </a:lnTo>
                  <a:lnTo>
                    <a:pt x="1561" y="2700"/>
                  </a:lnTo>
                  <a:lnTo>
                    <a:pt x="2342" y="2246"/>
                  </a:lnTo>
                  <a:lnTo>
                    <a:pt x="3122" y="2246"/>
                  </a:lnTo>
                  <a:lnTo>
                    <a:pt x="4683" y="2700"/>
                  </a:lnTo>
                  <a:lnTo>
                    <a:pt x="8586" y="3141"/>
                  </a:lnTo>
                  <a:lnTo>
                    <a:pt x="14575" y="3141"/>
                  </a:lnTo>
                  <a:lnTo>
                    <a:pt x="20557" y="2246"/>
                  </a:lnTo>
                  <a:close/>
                  <a:moveTo>
                    <a:pt x="3122" y="0"/>
                  </a:moveTo>
                  <a:lnTo>
                    <a:pt x="1561" y="441"/>
                  </a:lnTo>
                  <a:lnTo>
                    <a:pt x="1306" y="441"/>
                  </a:lnTo>
                  <a:lnTo>
                    <a:pt x="1043" y="896"/>
                  </a:lnTo>
                  <a:lnTo>
                    <a:pt x="781" y="896"/>
                  </a:lnTo>
                  <a:lnTo>
                    <a:pt x="526" y="1791"/>
                  </a:lnTo>
                  <a:lnTo>
                    <a:pt x="781" y="2246"/>
                  </a:lnTo>
                  <a:lnTo>
                    <a:pt x="263" y="4491"/>
                  </a:lnTo>
                  <a:lnTo>
                    <a:pt x="0" y="6750"/>
                  </a:lnTo>
                  <a:lnTo>
                    <a:pt x="0" y="11696"/>
                  </a:lnTo>
                  <a:lnTo>
                    <a:pt x="526" y="16641"/>
                  </a:lnTo>
                  <a:lnTo>
                    <a:pt x="1306" y="20691"/>
                  </a:lnTo>
                  <a:lnTo>
                    <a:pt x="1561" y="21146"/>
                  </a:lnTo>
                  <a:lnTo>
                    <a:pt x="2087" y="21600"/>
                  </a:lnTo>
                  <a:lnTo>
                    <a:pt x="6770" y="20691"/>
                  </a:lnTo>
                  <a:lnTo>
                    <a:pt x="16136" y="21600"/>
                  </a:lnTo>
                  <a:lnTo>
                    <a:pt x="20819" y="21146"/>
                  </a:lnTo>
                  <a:lnTo>
                    <a:pt x="21074" y="20691"/>
                  </a:lnTo>
                  <a:lnTo>
                    <a:pt x="21337" y="20250"/>
                  </a:lnTo>
                  <a:lnTo>
                    <a:pt x="21337" y="10800"/>
                  </a:lnTo>
                  <a:lnTo>
                    <a:pt x="21600" y="1350"/>
                  </a:lnTo>
                  <a:lnTo>
                    <a:pt x="21600" y="441"/>
                  </a:lnTo>
                  <a:lnTo>
                    <a:pt x="21074" y="0"/>
                  </a:lnTo>
                  <a:lnTo>
                    <a:pt x="14575" y="896"/>
                  </a:lnTo>
                  <a:lnTo>
                    <a:pt x="11453" y="1350"/>
                  </a:lnTo>
                  <a:lnTo>
                    <a:pt x="8068" y="896"/>
                  </a:lnTo>
                  <a:lnTo>
                    <a:pt x="4946" y="441"/>
                  </a:lnTo>
                  <a:lnTo>
                    <a:pt x="3122" y="0"/>
                  </a:lnTo>
                  <a:close/>
                </a:path>
              </a:pathLst>
            </a:custGeom>
            <a:solidFill>
              <a:srgbClr val="95A5A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26" name="Shape 1512"/>
            <p:cNvSpPr/>
            <p:nvPr/>
          </p:nvSpPr>
          <p:spPr>
            <a:xfrm>
              <a:off x="3557164" y="6593632"/>
              <a:ext cx="172019" cy="17434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267" y="1110"/>
                  </a:moveTo>
                  <a:lnTo>
                    <a:pt x="18233" y="1390"/>
                  </a:lnTo>
                  <a:lnTo>
                    <a:pt x="19358" y="1661"/>
                  </a:lnTo>
                  <a:lnTo>
                    <a:pt x="19917" y="2220"/>
                  </a:lnTo>
                  <a:lnTo>
                    <a:pt x="20200" y="3322"/>
                  </a:lnTo>
                  <a:lnTo>
                    <a:pt x="20475" y="4432"/>
                  </a:lnTo>
                  <a:lnTo>
                    <a:pt x="20475" y="6372"/>
                  </a:lnTo>
                  <a:lnTo>
                    <a:pt x="20200" y="8305"/>
                  </a:lnTo>
                  <a:lnTo>
                    <a:pt x="19633" y="12465"/>
                  </a:lnTo>
                  <a:lnTo>
                    <a:pt x="19633" y="18278"/>
                  </a:lnTo>
                  <a:lnTo>
                    <a:pt x="19358" y="19380"/>
                  </a:lnTo>
                  <a:lnTo>
                    <a:pt x="18517" y="19939"/>
                  </a:lnTo>
                  <a:lnTo>
                    <a:pt x="17675" y="20210"/>
                  </a:lnTo>
                  <a:lnTo>
                    <a:pt x="16550" y="20210"/>
                  </a:lnTo>
                  <a:lnTo>
                    <a:pt x="15425" y="19939"/>
                  </a:lnTo>
                  <a:lnTo>
                    <a:pt x="13467" y="19380"/>
                  </a:lnTo>
                  <a:lnTo>
                    <a:pt x="10375" y="19380"/>
                  </a:lnTo>
                  <a:lnTo>
                    <a:pt x="7575" y="19660"/>
                  </a:lnTo>
                  <a:lnTo>
                    <a:pt x="5892" y="19939"/>
                  </a:lnTo>
                  <a:lnTo>
                    <a:pt x="3925" y="19939"/>
                  </a:lnTo>
                  <a:lnTo>
                    <a:pt x="2800" y="19660"/>
                  </a:lnTo>
                  <a:lnTo>
                    <a:pt x="2242" y="19380"/>
                  </a:lnTo>
                  <a:lnTo>
                    <a:pt x="1400" y="18829"/>
                  </a:lnTo>
                  <a:lnTo>
                    <a:pt x="1117" y="17999"/>
                  </a:lnTo>
                  <a:lnTo>
                    <a:pt x="1117" y="11635"/>
                  </a:lnTo>
                  <a:lnTo>
                    <a:pt x="1400" y="8864"/>
                  </a:lnTo>
                  <a:lnTo>
                    <a:pt x="1117" y="6093"/>
                  </a:lnTo>
                  <a:lnTo>
                    <a:pt x="1117" y="1661"/>
                  </a:lnTo>
                  <a:lnTo>
                    <a:pt x="7575" y="1661"/>
                  </a:lnTo>
                  <a:lnTo>
                    <a:pt x="14025" y="1110"/>
                  </a:lnTo>
                  <a:close/>
                  <a:moveTo>
                    <a:pt x="15425" y="0"/>
                  </a:moveTo>
                  <a:lnTo>
                    <a:pt x="7008" y="559"/>
                  </a:lnTo>
                  <a:lnTo>
                    <a:pt x="558" y="559"/>
                  </a:lnTo>
                  <a:lnTo>
                    <a:pt x="275" y="830"/>
                  </a:lnTo>
                  <a:lnTo>
                    <a:pt x="0" y="1110"/>
                  </a:lnTo>
                  <a:lnTo>
                    <a:pt x="0" y="1390"/>
                  </a:lnTo>
                  <a:lnTo>
                    <a:pt x="275" y="1661"/>
                  </a:lnTo>
                  <a:lnTo>
                    <a:pt x="0" y="3322"/>
                  </a:lnTo>
                  <a:lnTo>
                    <a:pt x="0" y="5262"/>
                  </a:lnTo>
                  <a:lnTo>
                    <a:pt x="275" y="8864"/>
                  </a:lnTo>
                  <a:lnTo>
                    <a:pt x="0" y="14397"/>
                  </a:lnTo>
                  <a:lnTo>
                    <a:pt x="0" y="17168"/>
                  </a:lnTo>
                  <a:lnTo>
                    <a:pt x="275" y="19939"/>
                  </a:lnTo>
                  <a:lnTo>
                    <a:pt x="558" y="20210"/>
                  </a:lnTo>
                  <a:lnTo>
                    <a:pt x="842" y="20490"/>
                  </a:lnTo>
                  <a:lnTo>
                    <a:pt x="3642" y="20770"/>
                  </a:lnTo>
                  <a:lnTo>
                    <a:pt x="6450" y="21041"/>
                  </a:lnTo>
                  <a:lnTo>
                    <a:pt x="12342" y="20490"/>
                  </a:lnTo>
                  <a:lnTo>
                    <a:pt x="14025" y="20770"/>
                  </a:lnTo>
                  <a:lnTo>
                    <a:pt x="15992" y="21320"/>
                  </a:lnTo>
                  <a:lnTo>
                    <a:pt x="18233" y="21600"/>
                  </a:lnTo>
                  <a:lnTo>
                    <a:pt x="19075" y="21320"/>
                  </a:lnTo>
                  <a:lnTo>
                    <a:pt x="19633" y="21041"/>
                  </a:lnTo>
                  <a:lnTo>
                    <a:pt x="20200" y="20210"/>
                  </a:lnTo>
                  <a:lnTo>
                    <a:pt x="20475" y="19660"/>
                  </a:lnTo>
                  <a:lnTo>
                    <a:pt x="20758" y="17999"/>
                  </a:lnTo>
                  <a:lnTo>
                    <a:pt x="20758" y="12736"/>
                  </a:lnTo>
                  <a:lnTo>
                    <a:pt x="21042" y="10804"/>
                  </a:lnTo>
                  <a:lnTo>
                    <a:pt x="21317" y="6923"/>
                  </a:lnTo>
                  <a:lnTo>
                    <a:pt x="21600" y="4152"/>
                  </a:lnTo>
                  <a:lnTo>
                    <a:pt x="21317" y="2491"/>
                  </a:lnTo>
                  <a:lnTo>
                    <a:pt x="20758" y="1390"/>
                  </a:lnTo>
                  <a:lnTo>
                    <a:pt x="19633" y="559"/>
                  </a:lnTo>
                  <a:lnTo>
                    <a:pt x="16833" y="0"/>
                  </a:lnTo>
                  <a:close/>
                </a:path>
              </a:pathLst>
            </a:custGeom>
            <a:solidFill>
              <a:srgbClr val="95A5A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27" name="Shape 1513"/>
            <p:cNvSpPr/>
            <p:nvPr/>
          </p:nvSpPr>
          <p:spPr>
            <a:xfrm>
              <a:off x="3559354" y="6470790"/>
              <a:ext cx="185492" cy="10724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557" y="2246"/>
                  </a:moveTo>
                  <a:lnTo>
                    <a:pt x="20039" y="18900"/>
                  </a:lnTo>
                  <a:lnTo>
                    <a:pt x="15611" y="19341"/>
                  </a:lnTo>
                  <a:lnTo>
                    <a:pt x="11190" y="18900"/>
                  </a:lnTo>
                  <a:lnTo>
                    <a:pt x="6770" y="18900"/>
                  </a:lnTo>
                  <a:lnTo>
                    <a:pt x="2342" y="19341"/>
                  </a:lnTo>
                  <a:lnTo>
                    <a:pt x="1561" y="15291"/>
                  </a:lnTo>
                  <a:lnTo>
                    <a:pt x="1306" y="10800"/>
                  </a:lnTo>
                  <a:lnTo>
                    <a:pt x="1043" y="6750"/>
                  </a:lnTo>
                  <a:lnTo>
                    <a:pt x="1561" y="2700"/>
                  </a:lnTo>
                  <a:lnTo>
                    <a:pt x="2342" y="2246"/>
                  </a:lnTo>
                  <a:lnTo>
                    <a:pt x="3122" y="2246"/>
                  </a:lnTo>
                  <a:lnTo>
                    <a:pt x="4683" y="2700"/>
                  </a:lnTo>
                  <a:lnTo>
                    <a:pt x="8586" y="3141"/>
                  </a:lnTo>
                  <a:lnTo>
                    <a:pt x="14575" y="3141"/>
                  </a:lnTo>
                  <a:lnTo>
                    <a:pt x="20557" y="2246"/>
                  </a:lnTo>
                  <a:close/>
                  <a:moveTo>
                    <a:pt x="3122" y="0"/>
                  </a:moveTo>
                  <a:lnTo>
                    <a:pt x="1561" y="441"/>
                  </a:lnTo>
                  <a:lnTo>
                    <a:pt x="1306" y="441"/>
                  </a:lnTo>
                  <a:lnTo>
                    <a:pt x="1043" y="896"/>
                  </a:lnTo>
                  <a:lnTo>
                    <a:pt x="781" y="896"/>
                  </a:lnTo>
                  <a:lnTo>
                    <a:pt x="526" y="1791"/>
                  </a:lnTo>
                  <a:lnTo>
                    <a:pt x="781" y="2246"/>
                  </a:lnTo>
                  <a:lnTo>
                    <a:pt x="263" y="4491"/>
                  </a:lnTo>
                  <a:lnTo>
                    <a:pt x="0" y="6750"/>
                  </a:lnTo>
                  <a:lnTo>
                    <a:pt x="0" y="11696"/>
                  </a:lnTo>
                  <a:lnTo>
                    <a:pt x="526" y="16641"/>
                  </a:lnTo>
                  <a:lnTo>
                    <a:pt x="1306" y="20691"/>
                  </a:lnTo>
                  <a:lnTo>
                    <a:pt x="1561" y="21146"/>
                  </a:lnTo>
                  <a:lnTo>
                    <a:pt x="2087" y="21600"/>
                  </a:lnTo>
                  <a:lnTo>
                    <a:pt x="6770" y="20691"/>
                  </a:lnTo>
                  <a:lnTo>
                    <a:pt x="16136" y="21600"/>
                  </a:lnTo>
                  <a:lnTo>
                    <a:pt x="20819" y="21146"/>
                  </a:lnTo>
                  <a:lnTo>
                    <a:pt x="21074" y="20691"/>
                  </a:lnTo>
                  <a:lnTo>
                    <a:pt x="21337" y="20250"/>
                  </a:lnTo>
                  <a:lnTo>
                    <a:pt x="21337" y="10800"/>
                  </a:lnTo>
                  <a:lnTo>
                    <a:pt x="21600" y="1350"/>
                  </a:lnTo>
                  <a:lnTo>
                    <a:pt x="21600" y="441"/>
                  </a:lnTo>
                  <a:lnTo>
                    <a:pt x="21074" y="0"/>
                  </a:lnTo>
                  <a:lnTo>
                    <a:pt x="14575" y="896"/>
                  </a:lnTo>
                  <a:lnTo>
                    <a:pt x="11453" y="1350"/>
                  </a:lnTo>
                  <a:lnTo>
                    <a:pt x="8068" y="896"/>
                  </a:lnTo>
                  <a:lnTo>
                    <a:pt x="4946" y="441"/>
                  </a:lnTo>
                  <a:lnTo>
                    <a:pt x="3122" y="0"/>
                  </a:lnTo>
                  <a:close/>
                </a:path>
              </a:pathLst>
            </a:custGeom>
            <a:solidFill>
              <a:srgbClr val="95A5A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28" name="Shape 1514"/>
            <p:cNvSpPr/>
            <p:nvPr/>
          </p:nvSpPr>
          <p:spPr>
            <a:xfrm>
              <a:off x="3651004" y="6788081"/>
              <a:ext cx="158614" cy="7592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128" y="0"/>
                  </a:moveTo>
                  <a:lnTo>
                    <a:pt x="5477" y="623"/>
                  </a:lnTo>
                  <a:lnTo>
                    <a:pt x="3037" y="1265"/>
                  </a:lnTo>
                  <a:lnTo>
                    <a:pt x="2124" y="1907"/>
                  </a:lnTo>
                  <a:lnTo>
                    <a:pt x="913" y="3172"/>
                  </a:lnTo>
                  <a:lnTo>
                    <a:pt x="298" y="6986"/>
                  </a:lnTo>
                  <a:lnTo>
                    <a:pt x="298" y="11442"/>
                  </a:lnTo>
                  <a:lnTo>
                    <a:pt x="0" y="21600"/>
                  </a:lnTo>
                  <a:lnTo>
                    <a:pt x="1211" y="21600"/>
                  </a:lnTo>
                  <a:lnTo>
                    <a:pt x="1518" y="15879"/>
                  </a:lnTo>
                  <a:lnTo>
                    <a:pt x="1518" y="10158"/>
                  </a:lnTo>
                  <a:lnTo>
                    <a:pt x="1826" y="6986"/>
                  </a:lnTo>
                  <a:lnTo>
                    <a:pt x="2124" y="5721"/>
                  </a:lnTo>
                  <a:lnTo>
                    <a:pt x="2738" y="4437"/>
                  </a:lnTo>
                  <a:lnTo>
                    <a:pt x="4564" y="3172"/>
                  </a:lnTo>
                  <a:lnTo>
                    <a:pt x="6688" y="2530"/>
                  </a:lnTo>
                  <a:lnTo>
                    <a:pt x="10041" y="2530"/>
                  </a:lnTo>
                  <a:lnTo>
                    <a:pt x="13692" y="3172"/>
                  </a:lnTo>
                  <a:lnTo>
                    <a:pt x="17036" y="3814"/>
                  </a:lnTo>
                  <a:lnTo>
                    <a:pt x="20380" y="5721"/>
                  </a:lnTo>
                  <a:lnTo>
                    <a:pt x="20082" y="12707"/>
                  </a:lnTo>
                  <a:lnTo>
                    <a:pt x="20380" y="19693"/>
                  </a:lnTo>
                  <a:lnTo>
                    <a:pt x="20082" y="21600"/>
                  </a:lnTo>
                  <a:lnTo>
                    <a:pt x="21600" y="21600"/>
                  </a:lnTo>
                  <a:lnTo>
                    <a:pt x="21600" y="18428"/>
                  </a:lnTo>
                  <a:lnTo>
                    <a:pt x="21293" y="8251"/>
                  </a:lnTo>
                  <a:lnTo>
                    <a:pt x="21293" y="5721"/>
                  </a:lnTo>
                  <a:lnTo>
                    <a:pt x="21600" y="5721"/>
                  </a:lnTo>
                  <a:lnTo>
                    <a:pt x="21600" y="3814"/>
                  </a:lnTo>
                  <a:lnTo>
                    <a:pt x="21293" y="3172"/>
                  </a:lnTo>
                  <a:lnTo>
                    <a:pt x="20994" y="3172"/>
                  </a:lnTo>
                  <a:lnTo>
                    <a:pt x="17343" y="1265"/>
                  </a:lnTo>
                  <a:lnTo>
                    <a:pt x="13385" y="0"/>
                  </a:lnTo>
                  <a:close/>
                </a:path>
              </a:pathLst>
            </a:custGeom>
            <a:solidFill>
              <a:srgbClr val="95A5A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29" name="Shape 1515"/>
            <p:cNvSpPr/>
            <p:nvPr/>
          </p:nvSpPr>
          <p:spPr>
            <a:xfrm>
              <a:off x="5009496" y="6783568"/>
              <a:ext cx="163126" cy="8043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002" y="0"/>
                  </a:moveTo>
                  <a:lnTo>
                    <a:pt x="17751" y="606"/>
                  </a:lnTo>
                  <a:lnTo>
                    <a:pt x="14491" y="1212"/>
                  </a:lnTo>
                  <a:lnTo>
                    <a:pt x="11239" y="1800"/>
                  </a:lnTo>
                  <a:lnTo>
                    <a:pt x="2663" y="1800"/>
                  </a:lnTo>
                  <a:lnTo>
                    <a:pt x="1476" y="1212"/>
                  </a:lnTo>
                  <a:lnTo>
                    <a:pt x="290" y="1800"/>
                  </a:lnTo>
                  <a:lnTo>
                    <a:pt x="0" y="3012"/>
                  </a:lnTo>
                  <a:lnTo>
                    <a:pt x="0" y="3600"/>
                  </a:lnTo>
                  <a:lnTo>
                    <a:pt x="290" y="4206"/>
                  </a:lnTo>
                  <a:lnTo>
                    <a:pt x="290" y="10212"/>
                  </a:lnTo>
                  <a:lnTo>
                    <a:pt x="589" y="15612"/>
                  </a:lnTo>
                  <a:lnTo>
                    <a:pt x="589" y="21600"/>
                  </a:lnTo>
                  <a:lnTo>
                    <a:pt x="1775" y="21600"/>
                  </a:lnTo>
                  <a:lnTo>
                    <a:pt x="1775" y="14400"/>
                  </a:lnTo>
                  <a:lnTo>
                    <a:pt x="1178" y="7200"/>
                  </a:lnTo>
                  <a:lnTo>
                    <a:pt x="1476" y="3600"/>
                  </a:lnTo>
                  <a:lnTo>
                    <a:pt x="2364" y="4206"/>
                  </a:lnTo>
                  <a:lnTo>
                    <a:pt x="4438" y="4812"/>
                  </a:lnTo>
                  <a:lnTo>
                    <a:pt x="10053" y="4206"/>
                  </a:lnTo>
                  <a:lnTo>
                    <a:pt x="20414" y="3012"/>
                  </a:lnTo>
                  <a:lnTo>
                    <a:pt x="20414" y="12012"/>
                  </a:lnTo>
                  <a:lnTo>
                    <a:pt x="20115" y="21600"/>
                  </a:lnTo>
                  <a:lnTo>
                    <a:pt x="21600" y="21600"/>
                  </a:lnTo>
                  <a:lnTo>
                    <a:pt x="21600" y="1212"/>
                  </a:lnTo>
                  <a:lnTo>
                    <a:pt x="21002" y="0"/>
                  </a:lnTo>
                  <a:close/>
                </a:path>
              </a:pathLst>
            </a:custGeom>
            <a:solidFill>
              <a:srgbClr val="95A5A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30" name="Shape 1516"/>
            <p:cNvSpPr/>
            <p:nvPr/>
          </p:nvSpPr>
          <p:spPr>
            <a:xfrm>
              <a:off x="3762697" y="6466277"/>
              <a:ext cx="180978" cy="11176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669" y="1295"/>
                  </a:moveTo>
                  <a:lnTo>
                    <a:pt x="18400" y="1732"/>
                  </a:lnTo>
                  <a:lnTo>
                    <a:pt x="18931" y="2168"/>
                  </a:lnTo>
                  <a:lnTo>
                    <a:pt x="19469" y="2168"/>
                  </a:lnTo>
                  <a:lnTo>
                    <a:pt x="19731" y="2591"/>
                  </a:lnTo>
                  <a:lnTo>
                    <a:pt x="19731" y="3463"/>
                  </a:lnTo>
                  <a:lnTo>
                    <a:pt x="20000" y="5182"/>
                  </a:lnTo>
                  <a:lnTo>
                    <a:pt x="19731" y="6914"/>
                  </a:lnTo>
                  <a:lnTo>
                    <a:pt x="19731" y="12955"/>
                  </a:lnTo>
                  <a:lnTo>
                    <a:pt x="20000" y="15982"/>
                  </a:lnTo>
                  <a:lnTo>
                    <a:pt x="20269" y="18573"/>
                  </a:lnTo>
                  <a:lnTo>
                    <a:pt x="11469" y="19432"/>
                  </a:lnTo>
                  <a:lnTo>
                    <a:pt x="2400" y="19432"/>
                  </a:lnTo>
                  <a:lnTo>
                    <a:pt x="1869" y="9068"/>
                  </a:lnTo>
                  <a:lnTo>
                    <a:pt x="1869" y="3027"/>
                  </a:lnTo>
                  <a:lnTo>
                    <a:pt x="5069" y="2591"/>
                  </a:lnTo>
                  <a:lnTo>
                    <a:pt x="8269" y="2168"/>
                  </a:lnTo>
                  <a:lnTo>
                    <a:pt x="14669" y="1295"/>
                  </a:lnTo>
                  <a:close/>
                  <a:moveTo>
                    <a:pt x="9069" y="0"/>
                  </a:moveTo>
                  <a:lnTo>
                    <a:pt x="5600" y="872"/>
                  </a:lnTo>
                  <a:lnTo>
                    <a:pt x="1869" y="1295"/>
                  </a:lnTo>
                  <a:lnTo>
                    <a:pt x="1869" y="436"/>
                  </a:lnTo>
                  <a:lnTo>
                    <a:pt x="1331" y="436"/>
                  </a:lnTo>
                  <a:lnTo>
                    <a:pt x="1331" y="1295"/>
                  </a:lnTo>
                  <a:lnTo>
                    <a:pt x="269" y="1295"/>
                  </a:lnTo>
                  <a:lnTo>
                    <a:pt x="0" y="2168"/>
                  </a:lnTo>
                  <a:lnTo>
                    <a:pt x="269" y="2591"/>
                  </a:lnTo>
                  <a:lnTo>
                    <a:pt x="531" y="3027"/>
                  </a:lnTo>
                  <a:lnTo>
                    <a:pt x="1069" y="3027"/>
                  </a:lnTo>
                  <a:lnTo>
                    <a:pt x="800" y="7350"/>
                  </a:lnTo>
                  <a:lnTo>
                    <a:pt x="800" y="11659"/>
                  </a:lnTo>
                  <a:lnTo>
                    <a:pt x="1331" y="20305"/>
                  </a:lnTo>
                  <a:lnTo>
                    <a:pt x="1600" y="21164"/>
                  </a:lnTo>
                  <a:lnTo>
                    <a:pt x="1869" y="21600"/>
                  </a:lnTo>
                  <a:lnTo>
                    <a:pt x="11469" y="21600"/>
                  </a:lnTo>
                  <a:lnTo>
                    <a:pt x="21069" y="20305"/>
                  </a:lnTo>
                  <a:lnTo>
                    <a:pt x="21331" y="20305"/>
                  </a:lnTo>
                  <a:lnTo>
                    <a:pt x="21600" y="19432"/>
                  </a:lnTo>
                  <a:lnTo>
                    <a:pt x="21069" y="14686"/>
                  </a:lnTo>
                  <a:lnTo>
                    <a:pt x="20800" y="10364"/>
                  </a:lnTo>
                  <a:lnTo>
                    <a:pt x="20800" y="1295"/>
                  </a:lnTo>
                  <a:lnTo>
                    <a:pt x="20531" y="436"/>
                  </a:lnTo>
                  <a:lnTo>
                    <a:pt x="20269" y="436"/>
                  </a:lnTo>
                  <a:lnTo>
                    <a:pt x="14669" y="0"/>
                  </a:lnTo>
                  <a:close/>
                </a:path>
              </a:pathLst>
            </a:custGeom>
            <a:solidFill>
              <a:srgbClr val="95A5A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31" name="Shape 1517"/>
            <p:cNvSpPr/>
            <p:nvPr/>
          </p:nvSpPr>
          <p:spPr>
            <a:xfrm>
              <a:off x="5174811" y="6466277"/>
              <a:ext cx="180979" cy="11176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669" y="1295"/>
                  </a:moveTo>
                  <a:lnTo>
                    <a:pt x="18400" y="1732"/>
                  </a:lnTo>
                  <a:lnTo>
                    <a:pt x="18939" y="2168"/>
                  </a:lnTo>
                  <a:lnTo>
                    <a:pt x="19469" y="2168"/>
                  </a:lnTo>
                  <a:lnTo>
                    <a:pt x="19739" y="2591"/>
                  </a:lnTo>
                  <a:lnTo>
                    <a:pt x="19739" y="3463"/>
                  </a:lnTo>
                  <a:lnTo>
                    <a:pt x="20000" y="5182"/>
                  </a:lnTo>
                  <a:lnTo>
                    <a:pt x="19739" y="6914"/>
                  </a:lnTo>
                  <a:lnTo>
                    <a:pt x="19739" y="12955"/>
                  </a:lnTo>
                  <a:lnTo>
                    <a:pt x="20000" y="15982"/>
                  </a:lnTo>
                  <a:lnTo>
                    <a:pt x="20269" y="18573"/>
                  </a:lnTo>
                  <a:lnTo>
                    <a:pt x="11469" y="19432"/>
                  </a:lnTo>
                  <a:lnTo>
                    <a:pt x="2400" y="19432"/>
                  </a:lnTo>
                  <a:lnTo>
                    <a:pt x="1869" y="9068"/>
                  </a:lnTo>
                  <a:lnTo>
                    <a:pt x="1869" y="3027"/>
                  </a:lnTo>
                  <a:lnTo>
                    <a:pt x="5069" y="2591"/>
                  </a:lnTo>
                  <a:lnTo>
                    <a:pt x="8269" y="2168"/>
                  </a:lnTo>
                  <a:lnTo>
                    <a:pt x="14669" y="1295"/>
                  </a:lnTo>
                  <a:close/>
                  <a:moveTo>
                    <a:pt x="9069" y="0"/>
                  </a:moveTo>
                  <a:lnTo>
                    <a:pt x="5600" y="872"/>
                  </a:lnTo>
                  <a:lnTo>
                    <a:pt x="1869" y="1295"/>
                  </a:lnTo>
                  <a:lnTo>
                    <a:pt x="1869" y="436"/>
                  </a:lnTo>
                  <a:lnTo>
                    <a:pt x="1339" y="436"/>
                  </a:lnTo>
                  <a:lnTo>
                    <a:pt x="1339" y="1295"/>
                  </a:lnTo>
                  <a:lnTo>
                    <a:pt x="269" y="1295"/>
                  </a:lnTo>
                  <a:lnTo>
                    <a:pt x="0" y="2168"/>
                  </a:lnTo>
                  <a:lnTo>
                    <a:pt x="269" y="2591"/>
                  </a:lnTo>
                  <a:lnTo>
                    <a:pt x="539" y="3027"/>
                  </a:lnTo>
                  <a:lnTo>
                    <a:pt x="1069" y="3027"/>
                  </a:lnTo>
                  <a:lnTo>
                    <a:pt x="800" y="7350"/>
                  </a:lnTo>
                  <a:lnTo>
                    <a:pt x="800" y="11659"/>
                  </a:lnTo>
                  <a:lnTo>
                    <a:pt x="1339" y="20305"/>
                  </a:lnTo>
                  <a:lnTo>
                    <a:pt x="1600" y="21164"/>
                  </a:lnTo>
                  <a:lnTo>
                    <a:pt x="1869" y="21600"/>
                  </a:lnTo>
                  <a:lnTo>
                    <a:pt x="11469" y="21600"/>
                  </a:lnTo>
                  <a:lnTo>
                    <a:pt x="21069" y="20305"/>
                  </a:lnTo>
                  <a:lnTo>
                    <a:pt x="21339" y="20305"/>
                  </a:lnTo>
                  <a:lnTo>
                    <a:pt x="21600" y="19432"/>
                  </a:lnTo>
                  <a:lnTo>
                    <a:pt x="21069" y="14686"/>
                  </a:lnTo>
                  <a:lnTo>
                    <a:pt x="20800" y="10364"/>
                  </a:lnTo>
                  <a:lnTo>
                    <a:pt x="20800" y="1295"/>
                  </a:lnTo>
                  <a:lnTo>
                    <a:pt x="20539" y="436"/>
                  </a:lnTo>
                  <a:lnTo>
                    <a:pt x="20269" y="436"/>
                  </a:lnTo>
                  <a:lnTo>
                    <a:pt x="14669" y="0"/>
                  </a:lnTo>
                  <a:close/>
                </a:path>
              </a:pathLst>
            </a:custGeom>
            <a:solidFill>
              <a:srgbClr val="95A5A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32" name="Shape 1518"/>
            <p:cNvSpPr/>
            <p:nvPr/>
          </p:nvSpPr>
          <p:spPr>
            <a:xfrm>
              <a:off x="5865272" y="6709837"/>
              <a:ext cx="64774" cy="313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189" y="0"/>
                  </a:moveTo>
                  <a:lnTo>
                    <a:pt x="5953" y="1556"/>
                  </a:lnTo>
                  <a:lnTo>
                    <a:pt x="3718" y="4622"/>
                  </a:lnTo>
                  <a:lnTo>
                    <a:pt x="1483" y="6178"/>
                  </a:lnTo>
                  <a:lnTo>
                    <a:pt x="0" y="9244"/>
                  </a:lnTo>
                  <a:lnTo>
                    <a:pt x="0" y="13866"/>
                  </a:lnTo>
                  <a:lnTo>
                    <a:pt x="730" y="16978"/>
                  </a:lnTo>
                  <a:lnTo>
                    <a:pt x="2235" y="18488"/>
                  </a:lnTo>
                  <a:lnTo>
                    <a:pt x="5953" y="21600"/>
                  </a:lnTo>
                  <a:lnTo>
                    <a:pt x="7436" y="21600"/>
                  </a:lnTo>
                  <a:lnTo>
                    <a:pt x="8189" y="20044"/>
                  </a:lnTo>
                  <a:lnTo>
                    <a:pt x="7436" y="16978"/>
                  </a:lnTo>
                  <a:lnTo>
                    <a:pt x="6706" y="15422"/>
                  </a:lnTo>
                  <a:lnTo>
                    <a:pt x="15647" y="15422"/>
                  </a:lnTo>
                  <a:lnTo>
                    <a:pt x="20117" y="13866"/>
                  </a:lnTo>
                  <a:lnTo>
                    <a:pt x="21600" y="10800"/>
                  </a:lnTo>
                  <a:lnTo>
                    <a:pt x="20117" y="7734"/>
                  </a:lnTo>
                  <a:lnTo>
                    <a:pt x="11176" y="9244"/>
                  </a:lnTo>
                  <a:lnTo>
                    <a:pt x="5201" y="9244"/>
                  </a:lnTo>
                  <a:lnTo>
                    <a:pt x="6706" y="7734"/>
                  </a:lnTo>
                  <a:lnTo>
                    <a:pt x="8941" y="4622"/>
                  </a:lnTo>
                  <a:lnTo>
                    <a:pt x="9671" y="3112"/>
                  </a:lnTo>
                  <a:lnTo>
                    <a:pt x="9671" y="1556"/>
                  </a:lnTo>
                  <a:lnTo>
                    <a:pt x="8941" y="0"/>
                  </a:lnTo>
                  <a:close/>
                </a:path>
              </a:pathLst>
            </a:custGeom>
            <a:solidFill>
              <a:srgbClr val="95A5A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33" name="Shape 1519"/>
            <p:cNvSpPr/>
            <p:nvPr/>
          </p:nvSpPr>
          <p:spPr>
            <a:xfrm>
              <a:off x="5778135" y="6468534"/>
              <a:ext cx="180979" cy="11169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61" y="1733"/>
                  </a:moveTo>
                  <a:lnTo>
                    <a:pt x="5061" y="2156"/>
                  </a:lnTo>
                  <a:lnTo>
                    <a:pt x="14131" y="2593"/>
                  </a:lnTo>
                  <a:lnTo>
                    <a:pt x="17331" y="2593"/>
                  </a:lnTo>
                  <a:lnTo>
                    <a:pt x="18931" y="3029"/>
                  </a:lnTo>
                  <a:lnTo>
                    <a:pt x="19731" y="3029"/>
                  </a:lnTo>
                  <a:lnTo>
                    <a:pt x="20261" y="3452"/>
                  </a:lnTo>
                  <a:lnTo>
                    <a:pt x="20531" y="5185"/>
                  </a:lnTo>
                  <a:lnTo>
                    <a:pt x="20531" y="18148"/>
                  </a:lnTo>
                  <a:lnTo>
                    <a:pt x="19731" y="19444"/>
                  </a:lnTo>
                  <a:lnTo>
                    <a:pt x="18131" y="19880"/>
                  </a:lnTo>
                  <a:lnTo>
                    <a:pt x="12800" y="19880"/>
                  </a:lnTo>
                  <a:lnTo>
                    <a:pt x="7200" y="19007"/>
                  </a:lnTo>
                  <a:lnTo>
                    <a:pt x="3731" y="18584"/>
                  </a:lnTo>
                  <a:lnTo>
                    <a:pt x="2931" y="18148"/>
                  </a:lnTo>
                  <a:lnTo>
                    <a:pt x="2400" y="16851"/>
                  </a:lnTo>
                  <a:lnTo>
                    <a:pt x="1861" y="15119"/>
                  </a:lnTo>
                  <a:lnTo>
                    <a:pt x="1861" y="13399"/>
                  </a:lnTo>
                  <a:lnTo>
                    <a:pt x="1600" y="9074"/>
                  </a:lnTo>
                  <a:lnTo>
                    <a:pt x="1600" y="5621"/>
                  </a:lnTo>
                  <a:lnTo>
                    <a:pt x="1861" y="3889"/>
                  </a:lnTo>
                  <a:lnTo>
                    <a:pt x="1600" y="1733"/>
                  </a:lnTo>
                  <a:close/>
                  <a:moveTo>
                    <a:pt x="1861" y="0"/>
                  </a:moveTo>
                  <a:lnTo>
                    <a:pt x="261" y="436"/>
                  </a:lnTo>
                  <a:lnTo>
                    <a:pt x="0" y="860"/>
                  </a:lnTo>
                  <a:lnTo>
                    <a:pt x="0" y="1733"/>
                  </a:lnTo>
                  <a:lnTo>
                    <a:pt x="261" y="2156"/>
                  </a:lnTo>
                  <a:lnTo>
                    <a:pt x="800" y="2156"/>
                  </a:lnTo>
                  <a:lnTo>
                    <a:pt x="800" y="3889"/>
                  </a:lnTo>
                  <a:lnTo>
                    <a:pt x="531" y="6045"/>
                  </a:lnTo>
                  <a:lnTo>
                    <a:pt x="531" y="8637"/>
                  </a:lnTo>
                  <a:lnTo>
                    <a:pt x="800" y="14259"/>
                  </a:lnTo>
                  <a:lnTo>
                    <a:pt x="1600" y="19880"/>
                  </a:lnTo>
                  <a:lnTo>
                    <a:pt x="1861" y="20304"/>
                  </a:lnTo>
                  <a:lnTo>
                    <a:pt x="4531" y="20304"/>
                  </a:lnTo>
                  <a:lnTo>
                    <a:pt x="6931" y="20740"/>
                  </a:lnTo>
                  <a:lnTo>
                    <a:pt x="11731" y="21600"/>
                  </a:lnTo>
                  <a:lnTo>
                    <a:pt x="18661" y="21600"/>
                  </a:lnTo>
                  <a:lnTo>
                    <a:pt x="21061" y="20740"/>
                  </a:lnTo>
                  <a:lnTo>
                    <a:pt x="21331" y="20304"/>
                  </a:lnTo>
                  <a:lnTo>
                    <a:pt x="21600" y="19880"/>
                  </a:lnTo>
                  <a:lnTo>
                    <a:pt x="21600" y="7341"/>
                  </a:lnTo>
                  <a:lnTo>
                    <a:pt x="21061" y="3452"/>
                  </a:lnTo>
                  <a:lnTo>
                    <a:pt x="20800" y="2156"/>
                  </a:lnTo>
                  <a:lnTo>
                    <a:pt x="20000" y="1733"/>
                  </a:lnTo>
                  <a:lnTo>
                    <a:pt x="19200" y="1296"/>
                  </a:lnTo>
                  <a:lnTo>
                    <a:pt x="13061" y="1296"/>
                  </a:lnTo>
                  <a:lnTo>
                    <a:pt x="7731" y="436"/>
                  </a:lnTo>
                  <a:lnTo>
                    <a:pt x="4000" y="0"/>
                  </a:lnTo>
                  <a:close/>
                </a:path>
              </a:pathLst>
            </a:custGeom>
            <a:solidFill>
              <a:srgbClr val="95A5A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34" name="Shape 1520"/>
            <p:cNvSpPr/>
            <p:nvPr/>
          </p:nvSpPr>
          <p:spPr>
            <a:xfrm>
              <a:off x="5682039" y="6595888"/>
              <a:ext cx="274818" cy="17208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875" y="1125"/>
                  </a:moveTo>
                  <a:lnTo>
                    <a:pt x="19670" y="1399"/>
                  </a:lnTo>
                  <a:lnTo>
                    <a:pt x="20197" y="1399"/>
                  </a:lnTo>
                  <a:lnTo>
                    <a:pt x="20546" y="2241"/>
                  </a:lnTo>
                  <a:lnTo>
                    <a:pt x="20724" y="3365"/>
                  </a:lnTo>
                  <a:lnTo>
                    <a:pt x="20896" y="4490"/>
                  </a:lnTo>
                  <a:lnTo>
                    <a:pt x="20896" y="14586"/>
                  </a:lnTo>
                  <a:lnTo>
                    <a:pt x="20724" y="18235"/>
                  </a:lnTo>
                  <a:lnTo>
                    <a:pt x="20546" y="19351"/>
                  </a:lnTo>
                  <a:lnTo>
                    <a:pt x="20197" y="19634"/>
                  </a:lnTo>
                  <a:lnTo>
                    <a:pt x="17036" y="20192"/>
                  </a:lnTo>
                  <a:lnTo>
                    <a:pt x="10537" y="20192"/>
                  </a:lnTo>
                  <a:lnTo>
                    <a:pt x="7376" y="19634"/>
                  </a:lnTo>
                  <a:lnTo>
                    <a:pt x="4215" y="19351"/>
                  </a:lnTo>
                  <a:lnTo>
                    <a:pt x="2634" y="19351"/>
                  </a:lnTo>
                  <a:lnTo>
                    <a:pt x="1054" y="19634"/>
                  </a:lnTo>
                  <a:lnTo>
                    <a:pt x="699" y="7289"/>
                  </a:lnTo>
                  <a:lnTo>
                    <a:pt x="1054" y="4490"/>
                  </a:lnTo>
                  <a:lnTo>
                    <a:pt x="1054" y="1683"/>
                  </a:lnTo>
                  <a:lnTo>
                    <a:pt x="1403" y="1683"/>
                  </a:lnTo>
                  <a:lnTo>
                    <a:pt x="1930" y="1399"/>
                  </a:lnTo>
                  <a:lnTo>
                    <a:pt x="4037" y="1399"/>
                  </a:lnTo>
                  <a:lnTo>
                    <a:pt x="7376" y="1125"/>
                  </a:lnTo>
                  <a:close/>
                  <a:moveTo>
                    <a:pt x="2811" y="0"/>
                  </a:moveTo>
                  <a:lnTo>
                    <a:pt x="1930" y="283"/>
                  </a:lnTo>
                  <a:lnTo>
                    <a:pt x="1054" y="558"/>
                  </a:lnTo>
                  <a:lnTo>
                    <a:pt x="876" y="841"/>
                  </a:lnTo>
                  <a:lnTo>
                    <a:pt x="699" y="841"/>
                  </a:lnTo>
                  <a:lnTo>
                    <a:pt x="527" y="1125"/>
                  </a:lnTo>
                  <a:lnTo>
                    <a:pt x="527" y="1399"/>
                  </a:lnTo>
                  <a:lnTo>
                    <a:pt x="699" y="1683"/>
                  </a:lnTo>
                  <a:lnTo>
                    <a:pt x="876" y="1683"/>
                  </a:lnTo>
                  <a:lnTo>
                    <a:pt x="527" y="2241"/>
                  </a:lnTo>
                  <a:lnTo>
                    <a:pt x="349" y="2807"/>
                  </a:lnTo>
                  <a:lnTo>
                    <a:pt x="172" y="4765"/>
                  </a:lnTo>
                  <a:lnTo>
                    <a:pt x="0" y="8413"/>
                  </a:lnTo>
                  <a:lnTo>
                    <a:pt x="0" y="14303"/>
                  </a:lnTo>
                  <a:lnTo>
                    <a:pt x="349" y="20475"/>
                  </a:lnTo>
                  <a:lnTo>
                    <a:pt x="527" y="20759"/>
                  </a:lnTo>
                  <a:lnTo>
                    <a:pt x="876" y="21034"/>
                  </a:lnTo>
                  <a:lnTo>
                    <a:pt x="3338" y="20759"/>
                  </a:lnTo>
                  <a:lnTo>
                    <a:pt x="5972" y="20759"/>
                  </a:lnTo>
                  <a:lnTo>
                    <a:pt x="11063" y="21317"/>
                  </a:lnTo>
                  <a:lnTo>
                    <a:pt x="13520" y="21600"/>
                  </a:lnTo>
                  <a:lnTo>
                    <a:pt x="15982" y="21317"/>
                  </a:lnTo>
                  <a:lnTo>
                    <a:pt x="20896" y="20759"/>
                  </a:lnTo>
                  <a:lnTo>
                    <a:pt x="21251" y="20192"/>
                  </a:lnTo>
                  <a:lnTo>
                    <a:pt x="21423" y="16552"/>
                  </a:lnTo>
                  <a:lnTo>
                    <a:pt x="21600" y="12620"/>
                  </a:lnTo>
                  <a:lnTo>
                    <a:pt x="21600" y="5048"/>
                  </a:lnTo>
                  <a:lnTo>
                    <a:pt x="21423" y="3365"/>
                  </a:lnTo>
                  <a:lnTo>
                    <a:pt x="21073" y="1966"/>
                  </a:lnTo>
                  <a:lnTo>
                    <a:pt x="20896" y="1125"/>
                  </a:lnTo>
                  <a:lnTo>
                    <a:pt x="20546" y="841"/>
                  </a:lnTo>
                  <a:lnTo>
                    <a:pt x="20197" y="283"/>
                  </a:lnTo>
                  <a:lnTo>
                    <a:pt x="19670" y="283"/>
                  </a:lnTo>
                  <a:lnTo>
                    <a:pt x="14929" y="0"/>
                  </a:lnTo>
                  <a:lnTo>
                    <a:pt x="10010" y="0"/>
                  </a:lnTo>
                  <a:lnTo>
                    <a:pt x="4741" y="283"/>
                  </a:lnTo>
                  <a:lnTo>
                    <a:pt x="2811" y="0"/>
                  </a:lnTo>
                  <a:close/>
                </a:path>
              </a:pathLst>
            </a:custGeom>
            <a:solidFill>
              <a:srgbClr val="95A5A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35" name="Shape 1521"/>
            <p:cNvSpPr/>
            <p:nvPr/>
          </p:nvSpPr>
          <p:spPr>
            <a:xfrm>
              <a:off x="3436446" y="6689728"/>
              <a:ext cx="24623" cy="469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641" y="0"/>
                  </a:moveTo>
                  <a:lnTo>
                    <a:pt x="15720" y="1039"/>
                  </a:lnTo>
                  <a:lnTo>
                    <a:pt x="7860" y="4124"/>
                  </a:lnTo>
                  <a:lnTo>
                    <a:pt x="0" y="8249"/>
                  </a:lnTo>
                  <a:lnTo>
                    <a:pt x="0" y="10296"/>
                  </a:lnTo>
                  <a:lnTo>
                    <a:pt x="1980" y="11335"/>
                  </a:lnTo>
                  <a:lnTo>
                    <a:pt x="3959" y="11335"/>
                  </a:lnTo>
                  <a:lnTo>
                    <a:pt x="11761" y="8249"/>
                  </a:lnTo>
                  <a:lnTo>
                    <a:pt x="9839" y="19553"/>
                  </a:lnTo>
                  <a:lnTo>
                    <a:pt x="11761" y="20592"/>
                  </a:lnTo>
                  <a:lnTo>
                    <a:pt x="13740" y="21600"/>
                  </a:lnTo>
                  <a:lnTo>
                    <a:pt x="17641" y="20592"/>
                  </a:lnTo>
                  <a:lnTo>
                    <a:pt x="17641" y="19553"/>
                  </a:lnTo>
                  <a:lnTo>
                    <a:pt x="19620" y="11335"/>
                  </a:lnTo>
                  <a:lnTo>
                    <a:pt x="21600" y="3086"/>
                  </a:lnTo>
                  <a:lnTo>
                    <a:pt x="21600" y="1039"/>
                  </a:lnTo>
                  <a:lnTo>
                    <a:pt x="19620" y="0"/>
                  </a:lnTo>
                  <a:close/>
                </a:path>
              </a:pathLst>
            </a:custGeom>
            <a:solidFill>
              <a:srgbClr val="95A5A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36" name="Shape 1522"/>
            <p:cNvSpPr/>
            <p:nvPr/>
          </p:nvSpPr>
          <p:spPr>
            <a:xfrm>
              <a:off x="5384856" y="6472980"/>
              <a:ext cx="176532" cy="10950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657" y="1767"/>
                  </a:moveTo>
                  <a:lnTo>
                    <a:pt x="15859" y="2212"/>
                  </a:lnTo>
                  <a:lnTo>
                    <a:pt x="18319" y="2212"/>
                  </a:lnTo>
                  <a:lnTo>
                    <a:pt x="19140" y="2644"/>
                  </a:lnTo>
                  <a:lnTo>
                    <a:pt x="19684" y="3089"/>
                  </a:lnTo>
                  <a:lnTo>
                    <a:pt x="19960" y="3967"/>
                  </a:lnTo>
                  <a:lnTo>
                    <a:pt x="19960" y="7501"/>
                  </a:lnTo>
                  <a:lnTo>
                    <a:pt x="19684" y="10577"/>
                  </a:lnTo>
                  <a:lnTo>
                    <a:pt x="19684" y="14544"/>
                  </a:lnTo>
                  <a:lnTo>
                    <a:pt x="19960" y="16311"/>
                  </a:lnTo>
                  <a:lnTo>
                    <a:pt x="20228" y="18079"/>
                  </a:lnTo>
                  <a:lnTo>
                    <a:pt x="16403" y="18511"/>
                  </a:lnTo>
                  <a:lnTo>
                    <a:pt x="12302" y="18511"/>
                  </a:lnTo>
                  <a:lnTo>
                    <a:pt x="9022" y="18956"/>
                  </a:lnTo>
                  <a:lnTo>
                    <a:pt x="5465" y="19833"/>
                  </a:lnTo>
                  <a:lnTo>
                    <a:pt x="3557" y="19401"/>
                  </a:lnTo>
                  <a:lnTo>
                    <a:pt x="1640" y="18511"/>
                  </a:lnTo>
                  <a:lnTo>
                    <a:pt x="1364" y="18079"/>
                  </a:lnTo>
                  <a:lnTo>
                    <a:pt x="1096" y="17633"/>
                  </a:lnTo>
                  <a:lnTo>
                    <a:pt x="1096" y="7501"/>
                  </a:lnTo>
                  <a:lnTo>
                    <a:pt x="820" y="3089"/>
                  </a:lnTo>
                  <a:lnTo>
                    <a:pt x="1096" y="3089"/>
                  </a:lnTo>
                  <a:lnTo>
                    <a:pt x="1916" y="2212"/>
                  </a:lnTo>
                  <a:lnTo>
                    <a:pt x="2737" y="1767"/>
                  </a:lnTo>
                  <a:close/>
                  <a:moveTo>
                    <a:pt x="2460" y="0"/>
                  </a:moveTo>
                  <a:lnTo>
                    <a:pt x="1640" y="445"/>
                  </a:lnTo>
                  <a:lnTo>
                    <a:pt x="820" y="1322"/>
                  </a:lnTo>
                  <a:lnTo>
                    <a:pt x="820" y="445"/>
                  </a:lnTo>
                  <a:lnTo>
                    <a:pt x="276" y="445"/>
                  </a:lnTo>
                  <a:lnTo>
                    <a:pt x="0" y="4412"/>
                  </a:lnTo>
                  <a:lnTo>
                    <a:pt x="0" y="16311"/>
                  </a:lnTo>
                  <a:lnTo>
                    <a:pt x="276" y="17633"/>
                  </a:lnTo>
                  <a:lnTo>
                    <a:pt x="544" y="18956"/>
                  </a:lnTo>
                  <a:lnTo>
                    <a:pt x="1096" y="19833"/>
                  </a:lnTo>
                  <a:lnTo>
                    <a:pt x="1916" y="20723"/>
                  </a:lnTo>
                  <a:lnTo>
                    <a:pt x="3825" y="21155"/>
                  </a:lnTo>
                  <a:lnTo>
                    <a:pt x="6017" y="21600"/>
                  </a:lnTo>
                  <a:lnTo>
                    <a:pt x="10386" y="20723"/>
                  </a:lnTo>
                  <a:lnTo>
                    <a:pt x="13122" y="20278"/>
                  </a:lnTo>
                  <a:lnTo>
                    <a:pt x="18319" y="20278"/>
                  </a:lnTo>
                  <a:lnTo>
                    <a:pt x="21048" y="19833"/>
                  </a:lnTo>
                  <a:lnTo>
                    <a:pt x="21600" y="19401"/>
                  </a:lnTo>
                  <a:lnTo>
                    <a:pt x="21600" y="18511"/>
                  </a:lnTo>
                  <a:lnTo>
                    <a:pt x="21048" y="16311"/>
                  </a:lnTo>
                  <a:lnTo>
                    <a:pt x="20780" y="14112"/>
                  </a:lnTo>
                  <a:lnTo>
                    <a:pt x="20780" y="9700"/>
                  </a:lnTo>
                  <a:lnTo>
                    <a:pt x="21048" y="7056"/>
                  </a:lnTo>
                  <a:lnTo>
                    <a:pt x="21048" y="4857"/>
                  </a:lnTo>
                  <a:lnTo>
                    <a:pt x="20780" y="2644"/>
                  </a:lnTo>
                  <a:lnTo>
                    <a:pt x="19960" y="445"/>
                  </a:lnTo>
                  <a:lnTo>
                    <a:pt x="19684" y="445"/>
                  </a:lnTo>
                  <a:lnTo>
                    <a:pt x="19408" y="0"/>
                  </a:lnTo>
                  <a:lnTo>
                    <a:pt x="16679" y="445"/>
                  </a:lnTo>
                  <a:lnTo>
                    <a:pt x="13943" y="445"/>
                  </a:lnTo>
                  <a:lnTo>
                    <a:pt x="8202" y="0"/>
                  </a:lnTo>
                  <a:close/>
                </a:path>
              </a:pathLst>
            </a:custGeom>
            <a:solidFill>
              <a:srgbClr val="95A5A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37" name="Shape 1523"/>
            <p:cNvSpPr/>
            <p:nvPr/>
          </p:nvSpPr>
          <p:spPr>
            <a:xfrm>
              <a:off x="3454365" y="6790271"/>
              <a:ext cx="172019" cy="7373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925" y="0"/>
                  </a:moveTo>
                  <a:lnTo>
                    <a:pt x="842" y="1322"/>
                  </a:lnTo>
                  <a:lnTo>
                    <a:pt x="842" y="1964"/>
                  </a:lnTo>
                  <a:lnTo>
                    <a:pt x="558" y="1964"/>
                  </a:lnTo>
                  <a:lnTo>
                    <a:pt x="275" y="2625"/>
                  </a:lnTo>
                  <a:lnTo>
                    <a:pt x="0" y="12443"/>
                  </a:lnTo>
                  <a:lnTo>
                    <a:pt x="0" y="21600"/>
                  </a:lnTo>
                  <a:lnTo>
                    <a:pt x="1117" y="21600"/>
                  </a:lnTo>
                  <a:lnTo>
                    <a:pt x="1117" y="14406"/>
                  </a:lnTo>
                  <a:lnTo>
                    <a:pt x="1400" y="9177"/>
                  </a:lnTo>
                  <a:lnTo>
                    <a:pt x="1117" y="6552"/>
                  </a:lnTo>
                  <a:lnTo>
                    <a:pt x="842" y="3927"/>
                  </a:lnTo>
                  <a:lnTo>
                    <a:pt x="1117" y="3927"/>
                  </a:lnTo>
                  <a:lnTo>
                    <a:pt x="3642" y="3286"/>
                  </a:lnTo>
                  <a:lnTo>
                    <a:pt x="6167" y="2625"/>
                  </a:lnTo>
                  <a:lnTo>
                    <a:pt x="17392" y="2625"/>
                  </a:lnTo>
                  <a:lnTo>
                    <a:pt x="18517" y="3286"/>
                  </a:lnTo>
                  <a:lnTo>
                    <a:pt x="19358" y="4588"/>
                  </a:lnTo>
                  <a:lnTo>
                    <a:pt x="19917" y="6552"/>
                  </a:lnTo>
                  <a:lnTo>
                    <a:pt x="20483" y="9818"/>
                  </a:lnTo>
                  <a:lnTo>
                    <a:pt x="20483" y="21600"/>
                  </a:lnTo>
                  <a:lnTo>
                    <a:pt x="21600" y="21600"/>
                  </a:lnTo>
                  <a:lnTo>
                    <a:pt x="21600" y="12443"/>
                  </a:lnTo>
                  <a:lnTo>
                    <a:pt x="21325" y="7855"/>
                  </a:lnTo>
                  <a:lnTo>
                    <a:pt x="20758" y="3927"/>
                  </a:lnTo>
                  <a:lnTo>
                    <a:pt x="20200" y="2625"/>
                  </a:lnTo>
                  <a:lnTo>
                    <a:pt x="19358" y="1322"/>
                  </a:lnTo>
                  <a:lnTo>
                    <a:pt x="17675" y="0"/>
                  </a:lnTo>
                  <a:close/>
                </a:path>
              </a:pathLst>
            </a:custGeom>
            <a:solidFill>
              <a:srgbClr val="95A5A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38" name="Shape 1524"/>
            <p:cNvSpPr/>
            <p:nvPr/>
          </p:nvSpPr>
          <p:spPr>
            <a:xfrm>
              <a:off x="3358268" y="6598145"/>
              <a:ext cx="165316" cy="17201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267" y="1117"/>
                  </a:moveTo>
                  <a:lnTo>
                    <a:pt x="19848" y="1400"/>
                  </a:lnTo>
                  <a:lnTo>
                    <a:pt x="20143" y="1683"/>
                  </a:lnTo>
                  <a:lnTo>
                    <a:pt x="20438" y="1958"/>
                  </a:lnTo>
                  <a:lnTo>
                    <a:pt x="20438" y="7008"/>
                  </a:lnTo>
                  <a:lnTo>
                    <a:pt x="20143" y="11225"/>
                  </a:lnTo>
                  <a:lnTo>
                    <a:pt x="20143" y="15433"/>
                  </a:lnTo>
                  <a:lnTo>
                    <a:pt x="20438" y="19642"/>
                  </a:lnTo>
                  <a:lnTo>
                    <a:pt x="18097" y="20200"/>
                  </a:lnTo>
                  <a:lnTo>
                    <a:pt x="15764" y="20483"/>
                  </a:lnTo>
                  <a:lnTo>
                    <a:pt x="10804" y="20200"/>
                  </a:lnTo>
                  <a:lnTo>
                    <a:pt x="6131" y="19917"/>
                  </a:lnTo>
                  <a:lnTo>
                    <a:pt x="3798" y="19642"/>
                  </a:lnTo>
                  <a:lnTo>
                    <a:pt x="2333" y="19358"/>
                  </a:lnTo>
                  <a:lnTo>
                    <a:pt x="1752" y="18800"/>
                  </a:lnTo>
                  <a:lnTo>
                    <a:pt x="1171" y="16833"/>
                  </a:lnTo>
                  <a:lnTo>
                    <a:pt x="1171" y="10383"/>
                  </a:lnTo>
                  <a:lnTo>
                    <a:pt x="1457" y="5892"/>
                  </a:lnTo>
                  <a:lnTo>
                    <a:pt x="1752" y="1400"/>
                  </a:lnTo>
                  <a:lnTo>
                    <a:pt x="11090" y="1400"/>
                  </a:lnTo>
                  <a:lnTo>
                    <a:pt x="16640" y="1117"/>
                  </a:lnTo>
                  <a:close/>
                  <a:moveTo>
                    <a:pt x="1171" y="0"/>
                  </a:moveTo>
                  <a:lnTo>
                    <a:pt x="876" y="275"/>
                  </a:lnTo>
                  <a:lnTo>
                    <a:pt x="581" y="558"/>
                  </a:lnTo>
                  <a:lnTo>
                    <a:pt x="581" y="842"/>
                  </a:lnTo>
                  <a:lnTo>
                    <a:pt x="876" y="1117"/>
                  </a:lnTo>
                  <a:lnTo>
                    <a:pt x="295" y="3642"/>
                  </a:lnTo>
                  <a:lnTo>
                    <a:pt x="0" y="6167"/>
                  </a:lnTo>
                  <a:lnTo>
                    <a:pt x="0" y="11225"/>
                  </a:lnTo>
                  <a:lnTo>
                    <a:pt x="295" y="16833"/>
                  </a:lnTo>
                  <a:lnTo>
                    <a:pt x="295" y="18233"/>
                  </a:lnTo>
                  <a:lnTo>
                    <a:pt x="581" y="19075"/>
                  </a:lnTo>
                  <a:lnTo>
                    <a:pt x="876" y="19642"/>
                  </a:lnTo>
                  <a:lnTo>
                    <a:pt x="1171" y="19917"/>
                  </a:lnTo>
                  <a:lnTo>
                    <a:pt x="1457" y="20200"/>
                  </a:lnTo>
                  <a:lnTo>
                    <a:pt x="2627" y="20483"/>
                  </a:lnTo>
                  <a:lnTo>
                    <a:pt x="5836" y="20758"/>
                  </a:lnTo>
                  <a:lnTo>
                    <a:pt x="9053" y="21325"/>
                  </a:lnTo>
                  <a:lnTo>
                    <a:pt x="15183" y="21600"/>
                  </a:lnTo>
                  <a:lnTo>
                    <a:pt x="18392" y="21325"/>
                  </a:lnTo>
                  <a:lnTo>
                    <a:pt x="19848" y="21042"/>
                  </a:lnTo>
                  <a:lnTo>
                    <a:pt x="21314" y="20758"/>
                  </a:lnTo>
                  <a:lnTo>
                    <a:pt x="21600" y="20483"/>
                  </a:lnTo>
                  <a:lnTo>
                    <a:pt x="21600" y="19917"/>
                  </a:lnTo>
                  <a:lnTo>
                    <a:pt x="21314" y="17675"/>
                  </a:lnTo>
                  <a:lnTo>
                    <a:pt x="21314" y="10383"/>
                  </a:lnTo>
                  <a:lnTo>
                    <a:pt x="21600" y="5608"/>
                  </a:lnTo>
                  <a:lnTo>
                    <a:pt x="21600" y="558"/>
                  </a:lnTo>
                  <a:lnTo>
                    <a:pt x="21019" y="275"/>
                  </a:lnTo>
                  <a:lnTo>
                    <a:pt x="16059" y="0"/>
                  </a:lnTo>
                  <a:lnTo>
                    <a:pt x="11090" y="0"/>
                  </a:lnTo>
                  <a:lnTo>
                    <a:pt x="6131" y="275"/>
                  </a:lnTo>
                  <a:lnTo>
                    <a:pt x="1171" y="0"/>
                  </a:lnTo>
                  <a:close/>
                </a:path>
              </a:pathLst>
            </a:custGeom>
            <a:solidFill>
              <a:srgbClr val="95A5A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39" name="Shape 1525"/>
            <p:cNvSpPr/>
            <p:nvPr/>
          </p:nvSpPr>
          <p:spPr>
            <a:xfrm>
              <a:off x="4618473" y="6788081"/>
              <a:ext cx="165317" cy="7592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57" y="0"/>
                  </a:moveTo>
                  <a:lnTo>
                    <a:pt x="876" y="623"/>
                  </a:lnTo>
                  <a:lnTo>
                    <a:pt x="876" y="2530"/>
                  </a:lnTo>
                  <a:lnTo>
                    <a:pt x="581" y="6986"/>
                  </a:lnTo>
                  <a:lnTo>
                    <a:pt x="295" y="12065"/>
                  </a:lnTo>
                  <a:lnTo>
                    <a:pt x="0" y="21600"/>
                  </a:lnTo>
                  <a:lnTo>
                    <a:pt x="1171" y="21600"/>
                  </a:lnTo>
                  <a:lnTo>
                    <a:pt x="1752" y="3172"/>
                  </a:lnTo>
                  <a:lnTo>
                    <a:pt x="11385" y="3172"/>
                  </a:lnTo>
                  <a:lnTo>
                    <a:pt x="16640" y="2530"/>
                  </a:lnTo>
                  <a:lnTo>
                    <a:pt x="19267" y="2530"/>
                  </a:lnTo>
                  <a:lnTo>
                    <a:pt x="19848" y="3172"/>
                  </a:lnTo>
                  <a:lnTo>
                    <a:pt x="20143" y="3814"/>
                  </a:lnTo>
                  <a:lnTo>
                    <a:pt x="20438" y="4437"/>
                  </a:lnTo>
                  <a:lnTo>
                    <a:pt x="20724" y="6344"/>
                  </a:lnTo>
                  <a:lnTo>
                    <a:pt x="20438" y="21600"/>
                  </a:lnTo>
                  <a:lnTo>
                    <a:pt x="21314" y="21600"/>
                  </a:lnTo>
                  <a:lnTo>
                    <a:pt x="21600" y="12065"/>
                  </a:lnTo>
                  <a:lnTo>
                    <a:pt x="21600" y="1265"/>
                  </a:lnTo>
                  <a:lnTo>
                    <a:pt x="21314" y="623"/>
                  </a:lnTo>
                  <a:lnTo>
                    <a:pt x="16345" y="0"/>
                  </a:lnTo>
                  <a:lnTo>
                    <a:pt x="11385" y="623"/>
                  </a:lnTo>
                  <a:lnTo>
                    <a:pt x="6425" y="623"/>
                  </a:lnTo>
                  <a:lnTo>
                    <a:pt x="1457" y="0"/>
                  </a:lnTo>
                  <a:close/>
                </a:path>
              </a:pathLst>
            </a:custGeom>
            <a:solidFill>
              <a:srgbClr val="95A5A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40" name="Shape 1526"/>
            <p:cNvSpPr/>
            <p:nvPr/>
          </p:nvSpPr>
          <p:spPr>
            <a:xfrm>
              <a:off x="3161629" y="6781379"/>
              <a:ext cx="281521" cy="8262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971" y="0"/>
                  </a:moveTo>
                  <a:lnTo>
                    <a:pt x="15775" y="573"/>
                  </a:lnTo>
                  <a:lnTo>
                    <a:pt x="13886" y="1162"/>
                  </a:lnTo>
                  <a:lnTo>
                    <a:pt x="10973" y="1752"/>
                  </a:lnTo>
                  <a:lnTo>
                    <a:pt x="5316" y="1752"/>
                  </a:lnTo>
                  <a:lnTo>
                    <a:pt x="2571" y="2325"/>
                  </a:lnTo>
                  <a:lnTo>
                    <a:pt x="1543" y="2915"/>
                  </a:lnTo>
                  <a:lnTo>
                    <a:pt x="1029" y="4077"/>
                  </a:lnTo>
                  <a:lnTo>
                    <a:pt x="514" y="6419"/>
                  </a:lnTo>
                  <a:lnTo>
                    <a:pt x="173" y="8761"/>
                  </a:lnTo>
                  <a:lnTo>
                    <a:pt x="0" y="12266"/>
                  </a:lnTo>
                  <a:lnTo>
                    <a:pt x="0" y="21600"/>
                  </a:lnTo>
                  <a:lnTo>
                    <a:pt x="861" y="21600"/>
                  </a:lnTo>
                  <a:lnTo>
                    <a:pt x="861" y="14591"/>
                  </a:lnTo>
                  <a:lnTo>
                    <a:pt x="1029" y="9924"/>
                  </a:lnTo>
                  <a:lnTo>
                    <a:pt x="1202" y="7582"/>
                  </a:lnTo>
                  <a:lnTo>
                    <a:pt x="1543" y="5829"/>
                  </a:lnTo>
                  <a:lnTo>
                    <a:pt x="1889" y="5257"/>
                  </a:lnTo>
                  <a:lnTo>
                    <a:pt x="2571" y="4667"/>
                  </a:lnTo>
                  <a:lnTo>
                    <a:pt x="8402" y="4667"/>
                  </a:lnTo>
                  <a:lnTo>
                    <a:pt x="13203" y="4077"/>
                  </a:lnTo>
                  <a:lnTo>
                    <a:pt x="15087" y="3505"/>
                  </a:lnTo>
                  <a:lnTo>
                    <a:pt x="17486" y="2915"/>
                  </a:lnTo>
                  <a:lnTo>
                    <a:pt x="18514" y="3505"/>
                  </a:lnTo>
                  <a:lnTo>
                    <a:pt x="19543" y="4667"/>
                  </a:lnTo>
                  <a:lnTo>
                    <a:pt x="20230" y="6419"/>
                  </a:lnTo>
                  <a:lnTo>
                    <a:pt x="20403" y="7582"/>
                  </a:lnTo>
                  <a:lnTo>
                    <a:pt x="20571" y="9334"/>
                  </a:lnTo>
                  <a:lnTo>
                    <a:pt x="20745" y="15181"/>
                  </a:lnTo>
                  <a:lnTo>
                    <a:pt x="20571" y="21600"/>
                  </a:lnTo>
                  <a:lnTo>
                    <a:pt x="21600" y="21600"/>
                  </a:lnTo>
                  <a:lnTo>
                    <a:pt x="21600" y="14591"/>
                  </a:lnTo>
                  <a:lnTo>
                    <a:pt x="21259" y="7582"/>
                  </a:lnTo>
                  <a:lnTo>
                    <a:pt x="21259" y="5829"/>
                  </a:lnTo>
                  <a:lnTo>
                    <a:pt x="20230" y="2325"/>
                  </a:lnTo>
                  <a:lnTo>
                    <a:pt x="19202" y="1162"/>
                  </a:lnTo>
                  <a:lnTo>
                    <a:pt x="18173" y="573"/>
                  </a:lnTo>
                  <a:lnTo>
                    <a:pt x="16971" y="0"/>
                  </a:lnTo>
                  <a:close/>
                </a:path>
              </a:pathLst>
            </a:custGeom>
            <a:solidFill>
              <a:srgbClr val="95A5A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41" name="Shape 1527"/>
            <p:cNvSpPr/>
            <p:nvPr/>
          </p:nvSpPr>
          <p:spPr>
            <a:xfrm>
              <a:off x="4783789" y="6700944"/>
              <a:ext cx="31325" cy="3570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866" y="4055"/>
                  </a:moveTo>
                  <a:lnTo>
                    <a:pt x="15422" y="6745"/>
                  </a:lnTo>
                  <a:lnTo>
                    <a:pt x="13866" y="8110"/>
                  </a:lnTo>
                  <a:lnTo>
                    <a:pt x="7734" y="5380"/>
                  </a:lnTo>
                  <a:lnTo>
                    <a:pt x="10800" y="4055"/>
                  </a:lnTo>
                  <a:close/>
                  <a:moveTo>
                    <a:pt x="7734" y="0"/>
                  </a:moveTo>
                  <a:lnTo>
                    <a:pt x="3112" y="1325"/>
                  </a:lnTo>
                  <a:lnTo>
                    <a:pt x="0" y="5380"/>
                  </a:lnTo>
                  <a:lnTo>
                    <a:pt x="0" y="8110"/>
                  </a:lnTo>
                  <a:lnTo>
                    <a:pt x="1556" y="9435"/>
                  </a:lnTo>
                  <a:lnTo>
                    <a:pt x="9244" y="10800"/>
                  </a:lnTo>
                  <a:lnTo>
                    <a:pt x="9244" y="12165"/>
                  </a:lnTo>
                  <a:lnTo>
                    <a:pt x="12356" y="12165"/>
                  </a:lnTo>
                  <a:lnTo>
                    <a:pt x="7734" y="13490"/>
                  </a:lnTo>
                  <a:lnTo>
                    <a:pt x="3112" y="17545"/>
                  </a:lnTo>
                  <a:lnTo>
                    <a:pt x="4622" y="20275"/>
                  </a:lnTo>
                  <a:lnTo>
                    <a:pt x="12356" y="21600"/>
                  </a:lnTo>
                  <a:lnTo>
                    <a:pt x="18488" y="20275"/>
                  </a:lnTo>
                  <a:lnTo>
                    <a:pt x="20044" y="20275"/>
                  </a:lnTo>
                  <a:lnTo>
                    <a:pt x="21600" y="18910"/>
                  </a:lnTo>
                  <a:lnTo>
                    <a:pt x="20044" y="13490"/>
                  </a:lnTo>
                  <a:lnTo>
                    <a:pt x="16978" y="9435"/>
                  </a:lnTo>
                  <a:lnTo>
                    <a:pt x="20044" y="8110"/>
                  </a:lnTo>
                  <a:lnTo>
                    <a:pt x="20044" y="4055"/>
                  </a:lnTo>
                  <a:lnTo>
                    <a:pt x="16978" y="1325"/>
                  </a:lnTo>
                  <a:lnTo>
                    <a:pt x="12356" y="0"/>
                  </a:lnTo>
                  <a:close/>
                </a:path>
              </a:pathLst>
            </a:custGeom>
            <a:solidFill>
              <a:srgbClr val="95A5A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42" name="Shape 1528"/>
            <p:cNvSpPr/>
            <p:nvPr/>
          </p:nvSpPr>
          <p:spPr>
            <a:xfrm>
              <a:off x="4419577" y="6788081"/>
              <a:ext cx="165383" cy="7592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095" y="0"/>
                  </a:moveTo>
                  <a:lnTo>
                    <a:pt x="1170" y="1907"/>
                  </a:lnTo>
                  <a:lnTo>
                    <a:pt x="875" y="2530"/>
                  </a:lnTo>
                  <a:lnTo>
                    <a:pt x="589" y="3172"/>
                  </a:lnTo>
                  <a:lnTo>
                    <a:pt x="589" y="3814"/>
                  </a:lnTo>
                  <a:lnTo>
                    <a:pt x="875" y="4437"/>
                  </a:lnTo>
                  <a:lnTo>
                    <a:pt x="1170" y="4437"/>
                  </a:lnTo>
                  <a:lnTo>
                    <a:pt x="589" y="8893"/>
                  </a:lnTo>
                  <a:lnTo>
                    <a:pt x="295" y="13349"/>
                  </a:lnTo>
                  <a:lnTo>
                    <a:pt x="0" y="21600"/>
                  </a:lnTo>
                  <a:lnTo>
                    <a:pt x="1170" y="21600"/>
                  </a:lnTo>
                  <a:lnTo>
                    <a:pt x="1170" y="13349"/>
                  </a:lnTo>
                  <a:lnTo>
                    <a:pt x="1751" y="5079"/>
                  </a:lnTo>
                  <a:lnTo>
                    <a:pt x="2046" y="5079"/>
                  </a:lnTo>
                  <a:lnTo>
                    <a:pt x="2340" y="4437"/>
                  </a:lnTo>
                  <a:lnTo>
                    <a:pt x="7593" y="3814"/>
                  </a:lnTo>
                  <a:lnTo>
                    <a:pt x="13132" y="2530"/>
                  </a:lnTo>
                  <a:lnTo>
                    <a:pt x="16347" y="2530"/>
                  </a:lnTo>
                  <a:lnTo>
                    <a:pt x="19849" y="3172"/>
                  </a:lnTo>
                  <a:lnTo>
                    <a:pt x="20135" y="3814"/>
                  </a:lnTo>
                  <a:lnTo>
                    <a:pt x="20430" y="5079"/>
                  </a:lnTo>
                  <a:lnTo>
                    <a:pt x="20430" y="21600"/>
                  </a:lnTo>
                  <a:lnTo>
                    <a:pt x="21600" y="21600"/>
                  </a:lnTo>
                  <a:lnTo>
                    <a:pt x="21600" y="1265"/>
                  </a:lnTo>
                  <a:lnTo>
                    <a:pt x="21305" y="623"/>
                  </a:lnTo>
                  <a:lnTo>
                    <a:pt x="18679" y="0"/>
                  </a:lnTo>
                  <a:close/>
                </a:path>
              </a:pathLst>
            </a:custGeom>
            <a:solidFill>
              <a:srgbClr val="95A5A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43" name="Shape 1529"/>
            <p:cNvSpPr/>
            <p:nvPr/>
          </p:nvSpPr>
          <p:spPr>
            <a:xfrm>
              <a:off x="9033604" y="2971762"/>
              <a:ext cx="118396" cy="4911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200" y="0"/>
                  </a:moveTo>
                  <a:lnTo>
                    <a:pt x="15897" y="2948"/>
                  </a:lnTo>
                  <a:lnTo>
                    <a:pt x="10594" y="6859"/>
                  </a:lnTo>
                  <a:lnTo>
                    <a:pt x="5303" y="11792"/>
                  </a:lnTo>
                  <a:lnTo>
                    <a:pt x="412" y="16696"/>
                  </a:lnTo>
                  <a:lnTo>
                    <a:pt x="0" y="17689"/>
                  </a:lnTo>
                  <a:lnTo>
                    <a:pt x="0" y="19644"/>
                  </a:lnTo>
                  <a:lnTo>
                    <a:pt x="811" y="21600"/>
                  </a:lnTo>
                  <a:lnTo>
                    <a:pt x="4480" y="20637"/>
                  </a:lnTo>
                  <a:lnTo>
                    <a:pt x="7749" y="18652"/>
                  </a:lnTo>
                  <a:lnTo>
                    <a:pt x="14674" y="12756"/>
                  </a:lnTo>
                  <a:lnTo>
                    <a:pt x="21600" y="7852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95A5A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44" name="Shape 1530"/>
            <p:cNvSpPr/>
            <p:nvPr/>
          </p:nvSpPr>
          <p:spPr>
            <a:xfrm>
              <a:off x="8971022" y="2806381"/>
              <a:ext cx="180978" cy="6477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19739" y="1483"/>
                  </a:lnTo>
                  <a:lnTo>
                    <a:pt x="14939" y="5223"/>
                  </a:lnTo>
                  <a:lnTo>
                    <a:pt x="9869" y="9693"/>
                  </a:lnTo>
                  <a:lnTo>
                    <a:pt x="269" y="20117"/>
                  </a:lnTo>
                  <a:lnTo>
                    <a:pt x="0" y="20870"/>
                  </a:lnTo>
                  <a:lnTo>
                    <a:pt x="269" y="21600"/>
                  </a:lnTo>
                  <a:lnTo>
                    <a:pt x="2939" y="21600"/>
                  </a:lnTo>
                  <a:lnTo>
                    <a:pt x="5600" y="20870"/>
                  </a:lnTo>
                  <a:lnTo>
                    <a:pt x="10939" y="16399"/>
                  </a:lnTo>
                  <a:lnTo>
                    <a:pt x="16269" y="11176"/>
                  </a:lnTo>
                  <a:lnTo>
                    <a:pt x="18939" y="8941"/>
                  </a:lnTo>
                  <a:lnTo>
                    <a:pt x="21600" y="6706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95A5A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45" name="Shape 1531"/>
            <p:cNvSpPr/>
            <p:nvPr/>
          </p:nvSpPr>
          <p:spPr>
            <a:xfrm>
              <a:off x="8997833" y="2860004"/>
              <a:ext cx="154167" cy="5807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18160" y="3333"/>
                  </a:lnTo>
                  <a:lnTo>
                    <a:pt x="13464" y="7480"/>
                  </a:lnTo>
                  <a:lnTo>
                    <a:pt x="9084" y="11627"/>
                  </a:lnTo>
                  <a:lnTo>
                    <a:pt x="4389" y="15799"/>
                  </a:lnTo>
                  <a:lnTo>
                    <a:pt x="316" y="20785"/>
                  </a:lnTo>
                  <a:lnTo>
                    <a:pt x="0" y="21600"/>
                  </a:lnTo>
                  <a:lnTo>
                    <a:pt x="2817" y="21600"/>
                  </a:lnTo>
                  <a:lnTo>
                    <a:pt x="5012" y="20785"/>
                  </a:lnTo>
                  <a:lnTo>
                    <a:pt x="9707" y="18292"/>
                  </a:lnTo>
                  <a:lnTo>
                    <a:pt x="14403" y="14960"/>
                  </a:lnTo>
                  <a:lnTo>
                    <a:pt x="18783" y="10812"/>
                  </a:lnTo>
                  <a:lnTo>
                    <a:pt x="21600" y="748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95A5A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46" name="Shape 1532"/>
            <p:cNvSpPr/>
            <p:nvPr/>
          </p:nvSpPr>
          <p:spPr>
            <a:xfrm>
              <a:off x="9060415" y="3074496"/>
              <a:ext cx="91585" cy="424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16341" y="3409"/>
                  </a:lnTo>
                  <a:lnTo>
                    <a:pt x="12115" y="5704"/>
                  </a:lnTo>
                  <a:lnTo>
                    <a:pt x="6856" y="7965"/>
                  </a:lnTo>
                  <a:lnTo>
                    <a:pt x="4210" y="10226"/>
                  </a:lnTo>
                  <a:lnTo>
                    <a:pt x="2113" y="13635"/>
                  </a:lnTo>
                  <a:lnTo>
                    <a:pt x="1049" y="17044"/>
                  </a:lnTo>
                  <a:lnTo>
                    <a:pt x="0" y="21600"/>
                  </a:lnTo>
                  <a:lnTo>
                    <a:pt x="532" y="21600"/>
                  </a:lnTo>
                  <a:lnTo>
                    <a:pt x="5791" y="19339"/>
                  </a:lnTo>
                  <a:lnTo>
                    <a:pt x="11066" y="15930"/>
                  </a:lnTo>
                  <a:lnTo>
                    <a:pt x="21600" y="10226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95A5A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47" name="Shape 1533"/>
            <p:cNvSpPr/>
            <p:nvPr/>
          </p:nvSpPr>
          <p:spPr>
            <a:xfrm>
              <a:off x="8971022" y="2741609"/>
              <a:ext cx="180978" cy="6702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10669" y="9346"/>
                  </a:lnTo>
                  <a:lnTo>
                    <a:pt x="5339" y="14393"/>
                  </a:lnTo>
                  <a:lnTo>
                    <a:pt x="269" y="20146"/>
                  </a:lnTo>
                  <a:lnTo>
                    <a:pt x="0" y="20873"/>
                  </a:lnTo>
                  <a:lnTo>
                    <a:pt x="269" y="21600"/>
                  </a:lnTo>
                  <a:lnTo>
                    <a:pt x="3200" y="21600"/>
                  </a:lnTo>
                  <a:lnTo>
                    <a:pt x="6139" y="20146"/>
                  </a:lnTo>
                  <a:lnTo>
                    <a:pt x="9069" y="17280"/>
                  </a:lnTo>
                  <a:lnTo>
                    <a:pt x="12000" y="14393"/>
                  </a:lnTo>
                  <a:lnTo>
                    <a:pt x="16800" y="9346"/>
                  </a:lnTo>
                  <a:lnTo>
                    <a:pt x="21600" y="5026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95A5A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48" name="Shape 1534"/>
            <p:cNvSpPr/>
            <p:nvPr/>
          </p:nvSpPr>
          <p:spPr>
            <a:xfrm>
              <a:off x="9038050" y="3025385"/>
              <a:ext cx="113950" cy="5136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10592" y="9377"/>
                  </a:lnTo>
                  <a:lnTo>
                    <a:pt x="428" y="19730"/>
                  </a:lnTo>
                  <a:lnTo>
                    <a:pt x="0" y="20651"/>
                  </a:lnTo>
                  <a:lnTo>
                    <a:pt x="855" y="21600"/>
                  </a:lnTo>
                  <a:lnTo>
                    <a:pt x="5938" y="20651"/>
                  </a:lnTo>
                  <a:lnTo>
                    <a:pt x="11020" y="17833"/>
                  </a:lnTo>
                  <a:lnTo>
                    <a:pt x="16518" y="14093"/>
                  </a:lnTo>
                  <a:lnTo>
                    <a:pt x="21600" y="10326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95A5A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49" name="Shape 1535"/>
            <p:cNvSpPr/>
            <p:nvPr/>
          </p:nvSpPr>
          <p:spPr>
            <a:xfrm>
              <a:off x="7994593" y="2989615"/>
              <a:ext cx="429051" cy="14746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263" y="0"/>
                  </a:moveTo>
                  <a:lnTo>
                    <a:pt x="20474" y="982"/>
                  </a:lnTo>
                  <a:lnTo>
                    <a:pt x="19462" y="2294"/>
                  </a:lnTo>
                  <a:lnTo>
                    <a:pt x="17547" y="5240"/>
                  </a:lnTo>
                  <a:lnTo>
                    <a:pt x="16535" y="6221"/>
                  </a:lnTo>
                  <a:lnTo>
                    <a:pt x="15523" y="6873"/>
                  </a:lnTo>
                  <a:lnTo>
                    <a:pt x="15075" y="7203"/>
                  </a:lnTo>
                  <a:lnTo>
                    <a:pt x="14510" y="7203"/>
                  </a:lnTo>
                  <a:lnTo>
                    <a:pt x="14063" y="6873"/>
                  </a:lnTo>
                  <a:lnTo>
                    <a:pt x="13612" y="6221"/>
                  </a:lnTo>
                  <a:lnTo>
                    <a:pt x="13388" y="6221"/>
                  </a:lnTo>
                  <a:lnTo>
                    <a:pt x="13160" y="6542"/>
                  </a:lnTo>
                  <a:lnTo>
                    <a:pt x="12713" y="8506"/>
                  </a:lnTo>
                  <a:lnTo>
                    <a:pt x="12375" y="8836"/>
                  </a:lnTo>
                  <a:lnTo>
                    <a:pt x="12148" y="9167"/>
                  </a:lnTo>
                  <a:lnTo>
                    <a:pt x="11924" y="8836"/>
                  </a:lnTo>
                  <a:lnTo>
                    <a:pt x="11700" y="8185"/>
                  </a:lnTo>
                  <a:lnTo>
                    <a:pt x="11136" y="6221"/>
                  </a:lnTo>
                  <a:lnTo>
                    <a:pt x="11249" y="4579"/>
                  </a:lnTo>
                  <a:lnTo>
                    <a:pt x="11136" y="3927"/>
                  </a:lnTo>
                  <a:lnTo>
                    <a:pt x="11026" y="3597"/>
                  </a:lnTo>
                  <a:lnTo>
                    <a:pt x="10688" y="3597"/>
                  </a:lnTo>
                  <a:lnTo>
                    <a:pt x="10123" y="4909"/>
                  </a:lnTo>
                  <a:lnTo>
                    <a:pt x="9900" y="6221"/>
                  </a:lnTo>
                  <a:lnTo>
                    <a:pt x="9786" y="7524"/>
                  </a:lnTo>
                  <a:lnTo>
                    <a:pt x="9900" y="8506"/>
                  </a:lnTo>
                  <a:lnTo>
                    <a:pt x="9449" y="9818"/>
                  </a:lnTo>
                  <a:lnTo>
                    <a:pt x="9111" y="10149"/>
                  </a:lnTo>
                  <a:lnTo>
                    <a:pt x="8663" y="10800"/>
                  </a:lnTo>
                  <a:lnTo>
                    <a:pt x="8212" y="10800"/>
                  </a:lnTo>
                  <a:lnTo>
                    <a:pt x="7988" y="10149"/>
                  </a:lnTo>
                  <a:lnTo>
                    <a:pt x="7988" y="9488"/>
                  </a:lnTo>
                  <a:lnTo>
                    <a:pt x="8099" y="8506"/>
                  </a:lnTo>
                  <a:lnTo>
                    <a:pt x="8099" y="8185"/>
                  </a:lnTo>
                  <a:lnTo>
                    <a:pt x="7988" y="7524"/>
                  </a:lnTo>
                  <a:lnTo>
                    <a:pt x="7761" y="7203"/>
                  </a:lnTo>
                  <a:lnTo>
                    <a:pt x="7537" y="7203"/>
                  </a:lnTo>
                  <a:lnTo>
                    <a:pt x="7424" y="7855"/>
                  </a:lnTo>
                  <a:lnTo>
                    <a:pt x="7314" y="9488"/>
                  </a:lnTo>
                  <a:lnTo>
                    <a:pt x="6976" y="11451"/>
                  </a:lnTo>
                  <a:lnTo>
                    <a:pt x="6412" y="13094"/>
                  </a:lnTo>
                  <a:lnTo>
                    <a:pt x="5850" y="14076"/>
                  </a:lnTo>
                  <a:lnTo>
                    <a:pt x="5062" y="14397"/>
                  </a:lnTo>
                  <a:lnTo>
                    <a:pt x="4387" y="14397"/>
                  </a:lnTo>
                  <a:lnTo>
                    <a:pt x="3939" y="14076"/>
                  </a:lnTo>
                  <a:lnTo>
                    <a:pt x="4500" y="10469"/>
                  </a:lnTo>
                  <a:lnTo>
                    <a:pt x="4724" y="7855"/>
                  </a:lnTo>
                  <a:lnTo>
                    <a:pt x="4724" y="7203"/>
                  </a:lnTo>
                  <a:lnTo>
                    <a:pt x="4614" y="6873"/>
                  </a:lnTo>
                  <a:lnTo>
                    <a:pt x="4500" y="6542"/>
                  </a:lnTo>
                  <a:lnTo>
                    <a:pt x="4277" y="6873"/>
                  </a:lnTo>
                  <a:lnTo>
                    <a:pt x="3488" y="8185"/>
                  </a:lnTo>
                  <a:lnTo>
                    <a:pt x="2927" y="10469"/>
                  </a:lnTo>
                  <a:lnTo>
                    <a:pt x="2700" y="12433"/>
                  </a:lnTo>
                  <a:lnTo>
                    <a:pt x="2700" y="13745"/>
                  </a:lnTo>
                  <a:lnTo>
                    <a:pt x="2927" y="14727"/>
                  </a:lnTo>
                  <a:lnTo>
                    <a:pt x="2025" y="17673"/>
                  </a:lnTo>
                  <a:lnTo>
                    <a:pt x="1801" y="18324"/>
                  </a:lnTo>
                  <a:lnTo>
                    <a:pt x="1577" y="18655"/>
                  </a:lnTo>
                  <a:lnTo>
                    <a:pt x="1350" y="18655"/>
                  </a:lnTo>
                  <a:lnTo>
                    <a:pt x="1240" y="18324"/>
                  </a:lnTo>
                  <a:lnTo>
                    <a:pt x="902" y="17673"/>
                  </a:lnTo>
                  <a:lnTo>
                    <a:pt x="675" y="16040"/>
                  </a:lnTo>
                  <a:lnTo>
                    <a:pt x="675" y="14397"/>
                  </a:lnTo>
                  <a:lnTo>
                    <a:pt x="788" y="12433"/>
                  </a:lnTo>
                  <a:lnTo>
                    <a:pt x="1126" y="10800"/>
                  </a:lnTo>
                  <a:lnTo>
                    <a:pt x="1350" y="10149"/>
                  </a:lnTo>
                  <a:lnTo>
                    <a:pt x="1687" y="9488"/>
                  </a:lnTo>
                  <a:lnTo>
                    <a:pt x="1801" y="9167"/>
                  </a:lnTo>
                  <a:lnTo>
                    <a:pt x="1801" y="8836"/>
                  </a:lnTo>
                  <a:lnTo>
                    <a:pt x="1687" y="8506"/>
                  </a:lnTo>
                  <a:lnTo>
                    <a:pt x="1577" y="8506"/>
                  </a:lnTo>
                  <a:lnTo>
                    <a:pt x="1240" y="8836"/>
                  </a:lnTo>
                  <a:lnTo>
                    <a:pt x="1012" y="9167"/>
                  </a:lnTo>
                  <a:lnTo>
                    <a:pt x="565" y="10469"/>
                  </a:lnTo>
                  <a:lnTo>
                    <a:pt x="227" y="12433"/>
                  </a:lnTo>
                  <a:lnTo>
                    <a:pt x="0" y="14727"/>
                  </a:lnTo>
                  <a:lnTo>
                    <a:pt x="0" y="17021"/>
                  </a:lnTo>
                  <a:lnTo>
                    <a:pt x="114" y="18985"/>
                  </a:lnTo>
                  <a:lnTo>
                    <a:pt x="227" y="19636"/>
                  </a:lnTo>
                  <a:lnTo>
                    <a:pt x="451" y="20618"/>
                  </a:lnTo>
                  <a:lnTo>
                    <a:pt x="675" y="20949"/>
                  </a:lnTo>
                  <a:lnTo>
                    <a:pt x="1012" y="21269"/>
                  </a:lnTo>
                  <a:lnTo>
                    <a:pt x="1350" y="21600"/>
                  </a:lnTo>
                  <a:lnTo>
                    <a:pt x="1687" y="21269"/>
                  </a:lnTo>
                  <a:lnTo>
                    <a:pt x="2025" y="20949"/>
                  </a:lnTo>
                  <a:lnTo>
                    <a:pt x="2362" y="20288"/>
                  </a:lnTo>
                  <a:lnTo>
                    <a:pt x="3037" y="18324"/>
                  </a:lnTo>
                  <a:lnTo>
                    <a:pt x="3602" y="15709"/>
                  </a:lnTo>
                  <a:lnTo>
                    <a:pt x="3826" y="16040"/>
                  </a:lnTo>
                  <a:lnTo>
                    <a:pt x="4387" y="16360"/>
                  </a:lnTo>
                  <a:lnTo>
                    <a:pt x="4951" y="16691"/>
                  </a:lnTo>
                  <a:lnTo>
                    <a:pt x="5513" y="16360"/>
                  </a:lnTo>
                  <a:lnTo>
                    <a:pt x="6074" y="16040"/>
                  </a:lnTo>
                  <a:lnTo>
                    <a:pt x="6525" y="15379"/>
                  </a:lnTo>
                  <a:lnTo>
                    <a:pt x="6976" y="14397"/>
                  </a:lnTo>
                  <a:lnTo>
                    <a:pt x="7314" y="13415"/>
                  </a:lnTo>
                  <a:lnTo>
                    <a:pt x="7651" y="12112"/>
                  </a:lnTo>
                  <a:lnTo>
                    <a:pt x="7875" y="12433"/>
                  </a:lnTo>
                  <a:lnTo>
                    <a:pt x="8212" y="12764"/>
                  </a:lnTo>
                  <a:lnTo>
                    <a:pt x="8887" y="12433"/>
                  </a:lnTo>
                  <a:lnTo>
                    <a:pt x="9676" y="11451"/>
                  </a:lnTo>
                  <a:lnTo>
                    <a:pt x="10351" y="10149"/>
                  </a:lnTo>
                  <a:lnTo>
                    <a:pt x="10798" y="10800"/>
                  </a:lnTo>
                  <a:lnTo>
                    <a:pt x="11363" y="11131"/>
                  </a:lnTo>
                  <a:lnTo>
                    <a:pt x="12038" y="11451"/>
                  </a:lnTo>
                  <a:lnTo>
                    <a:pt x="12599" y="10800"/>
                  </a:lnTo>
                  <a:lnTo>
                    <a:pt x="13050" y="10149"/>
                  </a:lnTo>
                  <a:lnTo>
                    <a:pt x="13388" y="9488"/>
                  </a:lnTo>
                  <a:lnTo>
                    <a:pt x="13612" y="9167"/>
                  </a:lnTo>
                  <a:lnTo>
                    <a:pt x="14063" y="8836"/>
                  </a:lnTo>
                  <a:lnTo>
                    <a:pt x="15412" y="8836"/>
                  </a:lnTo>
                  <a:lnTo>
                    <a:pt x="17885" y="6873"/>
                  </a:lnTo>
                  <a:lnTo>
                    <a:pt x="19235" y="5240"/>
                  </a:lnTo>
                  <a:lnTo>
                    <a:pt x="20474" y="3597"/>
                  </a:lnTo>
                  <a:lnTo>
                    <a:pt x="21035" y="2294"/>
                  </a:lnTo>
                  <a:lnTo>
                    <a:pt x="21600" y="1312"/>
                  </a:lnTo>
                  <a:lnTo>
                    <a:pt x="21600" y="331"/>
                  </a:lnTo>
                  <a:lnTo>
                    <a:pt x="21486" y="0"/>
                  </a:lnTo>
                  <a:close/>
                </a:path>
              </a:pathLst>
            </a:custGeom>
            <a:solidFill>
              <a:srgbClr val="95A5A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50" name="Shape 1536"/>
            <p:cNvSpPr/>
            <p:nvPr/>
          </p:nvSpPr>
          <p:spPr>
            <a:xfrm>
              <a:off x="8166678" y="3438707"/>
              <a:ext cx="632326" cy="1809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217" y="0"/>
                  </a:moveTo>
                  <a:lnTo>
                    <a:pt x="20072" y="531"/>
                  </a:lnTo>
                  <a:lnTo>
                    <a:pt x="18927" y="1331"/>
                  </a:lnTo>
                  <a:lnTo>
                    <a:pt x="17782" y="2400"/>
                  </a:lnTo>
                  <a:lnTo>
                    <a:pt x="16638" y="3731"/>
                  </a:lnTo>
                  <a:lnTo>
                    <a:pt x="14348" y="6669"/>
                  </a:lnTo>
                  <a:lnTo>
                    <a:pt x="13203" y="8000"/>
                  </a:lnTo>
                  <a:lnTo>
                    <a:pt x="12058" y="9069"/>
                  </a:lnTo>
                  <a:lnTo>
                    <a:pt x="6105" y="14939"/>
                  </a:lnTo>
                  <a:lnTo>
                    <a:pt x="3435" y="17339"/>
                  </a:lnTo>
                  <a:lnTo>
                    <a:pt x="1755" y="18669"/>
                  </a:lnTo>
                  <a:lnTo>
                    <a:pt x="1220" y="19200"/>
                  </a:lnTo>
                  <a:lnTo>
                    <a:pt x="991" y="19200"/>
                  </a:lnTo>
                  <a:lnTo>
                    <a:pt x="762" y="19469"/>
                  </a:lnTo>
                  <a:lnTo>
                    <a:pt x="610" y="20000"/>
                  </a:lnTo>
                  <a:lnTo>
                    <a:pt x="458" y="20539"/>
                  </a:lnTo>
                  <a:lnTo>
                    <a:pt x="381" y="20269"/>
                  </a:lnTo>
                  <a:lnTo>
                    <a:pt x="0" y="20269"/>
                  </a:lnTo>
                  <a:lnTo>
                    <a:pt x="0" y="20800"/>
                  </a:lnTo>
                  <a:lnTo>
                    <a:pt x="75" y="21339"/>
                  </a:lnTo>
                  <a:lnTo>
                    <a:pt x="152" y="21600"/>
                  </a:lnTo>
                  <a:lnTo>
                    <a:pt x="1603" y="21069"/>
                  </a:lnTo>
                  <a:lnTo>
                    <a:pt x="2977" y="20269"/>
                  </a:lnTo>
                  <a:lnTo>
                    <a:pt x="4350" y="19200"/>
                  </a:lnTo>
                  <a:lnTo>
                    <a:pt x="5724" y="18139"/>
                  </a:lnTo>
                  <a:lnTo>
                    <a:pt x="8472" y="15200"/>
                  </a:lnTo>
                  <a:lnTo>
                    <a:pt x="11219" y="12269"/>
                  </a:lnTo>
                  <a:lnTo>
                    <a:pt x="12441" y="11200"/>
                  </a:lnTo>
                  <a:lnTo>
                    <a:pt x="13661" y="9600"/>
                  </a:lnTo>
                  <a:lnTo>
                    <a:pt x="16180" y="6400"/>
                  </a:lnTo>
                  <a:lnTo>
                    <a:pt x="17402" y="5069"/>
                  </a:lnTo>
                  <a:lnTo>
                    <a:pt x="18698" y="3731"/>
                  </a:lnTo>
                  <a:lnTo>
                    <a:pt x="19997" y="2931"/>
                  </a:lnTo>
                  <a:lnTo>
                    <a:pt x="21217" y="2669"/>
                  </a:lnTo>
                  <a:lnTo>
                    <a:pt x="21371" y="2400"/>
                  </a:lnTo>
                  <a:lnTo>
                    <a:pt x="21523" y="2131"/>
                  </a:lnTo>
                  <a:lnTo>
                    <a:pt x="21523" y="1869"/>
                  </a:lnTo>
                  <a:lnTo>
                    <a:pt x="21600" y="1331"/>
                  </a:lnTo>
                  <a:lnTo>
                    <a:pt x="21523" y="800"/>
                  </a:lnTo>
                  <a:lnTo>
                    <a:pt x="21523" y="531"/>
                  </a:lnTo>
                  <a:lnTo>
                    <a:pt x="21371" y="269"/>
                  </a:lnTo>
                  <a:lnTo>
                    <a:pt x="21217" y="0"/>
                  </a:lnTo>
                  <a:close/>
                </a:path>
              </a:pathLst>
            </a:custGeom>
            <a:solidFill>
              <a:srgbClr val="95A5A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51" name="Shape 1537"/>
            <p:cNvSpPr/>
            <p:nvPr/>
          </p:nvSpPr>
          <p:spPr>
            <a:xfrm>
              <a:off x="180978" y="4844118"/>
              <a:ext cx="489310" cy="201988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793" y="167"/>
                  </a:moveTo>
                  <a:lnTo>
                    <a:pt x="8385" y="192"/>
                  </a:lnTo>
                  <a:lnTo>
                    <a:pt x="8780" y="239"/>
                  </a:lnTo>
                  <a:lnTo>
                    <a:pt x="9173" y="287"/>
                  </a:lnTo>
                  <a:lnTo>
                    <a:pt x="9372" y="383"/>
                  </a:lnTo>
                  <a:lnTo>
                    <a:pt x="9568" y="478"/>
                  </a:lnTo>
                  <a:lnTo>
                    <a:pt x="9764" y="598"/>
                  </a:lnTo>
                  <a:lnTo>
                    <a:pt x="9964" y="837"/>
                  </a:lnTo>
                  <a:lnTo>
                    <a:pt x="10160" y="1171"/>
                  </a:lnTo>
                  <a:lnTo>
                    <a:pt x="10356" y="1529"/>
                  </a:lnTo>
                  <a:lnTo>
                    <a:pt x="10456" y="2246"/>
                  </a:lnTo>
                  <a:lnTo>
                    <a:pt x="10555" y="2485"/>
                  </a:lnTo>
                  <a:lnTo>
                    <a:pt x="10752" y="2700"/>
                  </a:lnTo>
                  <a:lnTo>
                    <a:pt x="10356" y="2748"/>
                  </a:lnTo>
                  <a:lnTo>
                    <a:pt x="10259" y="2700"/>
                  </a:lnTo>
                  <a:lnTo>
                    <a:pt x="10160" y="2676"/>
                  </a:lnTo>
                  <a:lnTo>
                    <a:pt x="9864" y="2676"/>
                  </a:lnTo>
                  <a:lnTo>
                    <a:pt x="9864" y="2796"/>
                  </a:lnTo>
                  <a:lnTo>
                    <a:pt x="8877" y="2891"/>
                  </a:lnTo>
                  <a:lnTo>
                    <a:pt x="7989" y="2940"/>
                  </a:lnTo>
                  <a:lnTo>
                    <a:pt x="6905" y="2963"/>
                  </a:lnTo>
                  <a:lnTo>
                    <a:pt x="5821" y="2940"/>
                  </a:lnTo>
                  <a:lnTo>
                    <a:pt x="4638" y="2963"/>
                  </a:lnTo>
                  <a:lnTo>
                    <a:pt x="4046" y="2963"/>
                  </a:lnTo>
                  <a:lnTo>
                    <a:pt x="3354" y="2940"/>
                  </a:lnTo>
                  <a:lnTo>
                    <a:pt x="2859" y="2915"/>
                  </a:lnTo>
                  <a:lnTo>
                    <a:pt x="2367" y="2868"/>
                  </a:lnTo>
                  <a:lnTo>
                    <a:pt x="2071" y="2748"/>
                  </a:lnTo>
                  <a:lnTo>
                    <a:pt x="1875" y="2605"/>
                  </a:lnTo>
                  <a:lnTo>
                    <a:pt x="1380" y="2055"/>
                  </a:lnTo>
                  <a:lnTo>
                    <a:pt x="987" y="1505"/>
                  </a:lnTo>
                  <a:lnTo>
                    <a:pt x="788" y="1243"/>
                  </a:lnTo>
                  <a:lnTo>
                    <a:pt x="691" y="980"/>
                  </a:lnTo>
                  <a:lnTo>
                    <a:pt x="691" y="693"/>
                  </a:lnTo>
                  <a:lnTo>
                    <a:pt x="788" y="407"/>
                  </a:lnTo>
                  <a:lnTo>
                    <a:pt x="1875" y="335"/>
                  </a:lnTo>
                  <a:lnTo>
                    <a:pt x="3059" y="263"/>
                  </a:lnTo>
                  <a:lnTo>
                    <a:pt x="4242" y="215"/>
                  </a:lnTo>
                  <a:lnTo>
                    <a:pt x="5525" y="167"/>
                  </a:lnTo>
                  <a:close/>
                  <a:moveTo>
                    <a:pt x="9964" y="2963"/>
                  </a:moveTo>
                  <a:lnTo>
                    <a:pt x="10259" y="3250"/>
                  </a:lnTo>
                  <a:lnTo>
                    <a:pt x="10555" y="3632"/>
                  </a:lnTo>
                  <a:lnTo>
                    <a:pt x="10555" y="3776"/>
                  </a:lnTo>
                  <a:lnTo>
                    <a:pt x="10652" y="3895"/>
                  </a:lnTo>
                  <a:lnTo>
                    <a:pt x="8780" y="3943"/>
                  </a:lnTo>
                  <a:lnTo>
                    <a:pt x="6905" y="3991"/>
                  </a:lnTo>
                  <a:lnTo>
                    <a:pt x="5326" y="4038"/>
                  </a:lnTo>
                  <a:lnTo>
                    <a:pt x="4538" y="4062"/>
                  </a:lnTo>
                  <a:lnTo>
                    <a:pt x="3847" y="4134"/>
                  </a:lnTo>
                  <a:lnTo>
                    <a:pt x="3847" y="4015"/>
                  </a:lnTo>
                  <a:lnTo>
                    <a:pt x="3747" y="3895"/>
                  </a:lnTo>
                  <a:lnTo>
                    <a:pt x="3551" y="3656"/>
                  </a:lnTo>
                  <a:lnTo>
                    <a:pt x="3451" y="3370"/>
                  </a:lnTo>
                  <a:lnTo>
                    <a:pt x="3354" y="3106"/>
                  </a:lnTo>
                  <a:lnTo>
                    <a:pt x="4342" y="3106"/>
                  </a:lnTo>
                  <a:lnTo>
                    <a:pt x="5229" y="3083"/>
                  </a:lnTo>
                  <a:lnTo>
                    <a:pt x="6510" y="3106"/>
                  </a:lnTo>
                  <a:lnTo>
                    <a:pt x="7693" y="3083"/>
                  </a:lnTo>
                  <a:lnTo>
                    <a:pt x="8877" y="3059"/>
                  </a:lnTo>
                  <a:lnTo>
                    <a:pt x="9372" y="3011"/>
                  </a:lnTo>
                  <a:lnTo>
                    <a:pt x="9964" y="2963"/>
                  </a:lnTo>
                  <a:close/>
                  <a:moveTo>
                    <a:pt x="10948" y="4062"/>
                  </a:moveTo>
                  <a:lnTo>
                    <a:pt x="11244" y="4086"/>
                  </a:lnTo>
                  <a:lnTo>
                    <a:pt x="11443" y="4110"/>
                  </a:lnTo>
                  <a:lnTo>
                    <a:pt x="11540" y="4181"/>
                  </a:lnTo>
                  <a:lnTo>
                    <a:pt x="11639" y="4253"/>
                  </a:lnTo>
                  <a:lnTo>
                    <a:pt x="11739" y="4445"/>
                  </a:lnTo>
                  <a:lnTo>
                    <a:pt x="11639" y="4636"/>
                  </a:lnTo>
                  <a:lnTo>
                    <a:pt x="7596" y="4755"/>
                  </a:lnTo>
                  <a:lnTo>
                    <a:pt x="5918" y="4803"/>
                  </a:lnTo>
                  <a:lnTo>
                    <a:pt x="5130" y="4851"/>
                  </a:lnTo>
                  <a:lnTo>
                    <a:pt x="4242" y="4922"/>
                  </a:lnTo>
                  <a:lnTo>
                    <a:pt x="3747" y="4731"/>
                  </a:lnTo>
                  <a:lnTo>
                    <a:pt x="3354" y="4540"/>
                  </a:lnTo>
                  <a:lnTo>
                    <a:pt x="3255" y="4421"/>
                  </a:lnTo>
                  <a:lnTo>
                    <a:pt x="3255" y="4301"/>
                  </a:lnTo>
                  <a:lnTo>
                    <a:pt x="3650" y="4301"/>
                  </a:lnTo>
                  <a:lnTo>
                    <a:pt x="4142" y="4277"/>
                  </a:lnTo>
                  <a:lnTo>
                    <a:pt x="4933" y="4230"/>
                  </a:lnTo>
                  <a:lnTo>
                    <a:pt x="6709" y="4158"/>
                  </a:lnTo>
                  <a:lnTo>
                    <a:pt x="8484" y="4110"/>
                  </a:lnTo>
                  <a:lnTo>
                    <a:pt x="10948" y="4062"/>
                  </a:lnTo>
                  <a:close/>
                  <a:moveTo>
                    <a:pt x="11048" y="4827"/>
                  </a:moveTo>
                  <a:lnTo>
                    <a:pt x="11048" y="5233"/>
                  </a:lnTo>
                  <a:lnTo>
                    <a:pt x="11244" y="5639"/>
                  </a:lnTo>
                  <a:lnTo>
                    <a:pt x="11443" y="6045"/>
                  </a:lnTo>
                  <a:lnTo>
                    <a:pt x="11639" y="6428"/>
                  </a:lnTo>
                  <a:lnTo>
                    <a:pt x="11836" y="6954"/>
                  </a:lnTo>
                  <a:lnTo>
                    <a:pt x="12231" y="7455"/>
                  </a:lnTo>
                  <a:lnTo>
                    <a:pt x="12527" y="7765"/>
                  </a:lnTo>
                  <a:lnTo>
                    <a:pt x="13019" y="8076"/>
                  </a:lnTo>
                  <a:lnTo>
                    <a:pt x="14106" y="8650"/>
                  </a:lnTo>
                  <a:lnTo>
                    <a:pt x="12923" y="8745"/>
                  </a:lnTo>
                  <a:lnTo>
                    <a:pt x="11639" y="8817"/>
                  </a:lnTo>
                  <a:lnTo>
                    <a:pt x="9173" y="8889"/>
                  </a:lnTo>
                  <a:lnTo>
                    <a:pt x="7892" y="8913"/>
                  </a:lnTo>
                  <a:lnTo>
                    <a:pt x="7201" y="8936"/>
                  </a:lnTo>
                  <a:lnTo>
                    <a:pt x="6609" y="8985"/>
                  </a:lnTo>
                  <a:lnTo>
                    <a:pt x="6510" y="8459"/>
                  </a:lnTo>
                  <a:lnTo>
                    <a:pt x="6313" y="7933"/>
                  </a:lnTo>
                  <a:lnTo>
                    <a:pt x="5821" y="6882"/>
                  </a:lnTo>
                  <a:lnTo>
                    <a:pt x="5722" y="6428"/>
                  </a:lnTo>
                  <a:lnTo>
                    <a:pt x="5525" y="5950"/>
                  </a:lnTo>
                  <a:lnTo>
                    <a:pt x="5229" y="5496"/>
                  </a:lnTo>
                  <a:lnTo>
                    <a:pt x="4933" y="5257"/>
                  </a:lnTo>
                  <a:lnTo>
                    <a:pt x="4638" y="5042"/>
                  </a:lnTo>
                  <a:lnTo>
                    <a:pt x="5525" y="5018"/>
                  </a:lnTo>
                  <a:lnTo>
                    <a:pt x="6510" y="4994"/>
                  </a:lnTo>
                  <a:lnTo>
                    <a:pt x="8385" y="4922"/>
                  </a:lnTo>
                  <a:lnTo>
                    <a:pt x="11048" y="4827"/>
                  </a:lnTo>
                  <a:close/>
                  <a:moveTo>
                    <a:pt x="15190" y="8698"/>
                  </a:moveTo>
                  <a:lnTo>
                    <a:pt x="15190" y="8817"/>
                  </a:lnTo>
                  <a:lnTo>
                    <a:pt x="15386" y="8936"/>
                  </a:lnTo>
                  <a:lnTo>
                    <a:pt x="15586" y="9056"/>
                  </a:lnTo>
                  <a:lnTo>
                    <a:pt x="15881" y="9176"/>
                  </a:lnTo>
                  <a:lnTo>
                    <a:pt x="16473" y="9391"/>
                  </a:lnTo>
                  <a:lnTo>
                    <a:pt x="17261" y="9606"/>
                  </a:lnTo>
                  <a:lnTo>
                    <a:pt x="18049" y="9797"/>
                  </a:lnTo>
                  <a:lnTo>
                    <a:pt x="18840" y="10012"/>
                  </a:lnTo>
                  <a:lnTo>
                    <a:pt x="19529" y="10227"/>
                  </a:lnTo>
                  <a:lnTo>
                    <a:pt x="19728" y="10347"/>
                  </a:lnTo>
                  <a:lnTo>
                    <a:pt x="19924" y="10466"/>
                  </a:lnTo>
                  <a:lnTo>
                    <a:pt x="20121" y="10633"/>
                  </a:lnTo>
                  <a:lnTo>
                    <a:pt x="20121" y="10992"/>
                  </a:lnTo>
                  <a:lnTo>
                    <a:pt x="20024" y="11158"/>
                  </a:lnTo>
                  <a:lnTo>
                    <a:pt x="19628" y="11517"/>
                  </a:lnTo>
                  <a:lnTo>
                    <a:pt x="19136" y="11852"/>
                  </a:lnTo>
                  <a:lnTo>
                    <a:pt x="18641" y="12186"/>
                  </a:lnTo>
                  <a:lnTo>
                    <a:pt x="18249" y="12544"/>
                  </a:lnTo>
                  <a:lnTo>
                    <a:pt x="18049" y="12712"/>
                  </a:lnTo>
                  <a:lnTo>
                    <a:pt x="17953" y="12879"/>
                  </a:lnTo>
                  <a:lnTo>
                    <a:pt x="17953" y="13046"/>
                  </a:lnTo>
                  <a:lnTo>
                    <a:pt x="18049" y="13237"/>
                  </a:lnTo>
                  <a:lnTo>
                    <a:pt x="15586" y="13357"/>
                  </a:lnTo>
                  <a:lnTo>
                    <a:pt x="13019" y="13452"/>
                  </a:lnTo>
                  <a:lnTo>
                    <a:pt x="10652" y="13500"/>
                  </a:lnTo>
                  <a:lnTo>
                    <a:pt x="9468" y="13548"/>
                  </a:lnTo>
                  <a:lnTo>
                    <a:pt x="8385" y="13620"/>
                  </a:lnTo>
                  <a:lnTo>
                    <a:pt x="7989" y="13405"/>
                  </a:lnTo>
                  <a:lnTo>
                    <a:pt x="7497" y="13214"/>
                  </a:lnTo>
                  <a:lnTo>
                    <a:pt x="6805" y="13046"/>
                  </a:lnTo>
                  <a:lnTo>
                    <a:pt x="6117" y="12879"/>
                  </a:lnTo>
                  <a:lnTo>
                    <a:pt x="5426" y="12735"/>
                  </a:lnTo>
                  <a:lnTo>
                    <a:pt x="4834" y="12569"/>
                  </a:lnTo>
                  <a:lnTo>
                    <a:pt x="4438" y="12425"/>
                  </a:lnTo>
                  <a:lnTo>
                    <a:pt x="4046" y="12258"/>
                  </a:lnTo>
                  <a:lnTo>
                    <a:pt x="3747" y="12067"/>
                  </a:lnTo>
                  <a:lnTo>
                    <a:pt x="3551" y="11875"/>
                  </a:lnTo>
                  <a:lnTo>
                    <a:pt x="3354" y="11684"/>
                  </a:lnTo>
                  <a:lnTo>
                    <a:pt x="3255" y="11469"/>
                  </a:lnTo>
                  <a:lnTo>
                    <a:pt x="3255" y="11183"/>
                  </a:lnTo>
                  <a:lnTo>
                    <a:pt x="3451" y="10872"/>
                  </a:lnTo>
                  <a:lnTo>
                    <a:pt x="3747" y="10585"/>
                  </a:lnTo>
                  <a:lnTo>
                    <a:pt x="4933" y="9725"/>
                  </a:lnTo>
                  <a:lnTo>
                    <a:pt x="5326" y="9438"/>
                  </a:lnTo>
                  <a:lnTo>
                    <a:pt x="5622" y="9176"/>
                  </a:lnTo>
                  <a:lnTo>
                    <a:pt x="6905" y="9128"/>
                  </a:lnTo>
                  <a:lnTo>
                    <a:pt x="8188" y="9104"/>
                  </a:lnTo>
                  <a:lnTo>
                    <a:pt x="10851" y="8985"/>
                  </a:lnTo>
                  <a:lnTo>
                    <a:pt x="11739" y="8960"/>
                  </a:lnTo>
                  <a:lnTo>
                    <a:pt x="12723" y="8913"/>
                  </a:lnTo>
                  <a:lnTo>
                    <a:pt x="13611" y="8865"/>
                  </a:lnTo>
                  <a:lnTo>
                    <a:pt x="14402" y="8793"/>
                  </a:lnTo>
                  <a:lnTo>
                    <a:pt x="14598" y="8770"/>
                  </a:lnTo>
                  <a:lnTo>
                    <a:pt x="14795" y="8745"/>
                  </a:lnTo>
                  <a:lnTo>
                    <a:pt x="15190" y="8698"/>
                  </a:lnTo>
                  <a:close/>
                  <a:moveTo>
                    <a:pt x="6017" y="0"/>
                  </a:moveTo>
                  <a:lnTo>
                    <a:pt x="4538" y="24"/>
                  </a:lnTo>
                  <a:lnTo>
                    <a:pt x="3059" y="96"/>
                  </a:lnTo>
                  <a:lnTo>
                    <a:pt x="1579" y="192"/>
                  </a:lnTo>
                  <a:lnTo>
                    <a:pt x="888" y="239"/>
                  </a:lnTo>
                  <a:lnTo>
                    <a:pt x="296" y="335"/>
                  </a:lnTo>
                  <a:lnTo>
                    <a:pt x="196" y="358"/>
                  </a:lnTo>
                  <a:lnTo>
                    <a:pt x="196" y="407"/>
                  </a:lnTo>
                  <a:lnTo>
                    <a:pt x="296" y="430"/>
                  </a:lnTo>
                  <a:lnTo>
                    <a:pt x="100" y="573"/>
                  </a:lnTo>
                  <a:lnTo>
                    <a:pt x="0" y="717"/>
                  </a:lnTo>
                  <a:lnTo>
                    <a:pt x="0" y="1003"/>
                  </a:lnTo>
                  <a:lnTo>
                    <a:pt x="196" y="1314"/>
                  </a:lnTo>
                  <a:lnTo>
                    <a:pt x="395" y="1601"/>
                  </a:lnTo>
                  <a:lnTo>
                    <a:pt x="691" y="2007"/>
                  </a:lnTo>
                  <a:lnTo>
                    <a:pt x="1084" y="2414"/>
                  </a:lnTo>
                  <a:lnTo>
                    <a:pt x="1184" y="2653"/>
                  </a:lnTo>
                  <a:lnTo>
                    <a:pt x="1283" y="2796"/>
                  </a:lnTo>
                  <a:lnTo>
                    <a:pt x="1479" y="2915"/>
                  </a:lnTo>
                  <a:lnTo>
                    <a:pt x="1972" y="3035"/>
                  </a:lnTo>
                  <a:lnTo>
                    <a:pt x="2367" y="3083"/>
                  </a:lnTo>
                  <a:lnTo>
                    <a:pt x="2663" y="3106"/>
                  </a:lnTo>
                  <a:lnTo>
                    <a:pt x="2763" y="3417"/>
                  </a:lnTo>
                  <a:lnTo>
                    <a:pt x="2859" y="3728"/>
                  </a:lnTo>
                  <a:lnTo>
                    <a:pt x="2959" y="3966"/>
                  </a:lnTo>
                  <a:lnTo>
                    <a:pt x="3059" y="4110"/>
                  </a:lnTo>
                  <a:lnTo>
                    <a:pt x="3354" y="4206"/>
                  </a:lnTo>
                  <a:lnTo>
                    <a:pt x="3255" y="4230"/>
                  </a:lnTo>
                  <a:lnTo>
                    <a:pt x="3155" y="4181"/>
                  </a:lnTo>
                  <a:lnTo>
                    <a:pt x="2959" y="4181"/>
                  </a:lnTo>
                  <a:lnTo>
                    <a:pt x="2763" y="4277"/>
                  </a:lnTo>
                  <a:lnTo>
                    <a:pt x="2763" y="4468"/>
                  </a:lnTo>
                  <a:lnTo>
                    <a:pt x="2859" y="4588"/>
                  </a:lnTo>
                  <a:lnTo>
                    <a:pt x="3255" y="4803"/>
                  </a:lnTo>
                  <a:lnTo>
                    <a:pt x="3747" y="4970"/>
                  </a:lnTo>
                  <a:lnTo>
                    <a:pt x="3551" y="4994"/>
                  </a:lnTo>
                  <a:lnTo>
                    <a:pt x="3451" y="5018"/>
                  </a:lnTo>
                  <a:lnTo>
                    <a:pt x="3551" y="5042"/>
                  </a:lnTo>
                  <a:lnTo>
                    <a:pt x="4046" y="5042"/>
                  </a:lnTo>
                  <a:lnTo>
                    <a:pt x="4342" y="5496"/>
                  </a:lnTo>
                  <a:lnTo>
                    <a:pt x="4638" y="5973"/>
                  </a:lnTo>
                  <a:lnTo>
                    <a:pt x="4933" y="6428"/>
                  </a:lnTo>
                  <a:lnTo>
                    <a:pt x="5130" y="6882"/>
                  </a:lnTo>
                  <a:lnTo>
                    <a:pt x="5525" y="7957"/>
                  </a:lnTo>
                  <a:lnTo>
                    <a:pt x="5722" y="8506"/>
                  </a:lnTo>
                  <a:lnTo>
                    <a:pt x="5821" y="9032"/>
                  </a:lnTo>
                  <a:lnTo>
                    <a:pt x="5821" y="9056"/>
                  </a:lnTo>
                  <a:lnTo>
                    <a:pt x="5622" y="9104"/>
                  </a:lnTo>
                  <a:lnTo>
                    <a:pt x="5622" y="9080"/>
                  </a:lnTo>
                  <a:lnTo>
                    <a:pt x="5426" y="9104"/>
                  </a:lnTo>
                  <a:lnTo>
                    <a:pt x="5229" y="9176"/>
                  </a:lnTo>
                  <a:lnTo>
                    <a:pt x="4933" y="9343"/>
                  </a:lnTo>
                  <a:lnTo>
                    <a:pt x="4538" y="9677"/>
                  </a:lnTo>
                  <a:lnTo>
                    <a:pt x="3847" y="10036"/>
                  </a:lnTo>
                  <a:lnTo>
                    <a:pt x="3354" y="10418"/>
                  </a:lnTo>
                  <a:lnTo>
                    <a:pt x="2959" y="10800"/>
                  </a:lnTo>
                  <a:lnTo>
                    <a:pt x="2663" y="11207"/>
                  </a:lnTo>
                  <a:lnTo>
                    <a:pt x="2663" y="11565"/>
                  </a:lnTo>
                  <a:lnTo>
                    <a:pt x="2763" y="11899"/>
                  </a:lnTo>
                  <a:lnTo>
                    <a:pt x="3155" y="12234"/>
                  </a:lnTo>
                  <a:lnTo>
                    <a:pt x="3354" y="12377"/>
                  </a:lnTo>
                  <a:lnTo>
                    <a:pt x="3747" y="12544"/>
                  </a:lnTo>
                  <a:lnTo>
                    <a:pt x="4142" y="12712"/>
                  </a:lnTo>
                  <a:lnTo>
                    <a:pt x="4734" y="12855"/>
                  </a:lnTo>
                  <a:lnTo>
                    <a:pt x="5918" y="13118"/>
                  </a:lnTo>
                  <a:lnTo>
                    <a:pt x="6413" y="13237"/>
                  </a:lnTo>
                  <a:lnTo>
                    <a:pt x="7005" y="13380"/>
                  </a:lnTo>
                  <a:lnTo>
                    <a:pt x="7397" y="13548"/>
                  </a:lnTo>
                  <a:lnTo>
                    <a:pt x="7693" y="13739"/>
                  </a:lnTo>
                  <a:lnTo>
                    <a:pt x="7793" y="13787"/>
                  </a:lnTo>
                  <a:lnTo>
                    <a:pt x="7989" y="13810"/>
                  </a:lnTo>
                  <a:lnTo>
                    <a:pt x="8089" y="13810"/>
                  </a:lnTo>
                  <a:lnTo>
                    <a:pt x="8285" y="13787"/>
                  </a:lnTo>
                  <a:lnTo>
                    <a:pt x="8680" y="14026"/>
                  </a:lnTo>
                  <a:lnTo>
                    <a:pt x="9076" y="14289"/>
                  </a:lnTo>
                  <a:lnTo>
                    <a:pt x="9372" y="14528"/>
                  </a:lnTo>
                  <a:lnTo>
                    <a:pt x="9568" y="14791"/>
                  </a:lnTo>
                  <a:lnTo>
                    <a:pt x="9764" y="15316"/>
                  </a:lnTo>
                  <a:lnTo>
                    <a:pt x="10060" y="15842"/>
                  </a:lnTo>
                  <a:lnTo>
                    <a:pt x="10851" y="17108"/>
                  </a:lnTo>
                  <a:lnTo>
                    <a:pt x="11244" y="17729"/>
                  </a:lnTo>
                  <a:lnTo>
                    <a:pt x="11540" y="18374"/>
                  </a:lnTo>
                  <a:lnTo>
                    <a:pt x="12331" y="20000"/>
                  </a:lnTo>
                  <a:lnTo>
                    <a:pt x="12923" y="20812"/>
                  </a:lnTo>
                  <a:lnTo>
                    <a:pt x="13711" y="21600"/>
                  </a:lnTo>
                  <a:lnTo>
                    <a:pt x="14598" y="21600"/>
                  </a:lnTo>
                  <a:lnTo>
                    <a:pt x="14006" y="21147"/>
                  </a:lnTo>
                  <a:lnTo>
                    <a:pt x="13514" y="20668"/>
                  </a:lnTo>
                  <a:lnTo>
                    <a:pt x="13019" y="20000"/>
                  </a:lnTo>
                  <a:lnTo>
                    <a:pt x="12723" y="19354"/>
                  </a:lnTo>
                  <a:lnTo>
                    <a:pt x="12132" y="18016"/>
                  </a:lnTo>
                  <a:lnTo>
                    <a:pt x="11343" y="16798"/>
                  </a:lnTo>
                  <a:lnTo>
                    <a:pt x="10555" y="15603"/>
                  </a:lnTo>
                  <a:lnTo>
                    <a:pt x="10356" y="15125"/>
                  </a:lnTo>
                  <a:lnTo>
                    <a:pt x="10060" y="14647"/>
                  </a:lnTo>
                  <a:lnTo>
                    <a:pt x="9864" y="14408"/>
                  </a:lnTo>
                  <a:lnTo>
                    <a:pt x="9568" y="14170"/>
                  </a:lnTo>
                  <a:lnTo>
                    <a:pt x="9272" y="13955"/>
                  </a:lnTo>
                  <a:lnTo>
                    <a:pt x="8780" y="13763"/>
                  </a:lnTo>
                  <a:lnTo>
                    <a:pt x="11540" y="13644"/>
                  </a:lnTo>
                  <a:lnTo>
                    <a:pt x="14302" y="13572"/>
                  </a:lnTo>
                  <a:lnTo>
                    <a:pt x="16078" y="13524"/>
                  </a:lnTo>
                  <a:lnTo>
                    <a:pt x="16866" y="13476"/>
                  </a:lnTo>
                  <a:lnTo>
                    <a:pt x="17753" y="13405"/>
                  </a:lnTo>
                  <a:lnTo>
                    <a:pt x="17657" y="13955"/>
                  </a:lnTo>
                  <a:lnTo>
                    <a:pt x="17657" y="14504"/>
                  </a:lnTo>
                  <a:lnTo>
                    <a:pt x="17853" y="15053"/>
                  </a:lnTo>
                  <a:lnTo>
                    <a:pt x="18049" y="15603"/>
                  </a:lnTo>
                  <a:lnTo>
                    <a:pt x="18641" y="16726"/>
                  </a:lnTo>
                  <a:lnTo>
                    <a:pt x="19136" y="17801"/>
                  </a:lnTo>
                  <a:lnTo>
                    <a:pt x="20712" y="21600"/>
                  </a:lnTo>
                  <a:lnTo>
                    <a:pt x="21600" y="21600"/>
                  </a:lnTo>
                  <a:lnTo>
                    <a:pt x="20812" y="19713"/>
                  </a:lnTo>
                  <a:lnTo>
                    <a:pt x="19924" y="17801"/>
                  </a:lnTo>
                  <a:lnTo>
                    <a:pt x="18149" y="13357"/>
                  </a:lnTo>
                  <a:lnTo>
                    <a:pt x="18345" y="13500"/>
                  </a:lnTo>
                  <a:lnTo>
                    <a:pt x="18445" y="13524"/>
                  </a:lnTo>
                  <a:lnTo>
                    <a:pt x="18544" y="13548"/>
                  </a:lnTo>
                  <a:lnTo>
                    <a:pt x="18840" y="13572"/>
                  </a:lnTo>
                  <a:lnTo>
                    <a:pt x="19037" y="13524"/>
                  </a:lnTo>
                  <a:lnTo>
                    <a:pt x="19136" y="13500"/>
                  </a:lnTo>
                  <a:lnTo>
                    <a:pt x="19136" y="13452"/>
                  </a:lnTo>
                  <a:lnTo>
                    <a:pt x="18937" y="13261"/>
                  </a:lnTo>
                  <a:lnTo>
                    <a:pt x="18840" y="13094"/>
                  </a:lnTo>
                  <a:lnTo>
                    <a:pt x="18840" y="12903"/>
                  </a:lnTo>
                  <a:lnTo>
                    <a:pt x="18937" y="12735"/>
                  </a:lnTo>
                  <a:lnTo>
                    <a:pt x="19233" y="12377"/>
                  </a:lnTo>
                  <a:lnTo>
                    <a:pt x="19728" y="12019"/>
                  </a:lnTo>
                  <a:lnTo>
                    <a:pt x="20121" y="11660"/>
                  </a:lnTo>
                  <a:lnTo>
                    <a:pt x="20616" y="11302"/>
                  </a:lnTo>
                  <a:lnTo>
                    <a:pt x="20812" y="10943"/>
                  </a:lnTo>
                  <a:lnTo>
                    <a:pt x="20812" y="10585"/>
                  </a:lnTo>
                  <a:lnTo>
                    <a:pt x="20712" y="10442"/>
                  </a:lnTo>
                  <a:lnTo>
                    <a:pt x="20616" y="10322"/>
                  </a:lnTo>
                  <a:lnTo>
                    <a:pt x="20121" y="10083"/>
                  </a:lnTo>
                  <a:lnTo>
                    <a:pt x="19529" y="9868"/>
                  </a:lnTo>
                  <a:lnTo>
                    <a:pt x="18741" y="9677"/>
                  </a:lnTo>
                  <a:lnTo>
                    <a:pt x="17753" y="9415"/>
                  </a:lnTo>
                  <a:lnTo>
                    <a:pt x="16866" y="9128"/>
                  </a:lnTo>
                  <a:lnTo>
                    <a:pt x="16473" y="8985"/>
                  </a:lnTo>
                  <a:lnTo>
                    <a:pt x="16078" y="8841"/>
                  </a:lnTo>
                  <a:lnTo>
                    <a:pt x="15782" y="8674"/>
                  </a:lnTo>
                  <a:lnTo>
                    <a:pt x="15586" y="8483"/>
                  </a:lnTo>
                  <a:lnTo>
                    <a:pt x="15486" y="8459"/>
                  </a:lnTo>
                  <a:lnTo>
                    <a:pt x="15290" y="8459"/>
                  </a:lnTo>
                  <a:lnTo>
                    <a:pt x="15190" y="8483"/>
                  </a:lnTo>
                  <a:lnTo>
                    <a:pt x="15190" y="8578"/>
                  </a:lnTo>
                  <a:lnTo>
                    <a:pt x="14994" y="8555"/>
                  </a:lnTo>
                  <a:lnTo>
                    <a:pt x="14795" y="8555"/>
                  </a:lnTo>
                  <a:lnTo>
                    <a:pt x="14698" y="8578"/>
                  </a:lnTo>
                  <a:lnTo>
                    <a:pt x="14598" y="8459"/>
                  </a:lnTo>
                  <a:lnTo>
                    <a:pt x="14302" y="8340"/>
                  </a:lnTo>
                  <a:lnTo>
                    <a:pt x="13514" y="7885"/>
                  </a:lnTo>
                  <a:lnTo>
                    <a:pt x="13119" y="7670"/>
                  </a:lnTo>
                  <a:lnTo>
                    <a:pt x="12923" y="7407"/>
                  </a:lnTo>
                  <a:lnTo>
                    <a:pt x="12427" y="6810"/>
                  </a:lnTo>
                  <a:lnTo>
                    <a:pt x="12132" y="6165"/>
                  </a:lnTo>
                  <a:lnTo>
                    <a:pt x="12132" y="5926"/>
                  </a:lnTo>
                  <a:lnTo>
                    <a:pt x="12035" y="5472"/>
                  </a:lnTo>
                  <a:lnTo>
                    <a:pt x="11935" y="5233"/>
                  </a:lnTo>
                  <a:lnTo>
                    <a:pt x="11739" y="5042"/>
                  </a:lnTo>
                  <a:lnTo>
                    <a:pt x="11540" y="4898"/>
                  </a:lnTo>
                  <a:lnTo>
                    <a:pt x="11244" y="4827"/>
                  </a:lnTo>
                  <a:lnTo>
                    <a:pt x="11639" y="4827"/>
                  </a:lnTo>
                  <a:lnTo>
                    <a:pt x="11739" y="4851"/>
                  </a:lnTo>
                  <a:lnTo>
                    <a:pt x="12132" y="4851"/>
                  </a:lnTo>
                  <a:lnTo>
                    <a:pt x="12331" y="4779"/>
                  </a:lnTo>
                  <a:lnTo>
                    <a:pt x="12723" y="4779"/>
                  </a:lnTo>
                  <a:lnTo>
                    <a:pt x="12923" y="4755"/>
                  </a:lnTo>
                  <a:lnTo>
                    <a:pt x="13019" y="4731"/>
                  </a:lnTo>
                  <a:lnTo>
                    <a:pt x="13019" y="4660"/>
                  </a:lnTo>
                  <a:lnTo>
                    <a:pt x="12823" y="4612"/>
                  </a:lnTo>
                  <a:lnTo>
                    <a:pt x="12723" y="4588"/>
                  </a:lnTo>
                  <a:lnTo>
                    <a:pt x="12527" y="4588"/>
                  </a:lnTo>
                  <a:lnTo>
                    <a:pt x="12331" y="4612"/>
                  </a:lnTo>
                  <a:lnTo>
                    <a:pt x="12331" y="4277"/>
                  </a:lnTo>
                  <a:lnTo>
                    <a:pt x="12132" y="3943"/>
                  </a:lnTo>
                  <a:lnTo>
                    <a:pt x="12035" y="3895"/>
                  </a:lnTo>
                  <a:lnTo>
                    <a:pt x="11836" y="3871"/>
                  </a:lnTo>
                  <a:lnTo>
                    <a:pt x="11048" y="3895"/>
                  </a:lnTo>
                  <a:lnTo>
                    <a:pt x="11244" y="3776"/>
                  </a:lnTo>
                  <a:lnTo>
                    <a:pt x="11244" y="3656"/>
                  </a:lnTo>
                  <a:lnTo>
                    <a:pt x="11048" y="3417"/>
                  </a:lnTo>
                  <a:lnTo>
                    <a:pt x="10851" y="3155"/>
                  </a:lnTo>
                  <a:lnTo>
                    <a:pt x="10555" y="2891"/>
                  </a:lnTo>
                  <a:lnTo>
                    <a:pt x="10948" y="2844"/>
                  </a:lnTo>
                  <a:lnTo>
                    <a:pt x="11244" y="2891"/>
                  </a:lnTo>
                  <a:lnTo>
                    <a:pt x="11443" y="2915"/>
                  </a:lnTo>
                  <a:lnTo>
                    <a:pt x="11639" y="2915"/>
                  </a:lnTo>
                  <a:lnTo>
                    <a:pt x="11739" y="2868"/>
                  </a:lnTo>
                  <a:lnTo>
                    <a:pt x="11739" y="2796"/>
                  </a:lnTo>
                  <a:lnTo>
                    <a:pt x="11443" y="2653"/>
                  </a:lnTo>
                  <a:lnTo>
                    <a:pt x="11147" y="2485"/>
                  </a:lnTo>
                  <a:lnTo>
                    <a:pt x="11048" y="2294"/>
                  </a:lnTo>
                  <a:lnTo>
                    <a:pt x="11048" y="2079"/>
                  </a:lnTo>
                  <a:lnTo>
                    <a:pt x="10948" y="1673"/>
                  </a:lnTo>
                  <a:lnTo>
                    <a:pt x="10948" y="1314"/>
                  </a:lnTo>
                  <a:lnTo>
                    <a:pt x="10851" y="1028"/>
                  </a:lnTo>
                  <a:lnTo>
                    <a:pt x="10652" y="693"/>
                  </a:lnTo>
                  <a:lnTo>
                    <a:pt x="10555" y="550"/>
                  </a:lnTo>
                  <a:lnTo>
                    <a:pt x="10356" y="383"/>
                  </a:lnTo>
                  <a:lnTo>
                    <a:pt x="10060" y="263"/>
                  </a:lnTo>
                  <a:lnTo>
                    <a:pt x="9764" y="167"/>
                  </a:lnTo>
                  <a:lnTo>
                    <a:pt x="9372" y="96"/>
                  </a:lnTo>
                  <a:lnTo>
                    <a:pt x="8976" y="48"/>
                  </a:lnTo>
                  <a:lnTo>
                    <a:pt x="8484" y="24"/>
                  </a:lnTo>
                  <a:lnTo>
                    <a:pt x="7989" y="0"/>
                  </a:lnTo>
                  <a:close/>
                </a:path>
              </a:pathLst>
            </a:custGeom>
            <a:solidFill>
              <a:srgbClr val="95A5A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52" name="Shape 1538"/>
            <p:cNvSpPr/>
            <p:nvPr/>
          </p:nvSpPr>
          <p:spPr>
            <a:xfrm>
              <a:off x="0" y="2131582"/>
              <a:ext cx="931766" cy="205121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94"/>
                  </a:lnTo>
                  <a:lnTo>
                    <a:pt x="466" y="165"/>
                  </a:lnTo>
                  <a:lnTo>
                    <a:pt x="932" y="259"/>
                  </a:lnTo>
                  <a:lnTo>
                    <a:pt x="1812" y="471"/>
                  </a:lnTo>
                  <a:lnTo>
                    <a:pt x="2383" y="588"/>
                  </a:lnTo>
                  <a:lnTo>
                    <a:pt x="3005" y="683"/>
                  </a:lnTo>
                  <a:lnTo>
                    <a:pt x="4248" y="824"/>
                  </a:lnTo>
                  <a:lnTo>
                    <a:pt x="5697" y="1012"/>
                  </a:lnTo>
                  <a:lnTo>
                    <a:pt x="7097" y="1200"/>
                  </a:lnTo>
                  <a:lnTo>
                    <a:pt x="8495" y="1412"/>
                  </a:lnTo>
                  <a:lnTo>
                    <a:pt x="9842" y="1647"/>
                  </a:lnTo>
                  <a:lnTo>
                    <a:pt x="12638" y="2141"/>
                  </a:lnTo>
                  <a:lnTo>
                    <a:pt x="15488" y="2565"/>
                  </a:lnTo>
                  <a:lnTo>
                    <a:pt x="16886" y="2753"/>
                  </a:lnTo>
                  <a:lnTo>
                    <a:pt x="18285" y="2941"/>
                  </a:lnTo>
                  <a:lnTo>
                    <a:pt x="19683" y="3129"/>
                  </a:lnTo>
                  <a:lnTo>
                    <a:pt x="21082" y="3318"/>
                  </a:lnTo>
                  <a:lnTo>
                    <a:pt x="21082" y="3365"/>
                  </a:lnTo>
                  <a:lnTo>
                    <a:pt x="21185" y="3412"/>
                  </a:lnTo>
                  <a:lnTo>
                    <a:pt x="21029" y="3506"/>
                  </a:lnTo>
                  <a:lnTo>
                    <a:pt x="20874" y="3859"/>
                  </a:lnTo>
                  <a:lnTo>
                    <a:pt x="20615" y="4447"/>
                  </a:lnTo>
                  <a:lnTo>
                    <a:pt x="20252" y="5059"/>
                  </a:lnTo>
                  <a:lnTo>
                    <a:pt x="19838" y="5647"/>
                  </a:lnTo>
                  <a:lnTo>
                    <a:pt x="19425" y="6235"/>
                  </a:lnTo>
                  <a:lnTo>
                    <a:pt x="18543" y="7435"/>
                  </a:lnTo>
                  <a:lnTo>
                    <a:pt x="16678" y="9882"/>
                  </a:lnTo>
                  <a:lnTo>
                    <a:pt x="15746" y="11082"/>
                  </a:lnTo>
                  <a:lnTo>
                    <a:pt x="14711" y="12306"/>
                  </a:lnTo>
                  <a:lnTo>
                    <a:pt x="13829" y="13435"/>
                  </a:lnTo>
                  <a:lnTo>
                    <a:pt x="12897" y="14565"/>
                  </a:lnTo>
                  <a:lnTo>
                    <a:pt x="11188" y="16847"/>
                  </a:lnTo>
                  <a:lnTo>
                    <a:pt x="9478" y="19106"/>
                  </a:lnTo>
                  <a:lnTo>
                    <a:pt x="7718" y="21388"/>
                  </a:lnTo>
                  <a:lnTo>
                    <a:pt x="7200" y="21364"/>
                  </a:lnTo>
                  <a:lnTo>
                    <a:pt x="6786" y="21318"/>
                  </a:lnTo>
                  <a:lnTo>
                    <a:pt x="6423" y="21270"/>
                  </a:lnTo>
                  <a:lnTo>
                    <a:pt x="5697" y="21153"/>
                  </a:lnTo>
                  <a:lnTo>
                    <a:pt x="4143" y="20847"/>
                  </a:lnTo>
                  <a:lnTo>
                    <a:pt x="3418" y="20705"/>
                  </a:lnTo>
                  <a:lnTo>
                    <a:pt x="2642" y="20588"/>
                  </a:lnTo>
                  <a:lnTo>
                    <a:pt x="1295" y="20400"/>
                  </a:lnTo>
                  <a:lnTo>
                    <a:pt x="0" y="20188"/>
                  </a:lnTo>
                  <a:lnTo>
                    <a:pt x="0" y="20423"/>
                  </a:lnTo>
                  <a:lnTo>
                    <a:pt x="777" y="20541"/>
                  </a:lnTo>
                  <a:lnTo>
                    <a:pt x="1606" y="20659"/>
                  </a:lnTo>
                  <a:lnTo>
                    <a:pt x="3211" y="20870"/>
                  </a:lnTo>
                  <a:lnTo>
                    <a:pt x="3937" y="20988"/>
                  </a:lnTo>
                  <a:lnTo>
                    <a:pt x="5386" y="21270"/>
                  </a:lnTo>
                  <a:lnTo>
                    <a:pt x="6112" y="21411"/>
                  </a:lnTo>
                  <a:lnTo>
                    <a:pt x="6837" y="21506"/>
                  </a:lnTo>
                  <a:lnTo>
                    <a:pt x="7252" y="21552"/>
                  </a:lnTo>
                  <a:lnTo>
                    <a:pt x="7458" y="21552"/>
                  </a:lnTo>
                  <a:lnTo>
                    <a:pt x="7666" y="21529"/>
                  </a:lnTo>
                  <a:lnTo>
                    <a:pt x="7718" y="21576"/>
                  </a:lnTo>
                  <a:lnTo>
                    <a:pt x="7874" y="21600"/>
                  </a:lnTo>
                  <a:lnTo>
                    <a:pt x="7977" y="21576"/>
                  </a:lnTo>
                  <a:lnTo>
                    <a:pt x="8080" y="21529"/>
                  </a:lnTo>
                  <a:lnTo>
                    <a:pt x="9738" y="19318"/>
                  </a:lnTo>
                  <a:lnTo>
                    <a:pt x="13052" y="14894"/>
                  </a:lnTo>
                  <a:lnTo>
                    <a:pt x="13934" y="13788"/>
                  </a:lnTo>
                  <a:lnTo>
                    <a:pt x="14866" y="12706"/>
                  </a:lnTo>
                  <a:lnTo>
                    <a:pt x="15849" y="11530"/>
                  </a:lnTo>
                  <a:lnTo>
                    <a:pt x="16782" y="10353"/>
                  </a:lnTo>
                  <a:lnTo>
                    <a:pt x="18543" y="8000"/>
                  </a:lnTo>
                  <a:lnTo>
                    <a:pt x="19425" y="6870"/>
                  </a:lnTo>
                  <a:lnTo>
                    <a:pt x="20305" y="5718"/>
                  </a:lnTo>
                  <a:lnTo>
                    <a:pt x="20668" y="5130"/>
                  </a:lnTo>
                  <a:lnTo>
                    <a:pt x="21029" y="4541"/>
                  </a:lnTo>
                  <a:lnTo>
                    <a:pt x="21289" y="3953"/>
                  </a:lnTo>
                  <a:lnTo>
                    <a:pt x="21392" y="3365"/>
                  </a:lnTo>
                  <a:lnTo>
                    <a:pt x="21548" y="3341"/>
                  </a:lnTo>
                  <a:lnTo>
                    <a:pt x="21600" y="3294"/>
                  </a:lnTo>
                  <a:lnTo>
                    <a:pt x="21548" y="3248"/>
                  </a:lnTo>
                  <a:lnTo>
                    <a:pt x="21445" y="3200"/>
                  </a:lnTo>
                  <a:lnTo>
                    <a:pt x="20097" y="2988"/>
                  </a:lnTo>
                  <a:lnTo>
                    <a:pt x="18698" y="2823"/>
                  </a:lnTo>
                  <a:lnTo>
                    <a:pt x="17352" y="2635"/>
                  </a:lnTo>
                  <a:lnTo>
                    <a:pt x="15954" y="2470"/>
                  </a:lnTo>
                  <a:lnTo>
                    <a:pt x="14451" y="2236"/>
                  </a:lnTo>
                  <a:lnTo>
                    <a:pt x="12949" y="2000"/>
                  </a:lnTo>
                  <a:lnTo>
                    <a:pt x="9945" y="1482"/>
                  </a:lnTo>
                  <a:lnTo>
                    <a:pt x="8546" y="1247"/>
                  </a:lnTo>
                  <a:lnTo>
                    <a:pt x="7200" y="1036"/>
                  </a:lnTo>
                  <a:lnTo>
                    <a:pt x="5802" y="847"/>
                  </a:lnTo>
                  <a:lnTo>
                    <a:pt x="4351" y="683"/>
                  </a:lnTo>
                  <a:lnTo>
                    <a:pt x="2797" y="494"/>
                  </a:lnTo>
                  <a:lnTo>
                    <a:pt x="2072" y="377"/>
                  </a:lnTo>
                  <a:lnTo>
                    <a:pt x="1346" y="236"/>
                  </a:lnTo>
                  <a:lnTo>
                    <a:pt x="674" y="94"/>
                  </a:lnTo>
                  <a:lnTo>
                    <a:pt x="363" y="4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5A5A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53" name="Shape 1539"/>
            <p:cNvSpPr/>
            <p:nvPr/>
          </p:nvSpPr>
          <p:spPr>
            <a:xfrm>
              <a:off x="7590165" y="3230918"/>
              <a:ext cx="315102" cy="2904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757" y="997"/>
                  </a:moveTo>
                  <a:lnTo>
                    <a:pt x="3066" y="1327"/>
                  </a:lnTo>
                  <a:lnTo>
                    <a:pt x="3526" y="1826"/>
                  </a:lnTo>
                  <a:lnTo>
                    <a:pt x="4290" y="2660"/>
                  </a:lnTo>
                  <a:lnTo>
                    <a:pt x="6742" y="5315"/>
                  </a:lnTo>
                  <a:lnTo>
                    <a:pt x="9039" y="8143"/>
                  </a:lnTo>
                  <a:lnTo>
                    <a:pt x="11642" y="11133"/>
                  </a:lnTo>
                  <a:lnTo>
                    <a:pt x="14398" y="13788"/>
                  </a:lnTo>
                  <a:lnTo>
                    <a:pt x="15163" y="14286"/>
                  </a:lnTo>
                  <a:lnTo>
                    <a:pt x="15932" y="14953"/>
                  </a:lnTo>
                  <a:lnTo>
                    <a:pt x="17615" y="15950"/>
                  </a:lnTo>
                  <a:lnTo>
                    <a:pt x="18379" y="16448"/>
                  </a:lnTo>
                  <a:lnTo>
                    <a:pt x="19148" y="17114"/>
                  </a:lnTo>
                  <a:lnTo>
                    <a:pt x="19607" y="17943"/>
                  </a:lnTo>
                  <a:lnTo>
                    <a:pt x="19912" y="18777"/>
                  </a:lnTo>
                  <a:lnTo>
                    <a:pt x="19303" y="18940"/>
                  </a:lnTo>
                  <a:lnTo>
                    <a:pt x="18839" y="18777"/>
                  </a:lnTo>
                  <a:lnTo>
                    <a:pt x="18229" y="18442"/>
                  </a:lnTo>
                  <a:lnTo>
                    <a:pt x="17770" y="17943"/>
                  </a:lnTo>
                  <a:lnTo>
                    <a:pt x="17310" y="17277"/>
                  </a:lnTo>
                  <a:lnTo>
                    <a:pt x="16851" y="16779"/>
                  </a:lnTo>
                  <a:lnTo>
                    <a:pt x="15777" y="15782"/>
                  </a:lnTo>
                  <a:lnTo>
                    <a:pt x="14553" y="14785"/>
                  </a:lnTo>
                  <a:lnTo>
                    <a:pt x="13325" y="13956"/>
                  </a:lnTo>
                  <a:lnTo>
                    <a:pt x="10723" y="12461"/>
                  </a:lnTo>
                  <a:lnTo>
                    <a:pt x="9190" y="11296"/>
                  </a:lnTo>
                  <a:lnTo>
                    <a:pt x="7661" y="9968"/>
                  </a:lnTo>
                  <a:lnTo>
                    <a:pt x="6283" y="8641"/>
                  </a:lnTo>
                  <a:lnTo>
                    <a:pt x="4904" y="7146"/>
                  </a:lnTo>
                  <a:lnTo>
                    <a:pt x="2912" y="4654"/>
                  </a:lnTo>
                  <a:lnTo>
                    <a:pt x="1838" y="3489"/>
                  </a:lnTo>
                  <a:lnTo>
                    <a:pt x="769" y="2492"/>
                  </a:lnTo>
                  <a:lnTo>
                    <a:pt x="919" y="2324"/>
                  </a:lnTo>
                  <a:lnTo>
                    <a:pt x="1533" y="1663"/>
                  </a:lnTo>
                  <a:lnTo>
                    <a:pt x="2147" y="1327"/>
                  </a:lnTo>
                  <a:lnTo>
                    <a:pt x="2757" y="997"/>
                  </a:lnTo>
                  <a:close/>
                  <a:moveTo>
                    <a:pt x="2297" y="0"/>
                  </a:moveTo>
                  <a:lnTo>
                    <a:pt x="1688" y="331"/>
                  </a:lnTo>
                  <a:lnTo>
                    <a:pt x="769" y="997"/>
                  </a:lnTo>
                  <a:lnTo>
                    <a:pt x="155" y="1826"/>
                  </a:lnTo>
                  <a:lnTo>
                    <a:pt x="0" y="1994"/>
                  </a:lnTo>
                  <a:lnTo>
                    <a:pt x="0" y="2324"/>
                  </a:lnTo>
                  <a:lnTo>
                    <a:pt x="309" y="2660"/>
                  </a:lnTo>
                  <a:lnTo>
                    <a:pt x="614" y="2492"/>
                  </a:lnTo>
                  <a:lnTo>
                    <a:pt x="1378" y="3489"/>
                  </a:lnTo>
                  <a:lnTo>
                    <a:pt x="2297" y="4654"/>
                  </a:lnTo>
                  <a:lnTo>
                    <a:pt x="3676" y="6978"/>
                  </a:lnTo>
                  <a:lnTo>
                    <a:pt x="5668" y="9302"/>
                  </a:lnTo>
                  <a:lnTo>
                    <a:pt x="7811" y="11464"/>
                  </a:lnTo>
                  <a:lnTo>
                    <a:pt x="10568" y="13457"/>
                  </a:lnTo>
                  <a:lnTo>
                    <a:pt x="13325" y="15283"/>
                  </a:lnTo>
                  <a:lnTo>
                    <a:pt x="14553" y="16280"/>
                  </a:lnTo>
                  <a:lnTo>
                    <a:pt x="15777" y="17277"/>
                  </a:lnTo>
                  <a:lnTo>
                    <a:pt x="17001" y="18609"/>
                  </a:lnTo>
                  <a:lnTo>
                    <a:pt x="17920" y="20105"/>
                  </a:lnTo>
                  <a:lnTo>
                    <a:pt x="18379" y="20771"/>
                  </a:lnTo>
                  <a:lnTo>
                    <a:pt x="18839" y="21102"/>
                  </a:lnTo>
                  <a:lnTo>
                    <a:pt x="19303" y="21432"/>
                  </a:lnTo>
                  <a:lnTo>
                    <a:pt x="19762" y="21600"/>
                  </a:lnTo>
                  <a:lnTo>
                    <a:pt x="20067" y="21600"/>
                  </a:lnTo>
                  <a:lnTo>
                    <a:pt x="20526" y="21432"/>
                  </a:lnTo>
                  <a:lnTo>
                    <a:pt x="21141" y="20771"/>
                  </a:lnTo>
                  <a:lnTo>
                    <a:pt x="21600" y="20105"/>
                  </a:lnTo>
                  <a:lnTo>
                    <a:pt x="21600" y="18777"/>
                  </a:lnTo>
                  <a:lnTo>
                    <a:pt x="21291" y="18279"/>
                  </a:lnTo>
                  <a:lnTo>
                    <a:pt x="20986" y="17943"/>
                  </a:lnTo>
                  <a:lnTo>
                    <a:pt x="20526" y="17613"/>
                  </a:lnTo>
                  <a:lnTo>
                    <a:pt x="20222" y="16946"/>
                  </a:lnTo>
                  <a:lnTo>
                    <a:pt x="19607" y="16117"/>
                  </a:lnTo>
                  <a:lnTo>
                    <a:pt x="19148" y="15619"/>
                  </a:lnTo>
                  <a:lnTo>
                    <a:pt x="18534" y="15283"/>
                  </a:lnTo>
                  <a:lnTo>
                    <a:pt x="17155" y="14622"/>
                  </a:lnTo>
                  <a:lnTo>
                    <a:pt x="16082" y="13956"/>
                  </a:lnTo>
                  <a:lnTo>
                    <a:pt x="15013" y="13127"/>
                  </a:lnTo>
                  <a:lnTo>
                    <a:pt x="12865" y="11133"/>
                  </a:lnTo>
                  <a:lnTo>
                    <a:pt x="9958" y="7807"/>
                  </a:lnTo>
                  <a:lnTo>
                    <a:pt x="7047" y="4318"/>
                  </a:lnTo>
                  <a:lnTo>
                    <a:pt x="5054" y="2324"/>
                  </a:lnTo>
                  <a:lnTo>
                    <a:pt x="4135" y="1327"/>
                  </a:lnTo>
                  <a:lnTo>
                    <a:pt x="3066" y="498"/>
                  </a:lnTo>
                  <a:lnTo>
                    <a:pt x="2912" y="168"/>
                  </a:lnTo>
                  <a:lnTo>
                    <a:pt x="2757" y="0"/>
                  </a:lnTo>
                  <a:close/>
                </a:path>
              </a:pathLst>
            </a:custGeom>
            <a:solidFill>
              <a:srgbClr val="95A5A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54" name="Shape 1540"/>
            <p:cNvSpPr/>
            <p:nvPr/>
          </p:nvSpPr>
          <p:spPr>
            <a:xfrm>
              <a:off x="281521" y="2115986"/>
              <a:ext cx="26812" cy="3125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5400" y="3073"/>
                  </a:lnTo>
                  <a:lnTo>
                    <a:pt x="3636" y="4632"/>
                  </a:lnTo>
                  <a:lnTo>
                    <a:pt x="1818" y="6145"/>
                  </a:lnTo>
                  <a:lnTo>
                    <a:pt x="0" y="12336"/>
                  </a:lnTo>
                  <a:lnTo>
                    <a:pt x="0" y="16968"/>
                  </a:lnTo>
                  <a:lnTo>
                    <a:pt x="3636" y="20041"/>
                  </a:lnTo>
                  <a:lnTo>
                    <a:pt x="7218" y="21600"/>
                  </a:lnTo>
                  <a:lnTo>
                    <a:pt x="12618" y="20041"/>
                  </a:lnTo>
                  <a:lnTo>
                    <a:pt x="16200" y="18527"/>
                  </a:lnTo>
                  <a:lnTo>
                    <a:pt x="19836" y="13896"/>
                  </a:lnTo>
                  <a:lnTo>
                    <a:pt x="19836" y="12336"/>
                  </a:lnTo>
                  <a:lnTo>
                    <a:pt x="21600" y="12336"/>
                  </a:lnTo>
                  <a:lnTo>
                    <a:pt x="21600" y="4632"/>
                  </a:lnTo>
                  <a:lnTo>
                    <a:pt x="19836" y="3073"/>
                  </a:lnTo>
                  <a:lnTo>
                    <a:pt x="16200" y="0"/>
                  </a:lnTo>
                  <a:close/>
                </a:path>
              </a:pathLst>
            </a:custGeom>
            <a:solidFill>
              <a:srgbClr val="95A5A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55" name="Shape 1541"/>
            <p:cNvSpPr/>
            <p:nvPr/>
          </p:nvSpPr>
          <p:spPr>
            <a:xfrm>
              <a:off x="661394" y="87142"/>
              <a:ext cx="516122" cy="4200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365" y="573"/>
                  </a:moveTo>
                  <a:lnTo>
                    <a:pt x="17206" y="689"/>
                  </a:lnTo>
                  <a:lnTo>
                    <a:pt x="18139" y="918"/>
                  </a:lnTo>
                  <a:lnTo>
                    <a:pt x="18981" y="1150"/>
                  </a:lnTo>
                  <a:lnTo>
                    <a:pt x="19731" y="1495"/>
                  </a:lnTo>
                  <a:lnTo>
                    <a:pt x="20103" y="2296"/>
                  </a:lnTo>
                  <a:lnTo>
                    <a:pt x="20383" y="3102"/>
                  </a:lnTo>
                  <a:lnTo>
                    <a:pt x="16551" y="3218"/>
                  </a:lnTo>
                  <a:lnTo>
                    <a:pt x="12809" y="3330"/>
                  </a:lnTo>
                  <a:lnTo>
                    <a:pt x="7760" y="3330"/>
                  </a:lnTo>
                  <a:lnTo>
                    <a:pt x="6077" y="3446"/>
                  </a:lnTo>
                  <a:lnTo>
                    <a:pt x="9352" y="2068"/>
                  </a:lnTo>
                  <a:lnTo>
                    <a:pt x="11126" y="1495"/>
                  </a:lnTo>
                  <a:lnTo>
                    <a:pt x="12904" y="1034"/>
                  </a:lnTo>
                  <a:lnTo>
                    <a:pt x="14681" y="689"/>
                  </a:lnTo>
                  <a:lnTo>
                    <a:pt x="15523" y="573"/>
                  </a:lnTo>
                  <a:close/>
                  <a:moveTo>
                    <a:pt x="18795" y="3791"/>
                  </a:moveTo>
                  <a:lnTo>
                    <a:pt x="16737" y="4596"/>
                  </a:lnTo>
                  <a:lnTo>
                    <a:pt x="13840" y="5859"/>
                  </a:lnTo>
                  <a:lnTo>
                    <a:pt x="12343" y="6548"/>
                  </a:lnTo>
                  <a:lnTo>
                    <a:pt x="10940" y="7354"/>
                  </a:lnTo>
                  <a:lnTo>
                    <a:pt x="10099" y="7927"/>
                  </a:lnTo>
                  <a:lnTo>
                    <a:pt x="9257" y="8616"/>
                  </a:lnTo>
                  <a:lnTo>
                    <a:pt x="8510" y="9421"/>
                  </a:lnTo>
                  <a:lnTo>
                    <a:pt x="7760" y="10227"/>
                  </a:lnTo>
                  <a:lnTo>
                    <a:pt x="7668" y="10227"/>
                  </a:lnTo>
                  <a:lnTo>
                    <a:pt x="6827" y="10339"/>
                  </a:lnTo>
                  <a:lnTo>
                    <a:pt x="5983" y="10455"/>
                  </a:lnTo>
                  <a:lnTo>
                    <a:pt x="4208" y="10339"/>
                  </a:lnTo>
                  <a:lnTo>
                    <a:pt x="2430" y="10227"/>
                  </a:lnTo>
                  <a:lnTo>
                    <a:pt x="1494" y="10339"/>
                  </a:lnTo>
                  <a:lnTo>
                    <a:pt x="653" y="10571"/>
                  </a:lnTo>
                  <a:lnTo>
                    <a:pt x="653" y="9537"/>
                  </a:lnTo>
                  <a:lnTo>
                    <a:pt x="747" y="8271"/>
                  </a:lnTo>
                  <a:lnTo>
                    <a:pt x="933" y="7354"/>
                  </a:lnTo>
                  <a:lnTo>
                    <a:pt x="1308" y="6432"/>
                  </a:lnTo>
                  <a:lnTo>
                    <a:pt x="1775" y="5743"/>
                  </a:lnTo>
                  <a:lnTo>
                    <a:pt x="2336" y="5170"/>
                  </a:lnTo>
                  <a:lnTo>
                    <a:pt x="2991" y="4709"/>
                  </a:lnTo>
                  <a:lnTo>
                    <a:pt x="3738" y="4252"/>
                  </a:lnTo>
                  <a:lnTo>
                    <a:pt x="4488" y="3907"/>
                  </a:lnTo>
                  <a:lnTo>
                    <a:pt x="6263" y="4136"/>
                  </a:lnTo>
                  <a:lnTo>
                    <a:pt x="11596" y="4136"/>
                  </a:lnTo>
                  <a:lnTo>
                    <a:pt x="15242" y="3907"/>
                  </a:lnTo>
                  <a:lnTo>
                    <a:pt x="18795" y="3791"/>
                  </a:lnTo>
                  <a:close/>
                  <a:moveTo>
                    <a:pt x="20664" y="4136"/>
                  </a:moveTo>
                  <a:lnTo>
                    <a:pt x="20853" y="5514"/>
                  </a:lnTo>
                  <a:lnTo>
                    <a:pt x="20853" y="7009"/>
                  </a:lnTo>
                  <a:lnTo>
                    <a:pt x="20758" y="7122"/>
                  </a:lnTo>
                  <a:lnTo>
                    <a:pt x="20292" y="7582"/>
                  </a:lnTo>
                  <a:lnTo>
                    <a:pt x="19731" y="8043"/>
                  </a:lnTo>
                  <a:lnTo>
                    <a:pt x="19075" y="8387"/>
                  </a:lnTo>
                  <a:lnTo>
                    <a:pt x="18328" y="8616"/>
                  </a:lnTo>
                  <a:lnTo>
                    <a:pt x="16831" y="9189"/>
                  </a:lnTo>
                  <a:lnTo>
                    <a:pt x="15615" y="9650"/>
                  </a:lnTo>
                  <a:lnTo>
                    <a:pt x="13184" y="10684"/>
                  </a:lnTo>
                  <a:lnTo>
                    <a:pt x="10846" y="11950"/>
                  </a:lnTo>
                  <a:lnTo>
                    <a:pt x="9913" y="12523"/>
                  </a:lnTo>
                  <a:lnTo>
                    <a:pt x="9163" y="13213"/>
                  </a:lnTo>
                  <a:lnTo>
                    <a:pt x="8416" y="14018"/>
                  </a:lnTo>
                  <a:lnTo>
                    <a:pt x="7855" y="14936"/>
                  </a:lnTo>
                  <a:lnTo>
                    <a:pt x="7480" y="15625"/>
                  </a:lnTo>
                  <a:lnTo>
                    <a:pt x="7294" y="16314"/>
                  </a:lnTo>
                  <a:lnTo>
                    <a:pt x="6919" y="17693"/>
                  </a:lnTo>
                  <a:lnTo>
                    <a:pt x="6546" y="19071"/>
                  </a:lnTo>
                  <a:lnTo>
                    <a:pt x="6171" y="19761"/>
                  </a:lnTo>
                  <a:lnTo>
                    <a:pt x="5796" y="20334"/>
                  </a:lnTo>
                  <a:lnTo>
                    <a:pt x="5702" y="20566"/>
                  </a:lnTo>
                  <a:lnTo>
                    <a:pt x="4860" y="20105"/>
                  </a:lnTo>
                  <a:lnTo>
                    <a:pt x="3927" y="19532"/>
                  </a:lnTo>
                  <a:lnTo>
                    <a:pt x="3177" y="18727"/>
                  </a:lnTo>
                  <a:lnTo>
                    <a:pt x="2430" y="17693"/>
                  </a:lnTo>
                  <a:lnTo>
                    <a:pt x="2055" y="17004"/>
                  </a:lnTo>
                  <a:lnTo>
                    <a:pt x="1775" y="16198"/>
                  </a:lnTo>
                  <a:lnTo>
                    <a:pt x="1214" y="14475"/>
                  </a:lnTo>
                  <a:lnTo>
                    <a:pt x="842" y="12752"/>
                  </a:lnTo>
                  <a:lnTo>
                    <a:pt x="747" y="10916"/>
                  </a:lnTo>
                  <a:lnTo>
                    <a:pt x="1589" y="11145"/>
                  </a:lnTo>
                  <a:lnTo>
                    <a:pt x="5610" y="11145"/>
                  </a:lnTo>
                  <a:lnTo>
                    <a:pt x="7107" y="11029"/>
                  </a:lnTo>
                  <a:lnTo>
                    <a:pt x="5983" y="12752"/>
                  </a:lnTo>
                  <a:lnTo>
                    <a:pt x="4860" y="14475"/>
                  </a:lnTo>
                  <a:lnTo>
                    <a:pt x="2805" y="18038"/>
                  </a:lnTo>
                  <a:lnTo>
                    <a:pt x="2805" y="18154"/>
                  </a:lnTo>
                  <a:lnTo>
                    <a:pt x="2897" y="18266"/>
                  </a:lnTo>
                  <a:lnTo>
                    <a:pt x="3086" y="18266"/>
                  </a:lnTo>
                  <a:lnTo>
                    <a:pt x="4019" y="17120"/>
                  </a:lnTo>
                  <a:lnTo>
                    <a:pt x="4860" y="15854"/>
                  </a:lnTo>
                  <a:lnTo>
                    <a:pt x="6452" y="13213"/>
                  </a:lnTo>
                  <a:lnTo>
                    <a:pt x="7480" y="11605"/>
                  </a:lnTo>
                  <a:lnTo>
                    <a:pt x="8602" y="10227"/>
                  </a:lnTo>
                  <a:lnTo>
                    <a:pt x="9818" y="8961"/>
                  </a:lnTo>
                  <a:lnTo>
                    <a:pt x="11221" y="7927"/>
                  </a:lnTo>
                  <a:lnTo>
                    <a:pt x="12343" y="7238"/>
                  </a:lnTo>
                  <a:lnTo>
                    <a:pt x="13465" y="6664"/>
                  </a:lnTo>
                  <a:lnTo>
                    <a:pt x="15895" y="5743"/>
                  </a:lnTo>
                  <a:lnTo>
                    <a:pt x="20664" y="4136"/>
                  </a:lnTo>
                  <a:close/>
                  <a:moveTo>
                    <a:pt x="20853" y="8155"/>
                  </a:moveTo>
                  <a:lnTo>
                    <a:pt x="20664" y="9537"/>
                  </a:lnTo>
                  <a:lnTo>
                    <a:pt x="20292" y="10916"/>
                  </a:lnTo>
                  <a:lnTo>
                    <a:pt x="19917" y="12295"/>
                  </a:lnTo>
                  <a:lnTo>
                    <a:pt x="19356" y="13557"/>
                  </a:lnTo>
                  <a:lnTo>
                    <a:pt x="18795" y="14707"/>
                  </a:lnTo>
                  <a:lnTo>
                    <a:pt x="18139" y="15854"/>
                  </a:lnTo>
                  <a:lnTo>
                    <a:pt x="17392" y="16775"/>
                  </a:lnTo>
                  <a:lnTo>
                    <a:pt x="16551" y="17577"/>
                  </a:lnTo>
                  <a:lnTo>
                    <a:pt x="15804" y="18154"/>
                  </a:lnTo>
                  <a:lnTo>
                    <a:pt x="15054" y="18611"/>
                  </a:lnTo>
                  <a:lnTo>
                    <a:pt x="13465" y="19300"/>
                  </a:lnTo>
                  <a:lnTo>
                    <a:pt x="11876" y="19877"/>
                  </a:lnTo>
                  <a:lnTo>
                    <a:pt x="10193" y="20334"/>
                  </a:lnTo>
                  <a:lnTo>
                    <a:pt x="9163" y="20566"/>
                  </a:lnTo>
                  <a:lnTo>
                    <a:pt x="8135" y="20679"/>
                  </a:lnTo>
                  <a:lnTo>
                    <a:pt x="6171" y="20679"/>
                  </a:lnTo>
                  <a:lnTo>
                    <a:pt x="6732" y="19877"/>
                  </a:lnTo>
                  <a:lnTo>
                    <a:pt x="7107" y="19071"/>
                  </a:lnTo>
                  <a:lnTo>
                    <a:pt x="7388" y="18154"/>
                  </a:lnTo>
                  <a:lnTo>
                    <a:pt x="7668" y="17232"/>
                  </a:lnTo>
                  <a:lnTo>
                    <a:pt x="7949" y="16314"/>
                  </a:lnTo>
                  <a:lnTo>
                    <a:pt x="8229" y="15509"/>
                  </a:lnTo>
                  <a:lnTo>
                    <a:pt x="8696" y="14820"/>
                  </a:lnTo>
                  <a:lnTo>
                    <a:pt x="9071" y="14130"/>
                  </a:lnTo>
                  <a:lnTo>
                    <a:pt x="9632" y="13557"/>
                  </a:lnTo>
                  <a:lnTo>
                    <a:pt x="10193" y="13096"/>
                  </a:lnTo>
                  <a:lnTo>
                    <a:pt x="11501" y="12179"/>
                  </a:lnTo>
                  <a:lnTo>
                    <a:pt x="12998" y="11373"/>
                  </a:lnTo>
                  <a:lnTo>
                    <a:pt x="14493" y="10800"/>
                  </a:lnTo>
                  <a:lnTo>
                    <a:pt x="17487" y="9650"/>
                  </a:lnTo>
                  <a:lnTo>
                    <a:pt x="19170" y="9077"/>
                  </a:lnTo>
                  <a:lnTo>
                    <a:pt x="20853" y="8155"/>
                  </a:lnTo>
                  <a:close/>
                  <a:moveTo>
                    <a:pt x="14493" y="0"/>
                  </a:moveTo>
                  <a:lnTo>
                    <a:pt x="12809" y="229"/>
                  </a:lnTo>
                  <a:lnTo>
                    <a:pt x="10379" y="918"/>
                  </a:lnTo>
                  <a:lnTo>
                    <a:pt x="8041" y="1723"/>
                  </a:lnTo>
                  <a:lnTo>
                    <a:pt x="5702" y="2641"/>
                  </a:lnTo>
                  <a:lnTo>
                    <a:pt x="3366" y="3675"/>
                  </a:lnTo>
                  <a:lnTo>
                    <a:pt x="2525" y="4136"/>
                  </a:lnTo>
                  <a:lnTo>
                    <a:pt x="1775" y="4709"/>
                  </a:lnTo>
                  <a:lnTo>
                    <a:pt x="1214" y="5514"/>
                  </a:lnTo>
                  <a:lnTo>
                    <a:pt x="747" y="6320"/>
                  </a:lnTo>
                  <a:lnTo>
                    <a:pt x="372" y="7238"/>
                  </a:lnTo>
                  <a:lnTo>
                    <a:pt x="0" y="9305"/>
                  </a:lnTo>
                  <a:lnTo>
                    <a:pt x="0" y="10339"/>
                  </a:lnTo>
                  <a:lnTo>
                    <a:pt x="92" y="11489"/>
                  </a:lnTo>
                  <a:lnTo>
                    <a:pt x="186" y="12639"/>
                  </a:lnTo>
                  <a:lnTo>
                    <a:pt x="372" y="13673"/>
                  </a:lnTo>
                  <a:lnTo>
                    <a:pt x="653" y="14820"/>
                  </a:lnTo>
                  <a:lnTo>
                    <a:pt x="1403" y="16888"/>
                  </a:lnTo>
                  <a:lnTo>
                    <a:pt x="1775" y="17809"/>
                  </a:lnTo>
                  <a:lnTo>
                    <a:pt x="2244" y="18611"/>
                  </a:lnTo>
                  <a:lnTo>
                    <a:pt x="2805" y="19532"/>
                  </a:lnTo>
                  <a:lnTo>
                    <a:pt x="3552" y="20221"/>
                  </a:lnTo>
                  <a:lnTo>
                    <a:pt x="4299" y="20795"/>
                  </a:lnTo>
                  <a:lnTo>
                    <a:pt x="5049" y="21255"/>
                  </a:lnTo>
                  <a:lnTo>
                    <a:pt x="5983" y="21484"/>
                  </a:lnTo>
                  <a:lnTo>
                    <a:pt x="6827" y="21600"/>
                  </a:lnTo>
                  <a:lnTo>
                    <a:pt x="7760" y="21600"/>
                  </a:lnTo>
                  <a:lnTo>
                    <a:pt x="8696" y="21484"/>
                  </a:lnTo>
                  <a:lnTo>
                    <a:pt x="10846" y="21139"/>
                  </a:lnTo>
                  <a:lnTo>
                    <a:pt x="12904" y="20450"/>
                  </a:lnTo>
                  <a:lnTo>
                    <a:pt x="13932" y="20105"/>
                  </a:lnTo>
                  <a:lnTo>
                    <a:pt x="14962" y="19532"/>
                  </a:lnTo>
                  <a:lnTo>
                    <a:pt x="15990" y="18955"/>
                  </a:lnTo>
                  <a:lnTo>
                    <a:pt x="16926" y="18382"/>
                  </a:lnTo>
                  <a:lnTo>
                    <a:pt x="17673" y="17693"/>
                  </a:lnTo>
                  <a:lnTo>
                    <a:pt x="18328" y="16888"/>
                  </a:lnTo>
                  <a:lnTo>
                    <a:pt x="18981" y="15970"/>
                  </a:lnTo>
                  <a:lnTo>
                    <a:pt x="19542" y="15052"/>
                  </a:lnTo>
                  <a:lnTo>
                    <a:pt x="20103" y="13902"/>
                  </a:lnTo>
                  <a:lnTo>
                    <a:pt x="20572" y="12868"/>
                  </a:lnTo>
                  <a:lnTo>
                    <a:pt x="20945" y="11605"/>
                  </a:lnTo>
                  <a:lnTo>
                    <a:pt x="21225" y="10455"/>
                  </a:lnTo>
                  <a:lnTo>
                    <a:pt x="21414" y="9189"/>
                  </a:lnTo>
                  <a:lnTo>
                    <a:pt x="21506" y="7927"/>
                  </a:lnTo>
                  <a:lnTo>
                    <a:pt x="21600" y="6664"/>
                  </a:lnTo>
                  <a:lnTo>
                    <a:pt x="21506" y="5398"/>
                  </a:lnTo>
                  <a:lnTo>
                    <a:pt x="21319" y="4252"/>
                  </a:lnTo>
                  <a:lnTo>
                    <a:pt x="21133" y="3102"/>
                  </a:lnTo>
                  <a:lnTo>
                    <a:pt x="20758" y="1952"/>
                  </a:lnTo>
                  <a:lnTo>
                    <a:pt x="20292" y="1034"/>
                  </a:lnTo>
                  <a:lnTo>
                    <a:pt x="20197" y="805"/>
                  </a:lnTo>
                  <a:lnTo>
                    <a:pt x="19917" y="805"/>
                  </a:lnTo>
                  <a:lnTo>
                    <a:pt x="19731" y="918"/>
                  </a:lnTo>
                  <a:lnTo>
                    <a:pt x="18981" y="573"/>
                  </a:lnTo>
                  <a:lnTo>
                    <a:pt x="18048" y="229"/>
                  </a:lnTo>
                  <a:lnTo>
                    <a:pt x="17206" y="116"/>
                  </a:lnTo>
                  <a:lnTo>
                    <a:pt x="16270" y="0"/>
                  </a:lnTo>
                  <a:close/>
                </a:path>
              </a:pathLst>
            </a:custGeom>
            <a:solidFill>
              <a:srgbClr val="95A5A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56" name="Shape 1542"/>
            <p:cNvSpPr/>
            <p:nvPr/>
          </p:nvSpPr>
          <p:spPr>
            <a:xfrm>
              <a:off x="0" y="1919347"/>
              <a:ext cx="1108231" cy="246453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98"/>
                  </a:lnTo>
                  <a:lnTo>
                    <a:pt x="653" y="156"/>
                  </a:lnTo>
                  <a:lnTo>
                    <a:pt x="1262" y="255"/>
                  </a:lnTo>
                  <a:lnTo>
                    <a:pt x="2526" y="470"/>
                  </a:lnTo>
                  <a:lnTo>
                    <a:pt x="3353" y="587"/>
                  </a:lnTo>
                  <a:lnTo>
                    <a:pt x="4181" y="685"/>
                  </a:lnTo>
                  <a:lnTo>
                    <a:pt x="5008" y="783"/>
                  </a:lnTo>
                  <a:lnTo>
                    <a:pt x="5836" y="901"/>
                  </a:lnTo>
                  <a:lnTo>
                    <a:pt x="9276" y="1371"/>
                  </a:lnTo>
                  <a:lnTo>
                    <a:pt x="10974" y="1625"/>
                  </a:lnTo>
                  <a:lnTo>
                    <a:pt x="12716" y="1880"/>
                  </a:lnTo>
                  <a:lnTo>
                    <a:pt x="15546" y="2330"/>
                  </a:lnTo>
                  <a:lnTo>
                    <a:pt x="18422" y="2800"/>
                  </a:lnTo>
                  <a:lnTo>
                    <a:pt x="19075" y="2898"/>
                  </a:lnTo>
                  <a:lnTo>
                    <a:pt x="19728" y="3016"/>
                  </a:lnTo>
                  <a:lnTo>
                    <a:pt x="20382" y="3172"/>
                  </a:lnTo>
                  <a:lnTo>
                    <a:pt x="20643" y="3270"/>
                  </a:lnTo>
                  <a:lnTo>
                    <a:pt x="20947" y="3368"/>
                  </a:lnTo>
                  <a:lnTo>
                    <a:pt x="21121" y="3466"/>
                  </a:lnTo>
                  <a:lnTo>
                    <a:pt x="21208" y="3584"/>
                  </a:lnTo>
                  <a:lnTo>
                    <a:pt x="21252" y="3740"/>
                  </a:lnTo>
                  <a:lnTo>
                    <a:pt x="21252" y="4132"/>
                  </a:lnTo>
                  <a:lnTo>
                    <a:pt x="21165" y="4347"/>
                  </a:lnTo>
                  <a:lnTo>
                    <a:pt x="20991" y="4817"/>
                  </a:lnTo>
                  <a:lnTo>
                    <a:pt x="20729" y="5287"/>
                  </a:lnTo>
                  <a:lnTo>
                    <a:pt x="20424" y="5698"/>
                  </a:lnTo>
                  <a:lnTo>
                    <a:pt x="20032" y="6286"/>
                  </a:lnTo>
                  <a:lnTo>
                    <a:pt x="19771" y="6658"/>
                  </a:lnTo>
                  <a:lnTo>
                    <a:pt x="19510" y="7011"/>
                  </a:lnTo>
                  <a:lnTo>
                    <a:pt x="18900" y="7755"/>
                  </a:lnTo>
                  <a:lnTo>
                    <a:pt x="18291" y="8499"/>
                  </a:lnTo>
                  <a:lnTo>
                    <a:pt x="17725" y="9243"/>
                  </a:lnTo>
                  <a:lnTo>
                    <a:pt x="17202" y="9987"/>
                  </a:lnTo>
                  <a:lnTo>
                    <a:pt x="16724" y="10751"/>
                  </a:lnTo>
                  <a:lnTo>
                    <a:pt x="16201" y="11534"/>
                  </a:lnTo>
                  <a:lnTo>
                    <a:pt x="15677" y="12298"/>
                  </a:lnTo>
                  <a:lnTo>
                    <a:pt x="14501" y="13865"/>
                  </a:lnTo>
                  <a:lnTo>
                    <a:pt x="12063" y="16939"/>
                  </a:lnTo>
                  <a:lnTo>
                    <a:pt x="9712" y="19994"/>
                  </a:lnTo>
                  <a:lnTo>
                    <a:pt x="9494" y="20347"/>
                  </a:lnTo>
                  <a:lnTo>
                    <a:pt x="9233" y="20738"/>
                  </a:lnTo>
                  <a:lnTo>
                    <a:pt x="9058" y="20934"/>
                  </a:lnTo>
                  <a:lnTo>
                    <a:pt x="8841" y="21090"/>
                  </a:lnTo>
                  <a:lnTo>
                    <a:pt x="8405" y="21286"/>
                  </a:lnTo>
                  <a:lnTo>
                    <a:pt x="8230" y="21345"/>
                  </a:lnTo>
                  <a:lnTo>
                    <a:pt x="7969" y="21404"/>
                  </a:lnTo>
                  <a:lnTo>
                    <a:pt x="7665" y="21424"/>
                  </a:lnTo>
                  <a:lnTo>
                    <a:pt x="7360" y="21443"/>
                  </a:lnTo>
                  <a:lnTo>
                    <a:pt x="7055" y="21424"/>
                  </a:lnTo>
                  <a:lnTo>
                    <a:pt x="6445" y="21365"/>
                  </a:lnTo>
                  <a:lnTo>
                    <a:pt x="5836" y="21286"/>
                  </a:lnTo>
                  <a:lnTo>
                    <a:pt x="5270" y="21189"/>
                  </a:lnTo>
                  <a:lnTo>
                    <a:pt x="4747" y="21071"/>
                  </a:lnTo>
                  <a:lnTo>
                    <a:pt x="3614" y="20836"/>
                  </a:lnTo>
                  <a:lnTo>
                    <a:pt x="3266" y="20758"/>
                  </a:lnTo>
                  <a:lnTo>
                    <a:pt x="2090" y="20582"/>
                  </a:lnTo>
                  <a:lnTo>
                    <a:pt x="1306" y="20484"/>
                  </a:lnTo>
                  <a:lnTo>
                    <a:pt x="523" y="20386"/>
                  </a:lnTo>
                  <a:lnTo>
                    <a:pt x="0" y="20268"/>
                  </a:lnTo>
                  <a:lnTo>
                    <a:pt x="0" y="20464"/>
                  </a:lnTo>
                  <a:lnTo>
                    <a:pt x="653" y="20582"/>
                  </a:lnTo>
                  <a:lnTo>
                    <a:pt x="1350" y="20679"/>
                  </a:lnTo>
                  <a:lnTo>
                    <a:pt x="2134" y="20797"/>
                  </a:lnTo>
                  <a:lnTo>
                    <a:pt x="2874" y="20934"/>
                  </a:lnTo>
                  <a:lnTo>
                    <a:pt x="3658" y="21071"/>
                  </a:lnTo>
                  <a:lnTo>
                    <a:pt x="4398" y="21228"/>
                  </a:lnTo>
                  <a:lnTo>
                    <a:pt x="4920" y="21325"/>
                  </a:lnTo>
                  <a:lnTo>
                    <a:pt x="5444" y="21424"/>
                  </a:lnTo>
                  <a:lnTo>
                    <a:pt x="5967" y="21502"/>
                  </a:lnTo>
                  <a:lnTo>
                    <a:pt x="6532" y="21580"/>
                  </a:lnTo>
                  <a:lnTo>
                    <a:pt x="6968" y="21600"/>
                  </a:lnTo>
                  <a:lnTo>
                    <a:pt x="7360" y="21600"/>
                  </a:lnTo>
                  <a:lnTo>
                    <a:pt x="7796" y="21580"/>
                  </a:lnTo>
                  <a:lnTo>
                    <a:pt x="8188" y="21521"/>
                  </a:lnTo>
                  <a:lnTo>
                    <a:pt x="8536" y="21443"/>
                  </a:lnTo>
                  <a:lnTo>
                    <a:pt x="8841" y="21325"/>
                  </a:lnTo>
                  <a:lnTo>
                    <a:pt x="9102" y="21189"/>
                  </a:lnTo>
                  <a:lnTo>
                    <a:pt x="9320" y="20993"/>
                  </a:lnTo>
                  <a:lnTo>
                    <a:pt x="9973" y="20170"/>
                  </a:lnTo>
                  <a:lnTo>
                    <a:pt x="10582" y="19348"/>
                  </a:lnTo>
                  <a:lnTo>
                    <a:pt x="11846" y="17703"/>
                  </a:lnTo>
                  <a:lnTo>
                    <a:pt x="14459" y="14393"/>
                  </a:lnTo>
                  <a:lnTo>
                    <a:pt x="15721" y="12729"/>
                  </a:lnTo>
                  <a:lnTo>
                    <a:pt x="16288" y="11906"/>
                  </a:lnTo>
                  <a:lnTo>
                    <a:pt x="16854" y="11064"/>
                  </a:lnTo>
                  <a:lnTo>
                    <a:pt x="17899" y="9478"/>
                  </a:lnTo>
                  <a:lnTo>
                    <a:pt x="18465" y="8694"/>
                  </a:lnTo>
                  <a:lnTo>
                    <a:pt x="19075" y="7931"/>
                  </a:lnTo>
                  <a:lnTo>
                    <a:pt x="19728" y="7128"/>
                  </a:lnTo>
                  <a:lnTo>
                    <a:pt x="20338" y="6306"/>
                  </a:lnTo>
                  <a:lnTo>
                    <a:pt x="20773" y="5679"/>
                  </a:lnTo>
                  <a:lnTo>
                    <a:pt x="21121" y="5209"/>
                  </a:lnTo>
                  <a:lnTo>
                    <a:pt x="21383" y="4681"/>
                  </a:lnTo>
                  <a:lnTo>
                    <a:pt x="21513" y="4426"/>
                  </a:lnTo>
                  <a:lnTo>
                    <a:pt x="21557" y="4171"/>
                  </a:lnTo>
                  <a:lnTo>
                    <a:pt x="21600" y="3916"/>
                  </a:lnTo>
                  <a:lnTo>
                    <a:pt x="21557" y="3701"/>
                  </a:lnTo>
                  <a:lnTo>
                    <a:pt x="21469" y="3486"/>
                  </a:lnTo>
                  <a:lnTo>
                    <a:pt x="21296" y="3310"/>
                  </a:lnTo>
                  <a:lnTo>
                    <a:pt x="21165" y="3231"/>
                  </a:lnTo>
                  <a:lnTo>
                    <a:pt x="21035" y="3172"/>
                  </a:lnTo>
                  <a:lnTo>
                    <a:pt x="20860" y="3114"/>
                  </a:lnTo>
                  <a:lnTo>
                    <a:pt x="20686" y="3075"/>
                  </a:lnTo>
                  <a:lnTo>
                    <a:pt x="19379" y="2800"/>
                  </a:lnTo>
                  <a:lnTo>
                    <a:pt x="18726" y="2683"/>
                  </a:lnTo>
                  <a:lnTo>
                    <a:pt x="18073" y="2585"/>
                  </a:lnTo>
                  <a:lnTo>
                    <a:pt x="16374" y="2311"/>
                  </a:lnTo>
                  <a:lnTo>
                    <a:pt x="14676" y="2036"/>
                  </a:lnTo>
                  <a:lnTo>
                    <a:pt x="12716" y="1723"/>
                  </a:lnTo>
                  <a:lnTo>
                    <a:pt x="10757" y="1449"/>
                  </a:lnTo>
                  <a:lnTo>
                    <a:pt x="6837" y="881"/>
                  </a:lnTo>
                  <a:lnTo>
                    <a:pt x="4834" y="626"/>
                  </a:lnTo>
                  <a:lnTo>
                    <a:pt x="2830" y="372"/>
                  </a:lnTo>
                  <a:lnTo>
                    <a:pt x="2134" y="255"/>
                  </a:lnTo>
                  <a:lnTo>
                    <a:pt x="1437" y="137"/>
                  </a:lnTo>
                  <a:lnTo>
                    <a:pt x="1089" y="79"/>
                  </a:lnTo>
                  <a:lnTo>
                    <a:pt x="740" y="39"/>
                  </a:lnTo>
                  <a:lnTo>
                    <a:pt x="392" y="0"/>
                  </a:lnTo>
                  <a:close/>
                </a:path>
              </a:pathLst>
            </a:custGeom>
            <a:solidFill>
              <a:srgbClr val="95A5A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57" name="Shape 1543"/>
            <p:cNvSpPr/>
            <p:nvPr/>
          </p:nvSpPr>
          <p:spPr>
            <a:xfrm>
              <a:off x="598812" y="5"/>
              <a:ext cx="1273612" cy="54074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724" y="7319"/>
                  </a:moveTo>
                  <a:lnTo>
                    <a:pt x="10876" y="7407"/>
                  </a:lnTo>
                  <a:lnTo>
                    <a:pt x="11179" y="7675"/>
                  </a:lnTo>
                  <a:lnTo>
                    <a:pt x="11368" y="8032"/>
                  </a:lnTo>
                  <a:lnTo>
                    <a:pt x="11520" y="8390"/>
                  </a:lnTo>
                  <a:lnTo>
                    <a:pt x="11633" y="8836"/>
                  </a:lnTo>
                  <a:lnTo>
                    <a:pt x="10951" y="8926"/>
                  </a:lnTo>
                  <a:lnTo>
                    <a:pt x="10649" y="8926"/>
                  </a:lnTo>
                  <a:lnTo>
                    <a:pt x="10308" y="9103"/>
                  </a:lnTo>
                  <a:lnTo>
                    <a:pt x="10345" y="9013"/>
                  </a:lnTo>
                  <a:lnTo>
                    <a:pt x="10421" y="7855"/>
                  </a:lnTo>
                  <a:lnTo>
                    <a:pt x="10458" y="7497"/>
                  </a:lnTo>
                  <a:lnTo>
                    <a:pt x="10572" y="7319"/>
                  </a:lnTo>
                  <a:close/>
                  <a:moveTo>
                    <a:pt x="20955" y="10532"/>
                  </a:moveTo>
                  <a:lnTo>
                    <a:pt x="21069" y="10620"/>
                  </a:lnTo>
                  <a:lnTo>
                    <a:pt x="21182" y="10800"/>
                  </a:lnTo>
                  <a:lnTo>
                    <a:pt x="21259" y="10978"/>
                  </a:lnTo>
                  <a:lnTo>
                    <a:pt x="21334" y="11158"/>
                  </a:lnTo>
                  <a:lnTo>
                    <a:pt x="21373" y="11426"/>
                  </a:lnTo>
                  <a:lnTo>
                    <a:pt x="21373" y="12049"/>
                  </a:lnTo>
                  <a:lnTo>
                    <a:pt x="21334" y="12316"/>
                  </a:lnTo>
                  <a:lnTo>
                    <a:pt x="21221" y="12674"/>
                  </a:lnTo>
                  <a:lnTo>
                    <a:pt x="21069" y="12852"/>
                  </a:lnTo>
                  <a:lnTo>
                    <a:pt x="20918" y="13032"/>
                  </a:lnTo>
                  <a:lnTo>
                    <a:pt x="20766" y="13120"/>
                  </a:lnTo>
                  <a:lnTo>
                    <a:pt x="20500" y="13032"/>
                  </a:lnTo>
                  <a:lnTo>
                    <a:pt x="20273" y="13032"/>
                  </a:lnTo>
                  <a:lnTo>
                    <a:pt x="20463" y="12406"/>
                  </a:lnTo>
                  <a:lnTo>
                    <a:pt x="20652" y="11871"/>
                  </a:lnTo>
                  <a:lnTo>
                    <a:pt x="20804" y="11158"/>
                  </a:lnTo>
                  <a:lnTo>
                    <a:pt x="20955" y="10532"/>
                  </a:lnTo>
                  <a:close/>
                  <a:moveTo>
                    <a:pt x="1857" y="19010"/>
                  </a:moveTo>
                  <a:lnTo>
                    <a:pt x="2122" y="19546"/>
                  </a:lnTo>
                  <a:lnTo>
                    <a:pt x="2387" y="19994"/>
                  </a:lnTo>
                  <a:lnTo>
                    <a:pt x="2690" y="20349"/>
                  </a:lnTo>
                  <a:lnTo>
                    <a:pt x="2994" y="20707"/>
                  </a:lnTo>
                  <a:lnTo>
                    <a:pt x="2804" y="20884"/>
                  </a:lnTo>
                  <a:lnTo>
                    <a:pt x="2576" y="21065"/>
                  </a:lnTo>
                  <a:lnTo>
                    <a:pt x="2349" y="21065"/>
                  </a:lnTo>
                  <a:lnTo>
                    <a:pt x="2084" y="20974"/>
                  </a:lnTo>
                  <a:lnTo>
                    <a:pt x="1894" y="20797"/>
                  </a:lnTo>
                  <a:lnTo>
                    <a:pt x="1781" y="20616"/>
                  </a:lnTo>
                  <a:lnTo>
                    <a:pt x="1743" y="20439"/>
                  </a:lnTo>
                  <a:lnTo>
                    <a:pt x="1705" y="20171"/>
                  </a:lnTo>
                  <a:lnTo>
                    <a:pt x="1743" y="19994"/>
                  </a:lnTo>
                  <a:lnTo>
                    <a:pt x="1781" y="19458"/>
                  </a:lnTo>
                  <a:lnTo>
                    <a:pt x="1857" y="19010"/>
                  </a:lnTo>
                  <a:close/>
                  <a:moveTo>
                    <a:pt x="10231" y="0"/>
                  </a:moveTo>
                  <a:lnTo>
                    <a:pt x="8830" y="981"/>
                  </a:lnTo>
                  <a:lnTo>
                    <a:pt x="8299" y="1249"/>
                  </a:lnTo>
                  <a:lnTo>
                    <a:pt x="7768" y="1606"/>
                  </a:lnTo>
                  <a:lnTo>
                    <a:pt x="7200" y="1874"/>
                  </a:lnTo>
                  <a:lnTo>
                    <a:pt x="6670" y="2142"/>
                  </a:lnTo>
                  <a:lnTo>
                    <a:pt x="5647" y="2855"/>
                  </a:lnTo>
                  <a:lnTo>
                    <a:pt x="4661" y="3658"/>
                  </a:lnTo>
                  <a:lnTo>
                    <a:pt x="2615" y="5177"/>
                  </a:lnTo>
                  <a:lnTo>
                    <a:pt x="1743" y="5713"/>
                  </a:lnTo>
                  <a:lnTo>
                    <a:pt x="871" y="6336"/>
                  </a:lnTo>
                  <a:lnTo>
                    <a:pt x="493" y="6604"/>
                  </a:lnTo>
                  <a:lnTo>
                    <a:pt x="303" y="6784"/>
                  </a:lnTo>
                  <a:lnTo>
                    <a:pt x="152" y="6961"/>
                  </a:lnTo>
                  <a:lnTo>
                    <a:pt x="38" y="6961"/>
                  </a:lnTo>
                  <a:lnTo>
                    <a:pt x="38" y="7052"/>
                  </a:lnTo>
                  <a:lnTo>
                    <a:pt x="0" y="7229"/>
                  </a:lnTo>
                  <a:lnTo>
                    <a:pt x="0" y="8658"/>
                  </a:lnTo>
                  <a:lnTo>
                    <a:pt x="75" y="10174"/>
                  </a:lnTo>
                  <a:lnTo>
                    <a:pt x="189" y="11603"/>
                  </a:lnTo>
                  <a:lnTo>
                    <a:pt x="341" y="13120"/>
                  </a:lnTo>
                  <a:lnTo>
                    <a:pt x="607" y="14548"/>
                  </a:lnTo>
                  <a:lnTo>
                    <a:pt x="871" y="15887"/>
                  </a:lnTo>
                  <a:lnTo>
                    <a:pt x="1212" y="17136"/>
                  </a:lnTo>
                  <a:lnTo>
                    <a:pt x="1591" y="18297"/>
                  </a:lnTo>
                  <a:lnTo>
                    <a:pt x="1743" y="18742"/>
                  </a:lnTo>
                  <a:lnTo>
                    <a:pt x="1743" y="18832"/>
                  </a:lnTo>
                  <a:lnTo>
                    <a:pt x="1591" y="19368"/>
                  </a:lnTo>
                  <a:lnTo>
                    <a:pt x="1516" y="19994"/>
                  </a:lnTo>
                  <a:lnTo>
                    <a:pt x="1516" y="20616"/>
                  </a:lnTo>
                  <a:lnTo>
                    <a:pt x="1591" y="20884"/>
                  </a:lnTo>
                  <a:lnTo>
                    <a:pt x="1705" y="21152"/>
                  </a:lnTo>
                  <a:lnTo>
                    <a:pt x="1857" y="21332"/>
                  </a:lnTo>
                  <a:lnTo>
                    <a:pt x="2008" y="21510"/>
                  </a:lnTo>
                  <a:lnTo>
                    <a:pt x="2160" y="21600"/>
                  </a:lnTo>
                  <a:lnTo>
                    <a:pt x="2728" y="21600"/>
                  </a:lnTo>
                  <a:lnTo>
                    <a:pt x="3031" y="21332"/>
                  </a:lnTo>
                  <a:lnTo>
                    <a:pt x="3145" y="21152"/>
                  </a:lnTo>
                  <a:lnTo>
                    <a:pt x="3258" y="20974"/>
                  </a:lnTo>
                  <a:lnTo>
                    <a:pt x="3562" y="21152"/>
                  </a:lnTo>
                  <a:lnTo>
                    <a:pt x="3903" y="21332"/>
                  </a:lnTo>
                  <a:lnTo>
                    <a:pt x="4547" y="21600"/>
                  </a:lnTo>
                  <a:lnTo>
                    <a:pt x="5229" y="21600"/>
                  </a:lnTo>
                  <a:lnTo>
                    <a:pt x="5911" y="21420"/>
                  </a:lnTo>
                  <a:lnTo>
                    <a:pt x="6480" y="21065"/>
                  </a:lnTo>
                  <a:lnTo>
                    <a:pt x="7048" y="20707"/>
                  </a:lnTo>
                  <a:lnTo>
                    <a:pt x="7579" y="20171"/>
                  </a:lnTo>
                  <a:lnTo>
                    <a:pt x="8109" y="19546"/>
                  </a:lnTo>
                  <a:lnTo>
                    <a:pt x="8602" y="18742"/>
                  </a:lnTo>
                  <a:lnTo>
                    <a:pt x="9019" y="17852"/>
                  </a:lnTo>
                  <a:lnTo>
                    <a:pt x="9208" y="17404"/>
                  </a:lnTo>
                  <a:lnTo>
                    <a:pt x="9398" y="16781"/>
                  </a:lnTo>
                  <a:lnTo>
                    <a:pt x="9512" y="16245"/>
                  </a:lnTo>
                  <a:lnTo>
                    <a:pt x="9663" y="15619"/>
                  </a:lnTo>
                  <a:lnTo>
                    <a:pt x="9890" y="14103"/>
                  </a:lnTo>
                  <a:lnTo>
                    <a:pt x="10042" y="12674"/>
                  </a:lnTo>
                  <a:lnTo>
                    <a:pt x="10156" y="11158"/>
                  </a:lnTo>
                  <a:lnTo>
                    <a:pt x="10269" y="9639"/>
                  </a:lnTo>
                  <a:lnTo>
                    <a:pt x="11672" y="9371"/>
                  </a:lnTo>
                  <a:lnTo>
                    <a:pt x="11709" y="9281"/>
                  </a:lnTo>
                  <a:lnTo>
                    <a:pt x="11823" y="9997"/>
                  </a:lnTo>
                  <a:lnTo>
                    <a:pt x="11936" y="10710"/>
                  </a:lnTo>
                  <a:lnTo>
                    <a:pt x="12050" y="11245"/>
                  </a:lnTo>
                  <a:lnTo>
                    <a:pt x="12202" y="11781"/>
                  </a:lnTo>
                  <a:lnTo>
                    <a:pt x="12543" y="12674"/>
                  </a:lnTo>
                  <a:lnTo>
                    <a:pt x="12922" y="13568"/>
                  </a:lnTo>
                  <a:lnTo>
                    <a:pt x="13377" y="14281"/>
                  </a:lnTo>
                  <a:lnTo>
                    <a:pt x="13870" y="14906"/>
                  </a:lnTo>
                  <a:lnTo>
                    <a:pt x="14400" y="15442"/>
                  </a:lnTo>
                  <a:lnTo>
                    <a:pt x="14893" y="15797"/>
                  </a:lnTo>
                  <a:lnTo>
                    <a:pt x="15385" y="16065"/>
                  </a:lnTo>
                  <a:lnTo>
                    <a:pt x="15840" y="16245"/>
                  </a:lnTo>
                  <a:lnTo>
                    <a:pt x="16333" y="16333"/>
                  </a:lnTo>
                  <a:lnTo>
                    <a:pt x="16787" y="16333"/>
                  </a:lnTo>
                  <a:lnTo>
                    <a:pt x="17242" y="16245"/>
                  </a:lnTo>
                  <a:lnTo>
                    <a:pt x="17697" y="16065"/>
                  </a:lnTo>
                  <a:lnTo>
                    <a:pt x="18151" y="15797"/>
                  </a:lnTo>
                  <a:lnTo>
                    <a:pt x="18568" y="15529"/>
                  </a:lnTo>
                  <a:lnTo>
                    <a:pt x="19023" y="15084"/>
                  </a:lnTo>
                  <a:lnTo>
                    <a:pt x="19326" y="14726"/>
                  </a:lnTo>
                  <a:lnTo>
                    <a:pt x="19629" y="14281"/>
                  </a:lnTo>
                  <a:lnTo>
                    <a:pt x="19895" y="13835"/>
                  </a:lnTo>
                  <a:lnTo>
                    <a:pt x="20159" y="13300"/>
                  </a:lnTo>
                  <a:lnTo>
                    <a:pt x="20311" y="13477"/>
                  </a:lnTo>
                  <a:lnTo>
                    <a:pt x="20500" y="13568"/>
                  </a:lnTo>
                  <a:lnTo>
                    <a:pt x="20841" y="13568"/>
                  </a:lnTo>
                  <a:lnTo>
                    <a:pt x="21069" y="13387"/>
                  </a:lnTo>
                  <a:lnTo>
                    <a:pt x="21259" y="13210"/>
                  </a:lnTo>
                  <a:lnTo>
                    <a:pt x="21410" y="12852"/>
                  </a:lnTo>
                  <a:lnTo>
                    <a:pt x="21523" y="12497"/>
                  </a:lnTo>
                  <a:lnTo>
                    <a:pt x="21600" y="12139"/>
                  </a:lnTo>
                  <a:lnTo>
                    <a:pt x="21600" y="11693"/>
                  </a:lnTo>
                  <a:lnTo>
                    <a:pt x="21523" y="10978"/>
                  </a:lnTo>
                  <a:lnTo>
                    <a:pt x="21448" y="10710"/>
                  </a:lnTo>
                  <a:lnTo>
                    <a:pt x="21296" y="10352"/>
                  </a:lnTo>
                  <a:lnTo>
                    <a:pt x="21182" y="10174"/>
                  </a:lnTo>
                  <a:lnTo>
                    <a:pt x="21032" y="10084"/>
                  </a:lnTo>
                  <a:lnTo>
                    <a:pt x="21259" y="7942"/>
                  </a:lnTo>
                  <a:lnTo>
                    <a:pt x="21373" y="6248"/>
                  </a:lnTo>
                  <a:lnTo>
                    <a:pt x="21410" y="4552"/>
                  </a:lnTo>
                  <a:lnTo>
                    <a:pt x="21448" y="2855"/>
                  </a:lnTo>
                  <a:lnTo>
                    <a:pt x="21410" y="1161"/>
                  </a:lnTo>
                  <a:lnTo>
                    <a:pt x="21410" y="0"/>
                  </a:lnTo>
                  <a:lnTo>
                    <a:pt x="21107" y="0"/>
                  </a:lnTo>
                  <a:lnTo>
                    <a:pt x="21107" y="1697"/>
                  </a:lnTo>
                  <a:lnTo>
                    <a:pt x="21145" y="3391"/>
                  </a:lnTo>
                  <a:lnTo>
                    <a:pt x="21107" y="5087"/>
                  </a:lnTo>
                  <a:lnTo>
                    <a:pt x="21032" y="6784"/>
                  </a:lnTo>
                  <a:lnTo>
                    <a:pt x="20918" y="8390"/>
                  </a:lnTo>
                  <a:lnTo>
                    <a:pt x="20880" y="9013"/>
                  </a:lnTo>
                  <a:lnTo>
                    <a:pt x="20766" y="9639"/>
                  </a:lnTo>
                  <a:lnTo>
                    <a:pt x="20577" y="10800"/>
                  </a:lnTo>
                  <a:lnTo>
                    <a:pt x="20273" y="11871"/>
                  </a:lnTo>
                  <a:lnTo>
                    <a:pt x="19932" y="12764"/>
                  </a:lnTo>
                  <a:lnTo>
                    <a:pt x="19516" y="13568"/>
                  </a:lnTo>
                  <a:lnTo>
                    <a:pt x="19099" y="14191"/>
                  </a:lnTo>
                  <a:lnTo>
                    <a:pt x="18606" y="14726"/>
                  </a:lnTo>
                  <a:lnTo>
                    <a:pt x="18076" y="15174"/>
                  </a:lnTo>
                  <a:lnTo>
                    <a:pt x="17621" y="15442"/>
                  </a:lnTo>
                  <a:lnTo>
                    <a:pt x="17167" y="15529"/>
                  </a:lnTo>
                  <a:lnTo>
                    <a:pt x="16712" y="15619"/>
                  </a:lnTo>
                  <a:lnTo>
                    <a:pt x="16257" y="15619"/>
                  </a:lnTo>
                  <a:lnTo>
                    <a:pt x="15802" y="15529"/>
                  </a:lnTo>
                  <a:lnTo>
                    <a:pt x="15348" y="15352"/>
                  </a:lnTo>
                  <a:lnTo>
                    <a:pt x="14930" y="15084"/>
                  </a:lnTo>
                  <a:lnTo>
                    <a:pt x="14475" y="14816"/>
                  </a:lnTo>
                  <a:lnTo>
                    <a:pt x="14173" y="14458"/>
                  </a:lnTo>
                  <a:lnTo>
                    <a:pt x="13832" y="14103"/>
                  </a:lnTo>
                  <a:lnTo>
                    <a:pt x="13529" y="13655"/>
                  </a:lnTo>
                  <a:lnTo>
                    <a:pt x="13225" y="13210"/>
                  </a:lnTo>
                  <a:lnTo>
                    <a:pt x="12922" y="12674"/>
                  </a:lnTo>
                  <a:lnTo>
                    <a:pt x="12657" y="12049"/>
                  </a:lnTo>
                  <a:lnTo>
                    <a:pt x="12429" y="11426"/>
                  </a:lnTo>
                  <a:lnTo>
                    <a:pt x="12240" y="10710"/>
                  </a:lnTo>
                  <a:lnTo>
                    <a:pt x="12050" y="9816"/>
                  </a:lnTo>
                  <a:lnTo>
                    <a:pt x="11899" y="8926"/>
                  </a:lnTo>
                  <a:lnTo>
                    <a:pt x="11709" y="8032"/>
                  </a:lnTo>
                  <a:lnTo>
                    <a:pt x="11595" y="7587"/>
                  </a:lnTo>
                  <a:lnTo>
                    <a:pt x="11444" y="7229"/>
                  </a:lnTo>
                  <a:lnTo>
                    <a:pt x="11254" y="6961"/>
                  </a:lnTo>
                  <a:lnTo>
                    <a:pt x="10990" y="6784"/>
                  </a:lnTo>
                  <a:lnTo>
                    <a:pt x="10724" y="6604"/>
                  </a:lnTo>
                  <a:lnTo>
                    <a:pt x="10497" y="6694"/>
                  </a:lnTo>
                  <a:lnTo>
                    <a:pt x="10345" y="6871"/>
                  </a:lnTo>
                  <a:lnTo>
                    <a:pt x="10269" y="7052"/>
                  </a:lnTo>
                  <a:lnTo>
                    <a:pt x="10194" y="7319"/>
                  </a:lnTo>
                  <a:lnTo>
                    <a:pt x="10156" y="7587"/>
                  </a:lnTo>
                  <a:lnTo>
                    <a:pt x="10080" y="8210"/>
                  </a:lnTo>
                  <a:lnTo>
                    <a:pt x="10042" y="8926"/>
                  </a:lnTo>
                  <a:lnTo>
                    <a:pt x="9815" y="11871"/>
                  </a:lnTo>
                  <a:lnTo>
                    <a:pt x="9663" y="13300"/>
                  </a:lnTo>
                  <a:lnTo>
                    <a:pt x="9474" y="14726"/>
                  </a:lnTo>
                  <a:lnTo>
                    <a:pt x="9360" y="15442"/>
                  </a:lnTo>
                  <a:lnTo>
                    <a:pt x="9208" y="16065"/>
                  </a:lnTo>
                  <a:lnTo>
                    <a:pt x="9057" y="16690"/>
                  </a:lnTo>
                  <a:lnTo>
                    <a:pt x="8867" y="17226"/>
                  </a:lnTo>
                  <a:lnTo>
                    <a:pt x="8640" y="17761"/>
                  </a:lnTo>
                  <a:lnTo>
                    <a:pt x="8412" y="18207"/>
                  </a:lnTo>
                  <a:lnTo>
                    <a:pt x="8148" y="18655"/>
                  </a:lnTo>
                  <a:lnTo>
                    <a:pt x="7844" y="19100"/>
                  </a:lnTo>
                  <a:lnTo>
                    <a:pt x="7162" y="19726"/>
                  </a:lnTo>
                  <a:lnTo>
                    <a:pt x="6480" y="20261"/>
                  </a:lnTo>
                  <a:lnTo>
                    <a:pt x="5798" y="20707"/>
                  </a:lnTo>
                  <a:lnTo>
                    <a:pt x="5116" y="20884"/>
                  </a:lnTo>
                  <a:lnTo>
                    <a:pt x="4433" y="20884"/>
                  </a:lnTo>
                  <a:lnTo>
                    <a:pt x="4092" y="20797"/>
                  </a:lnTo>
                  <a:lnTo>
                    <a:pt x="3751" y="20616"/>
                  </a:lnTo>
                  <a:lnTo>
                    <a:pt x="3069" y="20081"/>
                  </a:lnTo>
                  <a:lnTo>
                    <a:pt x="2728" y="19636"/>
                  </a:lnTo>
                  <a:lnTo>
                    <a:pt x="2426" y="19190"/>
                  </a:lnTo>
                  <a:lnTo>
                    <a:pt x="2160" y="18742"/>
                  </a:lnTo>
                  <a:lnTo>
                    <a:pt x="1894" y="18207"/>
                  </a:lnTo>
                  <a:lnTo>
                    <a:pt x="1667" y="17584"/>
                  </a:lnTo>
                  <a:lnTo>
                    <a:pt x="1440" y="16958"/>
                  </a:lnTo>
                  <a:lnTo>
                    <a:pt x="1212" y="16245"/>
                  </a:lnTo>
                  <a:lnTo>
                    <a:pt x="1061" y="15529"/>
                  </a:lnTo>
                  <a:lnTo>
                    <a:pt x="720" y="13923"/>
                  </a:lnTo>
                  <a:lnTo>
                    <a:pt x="493" y="12229"/>
                  </a:lnTo>
                  <a:lnTo>
                    <a:pt x="341" y="10620"/>
                  </a:lnTo>
                  <a:lnTo>
                    <a:pt x="227" y="8926"/>
                  </a:lnTo>
                  <a:lnTo>
                    <a:pt x="227" y="7319"/>
                  </a:lnTo>
                  <a:lnTo>
                    <a:pt x="909" y="6604"/>
                  </a:lnTo>
                  <a:lnTo>
                    <a:pt x="1705" y="6158"/>
                  </a:lnTo>
                  <a:lnTo>
                    <a:pt x="2463" y="5713"/>
                  </a:lnTo>
                  <a:lnTo>
                    <a:pt x="3221" y="5265"/>
                  </a:lnTo>
                  <a:lnTo>
                    <a:pt x="5116" y="3926"/>
                  </a:lnTo>
                  <a:lnTo>
                    <a:pt x="7011" y="2500"/>
                  </a:lnTo>
                  <a:lnTo>
                    <a:pt x="7957" y="2052"/>
                  </a:lnTo>
                  <a:lnTo>
                    <a:pt x="8905" y="1516"/>
                  </a:lnTo>
                  <a:lnTo>
                    <a:pt x="9776" y="981"/>
                  </a:lnTo>
                  <a:lnTo>
                    <a:pt x="10231" y="713"/>
                  </a:lnTo>
                  <a:lnTo>
                    <a:pt x="10649" y="445"/>
                  </a:lnTo>
                  <a:lnTo>
                    <a:pt x="11482" y="0"/>
                  </a:lnTo>
                  <a:close/>
                </a:path>
              </a:pathLst>
            </a:custGeom>
            <a:solidFill>
              <a:srgbClr val="95A5A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58" name="Shape 1544"/>
            <p:cNvSpPr/>
            <p:nvPr/>
          </p:nvSpPr>
          <p:spPr>
            <a:xfrm>
              <a:off x="1284760" y="5"/>
              <a:ext cx="527338" cy="36195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042" y="5465"/>
                  </a:moveTo>
                  <a:lnTo>
                    <a:pt x="20684" y="8535"/>
                  </a:lnTo>
                  <a:lnTo>
                    <a:pt x="20866" y="10135"/>
                  </a:lnTo>
                  <a:lnTo>
                    <a:pt x="20958" y="11865"/>
                  </a:lnTo>
                  <a:lnTo>
                    <a:pt x="20958" y="12800"/>
                  </a:lnTo>
                  <a:lnTo>
                    <a:pt x="20866" y="13600"/>
                  </a:lnTo>
                  <a:lnTo>
                    <a:pt x="20776" y="13465"/>
                  </a:lnTo>
                  <a:lnTo>
                    <a:pt x="18213" y="11200"/>
                  </a:lnTo>
                  <a:lnTo>
                    <a:pt x="16933" y="10135"/>
                  </a:lnTo>
                  <a:lnTo>
                    <a:pt x="15650" y="9200"/>
                  </a:lnTo>
                  <a:lnTo>
                    <a:pt x="14644" y="8400"/>
                  </a:lnTo>
                  <a:lnTo>
                    <a:pt x="14095" y="8135"/>
                  </a:lnTo>
                  <a:lnTo>
                    <a:pt x="13546" y="7865"/>
                  </a:lnTo>
                  <a:lnTo>
                    <a:pt x="16840" y="6800"/>
                  </a:lnTo>
                  <a:lnTo>
                    <a:pt x="18487" y="6135"/>
                  </a:lnTo>
                  <a:lnTo>
                    <a:pt x="20042" y="5465"/>
                  </a:lnTo>
                  <a:close/>
                  <a:moveTo>
                    <a:pt x="12265" y="8265"/>
                  </a:moveTo>
                  <a:lnTo>
                    <a:pt x="14002" y="9200"/>
                  </a:lnTo>
                  <a:lnTo>
                    <a:pt x="14826" y="9600"/>
                  </a:lnTo>
                  <a:lnTo>
                    <a:pt x="15742" y="10135"/>
                  </a:lnTo>
                  <a:lnTo>
                    <a:pt x="16933" y="11065"/>
                  </a:lnTo>
                  <a:lnTo>
                    <a:pt x="18121" y="12135"/>
                  </a:lnTo>
                  <a:lnTo>
                    <a:pt x="20502" y="14265"/>
                  </a:lnTo>
                  <a:lnTo>
                    <a:pt x="20684" y="14265"/>
                  </a:lnTo>
                  <a:lnTo>
                    <a:pt x="20409" y="15200"/>
                  </a:lnTo>
                  <a:lnTo>
                    <a:pt x="20042" y="16000"/>
                  </a:lnTo>
                  <a:lnTo>
                    <a:pt x="19586" y="16800"/>
                  </a:lnTo>
                  <a:lnTo>
                    <a:pt x="19037" y="17469"/>
                  </a:lnTo>
                  <a:lnTo>
                    <a:pt x="17938" y="15600"/>
                  </a:lnTo>
                  <a:lnTo>
                    <a:pt x="16658" y="13735"/>
                  </a:lnTo>
                  <a:lnTo>
                    <a:pt x="15924" y="12935"/>
                  </a:lnTo>
                  <a:lnTo>
                    <a:pt x="15193" y="12265"/>
                  </a:lnTo>
                  <a:lnTo>
                    <a:pt x="14369" y="11735"/>
                  </a:lnTo>
                  <a:lnTo>
                    <a:pt x="13546" y="11600"/>
                  </a:lnTo>
                  <a:lnTo>
                    <a:pt x="12173" y="11465"/>
                  </a:lnTo>
                  <a:lnTo>
                    <a:pt x="10800" y="11600"/>
                  </a:lnTo>
                  <a:lnTo>
                    <a:pt x="8054" y="11865"/>
                  </a:lnTo>
                  <a:lnTo>
                    <a:pt x="5401" y="12265"/>
                  </a:lnTo>
                  <a:lnTo>
                    <a:pt x="2653" y="12535"/>
                  </a:lnTo>
                  <a:lnTo>
                    <a:pt x="2471" y="12665"/>
                  </a:lnTo>
                  <a:lnTo>
                    <a:pt x="2471" y="12800"/>
                  </a:lnTo>
                  <a:lnTo>
                    <a:pt x="2379" y="12535"/>
                  </a:lnTo>
                  <a:lnTo>
                    <a:pt x="2014" y="11865"/>
                  </a:lnTo>
                  <a:lnTo>
                    <a:pt x="6407" y="10265"/>
                  </a:lnTo>
                  <a:lnTo>
                    <a:pt x="10800" y="8800"/>
                  </a:lnTo>
                  <a:lnTo>
                    <a:pt x="12265" y="8265"/>
                  </a:lnTo>
                  <a:close/>
                  <a:moveTo>
                    <a:pt x="12629" y="12400"/>
                  </a:moveTo>
                  <a:lnTo>
                    <a:pt x="13271" y="12535"/>
                  </a:lnTo>
                  <a:lnTo>
                    <a:pt x="13820" y="12665"/>
                  </a:lnTo>
                  <a:lnTo>
                    <a:pt x="14462" y="12800"/>
                  </a:lnTo>
                  <a:lnTo>
                    <a:pt x="15011" y="13200"/>
                  </a:lnTo>
                  <a:lnTo>
                    <a:pt x="15650" y="13600"/>
                  </a:lnTo>
                  <a:lnTo>
                    <a:pt x="16199" y="14265"/>
                  </a:lnTo>
                  <a:lnTo>
                    <a:pt x="16840" y="15065"/>
                  </a:lnTo>
                  <a:lnTo>
                    <a:pt x="17389" y="16000"/>
                  </a:lnTo>
                  <a:lnTo>
                    <a:pt x="18580" y="18000"/>
                  </a:lnTo>
                  <a:lnTo>
                    <a:pt x="17756" y="18535"/>
                  </a:lnTo>
                  <a:lnTo>
                    <a:pt x="16840" y="19069"/>
                  </a:lnTo>
                  <a:lnTo>
                    <a:pt x="15834" y="19469"/>
                  </a:lnTo>
                  <a:lnTo>
                    <a:pt x="14826" y="19869"/>
                  </a:lnTo>
                  <a:lnTo>
                    <a:pt x="12814" y="20269"/>
                  </a:lnTo>
                  <a:lnTo>
                    <a:pt x="10982" y="20535"/>
                  </a:lnTo>
                  <a:lnTo>
                    <a:pt x="9427" y="20669"/>
                  </a:lnTo>
                  <a:lnTo>
                    <a:pt x="8696" y="20535"/>
                  </a:lnTo>
                  <a:lnTo>
                    <a:pt x="7962" y="20400"/>
                  </a:lnTo>
                  <a:lnTo>
                    <a:pt x="7231" y="20135"/>
                  </a:lnTo>
                  <a:lnTo>
                    <a:pt x="6589" y="19735"/>
                  </a:lnTo>
                  <a:lnTo>
                    <a:pt x="5950" y="19200"/>
                  </a:lnTo>
                  <a:lnTo>
                    <a:pt x="5309" y="18535"/>
                  </a:lnTo>
                  <a:lnTo>
                    <a:pt x="4485" y="17335"/>
                  </a:lnTo>
                  <a:lnTo>
                    <a:pt x="3844" y="16000"/>
                  </a:lnTo>
                  <a:lnTo>
                    <a:pt x="2563" y="13065"/>
                  </a:lnTo>
                  <a:lnTo>
                    <a:pt x="2653" y="13200"/>
                  </a:lnTo>
                  <a:lnTo>
                    <a:pt x="4852" y="13200"/>
                  </a:lnTo>
                  <a:lnTo>
                    <a:pt x="6956" y="13065"/>
                  </a:lnTo>
                  <a:lnTo>
                    <a:pt x="9153" y="12665"/>
                  </a:lnTo>
                  <a:lnTo>
                    <a:pt x="11257" y="12400"/>
                  </a:lnTo>
                  <a:close/>
                  <a:moveTo>
                    <a:pt x="4303" y="0"/>
                  </a:moveTo>
                  <a:lnTo>
                    <a:pt x="3569" y="400"/>
                  </a:lnTo>
                  <a:lnTo>
                    <a:pt x="2746" y="935"/>
                  </a:lnTo>
                  <a:lnTo>
                    <a:pt x="2104" y="1600"/>
                  </a:lnTo>
                  <a:lnTo>
                    <a:pt x="1555" y="2135"/>
                  </a:lnTo>
                  <a:lnTo>
                    <a:pt x="1006" y="2800"/>
                  </a:lnTo>
                  <a:lnTo>
                    <a:pt x="549" y="3600"/>
                  </a:lnTo>
                  <a:lnTo>
                    <a:pt x="275" y="4400"/>
                  </a:lnTo>
                  <a:lnTo>
                    <a:pt x="0" y="5335"/>
                  </a:lnTo>
                  <a:lnTo>
                    <a:pt x="0" y="7200"/>
                  </a:lnTo>
                  <a:lnTo>
                    <a:pt x="92" y="8135"/>
                  </a:lnTo>
                  <a:lnTo>
                    <a:pt x="367" y="9200"/>
                  </a:lnTo>
                  <a:lnTo>
                    <a:pt x="1006" y="11200"/>
                  </a:lnTo>
                  <a:lnTo>
                    <a:pt x="1829" y="13335"/>
                  </a:lnTo>
                  <a:lnTo>
                    <a:pt x="2653" y="15200"/>
                  </a:lnTo>
                  <a:lnTo>
                    <a:pt x="3569" y="17069"/>
                  </a:lnTo>
                  <a:lnTo>
                    <a:pt x="4393" y="18669"/>
                  </a:lnTo>
                  <a:lnTo>
                    <a:pt x="4942" y="19335"/>
                  </a:lnTo>
                  <a:lnTo>
                    <a:pt x="5491" y="19869"/>
                  </a:lnTo>
                  <a:lnTo>
                    <a:pt x="6040" y="20400"/>
                  </a:lnTo>
                  <a:lnTo>
                    <a:pt x="6589" y="20935"/>
                  </a:lnTo>
                  <a:lnTo>
                    <a:pt x="7231" y="21200"/>
                  </a:lnTo>
                  <a:lnTo>
                    <a:pt x="7962" y="21469"/>
                  </a:lnTo>
                  <a:lnTo>
                    <a:pt x="8971" y="21600"/>
                  </a:lnTo>
                  <a:lnTo>
                    <a:pt x="9976" y="21600"/>
                  </a:lnTo>
                  <a:lnTo>
                    <a:pt x="10982" y="21469"/>
                  </a:lnTo>
                  <a:lnTo>
                    <a:pt x="12080" y="21335"/>
                  </a:lnTo>
                  <a:lnTo>
                    <a:pt x="14095" y="20935"/>
                  </a:lnTo>
                  <a:lnTo>
                    <a:pt x="16109" y="20269"/>
                  </a:lnTo>
                  <a:lnTo>
                    <a:pt x="16933" y="20000"/>
                  </a:lnTo>
                  <a:lnTo>
                    <a:pt x="18395" y="19200"/>
                  </a:lnTo>
                  <a:lnTo>
                    <a:pt x="19037" y="18669"/>
                  </a:lnTo>
                  <a:lnTo>
                    <a:pt x="19586" y="18135"/>
                  </a:lnTo>
                  <a:lnTo>
                    <a:pt x="20684" y="16535"/>
                  </a:lnTo>
                  <a:lnTo>
                    <a:pt x="21051" y="15465"/>
                  </a:lnTo>
                  <a:lnTo>
                    <a:pt x="21415" y="14400"/>
                  </a:lnTo>
                  <a:lnTo>
                    <a:pt x="21600" y="13335"/>
                  </a:lnTo>
                  <a:lnTo>
                    <a:pt x="21600" y="10000"/>
                  </a:lnTo>
                  <a:lnTo>
                    <a:pt x="21415" y="8800"/>
                  </a:lnTo>
                  <a:lnTo>
                    <a:pt x="21141" y="6665"/>
                  </a:lnTo>
                  <a:lnTo>
                    <a:pt x="20502" y="3335"/>
                  </a:lnTo>
                  <a:lnTo>
                    <a:pt x="19768" y="0"/>
                  </a:lnTo>
                  <a:lnTo>
                    <a:pt x="18854" y="0"/>
                  </a:lnTo>
                  <a:lnTo>
                    <a:pt x="19311" y="1600"/>
                  </a:lnTo>
                  <a:lnTo>
                    <a:pt x="19678" y="3465"/>
                  </a:lnTo>
                  <a:lnTo>
                    <a:pt x="19860" y="4535"/>
                  </a:lnTo>
                  <a:lnTo>
                    <a:pt x="17664" y="5465"/>
                  </a:lnTo>
                  <a:lnTo>
                    <a:pt x="15285" y="6400"/>
                  </a:lnTo>
                  <a:lnTo>
                    <a:pt x="10708" y="8000"/>
                  </a:lnTo>
                  <a:lnTo>
                    <a:pt x="8511" y="8665"/>
                  </a:lnTo>
                  <a:lnTo>
                    <a:pt x="6133" y="9200"/>
                  </a:lnTo>
                  <a:lnTo>
                    <a:pt x="5034" y="9600"/>
                  </a:lnTo>
                  <a:lnTo>
                    <a:pt x="3936" y="10135"/>
                  </a:lnTo>
                  <a:lnTo>
                    <a:pt x="2838" y="10665"/>
                  </a:lnTo>
                  <a:lnTo>
                    <a:pt x="1922" y="11465"/>
                  </a:lnTo>
                  <a:lnTo>
                    <a:pt x="1373" y="10265"/>
                  </a:lnTo>
                  <a:lnTo>
                    <a:pt x="1006" y="9065"/>
                  </a:lnTo>
                  <a:lnTo>
                    <a:pt x="731" y="7865"/>
                  </a:lnTo>
                  <a:lnTo>
                    <a:pt x="549" y="6535"/>
                  </a:lnTo>
                  <a:lnTo>
                    <a:pt x="1006" y="6665"/>
                  </a:lnTo>
                  <a:lnTo>
                    <a:pt x="2014" y="6665"/>
                  </a:lnTo>
                  <a:lnTo>
                    <a:pt x="2471" y="6400"/>
                  </a:lnTo>
                  <a:lnTo>
                    <a:pt x="3479" y="5865"/>
                  </a:lnTo>
                  <a:lnTo>
                    <a:pt x="4303" y="5335"/>
                  </a:lnTo>
                  <a:lnTo>
                    <a:pt x="10343" y="2400"/>
                  </a:lnTo>
                  <a:lnTo>
                    <a:pt x="12265" y="1200"/>
                  </a:lnTo>
                  <a:lnTo>
                    <a:pt x="14277" y="0"/>
                  </a:lnTo>
                  <a:lnTo>
                    <a:pt x="12447" y="0"/>
                  </a:lnTo>
                  <a:lnTo>
                    <a:pt x="10982" y="935"/>
                  </a:lnTo>
                  <a:lnTo>
                    <a:pt x="9520" y="1735"/>
                  </a:lnTo>
                  <a:lnTo>
                    <a:pt x="549" y="6265"/>
                  </a:lnTo>
                  <a:lnTo>
                    <a:pt x="642" y="5335"/>
                  </a:lnTo>
                  <a:lnTo>
                    <a:pt x="731" y="4800"/>
                  </a:lnTo>
                  <a:lnTo>
                    <a:pt x="916" y="4265"/>
                  </a:lnTo>
                  <a:lnTo>
                    <a:pt x="1373" y="3335"/>
                  </a:lnTo>
                  <a:lnTo>
                    <a:pt x="2104" y="2535"/>
                  </a:lnTo>
                  <a:lnTo>
                    <a:pt x="2930" y="1865"/>
                  </a:lnTo>
                  <a:lnTo>
                    <a:pt x="3844" y="1200"/>
                  </a:lnTo>
                  <a:lnTo>
                    <a:pt x="4667" y="800"/>
                  </a:lnTo>
                  <a:lnTo>
                    <a:pt x="5583" y="400"/>
                  </a:lnTo>
                  <a:lnTo>
                    <a:pt x="6315" y="265"/>
                  </a:lnTo>
                  <a:lnTo>
                    <a:pt x="6407" y="265"/>
                  </a:lnTo>
                  <a:lnTo>
                    <a:pt x="6500" y="0"/>
                  </a:lnTo>
                  <a:close/>
                </a:path>
              </a:pathLst>
            </a:custGeom>
            <a:solidFill>
              <a:srgbClr val="95A5A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59" name="Shape 1545"/>
            <p:cNvSpPr/>
            <p:nvPr/>
          </p:nvSpPr>
          <p:spPr>
            <a:xfrm>
              <a:off x="7840427" y="250267"/>
              <a:ext cx="1108230" cy="113059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544" y="213"/>
                  </a:moveTo>
                  <a:lnTo>
                    <a:pt x="13544" y="427"/>
                  </a:lnTo>
                  <a:lnTo>
                    <a:pt x="13631" y="597"/>
                  </a:lnTo>
                  <a:lnTo>
                    <a:pt x="13719" y="853"/>
                  </a:lnTo>
                  <a:lnTo>
                    <a:pt x="13370" y="981"/>
                  </a:lnTo>
                  <a:lnTo>
                    <a:pt x="13327" y="1024"/>
                  </a:lnTo>
                  <a:lnTo>
                    <a:pt x="13196" y="811"/>
                  </a:lnTo>
                  <a:lnTo>
                    <a:pt x="13066" y="597"/>
                  </a:lnTo>
                  <a:lnTo>
                    <a:pt x="13283" y="427"/>
                  </a:lnTo>
                  <a:lnTo>
                    <a:pt x="13457" y="298"/>
                  </a:lnTo>
                  <a:lnTo>
                    <a:pt x="13544" y="213"/>
                  </a:lnTo>
                  <a:close/>
                  <a:moveTo>
                    <a:pt x="13805" y="1196"/>
                  </a:moveTo>
                  <a:lnTo>
                    <a:pt x="13805" y="1281"/>
                  </a:lnTo>
                  <a:lnTo>
                    <a:pt x="13849" y="1409"/>
                  </a:lnTo>
                  <a:lnTo>
                    <a:pt x="13936" y="1665"/>
                  </a:lnTo>
                  <a:lnTo>
                    <a:pt x="13805" y="1665"/>
                  </a:lnTo>
                  <a:lnTo>
                    <a:pt x="13370" y="1750"/>
                  </a:lnTo>
                  <a:lnTo>
                    <a:pt x="13327" y="1537"/>
                  </a:lnTo>
                  <a:lnTo>
                    <a:pt x="13283" y="1366"/>
                  </a:lnTo>
                  <a:lnTo>
                    <a:pt x="13457" y="1324"/>
                  </a:lnTo>
                  <a:lnTo>
                    <a:pt x="13805" y="1196"/>
                  </a:lnTo>
                  <a:close/>
                  <a:moveTo>
                    <a:pt x="14153" y="1921"/>
                  </a:moveTo>
                  <a:lnTo>
                    <a:pt x="14851" y="2604"/>
                  </a:lnTo>
                  <a:lnTo>
                    <a:pt x="15156" y="2902"/>
                  </a:lnTo>
                  <a:lnTo>
                    <a:pt x="15417" y="3201"/>
                  </a:lnTo>
                  <a:lnTo>
                    <a:pt x="15068" y="3330"/>
                  </a:lnTo>
                  <a:lnTo>
                    <a:pt x="14676" y="3414"/>
                  </a:lnTo>
                  <a:lnTo>
                    <a:pt x="13892" y="3586"/>
                  </a:lnTo>
                  <a:lnTo>
                    <a:pt x="13457" y="3671"/>
                  </a:lnTo>
                  <a:lnTo>
                    <a:pt x="13239" y="3714"/>
                  </a:lnTo>
                  <a:lnTo>
                    <a:pt x="13066" y="3842"/>
                  </a:lnTo>
                  <a:lnTo>
                    <a:pt x="13152" y="3073"/>
                  </a:lnTo>
                  <a:lnTo>
                    <a:pt x="13327" y="2305"/>
                  </a:lnTo>
                  <a:lnTo>
                    <a:pt x="13370" y="2006"/>
                  </a:lnTo>
                  <a:lnTo>
                    <a:pt x="13588" y="1964"/>
                  </a:lnTo>
                  <a:lnTo>
                    <a:pt x="13980" y="1921"/>
                  </a:lnTo>
                  <a:close/>
                  <a:moveTo>
                    <a:pt x="15634" y="3458"/>
                  </a:moveTo>
                  <a:lnTo>
                    <a:pt x="15852" y="3757"/>
                  </a:lnTo>
                  <a:lnTo>
                    <a:pt x="14981" y="4055"/>
                  </a:lnTo>
                  <a:lnTo>
                    <a:pt x="14153" y="4269"/>
                  </a:lnTo>
                  <a:lnTo>
                    <a:pt x="13588" y="4439"/>
                  </a:lnTo>
                  <a:lnTo>
                    <a:pt x="13022" y="4610"/>
                  </a:lnTo>
                  <a:lnTo>
                    <a:pt x="13066" y="4055"/>
                  </a:lnTo>
                  <a:lnTo>
                    <a:pt x="13327" y="4013"/>
                  </a:lnTo>
                  <a:lnTo>
                    <a:pt x="13588" y="3970"/>
                  </a:lnTo>
                  <a:lnTo>
                    <a:pt x="14153" y="3842"/>
                  </a:lnTo>
                  <a:lnTo>
                    <a:pt x="14895" y="3671"/>
                  </a:lnTo>
                  <a:lnTo>
                    <a:pt x="15286" y="3586"/>
                  </a:lnTo>
                  <a:lnTo>
                    <a:pt x="15634" y="3458"/>
                  </a:lnTo>
                  <a:close/>
                  <a:moveTo>
                    <a:pt x="16201" y="3927"/>
                  </a:moveTo>
                  <a:lnTo>
                    <a:pt x="16332" y="4653"/>
                  </a:lnTo>
                  <a:lnTo>
                    <a:pt x="16505" y="5378"/>
                  </a:lnTo>
                  <a:lnTo>
                    <a:pt x="16897" y="6744"/>
                  </a:lnTo>
                  <a:lnTo>
                    <a:pt x="17158" y="7599"/>
                  </a:lnTo>
                  <a:lnTo>
                    <a:pt x="17507" y="8409"/>
                  </a:lnTo>
                  <a:lnTo>
                    <a:pt x="17855" y="9220"/>
                  </a:lnTo>
                  <a:lnTo>
                    <a:pt x="18161" y="10032"/>
                  </a:lnTo>
                  <a:lnTo>
                    <a:pt x="18422" y="10800"/>
                  </a:lnTo>
                  <a:lnTo>
                    <a:pt x="18639" y="11611"/>
                  </a:lnTo>
                  <a:lnTo>
                    <a:pt x="18987" y="13190"/>
                  </a:lnTo>
                  <a:lnTo>
                    <a:pt x="19118" y="13788"/>
                  </a:lnTo>
                  <a:lnTo>
                    <a:pt x="19248" y="14386"/>
                  </a:lnTo>
                  <a:lnTo>
                    <a:pt x="19423" y="14983"/>
                  </a:lnTo>
                  <a:lnTo>
                    <a:pt x="19554" y="15239"/>
                  </a:lnTo>
                  <a:lnTo>
                    <a:pt x="19728" y="15495"/>
                  </a:lnTo>
                  <a:lnTo>
                    <a:pt x="18900" y="15794"/>
                  </a:lnTo>
                  <a:lnTo>
                    <a:pt x="18030" y="16050"/>
                  </a:lnTo>
                  <a:lnTo>
                    <a:pt x="17246" y="16263"/>
                  </a:lnTo>
                  <a:lnTo>
                    <a:pt x="16810" y="16391"/>
                  </a:lnTo>
                  <a:lnTo>
                    <a:pt x="16462" y="16520"/>
                  </a:lnTo>
                  <a:lnTo>
                    <a:pt x="16288" y="15794"/>
                  </a:lnTo>
                  <a:lnTo>
                    <a:pt x="16113" y="15111"/>
                  </a:lnTo>
                  <a:lnTo>
                    <a:pt x="15721" y="13702"/>
                  </a:lnTo>
                  <a:lnTo>
                    <a:pt x="15286" y="12124"/>
                  </a:lnTo>
                  <a:lnTo>
                    <a:pt x="15025" y="11312"/>
                  </a:lnTo>
                  <a:lnTo>
                    <a:pt x="14764" y="10544"/>
                  </a:lnTo>
                  <a:lnTo>
                    <a:pt x="14241" y="9177"/>
                  </a:lnTo>
                  <a:lnTo>
                    <a:pt x="13980" y="8452"/>
                  </a:lnTo>
                  <a:lnTo>
                    <a:pt x="13761" y="7768"/>
                  </a:lnTo>
                  <a:lnTo>
                    <a:pt x="13544" y="7086"/>
                  </a:lnTo>
                  <a:lnTo>
                    <a:pt x="13283" y="6403"/>
                  </a:lnTo>
                  <a:lnTo>
                    <a:pt x="13066" y="5678"/>
                  </a:lnTo>
                  <a:lnTo>
                    <a:pt x="12847" y="4994"/>
                  </a:lnTo>
                  <a:lnTo>
                    <a:pt x="12891" y="4951"/>
                  </a:lnTo>
                  <a:lnTo>
                    <a:pt x="13675" y="4695"/>
                  </a:lnTo>
                  <a:lnTo>
                    <a:pt x="14459" y="4482"/>
                  </a:lnTo>
                  <a:lnTo>
                    <a:pt x="15373" y="4269"/>
                  </a:lnTo>
                  <a:lnTo>
                    <a:pt x="15809" y="4098"/>
                  </a:lnTo>
                  <a:lnTo>
                    <a:pt x="16201" y="3927"/>
                  </a:lnTo>
                  <a:close/>
                  <a:moveTo>
                    <a:pt x="19859" y="15837"/>
                  </a:moveTo>
                  <a:lnTo>
                    <a:pt x="19902" y="16178"/>
                  </a:lnTo>
                  <a:lnTo>
                    <a:pt x="19990" y="16478"/>
                  </a:lnTo>
                  <a:lnTo>
                    <a:pt x="20207" y="17160"/>
                  </a:lnTo>
                  <a:lnTo>
                    <a:pt x="20076" y="17118"/>
                  </a:lnTo>
                  <a:lnTo>
                    <a:pt x="19946" y="17118"/>
                  </a:lnTo>
                  <a:lnTo>
                    <a:pt x="19554" y="17160"/>
                  </a:lnTo>
                  <a:lnTo>
                    <a:pt x="18944" y="17331"/>
                  </a:lnTo>
                  <a:lnTo>
                    <a:pt x="18073" y="17587"/>
                  </a:lnTo>
                  <a:lnTo>
                    <a:pt x="17507" y="17715"/>
                  </a:lnTo>
                  <a:lnTo>
                    <a:pt x="17158" y="17800"/>
                  </a:lnTo>
                  <a:lnTo>
                    <a:pt x="17028" y="17502"/>
                  </a:lnTo>
                  <a:lnTo>
                    <a:pt x="16941" y="17203"/>
                  </a:lnTo>
                  <a:lnTo>
                    <a:pt x="16810" y="16947"/>
                  </a:lnTo>
                  <a:lnTo>
                    <a:pt x="16636" y="16734"/>
                  </a:lnTo>
                  <a:lnTo>
                    <a:pt x="16941" y="16691"/>
                  </a:lnTo>
                  <a:lnTo>
                    <a:pt x="17289" y="16606"/>
                  </a:lnTo>
                  <a:lnTo>
                    <a:pt x="17899" y="16435"/>
                  </a:lnTo>
                  <a:lnTo>
                    <a:pt x="18900" y="16135"/>
                  </a:lnTo>
                  <a:lnTo>
                    <a:pt x="19859" y="15837"/>
                  </a:lnTo>
                  <a:close/>
                  <a:moveTo>
                    <a:pt x="436" y="15069"/>
                  </a:moveTo>
                  <a:lnTo>
                    <a:pt x="611" y="15410"/>
                  </a:lnTo>
                  <a:lnTo>
                    <a:pt x="872" y="15666"/>
                  </a:lnTo>
                  <a:lnTo>
                    <a:pt x="1176" y="15965"/>
                  </a:lnTo>
                  <a:lnTo>
                    <a:pt x="1481" y="16135"/>
                  </a:lnTo>
                  <a:lnTo>
                    <a:pt x="1786" y="16263"/>
                  </a:lnTo>
                  <a:lnTo>
                    <a:pt x="2134" y="16350"/>
                  </a:lnTo>
                  <a:lnTo>
                    <a:pt x="2482" y="16391"/>
                  </a:lnTo>
                  <a:lnTo>
                    <a:pt x="2613" y="16904"/>
                  </a:lnTo>
                  <a:lnTo>
                    <a:pt x="2743" y="17502"/>
                  </a:lnTo>
                  <a:lnTo>
                    <a:pt x="2874" y="17672"/>
                  </a:lnTo>
                  <a:lnTo>
                    <a:pt x="2962" y="17843"/>
                  </a:lnTo>
                  <a:lnTo>
                    <a:pt x="3266" y="18099"/>
                  </a:lnTo>
                  <a:lnTo>
                    <a:pt x="2831" y="17971"/>
                  </a:lnTo>
                  <a:lnTo>
                    <a:pt x="2440" y="17800"/>
                  </a:lnTo>
                  <a:lnTo>
                    <a:pt x="2048" y="17630"/>
                  </a:lnTo>
                  <a:lnTo>
                    <a:pt x="1698" y="17374"/>
                  </a:lnTo>
                  <a:lnTo>
                    <a:pt x="1394" y="17075"/>
                  </a:lnTo>
                  <a:lnTo>
                    <a:pt x="1133" y="16734"/>
                  </a:lnTo>
                  <a:lnTo>
                    <a:pt x="872" y="16391"/>
                  </a:lnTo>
                  <a:lnTo>
                    <a:pt x="697" y="15965"/>
                  </a:lnTo>
                  <a:lnTo>
                    <a:pt x="523" y="15538"/>
                  </a:lnTo>
                  <a:lnTo>
                    <a:pt x="436" y="15069"/>
                  </a:lnTo>
                  <a:close/>
                  <a:moveTo>
                    <a:pt x="19771" y="17544"/>
                  </a:moveTo>
                  <a:lnTo>
                    <a:pt x="18814" y="17843"/>
                  </a:lnTo>
                  <a:lnTo>
                    <a:pt x="18073" y="18099"/>
                  </a:lnTo>
                  <a:lnTo>
                    <a:pt x="17681" y="18227"/>
                  </a:lnTo>
                  <a:lnTo>
                    <a:pt x="17333" y="18399"/>
                  </a:lnTo>
                  <a:lnTo>
                    <a:pt x="17333" y="18483"/>
                  </a:lnTo>
                  <a:lnTo>
                    <a:pt x="17681" y="18483"/>
                  </a:lnTo>
                  <a:lnTo>
                    <a:pt x="18030" y="18399"/>
                  </a:lnTo>
                  <a:lnTo>
                    <a:pt x="18683" y="18227"/>
                  </a:lnTo>
                  <a:lnTo>
                    <a:pt x="19554" y="17971"/>
                  </a:lnTo>
                  <a:lnTo>
                    <a:pt x="20382" y="17715"/>
                  </a:lnTo>
                  <a:lnTo>
                    <a:pt x="20424" y="17886"/>
                  </a:lnTo>
                  <a:lnTo>
                    <a:pt x="19640" y="18014"/>
                  </a:lnTo>
                  <a:lnTo>
                    <a:pt x="18857" y="18227"/>
                  </a:lnTo>
                  <a:lnTo>
                    <a:pt x="18073" y="18568"/>
                  </a:lnTo>
                  <a:lnTo>
                    <a:pt x="17725" y="18740"/>
                  </a:lnTo>
                  <a:lnTo>
                    <a:pt x="17419" y="18953"/>
                  </a:lnTo>
                  <a:lnTo>
                    <a:pt x="17333" y="18697"/>
                  </a:lnTo>
                  <a:lnTo>
                    <a:pt x="17202" y="18056"/>
                  </a:lnTo>
                  <a:lnTo>
                    <a:pt x="17681" y="17971"/>
                  </a:lnTo>
                  <a:lnTo>
                    <a:pt x="18203" y="17886"/>
                  </a:lnTo>
                  <a:lnTo>
                    <a:pt x="19162" y="17630"/>
                  </a:lnTo>
                  <a:lnTo>
                    <a:pt x="19771" y="17544"/>
                  </a:lnTo>
                  <a:close/>
                  <a:moveTo>
                    <a:pt x="1481" y="3927"/>
                  </a:moveTo>
                  <a:lnTo>
                    <a:pt x="2178" y="4055"/>
                  </a:lnTo>
                  <a:lnTo>
                    <a:pt x="2831" y="4141"/>
                  </a:lnTo>
                  <a:lnTo>
                    <a:pt x="4181" y="4269"/>
                  </a:lnTo>
                  <a:lnTo>
                    <a:pt x="6881" y="4439"/>
                  </a:lnTo>
                  <a:lnTo>
                    <a:pt x="8274" y="4610"/>
                  </a:lnTo>
                  <a:lnTo>
                    <a:pt x="9712" y="4781"/>
                  </a:lnTo>
                  <a:lnTo>
                    <a:pt x="11149" y="4951"/>
                  </a:lnTo>
                  <a:lnTo>
                    <a:pt x="12586" y="5037"/>
                  </a:lnTo>
                  <a:lnTo>
                    <a:pt x="12716" y="5591"/>
                  </a:lnTo>
                  <a:lnTo>
                    <a:pt x="12847" y="6190"/>
                  </a:lnTo>
                  <a:lnTo>
                    <a:pt x="13283" y="7299"/>
                  </a:lnTo>
                  <a:lnTo>
                    <a:pt x="13761" y="8836"/>
                  </a:lnTo>
                  <a:lnTo>
                    <a:pt x="14328" y="10330"/>
                  </a:lnTo>
                  <a:lnTo>
                    <a:pt x="14676" y="11397"/>
                  </a:lnTo>
                  <a:lnTo>
                    <a:pt x="15025" y="12508"/>
                  </a:lnTo>
                  <a:lnTo>
                    <a:pt x="14981" y="12550"/>
                  </a:lnTo>
                  <a:lnTo>
                    <a:pt x="15068" y="13404"/>
                  </a:lnTo>
                  <a:lnTo>
                    <a:pt x="15025" y="14258"/>
                  </a:lnTo>
                  <a:lnTo>
                    <a:pt x="14937" y="15111"/>
                  </a:lnTo>
                  <a:lnTo>
                    <a:pt x="14807" y="15965"/>
                  </a:lnTo>
                  <a:lnTo>
                    <a:pt x="14459" y="17459"/>
                  </a:lnTo>
                  <a:lnTo>
                    <a:pt x="14372" y="18227"/>
                  </a:lnTo>
                  <a:lnTo>
                    <a:pt x="14328" y="18996"/>
                  </a:lnTo>
                  <a:lnTo>
                    <a:pt x="13631" y="19081"/>
                  </a:lnTo>
                  <a:lnTo>
                    <a:pt x="12282" y="19081"/>
                  </a:lnTo>
                  <a:lnTo>
                    <a:pt x="11585" y="18996"/>
                  </a:lnTo>
                  <a:lnTo>
                    <a:pt x="10190" y="18825"/>
                  </a:lnTo>
                  <a:lnTo>
                    <a:pt x="8841" y="18655"/>
                  </a:lnTo>
                  <a:lnTo>
                    <a:pt x="7621" y="18527"/>
                  </a:lnTo>
                  <a:lnTo>
                    <a:pt x="6401" y="18440"/>
                  </a:lnTo>
                  <a:lnTo>
                    <a:pt x="3963" y="18312"/>
                  </a:lnTo>
                  <a:lnTo>
                    <a:pt x="3963" y="18184"/>
                  </a:lnTo>
                  <a:lnTo>
                    <a:pt x="3919" y="18142"/>
                  </a:lnTo>
                  <a:lnTo>
                    <a:pt x="3877" y="18099"/>
                  </a:lnTo>
                  <a:lnTo>
                    <a:pt x="3615" y="17971"/>
                  </a:lnTo>
                  <a:lnTo>
                    <a:pt x="3354" y="17800"/>
                  </a:lnTo>
                  <a:lnTo>
                    <a:pt x="3005" y="17374"/>
                  </a:lnTo>
                  <a:lnTo>
                    <a:pt x="2831" y="16862"/>
                  </a:lnTo>
                  <a:lnTo>
                    <a:pt x="2831" y="16263"/>
                  </a:lnTo>
                  <a:lnTo>
                    <a:pt x="2787" y="16178"/>
                  </a:lnTo>
                  <a:lnTo>
                    <a:pt x="2701" y="16135"/>
                  </a:lnTo>
                  <a:lnTo>
                    <a:pt x="2396" y="16135"/>
                  </a:lnTo>
                  <a:lnTo>
                    <a:pt x="2134" y="16093"/>
                  </a:lnTo>
                  <a:lnTo>
                    <a:pt x="1873" y="16007"/>
                  </a:lnTo>
                  <a:lnTo>
                    <a:pt x="1612" y="15922"/>
                  </a:lnTo>
                  <a:lnTo>
                    <a:pt x="1394" y="15794"/>
                  </a:lnTo>
                  <a:lnTo>
                    <a:pt x="1176" y="15666"/>
                  </a:lnTo>
                  <a:lnTo>
                    <a:pt x="741" y="15282"/>
                  </a:lnTo>
                  <a:lnTo>
                    <a:pt x="611" y="15069"/>
                  </a:lnTo>
                  <a:lnTo>
                    <a:pt x="392" y="14855"/>
                  </a:lnTo>
                  <a:lnTo>
                    <a:pt x="305" y="14086"/>
                  </a:lnTo>
                  <a:lnTo>
                    <a:pt x="348" y="13318"/>
                  </a:lnTo>
                  <a:lnTo>
                    <a:pt x="392" y="12550"/>
                  </a:lnTo>
                  <a:lnTo>
                    <a:pt x="479" y="11824"/>
                  </a:lnTo>
                  <a:lnTo>
                    <a:pt x="653" y="9860"/>
                  </a:lnTo>
                  <a:lnTo>
                    <a:pt x="872" y="7855"/>
                  </a:lnTo>
                  <a:lnTo>
                    <a:pt x="958" y="6872"/>
                  </a:lnTo>
                  <a:lnTo>
                    <a:pt x="1089" y="5891"/>
                  </a:lnTo>
                  <a:lnTo>
                    <a:pt x="1264" y="4909"/>
                  </a:lnTo>
                  <a:lnTo>
                    <a:pt x="1481" y="3927"/>
                  </a:lnTo>
                  <a:close/>
                  <a:moveTo>
                    <a:pt x="20512" y="18227"/>
                  </a:moveTo>
                  <a:lnTo>
                    <a:pt x="20512" y="18312"/>
                  </a:lnTo>
                  <a:lnTo>
                    <a:pt x="20251" y="18355"/>
                  </a:lnTo>
                  <a:lnTo>
                    <a:pt x="19946" y="18440"/>
                  </a:lnTo>
                  <a:lnTo>
                    <a:pt x="19510" y="18568"/>
                  </a:lnTo>
                  <a:lnTo>
                    <a:pt x="18987" y="18697"/>
                  </a:lnTo>
                  <a:lnTo>
                    <a:pt x="18465" y="18911"/>
                  </a:lnTo>
                  <a:lnTo>
                    <a:pt x="17942" y="19124"/>
                  </a:lnTo>
                  <a:lnTo>
                    <a:pt x="17725" y="19252"/>
                  </a:lnTo>
                  <a:lnTo>
                    <a:pt x="17507" y="19423"/>
                  </a:lnTo>
                  <a:lnTo>
                    <a:pt x="17419" y="19039"/>
                  </a:lnTo>
                  <a:lnTo>
                    <a:pt x="17986" y="18911"/>
                  </a:lnTo>
                  <a:lnTo>
                    <a:pt x="18595" y="18740"/>
                  </a:lnTo>
                  <a:lnTo>
                    <a:pt x="19162" y="18568"/>
                  </a:lnTo>
                  <a:lnTo>
                    <a:pt x="19771" y="18399"/>
                  </a:lnTo>
                  <a:lnTo>
                    <a:pt x="20076" y="18312"/>
                  </a:lnTo>
                  <a:lnTo>
                    <a:pt x="20294" y="18270"/>
                  </a:lnTo>
                  <a:lnTo>
                    <a:pt x="20512" y="18227"/>
                  </a:lnTo>
                  <a:close/>
                  <a:moveTo>
                    <a:pt x="20599" y="18697"/>
                  </a:moveTo>
                  <a:lnTo>
                    <a:pt x="20599" y="18783"/>
                  </a:lnTo>
                  <a:lnTo>
                    <a:pt x="19075" y="19209"/>
                  </a:lnTo>
                  <a:lnTo>
                    <a:pt x="18291" y="19508"/>
                  </a:lnTo>
                  <a:lnTo>
                    <a:pt x="17942" y="19679"/>
                  </a:lnTo>
                  <a:lnTo>
                    <a:pt x="17594" y="19849"/>
                  </a:lnTo>
                  <a:lnTo>
                    <a:pt x="17507" y="19551"/>
                  </a:lnTo>
                  <a:lnTo>
                    <a:pt x="18465" y="19295"/>
                  </a:lnTo>
                  <a:lnTo>
                    <a:pt x="18900" y="19124"/>
                  </a:lnTo>
                  <a:lnTo>
                    <a:pt x="19379" y="18953"/>
                  </a:lnTo>
                  <a:lnTo>
                    <a:pt x="19946" y="18868"/>
                  </a:lnTo>
                  <a:lnTo>
                    <a:pt x="20294" y="18783"/>
                  </a:lnTo>
                  <a:lnTo>
                    <a:pt x="20599" y="18697"/>
                  </a:lnTo>
                  <a:close/>
                  <a:moveTo>
                    <a:pt x="20643" y="19081"/>
                  </a:moveTo>
                  <a:lnTo>
                    <a:pt x="20686" y="19252"/>
                  </a:lnTo>
                  <a:lnTo>
                    <a:pt x="20424" y="19295"/>
                  </a:lnTo>
                  <a:lnTo>
                    <a:pt x="20163" y="19337"/>
                  </a:lnTo>
                  <a:lnTo>
                    <a:pt x="19684" y="19508"/>
                  </a:lnTo>
                  <a:lnTo>
                    <a:pt x="18683" y="19892"/>
                  </a:lnTo>
                  <a:lnTo>
                    <a:pt x="18203" y="20105"/>
                  </a:lnTo>
                  <a:lnTo>
                    <a:pt x="17725" y="20361"/>
                  </a:lnTo>
                  <a:lnTo>
                    <a:pt x="17638" y="20020"/>
                  </a:lnTo>
                  <a:lnTo>
                    <a:pt x="17855" y="19977"/>
                  </a:lnTo>
                  <a:lnTo>
                    <a:pt x="18073" y="19935"/>
                  </a:lnTo>
                  <a:lnTo>
                    <a:pt x="18465" y="19807"/>
                  </a:lnTo>
                  <a:lnTo>
                    <a:pt x="18900" y="19636"/>
                  </a:lnTo>
                  <a:lnTo>
                    <a:pt x="19292" y="19508"/>
                  </a:lnTo>
                  <a:lnTo>
                    <a:pt x="19990" y="19337"/>
                  </a:lnTo>
                  <a:lnTo>
                    <a:pt x="20338" y="19209"/>
                  </a:lnTo>
                  <a:lnTo>
                    <a:pt x="20643" y="19081"/>
                  </a:lnTo>
                  <a:close/>
                  <a:moveTo>
                    <a:pt x="20729" y="19551"/>
                  </a:moveTo>
                  <a:lnTo>
                    <a:pt x="20816" y="19807"/>
                  </a:lnTo>
                  <a:lnTo>
                    <a:pt x="19946" y="20105"/>
                  </a:lnTo>
                  <a:lnTo>
                    <a:pt x="19075" y="20319"/>
                  </a:lnTo>
                  <a:lnTo>
                    <a:pt x="18465" y="20532"/>
                  </a:lnTo>
                  <a:lnTo>
                    <a:pt x="18161" y="20617"/>
                  </a:lnTo>
                  <a:lnTo>
                    <a:pt x="17899" y="20789"/>
                  </a:lnTo>
                  <a:lnTo>
                    <a:pt x="17769" y="20447"/>
                  </a:lnTo>
                  <a:lnTo>
                    <a:pt x="18203" y="20361"/>
                  </a:lnTo>
                  <a:lnTo>
                    <a:pt x="18639" y="20233"/>
                  </a:lnTo>
                  <a:lnTo>
                    <a:pt x="19031" y="20063"/>
                  </a:lnTo>
                  <a:lnTo>
                    <a:pt x="19467" y="19892"/>
                  </a:lnTo>
                  <a:lnTo>
                    <a:pt x="20729" y="19551"/>
                  </a:lnTo>
                  <a:close/>
                  <a:moveTo>
                    <a:pt x="20904" y="20063"/>
                  </a:moveTo>
                  <a:lnTo>
                    <a:pt x="20991" y="20276"/>
                  </a:lnTo>
                  <a:lnTo>
                    <a:pt x="19598" y="20704"/>
                  </a:lnTo>
                  <a:lnTo>
                    <a:pt x="18857" y="20960"/>
                  </a:lnTo>
                  <a:lnTo>
                    <a:pt x="18509" y="21131"/>
                  </a:lnTo>
                  <a:lnTo>
                    <a:pt x="18161" y="21344"/>
                  </a:lnTo>
                  <a:lnTo>
                    <a:pt x="17942" y="20960"/>
                  </a:lnTo>
                  <a:lnTo>
                    <a:pt x="18334" y="20875"/>
                  </a:lnTo>
                  <a:lnTo>
                    <a:pt x="18683" y="20789"/>
                  </a:lnTo>
                  <a:lnTo>
                    <a:pt x="19379" y="20576"/>
                  </a:lnTo>
                  <a:lnTo>
                    <a:pt x="20163" y="20361"/>
                  </a:lnTo>
                  <a:lnTo>
                    <a:pt x="20904" y="20063"/>
                  </a:lnTo>
                  <a:close/>
                  <a:moveTo>
                    <a:pt x="13413" y="0"/>
                  </a:moveTo>
                  <a:lnTo>
                    <a:pt x="13327" y="85"/>
                  </a:lnTo>
                  <a:lnTo>
                    <a:pt x="13152" y="213"/>
                  </a:lnTo>
                  <a:lnTo>
                    <a:pt x="12978" y="384"/>
                  </a:lnTo>
                  <a:lnTo>
                    <a:pt x="12935" y="469"/>
                  </a:lnTo>
                  <a:lnTo>
                    <a:pt x="12891" y="597"/>
                  </a:lnTo>
                  <a:lnTo>
                    <a:pt x="12935" y="640"/>
                  </a:lnTo>
                  <a:lnTo>
                    <a:pt x="12978" y="768"/>
                  </a:lnTo>
                  <a:lnTo>
                    <a:pt x="13022" y="853"/>
                  </a:lnTo>
                  <a:lnTo>
                    <a:pt x="13108" y="1109"/>
                  </a:lnTo>
                  <a:lnTo>
                    <a:pt x="13022" y="1153"/>
                  </a:lnTo>
                  <a:lnTo>
                    <a:pt x="12978" y="1237"/>
                  </a:lnTo>
                  <a:lnTo>
                    <a:pt x="12978" y="1324"/>
                  </a:lnTo>
                  <a:lnTo>
                    <a:pt x="13022" y="1366"/>
                  </a:lnTo>
                  <a:lnTo>
                    <a:pt x="12978" y="1836"/>
                  </a:lnTo>
                  <a:lnTo>
                    <a:pt x="12978" y="2092"/>
                  </a:lnTo>
                  <a:lnTo>
                    <a:pt x="12935" y="2390"/>
                  </a:lnTo>
                  <a:lnTo>
                    <a:pt x="12804" y="2945"/>
                  </a:lnTo>
                  <a:lnTo>
                    <a:pt x="12716" y="3373"/>
                  </a:lnTo>
                  <a:lnTo>
                    <a:pt x="12674" y="3799"/>
                  </a:lnTo>
                  <a:lnTo>
                    <a:pt x="12630" y="4226"/>
                  </a:lnTo>
                  <a:lnTo>
                    <a:pt x="12674" y="4653"/>
                  </a:lnTo>
                  <a:lnTo>
                    <a:pt x="12716" y="4781"/>
                  </a:lnTo>
                  <a:lnTo>
                    <a:pt x="12674" y="4781"/>
                  </a:lnTo>
                  <a:lnTo>
                    <a:pt x="9886" y="4482"/>
                  </a:lnTo>
                  <a:lnTo>
                    <a:pt x="7099" y="4269"/>
                  </a:lnTo>
                  <a:lnTo>
                    <a:pt x="4311" y="4013"/>
                  </a:lnTo>
                  <a:lnTo>
                    <a:pt x="1525" y="3757"/>
                  </a:lnTo>
                  <a:lnTo>
                    <a:pt x="1481" y="3714"/>
                  </a:lnTo>
                  <a:lnTo>
                    <a:pt x="1394" y="3714"/>
                  </a:lnTo>
                  <a:lnTo>
                    <a:pt x="1350" y="3757"/>
                  </a:lnTo>
                  <a:lnTo>
                    <a:pt x="1306" y="3799"/>
                  </a:lnTo>
                  <a:lnTo>
                    <a:pt x="1306" y="3842"/>
                  </a:lnTo>
                  <a:lnTo>
                    <a:pt x="1133" y="4397"/>
                  </a:lnTo>
                  <a:lnTo>
                    <a:pt x="1002" y="4951"/>
                  </a:lnTo>
                  <a:lnTo>
                    <a:pt x="872" y="5507"/>
                  </a:lnTo>
                  <a:lnTo>
                    <a:pt x="784" y="6062"/>
                  </a:lnTo>
                  <a:lnTo>
                    <a:pt x="697" y="7214"/>
                  </a:lnTo>
                  <a:lnTo>
                    <a:pt x="611" y="8324"/>
                  </a:lnTo>
                  <a:lnTo>
                    <a:pt x="479" y="9561"/>
                  </a:lnTo>
                  <a:lnTo>
                    <a:pt x="305" y="10800"/>
                  </a:lnTo>
                  <a:lnTo>
                    <a:pt x="131" y="12037"/>
                  </a:lnTo>
                  <a:lnTo>
                    <a:pt x="44" y="13276"/>
                  </a:lnTo>
                  <a:lnTo>
                    <a:pt x="0" y="13745"/>
                  </a:lnTo>
                  <a:lnTo>
                    <a:pt x="0" y="14258"/>
                  </a:lnTo>
                  <a:lnTo>
                    <a:pt x="44" y="14770"/>
                  </a:lnTo>
                  <a:lnTo>
                    <a:pt x="131" y="15282"/>
                  </a:lnTo>
                  <a:lnTo>
                    <a:pt x="217" y="15751"/>
                  </a:lnTo>
                  <a:lnTo>
                    <a:pt x="392" y="16222"/>
                  </a:lnTo>
                  <a:lnTo>
                    <a:pt x="653" y="16691"/>
                  </a:lnTo>
                  <a:lnTo>
                    <a:pt x="958" y="17075"/>
                  </a:lnTo>
                  <a:lnTo>
                    <a:pt x="1176" y="17374"/>
                  </a:lnTo>
                  <a:lnTo>
                    <a:pt x="1786" y="17886"/>
                  </a:lnTo>
                  <a:lnTo>
                    <a:pt x="2134" y="18142"/>
                  </a:lnTo>
                  <a:lnTo>
                    <a:pt x="2526" y="18312"/>
                  </a:lnTo>
                  <a:lnTo>
                    <a:pt x="2918" y="18483"/>
                  </a:lnTo>
                  <a:lnTo>
                    <a:pt x="3310" y="18527"/>
                  </a:lnTo>
                  <a:lnTo>
                    <a:pt x="3658" y="18483"/>
                  </a:lnTo>
                  <a:lnTo>
                    <a:pt x="4311" y="18655"/>
                  </a:lnTo>
                  <a:lnTo>
                    <a:pt x="4964" y="18740"/>
                  </a:lnTo>
                  <a:lnTo>
                    <a:pt x="5575" y="18783"/>
                  </a:lnTo>
                  <a:lnTo>
                    <a:pt x="6271" y="18825"/>
                  </a:lnTo>
                  <a:lnTo>
                    <a:pt x="7577" y="18868"/>
                  </a:lnTo>
                  <a:lnTo>
                    <a:pt x="8841" y="18953"/>
                  </a:lnTo>
                  <a:lnTo>
                    <a:pt x="10234" y="19124"/>
                  </a:lnTo>
                  <a:lnTo>
                    <a:pt x="11585" y="19337"/>
                  </a:lnTo>
                  <a:lnTo>
                    <a:pt x="12282" y="19380"/>
                  </a:lnTo>
                  <a:lnTo>
                    <a:pt x="12978" y="19423"/>
                  </a:lnTo>
                  <a:lnTo>
                    <a:pt x="14372" y="19337"/>
                  </a:lnTo>
                  <a:lnTo>
                    <a:pt x="14545" y="19337"/>
                  </a:lnTo>
                  <a:lnTo>
                    <a:pt x="14589" y="19295"/>
                  </a:lnTo>
                  <a:lnTo>
                    <a:pt x="14633" y="19209"/>
                  </a:lnTo>
                  <a:lnTo>
                    <a:pt x="14633" y="18612"/>
                  </a:lnTo>
                  <a:lnTo>
                    <a:pt x="14720" y="17971"/>
                  </a:lnTo>
                  <a:lnTo>
                    <a:pt x="15025" y="16691"/>
                  </a:lnTo>
                  <a:lnTo>
                    <a:pt x="15286" y="15410"/>
                  </a:lnTo>
                  <a:lnTo>
                    <a:pt x="15417" y="14727"/>
                  </a:lnTo>
                  <a:lnTo>
                    <a:pt x="15417" y="14130"/>
                  </a:lnTo>
                  <a:lnTo>
                    <a:pt x="15809" y="15410"/>
                  </a:lnTo>
                  <a:lnTo>
                    <a:pt x="15982" y="16050"/>
                  </a:lnTo>
                  <a:lnTo>
                    <a:pt x="16157" y="16734"/>
                  </a:lnTo>
                  <a:lnTo>
                    <a:pt x="16201" y="16819"/>
                  </a:lnTo>
                  <a:lnTo>
                    <a:pt x="16332" y="16819"/>
                  </a:lnTo>
                  <a:lnTo>
                    <a:pt x="16418" y="16776"/>
                  </a:lnTo>
                  <a:lnTo>
                    <a:pt x="16462" y="17075"/>
                  </a:lnTo>
                  <a:lnTo>
                    <a:pt x="16593" y="17374"/>
                  </a:lnTo>
                  <a:lnTo>
                    <a:pt x="16810" y="17886"/>
                  </a:lnTo>
                  <a:lnTo>
                    <a:pt x="16985" y="18527"/>
                  </a:lnTo>
                  <a:lnTo>
                    <a:pt x="17158" y="19209"/>
                  </a:lnTo>
                  <a:lnTo>
                    <a:pt x="17246" y="19764"/>
                  </a:lnTo>
                  <a:lnTo>
                    <a:pt x="17419" y="20576"/>
                  </a:lnTo>
                  <a:lnTo>
                    <a:pt x="17550" y="20960"/>
                  </a:lnTo>
                  <a:lnTo>
                    <a:pt x="17681" y="21301"/>
                  </a:lnTo>
                  <a:lnTo>
                    <a:pt x="17769" y="21429"/>
                  </a:lnTo>
                  <a:lnTo>
                    <a:pt x="17855" y="21515"/>
                  </a:lnTo>
                  <a:lnTo>
                    <a:pt x="17986" y="21600"/>
                  </a:lnTo>
                  <a:lnTo>
                    <a:pt x="18161" y="21600"/>
                  </a:lnTo>
                  <a:lnTo>
                    <a:pt x="18247" y="21515"/>
                  </a:lnTo>
                  <a:lnTo>
                    <a:pt x="18595" y="21429"/>
                  </a:lnTo>
                  <a:lnTo>
                    <a:pt x="18987" y="21301"/>
                  </a:lnTo>
                  <a:lnTo>
                    <a:pt x="19684" y="21003"/>
                  </a:lnTo>
                  <a:lnTo>
                    <a:pt x="21035" y="20576"/>
                  </a:lnTo>
                  <a:lnTo>
                    <a:pt x="21077" y="20660"/>
                  </a:lnTo>
                  <a:lnTo>
                    <a:pt x="21121" y="20704"/>
                  </a:lnTo>
                  <a:lnTo>
                    <a:pt x="21252" y="20704"/>
                  </a:lnTo>
                  <a:lnTo>
                    <a:pt x="21339" y="20617"/>
                  </a:lnTo>
                  <a:lnTo>
                    <a:pt x="21339" y="20576"/>
                  </a:lnTo>
                  <a:lnTo>
                    <a:pt x="21383" y="20489"/>
                  </a:lnTo>
                  <a:lnTo>
                    <a:pt x="21339" y="20489"/>
                  </a:lnTo>
                  <a:lnTo>
                    <a:pt x="21469" y="20447"/>
                  </a:lnTo>
                  <a:lnTo>
                    <a:pt x="21557" y="20404"/>
                  </a:lnTo>
                  <a:lnTo>
                    <a:pt x="21557" y="20361"/>
                  </a:lnTo>
                  <a:lnTo>
                    <a:pt x="21600" y="20233"/>
                  </a:lnTo>
                  <a:lnTo>
                    <a:pt x="21513" y="20148"/>
                  </a:lnTo>
                  <a:lnTo>
                    <a:pt x="21383" y="20148"/>
                  </a:lnTo>
                  <a:lnTo>
                    <a:pt x="21296" y="20191"/>
                  </a:lnTo>
                  <a:lnTo>
                    <a:pt x="21208" y="19935"/>
                  </a:lnTo>
                  <a:lnTo>
                    <a:pt x="21296" y="19892"/>
                  </a:lnTo>
                  <a:lnTo>
                    <a:pt x="21252" y="19807"/>
                  </a:lnTo>
                  <a:lnTo>
                    <a:pt x="21208" y="19721"/>
                  </a:lnTo>
                  <a:lnTo>
                    <a:pt x="21165" y="19679"/>
                  </a:lnTo>
                  <a:lnTo>
                    <a:pt x="21035" y="19295"/>
                  </a:lnTo>
                  <a:lnTo>
                    <a:pt x="20904" y="18953"/>
                  </a:lnTo>
                  <a:lnTo>
                    <a:pt x="20860" y="18568"/>
                  </a:lnTo>
                  <a:lnTo>
                    <a:pt x="20729" y="17843"/>
                  </a:lnTo>
                  <a:lnTo>
                    <a:pt x="20643" y="17331"/>
                  </a:lnTo>
                  <a:lnTo>
                    <a:pt x="20468" y="16776"/>
                  </a:lnTo>
                  <a:lnTo>
                    <a:pt x="20251" y="16263"/>
                  </a:lnTo>
                  <a:lnTo>
                    <a:pt x="19990" y="15751"/>
                  </a:lnTo>
                  <a:lnTo>
                    <a:pt x="20076" y="15751"/>
                  </a:lnTo>
                  <a:lnTo>
                    <a:pt x="20163" y="15666"/>
                  </a:lnTo>
                  <a:lnTo>
                    <a:pt x="20163" y="15581"/>
                  </a:lnTo>
                  <a:lnTo>
                    <a:pt x="20120" y="15495"/>
                  </a:lnTo>
                  <a:lnTo>
                    <a:pt x="20032" y="15410"/>
                  </a:lnTo>
                  <a:lnTo>
                    <a:pt x="20032" y="15325"/>
                  </a:lnTo>
                  <a:lnTo>
                    <a:pt x="19859" y="15069"/>
                  </a:lnTo>
                  <a:lnTo>
                    <a:pt x="19684" y="14770"/>
                  </a:lnTo>
                  <a:lnTo>
                    <a:pt x="19598" y="14471"/>
                  </a:lnTo>
                  <a:lnTo>
                    <a:pt x="19510" y="14173"/>
                  </a:lnTo>
                  <a:lnTo>
                    <a:pt x="19248" y="12892"/>
                  </a:lnTo>
                  <a:lnTo>
                    <a:pt x="18900" y="11397"/>
                  </a:lnTo>
                  <a:lnTo>
                    <a:pt x="18726" y="10672"/>
                  </a:lnTo>
                  <a:lnTo>
                    <a:pt x="18509" y="9945"/>
                  </a:lnTo>
                  <a:lnTo>
                    <a:pt x="18203" y="9177"/>
                  </a:lnTo>
                  <a:lnTo>
                    <a:pt x="17899" y="8452"/>
                  </a:lnTo>
                  <a:lnTo>
                    <a:pt x="17550" y="7727"/>
                  </a:lnTo>
                  <a:lnTo>
                    <a:pt x="17028" y="6190"/>
                  </a:lnTo>
                  <a:lnTo>
                    <a:pt x="16854" y="5378"/>
                  </a:lnTo>
                  <a:lnTo>
                    <a:pt x="16636" y="4567"/>
                  </a:lnTo>
                  <a:lnTo>
                    <a:pt x="16418" y="3799"/>
                  </a:lnTo>
                  <a:lnTo>
                    <a:pt x="16418" y="3671"/>
                  </a:lnTo>
                  <a:lnTo>
                    <a:pt x="16374" y="3629"/>
                  </a:lnTo>
                  <a:lnTo>
                    <a:pt x="16332" y="3586"/>
                  </a:lnTo>
                  <a:lnTo>
                    <a:pt x="16244" y="3586"/>
                  </a:lnTo>
                  <a:lnTo>
                    <a:pt x="16201" y="3629"/>
                  </a:lnTo>
                  <a:lnTo>
                    <a:pt x="16113" y="3671"/>
                  </a:lnTo>
                  <a:lnTo>
                    <a:pt x="15940" y="3330"/>
                  </a:lnTo>
                  <a:lnTo>
                    <a:pt x="15721" y="2988"/>
                  </a:lnTo>
                  <a:lnTo>
                    <a:pt x="15460" y="2689"/>
                  </a:lnTo>
                  <a:lnTo>
                    <a:pt x="15156" y="2433"/>
                  </a:lnTo>
                  <a:lnTo>
                    <a:pt x="14807" y="2092"/>
                  </a:lnTo>
                  <a:lnTo>
                    <a:pt x="14503" y="1793"/>
                  </a:lnTo>
                  <a:lnTo>
                    <a:pt x="14241" y="1452"/>
                  </a:lnTo>
                  <a:lnTo>
                    <a:pt x="14111" y="1237"/>
                  </a:lnTo>
                  <a:lnTo>
                    <a:pt x="14023" y="1024"/>
                  </a:lnTo>
                  <a:lnTo>
                    <a:pt x="14023" y="940"/>
                  </a:lnTo>
                  <a:lnTo>
                    <a:pt x="13980" y="811"/>
                  </a:lnTo>
                  <a:lnTo>
                    <a:pt x="13849" y="555"/>
                  </a:lnTo>
                  <a:lnTo>
                    <a:pt x="13761" y="256"/>
                  </a:lnTo>
                  <a:lnTo>
                    <a:pt x="13719" y="128"/>
                  </a:lnTo>
                  <a:lnTo>
                    <a:pt x="13588" y="0"/>
                  </a:lnTo>
                  <a:lnTo>
                    <a:pt x="13544" y="42"/>
                  </a:lnTo>
                  <a:lnTo>
                    <a:pt x="13500" y="0"/>
                  </a:lnTo>
                  <a:close/>
                </a:path>
              </a:pathLst>
            </a:custGeom>
            <a:solidFill>
              <a:srgbClr val="95A5A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60" name="Shape 1546"/>
            <p:cNvSpPr/>
            <p:nvPr/>
          </p:nvSpPr>
          <p:spPr>
            <a:xfrm>
              <a:off x="2216525" y="207793"/>
              <a:ext cx="520568" cy="23015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69" y="4403"/>
                  </a:moveTo>
                  <a:lnTo>
                    <a:pt x="834" y="4821"/>
                  </a:lnTo>
                  <a:lnTo>
                    <a:pt x="4356" y="4821"/>
                  </a:lnTo>
                  <a:lnTo>
                    <a:pt x="4263" y="7343"/>
                  </a:lnTo>
                  <a:lnTo>
                    <a:pt x="4172" y="9648"/>
                  </a:lnTo>
                  <a:lnTo>
                    <a:pt x="4263" y="12164"/>
                  </a:lnTo>
                  <a:lnTo>
                    <a:pt x="1391" y="12164"/>
                  </a:lnTo>
                  <a:lnTo>
                    <a:pt x="1019" y="12376"/>
                  </a:lnTo>
                  <a:lnTo>
                    <a:pt x="556" y="12793"/>
                  </a:lnTo>
                  <a:lnTo>
                    <a:pt x="556" y="5450"/>
                  </a:lnTo>
                  <a:lnTo>
                    <a:pt x="369" y="4403"/>
                  </a:lnTo>
                  <a:close/>
                  <a:moveTo>
                    <a:pt x="6025" y="1470"/>
                  </a:moveTo>
                  <a:lnTo>
                    <a:pt x="7878" y="1887"/>
                  </a:lnTo>
                  <a:lnTo>
                    <a:pt x="9734" y="1887"/>
                  </a:lnTo>
                  <a:lnTo>
                    <a:pt x="13444" y="1675"/>
                  </a:lnTo>
                  <a:lnTo>
                    <a:pt x="17150" y="2099"/>
                  </a:lnTo>
                  <a:lnTo>
                    <a:pt x="19006" y="2304"/>
                  </a:lnTo>
                  <a:lnTo>
                    <a:pt x="20953" y="2516"/>
                  </a:lnTo>
                  <a:lnTo>
                    <a:pt x="20766" y="4403"/>
                  </a:lnTo>
                  <a:lnTo>
                    <a:pt x="20675" y="6502"/>
                  </a:lnTo>
                  <a:lnTo>
                    <a:pt x="20766" y="10489"/>
                  </a:lnTo>
                  <a:lnTo>
                    <a:pt x="20766" y="19296"/>
                  </a:lnTo>
                  <a:lnTo>
                    <a:pt x="17150" y="18872"/>
                  </a:lnTo>
                  <a:lnTo>
                    <a:pt x="13444" y="18455"/>
                  </a:lnTo>
                  <a:lnTo>
                    <a:pt x="10106" y="17826"/>
                  </a:lnTo>
                  <a:lnTo>
                    <a:pt x="8435" y="17614"/>
                  </a:lnTo>
                  <a:lnTo>
                    <a:pt x="6766" y="17826"/>
                  </a:lnTo>
                  <a:lnTo>
                    <a:pt x="6766" y="17614"/>
                  </a:lnTo>
                  <a:lnTo>
                    <a:pt x="6581" y="17408"/>
                  </a:lnTo>
                  <a:lnTo>
                    <a:pt x="6025" y="16779"/>
                  </a:lnTo>
                  <a:lnTo>
                    <a:pt x="5562" y="16356"/>
                  </a:lnTo>
                  <a:lnTo>
                    <a:pt x="5375" y="15938"/>
                  </a:lnTo>
                  <a:lnTo>
                    <a:pt x="5191" y="15521"/>
                  </a:lnTo>
                  <a:lnTo>
                    <a:pt x="4913" y="14051"/>
                  </a:lnTo>
                  <a:lnTo>
                    <a:pt x="4819" y="13005"/>
                  </a:lnTo>
                  <a:lnTo>
                    <a:pt x="4819" y="11747"/>
                  </a:lnTo>
                  <a:lnTo>
                    <a:pt x="4913" y="9648"/>
                  </a:lnTo>
                  <a:lnTo>
                    <a:pt x="4913" y="4821"/>
                  </a:lnTo>
                  <a:lnTo>
                    <a:pt x="5097" y="3774"/>
                  </a:lnTo>
                  <a:lnTo>
                    <a:pt x="5284" y="2728"/>
                  </a:lnTo>
                  <a:lnTo>
                    <a:pt x="5562" y="2099"/>
                  </a:lnTo>
                  <a:lnTo>
                    <a:pt x="6025" y="1470"/>
                  </a:lnTo>
                  <a:close/>
                  <a:moveTo>
                    <a:pt x="9919" y="0"/>
                  </a:moveTo>
                  <a:lnTo>
                    <a:pt x="8066" y="212"/>
                  </a:lnTo>
                  <a:lnTo>
                    <a:pt x="6303" y="629"/>
                  </a:lnTo>
                  <a:lnTo>
                    <a:pt x="6210" y="417"/>
                  </a:lnTo>
                  <a:lnTo>
                    <a:pt x="5469" y="417"/>
                  </a:lnTo>
                  <a:lnTo>
                    <a:pt x="5191" y="841"/>
                  </a:lnTo>
                  <a:lnTo>
                    <a:pt x="5006" y="1046"/>
                  </a:lnTo>
                  <a:lnTo>
                    <a:pt x="4819" y="1675"/>
                  </a:lnTo>
                  <a:lnTo>
                    <a:pt x="4634" y="2304"/>
                  </a:lnTo>
                  <a:lnTo>
                    <a:pt x="4450" y="3774"/>
                  </a:lnTo>
                  <a:lnTo>
                    <a:pt x="3337" y="3563"/>
                  </a:lnTo>
                  <a:lnTo>
                    <a:pt x="1203" y="3563"/>
                  </a:lnTo>
                  <a:lnTo>
                    <a:pt x="741" y="3774"/>
                  </a:lnTo>
                  <a:lnTo>
                    <a:pt x="278" y="4192"/>
                  </a:lnTo>
                  <a:lnTo>
                    <a:pt x="184" y="4192"/>
                  </a:lnTo>
                  <a:lnTo>
                    <a:pt x="278" y="4403"/>
                  </a:lnTo>
                  <a:lnTo>
                    <a:pt x="184" y="5244"/>
                  </a:lnTo>
                  <a:lnTo>
                    <a:pt x="91" y="6291"/>
                  </a:lnTo>
                  <a:lnTo>
                    <a:pt x="91" y="8390"/>
                  </a:lnTo>
                  <a:lnTo>
                    <a:pt x="0" y="10906"/>
                  </a:lnTo>
                  <a:lnTo>
                    <a:pt x="91" y="11952"/>
                  </a:lnTo>
                  <a:lnTo>
                    <a:pt x="184" y="13210"/>
                  </a:lnTo>
                  <a:lnTo>
                    <a:pt x="278" y="13422"/>
                  </a:lnTo>
                  <a:lnTo>
                    <a:pt x="184" y="13634"/>
                  </a:lnTo>
                  <a:lnTo>
                    <a:pt x="1112" y="13634"/>
                  </a:lnTo>
                  <a:lnTo>
                    <a:pt x="2038" y="13422"/>
                  </a:lnTo>
                  <a:lnTo>
                    <a:pt x="3150" y="13634"/>
                  </a:lnTo>
                  <a:lnTo>
                    <a:pt x="4263" y="13422"/>
                  </a:lnTo>
                  <a:lnTo>
                    <a:pt x="4450" y="15521"/>
                  </a:lnTo>
                  <a:lnTo>
                    <a:pt x="4634" y="16356"/>
                  </a:lnTo>
                  <a:lnTo>
                    <a:pt x="4819" y="17197"/>
                  </a:lnTo>
                  <a:lnTo>
                    <a:pt x="5375" y="18455"/>
                  </a:lnTo>
                  <a:lnTo>
                    <a:pt x="5747" y="18666"/>
                  </a:lnTo>
                  <a:lnTo>
                    <a:pt x="6303" y="18666"/>
                  </a:lnTo>
                  <a:lnTo>
                    <a:pt x="8066" y="19084"/>
                  </a:lnTo>
                  <a:lnTo>
                    <a:pt x="9919" y="19501"/>
                  </a:lnTo>
                  <a:lnTo>
                    <a:pt x="13444" y="19713"/>
                  </a:lnTo>
                  <a:lnTo>
                    <a:pt x="17059" y="20342"/>
                  </a:lnTo>
                  <a:lnTo>
                    <a:pt x="20766" y="20759"/>
                  </a:lnTo>
                  <a:lnTo>
                    <a:pt x="20766" y="20971"/>
                  </a:lnTo>
                  <a:lnTo>
                    <a:pt x="20859" y="21388"/>
                  </a:lnTo>
                  <a:lnTo>
                    <a:pt x="21137" y="21600"/>
                  </a:lnTo>
                  <a:lnTo>
                    <a:pt x="21416" y="21388"/>
                  </a:lnTo>
                  <a:lnTo>
                    <a:pt x="21509" y="20971"/>
                  </a:lnTo>
                  <a:lnTo>
                    <a:pt x="21509" y="11323"/>
                  </a:lnTo>
                  <a:lnTo>
                    <a:pt x="21600" y="6714"/>
                  </a:lnTo>
                  <a:lnTo>
                    <a:pt x="21509" y="4403"/>
                  </a:lnTo>
                  <a:lnTo>
                    <a:pt x="21416" y="2099"/>
                  </a:lnTo>
                  <a:lnTo>
                    <a:pt x="21322" y="1887"/>
                  </a:lnTo>
                  <a:lnTo>
                    <a:pt x="21416" y="1675"/>
                  </a:lnTo>
                  <a:lnTo>
                    <a:pt x="21322" y="1258"/>
                  </a:lnTo>
                  <a:lnTo>
                    <a:pt x="21231" y="1046"/>
                  </a:lnTo>
                  <a:lnTo>
                    <a:pt x="21044" y="841"/>
                  </a:lnTo>
                  <a:lnTo>
                    <a:pt x="19191" y="841"/>
                  </a:lnTo>
                  <a:lnTo>
                    <a:pt x="17337" y="629"/>
                  </a:lnTo>
                  <a:lnTo>
                    <a:pt x="13628" y="212"/>
                  </a:lnTo>
                  <a:lnTo>
                    <a:pt x="11775" y="212"/>
                  </a:lnTo>
                  <a:lnTo>
                    <a:pt x="9919" y="0"/>
                  </a:lnTo>
                  <a:close/>
                </a:path>
              </a:pathLst>
            </a:custGeom>
            <a:solidFill>
              <a:srgbClr val="95A5A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61" name="Shape 1547"/>
            <p:cNvSpPr/>
            <p:nvPr/>
          </p:nvSpPr>
          <p:spPr>
            <a:xfrm>
              <a:off x="2265635" y="272632"/>
              <a:ext cx="38028" cy="1785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6371" y="0"/>
                  </a:moveTo>
                  <a:lnTo>
                    <a:pt x="1282" y="2650"/>
                  </a:lnTo>
                  <a:lnTo>
                    <a:pt x="0" y="5380"/>
                  </a:lnTo>
                  <a:lnTo>
                    <a:pt x="0" y="13490"/>
                  </a:lnTo>
                  <a:lnTo>
                    <a:pt x="1282" y="16220"/>
                  </a:lnTo>
                  <a:lnTo>
                    <a:pt x="5089" y="18870"/>
                  </a:lnTo>
                  <a:lnTo>
                    <a:pt x="8896" y="18870"/>
                  </a:lnTo>
                  <a:lnTo>
                    <a:pt x="16511" y="21600"/>
                  </a:lnTo>
                  <a:lnTo>
                    <a:pt x="19037" y="21600"/>
                  </a:lnTo>
                  <a:lnTo>
                    <a:pt x="20318" y="18870"/>
                  </a:lnTo>
                  <a:lnTo>
                    <a:pt x="21600" y="13490"/>
                  </a:lnTo>
                  <a:lnTo>
                    <a:pt x="20318" y="5380"/>
                  </a:lnTo>
                  <a:lnTo>
                    <a:pt x="17793" y="0"/>
                  </a:lnTo>
                  <a:close/>
                </a:path>
              </a:pathLst>
            </a:custGeom>
            <a:solidFill>
              <a:srgbClr val="95A5A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62" name="Shape 1548"/>
            <p:cNvSpPr/>
            <p:nvPr/>
          </p:nvSpPr>
          <p:spPr>
            <a:xfrm>
              <a:off x="2638805" y="270376"/>
              <a:ext cx="20110" cy="1028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824" y="0"/>
                  </a:moveTo>
                  <a:lnTo>
                    <a:pt x="9624" y="1883"/>
                  </a:lnTo>
                  <a:lnTo>
                    <a:pt x="4776" y="4225"/>
                  </a:lnTo>
                  <a:lnTo>
                    <a:pt x="2424" y="8924"/>
                  </a:lnTo>
                  <a:lnTo>
                    <a:pt x="0" y="14558"/>
                  </a:lnTo>
                  <a:lnTo>
                    <a:pt x="4776" y="20192"/>
                  </a:lnTo>
                  <a:lnTo>
                    <a:pt x="4776" y="21126"/>
                  </a:lnTo>
                  <a:lnTo>
                    <a:pt x="7200" y="21126"/>
                  </a:lnTo>
                  <a:lnTo>
                    <a:pt x="14400" y="21600"/>
                  </a:lnTo>
                  <a:lnTo>
                    <a:pt x="21600" y="20652"/>
                  </a:lnTo>
                  <a:lnTo>
                    <a:pt x="21600" y="19243"/>
                  </a:lnTo>
                  <a:lnTo>
                    <a:pt x="19176" y="14084"/>
                  </a:lnTo>
                  <a:lnTo>
                    <a:pt x="19176" y="8924"/>
                  </a:lnTo>
                  <a:lnTo>
                    <a:pt x="21600" y="4699"/>
                  </a:lnTo>
                  <a:lnTo>
                    <a:pt x="21600" y="474"/>
                  </a:lnTo>
                  <a:lnTo>
                    <a:pt x="19176" y="0"/>
                  </a:lnTo>
                  <a:close/>
                </a:path>
              </a:pathLst>
            </a:custGeom>
            <a:solidFill>
              <a:srgbClr val="95A5A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63" name="Shape 1549"/>
            <p:cNvSpPr/>
            <p:nvPr/>
          </p:nvSpPr>
          <p:spPr>
            <a:xfrm>
              <a:off x="2609737" y="290484"/>
              <a:ext cx="15664" cy="558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356" y="0"/>
                  </a:moveTo>
                  <a:lnTo>
                    <a:pt x="6224" y="1719"/>
                  </a:lnTo>
                  <a:lnTo>
                    <a:pt x="3112" y="4310"/>
                  </a:lnTo>
                  <a:lnTo>
                    <a:pt x="0" y="8645"/>
                  </a:lnTo>
                  <a:lnTo>
                    <a:pt x="0" y="19009"/>
                  </a:lnTo>
                  <a:lnTo>
                    <a:pt x="3112" y="19856"/>
                  </a:lnTo>
                  <a:lnTo>
                    <a:pt x="6224" y="20728"/>
                  </a:lnTo>
                  <a:lnTo>
                    <a:pt x="12356" y="21600"/>
                  </a:lnTo>
                  <a:lnTo>
                    <a:pt x="18488" y="20728"/>
                  </a:lnTo>
                  <a:lnTo>
                    <a:pt x="21600" y="19856"/>
                  </a:lnTo>
                  <a:lnTo>
                    <a:pt x="21600" y="19009"/>
                  </a:lnTo>
                  <a:lnTo>
                    <a:pt x="18488" y="10364"/>
                  </a:lnTo>
                  <a:lnTo>
                    <a:pt x="21600" y="6054"/>
                  </a:lnTo>
                  <a:lnTo>
                    <a:pt x="21600" y="1719"/>
                  </a:lnTo>
                  <a:lnTo>
                    <a:pt x="18488" y="0"/>
                  </a:lnTo>
                  <a:close/>
                </a:path>
              </a:pathLst>
            </a:custGeom>
            <a:solidFill>
              <a:srgbClr val="95A5A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64" name="Shape 1550"/>
            <p:cNvSpPr/>
            <p:nvPr/>
          </p:nvSpPr>
          <p:spPr>
            <a:xfrm>
              <a:off x="1981925" y="122913"/>
              <a:ext cx="232345" cy="20108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347" y="1198"/>
                  </a:moveTo>
                  <a:lnTo>
                    <a:pt x="11630" y="2160"/>
                  </a:lnTo>
                  <a:lnTo>
                    <a:pt x="13913" y="3358"/>
                  </a:lnTo>
                  <a:lnTo>
                    <a:pt x="16202" y="5040"/>
                  </a:lnTo>
                  <a:lnTo>
                    <a:pt x="18071" y="6958"/>
                  </a:lnTo>
                  <a:lnTo>
                    <a:pt x="17448" y="7200"/>
                  </a:lnTo>
                  <a:lnTo>
                    <a:pt x="16825" y="7435"/>
                  </a:lnTo>
                  <a:lnTo>
                    <a:pt x="15782" y="8155"/>
                  </a:lnTo>
                  <a:lnTo>
                    <a:pt x="14746" y="9360"/>
                  </a:lnTo>
                  <a:lnTo>
                    <a:pt x="13913" y="10558"/>
                  </a:lnTo>
                  <a:lnTo>
                    <a:pt x="12463" y="12960"/>
                  </a:lnTo>
                  <a:lnTo>
                    <a:pt x="11216" y="15355"/>
                  </a:lnTo>
                  <a:lnTo>
                    <a:pt x="10797" y="16802"/>
                  </a:lnTo>
                  <a:lnTo>
                    <a:pt x="10384" y="18242"/>
                  </a:lnTo>
                  <a:lnTo>
                    <a:pt x="10174" y="18000"/>
                  </a:lnTo>
                  <a:lnTo>
                    <a:pt x="8101" y="16560"/>
                  </a:lnTo>
                  <a:lnTo>
                    <a:pt x="6231" y="14878"/>
                  </a:lnTo>
                  <a:lnTo>
                    <a:pt x="4985" y="13195"/>
                  </a:lnTo>
                  <a:lnTo>
                    <a:pt x="3529" y="11520"/>
                  </a:lnTo>
                  <a:lnTo>
                    <a:pt x="827" y="8640"/>
                  </a:lnTo>
                  <a:lnTo>
                    <a:pt x="1037" y="8398"/>
                  </a:lnTo>
                  <a:lnTo>
                    <a:pt x="1869" y="7200"/>
                  </a:lnTo>
                  <a:lnTo>
                    <a:pt x="2696" y="6238"/>
                  </a:lnTo>
                  <a:lnTo>
                    <a:pt x="4775" y="4555"/>
                  </a:lnTo>
                  <a:lnTo>
                    <a:pt x="6854" y="2880"/>
                  </a:lnTo>
                  <a:lnTo>
                    <a:pt x="7891" y="2160"/>
                  </a:lnTo>
                  <a:lnTo>
                    <a:pt x="9137" y="1440"/>
                  </a:lnTo>
                  <a:lnTo>
                    <a:pt x="9347" y="1198"/>
                  </a:lnTo>
                  <a:close/>
                  <a:moveTo>
                    <a:pt x="18898" y="7435"/>
                  </a:moveTo>
                  <a:lnTo>
                    <a:pt x="20144" y="8875"/>
                  </a:lnTo>
                  <a:lnTo>
                    <a:pt x="19521" y="10558"/>
                  </a:lnTo>
                  <a:lnTo>
                    <a:pt x="18694" y="12240"/>
                  </a:lnTo>
                  <a:lnTo>
                    <a:pt x="16615" y="15120"/>
                  </a:lnTo>
                  <a:lnTo>
                    <a:pt x="13289" y="18962"/>
                  </a:lnTo>
                  <a:lnTo>
                    <a:pt x="12043" y="19440"/>
                  </a:lnTo>
                  <a:lnTo>
                    <a:pt x="12253" y="17758"/>
                  </a:lnTo>
                  <a:lnTo>
                    <a:pt x="12666" y="16560"/>
                  </a:lnTo>
                  <a:lnTo>
                    <a:pt x="13086" y="15355"/>
                  </a:lnTo>
                  <a:lnTo>
                    <a:pt x="14332" y="13195"/>
                  </a:lnTo>
                  <a:lnTo>
                    <a:pt x="15159" y="11755"/>
                  </a:lnTo>
                  <a:lnTo>
                    <a:pt x="16202" y="10080"/>
                  </a:lnTo>
                  <a:lnTo>
                    <a:pt x="17238" y="8640"/>
                  </a:lnTo>
                  <a:lnTo>
                    <a:pt x="18694" y="7678"/>
                  </a:lnTo>
                  <a:lnTo>
                    <a:pt x="18694" y="7435"/>
                  </a:lnTo>
                  <a:close/>
                  <a:moveTo>
                    <a:pt x="8724" y="0"/>
                  </a:moveTo>
                  <a:lnTo>
                    <a:pt x="7268" y="720"/>
                  </a:lnTo>
                  <a:lnTo>
                    <a:pt x="6022" y="1440"/>
                  </a:lnTo>
                  <a:lnTo>
                    <a:pt x="3529" y="3600"/>
                  </a:lnTo>
                  <a:lnTo>
                    <a:pt x="2493" y="4555"/>
                  </a:lnTo>
                  <a:lnTo>
                    <a:pt x="1450" y="5518"/>
                  </a:lnTo>
                  <a:lnTo>
                    <a:pt x="413" y="6715"/>
                  </a:lnTo>
                  <a:lnTo>
                    <a:pt x="204" y="7435"/>
                  </a:lnTo>
                  <a:lnTo>
                    <a:pt x="204" y="8398"/>
                  </a:lnTo>
                  <a:lnTo>
                    <a:pt x="0" y="8875"/>
                  </a:lnTo>
                  <a:lnTo>
                    <a:pt x="0" y="9360"/>
                  </a:lnTo>
                  <a:lnTo>
                    <a:pt x="413" y="10080"/>
                  </a:lnTo>
                  <a:lnTo>
                    <a:pt x="1037" y="11278"/>
                  </a:lnTo>
                  <a:lnTo>
                    <a:pt x="2073" y="12475"/>
                  </a:lnTo>
                  <a:lnTo>
                    <a:pt x="3739" y="14635"/>
                  </a:lnTo>
                  <a:lnTo>
                    <a:pt x="5189" y="16318"/>
                  </a:lnTo>
                  <a:lnTo>
                    <a:pt x="6854" y="17758"/>
                  </a:lnTo>
                  <a:lnTo>
                    <a:pt x="8514" y="18962"/>
                  </a:lnTo>
                  <a:lnTo>
                    <a:pt x="9970" y="20160"/>
                  </a:lnTo>
                  <a:lnTo>
                    <a:pt x="9970" y="20880"/>
                  </a:lnTo>
                  <a:lnTo>
                    <a:pt x="10384" y="21358"/>
                  </a:lnTo>
                  <a:lnTo>
                    <a:pt x="11007" y="21600"/>
                  </a:lnTo>
                  <a:lnTo>
                    <a:pt x="11420" y="21122"/>
                  </a:lnTo>
                  <a:lnTo>
                    <a:pt x="12876" y="21122"/>
                  </a:lnTo>
                  <a:lnTo>
                    <a:pt x="13709" y="20638"/>
                  </a:lnTo>
                  <a:lnTo>
                    <a:pt x="14332" y="20160"/>
                  </a:lnTo>
                  <a:lnTo>
                    <a:pt x="15992" y="18478"/>
                  </a:lnTo>
                  <a:lnTo>
                    <a:pt x="17448" y="16318"/>
                  </a:lnTo>
                  <a:lnTo>
                    <a:pt x="18898" y="14158"/>
                  </a:lnTo>
                  <a:lnTo>
                    <a:pt x="20144" y="11755"/>
                  </a:lnTo>
                  <a:lnTo>
                    <a:pt x="20977" y="10080"/>
                  </a:lnTo>
                  <a:lnTo>
                    <a:pt x="21600" y="8875"/>
                  </a:lnTo>
                  <a:lnTo>
                    <a:pt x="21390" y="8398"/>
                  </a:lnTo>
                  <a:lnTo>
                    <a:pt x="21187" y="7920"/>
                  </a:lnTo>
                  <a:lnTo>
                    <a:pt x="20563" y="7200"/>
                  </a:lnTo>
                  <a:lnTo>
                    <a:pt x="19940" y="6715"/>
                  </a:lnTo>
                  <a:lnTo>
                    <a:pt x="19940" y="6238"/>
                  </a:lnTo>
                  <a:lnTo>
                    <a:pt x="19731" y="5995"/>
                  </a:lnTo>
                  <a:lnTo>
                    <a:pt x="17448" y="3835"/>
                  </a:lnTo>
                  <a:lnTo>
                    <a:pt x="14955" y="1918"/>
                  </a:lnTo>
                  <a:lnTo>
                    <a:pt x="13499" y="955"/>
                  </a:lnTo>
                  <a:lnTo>
                    <a:pt x="12043" y="235"/>
                  </a:lnTo>
                  <a:lnTo>
                    <a:pt x="10593" y="0"/>
                  </a:lnTo>
                  <a:close/>
                </a:path>
              </a:pathLst>
            </a:custGeom>
            <a:solidFill>
              <a:srgbClr val="95A5A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65" name="Shape 1551"/>
            <p:cNvSpPr/>
            <p:nvPr/>
          </p:nvSpPr>
          <p:spPr>
            <a:xfrm>
              <a:off x="9069375" y="3121416"/>
              <a:ext cx="82625" cy="4021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10514" y="7200"/>
                  </a:lnTo>
                  <a:lnTo>
                    <a:pt x="5257" y="12012"/>
                  </a:lnTo>
                  <a:lnTo>
                    <a:pt x="0" y="18000"/>
                  </a:lnTo>
                  <a:lnTo>
                    <a:pt x="0" y="21600"/>
                  </a:lnTo>
                  <a:lnTo>
                    <a:pt x="573" y="21600"/>
                  </a:lnTo>
                  <a:lnTo>
                    <a:pt x="21600" y="108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95A5A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66" name="Shape 1552"/>
            <p:cNvSpPr/>
            <p:nvPr/>
          </p:nvSpPr>
          <p:spPr>
            <a:xfrm>
              <a:off x="7768952" y="4678803"/>
              <a:ext cx="1383048" cy="196845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100" y="7796"/>
                  </a:moveTo>
                  <a:lnTo>
                    <a:pt x="20134" y="7919"/>
                  </a:lnTo>
                  <a:lnTo>
                    <a:pt x="20205" y="8042"/>
                  </a:lnTo>
                  <a:lnTo>
                    <a:pt x="20379" y="8262"/>
                  </a:lnTo>
                  <a:lnTo>
                    <a:pt x="20588" y="8458"/>
                  </a:lnTo>
                  <a:lnTo>
                    <a:pt x="20693" y="8532"/>
                  </a:lnTo>
                  <a:lnTo>
                    <a:pt x="20833" y="8605"/>
                  </a:lnTo>
                  <a:lnTo>
                    <a:pt x="20588" y="9072"/>
                  </a:lnTo>
                  <a:lnTo>
                    <a:pt x="20519" y="8998"/>
                  </a:lnTo>
                  <a:lnTo>
                    <a:pt x="20448" y="8900"/>
                  </a:lnTo>
                  <a:lnTo>
                    <a:pt x="20205" y="8581"/>
                  </a:lnTo>
                  <a:lnTo>
                    <a:pt x="20030" y="8410"/>
                  </a:lnTo>
                  <a:lnTo>
                    <a:pt x="19925" y="8311"/>
                  </a:lnTo>
                  <a:lnTo>
                    <a:pt x="19786" y="8262"/>
                  </a:lnTo>
                  <a:lnTo>
                    <a:pt x="20100" y="7796"/>
                  </a:lnTo>
                  <a:close/>
                  <a:moveTo>
                    <a:pt x="19716" y="8336"/>
                  </a:moveTo>
                  <a:lnTo>
                    <a:pt x="19925" y="8532"/>
                  </a:lnTo>
                  <a:lnTo>
                    <a:pt x="20100" y="8753"/>
                  </a:lnTo>
                  <a:lnTo>
                    <a:pt x="20239" y="8998"/>
                  </a:lnTo>
                  <a:lnTo>
                    <a:pt x="20344" y="9120"/>
                  </a:lnTo>
                  <a:lnTo>
                    <a:pt x="20484" y="9194"/>
                  </a:lnTo>
                  <a:lnTo>
                    <a:pt x="20519" y="9194"/>
                  </a:lnTo>
                  <a:lnTo>
                    <a:pt x="20344" y="9586"/>
                  </a:lnTo>
                  <a:lnTo>
                    <a:pt x="20100" y="9341"/>
                  </a:lnTo>
                  <a:lnTo>
                    <a:pt x="19681" y="8753"/>
                  </a:lnTo>
                  <a:lnTo>
                    <a:pt x="19646" y="8753"/>
                  </a:lnTo>
                  <a:lnTo>
                    <a:pt x="19611" y="8777"/>
                  </a:lnTo>
                  <a:lnTo>
                    <a:pt x="19646" y="8924"/>
                  </a:lnTo>
                  <a:lnTo>
                    <a:pt x="19716" y="9072"/>
                  </a:lnTo>
                  <a:lnTo>
                    <a:pt x="19891" y="9341"/>
                  </a:lnTo>
                  <a:lnTo>
                    <a:pt x="20065" y="9538"/>
                  </a:lnTo>
                  <a:lnTo>
                    <a:pt x="20134" y="9660"/>
                  </a:lnTo>
                  <a:lnTo>
                    <a:pt x="20274" y="9734"/>
                  </a:lnTo>
                  <a:lnTo>
                    <a:pt x="19960" y="10273"/>
                  </a:lnTo>
                  <a:lnTo>
                    <a:pt x="19891" y="10175"/>
                  </a:lnTo>
                  <a:lnTo>
                    <a:pt x="19786" y="10052"/>
                  </a:lnTo>
                  <a:lnTo>
                    <a:pt x="19611" y="9856"/>
                  </a:lnTo>
                  <a:lnTo>
                    <a:pt x="19367" y="9538"/>
                  </a:lnTo>
                  <a:lnTo>
                    <a:pt x="19088" y="9243"/>
                  </a:lnTo>
                  <a:lnTo>
                    <a:pt x="19506" y="8679"/>
                  </a:lnTo>
                  <a:lnTo>
                    <a:pt x="19716" y="8336"/>
                  </a:lnTo>
                  <a:close/>
                  <a:moveTo>
                    <a:pt x="19018" y="9341"/>
                  </a:moveTo>
                  <a:lnTo>
                    <a:pt x="19192" y="9611"/>
                  </a:lnTo>
                  <a:lnTo>
                    <a:pt x="19367" y="9856"/>
                  </a:lnTo>
                  <a:lnTo>
                    <a:pt x="19577" y="10150"/>
                  </a:lnTo>
                  <a:lnTo>
                    <a:pt x="19716" y="10298"/>
                  </a:lnTo>
                  <a:lnTo>
                    <a:pt x="19856" y="10395"/>
                  </a:lnTo>
                  <a:lnTo>
                    <a:pt x="19820" y="10469"/>
                  </a:lnTo>
                  <a:lnTo>
                    <a:pt x="19611" y="10763"/>
                  </a:lnTo>
                  <a:lnTo>
                    <a:pt x="19472" y="10567"/>
                  </a:lnTo>
                  <a:lnTo>
                    <a:pt x="19332" y="10420"/>
                  </a:lnTo>
                  <a:lnTo>
                    <a:pt x="19053" y="10052"/>
                  </a:lnTo>
                  <a:lnTo>
                    <a:pt x="18913" y="9856"/>
                  </a:lnTo>
                  <a:lnTo>
                    <a:pt x="18878" y="9758"/>
                  </a:lnTo>
                  <a:lnTo>
                    <a:pt x="18878" y="9635"/>
                  </a:lnTo>
                  <a:lnTo>
                    <a:pt x="18844" y="9660"/>
                  </a:lnTo>
                  <a:lnTo>
                    <a:pt x="19018" y="9341"/>
                  </a:lnTo>
                  <a:close/>
                  <a:moveTo>
                    <a:pt x="18844" y="9660"/>
                  </a:moveTo>
                  <a:lnTo>
                    <a:pt x="18809" y="9807"/>
                  </a:lnTo>
                  <a:lnTo>
                    <a:pt x="18809" y="9954"/>
                  </a:lnTo>
                  <a:lnTo>
                    <a:pt x="18878" y="10101"/>
                  </a:lnTo>
                  <a:lnTo>
                    <a:pt x="18983" y="10248"/>
                  </a:lnTo>
                  <a:lnTo>
                    <a:pt x="19192" y="10592"/>
                  </a:lnTo>
                  <a:lnTo>
                    <a:pt x="19332" y="10763"/>
                  </a:lnTo>
                  <a:lnTo>
                    <a:pt x="19472" y="10935"/>
                  </a:lnTo>
                  <a:lnTo>
                    <a:pt x="19297" y="11205"/>
                  </a:lnTo>
                  <a:lnTo>
                    <a:pt x="19228" y="11057"/>
                  </a:lnTo>
                  <a:lnTo>
                    <a:pt x="19123" y="10910"/>
                  </a:lnTo>
                  <a:lnTo>
                    <a:pt x="18913" y="10641"/>
                  </a:lnTo>
                  <a:lnTo>
                    <a:pt x="18739" y="10420"/>
                  </a:lnTo>
                  <a:lnTo>
                    <a:pt x="18635" y="10322"/>
                  </a:lnTo>
                  <a:lnTo>
                    <a:pt x="18495" y="10224"/>
                  </a:lnTo>
                  <a:lnTo>
                    <a:pt x="18844" y="9660"/>
                  </a:lnTo>
                  <a:close/>
                  <a:moveTo>
                    <a:pt x="18424" y="10347"/>
                  </a:moveTo>
                  <a:lnTo>
                    <a:pt x="18599" y="10567"/>
                  </a:lnTo>
                  <a:lnTo>
                    <a:pt x="18774" y="10763"/>
                  </a:lnTo>
                  <a:lnTo>
                    <a:pt x="18949" y="11057"/>
                  </a:lnTo>
                  <a:lnTo>
                    <a:pt x="19158" y="11352"/>
                  </a:lnTo>
                  <a:lnTo>
                    <a:pt x="19192" y="11352"/>
                  </a:lnTo>
                  <a:lnTo>
                    <a:pt x="18949" y="11719"/>
                  </a:lnTo>
                  <a:lnTo>
                    <a:pt x="18739" y="11475"/>
                  </a:lnTo>
                  <a:lnTo>
                    <a:pt x="18495" y="11131"/>
                  </a:lnTo>
                  <a:lnTo>
                    <a:pt x="18250" y="10788"/>
                  </a:lnTo>
                  <a:lnTo>
                    <a:pt x="18215" y="10763"/>
                  </a:lnTo>
                  <a:lnTo>
                    <a:pt x="18181" y="10763"/>
                  </a:lnTo>
                  <a:lnTo>
                    <a:pt x="18424" y="10347"/>
                  </a:lnTo>
                  <a:close/>
                  <a:moveTo>
                    <a:pt x="18145" y="10837"/>
                  </a:moveTo>
                  <a:lnTo>
                    <a:pt x="18215" y="10984"/>
                  </a:lnTo>
                  <a:lnTo>
                    <a:pt x="18285" y="11131"/>
                  </a:lnTo>
                  <a:lnTo>
                    <a:pt x="18460" y="11401"/>
                  </a:lnTo>
                  <a:lnTo>
                    <a:pt x="18809" y="11916"/>
                  </a:lnTo>
                  <a:lnTo>
                    <a:pt x="18529" y="12357"/>
                  </a:lnTo>
                  <a:lnTo>
                    <a:pt x="18285" y="12038"/>
                  </a:lnTo>
                  <a:lnTo>
                    <a:pt x="18041" y="11744"/>
                  </a:lnTo>
                  <a:lnTo>
                    <a:pt x="17831" y="11475"/>
                  </a:lnTo>
                  <a:lnTo>
                    <a:pt x="18145" y="10837"/>
                  </a:lnTo>
                  <a:close/>
                  <a:moveTo>
                    <a:pt x="17762" y="11572"/>
                  </a:moveTo>
                  <a:lnTo>
                    <a:pt x="18110" y="12112"/>
                  </a:lnTo>
                  <a:lnTo>
                    <a:pt x="18250" y="12308"/>
                  </a:lnTo>
                  <a:lnTo>
                    <a:pt x="18424" y="12528"/>
                  </a:lnTo>
                  <a:lnTo>
                    <a:pt x="18285" y="12700"/>
                  </a:lnTo>
                  <a:lnTo>
                    <a:pt x="18006" y="12333"/>
                  </a:lnTo>
                  <a:lnTo>
                    <a:pt x="17622" y="11818"/>
                  </a:lnTo>
                  <a:lnTo>
                    <a:pt x="17762" y="11572"/>
                  </a:lnTo>
                  <a:close/>
                  <a:moveTo>
                    <a:pt x="17553" y="11965"/>
                  </a:moveTo>
                  <a:lnTo>
                    <a:pt x="17657" y="12210"/>
                  </a:lnTo>
                  <a:lnTo>
                    <a:pt x="17796" y="12455"/>
                  </a:lnTo>
                  <a:lnTo>
                    <a:pt x="17971" y="12700"/>
                  </a:lnTo>
                  <a:lnTo>
                    <a:pt x="18076" y="12799"/>
                  </a:lnTo>
                  <a:lnTo>
                    <a:pt x="18181" y="12872"/>
                  </a:lnTo>
                  <a:lnTo>
                    <a:pt x="17971" y="13190"/>
                  </a:lnTo>
                  <a:lnTo>
                    <a:pt x="17727" y="12872"/>
                  </a:lnTo>
                  <a:lnTo>
                    <a:pt x="17553" y="12652"/>
                  </a:lnTo>
                  <a:lnTo>
                    <a:pt x="17308" y="12406"/>
                  </a:lnTo>
                  <a:lnTo>
                    <a:pt x="17553" y="11965"/>
                  </a:lnTo>
                  <a:close/>
                  <a:moveTo>
                    <a:pt x="17273" y="12504"/>
                  </a:moveTo>
                  <a:lnTo>
                    <a:pt x="17482" y="12774"/>
                  </a:lnTo>
                  <a:lnTo>
                    <a:pt x="17657" y="13043"/>
                  </a:lnTo>
                  <a:lnTo>
                    <a:pt x="17727" y="13215"/>
                  </a:lnTo>
                  <a:lnTo>
                    <a:pt x="17867" y="13387"/>
                  </a:lnTo>
                  <a:lnTo>
                    <a:pt x="17517" y="13926"/>
                  </a:lnTo>
                  <a:lnTo>
                    <a:pt x="17377" y="13779"/>
                  </a:lnTo>
                  <a:lnTo>
                    <a:pt x="17134" y="13338"/>
                  </a:lnTo>
                  <a:lnTo>
                    <a:pt x="17063" y="13215"/>
                  </a:lnTo>
                  <a:lnTo>
                    <a:pt x="16994" y="13166"/>
                  </a:lnTo>
                  <a:lnTo>
                    <a:pt x="16959" y="13117"/>
                  </a:lnTo>
                  <a:lnTo>
                    <a:pt x="17063" y="12921"/>
                  </a:lnTo>
                  <a:lnTo>
                    <a:pt x="17273" y="12504"/>
                  </a:lnTo>
                  <a:close/>
                  <a:moveTo>
                    <a:pt x="6735" y="6301"/>
                  </a:moveTo>
                  <a:lnTo>
                    <a:pt x="9771" y="7184"/>
                  </a:lnTo>
                  <a:lnTo>
                    <a:pt x="11272" y="7625"/>
                  </a:lnTo>
                  <a:lnTo>
                    <a:pt x="12771" y="8091"/>
                  </a:lnTo>
                  <a:lnTo>
                    <a:pt x="13504" y="8311"/>
                  </a:lnTo>
                  <a:lnTo>
                    <a:pt x="14272" y="8508"/>
                  </a:lnTo>
                  <a:lnTo>
                    <a:pt x="15738" y="8949"/>
                  </a:lnTo>
                  <a:lnTo>
                    <a:pt x="17063" y="9439"/>
                  </a:lnTo>
                  <a:lnTo>
                    <a:pt x="17727" y="9635"/>
                  </a:lnTo>
                  <a:lnTo>
                    <a:pt x="18076" y="9734"/>
                  </a:lnTo>
                  <a:lnTo>
                    <a:pt x="18460" y="9807"/>
                  </a:lnTo>
                  <a:lnTo>
                    <a:pt x="17762" y="10984"/>
                  </a:lnTo>
                  <a:lnTo>
                    <a:pt x="17413" y="11572"/>
                  </a:lnTo>
                  <a:lnTo>
                    <a:pt x="17134" y="12185"/>
                  </a:lnTo>
                  <a:lnTo>
                    <a:pt x="16610" y="13142"/>
                  </a:lnTo>
                  <a:lnTo>
                    <a:pt x="16052" y="14073"/>
                  </a:lnTo>
                  <a:lnTo>
                    <a:pt x="15424" y="13852"/>
                  </a:lnTo>
                  <a:lnTo>
                    <a:pt x="14796" y="13681"/>
                  </a:lnTo>
                  <a:lnTo>
                    <a:pt x="13504" y="13338"/>
                  </a:lnTo>
                  <a:lnTo>
                    <a:pt x="12737" y="13093"/>
                  </a:lnTo>
                  <a:lnTo>
                    <a:pt x="12004" y="12847"/>
                  </a:lnTo>
                  <a:lnTo>
                    <a:pt x="11272" y="12578"/>
                  </a:lnTo>
                  <a:lnTo>
                    <a:pt x="10504" y="12357"/>
                  </a:lnTo>
                  <a:lnTo>
                    <a:pt x="8898" y="11891"/>
                  </a:lnTo>
                  <a:lnTo>
                    <a:pt x="7293" y="11401"/>
                  </a:lnTo>
                  <a:lnTo>
                    <a:pt x="5653" y="10910"/>
                  </a:lnTo>
                  <a:lnTo>
                    <a:pt x="4851" y="10690"/>
                  </a:lnTo>
                  <a:lnTo>
                    <a:pt x="4013" y="10469"/>
                  </a:lnTo>
                  <a:lnTo>
                    <a:pt x="4047" y="10420"/>
                  </a:lnTo>
                  <a:lnTo>
                    <a:pt x="4990" y="8949"/>
                  </a:lnTo>
                  <a:lnTo>
                    <a:pt x="5932" y="7502"/>
                  </a:lnTo>
                  <a:lnTo>
                    <a:pt x="6735" y="6301"/>
                  </a:lnTo>
                  <a:close/>
                  <a:moveTo>
                    <a:pt x="16854" y="13264"/>
                  </a:moveTo>
                  <a:lnTo>
                    <a:pt x="16924" y="13461"/>
                  </a:lnTo>
                  <a:lnTo>
                    <a:pt x="17029" y="13705"/>
                  </a:lnTo>
                  <a:lnTo>
                    <a:pt x="17203" y="13951"/>
                  </a:lnTo>
                  <a:lnTo>
                    <a:pt x="17377" y="14147"/>
                  </a:lnTo>
                  <a:lnTo>
                    <a:pt x="17203" y="14367"/>
                  </a:lnTo>
                  <a:lnTo>
                    <a:pt x="16994" y="13975"/>
                  </a:lnTo>
                  <a:lnTo>
                    <a:pt x="16820" y="13779"/>
                  </a:lnTo>
                  <a:lnTo>
                    <a:pt x="16645" y="13632"/>
                  </a:lnTo>
                  <a:lnTo>
                    <a:pt x="16854" y="13264"/>
                  </a:lnTo>
                  <a:close/>
                  <a:moveTo>
                    <a:pt x="16575" y="13730"/>
                  </a:moveTo>
                  <a:lnTo>
                    <a:pt x="16820" y="14147"/>
                  </a:lnTo>
                  <a:lnTo>
                    <a:pt x="16959" y="14367"/>
                  </a:lnTo>
                  <a:lnTo>
                    <a:pt x="17099" y="14564"/>
                  </a:lnTo>
                  <a:lnTo>
                    <a:pt x="16959" y="14785"/>
                  </a:lnTo>
                  <a:lnTo>
                    <a:pt x="16785" y="14564"/>
                  </a:lnTo>
                  <a:lnTo>
                    <a:pt x="16610" y="14270"/>
                  </a:lnTo>
                  <a:lnTo>
                    <a:pt x="16471" y="13951"/>
                  </a:lnTo>
                  <a:lnTo>
                    <a:pt x="16575" y="13730"/>
                  </a:lnTo>
                  <a:close/>
                  <a:moveTo>
                    <a:pt x="16366" y="14123"/>
                  </a:moveTo>
                  <a:lnTo>
                    <a:pt x="16435" y="14392"/>
                  </a:lnTo>
                  <a:lnTo>
                    <a:pt x="16506" y="14613"/>
                  </a:lnTo>
                  <a:lnTo>
                    <a:pt x="16610" y="14833"/>
                  </a:lnTo>
                  <a:lnTo>
                    <a:pt x="16680" y="14932"/>
                  </a:lnTo>
                  <a:lnTo>
                    <a:pt x="16785" y="15029"/>
                  </a:lnTo>
                  <a:lnTo>
                    <a:pt x="16645" y="15250"/>
                  </a:lnTo>
                  <a:lnTo>
                    <a:pt x="16435" y="14932"/>
                  </a:lnTo>
                  <a:lnTo>
                    <a:pt x="16296" y="14735"/>
                  </a:lnTo>
                  <a:lnTo>
                    <a:pt x="16156" y="14514"/>
                  </a:lnTo>
                  <a:lnTo>
                    <a:pt x="16366" y="14123"/>
                  </a:lnTo>
                  <a:close/>
                  <a:moveTo>
                    <a:pt x="16087" y="14613"/>
                  </a:moveTo>
                  <a:lnTo>
                    <a:pt x="16331" y="15103"/>
                  </a:lnTo>
                  <a:lnTo>
                    <a:pt x="16401" y="15275"/>
                  </a:lnTo>
                  <a:lnTo>
                    <a:pt x="16471" y="15373"/>
                  </a:lnTo>
                  <a:lnTo>
                    <a:pt x="16540" y="15446"/>
                  </a:lnTo>
                  <a:lnTo>
                    <a:pt x="16435" y="15618"/>
                  </a:lnTo>
                  <a:lnTo>
                    <a:pt x="16261" y="15397"/>
                  </a:lnTo>
                  <a:lnTo>
                    <a:pt x="15912" y="14882"/>
                  </a:lnTo>
                  <a:lnTo>
                    <a:pt x="16087" y="14613"/>
                  </a:lnTo>
                  <a:close/>
                  <a:moveTo>
                    <a:pt x="15842" y="15005"/>
                  </a:moveTo>
                  <a:lnTo>
                    <a:pt x="16052" y="15470"/>
                  </a:lnTo>
                  <a:lnTo>
                    <a:pt x="16156" y="15667"/>
                  </a:lnTo>
                  <a:lnTo>
                    <a:pt x="16296" y="15838"/>
                  </a:lnTo>
                  <a:lnTo>
                    <a:pt x="16121" y="16133"/>
                  </a:lnTo>
                  <a:lnTo>
                    <a:pt x="15912" y="15789"/>
                  </a:lnTo>
                  <a:lnTo>
                    <a:pt x="15773" y="15594"/>
                  </a:lnTo>
                  <a:lnTo>
                    <a:pt x="15633" y="15397"/>
                  </a:lnTo>
                  <a:lnTo>
                    <a:pt x="15842" y="15005"/>
                  </a:lnTo>
                  <a:close/>
                  <a:moveTo>
                    <a:pt x="15564" y="15495"/>
                  </a:moveTo>
                  <a:lnTo>
                    <a:pt x="15738" y="15838"/>
                  </a:lnTo>
                  <a:lnTo>
                    <a:pt x="15842" y="16084"/>
                  </a:lnTo>
                  <a:lnTo>
                    <a:pt x="15912" y="16182"/>
                  </a:lnTo>
                  <a:lnTo>
                    <a:pt x="16017" y="16280"/>
                  </a:lnTo>
                  <a:lnTo>
                    <a:pt x="16052" y="16280"/>
                  </a:lnTo>
                  <a:lnTo>
                    <a:pt x="15878" y="16599"/>
                  </a:lnTo>
                  <a:lnTo>
                    <a:pt x="15702" y="16403"/>
                  </a:lnTo>
                  <a:lnTo>
                    <a:pt x="15493" y="16157"/>
                  </a:lnTo>
                  <a:lnTo>
                    <a:pt x="15319" y="15937"/>
                  </a:lnTo>
                  <a:lnTo>
                    <a:pt x="15564" y="15495"/>
                  </a:lnTo>
                  <a:close/>
                  <a:moveTo>
                    <a:pt x="15284" y="16010"/>
                  </a:moveTo>
                  <a:lnTo>
                    <a:pt x="15354" y="16231"/>
                  </a:lnTo>
                  <a:lnTo>
                    <a:pt x="15493" y="16403"/>
                  </a:lnTo>
                  <a:lnTo>
                    <a:pt x="15598" y="16599"/>
                  </a:lnTo>
                  <a:lnTo>
                    <a:pt x="15773" y="16795"/>
                  </a:lnTo>
                  <a:lnTo>
                    <a:pt x="15598" y="17040"/>
                  </a:lnTo>
                  <a:lnTo>
                    <a:pt x="15493" y="16893"/>
                  </a:lnTo>
                  <a:lnTo>
                    <a:pt x="15424" y="16746"/>
                  </a:lnTo>
                  <a:lnTo>
                    <a:pt x="15284" y="16525"/>
                  </a:lnTo>
                  <a:lnTo>
                    <a:pt x="15110" y="16304"/>
                  </a:lnTo>
                  <a:lnTo>
                    <a:pt x="15284" y="16010"/>
                  </a:lnTo>
                  <a:close/>
                  <a:moveTo>
                    <a:pt x="15074" y="16354"/>
                  </a:moveTo>
                  <a:lnTo>
                    <a:pt x="15214" y="16819"/>
                  </a:lnTo>
                  <a:lnTo>
                    <a:pt x="15354" y="17040"/>
                  </a:lnTo>
                  <a:lnTo>
                    <a:pt x="15424" y="17138"/>
                  </a:lnTo>
                  <a:lnTo>
                    <a:pt x="15528" y="17236"/>
                  </a:lnTo>
                  <a:lnTo>
                    <a:pt x="15354" y="17531"/>
                  </a:lnTo>
                  <a:lnTo>
                    <a:pt x="15214" y="17310"/>
                  </a:lnTo>
                  <a:lnTo>
                    <a:pt x="15005" y="17065"/>
                  </a:lnTo>
                  <a:lnTo>
                    <a:pt x="14900" y="16966"/>
                  </a:lnTo>
                  <a:lnTo>
                    <a:pt x="14796" y="16844"/>
                  </a:lnTo>
                  <a:lnTo>
                    <a:pt x="15074" y="16354"/>
                  </a:lnTo>
                  <a:close/>
                  <a:moveTo>
                    <a:pt x="14760" y="16893"/>
                  </a:moveTo>
                  <a:lnTo>
                    <a:pt x="15040" y="17408"/>
                  </a:lnTo>
                  <a:lnTo>
                    <a:pt x="15145" y="17579"/>
                  </a:lnTo>
                  <a:lnTo>
                    <a:pt x="15250" y="17727"/>
                  </a:lnTo>
                  <a:lnTo>
                    <a:pt x="15145" y="17996"/>
                  </a:lnTo>
                  <a:lnTo>
                    <a:pt x="15005" y="17800"/>
                  </a:lnTo>
                  <a:lnTo>
                    <a:pt x="14900" y="17604"/>
                  </a:lnTo>
                  <a:lnTo>
                    <a:pt x="14760" y="17408"/>
                  </a:lnTo>
                  <a:lnTo>
                    <a:pt x="14586" y="17236"/>
                  </a:lnTo>
                  <a:lnTo>
                    <a:pt x="14621" y="17163"/>
                  </a:lnTo>
                  <a:lnTo>
                    <a:pt x="14760" y="16893"/>
                  </a:lnTo>
                  <a:close/>
                  <a:moveTo>
                    <a:pt x="14482" y="17359"/>
                  </a:moveTo>
                  <a:lnTo>
                    <a:pt x="14517" y="17432"/>
                  </a:lnTo>
                  <a:lnTo>
                    <a:pt x="14760" y="17849"/>
                  </a:lnTo>
                  <a:lnTo>
                    <a:pt x="14865" y="18021"/>
                  </a:lnTo>
                  <a:lnTo>
                    <a:pt x="14936" y="18119"/>
                  </a:lnTo>
                  <a:lnTo>
                    <a:pt x="15005" y="18217"/>
                  </a:lnTo>
                  <a:lnTo>
                    <a:pt x="14865" y="18511"/>
                  </a:lnTo>
                  <a:lnTo>
                    <a:pt x="14726" y="18364"/>
                  </a:lnTo>
                  <a:lnTo>
                    <a:pt x="14656" y="18290"/>
                  </a:lnTo>
                  <a:lnTo>
                    <a:pt x="14551" y="18143"/>
                  </a:lnTo>
                  <a:lnTo>
                    <a:pt x="14446" y="17947"/>
                  </a:lnTo>
                  <a:lnTo>
                    <a:pt x="14342" y="17849"/>
                  </a:lnTo>
                  <a:lnTo>
                    <a:pt x="14237" y="17775"/>
                  </a:lnTo>
                  <a:lnTo>
                    <a:pt x="14482" y="17359"/>
                  </a:lnTo>
                  <a:close/>
                  <a:moveTo>
                    <a:pt x="14203" y="17849"/>
                  </a:moveTo>
                  <a:lnTo>
                    <a:pt x="14342" y="18094"/>
                  </a:lnTo>
                  <a:lnTo>
                    <a:pt x="14482" y="18340"/>
                  </a:lnTo>
                  <a:lnTo>
                    <a:pt x="14621" y="18487"/>
                  </a:lnTo>
                  <a:lnTo>
                    <a:pt x="14691" y="18584"/>
                  </a:lnTo>
                  <a:lnTo>
                    <a:pt x="14831" y="18609"/>
                  </a:lnTo>
                  <a:lnTo>
                    <a:pt x="14621" y="19026"/>
                  </a:lnTo>
                  <a:lnTo>
                    <a:pt x="14551" y="18952"/>
                  </a:lnTo>
                  <a:lnTo>
                    <a:pt x="14342" y="18584"/>
                  </a:lnTo>
                  <a:lnTo>
                    <a:pt x="14203" y="18364"/>
                  </a:lnTo>
                  <a:lnTo>
                    <a:pt x="14098" y="18266"/>
                  </a:lnTo>
                  <a:lnTo>
                    <a:pt x="13993" y="18193"/>
                  </a:lnTo>
                  <a:lnTo>
                    <a:pt x="14203" y="17849"/>
                  </a:lnTo>
                  <a:close/>
                  <a:moveTo>
                    <a:pt x="13958" y="18241"/>
                  </a:moveTo>
                  <a:lnTo>
                    <a:pt x="14063" y="18364"/>
                  </a:lnTo>
                  <a:lnTo>
                    <a:pt x="14132" y="18511"/>
                  </a:lnTo>
                  <a:lnTo>
                    <a:pt x="14237" y="18756"/>
                  </a:lnTo>
                  <a:lnTo>
                    <a:pt x="14342" y="18977"/>
                  </a:lnTo>
                  <a:lnTo>
                    <a:pt x="14412" y="19075"/>
                  </a:lnTo>
                  <a:lnTo>
                    <a:pt x="14517" y="19173"/>
                  </a:lnTo>
                  <a:lnTo>
                    <a:pt x="14342" y="19467"/>
                  </a:lnTo>
                  <a:lnTo>
                    <a:pt x="14167" y="19222"/>
                  </a:lnTo>
                  <a:lnTo>
                    <a:pt x="14063" y="19002"/>
                  </a:lnTo>
                  <a:lnTo>
                    <a:pt x="13958" y="18756"/>
                  </a:lnTo>
                  <a:lnTo>
                    <a:pt x="13818" y="18536"/>
                  </a:lnTo>
                  <a:lnTo>
                    <a:pt x="13784" y="18536"/>
                  </a:lnTo>
                  <a:lnTo>
                    <a:pt x="13958" y="18241"/>
                  </a:lnTo>
                  <a:close/>
                  <a:moveTo>
                    <a:pt x="13749" y="18584"/>
                  </a:moveTo>
                  <a:lnTo>
                    <a:pt x="13818" y="18855"/>
                  </a:lnTo>
                  <a:lnTo>
                    <a:pt x="13889" y="19124"/>
                  </a:lnTo>
                  <a:lnTo>
                    <a:pt x="13958" y="19246"/>
                  </a:lnTo>
                  <a:lnTo>
                    <a:pt x="14028" y="19369"/>
                  </a:lnTo>
                  <a:lnTo>
                    <a:pt x="14098" y="19492"/>
                  </a:lnTo>
                  <a:lnTo>
                    <a:pt x="14237" y="19590"/>
                  </a:lnTo>
                  <a:lnTo>
                    <a:pt x="14098" y="19835"/>
                  </a:lnTo>
                  <a:lnTo>
                    <a:pt x="13853" y="19541"/>
                  </a:lnTo>
                  <a:lnTo>
                    <a:pt x="13679" y="19296"/>
                  </a:lnTo>
                  <a:lnTo>
                    <a:pt x="13470" y="19075"/>
                  </a:lnTo>
                  <a:lnTo>
                    <a:pt x="13749" y="18584"/>
                  </a:lnTo>
                  <a:close/>
                  <a:moveTo>
                    <a:pt x="279" y="17040"/>
                  </a:moveTo>
                  <a:lnTo>
                    <a:pt x="419" y="17163"/>
                  </a:lnTo>
                  <a:lnTo>
                    <a:pt x="593" y="17260"/>
                  </a:lnTo>
                  <a:lnTo>
                    <a:pt x="767" y="17359"/>
                  </a:lnTo>
                  <a:lnTo>
                    <a:pt x="1012" y="17432"/>
                  </a:lnTo>
                  <a:lnTo>
                    <a:pt x="1430" y="17579"/>
                  </a:lnTo>
                  <a:lnTo>
                    <a:pt x="1849" y="17678"/>
                  </a:lnTo>
                  <a:lnTo>
                    <a:pt x="3594" y="18168"/>
                  </a:lnTo>
                  <a:lnTo>
                    <a:pt x="4466" y="18413"/>
                  </a:lnTo>
                  <a:lnTo>
                    <a:pt x="5339" y="18634"/>
                  </a:lnTo>
                  <a:lnTo>
                    <a:pt x="7188" y="19124"/>
                  </a:lnTo>
                  <a:lnTo>
                    <a:pt x="9038" y="19639"/>
                  </a:lnTo>
                  <a:lnTo>
                    <a:pt x="9875" y="19908"/>
                  </a:lnTo>
                  <a:lnTo>
                    <a:pt x="7537" y="19320"/>
                  </a:lnTo>
                  <a:lnTo>
                    <a:pt x="5653" y="18855"/>
                  </a:lnTo>
                  <a:lnTo>
                    <a:pt x="3769" y="18364"/>
                  </a:lnTo>
                  <a:lnTo>
                    <a:pt x="3664" y="18340"/>
                  </a:lnTo>
                  <a:lnTo>
                    <a:pt x="3001" y="18143"/>
                  </a:lnTo>
                  <a:lnTo>
                    <a:pt x="2303" y="17922"/>
                  </a:lnTo>
                  <a:lnTo>
                    <a:pt x="1640" y="17678"/>
                  </a:lnTo>
                  <a:lnTo>
                    <a:pt x="942" y="17457"/>
                  </a:lnTo>
                  <a:lnTo>
                    <a:pt x="314" y="17187"/>
                  </a:lnTo>
                  <a:lnTo>
                    <a:pt x="244" y="17065"/>
                  </a:lnTo>
                  <a:lnTo>
                    <a:pt x="279" y="17040"/>
                  </a:lnTo>
                  <a:close/>
                  <a:moveTo>
                    <a:pt x="4083" y="10592"/>
                  </a:moveTo>
                  <a:lnTo>
                    <a:pt x="4187" y="10690"/>
                  </a:lnTo>
                  <a:lnTo>
                    <a:pt x="4676" y="10837"/>
                  </a:lnTo>
                  <a:lnTo>
                    <a:pt x="6664" y="11425"/>
                  </a:lnTo>
                  <a:lnTo>
                    <a:pt x="8165" y="11866"/>
                  </a:lnTo>
                  <a:lnTo>
                    <a:pt x="9700" y="12308"/>
                  </a:lnTo>
                  <a:lnTo>
                    <a:pt x="10504" y="12578"/>
                  </a:lnTo>
                  <a:lnTo>
                    <a:pt x="11306" y="12823"/>
                  </a:lnTo>
                  <a:lnTo>
                    <a:pt x="12911" y="13362"/>
                  </a:lnTo>
                  <a:lnTo>
                    <a:pt x="13679" y="13583"/>
                  </a:lnTo>
                  <a:lnTo>
                    <a:pt x="14446" y="13779"/>
                  </a:lnTo>
                  <a:lnTo>
                    <a:pt x="15214" y="13999"/>
                  </a:lnTo>
                  <a:lnTo>
                    <a:pt x="15598" y="14123"/>
                  </a:lnTo>
                  <a:lnTo>
                    <a:pt x="15947" y="14245"/>
                  </a:lnTo>
                  <a:lnTo>
                    <a:pt x="15319" y="15323"/>
                  </a:lnTo>
                  <a:lnTo>
                    <a:pt x="15005" y="15838"/>
                  </a:lnTo>
                  <a:lnTo>
                    <a:pt x="14691" y="16403"/>
                  </a:lnTo>
                  <a:lnTo>
                    <a:pt x="14098" y="17506"/>
                  </a:lnTo>
                  <a:lnTo>
                    <a:pt x="13435" y="18634"/>
                  </a:lnTo>
                  <a:lnTo>
                    <a:pt x="13190" y="19075"/>
                  </a:lnTo>
                  <a:lnTo>
                    <a:pt x="12947" y="19541"/>
                  </a:lnTo>
                  <a:lnTo>
                    <a:pt x="12807" y="19761"/>
                  </a:lnTo>
                  <a:lnTo>
                    <a:pt x="12632" y="19958"/>
                  </a:lnTo>
                  <a:lnTo>
                    <a:pt x="12457" y="20178"/>
                  </a:lnTo>
                  <a:lnTo>
                    <a:pt x="12248" y="20350"/>
                  </a:lnTo>
                  <a:lnTo>
                    <a:pt x="11620" y="20227"/>
                  </a:lnTo>
                  <a:lnTo>
                    <a:pt x="11027" y="20031"/>
                  </a:lnTo>
                  <a:lnTo>
                    <a:pt x="9840" y="19664"/>
                  </a:lnTo>
                  <a:lnTo>
                    <a:pt x="8130" y="19173"/>
                  </a:lnTo>
                  <a:lnTo>
                    <a:pt x="6421" y="18707"/>
                  </a:lnTo>
                  <a:lnTo>
                    <a:pt x="2931" y="17775"/>
                  </a:lnTo>
                  <a:lnTo>
                    <a:pt x="2268" y="17604"/>
                  </a:lnTo>
                  <a:lnTo>
                    <a:pt x="1605" y="17432"/>
                  </a:lnTo>
                  <a:lnTo>
                    <a:pt x="976" y="17212"/>
                  </a:lnTo>
                  <a:lnTo>
                    <a:pt x="662" y="17089"/>
                  </a:lnTo>
                  <a:lnTo>
                    <a:pt x="383" y="16942"/>
                  </a:lnTo>
                  <a:lnTo>
                    <a:pt x="383" y="16893"/>
                  </a:lnTo>
                  <a:lnTo>
                    <a:pt x="419" y="16844"/>
                  </a:lnTo>
                  <a:lnTo>
                    <a:pt x="419" y="16795"/>
                  </a:lnTo>
                  <a:lnTo>
                    <a:pt x="488" y="16672"/>
                  </a:lnTo>
                  <a:lnTo>
                    <a:pt x="733" y="16133"/>
                  </a:lnTo>
                  <a:lnTo>
                    <a:pt x="1640" y="14514"/>
                  </a:lnTo>
                  <a:lnTo>
                    <a:pt x="2757" y="12553"/>
                  </a:lnTo>
                  <a:lnTo>
                    <a:pt x="3943" y="10616"/>
                  </a:lnTo>
                  <a:lnTo>
                    <a:pt x="4013" y="10616"/>
                  </a:lnTo>
                  <a:lnTo>
                    <a:pt x="4047" y="10592"/>
                  </a:lnTo>
                  <a:close/>
                  <a:moveTo>
                    <a:pt x="13435" y="19149"/>
                  </a:moveTo>
                  <a:lnTo>
                    <a:pt x="13679" y="19541"/>
                  </a:lnTo>
                  <a:lnTo>
                    <a:pt x="13818" y="19761"/>
                  </a:lnTo>
                  <a:lnTo>
                    <a:pt x="13993" y="19982"/>
                  </a:lnTo>
                  <a:lnTo>
                    <a:pt x="13749" y="20326"/>
                  </a:lnTo>
                  <a:lnTo>
                    <a:pt x="13714" y="20350"/>
                  </a:lnTo>
                  <a:lnTo>
                    <a:pt x="13644" y="20178"/>
                  </a:lnTo>
                  <a:lnTo>
                    <a:pt x="13575" y="20031"/>
                  </a:lnTo>
                  <a:lnTo>
                    <a:pt x="13435" y="19737"/>
                  </a:lnTo>
                  <a:lnTo>
                    <a:pt x="13261" y="19443"/>
                  </a:lnTo>
                  <a:lnTo>
                    <a:pt x="13399" y="19222"/>
                  </a:lnTo>
                  <a:lnTo>
                    <a:pt x="13435" y="19149"/>
                  </a:lnTo>
                  <a:close/>
                  <a:moveTo>
                    <a:pt x="12842" y="20105"/>
                  </a:moveTo>
                  <a:lnTo>
                    <a:pt x="12876" y="20227"/>
                  </a:lnTo>
                  <a:lnTo>
                    <a:pt x="12947" y="20326"/>
                  </a:lnTo>
                  <a:lnTo>
                    <a:pt x="13085" y="20570"/>
                  </a:lnTo>
                  <a:lnTo>
                    <a:pt x="12457" y="20448"/>
                  </a:lnTo>
                  <a:lnTo>
                    <a:pt x="12667" y="20276"/>
                  </a:lnTo>
                  <a:lnTo>
                    <a:pt x="12842" y="20105"/>
                  </a:lnTo>
                  <a:close/>
                  <a:moveTo>
                    <a:pt x="13190" y="19590"/>
                  </a:moveTo>
                  <a:lnTo>
                    <a:pt x="13330" y="19982"/>
                  </a:lnTo>
                  <a:lnTo>
                    <a:pt x="13435" y="20252"/>
                  </a:lnTo>
                  <a:lnTo>
                    <a:pt x="13504" y="20399"/>
                  </a:lnTo>
                  <a:lnTo>
                    <a:pt x="13609" y="20497"/>
                  </a:lnTo>
                  <a:lnTo>
                    <a:pt x="13504" y="20644"/>
                  </a:lnTo>
                  <a:lnTo>
                    <a:pt x="13470" y="20644"/>
                  </a:lnTo>
                  <a:lnTo>
                    <a:pt x="13470" y="20570"/>
                  </a:lnTo>
                  <a:lnTo>
                    <a:pt x="13435" y="20546"/>
                  </a:lnTo>
                  <a:lnTo>
                    <a:pt x="13399" y="20546"/>
                  </a:lnTo>
                  <a:lnTo>
                    <a:pt x="13365" y="20570"/>
                  </a:lnTo>
                  <a:lnTo>
                    <a:pt x="13121" y="20227"/>
                  </a:lnTo>
                  <a:lnTo>
                    <a:pt x="13051" y="20080"/>
                  </a:lnTo>
                  <a:lnTo>
                    <a:pt x="12981" y="19908"/>
                  </a:lnTo>
                  <a:lnTo>
                    <a:pt x="13190" y="19590"/>
                  </a:lnTo>
                  <a:close/>
                  <a:moveTo>
                    <a:pt x="20484" y="13681"/>
                  </a:moveTo>
                  <a:lnTo>
                    <a:pt x="20065" y="14343"/>
                  </a:lnTo>
                  <a:lnTo>
                    <a:pt x="19716" y="15005"/>
                  </a:lnTo>
                  <a:lnTo>
                    <a:pt x="19367" y="15691"/>
                  </a:lnTo>
                  <a:lnTo>
                    <a:pt x="18983" y="16378"/>
                  </a:lnTo>
                  <a:lnTo>
                    <a:pt x="18529" y="17089"/>
                  </a:lnTo>
                  <a:lnTo>
                    <a:pt x="18076" y="17775"/>
                  </a:lnTo>
                  <a:lnTo>
                    <a:pt x="17587" y="18487"/>
                  </a:lnTo>
                  <a:lnTo>
                    <a:pt x="17134" y="19173"/>
                  </a:lnTo>
                  <a:lnTo>
                    <a:pt x="16889" y="19541"/>
                  </a:lnTo>
                  <a:lnTo>
                    <a:pt x="16680" y="19933"/>
                  </a:lnTo>
                  <a:lnTo>
                    <a:pt x="16471" y="20301"/>
                  </a:lnTo>
                  <a:lnTo>
                    <a:pt x="16192" y="20669"/>
                  </a:lnTo>
                  <a:lnTo>
                    <a:pt x="16296" y="20497"/>
                  </a:lnTo>
                  <a:lnTo>
                    <a:pt x="17377" y="18732"/>
                  </a:lnTo>
                  <a:lnTo>
                    <a:pt x="18460" y="16991"/>
                  </a:lnTo>
                  <a:lnTo>
                    <a:pt x="18913" y="16157"/>
                  </a:lnTo>
                  <a:lnTo>
                    <a:pt x="19332" y="15323"/>
                  </a:lnTo>
                  <a:lnTo>
                    <a:pt x="19577" y="14882"/>
                  </a:lnTo>
                  <a:lnTo>
                    <a:pt x="19856" y="14490"/>
                  </a:lnTo>
                  <a:lnTo>
                    <a:pt x="20484" y="13681"/>
                  </a:lnTo>
                  <a:close/>
                  <a:moveTo>
                    <a:pt x="5688" y="18977"/>
                  </a:moveTo>
                  <a:lnTo>
                    <a:pt x="6769" y="19246"/>
                  </a:lnTo>
                  <a:lnTo>
                    <a:pt x="8758" y="19712"/>
                  </a:lnTo>
                  <a:lnTo>
                    <a:pt x="10748" y="20203"/>
                  </a:lnTo>
                  <a:lnTo>
                    <a:pt x="11550" y="20399"/>
                  </a:lnTo>
                  <a:lnTo>
                    <a:pt x="12074" y="20521"/>
                  </a:lnTo>
                  <a:lnTo>
                    <a:pt x="12039" y="20546"/>
                  </a:lnTo>
                  <a:lnTo>
                    <a:pt x="11969" y="20644"/>
                  </a:lnTo>
                  <a:lnTo>
                    <a:pt x="11934" y="20717"/>
                  </a:lnTo>
                  <a:lnTo>
                    <a:pt x="11515" y="20595"/>
                  </a:lnTo>
                  <a:lnTo>
                    <a:pt x="9666" y="20055"/>
                  </a:lnTo>
                  <a:lnTo>
                    <a:pt x="7782" y="19565"/>
                  </a:lnTo>
                  <a:lnTo>
                    <a:pt x="5688" y="18977"/>
                  </a:lnTo>
                  <a:close/>
                  <a:moveTo>
                    <a:pt x="12771" y="20620"/>
                  </a:moveTo>
                  <a:lnTo>
                    <a:pt x="13225" y="20717"/>
                  </a:lnTo>
                  <a:lnTo>
                    <a:pt x="12981" y="20693"/>
                  </a:lnTo>
                  <a:lnTo>
                    <a:pt x="12771" y="20620"/>
                  </a:lnTo>
                  <a:close/>
                  <a:moveTo>
                    <a:pt x="383" y="17408"/>
                  </a:moveTo>
                  <a:lnTo>
                    <a:pt x="767" y="17579"/>
                  </a:lnTo>
                  <a:lnTo>
                    <a:pt x="1186" y="17751"/>
                  </a:lnTo>
                  <a:lnTo>
                    <a:pt x="1605" y="17898"/>
                  </a:lnTo>
                  <a:lnTo>
                    <a:pt x="2058" y="18021"/>
                  </a:lnTo>
                  <a:lnTo>
                    <a:pt x="2931" y="18266"/>
                  </a:lnTo>
                  <a:lnTo>
                    <a:pt x="3838" y="18511"/>
                  </a:lnTo>
                  <a:lnTo>
                    <a:pt x="5898" y="19149"/>
                  </a:lnTo>
                  <a:lnTo>
                    <a:pt x="6944" y="19467"/>
                  </a:lnTo>
                  <a:lnTo>
                    <a:pt x="7991" y="19761"/>
                  </a:lnTo>
                  <a:lnTo>
                    <a:pt x="9980" y="20301"/>
                  </a:lnTo>
                  <a:lnTo>
                    <a:pt x="11934" y="20864"/>
                  </a:lnTo>
                  <a:lnTo>
                    <a:pt x="11934" y="20938"/>
                  </a:lnTo>
                  <a:lnTo>
                    <a:pt x="11795" y="20914"/>
                  </a:lnTo>
                  <a:lnTo>
                    <a:pt x="11027" y="20669"/>
                  </a:lnTo>
                  <a:lnTo>
                    <a:pt x="10225" y="20448"/>
                  </a:lnTo>
                  <a:lnTo>
                    <a:pt x="8619" y="20007"/>
                  </a:lnTo>
                  <a:lnTo>
                    <a:pt x="7607" y="19712"/>
                  </a:lnTo>
                  <a:lnTo>
                    <a:pt x="6595" y="19418"/>
                  </a:lnTo>
                  <a:lnTo>
                    <a:pt x="4571" y="18781"/>
                  </a:lnTo>
                  <a:lnTo>
                    <a:pt x="2548" y="18168"/>
                  </a:lnTo>
                  <a:lnTo>
                    <a:pt x="1535" y="17898"/>
                  </a:lnTo>
                  <a:lnTo>
                    <a:pt x="523" y="17628"/>
                  </a:lnTo>
                  <a:lnTo>
                    <a:pt x="523" y="17604"/>
                  </a:lnTo>
                  <a:lnTo>
                    <a:pt x="488" y="17579"/>
                  </a:lnTo>
                  <a:lnTo>
                    <a:pt x="383" y="17408"/>
                  </a:lnTo>
                  <a:close/>
                  <a:moveTo>
                    <a:pt x="12283" y="20644"/>
                  </a:moveTo>
                  <a:lnTo>
                    <a:pt x="12353" y="20693"/>
                  </a:lnTo>
                  <a:lnTo>
                    <a:pt x="12457" y="20742"/>
                  </a:lnTo>
                  <a:lnTo>
                    <a:pt x="12702" y="20816"/>
                  </a:lnTo>
                  <a:lnTo>
                    <a:pt x="12981" y="20889"/>
                  </a:lnTo>
                  <a:lnTo>
                    <a:pt x="13261" y="20938"/>
                  </a:lnTo>
                  <a:lnTo>
                    <a:pt x="13190" y="21036"/>
                  </a:lnTo>
                  <a:lnTo>
                    <a:pt x="12702" y="20938"/>
                  </a:lnTo>
                  <a:lnTo>
                    <a:pt x="12214" y="20791"/>
                  </a:lnTo>
                  <a:lnTo>
                    <a:pt x="12214" y="20644"/>
                  </a:lnTo>
                  <a:close/>
                  <a:moveTo>
                    <a:pt x="13539" y="20938"/>
                  </a:moveTo>
                  <a:lnTo>
                    <a:pt x="13575" y="20988"/>
                  </a:lnTo>
                  <a:lnTo>
                    <a:pt x="13644" y="21012"/>
                  </a:lnTo>
                  <a:lnTo>
                    <a:pt x="13889" y="21036"/>
                  </a:lnTo>
                  <a:lnTo>
                    <a:pt x="14132" y="21061"/>
                  </a:lnTo>
                  <a:lnTo>
                    <a:pt x="14586" y="21135"/>
                  </a:lnTo>
                  <a:lnTo>
                    <a:pt x="14307" y="21159"/>
                  </a:lnTo>
                  <a:lnTo>
                    <a:pt x="13993" y="21135"/>
                  </a:lnTo>
                  <a:lnTo>
                    <a:pt x="13714" y="21110"/>
                  </a:lnTo>
                  <a:lnTo>
                    <a:pt x="13399" y="21085"/>
                  </a:lnTo>
                  <a:lnTo>
                    <a:pt x="13435" y="20938"/>
                  </a:lnTo>
                  <a:close/>
                  <a:moveTo>
                    <a:pt x="12179" y="20938"/>
                  </a:moveTo>
                  <a:lnTo>
                    <a:pt x="12283" y="20963"/>
                  </a:lnTo>
                  <a:lnTo>
                    <a:pt x="12737" y="21085"/>
                  </a:lnTo>
                  <a:lnTo>
                    <a:pt x="13190" y="21183"/>
                  </a:lnTo>
                  <a:lnTo>
                    <a:pt x="13225" y="21331"/>
                  </a:lnTo>
                  <a:lnTo>
                    <a:pt x="12179" y="21036"/>
                  </a:lnTo>
                  <a:lnTo>
                    <a:pt x="12179" y="20938"/>
                  </a:lnTo>
                  <a:close/>
                  <a:moveTo>
                    <a:pt x="15633" y="21110"/>
                  </a:moveTo>
                  <a:lnTo>
                    <a:pt x="15459" y="21208"/>
                  </a:lnTo>
                  <a:lnTo>
                    <a:pt x="15250" y="21306"/>
                  </a:lnTo>
                  <a:lnTo>
                    <a:pt x="15040" y="21379"/>
                  </a:lnTo>
                  <a:lnTo>
                    <a:pt x="14831" y="21429"/>
                  </a:lnTo>
                  <a:lnTo>
                    <a:pt x="14586" y="21453"/>
                  </a:lnTo>
                  <a:lnTo>
                    <a:pt x="14377" y="21453"/>
                  </a:lnTo>
                  <a:lnTo>
                    <a:pt x="13889" y="21429"/>
                  </a:lnTo>
                  <a:lnTo>
                    <a:pt x="13435" y="21355"/>
                  </a:lnTo>
                  <a:lnTo>
                    <a:pt x="13470" y="21331"/>
                  </a:lnTo>
                  <a:lnTo>
                    <a:pt x="13435" y="21282"/>
                  </a:lnTo>
                  <a:lnTo>
                    <a:pt x="13435" y="21232"/>
                  </a:lnTo>
                  <a:lnTo>
                    <a:pt x="13993" y="21282"/>
                  </a:lnTo>
                  <a:lnTo>
                    <a:pt x="14796" y="21282"/>
                  </a:lnTo>
                  <a:lnTo>
                    <a:pt x="15074" y="21232"/>
                  </a:lnTo>
                  <a:lnTo>
                    <a:pt x="15354" y="21183"/>
                  </a:lnTo>
                  <a:lnTo>
                    <a:pt x="15633" y="21110"/>
                  </a:lnTo>
                  <a:close/>
                  <a:moveTo>
                    <a:pt x="10120" y="0"/>
                  </a:moveTo>
                  <a:lnTo>
                    <a:pt x="10085" y="25"/>
                  </a:lnTo>
                  <a:lnTo>
                    <a:pt x="9875" y="564"/>
                  </a:lnTo>
                  <a:lnTo>
                    <a:pt x="9666" y="1079"/>
                  </a:lnTo>
                  <a:lnTo>
                    <a:pt x="9386" y="1593"/>
                  </a:lnTo>
                  <a:lnTo>
                    <a:pt x="9107" y="2084"/>
                  </a:lnTo>
                  <a:lnTo>
                    <a:pt x="8515" y="3089"/>
                  </a:lnTo>
                  <a:lnTo>
                    <a:pt x="7851" y="4070"/>
                  </a:lnTo>
                  <a:lnTo>
                    <a:pt x="6630" y="6007"/>
                  </a:lnTo>
                  <a:lnTo>
                    <a:pt x="6036" y="6963"/>
                  </a:lnTo>
                  <a:lnTo>
                    <a:pt x="5374" y="7919"/>
                  </a:lnTo>
                  <a:lnTo>
                    <a:pt x="4885" y="8605"/>
                  </a:lnTo>
                  <a:lnTo>
                    <a:pt x="4432" y="9317"/>
                  </a:lnTo>
                  <a:lnTo>
                    <a:pt x="3594" y="10763"/>
                  </a:lnTo>
                  <a:lnTo>
                    <a:pt x="2338" y="12799"/>
                  </a:lnTo>
                  <a:lnTo>
                    <a:pt x="1116" y="14882"/>
                  </a:lnTo>
                  <a:lnTo>
                    <a:pt x="279" y="16403"/>
                  </a:lnTo>
                  <a:lnTo>
                    <a:pt x="174" y="16623"/>
                  </a:lnTo>
                  <a:lnTo>
                    <a:pt x="105" y="16770"/>
                  </a:lnTo>
                  <a:lnTo>
                    <a:pt x="69" y="16893"/>
                  </a:lnTo>
                  <a:lnTo>
                    <a:pt x="34" y="16917"/>
                  </a:lnTo>
                  <a:lnTo>
                    <a:pt x="0" y="16966"/>
                  </a:lnTo>
                  <a:lnTo>
                    <a:pt x="105" y="17138"/>
                  </a:lnTo>
                  <a:lnTo>
                    <a:pt x="139" y="17310"/>
                  </a:lnTo>
                  <a:lnTo>
                    <a:pt x="209" y="17481"/>
                  </a:lnTo>
                  <a:lnTo>
                    <a:pt x="314" y="17653"/>
                  </a:lnTo>
                  <a:lnTo>
                    <a:pt x="348" y="17678"/>
                  </a:lnTo>
                  <a:lnTo>
                    <a:pt x="419" y="17678"/>
                  </a:lnTo>
                  <a:lnTo>
                    <a:pt x="2548" y="18389"/>
                  </a:lnTo>
                  <a:lnTo>
                    <a:pt x="4676" y="19050"/>
                  </a:lnTo>
                  <a:lnTo>
                    <a:pt x="6874" y="19688"/>
                  </a:lnTo>
                  <a:lnTo>
                    <a:pt x="9038" y="20301"/>
                  </a:lnTo>
                  <a:lnTo>
                    <a:pt x="10504" y="20717"/>
                  </a:lnTo>
                  <a:lnTo>
                    <a:pt x="11969" y="21159"/>
                  </a:lnTo>
                  <a:lnTo>
                    <a:pt x="12004" y="21183"/>
                  </a:lnTo>
                  <a:lnTo>
                    <a:pt x="12074" y="21183"/>
                  </a:lnTo>
                  <a:lnTo>
                    <a:pt x="12457" y="21306"/>
                  </a:lnTo>
                  <a:lnTo>
                    <a:pt x="13156" y="21478"/>
                  </a:lnTo>
                  <a:lnTo>
                    <a:pt x="13539" y="21551"/>
                  </a:lnTo>
                  <a:lnTo>
                    <a:pt x="13889" y="21600"/>
                  </a:lnTo>
                  <a:lnTo>
                    <a:pt x="14656" y="21600"/>
                  </a:lnTo>
                  <a:lnTo>
                    <a:pt x="15005" y="21551"/>
                  </a:lnTo>
                  <a:lnTo>
                    <a:pt x="15388" y="21453"/>
                  </a:lnTo>
                  <a:lnTo>
                    <a:pt x="15702" y="21331"/>
                  </a:lnTo>
                  <a:lnTo>
                    <a:pt x="15982" y="21183"/>
                  </a:lnTo>
                  <a:lnTo>
                    <a:pt x="16226" y="20988"/>
                  </a:lnTo>
                  <a:lnTo>
                    <a:pt x="16401" y="20767"/>
                  </a:lnTo>
                  <a:lnTo>
                    <a:pt x="16749" y="20276"/>
                  </a:lnTo>
                  <a:lnTo>
                    <a:pt x="17029" y="19811"/>
                  </a:lnTo>
                  <a:lnTo>
                    <a:pt x="17482" y="19026"/>
                  </a:lnTo>
                  <a:lnTo>
                    <a:pt x="18006" y="18290"/>
                  </a:lnTo>
                  <a:lnTo>
                    <a:pt x="18529" y="17531"/>
                  </a:lnTo>
                  <a:lnTo>
                    <a:pt x="19018" y="16770"/>
                  </a:lnTo>
                  <a:lnTo>
                    <a:pt x="19472" y="15985"/>
                  </a:lnTo>
                  <a:lnTo>
                    <a:pt x="20310" y="14367"/>
                  </a:lnTo>
                  <a:lnTo>
                    <a:pt x="20798" y="13583"/>
                  </a:lnTo>
                  <a:lnTo>
                    <a:pt x="21181" y="13068"/>
                  </a:lnTo>
                  <a:lnTo>
                    <a:pt x="21600" y="12578"/>
                  </a:lnTo>
                  <a:lnTo>
                    <a:pt x="21600" y="12308"/>
                  </a:lnTo>
                  <a:lnTo>
                    <a:pt x="21252" y="12676"/>
                  </a:lnTo>
                  <a:lnTo>
                    <a:pt x="20938" y="13019"/>
                  </a:lnTo>
                  <a:lnTo>
                    <a:pt x="21252" y="12504"/>
                  </a:lnTo>
                  <a:lnTo>
                    <a:pt x="21600" y="12014"/>
                  </a:lnTo>
                  <a:lnTo>
                    <a:pt x="21600" y="11622"/>
                  </a:lnTo>
                  <a:lnTo>
                    <a:pt x="21391" y="11866"/>
                  </a:lnTo>
                  <a:lnTo>
                    <a:pt x="21112" y="12210"/>
                  </a:lnTo>
                  <a:lnTo>
                    <a:pt x="20902" y="12578"/>
                  </a:lnTo>
                  <a:lnTo>
                    <a:pt x="20693" y="12921"/>
                  </a:lnTo>
                  <a:lnTo>
                    <a:pt x="20448" y="13289"/>
                  </a:lnTo>
                  <a:lnTo>
                    <a:pt x="19891" y="14024"/>
                  </a:lnTo>
                  <a:lnTo>
                    <a:pt x="19611" y="14392"/>
                  </a:lnTo>
                  <a:lnTo>
                    <a:pt x="19332" y="14785"/>
                  </a:lnTo>
                  <a:lnTo>
                    <a:pt x="19123" y="15176"/>
                  </a:lnTo>
                  <a:lnTo>
                    <a:pt x="18913" y="15594"/>
                  </a:lnTo>
                  <a:lnTo>
                    <a:pt x="18704" y="16010"/>
                  </a:lnTo>
                  <a:lnTo>
                    <a:pt x="18495" y="16427"/>
                  </a:lnTo>
                  <a:lnTo>
                    <a:pt x="18006" y="17236"/>
                  </a:lnTo>
                  <a:lnTo>
                    <a:pt x="16435" y="19664"/>
                  </a:lnTo>
                  <a:lnTo>
                    <a:pt x="16121" y="20276"/>
                  </a:lnTo>
                  <a:lnTo>
                    <a:pt x="15912" y="20570"/>
                  </a:lnTo>
                  <a:lnTo>
                    <a:pt x="15807" y="20693"/>
                  </a:lnTo>
                  <a:lnTo>
                    <a:pt x="15528" y="20889"/>
                  </a:lnTo>
                  <a:lnTo>
                    <a:pt x="15388" y="20938"/>
                  </a:lnTo>
                  <a:lnTo>
                    <a:pt x="15284" y="20963"/>
                  </a:lnTo>
                  <a:lnTo>
                    <a:pt x="15145" y="20988"/>
                  </a:lnTo>
                  <a:lnTo>
                    <a:pt x="14865" y="20988"/>
                  </a:lnTo>
                  <a:lnTo>
                    <a:pt x="14551" y="20938"/>
                  </a:lnTo>
                  <a:lnTo>
                    <a:pt x="13714" y="20693"/>
                  </a:lnTo>
                  <a:lnTo>
                    <a:pt x="14167" y="20080"/>
                  </a:lnTo>
                  <a:lnTo>
                    <a:pt x="14203" y="20055"/>
                  </a:lnTo>
                  <a:lnTo>
                    <a:pt x="14412" y="19761"/>
                  </a:lnTo>
                  <a:lnTo>
                    <a:pt x="14656" y="19418"/>
                  </a:lnTo>
                  <a:lnTo>
                    <a:pt x="14865" y="19050"/>
                  </a:lnTo>
                  <a:lnTo>
                    <a:pt x="15214" y="18290"/>
                  </a:lnTo>
                  <a:lnTo>
                    <a:pt x="15284" y="18290"/>
                  </a:lnTo>
                  <a:lnTo>
                    <a:pt x="15319" y="18241"/>
                  </a:lnTo>
                  <a:lnTo>
                    <a:pt x="15319" y="18193"/>
                  </a:lnTo>
                  <a:lnTo>
                    <a:pt x="15284" y="18168"/>
                  </a:lnTo>
                  <a:lnTo>
                    <a:pt x="15388" y="17947"/>
                  </a:lnTo>
                  <a:lnTo>
                    <a:pt x="15424" y="17874"/>
                  </a:lnTo>
                  <a:lnTo>
                    <a:pt x="15459" y="17874"/>
                  </a:lnTo>
                  <a:lnTo>
                    <a:pt x="15528" y="17898"/>
                  </a:lnTo>
                  <a:lnTo>
                    <a:pt x="15564" y="17874"/>
                  </a:lnTo>
                  <a:lnTo>
                    <a:pt x="15598" y="17849"/>
                  </a:lnTo>
                  <a:lnTo>
                    <a:pt x="15598" y="17825"/>
                  </a:lnTo>
                  <a:lnTo>
                    <a:pt x="15493" y="17702"/>
                  </a:lnTo>
                  <a:lnTo>
                    <a:pt x="15702" y="17310"/>
                  </a:lnTo>
                  <a:lnTo>
                    <a:pt x="15773" y="17285"/>
                  </a:lnTo>
                  <a:lnTo>
                    <a:pt x="15807" y="17260"/>
                  </a:lnTo>
                  <a:lnTo>
                    <a:pt x="15807" y="17212"/>
                  </a:lnTo>
                  <a:lnTo>
                    <a:pt x="15773" y="17187"/>
                  </a:lnTo>
                  <a:lnTo>
                    <a:pt x="15912" y="16917"/>
                  </a:lnTo>
                  <a:lnTo>
                    <a:pt x="15982" y="16917"/>
                  </a:lnTo>
                  <a:lnTo>
                    <a:pt x="16052" y="16893"/>
                  </a:lnTo>
                  <a:lnTo>
                    <a:pt x="16052" y="16819"/>
                  </a:lnTo>
                  <a:lnTo>
                    <a:pt x="16017" y="16746"/>
                  </a:lnTo>
                  <a:lnTo>
                    <a:pt x="16435" y="15985"/>
                  </a:lnTo>
                  <a:lnTo>
                    <a:pt x="16471" y="16010"/>
                  </a:lnTo>
                  <a:lnTo>
                    <a:pt x="16575" y="16010"/>
                  </a:lnTo>
                  <a:lnTo>
                    <a:pt x="16610" y="15985"/>
                  </a:lnTo>
                  <a:lnTo>
                    <a:pt x="16610" y="15961"/>
                  </a:lnTo>
                  <a:lnTo>
                    <a:pt x="16540" y="15814"/>
                  </a:lnTo>
                  <a:lnTo>
                    <a:pt x="16785" y="15470"/>
                  </a:lnTo>
                  <a:lnTo>
                    <a:pt x="16994" y="15152"/>
                  </a:lnTo>
                  <a:lnTo>
                    <a:pt x="17029" y="15152"/>
                  </a:lnTo>
                  <a:lnTo>
                    <a:pt x="17099" y="15128"/>
                  </a:lnTo>
                  <a:lnTo>
                    <a:pt x="17134" y="15128"/>
                  </a:lnTo>
                  <a:lnTo>
                    <a:pt x="17134" y="15079"/>
                  </a:lnTo>
                  <a:lnTo>
                    <a:pt x="17099" y="14980"/>
                  </a:lnTo>
                  <a:lnTo>
                    <a:pt x="17273" y="14711"/>
                  </a:lnTo>
                  <a:lnTo>
                    <a:pt x="17308" y="14711"/>
                  </a:lnTo>
                  <a:lnTo>
                    <a:pt x="17343" y="14686"/>
                  </a:lnTo>
                  <a:lnTo>
                    <a:pt x="17482" y="14735"/>
                  </a:lnTo>
                  <a:lnTo>
                    <a:pt x="17657" y="14760"/>
                  </a:lnTo>
                  <a:lnTo>
                    <a:pt x="18215" y="14907"/>
                  </a:lnTo>
                  <a:lnTo>
                    <a:pt x="18599" y="15054"/>
                  </a:lnTo>
                  <a:lnTo>
                    <a:pt x="18774" y="15128"/>
                  </a:lnTo>
                  <a:lnTo>
                    <a:pt x="18983" y="15152"/>
                  </a:lnTo>
                  <a:lnTo>
                    <a:pt x="19018" y="15152"/>
                  </a:lnTo>
                  <a:lnTo>
                    <a:pt x="19053" y="15128"/>
                  </a:lnTo>
                  <a:lnTo>
                    <a:pt x="19088" y="15079"/>
                  </a:lnTo>
                  <a:lnTo>
                    <a:pt x="19088" y="15054"/>
                  </a:lnTo>
                  <a:lnTo>
                    <a:pt x="19053" y="14980"/>
                  </a:lnTo>
                  <a:lnTo>
                    <a:pt x="18949" y="14932"/>
                  </a:lnTo>
                  <a:lnTo>
                    <a:pt x="18739" y="14833"/>
                  </a:lnTo>
                  <a:lnTo>
                    <a:pt x="18320" y="14711"/>
                  </a:lnTo>
                  <a:lnTo>
                    <a:pt x="17867" y="14588"/>
                  </a:lnTo>
                  <a:lnTo>
                    <a:pt x="17587" y="14539"/>
                  </a:lnTo>
                  <a:lnTo>
                    <a:pt x="17482" y="14539"/>
                  </a:lnTo>
                  <a:lnTo>
                    <a:pt x="17377" y="14564"/>
                  </a:lnTo>
                  <a:lnTo>
                    <a:pt x="17587" y="14245"/>
                  </a:lnTo>
                  <a:lnTo>
                    <a:pt x="17691" y="14245"/>
                  </a:lnTo>
                  <a:lnTo>
                    <a:pt x="17727" y="14196"/>
                  </a:lnTo>
                  <a:lnTo>
                    <a:pt x="17762" y="14171"/>
                  </a:lnTo>
                  <a:lnTo>
                    <a:pt x="17727" y="14123"/>
                  </a:lnTo>
                  <a:lnTo>
                    <a:pt x="17691" y="14098"/>
                  </a:lnTo>
                  <a:lnTo>
                    <a:pt x="17936" y="13730"/>
                  </a:lnTo>
                  <a:lnTo>
                    <a:pt x="18076" y="13509"/>
                  </a:lnTo>
                  <a:lnTo>
                    <a:pt x="18110" y="13485"/>
                  </a:lnTo>
                  <a:lnTo>
                    <a:pt x="18145" y="13436"/>
                  </a:lnTo>
                  <a:lnTo>
                    <a:pt x="18635" y="12700"/>
                  </a:lnTo>
                  <a:lnTo>
                    <a:pt x="18704" y="12700"/>
                  </a:lnTo>
                  <a:lnTo>
                    <a:pt x="18739" y="12652"/>
                  </a:lnTo>
                  <a:lnTo>
                    <a:pt x="18704" y="12578"/>
                  </a:lnTo>
                  <a:lnTo>
                    <a:pt x="19053" y="12063"/>
                  </a:lnTo>
                  <a:lnTo>
                    <a:pt x="19088" y="12038"/>
                  </a:lnTo>
                  <a:lnTo>
                    <a:pt x="19088" y="12014"/>
                  </a:lnTo>
                  <a:lnTo>
                    <a:pt x="20239" y="10273"/>
                  </a:lnTo>
                  <a:lnTo>
                    <a:pt x="20414" y="10371"/>
                  </a:lnTo>
                  <a:lnTo>
                    <a:pt x="20588" y="10420"/>
                  </a:lnTo>
                  <a:lnTo>
                    <a:pt x="20972" y="10519"/>
                  </a:lnTo>
                  <a:lnTo>
                    <a:pt x="21600" y="10714"/>
                  </a:lnTo>
                  <a:lnTo>
                    <a:pt x="21600" y="10519"/>
                  </a:lnTo>
                  <a:lnTo>
                    <a:pt x="21391" y="10469"/>
                  </a:lnTo>
                  <a:lnTo>
                    <a:pt x="20833" y="10298"/>
                  </a:lnTo>
                  <a:lnTo>
                    <a:pt x="20553" y="10248"/>
                  </a:lnTo>
                  <a:lnTo>
                    <a:pt x="20274" y="10224"/>
                  </a:lnTo>
                  <a:lnTo>
                    <a:pt x="20344" y="10101"/>
                  </a:lnTo>
                  <a:lnTo>
                    <a:pt x="20588" y="9660"/>
                  </a:lnTo>
                  <a:lnTo>
                    <a:pt x="20798" y="9219"/>
                  </a:lnTo>
                  <a:lnTo>
                    <a:pt x="21007" y="8802"/>
                  </a:lnTo>
                  <a:lnTo>
                    <a:pt x="21252" y="8361"/>
                  </a:lnTo>
                  <a:lnTo>
                    <a:pt x="21426" y="8115"/>
                  </a:lnTo>
                  <a:lnTo>
                    <a:pt x="21600" y="7895"/>
                  </a:lnTo>
                  <a:lnTo>
                    <a:pt x="21600" y="7552"/>
                  </a:lnTo>
                  <a:lnTo>
                    <a:pt x="21531" y="7625"/>
                  </a:lnTo>
                  <a:lnTo>
                    <a:pt x="21147" y="7134"/>
                  </a:lnTo>
                  <a:lnTo>
                    <a:pt x="21007" y="6890"/>
                  </a:lnTo>
                  <a:lnTo>
                    <a:pt x="20867" y="6620"/>
                  </a:lnTo>
                  <a:lnTo>
                    <a:pt x="20867" y="6596"/>
                  </a:lnTo>
                  <a:lnTo>
                    <a:pt x="20833" y="6620"/>
                  </a:lnTo>
                  <a:lnTo>
                    <a:pt x="20833" y="6767"/>
                  </a:lnTo>
                  <a:lnTo>
                    <a:pt x="20867" y="6939"/>
                  </a:lnTo>
                  <a:lnTo>
                    <a:pt x="21007" y="7233"/>
                  </a:lnTo>
                  <a:lnTo>
                    <a:pt x="21181" y="7527"/>
                  </a:lnTo>
                  <a:lnTo>
                    <a:pt x="21391" y="7796"/>
                  </a:lnTo>
                  <a:lnTo>
                    <a:pt x="21217" y="8042"/>
                  </a:lnTo>
                  <a:lnTo>
                    <a:pt x="21077" y="7919"/>
                  </a:lnTo>
                  <a:lnTo>
                    <a:pt x="21007" y="7796"/>
                  </a:lnTo>
                  <a:lnTo>
                    <a:pt x="20833" y="7552"/>
                  </a:lnTo>
                  <a:lnTo>
                    <a:pt x="20728" y="7429"/>
                  </a:lnTo>
                  <a:lnTo>
                    <a:pt x="20588" y="7331"/>
                  </a:lnTo>
                  <a:lnTo>
                    <a:pt x="20553" y="7331"/>
                  </a:lnTo>
                  <a:lnTo>
                    <a:pt x="20553" y="7355"/>
                  </a:lnTo>
                  <a:lnTo>
                    <a:pt x="20658" y="7502"/>
                  </a:lnTo>
                  <a:lnTo>
                    <a:pt x="20728" y="7649"/>
                  </a:lnTo>
                  <a:lnTo>
                    <a:pt x="20867" y="7944"/>
                  </a:lnTo>
                  <a:lnTo>
                    <a:pt x="20972" y="8067"/>
                  </a:lnTo>
                  <a:lnTo>
                    <a:pt x="21112" y="8189"/>
                  </a:lnTo>
                  <a:lnTo>
                    <a:pt x="20938" y="8434"/>
                  </a:lnTo>
                  <a:lnTo>
                    <a:pt x="20867" y="8410"/>
                  </a:lnTo>
                  <a:lnTo>
                    <a:pt x="20624" y="8214"/>
                  </a:lnTo>
                  <a:lnTo>
                    <a:pt x="20484" y="8091"/>
                  </a:lnTo>
                  <a:lnTo>
                    <a:pt x="20379" y="7944"/>
                  </a:lnTo>
                  <a:lnTo>
                    <a:pt x="20205" y="7674"/>
                  </a:lnTo>
                  <a:lnTo>
                    <a:pt x="20170" y="7649"/>
                  </a:lnTo>
                  <a:lnTo>
                    <a:pt x="20902" y="6497"/>
                  </a:lnTo>
                  <a:lnTo>
                    <a:pt x="21600" y="5345"/>
                  </a:lnTo>
                  <a:lnTo>
                    <a:pt x="21600" y="4854"/>
                  </a:lnTo>
                  <a:lnTo>
                    <a:pt x="21077" y="5713"/>
                  </a:lnTo>
                  <a:lnTo>
                    <a:pt x="20030" y="7429"/>
                  </a:lnTo>
                  <a:lnTo>
                    <a:pt x="19472" y="8262"/>
                  </a:lnTo>
                  <a:lnTo>
                    <a:pt x="19018" y="8949"/>
                  </a:lnTo>
                  <a:lnTo>
                    <a:pt x="18564" y="9635"/>
                  </a:lnTo>
                  <a:lnTo>
                    <a:pt x="18145" y="9562"/>
                  </a:lnTo>
                  <a:lnTo>
                    <a:pt x="17796" y="9464"/>
                  </a:lnTo>
                  <a:lnTo>
                    <a:pt x="17413" y="9366"/>
                  </a:lnTo>
                  <a:lnTo>
                    <a:pt x="17063" y="9243"/>
                  </a:lnTo>
                  <a:lnTo>
                    <a:pt x="15668" y="8704"/>
                  </a:lnTo>
                  <a:lnTo>
                    <a:pt x="14865" y="8458"/>
                  </a:lnTo>
                  <a:lnTo>
                    <a:pt x="13261" y="8017"/>
                  </a:lnTo>
                  <a:lnTo>
                    <a:pt x="12457" y="7796"/>
                  </a:lnTo>
                  <a:lnTo>
                    <a:pt x="11027" y="7355"/>
                  </a:lnTo>
                  <a:lnTo>
                    <a:pt x="9561" y="6914"/>
                  </a:lnTo>
                  <a:lnTo>
                    <a:pt x="8619" y="6669"/>
                  </a:lnTo>
                  <a:lnTo>
                    <a:pt x="8165" y="6546"/>
                  </a:lnTo>
                  <a:lnTo>
                    <a:pt x="7711" y="6399"/>
                  </a:lnTo>
                  <a:lnTo>
                    <a:pt x="7258" y="6277"/>
                  </a:lnTo>
                  <a:lnTo>
                    <a:pt x="7049" y="6228"/>
                  </a:lnTo>
                  <a:lnTo>
                    <a:pt x="6804" y="6178"/>
                  </a:lnTo>
                  <a:lnTo>
                    <a:pt x="8305" y="3825"/>
                  </a:lnTo>
                  <a:lnTo>
                    <a:pt x="8863" y="2917"/>
                  </a:lnTo>
                  <a:lnTo>
                    <a:pt x="9421" y="2011"/>
                  </a:lnTo>
                  <a:lnTo>
                    <a:pt x="9666" y="1545"/>
                  </a:lnTo>
                  <a:lnTo>
                    <a:pt x="9875" y="1079"/>
                  </a:lnTo>
                  <a:lnTo>
                    <a:pt x="10050" y="588"/>
                  </a:lnTo>
                  <a:lnTo>
                    <a:pt x="10225" y="122"/>
                  </a:lnTo>
                  <a:lnTo>
                    <a:pt x="10259" y="147"/>
                  </a:lnTo>
                  <a:lnTo>
                    <a:pt x="10748" y="269"/>
                  </a:lnTo>
                  <a:lnTo>
                    <a:pt x="11167" y="393"/>
                  </a:lnTo>
                  <a:lnTo>
                    <a:pt x="12074" y="711"/>
                  </a:lnTo>
                  <a:lnTo>
                    <a:pt x="12528" y="834"/>
                  </a:lnTo>
                  <a:lnTo>
                    <a:pt x="13016" y="931"/>
                  </a:lnTo>
                  <a:lnTo>
                    <a:pt x="13958" y="1152"/>
                  </a:lnTo>
                  <a:lnTo>
                    <a:pt x="15005" y="1397"/>
                  </a:lnTo>
                  <a:lnTo>
                    <a:pt x="16052" y="1716"/>
                  </a:lnTo>
                  <a:lnTo>
                    <a:pt x="18110" y="2354"/>
                  </a:lnTo>
                  <a:lnTo>
                    <a:pt x="19263" y="2673"/>
                  </a:lnTo>
                  <a:lnTo>
                    <a:pt x="20414" y="2991"/>
                  </a:lnTo>
                  <a:lnTo>
                    <a:pt x="21495" y="3310"/>
                  </a:lnTo>
                  <a:lnTo>
                    <a:pt x="21600" y="3335"/>
                  </a:lnTo>
                  <a:lnTo>
                    <a:pt x="21600" y="3089"/>
                  </a:lnTo>
                  <a:lnTo>
                    <a:pt x="20763" y="2868"/>
                  </a:lnTo>
                  <a:lnTo>
                    <a:pt x="19402" y="2501"/>
                  </a:lnTo>
                  <a:lnTo>
                    <a:pt x="18041" y="2108"/>
                  </a:lnTo>
                  <a:lnTo>
                    <a:pt x="16052" y="1496"/>
                  </a:lnTo>
                  <a:lnTo>
                    <a:pt x="15040" y="1202"/>
                  </a:lnTo>
                  <a:lnTo>
                    <a:pt x="14028" y="956"/>
                  </a:lnTo>
                  <a:lnTo>
                    <a:pt x="12911" y="711"/>
                  </a:lnTo>
                  <a:lnTo>
                    <a:pt x="12353" y="564"/>
                  </a:lnTo>
                  <a:lnTo>
                    <a:pt x="11829" y="393"/>
                  </a:lnTo>
                  <a:lnTo>
                    <a:pt x="11446" y="269"/>
                  </a:lnTo>
                  <a:lnTo>
                    <a:pt x="11062" y="147"/>
                  </a:lnTo>
                  <a:lnTo>
                    <a:pt x="10713" y="74"/>
                  </a:lnTo>
                  <a:lnTo>
                    <a:pt x="10294" y="25"/>
                  </a:lnTo>
                  <a:lnTo>
                    <a:pt x="10259" y="25"/>
                  </a:lnTo>
                  <a:lnTo>
                    <a:pt x="10225" y="49"/>
                  </a:lnTo>
                  <a:lnTo>
                    <a:pt x="10190" y="0"/>
                  </a:lnTo>
                  <a:close/>
                </a:path>
              </a:pathLst>
            </a:custGeom>
            <a:solidFill>
              <a:srgbClr val="95A5A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67" name="Shape 1553"/>
            <p:cNvSpPr/>
            <p:nvPr/>
          </p:nvSpPr>
          <p:spPr>
            <a:xfrm>
              <a:off x="7541055" y="2538266"/>
              <a:ext cx="1610945" cy="192823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9" y="8109"/>
                  </a:moveTo>
                  <a:lnTo>
                    <a:pt x="180" y="8134"/>
                  </a:lnTo>
                  <a:lnTo>
                    <a:pt x="180" y="8109"/>
                  </a:lnTo>
                  <a:close/>
                  <a:moveTo>
                    <a:pt x="1108" y="7384"/>
                  </a:moveTo>
                  <a:lnTo>
                    <a:pt x="1467" y="7584"/>
                  </a:lnTo>
                  <a:lnTo>
                    <a:pt x="1767" y="7784"/>
                  </a:lnTo>
                  <a:lnTo>
                    <a:pt x="2366" y="8235"/>
                  </a:lnTo>
                  <a:lnTo>
                    <a:pt x="2726" y="8510"/>
                  </a:lnTo>
                  <a:lnTo>
                    <a:pt x="3085" y="8760"/>
                  </a:lnTo>
                  <a:lnTo>
                    <a:pt x="3445" y="9010"/>
                  </a:lnTo>
                  <a:lnTo>
                    <a:pt x="3775" y="9261"/>
                  </a:lnTo>
                  <a:lnTo>
                    <a:pt x="4374" y="9761"/>
                  </a:lnTo>
                  <a:lnTo>
                    <a:pt x="4943" y="10287"/>
                  </a:lnTo>
                  <a:lnTo>
                    <a:pt x="5093" y="10412"/>
                  </a:lnTo>
                  <a:lnTo>
                    <a:pt x="5093" y="10462"/>
                  </a:lnTo>
                  <a:lnTo>
                    <a:pt x="5153" y="10513"/>
                  </a:lnTo>
                  <a:lnTo>
                    <a:pt x="5213" y="10513"/>
                  </a:lnTo>
                  <a:lnTo>
                    <a:pt x="5662" y="10863"/>
                  </a:lnTo>
                  <a:lnTo>
                    <a:pt x="5872" y="11063"/>
                  </a:lnTo>
                  <a:lnTo>
                    <a:pt x="6081" y="11238"/>
                  </a:lnTo>
                  <a:lnTo>
                    <a:pt x="5991" y="11339"/>
                  </a:lnTo>
                  <a:lnTo>
                    <a:pt x="5901" y="11438"/>
                  </a:lnTo>
                  <a:lnTo>
                    <a:pt x="5752" y="11614"/>
                  </a:lnTo>
                  <a:lnTo>
                    <a:pt x="5482" y="11864"/>
                  </a:lnTo>
                  <a:lnTo>
                    <a:pt x="5362" y="12014"/>
                  </a:lnTo>
                  <a:lnTo>
                    <a:pt x="5243" y="12139"/>
                  </a:lnTo>
                  <a:lnTo>
                    <a:pt x="4973" y="11864"/>
                  </a:lnTo>
                  <a:lnTo>
                    <a:pt x="4404" y="11388"/>
                  </a:lnTo>
                  <a:lnTo>
                    <a:pt x="4104" y="11163"/>
                  </a:lnTo>
                  <a:lnTo>
                    <a:pt x="3325" y="10562"/>
                  </a:lnTo>
                  <a:lnTo>
                    <a:pt x="2936" y="10287"/>
                  </a:lnTo>
                  <a:lnTo>
                    <a:pt x="2516" y="10037"/>
                  </a:lnTo>
                  <a:lnTo>
                    <a:pt x="2127" y="9786"/>
                  </a:lnTo>
                  <a:lnTo>
                    <a:pt x="1737" y="9486"/>
                  </a:lnTo>
                  <a:lnTo>
                    <a:pt x="1408" y="9160"/>
                  </a:lnTo>
                  <a:lnTo>
                    <a:pt x="1078" y="8836"/>
                  </a:lnTo>
                  <a:lnTo>
                    <a:pt x="928" y="8685"/>
                  </a:lnTo>
                  <a:lnTo>
                    <a:pt x="629" y="8410"/>
                  </a:lnTo>
                  <a:lnTo>
                    <a:pt x="359" y="8184"/>
                  </a:lnTo>
                  <a:lnTo>
                    <a:pt x="239" y="8134"/>
                  </a:lnTo>
                  <a:lnTo>
                    <a:pt x="209" y="8109"/>
                  </a:lnTo>
                  <a:lnTo>
                    <a:pt x="239" y="8109"/>
                  </a:lnTo>
                  <a:lnTo>
                    <a:pt x="270" y="8085"/>
                  </a:lnTo>
                  <a:lnTo>
                    <a:pt x="389" y="8010"/>
                  </a:lnTo>
                  <a:lnTo>
                    <a:pt x="539" y="7809"/>
                  </a:lnTo>
                  <a:lnTo>
                    <a:pt x="928" y="7484"/>
                  </a:lnTo>
                  <a:lnTo>
                    <a:pt x="1108" y="7384"/>
                  </a:lnTo>
                  <a:close/>
                  <a:moveTo>
                    <a:pt x="15129" y="2302"/>
                  </a:moveTo>
                  <a:lnTo>
                    <a:pt x="15249" y="2603"/>
                  </a:lnTo>
                  <a:lnTo>
                    <a:pt x="15368" y="2903"/>
                  </a:lnTo>
                  <a:lnTo>
                    <a:pt x="15668" y="3479"/>
                  </a:lnTo>
                  <a:lnTo>
                    <a:pt x="15788" y="3704"/>
                  </a:lnTo>
                  <a:lnTo>
                    <a:pt x="15878" y="3954"/>
                  </a:lnTo>
                  <a:lnTo>
                    <a:pt x="16028" y="4430"/>
                  </a:lnTo>
                  <a:lnTo>
                    <a:pt x="16238" y="5431"/>
                  </a:lnTo>
                  <a:lnTo>
                    <a:pt x="16477" y="6483"/>
                  </a:lnTo>
                  <a:lnTo>
                    <a:pt x="16267" y="6508"/>
                  </a:lnTo>
                  <a:lnTo>
                    <a:pt x="16058" y="6532"/>
                  </a:lnTo>
                  <a:lnTo>
                    <a:pt x="15638" y="6633"/>
                  </a:lnTo>
                  <a:lnTo>
                    <a:pt x="14859" y="6883"/>
                  </a:lnTo>
                  <a:lnTo>
                    <a:pt x="14200" y="7058"/>
                  </a:lnTo>
                  <a:lnTo>
                    <a:pt x="13542" y="7208"/>
                  </a:lnTo>
                  <a:lnTo>
                    <a:pt x="12163" y="7459"/>
                  </a:lnTo>
                  <a:lnTo>
                    <a:pt x="11474" y="7584"/>
                  </a:lnTo>
                  <a:lnTo>
                    <a:pt x="10755" y="7734"/>
                  </a:lnTo>
                  <a:lnTo>
                    <a:pt x="9377" y="8085"/>
                  </a:lnTo>
                  <a:lnTo>
                    <a:pt x="8838" y="8210"/>
                  </a:lnTo>
                  <a:lnTo>
                    <a:pt x="8268" y="8310"/>
                  </a:lnTo>
                  <a:lnTo>
                    <a:pt x="7969" y="8385"/>
                  </a:lnTo>
                  <a:lnTo>
                    <a:pt x="7699" y="8460"/>
                  </a:lnTo>
                  <a:lnTo>
                    <a:pt x="7460" y="8535"/>
                  </a:lnTo>
                  <a:lnTo>
                    <a:pt x="7220" y="8660"/>
                  </a:lnTo>
                  <a:lnTo>
                    <a:pt x="7190" y="8685"/>
                  </a:lnTo>
                  <a:lnTo>
                    <a:pt x="7190" y="8735"/>
                  </a:lnTo>
                  <a:lnTo>
                    <a:pt x="7220" y="8785"/>
                  </a:lnTo>
                  <a:lnTo>
                    <a:pt x="7280" y="8785"/>
                  </a:lnTo>
                  <a:lnTo>
                    <a:pt x="7819" y="8635"/>
                  </a:lnTo>
                  <a:lnTo>
                    <a:pt x="8358" y="8535"/>
                  </a:lnTo>
                  <a:lnTo>
                    <a:pt x="8898" y="8435"/>
                  </a:lnTo>
                  <a:lnTo>
                    <a:pt x="9437" y="8310"/>
                  </a:lnTo>
                  <a:lnTo>
                    <a:pt x="10725" y="7984"/>
                  </a:lnTo>
                  <a:lnTo>
                    <a:pt x="12014" y="7709"/>
                  </a:lnTo>
                  <a:lnTo>
                    <a:pt x="13332" y="7484"/>
                  </a:lnTo>
                  <a:lnTo>
                    <a:pt x="13961" y="7358"/>
                  </a:lnTo>
                  <a:lnTo>
                    <a:pt x="14590" y="7208"/>
                  </a:lnTo>
                  <a:lnTo>
                    <a:pt x="15069" y="7058"/>
                  </a:lnTo>
                  <a:lnTo>
                    <a:pt x="15548" y="6908"/>
                  </a:lnTo>
                  <a:lnTo>
                    <a:pt x="16028" y="6783"/>
                  </a:lnTo>
                  <a:lnTo>
                    <a:pt x="16267" y="6733"/>
                  </a:lnTo>
                  <a:lnTo>
                    <a:pt x="16537" y="6708"/>
                  </a:lnTo>
                  <a:lnTo>
                    <a:pt x="16627" y="7083"/>
                  </a:lnTo>
                  <a:lnTo>
                    <a:pt x="16447" y="7083"/>
                  </a:lnTo>
                  <a:lnTo>
                    <a:pt x="16238" y="7109"/>
                  </a:lnTo>
                  <a:lnTo>
                    <a:pt x="15878" y="7184"/>
                  </a:lnTo>
                  <a:lnTo>
                    <a:pt x="15159" y="7409"/>
                  </a:lnTo>
                  <a:lnTo>
                    <a:pt x="14560" y="7584"/>
                  </a:lnTo>
                  <a:lnTo>
                    <a:pt x="13930" y="7734"/>
                  </a:lnTo>
                  <a:lnTo>
                    <a:pt x="12702" y="8010"/>
                  </a:lnTo>
                  <a:lnTo>
                    <a:pt x="10066" y="8610"/>
                  </a:lnTo>
                  <a:lnTo>
                    <a:pt x="8748" y="8885"/>
                  </a:lnTo>
                  <a:lnTo>
                    <a:pt x="7429" y="9160"/>
                  </a:lnTo>
                  <a:lnTo>
                    <a:pt x="7370" y="9186"/>
                  </a:lnTo>
                  <a:lnTo>
                    <a:pt x="7370" y="9261"/>
                  </a:lnTo>
                  <a:lnTo>
                    <a:pt x="7400" y="9311"/>
                  </a:lnTo>
                  <a:lnTo>
                    <a:pt x="7460" y="9336"/>
                  </a:lnTo>
                  <a:lnTo>
                    <a:pt x="8089" y="9261"/>
                  </a:lnTo>
                  <a:lnTo>
                    <a:pt x="8688" y="9186"/>
                  </a:lnTo>
                  <a:lnTo>
                    <a:pt x="9317" y="9061"/>
                  </a:lnTo>
                  <a:lnTo>
                    <a:pt x="9916" y="8935"/>
                  </a:lnTo>
                  <a:lnTo>
                    <a:pt x="11144" y="8635"/>
                  </a:lnTo>
                  <a:lnTo>
                    <a:pt x="12343" y="8334"/>
                  </a:lnTo>
                  <a:lnTo>
                    <a:pt x="13631" y="8034"/>
                  </a:lnTo>
                  <a:lnTo>
                    <a:pt x="14919" y="7709"/>
                  </a:lnTo>
                  <a:lnTo>
                    <a:pt x="15788" y="7484"/>
                  </a:lnTo>
                  <a:lnTo>
                    <a:pt x="16238" y="7384"/>
                  </a:lnTo>
                  <a:lnTo>
                    <a:pt x="16687" y="7309"/>
                  </a:lnTo>
                  <a:lnTo>
                    <a:pt x="16777" y="7709"/>
                  </a:lnTo>
                  <a:lnTo>
                    <a:pt x="14440" y="8310"/>
                  </a:lnTo>
                  <a:lnTo>
                    <a:pt x="13242" y="8560"/>
                  </a:lnTo>
                  <a:lnTo>
                    <a:pt x="10905" y="9010"/>
                  </a:lnTo>
                  <a:lnTo>
                    <a:pt x="9766" y="9261"/>
                  </a:lnTo>
                  <a:lnTo>
                    <a:pt x="8658" y="9486"/>
                  </a:lnTo>
                  <a:lnTo>
                    <a:pt x="8119" y="9636"/>
                  </a:lnTo>
                  <a:lnTo>
                    <a:pt x="7939" y="9737"/>
                  </a:lnTo>
                  <a:lnTo>
                    <a:pt x="7819" y="9761"/>
                  </a:lnTo>
                  <a:lnTo>
                    <a:pt x="7759" y="9786"/>
                  </a:lnTo>
                  <a:lnTo>
                    <a:pt x="7699" y="9812"/>
                  </a:lnTo>
                  <a:lnTo>
                    <a:pt x="7670" y="9836"/>
                  </a:lnTo>
                  <a:lnTo>
                    <a:pt x="7670" y="9887"/>
                  </a:lnTo>
                  <a:lnTo>
                    <a:pt x="7729" y="9911"/>
                  </a:lnTo>
                  <a:lnTo>
                    <a:pt x="7789" y="9962"/>
                  </a:lnTo>
                  <a:lnTo>
                    <a:pt x="7879" y="9962"/>
                  </a:lnTo>
                  <a:lnTo>
                    <a:pt x="8029" y="9887"/>
                  </a:lnTo>
                  <a:lnTo>
                    <a:pt x="8358" y="9786"/>
                  </a:lnTo>
                  <a:lnTo>
                    <a:pt x="8658" y="9711"/>
                  </a:lnTo>
                  <a:lnTo>
                    <a:pt x="9287" y="9586"/>
                  </a:lnTo>
                  <a:lnTo>
                    <a:pt x="10485" y="9311"/>
                  </a:lnTo>
                  <a:lnTo>
                    <a:pt x="11085" y="9186"/>
                  </a:lnTo>
                  <a:lnTo>
                    <a:pt x="11714" y="9085"/>
                  </a:lnTo>
                  <a:lnTo>
                    <a:pt x="13002" y="8836"/>
                  </a:lnTo>
                  <a:lnTo>
                    <a:pt x="14290" y="8560"/>
                  </a:lnTo>
                  <a:lnTo>
                    <a:pt x="15578" y="8259"/>
                  </a:lnTo>
                  <a:lnTo>
                    <a:pt x="16837" y="7934"/>
                  </a:lnTo>
                  <a:lnTo>
                    <a:pt x="16927" y="8235"/>
                  </a:lnTo>
                  <a:lnTo>
                    <a:pt x="15728" y="8485"/>
                  </a:lnTo>
                  <a:lnTo>
                    <a:pt x="14530" y="8760"/>
                  </a:lnTo>
                  <a:lnTo>
                    <a:pt x="13332" y="9035"/>
                  </a:lnTo>
                  <a:lnTo>
                    <a:pt x="12133" y="9235"/>
                  </a:lnTo>
                  <a:lnTo>
                    <a:pt x="11563" y="9361"/>
                  </a:lnTo>
                  <a:lnTo>
                    <a:pt x="11024" y="9486"/>
                  </a:lnTo>
                  <a:lnTo>
                    <a:pt x="9976" y="9786"/>
                  </a:lnTo>
                  <a:lnTo>
                    <a:pt x="9467" y="9887"/>
                  </a:lnTo>
                  <a:lnTo>
                    <a:pt x="8928" y="9986"/>
                  </a:lnTo>
                  <a:lnTo>
                    <a:pt x="8418" y="10087"/>
                  </a:lnTo>
                  <a:lnTo>
                    <a:pt x="8179" y="10162"/>
                  </a:lnTo>
                  <a:lnTo>
                    <a:pt x="7939" y="10262"/>
                  </a:lnTo>
                  <a:lnTo>
                    <a:pt x="7939" y="10362"/>
                  </a:lnTo>
                  <a:lnTo>
                    <a:pt x="7999" y="10362"/>
                  </a:lnTo>
                  <a:lnTo>
                    <a:pt x="8538" y="10287"/>
                  </a:lnTo>
                  <a:lnTo>
                    <a:pt x="9047" y="10187"/>
                  </a:lnTo>
                  <a:lnTo>
                    <a:pt x="10096" y="9937"/>
                  </a:lnTo>
                  <a:lnTo>
                    <a:pt x="11144" y="9661"/>
                  </a:lnTo>
                  <a:lnTo>
                    <a:pt x="11653" y="9536"/>
                  </a:lnTo>
                  <a:lnTo>
                    <a:pt x="12193" y="9436"/>
                  </a:lnTo>
                  <a:lnTo>
                    <a:pt x="13391" y="9235"/>
                  </a:lnTo>
                  <a:lnTo>
                    <a:pt x="13991" y="9111"/>
                  </a:lnTo>
                  <a:lnTo>
                    <a:pt x="14590" y="8986"/>
                  </a:lnTo>
                  <a:lnTo>
                    <a:pt x="15788" y="8710"/>
                  </a:lnTo>
                  <a:lnTo>
                    <a:pt x="16986" y="8435"/>
                  </a:lnTo>
                  <a:lnTo>
                    <a:pt x="17106" y="8785"/>
                  </a:lnTo>
                  <a:lnTo>
                    <a:pt x="17076" y="8785"/>
                  </a:lnTo>
                  <a:lnTo>
                    <a:pt x="16447" y="8860"/>
                  </a:lnTo>
                  <a:lnTo>
                    <a:pt x="15848" y="8986"/>
                  </a:lnTo>
                  <a:lnTo>
                    <a:pt x="15249" y="9111"/>
                  </a:lnTo>
                  <a:lnTo>
                    <a:pt x="14620" y="9261"/>
                  </a:lnTo>
                  <a:lnTo>
                    <a:pt x="13421" y="9611"/>
                  </a:lnTo>
                  <a:lnTo>
                    <a:pt x="12823" y="9761"/>
                  </a:lnTo>
                  <a:lnTo>
                    <a:pt x="12223" y="9911"/>
                  </a:lnTo>
                  <a:lnTo>
                    <a:pt x="9796" y="10412"/>
                  </a:lnTo>
                  <a:lnTo>
                    <a:pt x="9317" y="10513"/>
                  </a:lnTo>
                  <a:lnTo>
                    <a:pt x="8777" y="10612"/>
                  </a:lnTo>
                  <a:lnTo>
                    <a:pt x="8508" y="10687"/>
                  </a:lnTo>
                  <a:lnTo>
                    <a:pt x="8268" y="10762"/>
                  </a:lnTo>
                  <a:lnTo>
                    <a:pt x="8058" y="10863"/>
                  </a:lnTo>
                  <a:lnTo>
                    <a:pt x="7879" y="10988"/>
                  </a:lnTo>
                  <a:lnTo>
                    <a:pt x="7879" y="11013"/>
                  </a:lnTo>
                  <a:lnTo>
                    <a:pt x="7909" y="11038"/>
                  </a:lnTo>
                  <a:lnTo>
                    <a:pt x="8119" y="11038"/>
                  </a:lnTo>
                  <a:lnTo>
                    <a:pt x="8389" y="11013"/>
                  </a:lnTo>
                  <a:lnTo>
                    <a:pt x="8628" y="10963"/>
                  </a:lnTo>
                  <a:lnTo>
                    <a:pt x="8898" y="10888"/>
                  </a:lnTo>
                  <a:lnTo>
                    <a:pt x="9377" y="10762"/>
                  </a:lnTo>
                  <a:lnTo>
                    <a:pt x="9856" y="10638"/>
                  </a:lnTo>
                  <a:lnTo>
                    <a:pt x="12104" y="10162"/>
                  </a:lnTo>
                  <a:lnTo>
                    <a:pt x="12733" y="10012"/>
                  </a:lnTo>
                  <a:lnTo>
                    <a:pt x="13332" y="9861"/>
                  </a:lnTo>
                  <a:lnTo>
                    <a:pt x="14560" y="9536"/>
                  </a:lnTo>
                  <a:lnTo>
                    <a:pt x="15189" y="9361"/>
                  </a:lnTo>
                  <a:lnTo>
                    <a:pt x="15818" y="9235"/>
                  </a:lnTo>
                  <a:lnTo>
                    <a:pt x="16447" y="9111"/>
                  </a:lnTo>
                  <a:lnTo>
                    <a:pt x="17076" y="9035"/>
                  </a:lnTo>
                  <a:lnTo>
                    <a:pt x="17166" y="9010"/>
                  </a:lnTo>
                  <a:lnTo>
                    <a:pt x="17286" y="9411"/>
                  </a:lnTo>
                  <a:lnTo>
                    <a:pt x="17047" y="9411"/>
                  </a:lnTo>
                  <a:lnTo>
                    <a:pt x="16806" y="9461"/>
                  </a:lnTo>
                  <a:lnTo>
                    <a:pt x="15609" y="9761"/>
                  </a:lnTo>
                  <a:lnTo>
                    <a:pt x="14800" y="9962"/>
                  </a:lnTo>
                  <a:lnTo>
                    <a:pt x="14020" y="10162"/>
                  </a:lnTo>
                  <a:lnTo>
                    <a:pt x="13211" y="10362"/>
                  </a:lnTo>
                  <a:lnTo>
                    <a:pt x="12433" y="10562"/>
                  </a:lnTo>
                  <a:lnTo>
                    <a:pt x="10276" y="11038"/>
                  </a:lnTo>
                  <a:lnTo>
                    <a:pt x="9137" y="11264"/>
                  </a:lnTo>
                  <a:lnTo>
                    <a:pt x="8838" y="11339"/>
                  </a:lnTo>
                  <a:lnTo>
                    <a:pt x="8658" y="11363"/>
                  </a:lnTo>
                  <a:lnTo>
                    <a:pt x="8478" y="11363"/>
                  </a:lnTo>
                  <a:lnTo>
                    <a:pt x="8448" y="11388"/>
                  </a:lnTo>
                  <a:lnTo>
                    <a:pt x="8448" y="11438"/>
                  </a:lnTo>
                  <a:lnTo>
                    <a:pt x="8568" y="11489"/>
                  </a:lnTo>
                  <a:lnTo>
                    <a:pt x="8688" y="11513"/>
                  </a:lnTo>
                  <a:lnTo>
                    <a:pt x="8838" y="11513"/>
                  </a:lnTo>
                  <a:lnTo>
                    <a:pt x="8987" y="11489"/>
                  </a:lnTo>
                  <a:lnTo>
                    <a:pt x="9287" y="11438"/>
                  </a:lnTo>
                  <a:lnTo>
                    <a:pt x="9527" y="11388"/>
                  </a:lnTo>
                  <a:lnTo>
                    <a:pt x="10725" y="11138"/>
                  </a:lnTo>
                  <a:lnTo>
                    <a:pt x="11924" y="10888"/>
                  </a:lnTo>
                  <a:lnTo>
                    <a:pt x="13242" y="10588"/>
                  </a:lnTo>
                  <a:lnTo>
                    <a:pt x="13901" y="10437"/>
                  </a:lnTo>
                  <a:lnTo>
                    <a:pt x="14530" y="10262"/>
                  </a:lnTo>
                  <a:lnTo>
                    <a:pt x="16118" y="9861"/>
                  </a:lnTo>
                  <a:lnTo>
                    <a:pt x="16687" y="9686"/>
                  </a:lnTo>
                  <a:lnTo>
                    <a:pt x="16986" y="9611"/>
                  </a:lnTo>
                  <a:lnTo>
                    <a:pt x="17346" y="9611"/>
                  </a:lnTo>
                  <a:lnTo>
                    <a:pt x="17795" y="11063"/>
                  </a:lnTo>
                  <a:lnTo>
                    <a:pt x="13362" y="12165"/>
                  </a:lnTo>
                  <a:lnTo>
                    <a:pt x="11175" y="12640"/>
                  </a:lnTo>
                  <a:lnTo>
                    <a:pt x="10575" y="12765"/>
                  </a:lnTo>
                  <a:lnTo>
                    <a:pt x="9976" y="12865"/>
                  </a:lnTo>
                  <a:lnTo>
                    <a:pt x="9377" y="12990"/>
                  </a:lnTo>
                  <a:lnTo>
                    <a:pt x="8808" y="13141"/>
                  </a:lnTo>
                  <a:lnTo>
                    <a:pt x="8777" y="13165"/>
                  </a:lnTo>
                  <a:lnTo>
                    <a:pt x="8777" y="13216"/>
                  </a:lnTo>
                  <a:lnTo>
                    <a:pt x="8808" y="13216"/>
                  </a:lnTo>
                  <a:lnTo>
                    <a:pt x="9317" y="13190"/>
                  </a:lnTo>
                  <a:lnTo>
                    <a:pt x="9827" y="13141"/>
                  </a:lnTo>
                  <a:lnTo>
                    <a:pt x="10785" y="12940"/>
                  </a:lnTo>
                  <a:lnTo>
                    <a:pt x="12014" y="12690"/>
                  </a:lnTo>
                  <a:lnTo>
                    <a:pt x="13211" y="12414"/>
                  </a:lnTo>
                  <a:lnTo>
                    <a:pt x="15548" y="11864"/>
                  </a:lnTo>
                  <a:lnTo>
                    <a:pt x="17856" y="11288"/>
                  </a:lnTo>
                  <a:lnTo>
                    <a:pt x="17945" y="11639"/>
                  </a:lnTo>
                  <a:lnTo>
                    <a:pt x="17466" y="11764"/>
                  </a:lnTo>
                  <a:lnTo>
                    <a:pt x="16986" y="11864"/>
                  </a:lnTo>
                  <a:lnTo>
                    <a:pt x="16507" y="11964"/>
                  </a:lnTo>
                  <a:lnTo>
                    <a:pt x="16028" y="12064"/>
                  </a:lnTo>
                  <a:lnTo>
                    <a:pt x="14829" y="12365"/>
                  </a:lnTo>
                  <a:lnTo>
                    <a:pt x="13631" y="12665"/>
                  </a:lnTo>
                  <a:lnTo>
                    <a:pt x="11444" y="13115"/>
                  </a:lnTo>
                  <a:lnTo>
                    <a:pt x="10336" y="13341"/>
                  </a:lnTo>
                  <a:lnTo>
                    <a:pt x="9796" y="13466"/>
                  </a:lnTo>
                  <a:lnTo>
                    <a:pt x="9257" y="13616"/>
                  </a:lnTo>
                  <a:lnTo>
                    <a:pt x="9167" y="13641"/>
                  </a:lnTo>
                  <a:lnTo>
                    <a:pt x="8568" y="13141"/>
                  </a:lnTo>
                  <a:lnTo>
                    <a:pt x="8119" y="12715"/>
                  </a:lnTo>
                  <a:lnTo>
                    <a:pt x="7609" y="12264"/>
                  </a:lnTo>
                  <a:lnTo>
                    <a:pt x="7070" y="11864"/>
                  </a:lnTo>
                  <a:lnTo>
                    <a:pt x="6771" y="11689"/>
                  </a:lnTo>
                  <a:lnTo>
                    <a:pt x="6471" y="11564"/>
                  </a:lnTo>
                  <a:lnTo>
                    <a:pt x="6381" y="11288"/>
                  </a:lnTo>
                  <a:lnTo>
                    <a:pt x="6381" y="11238"/>
                  </a:lnTo>
                  <a:lnTo>
                    <a:pt x="6321" y="11188"/>
                  </a:lnTo>
                  <a:lnTo>
                    <a:pt x="6022" y="10462"/>
                  </a:lnTo>
                  <a:lnTo>
                    <a:pt x="5872" y="10087"/>
                  </a:lnTo>
                  <a:lnTo>
                    <a:pt x="5752" y="9711"/>
                  </a:lnTo>
                  <a:lnTo>
                    <a:pt x="5423" y="8635"/>
                  </a:lnTo>
                  <a:lnTo>
                    <a:pt x="5153" y="7534"/>
                  </a:lnTo>
                  <a:lnTo>
                    <a:pt x="4883" y="6508"/>
                  </a:lnTo>
                  <a:lnTo>
                    <a:pt x="4733" y="5982"/>
                  </a:lnTo>
                  <a:lnTo>
                    <a:pt x="4643" y="5481"/>
                  </a:lnTo>
                  <a:lnTo>
                    <a:pt x="4643" y="5281"/>
                  </a:lnTo>
                  <a:lnTo>
                    <a:pt x="4673" y="5106"/>
                  </a:lnTo>
                  <a:lnTo>
                    <a:pt x="4733" y="4956"/>
                  </a:lnTo>
                  <a:lnTo>
                    <a:pt x="4823" y="4805"/>
                  </a:lnTo>
                  <a:lnTo>
                    <a:pt x="4943" y="4681"/>
                  </a:lnTo>
                  <a:lnTo>
                    <a:pt x="5093" y="4580"/>
                  </a:lnTo>
                  <a:lnTo>
                    <a:pt x="5272" y="4480"/>
                  </a:lnTo>
                  <a:lnTo>
                    <a:pt x="5452" y="4405"/>
                  </a:lnTo>
                  <a:lnTo>
                    <a:pt x="5692" y="4330"/>
                  </a:lnTo>
                  <a:lnTo>
                    <a:pt x="5782" y="4280"/>
                  </a:lnTo>
                  <a:lnTo>
                    <a:pt x="5842" y="4205"/>
                  </a:lnTo>
                  <a:lnTo>
                    <a:pt x="5872" y="4205"/>
                  </a:lnTo>
                  <a:lnTo>
                    <a:pt x="6291" y="4179"/>
                  </a:lnTo>
                  <a:lnTo>
                    <a:pt x="6710" y="4104"/>
                  </a:lnTo>
                  <a:lnTo>
                    <a:pt x="7549" y="3904"/>
                  </a:lnTo>
                  <a:lnTo>
                    <a:pt x="8238" y="3754"/>
                  </a:lnTo>
                  <a:lnTo>
                    <a:pt x="8898" y="3604"/>
                  </a:lnTo>
                  <a:lnTo>
                    <a:pt x="9586" y="3429"/>
                  </a:lnTo>
                  <a:lnTo>
                    <a:pt x="10276" y="3304"/>
                  </a:lnTo>
                  <a:lnTo>
                    <a:pt x="11504" y="3078"/>
                  </a:lnTo>
                  <a:lnTo>
                    <a:pt x="12733" y="2853"/>
                  </a:lnTo>
                  <a:lnTo>
                    <a:pt x="13930" y="2628"/>
                  </a:lnTo>
                  <a:lnTo>
                    <a:pt x="14530" y="2478"/>
                  </a:lnTo>
                  <a:lnTo>
                    <a:pt x="15129" y="2302"/>
                  </a:lnTo>
                  <a:close/>
                  <a:moveTo>
                    <a:pt x="18005" y="11814"/>
                  </a:moveTo>
                  <a:lnTo>
                    <a:pt x="18095" y="12189"/>
                  </a:lnTo>
                  <a:lnTo>
                    <a:pt x="16177" y="12515"/>
                  </a:lnTo>
                  <a:lnTo>
                    <a:pt x="15219" y="12715"/>
                  </a:lnTo>
                  <a:lnTo>
                    <a:pt x="14261" y="12915"/>
                  </a:lnTo>
                  <a:lnTo>
                    <a:pt x="13182" y="13165"/>
                  </a:lnTo>
                  <a:lnTo>
                    <a:pt x="12133" y="13466"/>
                  </a:lnTo>
                  <a:lnTo>
                    <a:pt x="11624" y="13591"/>
                  </a:lnTo>
                  <a:lnTo>
                    <a:pt x="11114" y="13716"/>
                  </a:lnTo>
                  <a:lnTo>
                    <a:pt x="10605" y="13841"/>
                  </a:lnTo>
                  <a:lnTo>
                    <a:pt x="10096" y="13991"/>
                  </a:lnTo>
                  <a:lnTo>
                    <a:pt x="9886" y="14016"/>
                  </a:lnTo>
                  <a:lnTo>
                    <a:pt x="9706" y="14091"/>
                  </a:lnTo>
                  <a:lnTo>
                    <a:pt x="9317" y="13766"/>
                  </a:lnTo>
                  <a:lnTo>
                    <a:pt x="9437" y="13741"/>
                  </a:lnTo>
                  <a:lnTo>
                    <a:pt x="9557" y="13716"/>
                  </a:lnTo>
                  <a:lnTo>
                    <a:pt x="9647" y="13666"/>
                  </a:lnTo>
                  <a:lnTo>
                    <a:pt x="10126" y="13591"/>
                  </a:lnTo>
                  <a:lnTo>
                    <a:pt x="10575" y="13516"/>
                  </a:lnTo>
                  <a:lnTo>
                    <a:pt x="11504" y="13291"/>
                  </a:lnTo>
                  <a:lnTo>
                    <a:pt x="13901" y="12790"/>
                  </a:lnTo>
                  <a:lnTo>
                    <a:pt x="14500" y="12640"/>
                  </a:lnTo>
                  <a:lnTo>
                    <a:pt x="15069" y="12489"/>
                  </a:lnTo>
                  <a:lnTo>
                    <a:pt x="16267" y="12189"/>
                  </a:lnTo>
                  <a:lnTo>
                    <a:pt x="17137" y="12014"/>
                  </a:lnTo>
                  <a:lnTo>
                    <a:pt x="17586" y="11939"/>
                  </a:lnTo>
                  <a:lnTo>
                    <a:pt x="18005" y="11814"/>
                  </a:lnTo>
                  <a:close/>
                  <a:moveTo>
                    <a:pt x="18155" y="12390"/>
                  </a:moveTo>
                  <a:lnTo>
                    <a:pt x="18244" y="12740"/>
                  </a:lnTo>
                  <a:lnTo>
                    <a:pt x="17256" y="12940"/>
                  </a:lnTo>
                  <a:lnTo>
                    <a:pt x="16267" y="13141"/>
                  </a:lnTo>
                  <a:lnTo>
                    <a:pt x="15309" y="13390"/>
                  </a:lnTo>
                  <a:lnTo>
                    <a:pt x="14350" y="13666"/>
                  </a:lnTo>
                  <a:lnTo>
                    <a:pt x="13452" y="13941"/>
                  </a:lnTo>
                  <a:lnTo>
                    <a:pt x="12523" y="14216"/>
                  </a:lnTo>
                  <a:lnTo>
                    <a:pt x="12014" y="14342"/>
                  </a:lnTo>
                  <a:lnTo>
                    <a:pt x="11504" y="14417"/>
                  </a:lnTo>
                  <a:lnTo>
                    <a:pt x="10456" y="14567"/>
                  </a:lnTo>
                  <a:lnTo>
                    <a:pt x="10425" y="14592"/>
                  </a:lnTo>
                  <a:lnTo>
                    <a:pt x="10395" y="14617"/>
                  </a:lnTo>
                  <a:lnTo>
                    <a:pt x="9976" y="14317"/>
                  </a:lnTo>
                  <a:lnTo>
                    <a:pt x="9886" y="14242"/>
                  </a:lnTo>
                  <a:lnTo>
                    <a:pt x="10066" y="14192"/>
                  </a:lnTo>
                  <a:lnTo>
                    <a:pt x="10246" y="14141"/>
                  </a:lnTo>
                  <a:lnTo>
                    <a:pt x="10695" y="14042"/>
                  </a:lnTo>
                  <a:lnTo>
                    <a:pt x="10934" y="14016"/>
                  </a:lnTo>
                  <a:lnTo>
                    <a:pt x="11054" y="13991"/>
                  </a:lnTo>
                  <a:lnTo>
                    <a:pt x="11144" y="13941"/>
                  </a:lnTo>
                  <a:lnTo>
                    <a:pt x="11175" y="13941"/>
                  </a:lnTo>
                  <a:lnTo>
                    <a:pt x="13062" y="13416"/>
                  </a:lnTo>
                  <a:lnTo>
                    <a:pt x="14110" y="13141"/>
                  </a:lnTo>
                  <a:lnTo>
                    <a:pt x="15129" y="12940"/>
                  </a:lnTo>
                  <a:lnTo>
                    <a:pt x="16118" y="12740"/>
                  </a:lnTo>
                  <a:lnTo>
                    <a:pt x="18155" y="12390"/>
                  </a:lnTo>
                  <a:close/>
                  <a:moveTo>
                    <a:pt x="6081" y="11564"/>
                  </a:moveTo>
                  <a:lnTo>
                    <a:pt x="6441" y="11764"/>
                  </a:lnTo>
                  <a:lnTo>
                    <a:pt x="6771" y="11964"/>
                  </a:lnTo>
                  <a:lnTo>
                    <a:pt x="7100" y="12189"/>
                  </a:lnTo>
                  <a:lnTo>
                    <a:pt x="7400" y="12414"/>
                  </a:lnTo>
                  <a:lnTo>
                    <a:pt x="7999" y="12890"/>
                  </a:lnTo>
                  <a:lnTo>
                    <a:pt x="8568" y="13390"/>
                  </a:lnTo>
                  <a:lnTo>
                    <a:pt x="9197" y="13941"/>
                  </a:lnTo>
                  <a:lnTo>
                    <a:pt x="9827" y="14467"/>
                  </a:lnTo>
                  <a:lnTo>
                    <a:pt x="10126" y="14667"/>
                  </a:lnTo>
                  <a:lnTo>
                    <a:pt x="10425" y="14868"/>
                  </a:lnTo>
                  <a:lnTo>
                    <a:pt x="10725" y="15093"/>
                  </a:lnTo>
                  <a:lnTo>
                    <a:pt x="10995" y="15293"/>
                  </a:lnTo>
                  <a:lnTo>
                    <a:pt x="10934" y="15343"/>
                  </a:lnTo>
                  <a:lnTo>
                    <a:pt x="10905" y="15393"/>
                  </a:lnTo>
                  <a:lnTo>
                    <a:pt x="10905" y="15418"/>
                  </a:lnTo>
                  <a:lnTo>
                    <a:pt x="10725" y="15593"/>
                  </a:lnTo>
                  <a:lnTo>
                    <a:pt x="10546" y="15743"/>
                  </a:lnTo>
                  <a:lnTo>
                    <a:pt x="10366" y="15868"/>
                  </a:lnTo>
                  <a:lnTo>
                    <a:pt x="10156" y="15769"/>
                  </a:lnTo>
                  <a:lnTo>
                    <a:pt x="9976" y="15668"/>
                  </a:lnTo>
                  <a:lnTo>
                    <a:pt x="9647" y="15418"/>
                  </a:lnTo>
                  <a:lnTo>
                    <a:pt x="9287" y="15168"/>
                  </a:lnTo>
                  <a:lnTo>
                    <a:pt x="8928" y="14917"/>
                  </a:lnTo>
                  <a:lnTo>
                    <a:pt x="8209" y="14342"/>
                  </a:lnTo>
                  <a:lnTo>
                    <a:pt x="7460" y="13791"/>
                  </a:lnTo>
                  <a:lnTo>
                    <a:pt x="6800" y="13341"/>
                  </a:lnTo>
                  <a:lnTo>
                    <a:pt x="6471" y="13115"/>
                  </a:lnTo>
                  <a:lnTo>
                    <a:pt x="6171" y="12840"/>
                  </a:lnTo>
                  <a:lnTo>
                    <a:pt x="5842" y="12515"/>
                  </a:lnTo>
                  <a:lnTo>
                    <a:pt x="5662" y="12365"/>
                  </a:lnTo>
                  <a:lnTo>
                    <a:pt x="5452" y="12240"/>
                  </a:lnTo>
                  <a:lnTo>
                    <a:pt x="5692" y="11989"/>
                  </a:lnTo>
                  <a:lnTo>
                    <a:pt x="5962" y="11739"/>
                  </a:lnTo>
                  <a:lnTo>
                    <a:pt x="6081" y="11564"/>
                  </a:lnTo>
                  <a:close/>
                  <a:moveTo>
                    <a:pt x="18275" y="12940"/>
                  </a:moveTo>
                  <a:lnTo>
                    <a:pt x="18395" y="13441"/>
                  </a:lnTo>
                  <a:lnTo>
                    <a:pt x="18634" y="14542"/>
                  </a:lnTo>
                  <a:lnTo>
                    <a:pt x="16567" y="14967"/>
                  </a:lnTo>
                  <a:lnTo>
                    <a:pt x="14500" y="15393"/>
                  </a:lnTo>
                  <a:lnTo>
                    <a:pt x="13272" y="15668"/>
                  </a:lnTo>
                  <a:lnTo>
                    <a:pt x="12043" y="15969"/>
                  </a:lnTo>
                  <a:lnTo>
                    <a:pt x="11444" y="16119"/>
                  </a:lnTo>
                  <a:lnTo>
                    <a:pt x="11534" y="16069"/>
                  </a:lnTo>
                  <a:lnTo>
                    <a:pt x="11594" y="15994"/>
                  </a:lnTo>
                  <a:lnTo>
                    <a:pt x="11624" y="15919"/>
                  </a:lnTo>
                  <a:lnTo>
                    <a:pt x="11624" y="15818"/>
                  </a:lnTo>
                  <a:lnTo>
                    <a:pt x="11563" y="15743"/>
                  </a:lnTo>
                  <a:lnTo>
                    <a:pt x="11384" y="15593"/>
                  </a:lnTo>
                  <a:lnTo>
                    <a:pt x="11175" y="15443"/>
                  </a:lnTo>
                  <a:lnTo>
                    <a:pt x="11264" y="15293"/>
                  </a:lnTo>
                  <a:lnTo>
                    <a:pt x="11264" y="15243"/>
                  </a:lnTo>
                  <a:lnTo>
                    <a:pt x="11204" y="15218"/>
                  </a:lnTo>
                  <a:lnTo>
                    <a:pt x="11204" y="15192"/>
                  </a:lnTo>
                  <a:lnTo>
                    <a:pt x="11504" y="15168"/>
                  </a:lnTo>
                  <a:lnTo>
                    <a:pt x="11804" y="15117"/>
                  </a:lnTo>
                  <a:lnTo>
                    <a:pt x="12433" y="14993"/>
                  </a:lnTo>
                  <a:lnTo>
                    <a:pt x="13032" y="14842"/>
                  </a:lnTo>
                  <a:lnTo>
                    <a:pt x="13601" y="14692"/>
                  </a:lnTo>
                  <a:lnTo>
                    <a:pt x="13961" y="14592"/>
                  </a:lnTo>
                  <a:lnTo>
                    <a:pt x="14320" y="14467"/>
                  </a:lnTo>
                  <a:lnTo>
                    <a:pt x="15009" y="14192"/>
                  </a:lnTo>
                  <a:lnTo>
                    <a:pt x="15339" y="14091"/>
                  </a:lnTo>
                  <a:lnTo>
                    <a:pt x="15699" y="13991"/>
                  </a:lnTo>
                  <a:lnTo>
                    <a:pt x="16058" y="13916"/>
                  </a:lnTo>
                  <a:lnTo>
                    <a:pt x="16447" y="13892"/>
                  </a:lnTo>
                  <a:lnTo>
                    <a:pt x="16507" y="13892"/>
                  </a:lnTo>
                  <a:lnTo>
                    <a:pt x="16537" y="13866"/>
                  </a:lnTo>
                  <a:lnTo>
                    <a:pt x="16567" y="13791"/>
                  </a:lnTo>
                  <a:lnTo>
                    <a:pt x="16537" y="13716"/>
                  </a:lnTo>
                  <a:lnTo>
                    <a:pt x="16507" y="13691"/>
                  </a:lnTo>
                  <a:lnTo>
                    <a:pt x="16447" y="13666"/>
                  </a:lnTo>
                  <a:lnTo>
                    <a:pt x="16118" y="13691"/>
                  </a:lnTo>
                  <a:lnTo>
                    <a:pt x="15818" y="13741"/>
                  </a:lnTo>
                  <a:lnTo>
                    <a:pt x="15489" y="13791"/>
                  </a:lnTo>
                  <a:lnTo>
                    <a:pt x="15189" y="13892"/>
                  </a:lnTo>
                  <a:lnTo>
                    <a:pt x="14590" y="14091"/>
                  </a:lnTo>
                  <a:lnTo>
                    <a:pt x="14020" y="14317"/>
                  </a:lnTo>
                  <a:lnTo>
                    <a:pt x="13661" y="14442"/>
                  </a:lnTo>
                  <a:lnTo>
                    <a:pt x="13272" y="14542"/>
                  </a:lnTo>
                  <a:lnTo>
                    <a:pt x="12553" y="14717"/>
                  </a:lnTo>
                  <a:lnTo>
                    <a:pt x="11773" y="14868"/>
                  </a:lnTo>
                  <a:lnTo>
                    <a:pt x="11414" y="14967"/>
                  </a:lnTo>
                  <a:lnTo>
                    <a:pt x="11054" y="15068"/>
                  </a:lnTo>
                  <a:lnTo>
                    <a:pt x="10485" y="14667"/>
                  </a:lnTo>
                  <a:lnTo>
                    <a:pt x="10725" y="14692"/>
                  </a:lnTo>
                  <a:lnTo>
                    <a:pt x="10965" y="14692"/>
                  </a:lnTo>
                  <a:lnTo>
                    <a:pt x="11414" y="14667"/>
                  </a:lnTo>
                  <a:lnTo>
                    <a:pt x="11894" y="14592"/>
                  </a:lnTo>
                  <a:lnTo>
                    <a:pt x="12373" y="14467"/>
                  </a:lnTo>
                  <a:lnTo>
                    <a:pt x="12852" y="14342"/>
                  </a:lnTo>
                  <a:lnTo>
                    <a:pt x="13332" y="14192"/>
                  </a:lnTo>
                  <a:lnTo>
                    <a:pt x="14200" y="13916"/>
                  </a:lnTo>
                  <a:lnTo>
                    <a:pt x="15189" y="13616"/>
                  </a:lnTo>
                  <a:lnTo>
                    <a:pt x="16208" y="13366"/>
                  </a:lnTo>
                  <a:lnTo>
                    <a:pt x="17256" y="13141"/>
                  </a:lnTo>
                  <a:lnTo>
                    <a:pt x="18275" y="12940"/>
                  </a:lnTo>
                  <a:close/>
                  <a:moveTo>
                    <a:pt x="11085" y="15543"/>
                  </a:moveTo>
                  <a:lnTo>
                    <a:pt x="11175" y="15618"/>
                  </a:lnTo>
                  <a:lnTo>
                    <a:pt x="11354" y="15743"/>
                  </a:lnTo>
                  <a:lnTo>
                    <a:pt x="11444" y="15793"/>
                  </a:lnTo>
                  <a:lnTo>
                    <a:pt x="11474" y="15844"/>
                  </a:lnTo>
                  <a:lnTo>
                    <a:pt x="11474" y="15894"/>
                  </a:lnTo>
                  <a:lnTo>
                    <a:pt x="11384" y="15943"/>
                  </a:lnTo>
                  <a:lnTo>
                    <a:pt x="11294" y="16044"/>
                  </a:lnTo>
                  <a:lnTo>
                    <a:pt x="11175" y="16094"/>
                  </a:lnTo>
                  <a:lnTo>
                    <a:pt x="11024" y="16144"/>
                  </a:lnTo>
                  <a:lnTo>
                    <a:pt x="10875" y="16144"/>
                  </a:lnTo>
                  <a:lnTo>
                    <a:pt x="10695" y="16069"/>
                  </a:lnTo>
                  <a:lnTo>
                    <a:pt x="10605" y="16018"/>
                  </a:lnTo>
                  <a:lnTo>
                    <a:pt x="10546" y="15969"/>
                  </a:lnTo>
                  <a:lnTo>
                    <a:pt x="10695" y="15868"/>
                  </a:lnTo>
                  <a:lnTo>
                    <a:pt x="10815" y="15769"/>
                  </a:lnTo>
                  <a:lnTo>
                    <a:pt x="11085" y="15543"/>
                  </a:lnTo>
                  <a:close/>
                  <a:moveTo>
                    <a:pt x="15998" y="1977"/>
                  </a:moveTo>
                  <a:lnTo>
                    <a:pt x="16058" y="2053"/>
                  </a:lnTo>
                  <a:lnTo>
                    <a:pt x="16148" y="2053"/>
                  </a:lnTo>
                  <a:lnTo>
                    <a:pt x="16087" y="2102"/>
                  </a:lnTo>
                  <a:lnTo>
                    <a:pt x="16087" y="2203"/>
                  </a:lnTo>
                  <a:lnTo>
                    <a:pt x="16177" y="2453"/>
                  </a:lnTo>
                  <a:lnTo>
                    <a:pt x="16387" y="2928"/>
                  </a:lnTo>
                  <a:lnTo>
                    <a:pt x="16717" y="3780"/>
                  </a:lnTo>
                  <a:lnTo>
                    <a:pt x="17016" y="4631"/>
                  </a:lnTo>
                  <a:lnTo>
                    <a:pt x="17286" y="5631"/>
                  </a:lnTo>
                  <a:lnTo>
                    <a:pt x="17436" y="6132"/>
                  </a:lnTo>
                  <a:lnTo>
                    <a:pt x="17586" y="6633"/>
                  </a:lnTo>
                  <a:lnTo>
                    <a:pt x="17915" y="7609"/>
                  </a:lnTo>
                  <a:lnTo>
                    <a:pt x="18065" y="8085"/>
                  </a:lnTo>
                  <a:lnTo>
                    <a:pt x="18215" y="8585"/>
                  </a:lnTo>
                  <a:lnTo>
                    <a:pt x="18334" y="9085"/>
                  </a:lnTo>
                  <a:lnTo>
                    <a:pt x="18514" y="10136"/>
                  </a:lnTo>
                  <a:lnTo>
                    <a:pt x="18634" y="10663"/>
                  </a:lnTo>
                  <a:lnTo>
                    <a:pt x="18874" y="11689"/>
                  </a:lnTo>
                  <a:lnTo>
                    <a:pt x="19173" y="12715"/>
                  </a:lnTo>
                  <a:lnTo>
                    <a:pt x="19473" y="13641"/>
                  </a:lnTo>
                  <a:lnTo>
                    <a:pt x="19833" y="14567"/>
                  </a:lnTo>
                  <a:lnTo>
                    <a:pt x="20162" y="15493"/>
                  </a:lnTo>
                  <a:lnTo>
                    <a:pt x="20522" y="16419"/>
                  </a:lnTo>
                  <a:lnTo>
                    <a:pt x="20372" y="16319"/>
                  </a:lnTo>
                  <a:lnTo>
                    <a:pt x="20252" y="16194"/>
                  </a:lnTo>
                  <a:lnTo>
                    <a:pt x="20223" y="16169"/>
                  </a:lnTo>
                  <a:lnTo>
                    <a:pt x="20162" y="16144"/>
                  </a:lnTo>
                  <a:lnTo>
                    <a:pt x="20102" y="16169"/>
                  </a:lnTo>
                  <a:lnTo>
                    <a:pt x="20072" y="16194"/>
                  </a:lnTo>
                  <a:lnTo>
                    <a:pt x="19953" y="16344"/>
                  </a:lnTo>
                  <a:lnTo>
                    <a:pt x="19892" y="16494"/>
                  </a:lnTo>
                  <a:lnTo>
                    <a:pt x="19773" y="16770"/>
                  </a:lnTo>
                  <a:lnTo>
                    <a:pt x="19563" y="16394"/>
                  </a:lnTo>
                  <a:lnTo>
                    <a:pt x="19383" y="15994"/>
                  </a:lnTo>
                  <a:lnTo>
                    <a:pt x="19234" y="15593"/>
                  </a:lnTo>
                  <a:lnTo>
                    <a:pt x="19084" y="15192"/>
                  </a:lnTo>
                  <a:lnTo>
                    <a:pt x="19114" y="15168"/>
                  </a:lnTo>
                  <a:lnTo>
                    <a:pt x="19084" y="15117"/>
                  </a:lnTo>
                  <a:lnTo>
                    <a:pt x="19084" y="15093"/>
                  </a:lnTo>
                  <a:lnTo>
                    <a:pt x="19024" y="15068"/>
                  </a:lnTo>
                  <a:lnTo>
                    <a:pt x="18904" y="14592"/>
                  </a:lnTo>
                  <a:lnTo>
                    <a:pt x="18754" y="13991"/>
                  </a:lnTo>
                  <a:lnTo>
                    <a:pt x="18604" y="13390"/>
                  </a:lnTo>
                  <a:lnTo>
                    <a:pt x="18485" y="12890"/>
                  </a:lnTo>
                  <a:lnTo>
                    <a:pt x="18514" y="12840"/>
                  </a:lnTo>
                  <a:lnTo>
                    <a:pt x="18514" y="12815"/>
                  </a:lnTo>
                  <a:lnTo>
                    <a:pt x="18485" y="12765"/>
                  </a:lnTo>
                  <a:lnTo>
                    <a:pt x="18454" y="12740"/>
                  </a:lnTo>
                  <a:lnTo>
                    <a:pt x="18215" y="11739"/>
                  </a:lnTo>
                  <a:lnTo>
                    <a:pt x="18244" y="11714"/>
                  </a:lnTo>
                  <a:lnTo>
                    <a:pt x="18244" y="11663"/>
                  </a:lnTo>
                  <a:lnTo>
                    <a:pt x="18155" y="11588"/>
                  </a:lnTo>
                  <a:lnTo>
                    <a:pt x="18065" y="11238"/>
                  </a:lnTo>
                  <a:lnTo>
                    <a:pt x="18095" y="11163"/>
                  </a:lnTo>
                  <a:lnTo>
                    <a:pt x="18095" y="11113"/>
                  </a:lnTo>
                  <a:lnTo>
                    <a:pt x="18065" y="11063"/>
                  </a:lnTo>
                  <a:lnTo>
                    <a:pt x="18005" y="11038"/>
                  </a:lnTo>
                  <a:lnTo>
                    <a:pt x="17586" y="9636"/>
                  </a:lnTo>
                  <a:lnTo>
                    <a:pt x="17196" y="8360"/>
                  </a:lnTo>
                  <a:lnTo>
                    <a:pt x="17196" y="8285"/>
                  </a:lnTo>
                  <a:lnTo>
                    <a:pt x="17137" y="8235"/>
                  </a:lnTo>
                  <a:lnTo>
                    <a:pt x="16867" y="7233"/>
                  </a:lnTo>
                  <a:lnTo>
                    <a:pt x="16867" y="7158"/>
                  </a:lnTo>
                  <a:lnTo>
                    <a:pt x="16717" y="6658"/>
                  </a:lnTo>
                  <a:lnTo>
                    <a:pt x="16747" y="6583"/>
                  </a:lnTo>
                  <a:lnTo>
                    <a:pt x="16717" y="6532"/>
                  </a:lnTo>
                  <a:lnTo>
                    <a:pt x="16687" y="6508"/>
                  </a:lnTo>
                  <a:lnTo>
                    <a:pt x="16507" y="5757"/>
                  </a:lnTo>
                  <a:lnTo>
                    <a:pt x="16297" y="4730"/>
                  </a:lnTo>
                  <a:lnTo>
                    <a:pt x="16148" y="4230"/>
                  </a:lnTo>
                  <a:lnTo>
                    <a:pt x="15998" y="3704"/>
                  </a:lnTo>
                  <a:lnTo>
                    <a:pt x="15818" y="3354"/>
                  </a:lnTo>
                  <a:lnTo>
                    <a:pt x="15638" y="2978"/>
                  </a:lnTo>
                  <a:lnTo>
                    <a:pt x="15429" y="2628"/>
                  </a:lnTo>
                  <a:lnTo>
                    <a:pt x="15339" y="2428"/>
                  </a:lnTo>
                  <a:lnTo>
                    <a:pt x="15279" y="2253"/>
                  </a:lnTo>
                  <a:lnTo>
                    <a:pt x="15309" y="2177"/>
                  </a:lnTo>
                  <a:lnTo>
                    <a:pt x="15249" y="2128"/>
                  </a:lnTo>
                  <a:lnTo>
                    <a:pt x="15249" y="2102"/>
                  </a:lnTo>
                  <a:lnTo>
                    <a:pt x="15279" y="2102"/>
                  </a:lnTo>
                  <a:lnTo>
                    <a:pt x="15519" y="2027"/>
                  </a:lnTo>
                  <a:lnTo>
                    <a:pt x="15758" y="2002"/>
                  </a:lnTo>
                  <a:lnTo>
                    <a:pt x="15998" y="1977"/>
                  </a:lnTo>
                  <a:close/>
                  <a:moveTo>
                    <a:pt x="21600" y="0"/>
                  </a:moveTo>
                  <a:lnTo>
                    <a:pt x="20133" y="375"/>
                  </a:lnTo>
                  <a:lnTo>
                    <a:pt x="18664" y="726"/>
                  </a:lnTo>
                  <a:lnTo>
                    <a:pt x="17196" y="1026"/>
                  </a:lnTo>
                  <a:lnTo>
                    <a:pt x="15699" y="1326"/>
                  </a:lnTo>
                  <a:lnTo>
                    <a:pt x="12733" y="1927"/>
                  </a:lnTo>
                  <a:lnTo>
                    <a:pt x="11234" y="2227"/>
                  </a:lnTo>
                  <a:lnTo>
                    <a:pt x="9766" y="2528"/>
                  </a:lnTo>
                  <a:lnTo>
                    <a:pt x="8568" y="2803"/>
                  </a:lnTo>
                  <a:lnTo>
                    <a:pt x="7400" y="3104"/>
                  </a:lnTo>
                  <a:lnTo>
                    <a:pt x="5063" y="3729"/>
                  </a:lnTo>
                  <a:lnTo>
                    <a:pt x="4494" y="3904"/>
                  </a:lnTo>
                  <a:lnTo>
                    <a:pt x="4194" y="4005"/>
                  </a:lnTo>
                  <a:lnTo>
                    <a:pt x="3894" y="4155"/>
                  </a:lnTo>
                  <a:lnTo>
                    <a:pt x="3655" y="4305"/>
                  </a:lnTo>
                  <a:lnTo>
                    <a:pt x="3534" y="4405"/>
                  </a:lnTo>
                  <a:lnTo>
                    <a:pt x="3475" y="4505"/>
                  </a:lnTo>
                  <a:lnTo>
                    <a:pt x="3415" y="4631"/>
                  </a:lnTo>
                  <a:lnTo>
                    <a:pt x="3385" y="4730"/>
                  </a:lnTo>
                  <a:lnTo>
                    <a:pt x="3355" y="4856"/>
                  </a:lnTo>
                  <a:lnTo>
                    <a:pt x="3385" y="5006"/>
                  </a:lnTo>
                  <a:lnTo>
                    <a:pt x="3355" y="5281"/>
                  </a:lnTo>
                  <a:lnTo>
                    <a:pt x="3385" y="5582"/>
                  </a:lnTo>
                  <a:lnTo>
                    <a:pt x="3565" y="6182"/>
                  </a:lnTo>
                  <a:lnTo>
                    <a:pt x="3834" y="6783"/>
                  </a:lnTo>
                  <a:lnTo>
                    <a:pt x="4044" y="7334"/>
                  </a:lnTo>
                  <a:lnTo>
                    <a:pt x="4943" y="9986"/>
                  </a:lnTo>
                  <a:lnTo>
                    <a:pt x="4374" y="9486"/>
                  </a:lnTo>
                  <a:lnTo>
                    <a:pt x="3775" y="9010"/>
                  </a:lnTo>
                  <a:lnTo>
                    <a:pt x="3415" y="8710"/>
                  </a:lnTo>
                  <a:lnTo>
                    <a:pt x="3025" y="8460"/>
                  </a:lnTo>
                  <a:lnTo>
                    <a:pt x="2636" y="8184"/>
                  </a:lnTo>
                  <a:lnTo>
                    <a:pt x="2276" y="7884"/>
                  </a:lnTo>
                  <a:lnTo>
                    <a:pt x="2037" y="7709"/>
                  </a:lnTo>
                  <a:lnTo>
                    <a:pt x="1767" y="7509"/>
                  </a:lnTo>
                  <a:lnTo>
                    <a:pt x="1618" y="7409"/>
                  </a:lnTo>
                  <a:lnTo>
                    <a:pt x="1467" y="7358"/>
                  </a:lnTo>
                  <a:lnTo>
                    <a:pt x="1318" y="7334"/>
                  </a:lnTo>
                  <a:lnTo>
                    <a:pt x="1138" y="7358"/>
                  </a:lnTo>
                  <a:lnTo>
                    <a:pt x="1138" y="7309"/>
                  </a:lnTo>
                  <a:lnTo>
                    <a:pt x="1108" y="7259"/>
                  </a:lnTo>
                  <a:lnTo>
                    <a:pt x="1048" y="7233"/>
                  </a:lnTo>
                  <a:lnTo>
                    <a:pt x="989" y="7233"/>
                  </a:lnTo>
                  <a:lnTo>
                    <a:pt x="838" y="7309"/>
                  </a:lnTo>
                  <a:lnTo>
                    <a:pt x="689" y="7433"/>
                  </a:lnTo>
                  <a:lnTo>
                    <a:pt x="449" y="7659"/>
                  </a:lnTo>
                  <a:lnTo>
                    <a:pt x="239" y="7859"/>
                  </a:lnTo>
                  <a:lnTo>
                    <a:pt x="149" y="7984"/>
                  </a:lnTo>
                  <a:lnTo>
                    <a:pt x="119" y="8034"/>
                  </a:lnTo>
                  <a:lnTo>
                    <a:pt x="119" y="8085"/>
                  </a:lnTo>
                  <a:lnTo>
                    <a:pt x="90" y="8085"/>
                  </a:lnTo>
                  <a:lnTo>
                    <a:pt x="60" y="8109"/>
                  </a:lnTo>
                  <a:lnTo>
                    <a:pt x="29" y="8134"/>
                  </a:lnTo>
                  <a:lnTo>
                    <a:pt x="0" y="8160"/>
                  </a:lnTo>
                  <a:lnTo>
                    <a:pt x="60" y="8210"/>
                  </a:lnTo>
                  <a:lnTo>
                    <a:pt x="209" y="8285"/>
                  </a:lnTo>
                  <a:lnTo>
                    <a:pt x="569" y="8585"/>
                  </a:lnTo>
                  <a:lnTo>
                    <a:pt x="1018" y="9035"/>
                  </a:lnTo>
                  <a:lnTo>
                    <a:pt x="1288" y="9311"/>
                  </a:lnTo>
                  <a:lnTo>
                    <a:pt x="1587" y="9586"/>
                  </a:lnTo>
                  <a:lnTo>
                    <a:pt x="1917" y="9836"/>
                  </a:lnTo>
                  <a:lnTo>
                    <a:pt x="2247" y="10087"/>
                  </a:lnTo>
                  <a:lnTo>
                    <a:pt x="3025" y="10588"/>
                  </a:lnTo>
                  <a:lnTo>
                    <a:pt x="3804" y="11138"/>
                  </a:lnTo>
                  <a:lnTo>
                    <a:pt x="4164" y="11414"/>
                  </a:lnTo>
                  <a:lnTo>
                    <a:pt x="4524" y="11714"/>
                  </a:lnTo>
                  <a:lnTo>
                    <a:pt x="4853" y="12039"/>
                  </a:lnTo>
                  <a:lnTo>
                    <a:pt x="5153" y="12365"/>
                  </a:lnTo>
                  <a:lnTo>
                    <a:pt x="5213" y="12414"/>
                  </a:lnTo>
                  <a:lnTo>
                    <a:pt x="5333" y="12414"/>
                  </a:lnTo>
                  <a:lnTo>
                    <a:pt x="5362" y="12365"/>
                  </a:lnTo>
                  <a:lnTo>
                    <a:pt x="5392" y="12339"/>
                  </a:lnTo>
                  <a:lnTo>
                    <a:pt x="5482" y="12440"/>
                  </a:lnTo>
                  <a:lnTo>
                    <a:pt x="5572" y="12515"/>
                  </a:lnTo>
                  <a:lnTo>
                    <a:pt x="5632" y="12540"/>
                  </a:lnTo>
                  <a:lnTo>
                    <a:pt x="5632" y="12565"/>
                  </a:lnTo>
                  <a:lnTo>
                    <a:pt x="5872" y="13190"/>
                  </a:lnTo>
                  <a:lnTo>
                    <a:pt x="6111" y="13841"/>
                  </a:lnTo>
                  <a:lnTo>
                    <a:pt x="6291" y="14467"/>
                  </a:lnTo>
                  <a:lnTo>
                    <a:pt x="6441" y="15117"/>
                  </a:lnTo>
                  <a:lnTo>
                    <a:pt x="6771" y="16419"/>
                  </a:lnTo>
                  <a:lnTo>
                    <a:pt x="6951" y="17070"/>
                  </a:lnTo>
                  <a:lnTo>
                    <a:pt x="7190" y="17721"/>
                  </a:lnTo>
                  <a:lnTo>
                    <a:pt x="7699" y="19072"/>
                  </a:lnTo>
                  <a:lnTo>
                    <a:pt x="8209" y="20424"/>
                  </a:lnTo>
                  <a:lnTo>
                    <a:pt x="8299" y="20599"/>
                  </a:lnTo>
                  <a:lnTo>
                    <a:pt x="8478" y="20900"/>
                  </a:lnTo>
                  <a:lnTo>
                    <a:pt x="8598" y="21050"/>
                  </a:lnTo>
                  <a:lnTo>
                    <a:pt x="8748" y="21175"/>
                  </a:lnTo>
                  <a:lnTo>
                    <a:pt x="8898" y="21300"/>
                  </a:lnTo>
                  <a:lnTo>
                    <a:pt x="9077" y="21400"/>
                  </a:lnTo>
                  <a:lnTo>
                    <a:pt x="9287" y="21475"/>
                  </a:lnTo>
                  <a:lnTo>
                    <a:pt x="9527" y="21525"/>
                  </a:lnTo>
                  <a:lnTo>
                    <a:pt x="9796" y="21575"/>
                  </a:lnTo>
                  <a:lnTo>
                    <a:pt x="10066" y="21600"/>
                  </a:lnTo>
                  <a:lnTo>
                    <a:pt x="10336" y="21600"/>
                  </a:lnTo>
                  <a:lnTo>
                    <a:pt x="10605" y="21575"/>
                  </a:lnTo>
                  <a:lnTo>
                    <a:pt x="10875" y="21550"/>
                  </a:lnTo>
                  <a:lnTo>
                    <a:pt x="11414" y="21450"/>
                  </a:lnTo>
                  <a:lnTo>
                    <a:pt x="11953" y="21325"/>
                  </a:lnTo>
                  <a:lnTo>
                    <a:pt x="12492" y="21175"/>
                  </a:lnTo>
                  <a:lnTo>
                    <a:pt x="13481" y="20874"/>
                  </a:lnTo>
                  <a:lnTo>
                    <a:pt x="15219" y="20474"/>
                  </a:lnTo>
                  <a:lnTo>
                    <a:pt x="16957" y="20074"/>
                  </a:lnTo>
                  <a:lnTo>
                    <a:pt x="17856" y="19823"/>
                  </a:lnTo>
                  <a:lnTo>
                    <a:pt x="18784" y="19573"/>
                  </a:lnTo>
                  <a:lnTo>
                    <a:pt x="19234" y="19448"/>
                  </a:lnTo>
                  <a:lnTo>
                    <a:pt x="19713" y="19347"/>
                  </a:lnTo>
                  <a:lnTo>
                    <a:pt x="20162" y="19248"/>
                  </a:lnTo>
                  <a:lnTo>
                    <a:pt x="20642" y="19197"/>
                  </a:lnTo>
                  <a:lnTo>
                    <a:pt x="20701" y="19173"/>
                  </a:lnTo>
                  <a:lnTo>
                    <a:pt x="20762" y="19098"/>
                  </a:lnTo>
                  <a:lnTo>
                    <a:pt x="20881" y="19098"/>
                  </a:lnTo>
                  <a:lnTo>
                    <a:pt x="21031" y="19072"/>
                  </a:lnTo>
                  <a:lnTo>
                    <a:pt x="21330" y="19023"/>
                  </a:lnTo>
                  <a:lnTo>
                    <a:pt x="21600" y="18947"/>
                  </a:lnTo>
                  <a:lnTo>
                    <a:pt x="21600" y="18697"/>
                  </a:lnTo>
                  <a:lnTo>
                    <a:pt x="21031" y="18847"/>
                  </a:lnTo>
                  <a:lnTo>
                    <a:pt x="20791" y="18922"/>
                  </a:lnTo>
                  <a:lnTo>
                    <a:pt x="20642" y="18997"/>
                  </a:lnTo>
                  <a:lnTo>
                    <a:pt x="20252" y="19023"/>
                  </a:lnTo>
                  <a:lnTo>
                    <a:pt x="19173" y="19248"/>
                  </a:lnTo>
                  <a:lnTo>
                    <a:pt x="17766" y="19648"/>
                  </a:lnTo>
                  <a:lnTo>
                    <a:pt x="16957" y="19849"/>
                  </a:lnTo>
                  <a:lnTo>
                    <a:pt x="16148" y="20048"/>
                  </a:lnTo>
                  <a:lnTo>
                    <a:pt x="14500" y="20424"/>
                  </a:lnTo>
                  <a:lnTo>
                    <a:pt x="13242" y="20750"/>
                  </a:lnTo>
                  <a:lnTo>
                    <a:pt x="11983" y="21074"/>
                  </a:lnTo>
                  <a:lnTo>
                    <a:pt x="11474" y="21200"/>
                  </a:lnTo>
                  <a:lnTo>
                    <a:pt x="10965" y="21325"/>
                  </a:lnTo>
                  <a:lnTo>
                    <a:pt x="10425" y="21375"/>
                  </a:lnTo>
                  <a:lnTo>
                    <a:pt x="10156" y="21400"/>
                  </a:lnTo>
                  <a:lnTo>
                    <a:pt x="9886" y="21400"/>
                  </a:lnTo>
                  <a:lnTo>
                    <a:pt x="9557" y="21350"/>
                  </a:lnTo>
                  <a:lnTo>
                    <a:pt x="9287" y="21250"/>
                  </a:lnTo>
                  <a:lnTo>
                    <a:pt x="9077" y="21125"/>
                  </a:lnTo>
                  <a:lnTo>
                    <a:pt x="8867" y="20950"/>
                  </a:lnTo>
                  <a:lnTo>
                    <a:pt x="8718" y="20750"/>
                  </a:lnTo>
                  <a:lnTo>
                    <a:pt x="8568" y="20524"/>
                  </a:lnTo>
                  <a:lnTo>
                    <a:pt x="8448" y="20299"/>
                  </a:lnTo>
                  <a:lnTo>
                    <a:pt x="8358" y="20048"/>
                  </a:lnTo>
                  <a:lnTo>
                    <a:pt x="8119" y="19398"/>
                  </a:lnTo>
                  <a:lnTo>
                    <a:pt x="7849" y="18772"/>
                  </a:lnTo>
                  <a:lnTo>
                    <a:pt x="7339" y="17496"/>
                  </a:lnTo>
                  <a:lnTo>
                    <a:pt x="7130" y="16920"/>
                  </a:lnTo>
                  <a:lnTo>
                    <a:pt x="6951" y="16344"/>
                  </a:lnTo>
                  <a:lnTo>
                    <a:pt x="6651" y="15192"/>
                  </a:lnTo>
                  <a:lnTo>
                    <a:pt x="6351" y="14016"/>
                  </a:lnTo>
                  <a:lnTo>
                    <a:pt x="6171" y="13466"/>
                  </a:lnTo>
                  <a:lnTo>
                    <a:pt x="5932" y="12890"/>
                  </a:lnTo>
                  <a:lnTo>
                    <a:pt x="6022" y="12965"/>
                  </a:lnTo>
                  <a:lnTo>
                    <a:pt x="6261" y="13190"/>
                  </a:lnTo>
                  <a:lnTo>
                    <a:pt x="6501" y="13416"/>
                  </a:lnTo>
                  <a:lnTo>
                    <a:pt x="7070" y="13816"/>
                  </a:lnTo>
                  <a:lnTo>
                    <a:pt x="7220" y="14091"/>
                  </a:lnTo>
                  <a:lnTo>
                    <a:pt x="7490" y="14993"/>
                  </a:lnTo>
                  <a:lnTo>
                    <a:pt x="7639" y="15618"/>
                  </a:lnTo>
                  <a:lnTo>
                    <a:pt x="7759" y="16219"/>
                  </a:lnTo>
                  <a:lnTo>
                    <a:pt x="7939" y="17120"/>
                  </a:lnTo>
                  <a:lnTo>
                    <a:pt x="8179" y="18021"/>
                  </a:lnTo>
                  <a:lnTo>
                    <a:pt x="8358" y="18822"/>
                  </a:lnTo>
                  <a:lnTo>
                    <a:pt x="8508" y="19248"/>
                  </a:lnTo>
                  <a:lnTo>
                    <a:pt x="8658" y="19698"/>
                  </a:lnTo>
                  <a:lnTo>
                    <a:pt x="8898" y="20098"/>
                  </a:lnTo>
                  <a:lnTo>
                    <a:pt x="9018" y="20274"/>
                  </a:lnTo>
                  <a:lnTo>
                    <a:pt x="9167" y="20449"/>
                  </a:lnTo>
                  <a:lnTo>
                    <a:pt x="9347" y="20599"/>
                  </a:lnTo>
                  <a:lnTo>
                    <a:pt x="9527" y="20724"/>
                  </a:lnTo>
                  <a:lnTo>
                    <a:pt x="9737" y="20825"/>
                  </a:lnTo>
                  <a:lnTo>
                    <a:pt x="9946" y="20924"/>
                  </a:lnTo>
                  <a:lnTo>
                    <a:pt x="10246" y="20975"/>
                  </a:lnTo>
                  <a:lnTo>
                    <a:pt x="10546" y="20999"/>
                  </a:lnTo>
                  <a:lnTo>
                    <a:pt x="10844" y="20999"/>
                  </a:lnTo>
                  <a:lnTo>
                    <a:pt x="11144" y="20975"/>
                  </a:lnTo>
                  <a:lnTo>
                    <a:pt x="11444" y="20924"/>
                  </a:lnTo>
                  <a:lnTo>
                    <a:pt x="11744" y="20849"/>
                  </a:lnTo>
                  <a:lnTo>
                    <a:pt x="12313" y="20724"/>
                  </a:lnTo>
                  <a:lnTo>
                    <a:pt x="13002" y="20524"/>
                  </a:lnTo>
                  <a:lnTo>
                    <a:pt x="13691" y="20299"/>
                  </a:lnTo>
                  <a:lnTo>
                    <a:pt x="14410" y="20074"/>
                  </a:lnTo>
                  <a:lnTo>
                    <a:pt x="15099" y="19873"/>
                  </a:lnTo>
                  <a:lnTo>
                    <a:pt x="18934" y="18947"/>
                  </a:lnTo>
                  <a:lnTo>
                    <a:pt x="19892" y="18697"/>
                  </a:lnTo>
                  <a:lnTo>
                    <a:pt x="20881" y="18446"/>
                  </a:lnTo>
                  <a:lnTo>
                    <a:pt x="21600" y="18272"/>
                  </a:lnTo>
                  <a:lnTo>
                    <a:pt x="21600" y="18046"/>
                  </a:lnTo>
                  <a:lnTo>
                    <a:pt x="20402" y="18371"/>
                  </a:lnTo>
                  <a:lnTo>
                    <a:pt x="18514" y="18872"/>
                  </a:lnTo>
                  <a:lnTo>
                    <a:pt x="16627" y="19323"/>
                  </a:lnTo>
                  <a:lnTo>
                    <a:pt x="15069" y="19723"/>
                  </a:lnTo>
                  <a:lnTo>
                    <a:pt x="14320" y="19924"/>
                  </a:lnTo>
                  <a:lnTo>
                    <a:pt x="13571" y="20149"/>
                  </a:lnTo>
                  <a:lnTo>
                    <a:pt x="12852" y="20374"/>
                  </a:lnTo>
                  <a:lnTo>
                    <a:pt x="12163" y="20574"/>
                  </a:lnTo>
                  <a:lnTo>
                    <a:pt x="11773" y="20674"/>
                  </a:lnTo>
                  <a:lnTo>
                    <a:pt x="11054" y="20774"/>
                  </a:lnTo>
                  <a:lnTo>
                    <a:pt x="10695" y="20799"/>
                  </a:lnTo>
                  <a:lnTo>
                    <a:pt x="10366" y="20799"/>
                  </a:lnTo>
                  <a:lnTo>
                    <a:pt x="10066" y="20724"/>
                  </a:lnTo>
                  <a:lnTo>
                    <a:pt x="9827" y="20649"/>
                  </a:lnTo>
                  <a:lnTo>
                    <a:pt x="9586" y="20499"/>
                  </a:lnTo>
                  <a:lnTo>
                    <a:pt x="9377" y="20349"/>
                  </a:lnTo>
                  <a:lnTo>
                    <a:pt x="9197" y="20149"/>
                  </a:lnTo>
                  <a:lnTo>
                    <a:pt x="9047" y="19948"/>
                  </a:lnTo>
                  <a:lnTo>
                    <a:pt x="8928" y="19723"/>
                  </a:lnTo>
                  <a:lnTo>
                    <a:pt x="8808" y="19473"/>
                  </a:lnTo>
                  <a:lnTo>
                    <a:pt x="8688" y="19223"/>
                  </a:lnTo>
                  <a:lnTo>
                    <a:pt x="8538" y="18722"/>
                  </a:lnTo>
                  <a:lnTo>
                    <a:pt x="8418" y="18221"/>
                  </a:lnTo>
                  <a:lnTo>
                    <a:pt x="8299" y="17746"/>
                  </a:lnTo>
                  <a:lnTo>
                    <a:pt x="8119" y="16820"/>
                  </a:lnTo>
                  <a:lnTo>
                    <a:pt x="7939" y="15868"/>
                  </a:lnTo>
                  <a:lnTo>
                    <a:pt x="7849" y="15393"/>
                  </a:lnTo>
                  <a:lnTo>
                    <a:pt x="7729" y="14943"/>
                  </a:lnTo>
                  <a:lnTo>
                    <a:pt x="7580" y="14492"/>
                  </a:lnTo>
                  <a:lnTo>
                    <a:pt x="7400" y="14042"/>
                  </a:lnTo>
                  <a:lnTo>
                    <a:pt x="7429" y="14066"/>
                  </a:lnTo>
                  <a:lnTo>
                    <a:pt x="8238" y="14692"/>
                  </a:lnTo>
                  <a:lnTo>
                    <a:pt x="9018" y="15293"/>
                  </a:lnTo>
                  <a:lnTo>
                    <a:pt x="9377" y="15518"/>
                  </a:lnTo>
                  <a:lnTo>
                    <a:pt x="9557" y="15643"/>
                  </a:lnTo>
                  <a:lnTo>
                    <a:pt x="9706" y="15743"/>
                  </a:lnTo>
                  <a:lnTo>
                    <a:pt x="9976" y="15943"/>
                  </a:lnTo>
                  <a:lnTo>
                    <a:pt x="10096" y="16018"/>
                  </a:lnTo>
                  <a:lnTo>
                    <a:pt x="10276" y="16069"/>
                  </a:lnTo>
                  <a:lnTo>
                    <a:pt x="10336" y="16094"/>
                  </a:lnTo>
                  <a:lnTo>
                    <a:pt x="10395" y="16069"/>
                  </a:lnTo>
                  <a:lnTo>
                    <a:pt x="10425" y="16044"/>
                  </a:lnTo>
                  <a:lnTo>
                    <a:pt x="10425" y="16069"/>
                  </a:lnTo>
                  <a:lnTo>
                    <a:pt x="10456" y="16094"/>
                  </a:lnTo>
                  <a:lnTo>
                    <a:pt x="10605" y="16194"/>
                  </a:lnTo>
                  <a:lnTo>
                    <a:pt x="10785" y="16269"/>
                  </a:lnTo>
                  <a:lnTo>
                    <a:pt x="10336" y="16344"/>
                  </a:lnTo>
                  <a:lnTo>
                    <a:pt x="10126" y="16394"/>
                  </a:lnTo>
                  <a:lnTo>
                    <a:pt x="9946" y="16470"/>
                  </a:lnTo>
                  <a:lnTo>
                    <a:pt x="9886" y="16519"/>
                  </a:lnTo>
                  <a:lnTo>
                    <a:pt x="9886" y="16569"/>
                  </a:lnTo>
                  <a:lnTo>
                    <a:pt x="9946" y="16620"/>
                  </a:lnTo>
                  <a:lnTo>
                    <a:pt x="10006" y="16620"/>
                  </a:lnTo>
                  <a:lnTo>
                    <a:pt x="11144" y="16369"/>
                  </a:lnTo>
                  <a:lnTo>
                    <a:pt x="12283" y="16119"/>
                  </a:lnTo>
                  <a:lnTo>
                    <a:pt x="13421" y="15844"/>
                  </a:lnTo>
                  <a:lnTo>
                    <a:pt x="14560" y="15593"/>
                  </a:lnTo>
                  <a:lnTo>
                    <a:pt x="16627" y="15168"/>
                  </a:lnTo>
                  <a:lnTo>
                    <a:pt x="18694" y="14742"/>
                  </a:lnTo>
                  <a:lnTo>
                    <a:pt x="18784" y="15042"/>
                  </a:lnTo>
                  <a:lnTo>
                    <a:pt x="18544" y="15068"/>
                  </a:lnTo>
                  <a:lnTo>
                    <a:pt x="18275" y="15093"/>
                  </a:lnTo>
                  <a:lnTo>
                    <a:pt x="17735" y="15192"/>
                  </a:lnTo>
                  <a:lnTo>
                    <a:pt x="16747" y="15418"/>
                  </a:lnTo>
                  <a:lnTo>
                    <a:pt x="16028" y="15568"/>
                  </a:lnTo>
                  <a:lnTo>
                    <a:pt x="15339" y="15743"/>
                  </a:lnTo>
                  <a:lnTo>
                    <a:pt x="13961" y="16094"/>
                  </a:lnTo>
                  <a:lnTo>
                    <a:pt x="12553" y="16470"/>
                  </a:lnTo>
                  <a:lnTo>
                    <a:pt x="11863" y="16670"/>
                  </a:lnTo>
                  <a:lnTo>
                    <a:pt x="11144" y="16845"/>
                  </a:lnTo>
                  <a:lnTo>
                    <a:pt x="10844" y="16870"/>
                  </a:lnTo>
                  <a:lnTo>
                    <a:pt x="10546" y="16920"/>
                  </a:lnTo>
                  <a:lnTo>
                    <a:pt x="10395" y="16945"/>
                  </a:lnTo>
                  <a:lnTo>
                    <a:pt x="10246" y="17020"/>
                  </a:lnTo>
                  <a:lnTo>
                    <a:pt x="10156" y="17095"/>
                  </a:lnTo>
                  <a:lnTo>
                    <a:pt x="10066" y="17195"/>
                  </a:lnTo>
                  <a:lnTo>
                    <a:pt x="10066" y="17221"/>
                  </a:lnTo>
                  <a:lnTo>
                    <a:pt x="10096" y="17221"/>
                  </a:lnTo>
                  <a:lnTo>
                    <a:pt x="10485" y="17120"/>
                  </a:lnTo>
                  <a:lnTo>
                    <a:pt x="10875" y="17045"/>
                  </a:lnTo>
                  <a:lnTo>
                    <a:pt x="11264" y="16995"/>
                  </a:lnTo>
                  <a:lnTo>
                    <a:pt x="11653" y="16895"/>
                  </a:lnTo>
                  <a:lnTo>
                    <a:pt x="12942" y="16569"/>
                  </a:lnTo>
                  <a:lnTo>
                    <a:pt x="14230" y="16219"/>
                  </a:lnTo>
                  <a:lnTo>
                    <a:pt x="15399" y="15919"/>
                  </a:lnTo>
                  <a:lnTo>
                    <a:pt x="16597" y="15643"/>
                  </a:lnTo>
                  <a:lnTo>
                    <a:pt x="17137" y="15493"/>
                  </a:lnTo>
                  <a:lnTo>
                    <a:pt x="17705" y="15368"/>
                  </a:lnTo>
                  <a:lnTo>
                    <a:pt x="18275" y="15268"/>
                  </a:lnTo>
                  <a:lnTo>
                    <a:pt x="18575" y="15243"/>
                  </a:lnTo>
                  <a:lnTo>
                    <a:pt x="18844" y="15243"/>
                  </a:lnTo>
                  <a:lnTo>
                    <a:pt x="18994" y="15643"/>
                  </a:lnTo>
                  <a:lnTo>
                    <a:pt x="18454" y="15718"/>
                  </a:lnTo>
                  <a:lnTo>
                    <a:pt x="17915" y="15818"/>
                  </a:lnTo>
                  <a:lnTo>
                    <a:pt x="16837" y="16044"/>
                  </a:lnTo>
                  <a:lnTo>
                    <a:pt x="14680" y="16545"/>
                  </a:lnTo>
                  <a:lnTo>
                    <a:pt x="13571" y="16795"/>
                  </a:lnTo>
                  <a:lnTo>
                    <a:pt x="12463" y="17070"/>
                  </a:lnTo>
                  <a:lnTo>
                    <a:pt x="11354" y="17395"/>
                  </a:lnTo>
                  <a:lnTo>
                    <a:pt x="10276" y="17721"/>
                  </a:lnTo>
                  <a:lnTo>
                    <a:pt x="10246" y="17746"/>
                  </a:lnTo>
                  <a:lnTo>
                    <a:pt x="10246" y="17771"/>
                  </a:lnTo>
                  <a:lnTo>
                    <a:pt x="10276" y="17821"/>
                  </a:lnTo>
                  <a:lnTo>
                    <a:pt x="10305" y="17821"/>
                  </a:lnTo>
                  <a:lnTo>
                    <a:pt x="10844" y="17746"/>
                  </a:lnTo>
                  <a:lnTo>
                    <a:pt x="11384" y="17646"/>
                  </a:lnTo>
                  <a:lnTo>
                    <a:pt x="11894" y="17521"/>
                  </a:lnTo>
                  <a:lnTo>
                    <a:pt x="12433" y="17345"/>
                  </a:lnTo>
                  <a:lnTo>
                    <a:pt x="13481" y="17045"/>
                  </a:lnTo>
                  <a:lnTo>
                    <a:pt x="13991" y="16895"/>
                  </a:lnTo>
                  <a:lnTo>
                    <a:pt x="14530" y="16770"/>
                  </a:lnTo>
                  <a:lnTo>
                    <a:pt x="15638" y="16519"/>
                  </a:lnTo>
                  <a:lnTo>
                    <a:pt x="16777" y="16244"/>
                  </a:lnTo>
                  <a:lnTo>
                    <a:pt x="17915" y="16018"/>
                  </a:lnTo>
                  <a:lnTo>
                    <a:pt x="18485" y="15919"/>
                  </a:lnTo>
                  <a:lnTo>
                    <a:pt x="19054" y="15818"/>
                  </a:lnTo>
                  <a:lnTo>
                    <a:pt x="19353" y="16470"/>
                  </a:lnTo>
                  <a:lnTo>
                    <a:pt x="19504" y="16795"/>
                  </a:lnTo>
                  <a:lnTo>
                    <a:pt x="19713" y="17095"/>
                  </a:lnTo>
                  <a:lnTo>
                    <a:pt x="19743" y="17145"/>
                  </a:lnTo>
                  <a:lnTo>
                    <a:pt x="19803" y="17145"/>
                  </a:lnTo>
                  <a:lnTo>
                    <a:pt x="19892" y="17120"/>
                  </a:lnTo>
                  <a:lnTo>
                    <a:pt x="19923" y="17070"/>
                  </a:lnTo>
                  <a:lnTo>
                    <a:pt x="20043" y="16745"/>
                  </a:lnTo>
                  <a:lnTo>
                    <a:pt x="20162" y="16444"/>
                  </a:lnTo>
                  <a:lnTo>
                    <a:pt x="20252" y="16519"/>
                  </a:lnTo>
                  <a:lnTo>
                    <a:pt x="20342" y="16569"/>
                  </a:lnTo>
                  <a:lnTo>
                    <a:pt x="20582" y="16644"/>
                  </a:lnTo>
                  <a:lnTo>
                    <a:pt x="20611" y="16719"/>
                  </a:lnTo>
                  <a:lnTo>
                    <a:pt x="20672" y="16770"/>
                  </a:lnTo>
                  <a:lnTo>
                    <a:pt x="20762" y="16770"/>
                  </a:lnTo>
                  <a:lnTo>
                    <a:pt x="20821" y="16745"/>
                  </a:lnTo>
                  <a:lnTo>
                    <a:pt x="20852" y="16695"/>
                  </a:lnTo>
                  <a:lnTo>
                    <a:pt x="20852" y="16670"/>
                  </a:lnTo>
                  <a:lnTo>
                    <a:pt x="20821" y="16620"/>
                  </a:lnTo>
                  <a:lnTo>
                    <a:pt x="20821" y="16545"/>
                  </a:lnTo>
                  <a:lnTo>
                    <a:pt x="20791" y="16494"/>
                  </a:lnTo>
                  <a:lnTo>
                    <a:pt x="20432" y="15493"/>
                  </a:lnTo>
                  <a:lnTo>
                    <a:pt x="20072" y="14492"/>
                  </a:lnTo>
                  <a:lnTo>
                    <a:pt x="19683" y="13466"/>
                  </a:lnTo>
                  <a:lnTo>
                    <a:pt x="19353" y="12465"/>
                  </a:lnTo>
                  <a:lnTo>
                    <a:pt x="19204" y="11939"/>
                  </a:lnTo>
                  <a:lnTo>
                    <a:pt x="19054" y="11388"/>
                  </a:lnTo>
                  <a:lnTo>
                    <a:pt x="18844" y="10312"/>
                  </a:lnTo>
                  <a:lnTo>
                    <a:pt x="18604" y="9235"/>
                  </a:lnTo>
                  <a:lnTo>
                    <a:pt x="18485" y="8710"/>
                  </a:lnTo>
                  <a:lnTo>
                    <a:pt x="18365" y="8160"/>
                  </a:lnTo>
                  <a:lnTo>
                    <a:pt x="18185" y="7684"/>
                  </a:lnTo>
                  <a:lnTo>
                    <a:pt x="18035" y="7184"/>
                  </a:lnTo>
                  <a:lnTo>
                    <a:pt x="17705" y="6232"/>
                  </a:lnTo>
                  <a:lnTo>
                    <a:pt x="17376" y="5131"/>
                  </a:lnTo>
                  <a:lnTo>
                    <a:pt x="17226" y="4580"/>
                  </a:lnTo>
                  <a:lnTo>
                    <a:pt x="17047" y="4029"/>
                  </a:lnTo>
                  <a:lnTo>
                    <a:pt x="16777" y="3329"/>
                  </a:lnTo>
                  <a:lnTo>
                    <a:pt x="16507" y="2653"/>
                  </a:lnTo>
                  <a:lnTo>
                    <a:pt x="16418" y="2328"/>
                  </a:lnTo>
                  <a:lnTo>
                    <a:pt x="16328" y="2152"/>
                  </a:lnTo>
                  <a:lnTo>
                    <a:pt x="16267" y="2002"/>
                  </a:lnTo>
                  <a:lnTo>
                    <a:pt x="16477" y="2027"/>
                  </a:lnTo>
                  <a:lnTo>
                    <a:pt x="16747" y="2002"/>
                  </a:lnTo>
                  <a:lnTo>
                    <a:pt x="17346" y="1902"/>
                  </a:lnTo>
                  <a:lnTo>
                    <a:pt x="17346" y="2077"/>
                  </a:lnTo>
                  <a:lnTo>
                    <a:pt x="17376" y="2278"/>
                  </a:lnTo>
                  <a:lnTo>
                    <a:pt x="17466" y="2653"/>
                  </a:lnTo>
                  <a:lnTo>
                    <a:pt x="17586" y="3029"/>
                  </a:lnTo>
                  <a:lnTo>
                    <a:pt x="17735" y="3404"/>
                  </a:lnTo>
                  <a:lnTo>
                    <a:pt x="17885" y="3930"/>
                  </a:lnTo>
                  <a:lnTo>
                    <a:pt x="18035" y="4455"/>
                  </a:lnTo>
                  <a:lnTo>
                    <a:pt x="18305" y="5532"/>
                  </a:lnTo>
                  <a:lnTo>
                    <a:pt x="18454" y="6082"/>
                  </a:lnTo>
                  <a:lnTo>
                    <a:pt x="18604" y="6607"/>
                  </a:lnTo>
                  <a:lnTo>
                    <a:pt x="18963" y="7709"/>
                  </a:lnTo>
                  <a:lnTo>
                    <a:pt x="19713" y="9836"/>
                  </a:lnTo>
                  <a:lnTo>
                    <a:pt x="20432" y="11939"/>
                  </a:lnTo>
                  <a:lnTo>
                    <a:pt x="20791" y="12965"/>
                  </a:lnTo>
                  <a:lnTo>
                    <a:pt x="21121" y="14016"/>
                  </a:lnTo>
                  <a:lnTo>
                    <a:pt x="21330" y="14617"/>
                  </a:lnTo>
                  <a:lnTo>
                    <a:pt x="21600" y="15218"/>
                  </a:lnTo>
                  <a:lnTo>
                    <a:pt x="21600" y="14642"/>
                  </a:lnTo>
                  <a:lnTo>
                    <a:pt x="21451" y="14317"/>
                  </a:lnTo>
                  <a:lnTo>
                    <a:pt x="21330" y="13967"/>
                  </a:lnTo>
                  <a:lnTo>
                    <a:pt x="20672" y="11964"/>
                  </a:lnTo>
                  <a:lnTo>
                    <a:pt x="19982" y="9986"/>
                  </a:lnTo>
                  <a:lnTo>
                    <a:pt x="19263" y="7934"/>
                  </a:lnTo>
                  <a:lnTo>
                    <a:pt x="18904" y="6883"/>
                  </a:lnTo>
                  <a:lnTo>
                    <a:pt x="18575" y="5857"/>
                  </a:lnTo>
                  <a:lnTo>
                    <a:pt x="18334" y="4831"/>
                  </a:lnTo>
                  <a:lnTo>
                    <a:pt x="18065" y="3829"/>
                  </a:lnTo>
                  <a:lnTo>
                    <a:pt x="17915" y="3329"/>
                  </a:lnTo>
                  <a:lnTo>
                    <a:pt x="17735" y="2853"/>
                  </a:lnTo>
                  <a:lnTo>
                    <a:pt x="17586" y="2353"/>
                  </a:lnTo>
                  <a:lnTo>
                    <a:pt x="17466" y="1852"/>
                  </a:lnTo>
                  <a:lnTo>
                    <a:pt x="18244" y="1677"/>
                  </a:lnTo>
                  <a:lnTo>
                    <a:pt x="18664" y="1552"/>
                  </a:lnTo>
                  <a:lnTo>
                    <a:pt x="19414" y="1352"/>
                  </a:lnTo>
                  <a:lnTo>
                    <a:pt x="20133" y="1126"/>
                  </a:lnTo>
                  <a:lnTo>
                    <a:pt x="20852" y="926"/>
                  </a:lnTo>
                  <a:lnTo>
                    <a:pt x="21600" y="751"/>
                  </a:lnTo>
                  <a:lnTo>
                    <a:pt x="21600" y="551"/>
                  </a:lnTo>
                  <a:lnTo>
                    <a:pt x="21481" y="601"/>
                  </a:lnTo>
                  <a:lnTo>
                    <a:pt x="19443" y="1176"/>
                  </a:lnTo>
                  <a:lnTo>
                    <a:pt x="18424" y="1452"/>
                  </a:lnTo>
                  <a:lnTo>
                    <a:pt x="17436" y="1702"/>
                  </a:lnTo>
                  <a:lnTo>
                    <a:pt x="16837" y="1852"/>
                  </a:lnTo>
                  <a:lnTo>
                    <a:pt x="16477" y="1902"/>
                  </a:lnTo>
                  <a:lnTo>
                    <a:pt x="16328" y="1902"/>
                  </a:lnTo>
                  <a:lnTo>
                    <a:pt x="16208" y="1877"/>
                  </a:lnTo>
                  <a:lnTo>
                    <a:pt x="16177" y="1852"/>
                  </a:lnTo>
                  <a:lnTo>
                    <a:pt x="16058" y="1827"/>
                  </a:lnTo>
                  <a:lnTo>
                    <a:pt x="15668" y="1827"/>
                  </a:lnTo>
                  <a:lnTo>
                    <a:pt x="15429" y="1877"/>
                  </a:lnTo>
                  <a:lnTo>
                    <a:pt x="15309" y="1927"/>
                  </a:lnTo>
                  <a:lnTo>
                    <a:pt x="15219" y="1977"/>
                  </a:lnTo>
                  <a:lnTo>
                    <a:pt x="15129" y="1977"/>
                  </a:lnTo>
                  <a:lnTo>
                    <a:pt x="15099" y="2002"/>
                  </a:lnTo>
                  <a:lnTo>
                    <a:pt x="15099" y="2152"/>
                  </a:lnTo>
                  <a:lnTo>
                    <a:pt x="13901" y="2453"/>
                  </a:lnTo>
                  <a:lnTo>
                    <a:pt x="12672" y="2703"/>
                  </a:lnTo>
                  <a:lnTo>
                    <a:pt x="11444" y="2903"/>
                  </a:lnTo>
                  <a:lnTo>
                    <a:pt x="10215" y="3128"/>
                  </a:lnTo>
                  <a:lnTo>
                    <a:pt x="9527" y="3278"/>
                  </a:lnTo>
                  <a:lnTo>
                    <a:pt x="8838" y="3454"/>
                  </a:lnTo>
                  <a:lnTo>
                    <a:pt x="7490" y="3754"/>
                  </a:lnTo>
                  <a:lnTo>
                    <a:pt x="6951" y="3879"/>
                  </a:lnTo>
                  <a:lnTo>
                    <a:pt x="6441" y="3980"/>
                  </a:lnTo>
                  <a:lnTo>
                    <a:pt x="6111" y="4055"/>
                  </a:lnTo>
                  <a:lnTo>
                    <a:pt x="5932" y="4104"/>
                  </a:lnTo>
                  <a:lnTo>
                    <a:pt x="5812" y="4104"/>
                  </a:lnTo>
                  <a:lnTo>
                    <a:pt x="5812" y="4179"/>
                  </a:lnTo>
                  <a:lnTo>
                    <a:pt x="5423" y="4280"/>
                  </a:lnTo>
                  <a:lnTo>
                    <a:pt x="5213" y="4355"/>
                  </a:lnTo>
                  <a:lnTo>
                    <a:pt x="5033" y="4455"/>
                  </a:lnTo>
                  <a:lnTo>
                    <a:pt x="4883" y="4556"/>
                  </a:lnTo>
                  <a:lnTo>
                    <a:pt x="4733" y="4655"/>
                  </a:lnTo>
                  <a:lnTo>
                    <a:pt x="4614" y="4805"/>
                  </a:lnTo>
                  <a:lnTo>
                    <a:pt x="4524" y="4981"/>
                  </a:lnTo>
                  <a:lnTo>
                    <a:pt x="4463" y="5156"/>
                  </a:lnTo>
                  <a:lnTo>
                    <a:pt x="4434" y="5382"/>
                  </a:lnTo>
                  <a:lnTo>
                    <a:pt x="4463" y="5607"/>
                  </a:lnTo>
                  <a:lnTo>
                    <a:pt x="4494" y="5832"/>
                  </a:lnTo>
                  <a:lnTo>
                    <a:pt x="4643" y="6257"/>
                  </a:lnTo>
                  <a:lnTo>
                    <a:pt x="4763" y="6658"/>
                  </a:lnTo>
                  <a:lnTo>
                    <a:pt x="5063" y="7934"/>
                  </a:lnTo>
                  <a:lnTo>
                    <a:pt x="5423" y="9211"/>
                  </a:lnTo>
                  <a:lnTo>
                    <a:pt x="5542" y="9636"/>
                  </a:lnTo>
                  <a:lnTo>
                    <a:pt x="5692" y="10061"/>
                  </a:lnTo>
                  <a:lnTo>
                    <a:pt x="6022" y="10888"/>
                  </a:lnTo>
                  <a:lnTo>
                    <a:pt x="5632" y="10588"/>
                  </a:lnTo>
                  <a:lnTo>
                    <a:pt x="5243" y="10262"/>
                  </a:lnTo>
                  <a:lnTo>
                    <a:pt x="5153" y="9911"/>
                  </a:lnTo>
                  <a:lnTo>
                    <a:pt x="5063" y="9561"/>
                  </a:lnTo>
                  <a:lnTo>
                    <a:pt x="4823" y="8860"/>
                  </a:lnTo>
                  <a:lnTo>
                    <a:pt x="4553" y="8160"/>
                  </a:lnTo>
                  <a:lnTo>
                    <a:pt x="4284" y="7459"/>
                  </a:lnTo>
                  <a:lnTo>
                    <a:pt x="4074" y="6858"/>
                  </a:lnTo>
                  <a:lnTo>
                    <a:pt x="3834" y="6232"/>
                  </a:lnTo>
                  <a:lnTo>
                    <a:pt x="3744" y="5957"/>
                  </a:lnTo>
                  <a:lnTo>
                    <a:pt x="3685" y="5682"/>
                  </a:lnTo>
                  <a:lnTo>
                    <a:pt x="3565" y="5131"/>
                  </a:lnTo>
                  <a:lnTo>
                    <a:pt x="3595" y="5106"/>
                  </a:lnTo>
                  <a:lnTo>
                    <a:pt x="3595" y="5056"/>
                  </a:lnTo>
                  <a:lnTo>
                    <a:pt x="3565" y="4881"/>
                  </a:lnTo>
                  <a:lnTo>
                    <a:pt x="3595" y="4730"/>
                  </a:lnTo>
                  <a:lnTo>
                    <a:pt x="3655" y="4605"/>
                  </a:lnTo>
                  <a:lnTo>
                    <a:pt x="3775" y="4480"/>
                  </a:lnTo>
                  <a:lnTo>
                    <a:pt x="3924" y="4355"/>
                  </a:lnTo>
                  <a:lnTo>
                    <a:pt x="4074" y="4255"/>
                  </a:lnTo>
                  <a:lnTo>
                    <a:pt x="4284" y="4155"/>
                  </a:lnTo>
                  <a:lnTo>
                    <a:pt x="4494" y="4080"/>
                  </a:lnTo>
                  <a:lnTo>
                    <a:pt x="4943" y="3930"/>
                  </a:lnTo>
                  <a:lnTo>
                    <a:pt x="5423" y="3829"/>
                  </a:lnTo>
                  <a:lnTo>
                    <a:pt x="6142" y="3654"/>
                  </a:lnTo>
                  <a:lnTo>
                    <a:pt x="8598" y="3029"/>
                  </a:lnTo>
                  <a:lnTo>
                    <a:pt x="9856" y="2728"/>
                  </a:lnTo>
                  <a:lnTo>
                    <a:pt x="11085" y="2453"/>
                  </a:lnTo>
                  <a:lnTo>
                    <a:pt x="13721" y="1927"/>
                  </a:lnTo>
                  <a:lnTo>
                    <a:pt x="16357" y="1401"/>
                  </a:lnTo>
                  <a:lnTo>
                    <a:pt x="17676" y="1126"/>
                  </a:lnTo>
                  <a:lnTo>
                    <a:pt x="18994" y="851"/>
                  </a:lnTo>
                  <a:lnTo>
                    <a:pt x="20312" y="551"/>
                  </a:lnTo>
                  <a:lnTo>
                    <a:pt x="21600" y="225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95A5A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68" name="Shape 1554"/>
            <p:cNvSpPr/>
            <p:nvPr/>
          </p:nvSpPr>
          <p:spPr>
            <a:xfrm>
              <a:off x="2263445" y="303890"/>
              <a:ext cx="37962" cy="2010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256" y="0"/>
                  </a:moveTo>
                  <a:lnTo>
                    <a:pt x="6344" y="2424"/>
                  </a:lnTo>
                  <a:lnTo>
                    <a:pt x="2530" y="7200"/>
                  </a:lnTo>
                  <a:lnTo>
                    <a:pt x="1246" y="9624"/>
                  </a:lnTo>
                  <a:lnTo>
                    <a:pt x="1246" y="11976"/>
                  </a:lnTo>
                  <a:lnTo>
                    <a:pt x="0" y="14400"/>
                  </a:lnTo>
                  <a:lnTo>
                    <a:pt x="2530" y="19176"/>
                  </a:lnTo>
                  <a:lnTo>
                    <a:pt x="5060" y="19176"/>
                  </a:lnTo>
                  <a:lnTo>
                    <a:pt x="7628" y="21600"/>
                  </a:lnTo>
                  <a:lnTo>
                    <a:pt x="16502" y="19176"/>
                  </a:lnTo>
                  <a:lnTo>
                    <a:pt x="19070" y="16824"/>
                  </a:lnTo>
                  <a:lnTo>
                    <a:pt x="21600" y="14400"/>
                  </a:lnTo>
                  <a:lnTo>
                    <a:pt x="21600" y="4776"/>
                  </a:lnTo>
                  <a:lnTo>
                    <a:pt x="20316" y="2424"/>
                  </a:lnTo>
                  <a:lnTo>
                    <a:pt x="17786" y="0"/>
                  </a:lnTo>
                  <a:close/>
                </a:path>
              </a:pathLst>
            </a:custGeom>
            <a:solidFill>
              <a:srgbClr val="95A5A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69" name="Shape 1555"/>
            <p:cNvSpPr/>
            <p:nvPr/>
          </p:nvSpPr>
          <p:spPr>
            <a:xfrm>
              <a:off x="9100632" y="3297946"/>
              <a:ext cx="51368" cy="2236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10326" y="6474"/>
                  </a:lnTo>
                  <a:lnTo>
                    <a:pt x="5637" y="12947"/>
                  </a:lnTo>
                  <a:lnTo>
                    <a:pt x="0" y="19421"/>
                  </a:lnTo>
                  <a:lnTo>
                    <a:pt x="0" y="21600"/>
                  </a:lnTo>
                  <a:lnTo>
                    <a:pt x="11274" y="21600"/>
                  </a:lnTo>
                  <a:lnTo>
                    <a:pt x="21600" y="17242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95A5A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70" name="Shape 1556"/>
            <p:cNvSpPr/>
            <p:nvPr/>
          </p:nvSpPr>
          <p:spPr>
            <a:xfrm>
              <a:off x="9082780" y="3172848"/>
              <a:ext cx="69220" cy="3796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11846" y="8874"/>
                  </a:lnTo>
                  <a:lnTo>
                    <a:pt x="6958" y="11442"/>
                  </a:lnTo>
                  <a:lnTo>
                    <a:pt x="1388" y="13972"/>
                  </a:lnTo>
                  <a:lnTo>
                    <a:pt x="0" y="15256"/>
                  </a:lnTo>
                  <a:lnTo>
                    <a:pt x="0" y="17786"/>
                  </a:lnTo>
                  <a:lnTo>
                    <a:pt x="683" y="19070"/>
                  </a:lnTo>
                  <a:lnTo>
                    <a:pt x="1388" y="21600"/>
                  </a:lnTo>
                  <a:lnTo>
                    <a:pt x="6275" y="21600"/>
                  </a:lnTo>
                  <a:lnTo>
                    <a:pt x="11846" y="20316"/>
                  </a:lnTo>
                  <a:lnTo>
                    <a:pt x="16733" y="16502"/>
                  </a:lnTo>
                  <a:lnTo>
                    <a:pt x="21600" y="12688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95A5A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71" name="Shape 1557"/>
            <p:cNvSpPr/>
            <p:nvPr/>
          </p:nvSpPr>
          <p:spPr>
            <a:xfrm>
              <a:off x="9125187" y="3347123"/>
              <a:ext cx="26813" cy="2229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3636" y="8614"/>
                  </a:lnTo>
                  <a:lnTo>
                    <a:pt x="0" y="12986"/>
                  </a:lnTo>
                  <a:lnTo>
                    <a:pt x="0" y="17293"/>
                  </a:lnTo>
                  <a:lnTo>
                    <a:pt x="1818" y="19479"/>
                  </a:lnTo>
                  <a:lnTo>
                    <a:pt x="5400" y="21600"/>
                  </a:lnTo>
                  <a:lnTo>
                    <a:pt x="14436" y="21600"/>
                  </a:lnTo>
                  <a:lnTo>
                    <a:pt x="21600" y="19479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95A5A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72" name="Shape 1558"/>
            <p:cNvSpPr/>
            <p:nvPr/>
          </p:nvSpPr>
          <p:spPr>
            <a:xfrm>
              <a:off x="9134147" y="5217288"/>
              <a:ext cx="17853" cy="3796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380" y="0"/>
                  </a:moveTo>
                  <a:lnTo>
                    <a:pt x="2730" y="1284"/>
                  </a:lnTo>
                  <a:lnTo>
                    <a:pt x="0" y="2530"/>
                  </a:lnTo>
                  <a:lnTo>
                    <a:pt x="0" y="3814"/>
                  </a:lnTo>
                  <a:lnTo>
                    <a:pt x="10840" y="12726"/>
                  </a:lnTo>
                  <a:lnTo>
                    <a:pt x="21600" y="21600"/>
                  </a:lnTo>
                  <a:lnTo>
                    <a:pt x="21600" y="6344"/>
                  </a:lnTo>
                  <a:lnTo>
                    <a:pt x="10840" y="1284"/>
                  </a:lnTo>
                  <a:lnTo>
                    <a:pt x="5380" y="0"/>
                  </a:lnTo>
                  <a:close/>
                </a:path>
              </a:pathLst>
            </a:custGeom>
            <a:solidFill>
              <a:srgbClr val="95A5A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73" name="Shape 1559"/>
            <p:cNvSpPr/>
            <p:nvPr/>
          </p:nvSpPr>
          <p:spPr>
            <a:xfrm>
              <a:off x="4593852" y="6698688"/>
              <a:ext cx="24622" cy="4021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839" y="0"/>
                  </a:moveTo>
                  <a:lnTo>
                    <a:pt x="0" y="2388"/>
                  </a:lnTo>
                  <a:lnTo>
                    <a:pt x="0" y="3600"/>
                  </a:lnTo>
                  <a:lnTo>
                    <a:pt x="1980" y="4812"/>
                  </a:lnTo>
                  <a:lnTo>
                    <a:pt x="13740" y="4812"/>
                  </a:lnTo>
                  <a:lnTo>
                    <a:pt x="3959" y="15612"/>
                  </a:lnTo>
                  <a:lnTo>
                    <a:pt x="1980" y="20388"/>
                  </a:lnTo>
                  <a:lnTo>
                    <a:pt x="3959" y="21600"/>
                  </a:lnTo>
                  <a:lnTo>
                    <a:pt x="9839" y="21600"/>
                  </a:lnTo>
                  <a:lnTo>
                    <a:pt x="11761" y="19212"/>
                  </a:lnTo>
                  <a:lnTo>
                    <a:pt x="13740" y="15612"/>
                  </a:lnTo>
                  <a:lnTo>
                    <a:pt x="17641" y="9588"/>
                  </a:lnTo>
                  <a:lnTo>
                    <a:pt x="21600" y="2388"/>
                  </a:lnTo>
                  <a:lnTo>
                    <a:pt x="21600" y="1212"/>
                  </a:lnTo>
                  <a:lnTo>
                    <a:pt x="17641" y="0"/>
                  </a:lnTo>
                  <a:close/>
                </a:path>
              </a:pathLst>
            </a:custGeom>
            <a:solidFill>
              <a:srgbClr val="95A5A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74" name="Shape 1560"/>
            <p:cNvSpPr/>
            <p:nvPr/>
          </p:nvSpPr>
          <p:spPr>
            <a:xfrm>
              <a:off x="9129700" y="5255249"/>
              <a:ext cx="22300" cy="6703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307" y="0"/>
                  </a:moveTo>
                  <a:lnTo>
                    <a:pt x="2121" y="727"/>
                  </a:lnTo>
                  <a:lnTo>
                    <a:pt x="0" y="2160"/>
                  </a:lnTo>
                  <a:lnTo>
                    <a:pt x="0" y="4320"/>
                  </a:lnTo>
                  <a:lnTo>
                    <a:pt x="2121" y="7934"/>
                  </a:lnTo>
                  <a:lnTo>
                    <a:pt x="6493" y="11527"/>
                  </a:lnTo>
                  <a:lnTo>
                    <a:pt x="10800" y="15120"/>
                  </a:lnTo>
                  <a:lnTo>
                    <a:pt x="21600" y="21600"/>
                  </a:lnTo>
                  <a:lnTo>
                    <a:pt x="21600" y="10800"/>
                  </a:lnTo>
                  <a:lnTo>
                    <a:pt x="15107" y="5774"/>
                  </a:lnTo>
                  <a:lnTo>
                    <a:pt x="6493" y="1454"/>
                  </a:lnTo>
                  <a:lnTo>
                    <a:pt x="6493" y="727"/>
                  </a:lnTo>
                  <a:lnTo>
                    <a:pt x="4307" y="0"/>
                  </a:lnTo>
                  <a:close/>
                </a:path>
              </a:pathLst>
            </a:custGeom>
            <a:solidFill>
              <a:srgbClr val="95A5A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75" name="Shape 1561"/>
            <p:cNvSpPr/>
            <p:nvPr/>
          </p:nvSpPr>
          <p:spPr>
            <a:xfrm>
              <a:off x="268115" y="5708854"/>
              <a:ext cx="350806" cy="34410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247" y="983"/>
                  </a:moveTo>
                  <a:lnTo>
                    <a:pt x="13620" y="1262"/>
                  </a:lnTo>
                  <a:lnTo>
                    <a:pt x="14997" y="1825"/>
                  </a:lnTo>
                  <a:lnTo>
                    <a:pt x="14723" y="1825"/>
                  </a:lnTo>
                  <a:lnTo>
                    <a:pt x="14445" y="2104"/>
                  </a:lnTo>
                  <a:lnTo>
                    <a:pt x="14032" y="2525"/>
                  </a:lnTo>
                  <a:lnTo>
                    <a:pt x="13485" y="3224"/>
                  </a:lnTo>
                  <a:lnTo>
                    <a:pt x="13207" y="3645"/>
                  </a:lnTo>
                  <a:lnTo>
                    <a:pt x="13207" y="4066"/>
                  </a:lnTo>
                  <a:lnTo>
                    <a:pt x="13485" y="4349"/>
                  </a:lnTo>
                  <a:lnTo>
                    <a:pt x="13897" y="4208"/>
                  </a:lnTo>
                  <a:lnTo>
                    <a:pt x="14171" y="4066"/>
                  </a:lnTo>
                  <a:lnTo>
                    <a:pt x="14723" y="3366"/>
                  </a:lnTo>
                  <a:lnTo>
                    <a:pt x="15136" y="2804"/>
                  </a:lnTo>
                  <a:lnTo>
                    <a:pt x="15270" y="2804"/>
                  </a:lnTo>
                  <a:lnTo>
                    <a:pt x="15270" y="2666"/>
                  </a:lnTo>
                  <a:lnTo>
                    <a:pt x="15409" y="2666"/>
                  </a:lnTo>
                  <a:lnTo>
                    <a:pt x="15548" y="2525"/>
                  </a:lnTo>
                  <a:lnTo>
                    <a:pt x="15548" y="2245"/>
                  </a:lnTo>
                  <a:lnTo>
                    <a:pt x="15409" y="1962"/>
                  </a:lnTo>
                  <a:lnTo>
                    <a:pt x="17060" y="3087"/>
                  </a:lnTo>
                  <a:lnTo>
                    <a:pt x="18572" y="4349"/>
                  </a:lnTo>
                  <a:lnTo>
                    <a:pt x="19124" y="5191"/>
                  </a:lnTo>
                  <a:lnTo>
                    <a:pt x="19675" y="5891"/>
                  </a:lnTo>
                  <a:lnTo>
                    <a:pt x="20223" y="6732"/>
                  </a:lnTo>
                  <a:lnTo>
                    <a:pt x="20501" y="7574"/>
                  </a:lnTo>
                  <a:lnTo>
                    <a:pt x="20775" y="8273"/>
                  </a:lnTo>
                  <a:lnTo>
                    <a:pt x="20914" y="9115"/>
                  </a:lnTo>
                  <a:lnTo>
                    <a:pt x="20775" y="9115"/>
                  </a:lnTo>
                  <a:lnTo>
                    <a:pt x="20223" y="9398"/>
                  </a:lnTo>
                  <a:lnTo>
                    <a:pt x="19675" y="9677"/>
                  </a:lnTo>
                  <a:lnTo>
                    <a:pt x="18572" y="10098"/>
                  </a:lnTo>
                  <a:lnTo>
                    <a:pt x="18437" y="10240"/>
                  </a:lnTo>
                  <a:lnTo>
                    <a:pt x="18298" y="10377"/>
                  </a:lnTo>
                  <a:lnTo>
                    <a:pt x="18437" y="10519"/>
                  </a:lnTo>
                  <a:lnTo>
                    <a:pt x="18572" y="10660"/>
                  </a:lnTo>
                  <a:lnTo>
                    <a:pt x="19124" y="10798"/>
                  </a:lnTo>
                  <a:lnTo>
                    <a:pt x="19810" y="10798"/>
                  </a:lnTo>
                  <a:lnTo>
                    <a:pt x="20914" y="10240"/>
                  </a:lnTo>
                  <a:lnTo>
                    <a:pt x="20914" y="11360"/>
                  </a:lnTo>
                  <a:lnTo>
                    <a:pt x="20636" y="12481"/>
                  </a:lnTo>
                  <a:lnTo>
                    <a:pt x="19810" y="14447"/>
                  </a:lnTo>
                  <a:lnTo>
                    <a:pt x="19263" y="14306"/>
                  </a:lnTo>
                  <a:lnTo>
                    <a:pt x="18850" y="14164"/>
                  </a:lnTo>
                  <a:lnTo>
                    <a:pt x="18298" y="14306"/>
                  </a:lnTo>
                  <a:lnTo>
                    <a:pt x="17886" y="14447"/>
                  </a:lnTo>
                  <a:lnTo>
                    <a:pt x="17886" y="14726"/>
                  </a:lnTo>
                  <a:lnTo>
                    <a:pt x="18572" y="15147"/>
                  </a:lnTo>
                  <a:lnTo>
                    <a:pt x="19263" y="15289"/>
                  </a:lnTo>
                  <a:lnTo>
                    <a:pt x="18711" y="16130"/>
                  </a:lnTo>
                  <a:lnTo>
                    <a:pt x="18025" y="16972"/>
                  </a:lnTo>
                  <a:lnTo>
                    <a:pt x="17199" y="17672"/>
                  </a:lnTo>
                  <a:lnTo>
                    <a:pt x="16509" y="18371"/>
                  </a:lnTo>
                  <a:lnTo>
                    <a:pt x="15683" y="18934"/>
                  </a:lnTo>
                  <a:lnTo>
                    <a:pt x="14723" y="19496"/>
                  </a:lnTo>
                  <a:lnTo>
                    <a:pt x="13897" y="19917"/>
                  </a:lnTo>
                  <a:lnTo>
                    <a:pt x="12933" y="20338"/>
                  </a:lnTo>
                  <a:lnTo>
                    <a:pt x="12933" y="20054"/>
                  </a:lnTo>
                  <a:lnTo>
                    <a:pt x="12659" y="19075"/>
                  </a:lnTo>
                  <a:lnTo>
                    <a:pt x="12520" y="18655"/>
                  </a:lnTo>
                  <a:lnTo>
                    <a:pt x="12381" y="18371"/>
                  </a:lnTo>
                  <a:lnTo>
                    <a:pt x="12247" y="18234"/>
                  </a:lnTo>
                  <a:lnTo>
                    <a:pt x="11969" y="18234"/>
                  </a:lnTo>
                  <a:lnTo>
                    <a:pt x="11834" y="18371"/>
                  </a:lnTo>
                  <a:lnTo>
                    <a:pt x="11695" y="18655"/>
                  </a:lnTo>
                  <a:lnTo>
                    <a:pt x="11695" y="19355"/>
                  </a:lnTo>
                  <a:lnTo>
                    <a:pt x="11834" y="19917"/>
                  </a:lnTo>
                  <a:lnTo>
                    <a:pt x="12108" y="20475"/>
                  </a:lnTo>
                  <a:lnTo>
                    <a:pt x="11143" y="20617"/>
                  </a:lnTo>
                  <a:lnTo>
                    <a:pt x="9492" y="20617"/>
                  </a:lnTo>
                  <a:lnTo>
                    <a:pt x="7980" y="20196"/>
                  </a:lnTo>
                  <a:lnTo>
                    <a:pt x="8393" y="19075"/>
                  </a:lnTo>
                  <a:lnTo>
                    <a:pt x="8532" y="17813"/>
                  </a:lnTo>
                  <a:lnTo>
                    <a:pt x="8393" y="17672"/>
                  </a:lnTo>
                  <a:lnTo>
                    <a:pt x="8254" y="17672"/>
                  </a:lnTo>
                  <a:lnTo>
                    <a:pt x="7980" y="18234"/>
                  </a:lnTo>
                  <a:lnTo>
                    <a:pt x="7568" y="18655"/>
                  </a:lnTo>
                  <a:lnTo>
                    <a:pt x="7155" y="19775"/>
                  </a:lnTo>
                  <a:lnTo>
                    <a:pt x="7155" y="19917"/>
                  </a:lnTo>
                  <a:lnTo>
                    <a:pt x="5504" y="18792"/>
                  </a:lnTo>
                  <a:lnTo>
                    <a:pt x="4679" y="18234"/>
                  </a:lnTo>
                  <a:lnTo>
                    <a:pt x="3992" y="17530"/>
                  </a:lnTo>
                  <a:lnTo>
                    <a:pt x="4266" y="17109"/>
                  </a:lnTo>
                  <a:lnTo>
                    <a:pt x="4953" y="16688"/>
                  </a:lnTo>
                  <a:lnTo>
                    <a:pt x="5230" y="16130"/>
                  </a:lnTo>
                  <a:lnTo>
                    <a:pt x="4679" y="16130"/>
                  </a:lnTo>
                  <a:lnTo>
                    <a:pt x="3992" y="16409"/>
                  </a:lnTo>
                  <a:lnTo>
                    <a:pt x="3302" y="16830"/>
                  </a:lnTo>
                  <a:lnTo>
                    <a:pt x="2754" y="15847"/>
                  </a:lnTo>
                  <a:lnTo>
                    <a:pt x="2064" y="14868"/>
                  </a:lnTo>
                  <a:lnTo>
                    <a:pt x="1651" y="13885"/>
                  </a:lnTo>
                  <a:lnTo>
                    <a:pt x="1238" y="12764"/>
                  </a:lnTo>
                  <a:lnTo>
                    <a:pt x="2341" y="13043"/>
                  </a:lnTo>
                  <a:lnTo>
                    <a:pt x="3302" y="12902"/>
                  </a:lnTo>
                  <a:lnTo>
                    <a:pt x="3580" y="12764"/>
                  </a:lnTo>
                  <a:lnTo>
                    <a:pt x="3580" y="12481"/>
                  </a:lnTo>
                  <a:lnTo>
                    <a:pt x="3441" y="12202"/>
                  </a:lnTo>
                  <a:lnTo>
                    <a:pt x="3167" y="12060"/>
                  </a:lnTo>
                  <a:lnTo>
                    <a:pt x="1103" y="12060"/>
                  </a:lnTo>
                  <a:lnTo>
                    <a:pt x="964" y="11081"/>
                  </a:lnTo>
                  <a:lnTo>
                    <a:pt x="964" y="9398"/>
                  </a:lnTo>
                  <a:lnTo>
                    <a:pt x="1238" y="7853"/>
                  </a:lnTo>
                  <a:lnTo>
                    <a:pt x="1790" y="6453"/>
                  </a:lnTo>
                  <a:lnTo>
                    <a:pt x="2615" y="5191"/>
                  </a:lnTo>
                  <a:lnTo>
                    <a:pt x="3580" y="4066"/>
                  </a:lnTo>
                  <a:lnTo>
                    <a:pt x="6056" y="2383"/>
                  </a:lnTo>
                  <a:lnTo>
                    <a:pt x="7429" y="1825"/>
                  </a:lnTo>
                  <a:lnTo>
                    <a:pt x="7707" y="2104"/>
                  </a:lnTo>
                  <a:lnTo>
                    <a:pt x="7842" y="2104"/>
                  </a:lnTo>
                  <a:lnTo>
                    <a:pt x="8119" y="1962"/>
                  </a:lnTo>
                  <a:lnTo>
                    <a:pt x="9080" y="1404"/>
                  </a:lnTo>
                  <a:lnTo>
                    <a:pt x="9358" y="1404"/>
                  </a:lnTo>
                  <a:lnTo>
                    <a:pt x="9631" y="1262"/>
                  </a:lnTo>
                  <a:lnTo>
                    <a:pt x="10869" y="983"/>
                  </a:lnTo>
                  <a:close/>
                  <a:moveTo>
                    <a:pt x="10731" y="0"/>
                  </a:moveTo>
                  <a:lnTo>
                    <a:pt x="9770" y="142"/>
                  </a:lnTo>
                  <a:lnTo>
                    <a:pt x="8806" y="421"/>
                  </a:lnTo>
                  <a:lnTo>
                    <a:pt x="7980" y="842"/>
                  </a:lnTo>
                  <a:lnTo>
                    <a:pt x="7016" y="983"/>
                  </a:lnTo>
                  <a:lnTo>
                    <a:pt x="5365" y="1541"/>
                  </a:lnTo>
                  <a:lnTo>
                    <a:pt x="4540" y="2104"/>
                  </a:lnTo>
                  <a:lnTo>
                    <a:pt x="3853" y="2525"/>
                  </a:lnTo>
                  <a:lnTo>
                    <a:pt x="3167" y="3224"/>
                  </a:lnTo>
                  <a:lnTo>
                    <a:pt x="2476" y="3787"/>
                  </a:lnTo>
                  <a:lnTo>
                    <a:pt x="1929" y="4628"/>
                  </a:lnTo>
                  <a:lnTo>
                    <a:pt x="1103" y="6170"/>
                  </a:lnTo>
                  <a:lnTo>
                    <a:pt x="413" y="7994"/>
                  </a:lnTo>
                  <a:lnTo>
                    <a:pt x="0" y="9819"/>
                  </a:lnTo>
                  <a:lnTo>
                    <a:pt x="0" y="11781"/>
                  </a:lnTo>
                  <a:lnTo>
                    <a:pt x="413" y="13322"/>
                  </a:lnTo>
                  <a:lnTo>
                    <a:pt x="964" y="14868"/>
                  </a:lnTo>
                  <a:lnTo>
                    <a:pt x="1790" y="16409"/>
                  </a:lnTo>
                  <a:lnTo>
                    <a:pt x="2754" y="17813"/>
                  </a:lnTo>
                  <a:lnTo>
                    <a:pt x="3028" y="18092"/>
                  </a:lnTo>
                  <a:lnTo>
                    <a:pt x="3992" y="18934"/>
                  </a:lnTo>
                  <a:lnTo>
                    <a:pt x="4953" y="19775"/>
                  </a:lnTo>
                  <a:lnTo>
                    <a:pt x="6056" y="20338"/>
                  </a:lnTo>
                  <a:lnTo>
                    <a:pt x="7155" y="20896"/>
                  </a:lnTo>
                  <a:lnTo>
                    <a:pt x="8393" y="21317"/>
                  </a:lnTo>
                  <a:lnTo>
                    <a:pt x="9492" y="21600"/>
                  </a:lnTo>
                  <a:lnTo>
                    <a:pt x="11969" y="21600"/>
                  </a:lnTo>
                  <a:lnTo>
                    <a:pt x="13207" y="21317"/>
                  </a:lnTo>
                  <a:lnTo>
                    <a:pt x="14310" y="20896"/>
                  </a:lnTo>
                  <a:lnTo>
                    <a:pt x="15548" y="20338"/>
                  </a:lnTo>
                  <a:lnTo>
                    <a:pt x="16509" y="19634"/>
                  </a:lnTo>
                  <a:lnTo>
                    <a:pt x="17473" y="18934"/>
                  </a:lnTo>
                  <a:lnTo>
                    <a:pt x="18437" y="17951"/>
                  </a:lnTo>
                  <a:lnTo>
                    <a:pt x="19124" y="17109"/>
                  </a:lnTo>
                  <a:lnTo>
                    <a:pt x="19810" y="15989"/>
                  </a:lnTo>
                  <a:lnTo>
                    <a:pt x="20501" y="15005"/>
                  </a:lnTo>
                  <a:lnTo>
                    <a:pt x="20914" y="13743"/>
                  </a:lnTo>
                  <a:lnTo>
                    <a:pt x="21326" y="12623"/>
                  </a:lnTo>
                  <a:lnTo>
                    <a:pt x="21600" y="11360"/>
                  </a:lnTo>
                  <a:lnTo>
                    <a:pt x="21600" y="8977"/>
                  </a:lnTo>
                  <a:lnTo>
                    <a:pt x="21461" y="7715"/>
                  </a:lnTo>
                  <a:lnTo>
                    <a:pt x="21048" y="6453"/>
                  </a:lnTo>
                  <a:lnTo>
                    <a:pt x="20223" y="4770"/>
                  </a:lnTo>
                  <a:lnTo>
                    <a:pt x="19536" y="4066"/>
                  </a:lnTo>
                  <a:lnTo>
                    <a:pt x="18850" y="3224"/>
                  </a:lnTo>
                  <a:lnTo>
                    <a:pt x="18159" y="2525"/>
                  </a:lnTo>
                  <a:lnTo>
                    <a:pt x="17334" y="1962"/>
                  </a:lnTo>
                  <a:lnTo>
                    <a:pt x="16509" y="1404"/>
                  </a:lnTo>
                  <a:lnTo>
                    <a:pt x="15548" y="983"/>
                  </a:lnTo>
                  <a:lnTo>
                    <a:pt x="14584" y="562"/>
                  </a:lnTo>
                  <a:lnTo>
                    <a:pt x="13620" y="279"/>
                  </a:lnTo>
                  <a:lnTo>
                    <a:pt x="12659" y="142"/>
                  </a:lnTo>
                  <a:lnTo>
                    <a:pt x="11695" y="0"/>
                  </a:lnTo>
                  <a:close/>
                </a:path>
              </a:pathLst>
            </a:custGeom>
            <a:solidFill>
              <a:srgbClr val="95A5A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76" name="Shape 1562"/>
            <p:cNvSpPr/>
            <p:nvPr/>
          </p:nvSpPr>
          <p:spPr>
            <a:xfrm>
              <a:off x="3823022" y="6696431"/>
              <a:ext cx="33516" cy="4247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640" y="0"/>
                  </a:moveTo>
                  <a:lnTo>
                    <a:pt x="1454" y="4556"/>
                  </a:lnTo>
                  <a:lnTo>
                    <a:pt x="0" y="5704"/>
                  </a:lnTo>
                  <a:lnTo>
                    <a:pt x="5774" y="5704"/>
                  </a:lnTo>
                  <a:lnTo>
                    <a:pt x="8640" y="4556"/>
                  </a:lnTo>
                  <a:lnTo>
                    <a:pt x="10094" y="5704"/>
                  </a:lnTo>
                  <a:lnTo>
                    <a:pt x="1454" y="10226"/>
                  </a:lnTo>
                  <a:lnTo>
                    <a:pt x="0" y="11374"/>
                  </a:lnTo>
                  <a:lnTo>
                    <a:pt x="0" y="13635"/>
                  </a:lnTo>
                  <a:lnTo>
                    <a:pt x="1454" y="14782"/>
                  </a:lnTo>
                  <a:lnTo>
                    <a:pt x="2866" y="14782"/>
                  </a:lnTo>
                  <a:lnTo>
                    <a:pt x="8640" y="13635"/>
                  </a:lnTo>
                  <a:lnTo>
                    <a:pt x="14414" y="13635"/>
                  </a:lnTo>
                  <a:lnTo>
                    <a:pt x="11506" y="15930"/>
                  </a:lnTo>
                  <a:lnTo>
                    <a:pt x="5774" y="17044"/>
                  </a:lnTo>
                  <a:lnTo>
                    <a:pt x="2866" y="19339"/>
                  </a:lnTo>
                  <a:lnTo>
                    <a:pt x="4320" y="20453"/>
                  </a:lnTo>
                  <a:lnTo>
                    <a:pt x="5774" y="21600"/>
                  </a:lnTo>
                  <a:lnTo>
                    <a:pt x="11506" y="20453"/>
                  </a:lnTo>
                  <a:lnTo>
                    <a:pt x="14414" y="19339"/>
                  </a:lnTo>
                  <a:lnTo>
                    <a:pt x="18734" y="17044"/>
                  </a:lnTo>
                  <a:lnTo>
                    <a:pt x="21600" y="14782"/>
                  </a:lnTo>
                  <a:lnTo>
                    <a:pt x="21600" y="12521"/>
                  </a:lnTo>
                  <a:lnTo>
                    <a:pt x="20146" y="11374"/>
                  </a:lnTo>
                  <a:lnTo>
                    <a:pt x="15826" y="10226"/>
                  </a:lnTo>
                  <a:lnTo>
                    <a:pt x="11506" y="9113"/>
                  </a:lnTo>
                  <a:lnTo>
                    <a:pt x="15826" y="5704"/>
                  </a:lnTo>
                  <a:lnTo>
                    <a:pt x="11506" y="1147"/>
                  </a:lnTo>
                  <a:lnTo>
                    <a:pt x="11506" y="0"/>
                  </a:lnTo>
                  <a:close/>
                </a:path>
              </a:pathLst>
            </a:custGeom>
            <a:solidFill>
              <a:srgbClr val="95A5A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77" name="Shape 1563"/>
            <p:cNvSpPr/>
            <p:nvPr/>
          </p:nvSpPr>
          <p:spPr>
            <a:xfrm>
              <a:off x="3749291" y="6593632"/>
              <a:ext cx="163126" cy="16982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414" y="1140"/>
                  </a:moveTo>
                  <a:lnTo>
                    <a:pt x="20414" y="5968"/>
                  </a:lnTo>
                  <a:lnTo>
                    <a:pt x="20115" y="10804"/>
                  </a:lnTo>
                  <a:lnTo>
                    <a:pt x="19825" y="15354"/>
                  </a:lnTo>
                  <a:lnTo>
                    <a:pt x="20115" y="20182"/>
                  </a:lnTo>
                  <a:lnTo>
                    <a:pt x="10651" y="20182"/>
                  </a:lnTo>
                  <a:lnTo>
                    <a:pt x="1476" y="20469"/>
                  </a:lnTo>
                  <a:lnTo>
                    <a:pt x="1476" y="14501"/>
                  </a:lnTo>
                  <a:lnTo>
                    <a:pt x="1775" y="8525"/>
                  </a:lnTo>
                  <a:lnTo>
                    <a:pt x="1775" y="6820"/>
                  </a:lnTo>
                  <a:lnTo>
                    <a:pt x="1476" y="5115"/>
                  </a:lnTo>
                  <a:lnTo>
                    <a:pt x="1186" y="3410"/>
                  </a:lnTo>
                  <a:lnTo>
                    <a:pt x="1186" y="1705"/>
                  </a:lnTo>
                  <a:lnTo>
                    <a:pt x="2364" y="1992"/>
                  </a:lnTo>
                  <a:lnTo>
                    <a:pt x="10062" y="1992"/>
                  </a:lnTo>
                  <a:lnTo>
                    <a:pt x="20414" y="1140"/>
                  </a:lnTo>
                  <a:close/>
                  <a:moveTo>
                    <a:pt x="21002" y="0"/>
                  </a:moveTo>
                  <a:lnTo>
                    <a:pt x="17751" y="287"/>
                  </a:lnTo>
                  <a:lnTo>
                    <a:pt x="14500" y="287"/>
                  </a:lnTo>
                  <a:lnTo>
                    <a:pt x="11239" y="574"/>
                  </a:lnTo>
                  <a:lnTo>
                    <a:pt x="7988" y="853"/>
                  </a:lnTo>
                  <a:lnTo>
                    <a:pt x="2663" y="853"/>
                  </a:lnTo>
                  <a:lnTo>
                    <a:pt x="1476" y="574"/>
                  </a:lnTo>
                  <a:lnTo>
                    <a:pt x="299" y="853"/>
                  </a:lnTo>
                  <a:lnTo>
                    <a:pt x="0" y="1426"/>
                  </a:lnTo>
                  <a:lnTo>
                    <a:pt x="0" y="1705"/>
                  </a:lnTo>
                  <a:lnTo>
                    <a:pt x="299" y="1992"/>
                  </a:lnTo>
                  <a:lnTo>
                    <a:pt x="299" y="4837"/>
                  </a:lnTo>
                  <a:lnTo>
                    <a:pt x="589" y="7394"/>
                  </a:lnTo>
                  <a:lnTo>
                    <a:pt x="589" y="10804"/>
                  </a:lnTo>
                  <a:lnTo>
                    <a:pt x="299" y="14214"/>
                  </a:lnTo>
                  <a:lnTo>
                    <a:pt x="299" y="21321"/>
                  </a:lnTo>
                  <a:lnTo>
                    <a:pt x="888" y="21600"/>
                  </a:lnTo>
                  <a:lnTo>
                    <a:pt x="10949" y="21321"/>
                  </a:lnTo>
                  <a:lnTo>
                    <a:pt x="21002" y="21321"/>
                  </a:lnTo>
                  <a:lnTo>
                    <a:pt x="21301" y="21034"/>
                  </a:lnTo>
                  <a:lnTo>
                    <a:pt x="21600" y="20469"/>
                  </a:lnTo>
                  <a:lnTo>
                    <a:pt x="21301" y="18190"/>
                  </a:lnTo>
                  <a:lnTo>
                    <a:pt x="21301" y="10517"/>
                  </a:lnTo>
                  <a:lnTo>
                    <a:pt x="21600" y="5689"/>
                  </a:lnTo>
                  <a:lnTo>
                    <a:pt x="21600" y="574"/>
                  </a:lnTo>
                  <a:lnTo>
                    <a:pt x="21002" y="0"/>
                  </a:lnTo>
                  <a:close/>
                </a:path>
              </a:pathLst>
            </a:custGeom>
            <a:solidFill>
              <a:srgbClr val="95A5A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78" name="Shape 1564"/>
            <p:cNvSpPr/>
            <p:nvPr/>
          </p:nvSpPr>
          <p:spPr>
            <a:xfrm>
              <a:off x="3936971" y="6598145"/>
              <a:ext cx="180979" cy="16982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339" y="1131"/>
                  </a:moveTo>
                  <a:lnTo>
                    <a:pt x="18669" y="1705"/>
                  </a:lnTo>
                  <a:lnTo>
                    <a:pt x="19469" y="1984"/>
                  </a:lnTo>
                  <a:lnTo>
                    <a:pt x="20000" y="2558"/>
                  </a:lnTo>
                  <a:lnTo>
                    <a:pt x="20539" y="4263"/>
                  </a:lnTo>
                  <a:lnTo>
                    <a:pt x="20539" y="6246"/>
                  </a:lnTo>
                  <a:lnTo>
                    <a:pt x="20269" y="7951"/>
                  </a:lnTo>
                  <a:lnTo>
                    <a:pt x="20000" y="11083"/>
                  </a:lnTo>
                  <a:lnTo>
                    <a:pt x="19469" y="14493"/>
                  </a:lnTo>
                  <a:lnTo>
                    <a:pt x="19469" y="16198"/>
                  </a:lnTo>
                  <a:lnTo>
                    <a:pt x="19200" y="18190"/>
                  </a:lnTo>
                  <a:lnTo>
                    <a:pt x="18939" y="19042"/>
                  </a:lnTo>
                  <a:lnTo>
                    <a:pt x="18669" y="19608"/>
                  </a:lnTo>
                  <a:lnTo>
                    <a:pt x="17869" y="20174"/>
                  </a:lnTo>
                  <a:lnTo>
                    <a:pt x="16800" y="20174"/>
                  </a:lnTo>
                  <a:lnTo>
                    <a:pt x="9600" y="19608"/>
                  </a:lnTo>
                  <a:lnTo>
                    <a:pt x="2400" y="19608"/>
                  </a:lnTo>
                  <a:lnTo>
                    <a:pt x="2131" y="16198"/>
                  </a:lnTo>
                  <a:lnTo>
                    <a:pt x="1869" y="13075"/>
                  </a:lnTo>
                  <a:lnTo>
                    <a:pt x="1331" y="9656"/>
                  </a:lnTo>
                  <a:lnTo>
                    <a:pt x="1331" y="1705"/>
                  </a:lnTo>
                  <a:lnTo>
                    <a:pt x="4000" y="1418"/>
                  </a:lnTo>
                  <a:lnTo>
                    <a:pt x="6931" y="1131"/>
                  </a:lnTo>
                  <a:close/>
                  <a:moveTo>
                    <a:pt x="12531" y="0"/>
                  </a:moveTo>
                  <a:lnTo>
                    <a:pt x="9069" y="279"/>
                  </a:lnTo>
                  <a:lnTo>
                    <a:pt x="2931" y="279"/>
                  </a:lnTo>
                  <a:lnTo>
                    <a:pt x="800" y="566"/>
                  </a:lnTo>
                  <a:lnTo>
                    <a:pt x="531" y="853"/>
                  </a:lnTo>
                  <a:lnTo>
                    <a:pt x="531" y="1131"/>
                  </a:lnTo>
                  <a:lnTo>
                    <a:pt x="269" y="2271"/>
                  </a:lnTo>
                  <a:lnTo>
                    <a:pt x="0" y="3689"/>
                  </a:lnTo>
                  <a:lnTo>
                    <a:pt x="269" y="6246"/>
                  </a:lnTo>
                  <a:lnTo>
                    <a:pt x="269" y="9943"/>
                  </a:lnTo>
                  <a:lnTo>
                    <a:pt x="800" y="13353"/>
                  </a:lnTo>
                  <a:lnTo>
                    <a:pt x="1069" y="16763"/>
                  </a:lnTo>
                  <a:lnTo>
                    <a:pt x="1331" y="20460"/>
                  </a:lnTo>
                  <a:lnTo>
                    <a:pt x="1600" y="20747"/>
                  </a:lnTo>
                  <a:lnTo>
                    <a:pt x="1869" y="21026"/>
                  </a:lnTo>
                  <a:lnTo>
                    <a:pt x="4800" y="20747"/>
                  </a:lnTo>
                  <a:lnTo>
                    <a:pt x="7469" y="20747"/>
                  </a:lnTo>
                  <a:lnTo>
                    <a:pt x="13069" y="21026"/>
                  </a:lnTo>
                  <a:lnTo>
                    <a:pt x="16269" y="21600"/>
                  </a:lnTo>
                  <a:lnTo>
                    <a:pt x="17869" y="21600"/>
                  </a:lnTo>
                  <a:lnTo>
                    <a:pt x="18400" y="21313"/>
                  </a:lnTo>
                  <a:lnTo>
                    <a:pt x="19200" y="21026"/>
                  </a:lnTo>
                  <a:lnTo>
                    <a:pt x="19739" y="20460"/>
                  </a:lnTo>
                  <a:lnTo>
                    <a:pt x="20000" y="19895"/>
                  </a:lnTo>
                  <a:lnTo>
                    <a:pt x="20539" y="18468"/>
                  </a:lnTo>
                  <a:lnTo>
                    <a:pt x="20539" y="15632"/>
                  </a:lnTo>
                  <a:lnTo>
                    <a:pt x="21069" y="11370"/>
                  </a:lnTo>
                  <a:lnTo>
                    <a:pt x="21600" y="7099"/>
                  </a:lnTo>
                  <a:lnTo>
                    <a:pt x="21600" y="4263"/>
                  </a:lnTo>
                  <a:lnTo>
                    <a:pt x="21339" y="2836"/>
                  </a:lnTo>
                  <a:lnTo>
                    <a:pt x="20800" y="1705"/>
                  </a:lnTo>
                  <a:lnTo>
                    <a:pt x="19739" y="853"/>
                  </a:lnTo>
                  <a:lnTo>
                    <a:pt x="18400" y="279"/>
                  </a:lnTo>
                  <a:lnTo>
                    <a:pt x="17339" y="0"/>
                  </a:lnTo>
                  <a:close/>
                </a:path>
              </a:pathLst>
            </a:custGeom>
            <a:solidFill>
              <a:srgbClr val="95A5A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79" name="Shape 1565"/>
            <p:cNvSpPr/>
            <p:nvPr/>
          </p:nvSpPr>
          <p:spPr>
            <a:xfrm>
              <a:off x="4010703" y="6700944"/>
              <a:ext cx="37962" cy="4240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726" y="0"/>
                  </a:moveTo>
                  <a:lnTo>
                    <a:pt x="10158" y="2265"/>
                  </a:lnTo>
                  <a:lnTo>
                    <a:pt x="7628" y="4530"/>
                  </a:lnTo>
                  <a:lnTo>
                    <a:pt x="1284" y="11358"/>
                  </a:lnTo>
                  <a:lnTo>
                    <a:pt x="0" y="12507"/>
                  </a:lnTo>
                  <a:lnTo>
                    <a:pt x="0" y="13656"/>
                  </a:lnTo>
                  <a:lnTo>
                    <a:pt x="1284" y="14772"/>
                  </a:lnTo>
                  <a:lnTo>
                    <a:pt x="8912" y="14772"/>
                  </a:lnTo>
                  <a:lnTo>
                    <a:pt x="15256" y="13656"/>
                  </a:lnTo>
                  <a:lnTo>
                    <a:pt x="15256" y="20485"/>
                  </a:lnTo>
                  <a:lnTo>
                    <a:pt x="16540" y="21600"/>
                  </a:lnTo>
                  <a:lnTo>
                    <a:pt x="17786" y="21600"/>
                  </a:lnTo>
                  <a:lnTo>
                    <a:pt x="19070" y="20485"/>
                  </a:lnTo>
                  <a:lnTo>
                    <a:pt x="19070" y="19335"/>
                  </a:lnTo>
                  <a:lnTo>
                    <a:pt x="21600" y="19335"/>
                  </a:lnTo>
                  <a:lnTo>
                    <a:pt x="20354" y="17070"/>
                  </a:lnTo>
                  <a:lnTo>
                    <a:pt x="21600" y="10242"/>
                  </a:lnTo>
                  <a:lnTo>
                    <a:pt x="21600" y="9093"/>
                  </a:lnTo>
                  <a:lnTo>
                    <a:pt x="20354" y="7944"/>
                  </a:lnTo>
                  <a:lnTo>
                    <a:pt x="19070" y="6828"/>
                  </a:lnTo>
                  <a:lnTo>
                    <a:pt x="17786" y="7944"/>
                  </a:lnTo>
                  <a:lnTo>
                    <a:pt x="12726" y="10242"/>
                  </a:lnTo>
                  <a:lnTo>
                    <a:pt x="6344" y="10242"/>
                  </a:lnTo>
                  <a:lnTo>
                    <a:pt x="12726" y="4530"/>
                  </a:lnTo>
                  <a:lnTo>
                    <a:pt x="13972" y="2265"/>
                  </a:lnTo>
                  <a:lnTo>
                    <a:pt x="13972" y="0"/>
                  </a:lnTo>
                  <a:close/>
                </a:path>
              </a:pathLst>
            </a:custGeom>
            <a:solidFill>
              <a:srgbClr val="95A5A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80" name="Shape 1566"/>
            <p:cNvSpPr/>
            <p:nvPr/>
          </p:nvSpPr>
          <p:spPr>
            <a:xfrm>
              <a:off x="4222229" y="6801487"/>
              <a:ext cx="12701" cy="6251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986" y="0"/>
                  </a:moveTo>
                  <a:lnTo>
                    <a:pt x="8614" y="757"/>
                  </a:lnTo>
                  <a:lnTo>
                    <a:pt x="4243" y="6168"/>
                  </a:lnTo>
                  <a:lnTo>
                    <a:pt x="0" y="10800"/>
                  </a:lnTo>
                  <a:lnTo>
                    <a:pt x="0" y="21600"/>
                  </a:lnTo>
                  <a:lnTo>
                    <a:pt x="17229" y="21600"/>
                  </a:lnTo>
                  <a:lnTo>
                    <a:pt x="17229" y="11580"/>
                  </a:lnTo>
                  <a:lnTo>
                    <a:pt x="21600" y="1536"/>
                  </a:lnTo>
                  <a:lnTo>
                    <a:pt x="17229" y="757"/>
                  </a:lnTo>
                  <a:lnTo>
                    <a:pt x="17229" y="0"/>
                  </a:lnTo>
                  <a:close/>
                </a:path>
              </a:pathLst>
            </a:custGeom>
            <a:solidFill>
              <a:srgbClr val="95A5A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81" name="Shape 1567"/>
            <p:cNvSpPr/>
            <p:nvPr/>
          </p:nvSpPr>
          <p:spPr>
            <a:xfrm>
              <a:off x="3840875" y="6792528"/>
              <a:ext cx="172085" cy="7147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649" y="0"/>
                  </a:moveTo>
                  <a:lnTo>
                    <a:pt x="566" y="1344"/>
                  </a:lnTo>
                  <a:lnTo>
                    <a:pt x="283" y="2026"/>
                  </a:lnTo>
                  <a:lnTo>
                    <a:pt x="283" y="3369"/>
                  </a:lnTo>
                  <a:lnTo>
                    <a:pt x="0" y="21600"/>
                  </a:lnTo>
                  <a:lnTo>
                    <a:pt x="841" y="21600"/>
                  </a:lnTo>
                  <a:lnTo>
                    <a:pt x="1125" y="12836"/>
                  </a:lnTo>
                  <a:lnTo>
                    <a:pt x="1125" y="4051"/>
                  </a:lnTo>
                  <a:lnTo>
                    <a:pt x="3090" y="2708"/>
                  </a:lnTo>
                  <a:lnTo>
                    <a:pt x="5048" y="2026"/>
                  </a:lnTo>
                  <a:lnTo>
                    <a:pt x="9255" y="2708"/>
                  </a:lnTo>
                  <a:lnTo>
                    <a:pt x="13461" y="3369"/>
                  </a:lnTo>
                  <a:lnTo>
                    <a:pt x="17668" y="4051"/>
                  </a:lnTo>
                  <a:lnTo>
                    <a:pt x="18793" y="4733"/>
                  </a:lnTo>
                  <a:lnTo>
                    <a:pt x="19634" y="5395"/>
                  </a:lnTo>
                  <a:lnTo>
                    <a:pt x="19917" y="7421"/>
                  </a:lnTo>
                  <a:lnTo>
                    <a:pt x="20192" y="9446"/>
                  </a:lnTo>
                  <a:lnTo>
                    <a:pt x="20475" y="14179"/>
                  </a:lnTo>
                  <a:lnTo>
                    <a:pt x="20475" y="21600"/>
                  </a:lnTo>
                  <a:lnTo>
                    <a:pt x="21317" y="21600"/>
                  </a:lnTo>
                  <a:lnTo>
                    <a:pt x="21317" y="20938"/>
                  </a:lnTo>
                  <a:lnTo>
                    <a:pt x="21600" y="11472"/>
                  </a:lnTo>
                  <a:lnTo>
                    <a:pt x="21317" y="7421"/>
                  </a:lnTo>
                  <a:lnTo>
                    <a:pt x="21034" y="4733"/>
                  </a:lnTo>
                  <a:lnTo>
                    <a:pt x="20475" y="3369"/>
                  </a:lnTo>
                  <a:lnTo>
                    <a:pt x="19634" y="2026"/>
                  </a:lnTo>
                  <a:lnTo>
                    <a:pt x="18793" y="1344"/>
                  </a:lnTo>
                  <a:lnTo>
                    <a:pt x="16552" y="682"/>
                  </a:lnTo>
                  <a:lnTo>
                    <a:pt x="12345" y="682"/>
                  </a:lnTo>
                  <a:lnTo>
                    <a:pt x="6456" y="0"/>
                  </a:lnTo>
                  <a:close/>
                </a:path>
              </a:pathLst>
            </a:custGeom>
            <a:solidFill>
              <a:srgbClr val="95A5A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82" name="Shape 1568"/>
            <p:cNvSpPr/>
            <p:nvPr/>
          </p:nvSpPr>
          <p:spPr>
            <a:xfrm>
              <a:off x="529527" y="5795991"/>
              <a:ext cx="40218" cy="2681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012" y="0"/>
                  </a:moveTo>
                  <a:lnTo>
                    <a:pt x="7200" y="5400"/>
                  </a:lnTo>
                  <a:lnTo>
                    <a:pt x="2424" y="10800"/>
                  </a:lnTo>
                  <a:lnTo>
                    <a:pt x="0" y="19782"/>
                  </a:lnTo>
                  <a:lnTo>
                    <a:pt x="0" y="21600"/>
                  </a:lnTo>
                  <a:lnTo>
                    <a:pt x="1212" y="21600"/>
                  </a:lnTo>
                  <a:lnTo>
                    <a:pt x="10800" y="16200"/>
                  </a:lnTo>
                  <a:lnTo>
                    <a:pt x="15612" y="12618"/>
                  </a:lnTo>
                  <a:lnTo>
                    <a:pt x="19212" y="10800"/>
                  </a:lnTo>
                  <a:lnTo>
                    <a:pt x="20424" y="7218"/>
                  </a:lnTo>
                  <a:lnTo>
                    <a:pt x="21600" y="5400"/>
                  </a:lnTo>
                  <a:lnTo>
                    <a:pt x="20424" y="1818"/>
                  </a:lnTo>
                  <a:lnTo>
                    <a:pt x="18000" y="0"/>
                  </a:lnTo>
                  <a:close/>
                </a:path>
              </a:pathLst>
            </a:custGeom>
            <a:solidFill>
              <a:srgbClr val="95A5A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83" name="Shape 1569"/>
            <p:cNvSpPr/>
            <p:nvPr/>
          </p:nvSpPr>
          <p:spPr>
            <a:xfrm>
              <a:off x="4133611" y="6593632"/>
              <a:ext cx="167572" cy="18104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747" y="1069"/>
                  </a:moveTo>
                  <a:lnTo>
                    <a:pt x="6048" y="1338"/>
                  </a:lnTo>
                  <a:lnTo>
                    <a:pt x="12960" y="1599"/>
                  </a:lnTo>
                  <a:lnTo>
                    <a:pt x="18717" y="1599"/>
                  </a:lnTo>
                  <a:lnTo>
                    <a:pt x="19299" y="1869"/>
                  </a:lnTo>
                  <a:lnTo>
                    <a:pt x="19581" y="2138"/>
                  </a:lnTo>
                  <a:lnTo>
                    <a:pt x="20163" y="3199"/>
                  </a:lnTo>
                  <a:lnTo>
                    <a:pt x="20445" y="4798"/>
                  </a:lnTo>
                  <a:lnTo>
                    <a:pt x="20445" y="6398"/>
                  </a:lnTo>
                  <a:lnTo>
                    <a:pt x="20163" y="10135"/>
                  </a:lnTo>
                  <a:lnTo>
                    <a:pt x="20163" y="12534"/>
                  </a:lnTo>
                  <a:lnTo>
                    <a:pt x="19872" y="15733"/>
                  </a:lnTo>
                  <a:lnTo>
                    <a:pt x="19581" y="17332"/>
                  </a:lnTo>
                  <a:lnTo>
                    <a:pt x="18717" y="18932"/>
                  </a:lnTo>
                  <a:lnTo>
                    <a:pt x="18435" y="19462"/>
                  </a:lnTo>
                  <a:lnTo>
                    <a:pt x="18144" y="19731"/>
                  </a:lnTo>
                  <a:lnTo>
                    <a:pt x="16989" y="20001"/>
                  </a:lnTo>
                  <a:lnTo>
                    <a:pt x="14397" y="20262"/>
                  </a:lnTo>
                  <a:lnTo>
                    <a:pt x="9504" y="20262"/>
                  </a:lnTo>
                  <a:lnTo>
                    <a:pt x="7203" y="20001"/>
                  </a:lnTo>
                  <a:lnTo>
                    <a:pt x="4611" y="19462"/>
                  </a:lnTo>
                  <a:lnTo>
                    <a:pt x="3456" y="18932"/>
                  </a:lnTo>
                  <a:lnTo>
                    <a:pt x="2592" y="18401"/>
                  </a:lnTo>
                  <a:lnTo>
                    <a:pt x="2019" y="17332"/>
                  </a:lnTo>
                  <a:lnTo>
                    <a:pt x="1728" y="16263"/>
                  </a:lnTo>
                  <a:lnTo>
                    <a:pt x="1728" y="13603"/>
                  </a:lnTo>
                  <a:lnTo>
                    <a:pt x="2019" y="11204"/>
                  </a:lnTo>
                  <a:lnTo>
                    <a:pt x="2301" y="8797"/>
                  </a:lnTo>
                  <a:lnTo>
                    <a:pt x="2019" y="6136"/>
                  </a:lnTo>
                  <a:lnTo>
                    <a:pt x="1437" y="1069"/>
                  </a:lnTo>
                  <a:close/>
                  <a:moveTo>
                    <a:pt x="864" y="0"/>
                  </a:moveTo>
                  <a:lnTo>
                    <a:pt x="291" y="538"/>
                  </a:lnTo>
                  <a:lnTo>
                    <a:pt x="0" y="800"/>
                  </a:lnTo>
                  <a:lnTo>
                    <a:pt x="0" y="1069"/>
                  </a:lnTo>
                  <a:lnTo>
                    <a:pt x="291" y="1338"/>
                  </a:lnTo>
                  <a:lnTo>
                    <a:pt x="864" y="1599"/>
                  </a:lnTo>
                  <a:lnTo>
                    <a:pt x="573" y="3199"/>
                  </a:lnTo>
                  <a:lnTo>
                    <a:pt x="573" y="4537"/>
                  </a:lnTo>
                  <a:lnTo>
                    <a:pt x="864" y="7736"/>
                  </a:lnTo>
                  <a:lnTo>
                    <a:pt x="864" y="10935"/>
                  </a:lnTo>
                  <a:lnTo>
                    <a:pt x="573" y="13864"/>
                  </a:lnTo>
                  <a:lnTo>
                    <a:pt x="291" y="16263"/>
                  </a:lnTo>
                  <a:lnTo>
                    <a:pt x="573" y="17332"/>
                  </a:lnTo>
                  <a:lnTo>
                    <a:pt x="864" y="18132"/>
                  </a:lnTo>
                  <a:lnTo>
                    <a:pt x="1437" y="18932"/>
                  </a:lnTo>
                  <a:lnTo>
                    <a:pt x="2301" y="19731"/>
                  </a:lnTo>
                  <a:lnTo>
                    <a:pt x="3165" y="20262"/>
                  </a:lnTo>
                  <a:lnTo>
                    <a:pt x="4320" y="20800"/>
                  </a:lnTo>
                  <a:lnTo>
                    <a:pt x="7485" y="21331"/>
                  </a:lnTo>
                  <a:lnTo>
                    <a:pt x="10368" y="21600"/>
                  </a:lnTo>
                  <a:lnTo>
                    <a:pt x="13533" y="21600"/>
                  </a:lnTo>
                  <a:lnTo>
                    <a:pt x="16707" y="21062"/>
                  </a:lnTo>
                  <a:lnTo>
                    <a:pt x="17853" y="21062"/>
                  </a:lnTo>
                  <a:lnTo>
                    <a:pt x="19581" y="20001"/>
                  </a:lnTo>
                  <a:lnTo>
                    <a:pt x="20163" y="19201"/>
                  </a:lnTo>
                  <a:lnTo>
                    <a:pt x="21027" y="17601"/>
                  </a:lnTo>
                  <a:lnTo>
                    <a:pt x="21309" y="15464"/>
                  </a:lnTo>
                  <a:lnTo>
                    <a:pt x="21600" y="13334"/>
                  </a:lnTo>
                  <a:lnTo>
                    <a:pt x="21600" y="3199"/>
                  </a:lnTo>
                  <a:lnTo>
                    <a:pt x="21027" y="1869"/>
                  </a:lnTo>
                  <a:lnTo>
                    <a:pt x="20445" y="1069"/>
                  </a:lnTo>
                  <a:lnTo>
                    <a:pt x="19872" y="800"/>
                  </a:lnTo>
                  <a:lnTo>
                    <a:pt x="19008" y="538"/>
                  </a:lnTo>
                  <a:lnTo>
                    <a:pt x="18144" y="269"/>
                  </a:lnTo>
                  <a:lnTo>
                    <a:pt x="14688" y="269"/>
                  </a:lnTo>
                  <a:lnTo>
                    <a:pt x="4893" y="0"/>
                  </a:lnTo>
                  <a:close/>
                </a:path>
              </a:pathLst>
            </a:custGeom>
            <a:solidFill>
              <a:srgbClr val="95A5A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84" name="Shape 1570"/>
            <p:cNvSpPr/>
            <p:nvPr/>
          </p:nvSpPr>
          <p:spPr>
            <a:xfrm>
              <a:off x="4395022" y="6698688"/>
              <a:ext cx="37962" cy="4021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972" y="13188"/>
                  </a:moveTo>
                  <a:lnTo>
                    <a:pt x="16540" y="14400"/>
                  </a:lnTo>
                  <a:lnTo>
                    <a:pt x="16540" y="15612"/>
                  </a:lnTo>
                  <a:lnTo>
                    <a:pt x="13972" y="16788"/>
                  </a:lnTo>
                  <a:lnTo>
                    <a:pt x="11442" y="16788"/>
                  </a:lnTo>
                  <a:lnTo>
                    <a:pt x="8912" y="15612"/>
                  </a:lnTo>
                  <a:lnTo>
                    <a:pt x="7628" y="15612"/>
                  </a:lnTo>
                  <a:lnTo>
                    <a:pt x="12726" y="13188"/>
                  </a:lnTo>
                  <a:close/>
                  <a:moveTo>
                    <a:pt x="12726" y="0"/>
                  </a:moveTo>
                  <a:lnTo>
                    <a:pt x="6344" y="2388"/>
                  </a:lnTo>
                  <a:lnTo>
                    <a:pt x="2530" y="7200"/>
                  </a:lnTo>
                  <a:lnTo>
                    <a:pt x="0" y="9588"/>
                  </a:lnTo>
                  <a:lnTo>
                    <a:pt x="0" y="14400"/>
                  </a:lnTo>
                  <a:lnTo>
                    <a:pt x="1284" y="15612"/>
                  </a:lnTo>
                  <a:lnTo>
                    <a:pt x="0" y="16788"/>
                  </a:lnTo>
                  <a:lnTo>
                    <a:pt x="0" y="18000"/>
                  </a:lnTo>
                  <a:lnTo>
                    <a:pt x="2530" y="20388"/>
                  </a:lnTo>
                  <a:lnTo>
                    <a:pt x="5098" y="19212"/>
                  </a:lnTo>
                  <a:lnTo>
                    <a:pt x="8912" y="21600"/>
                  </a:lnTo>
                  <a:lnTo>
                    <a:pt x="16540" y="21600"/>
                  </a:lnTo>
                  <a:lnTo>
                    <a:pt x="19070" y="20388"/>
                  </a:lnTo>
                  <a:lnTo>
                    <a:pt x="21600" y="18000"/>
                  </a:lnTo>
                  <a:lnTo>
                    <a:pt x="21600" y="13188"/>
                  </a:lnTo>
                  <a:lnTo>
                    <a:pt x="20354" y="10800"/>
                  </a:lnTo>
                  <a:lnTo>
                    <a:pt x="16540" y="9588"/>
                  </a:lnTo>
                  <a:lnTo>
                    <a:pt x="12726" y="8412"/>
                  </a:lnTo>
                  <a:lnTo>
                    <a:pt x="8912" y="9588"/>
                  </a:lnTo>
                  <a:lnTo>
                    <a:pt x="5098" y="12012"/>
                  </a:lnTo>
                  <a:lnTo>
                    <a:pt x="5098" y="9588"/>
                  </a:lnTo>
                  <a:lnTo>
                    <a:pt x="10158" y="4812"/>
                  </a:lnTo>
                  <a:lnTo>
                    <a:pt x="13972" y="3600"/>
                  </a:lnTo>
                  <a:lnTo>
                    <a:pt x="17786" y="3600"/>
                  </a:lnTo>
                  <a:lnTo>
                    <a:pt x="19070" y="2388"/>
                  </a:lnTo>
                  <a:lnTo>
                    <a:pt x="17786" y="0"/>
                  </a:lnTo>
                  <a:close/>
                </a:path>
              </a:pathLst>
            </a:custGeom>
            <a:solidFill>
              <a:srgbClr val="95A5A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85" name="Shape 1571"/>
            <p:cNvSpPr/>
            <p:nvPr/>
          </p:nvSpPr>
          <p:spPr>
            <a:xfrm>
              <a:off x="4365954" y="6468534"/>
              <a:ext cx="180979" cy="11169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69" y="1733"/>
                  </a:moveTo>
                  <a:lnTo>
                    <a:pt x="5069" y="2156"/>
                  </a:lnTo>
                  <a:lnTo>
                    <a:pt x="14139" y="2593"/>
                  </a:lnTo>
                  <a:lnTo>
                    <a:pt x="17339" y="2593"/>
                  </a:lnTo>
                  <a:lnTo>
                    <a:pt x="18939" y="3029"/>
                  </a:lnTo>
                  <a:lnTo>
                    <a:pt x="19739" y="3029"/>
                  </a:lnTo>
                  <a:lnTo>
                    <a:pt x="20269" y="3452"/>
                  </a:lnTo>
                  <a:lnTo>
                    <a:pt x="20539" y="5185"/>
                  </a:lnTo>
                  <a:lnTo>
                    <a:pt x="20539" y="18148"/>
                  </a:lnTo>
                  <a:lnTo>
                    <a:pt x="19739" y="19444"/>
                  </a:lnTo>
                  <a:lnTo>
                    <a:pt x="18139" y="19880"/>
                  </a:lnTo>
                  <a:lnTo>
                    <a:pt x="12800" y="19880"/>
                  </a:lnTo>
                  <a:lnTo>
                    <a:pt x="7200" y="19007"/>
                  </a:lnTo>
                  <a:lnTo>
                    <a:pt x="3739" y="18584"/>
                  </a:lnTo>
                  <a:lnTo>
                    <a:pt x="2939" y="18148"/>
                  </a:lnTo>
                  <a:lnTo>
                    <a:pt x="2400" y="16851"/>
                  </a:lnTo>
                  <a:lnTo>
                    <a:pt x="1869" y="15119"/>
                  </a:lnTo>
                  <a:lnTo>
                    <a:pt x="1869" y="13399"/>
                  </a:lnTo>
                  <a:lnTo>
                    <a:pt x="1600" y="9074"/>
                  </a:lnTo>
                  <a:lnTo>
                    <a:pt x="1600" y="5621"/>
                  </a:lnTo>
                  <a:lnTo>
                    <a:pt x="1869" y="3889"/>
                  </a:lnTo>
                  <a:lnTo>
                    <a:pt x="1600" y="1733"/>
                  </a:lnTo>
                  <a:close/>
                  <a:moveTo>
                    <a:pt x="1869" y="0"/>
                  </a:moveTo>
                  <a:lnTo>
                    <a:pt x="269" y="436"/>
                  </a:lnTo>
                  <a:lnTo>
                    <a:pt x="0" y="860"/>
                  </a:lnTo>
                  <a:lnTo>
                    <a:pt x="0" y="1733"/>
                  </a:lnTo>
                  <a:lnTo>
                    <a:pt x="269" y="2156"/>
                  </a:lnTo>
                  <a:lnTo>
                    <a:pt x="800" y="2156"/>
                  </a:lnTo>
                  <a:lnTo>
                    <a:pt x="800" y="3889"/>
                  </a:lnTo>
                  <a:lnTo>
                    <a:pt x="539" y="6045"/>
                  </a:lnTo>
                  <a:lnTo>
                    <a:pt x="539" y="8637"/>
                  </a:lnTo>
                  <a:lnTo>
                    <a:pt x="800" y="14259"/>
                  </a:lnTo>
                  <a:lnTo>
                    <a:pt x="1600" y="19880"/>
                  </a:lnTo>
                  <a:lnTo>
                    <a:pt x="1869" y="20304"/>
                  </a:lnTo>
                  <a:lnTo>
                    <a:pt x="4539" y="20304"/>
                  </a:lnTo>
                  <a:lnTo>
                    <a:pt x="6939" y="20740"/>
                  </a:lnTo>
                  <a:lnTo>
                    <a:pt x="11739" y="21600"/>
                  </a:lnTo>
                  <a:lnTo>
                    <a:pt x="18669" y="21600"/>
                  </a:lnTo>
                  <a:lnTo>
                    <a:pt x="21069" y="20740"/>
                  </a:lnTo>
                  <a:lnTo>
                    <a:pt x="21600" y="19880"/>
                  </a:lnTo>
                  <a:lnTo>
                    <a:pt x="21600" y="7341"/>
                  </a:lnTo>
                  <a:lnTo>
                    <a:pt x="21069" y="3452"/>
                  </a:lnTo>
                  <a:lnTo>
                    <a:pt x="20800" y="2156"/>
                  </a:lnTo>
                  <a:lnTo>
                    <a:pt x="20000" y="1733"/>
                  </a:lnTo>
                  <a:lnTo>
                    <a:pt x="19200" y="1296"/>
                  </a:lnTo>
                  <a:lnTo>
                    <a:pt x="13069" y="1296"/>
                  </a:lnTo>
                  <a:lnTo>
                    <a:pt x="7739" y="436"/>
                  </a:lnTo>
                  <a:lnTo>
                    <a:pt x="4000" y="0"/>
                  </a:lnTo>
                  <a:close/>
                </a:path>
              </a:pathLst>
            </a:custGeom>
            <a:solidFill>
              <a:srgbClr val="95A5A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86" name="Shape 1572"/>
            <p:cNvSpPr/>
            <p:nvPr/>
          </p:nvSpPr>
          <p:spPr>
            <a:xfrm>
              <a:off x="4211789" y="6785825"/>
              <a:ext cx="183234" cy="7817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427" y="0"/>
                  </a:moveTo>
                  <a:lnTo>
                    <a:pt x="1580" y="1229"/>
                  </a:lnTo>
                  <a:lnTo>
                    <a:pt x="790" y="1852"/>
                  </a:lnTo>
                  <a:lnTo>
                    <a:pt x="266" y="3080"/>
                  </a:lnTo>
                  <a:lnTo>
                    <a:pt x="0" y="4327"/>
                  </a:lnTo>
                  <a:lnTo>
                    <a:pt x="266" y="4932"/>
                  </a:lnTo>
                  <a:lnTo>
                    <a:pt x="790" y="4932"/>
                  </a:lnTo>
                  <a:lnTo>
                    <a:pt x="1056" y="4327"/>
                  </a:lnTo>
                  <a:lnTo>
                    <a:pt x="1580" y="3704"/>
                  </a:lnTo>
                  <a:lnTo>
                    <a:pt x="2370" y="3080"/>
                  </a:lnTo>
                  <a:lnTo>
                    <a:pt x="4217" y="2475"/>
                  </a:lnTo>
                  <a:lnTo>
                    <a:pt x="7643" y="3080"/>
                  </a:lnTo>
                  <a:lnTo>
                    <a:pt x="15013" y="3704"/>
                  </a:lnTo>
                  <a:lnTo>
                    <a:pt x="17649" y="4327"/>
                  </a:lnTo>
                  <a:lnTo>
                    <a:pt x="18705" y="4932"/>
                  </a:lnTo>
                  <a:lnTo>
                    <a:pt x="19754" y="6179"/>
                  </a:lnTo>
                  <a:lnTo>
                    <a:pt x="20286" y="6784"/>
                  </a:lnTo>
                  <a:lnTo>
                    <a:pt x="20544" y="8031"/>
                  </a:lnTo>
                  <a:lnTo>
                    <a:pt x="20810" y="11112"/>
                  </a:lnTo>
                  <a:lnTo>
                    <a:pt x="20544" y="16668"/>
                  </a:lnTo>
                  <a:lnTo>
                    <a:pt x="20810" y="21600"/>
                  </a:lnTo>
                  <a:lnTo>
                    <a:pt x="21600" y="21600"/>
                  </a:lnTo>
                  <a:lnTo>
                    <a:pt x="21600" y="8031"/>
                  </a:lnTo>
                  <a:lnTo>
                    <a:pt x="21334" y="6784"/>
                  </a:lnTo>
                  <a:lnTo>
                    <a:pt x="20810" y="4932"/>
                  </a:lnTo>
                  <a:lnTo>
                    <a:pt x="20286" y="4327"/>
                  </a:lnTo>
                  <a:lnTo>
                    <a:pt x="19754" y="3080"/>
                  </a:lnTo>
                  <a:lnTo>
                    <a:pt x="17649" y="1852"/>
                  </a:lnTo>
                  <a:lnTo>
                    <a:pt x="15013" y="1229"/>
                  </a:lnTo>
                  <a:lnTo>
                    <a:pt x="12384" y="1229"/>
                  </a:lnTo>
                  <a:lnTo>
                    <a:pt x="7111" y="623"/>
                  </a:lnTo>
                  <a:lnTo>
                    <a:pt x="5273" y="0"/>
                  </a:lnTo>
                  <a:close/>
                </a:path>
              </a:pathLst>
            </a:custGeom>
            <a:solidFill>
              <a:srgbClr val="95A5A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87" name="Shape 1573"/>
            <p:cNvSpPr/>
            <p:nvPr/>
          </p:nvSpPr>
          <p:spPr>
            <a:xfrm>
              <a:off x="4524633" y="6593632"/>
              <a:ext cx="174275" cy="17653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446" y="1096"/>
                  </a:moveTo>
                  <a:lnTo>
                    <a:pt x="18557" y="1372"/>
                  </a:lnTo>
                  <a:lnTo>
                    <a:pt x="19387" y="1916"/>
                  </a:lnTo>
                  <a:lnTo>
                    <a:pt x="19938" y="2737"/>
                  </a:lnTo>
                  <a:lnTo>
                    <a:pt x="20490" y="4377"/>
                  </a:lnTo>
                  <a:lnTo>
                    <a:pt x="20490" y="9574"/>
                  </a:lnTo>
                  <a:lnTo>
                    <a:pt x="19938" y="13951"/>
                  </a:lnTo>
                  <a:lnTo>
                    <a:pt x="19659" y="15859"/>
                  </a:lnTo>
                  <a:lnTo>
                    <a:pt x="18828" y="18051"/>
                  </a:lnTo>
                  <a:lnTo>
                    <a:pt x="18277" y="18872"/>
                  </a:lnTo>
                  <a:lnTo>
                    <a:pt x="17726" y="19416"/>
                  </a:lnTo>
                  <a:lnTo>
                    <a:pt x="16615" y="19960"/>
                  </a:lnTo>
                  <a:lnTo>
                    <a:pt x="15785" y="20236"/>
                  </a:lnTo>
                  <a:lnTo>
                    <a:pt x="11351" y="20236"/>
                  </a:lnTo>
                  <a:lnTo>
                    <a:pt x="3874" y="19960"/>
                  </a:lnTo>
                  <a:lnTo>
                    <a:pt x="2764" y="19692"/>
                  </a:lnTo>
                  <a:lnTo>
                    <a:pt x="1933" y="18872"/>
                  </a:lnTo>
                  <a:lnTo>
                    <a:pt x="1382" y="18051"/>
                  </a:lnTo>
                  <a:lnTo>
                    <a:pt x="1102" y="16955"/>
                  </a:lnTo>
                  <a:lnTo>
                    <a:pt x="1102" y="14495"/>
                  </a:lnTo>
                  <a:lnTo>
                    <a:pt x="1382" y="12310"/>
                  </a:lnTo>
                  <a:lnTo>
                    <a:pt x="1382" y="6017"/>
                  </a:lnTo>
                  <a:lnTo>
                    <a:pt x="1662" y="3833"/>
                  </a:lnTo>
                  <a:lnTo>
                    <a:pt x="1102" y="1640"/>
                  </a:lnTo>
                  <a:lnTo>
                    <a:pt x="1382" y="1640"/>
                  </a:lnTo>
                  <a:lnTo>
                    <a:pt x="3874" y="1372"/>
                  </a:lnTo>
                  <a:lnTo>
                    <a:pt x="6366" y="1096"/>
                  </a:lnTo>
                  <a:close/>
                  <a:moveTo>
                    <a:pt x="4154" y="0"/>
                  </a:moveTo>
                  <a:lnTo>
                    <a:pt x="1102" y="552"/>
                  </a:lnTo>
                  <a:lnTo>
                    <a:pt x="1102" y="820"/>
                  </a:lnTo>
                  <a:lnTo>
                    <a:pt x="831" y="820"/>
                  </a:lnTo>
                  <a:lnTo>
                    <a:pt x="551" y="1096"/>
                  </a:lnTo>
                  <a:lnTo>
                    <a:pt x="271" y="4653"/>
                  </a:lnTo>
                  <a:lnTo>
                    <a:pt x="271" y="15039"/>
                  </a:lnTo>
                  <a:lnTo>
                    <a:pt x="0" y="16955"/>
                  </a:lnTo>
                  <a:lnTo>
                    <a:pt x="271" y="18595"/>
                  </a:lnTo>
                  <a:lnTo>
                    <a:pt x="551" y="19140"/>
                  </a:lnTo>
                  <a:lnTo>
                    <a:pt x="831" y="19960"/>
                  </a:lnTo>
                  <a:lnTo>
                    <a:pt x="1382" y="20512"/>
                  </a:lnTo>
                  <a:lnTo>
                    <a:pt x="2213" y="20780"/>
                  </a:lnTo>
                  <a:lnTo>
                    <a:pt x="4705" y="21332"/>
                  </a:lnTo>
                  <a:lnTo>
                    <a:pt x="7197" y="21600"/>
                  </a:lnTo>
                  <a:lnTo>
                    <a:pt x="12182" y="21332"/>
                  </a:lnTo>
                  <a:lnTo>
                    <a:pt x="14123" y="21332"/>
                  </a:lnTo>
                  <a:lnTo>
                    <a:pt x="16336" y="21056"/>
                  </a:lnTo>
                  <a:lnTo>
                    <a:pt x="17446" y="20780"/>
                  </a:lnTo>
                  <a:lnTo>
                    <a:pt x="18277" y="20512"/>
                  </a:lnTo>
                  <a:lnTo>
                    <a:pt x="19108" y="19960"/>
                  </a:lnTo>
                  <a:lnTo>
                    <a:pt x="19659" y="19140"/>
                  </a:lnTo>
                  <a:lnTo>
                    <a:pt x="20769" y="16955"/>
                  </a:lnTo>
                  <a:lnTo>
                    <a:pt x="21049" y="14771"/>
                  </a:lnTo>
                  <a:lnTo>
                    <a:pt x="21320" y="10118"/>
                  </a:lnTo>
                  <a:lnTo>
                    <a:pt x="21600" y="5741"/>
                  </a:lnTo>
                  <a:lnTo>
                    <a:pt x="21600" y="3557"/>
                  </a:lnTo>
                  <a:lnTo>
                    <a:pt x="21320" y="2737"/>
                  </a:lnTo>
                  <a:lnTo>
                    <a:pt x="20769" y="1640"/>
                  </a:lnTo>
                  <a:lnTo>
                    <a:pt x="20218" y="1096"/>
                  </a:lnTo>
                  <a:lnTo>
                    <a:pt x="19387" y="552"/>
                  </a:lnTo>
                  <a:lnTo>
                    <a:pt x="17726" y="0"/>
                  </a:lnTo>
                  <a:close/>
                </a:path>
              </a:pathLst>
            </a:custGeom>
            <a:solidFill>
              <a:srgbClr val="95A5A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88" name="Shape 1574"/>
            <p:cNvSpPr/>
            <p:nvPr/>
          </p:nvSpPr>
          <p:spPr>
            <a:xfrm>
              <a:off x="4207342" y="6705390"/>
              <a:ext cx="26812" cy="3577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6732"/>
                  </a:lnTo>
                  <a:lnTo>
                    <a:pt x="1818" y="9458"/>
                  </a:lnTo>
                  <a:lnTo>
                    <a:pt x="3582" y="10780"/>
                  </a:lnTo>
                  <a:lnTo>
                    <a:pt x="12618" y="10780"/>
                  </a:lnTo>
                  <a:lnTo>
                    <a:pt x="14382" y="13505"/>
                  </a:lnTo>
                  <a:lnTo>
                    <a:pt x="14382" y="16190"/>
                  </a:lnTo>
                  <a:lnTo>
                    <a:pt x="5400" y="16190"/>
                  </a:lnTo>
                  <a:lnTo>
                    <a:pt x="3582" y="14827"/>
                  </a:lnTo>
                  <a:lnTo>
                    <a:pt x="1818" y="16190"/>
                  </a:lnTo>
                  <a:lnTo>
                    <a:pt x="0" y="17553"/>
                  </a:lnTo>
                  <a:lnTo>
                    <a:pt x="0" y="20237"/>
                  </a:lnTo>
                  <a:lnTo>
                    <a:pt x="1818" y="21600"/>
                  </a:lnTo>
                  <a:lnTo>
                    <a:pt x="16200" y="21600"/>
                  </a:lnTo>
                  <a:lnTo>
                    <a:pt x="18018" y="20237"/>
                  </a:lnTo>
                  <a:lnTo>
                    <a:pt x="19782" y="18875"/>
                  </a:lnTo>
                  <a:lnTo>
                    <a:pt x="21600" y="14827"/>
                  </a:lnTo>
                  <a:lnTo>
                    <a:pt x="21600" y="10780"/>
                  </a:lnTo>
                  <a:lnTo>
                    <a:pt x="19782" y="8095"/>
                  </a:lnTo>
                  <a:lnTo>
                    <a:pt x="16200" y="6732"/>
                  </a:lnTo>
                  <a:lnTo>
                    <a:pt x="12618" y="5410"/>
                  </a:lnTo>
                  <a:lnTo>
                    <a:pt x="7218" y="5410"/>
                  </a:lnTo>
                  <a:lnTo>
                    <a:pt x="7218" y="4047"/>
                  </a:lnTo>
                  <a:lnTo>
                    <a:pt x="12618" y="4047"/>
                  </a:lnTo>
                  <a:lnTo>
                    <a:pt x="16200" y="2685"/>
                  </a:lnTo>
                  <a:lnTo>
                    <a:pt x="21600" y="1363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95A5A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89" name="Shape 1575"/>
            <p:cNvSpPr/>
            <p:nvPr/>
          </p:nvSpPr>
          <p:spPr>
            <a:xfrm>
              <a:off x="4327993" y="6595888"/>
              <a:ext cx="167573" cy="17653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144" y="1096"/>
                  </a:moveTo>
                  <a:lnTo>
                    <a:pt x="19299" y="1640"/>
                  </a:lnTo>
                  <a:lnTo>
                    <a:pt x="19872" y="2737"/>
                  </a:lnTo>
                  <a:lnTo>
                    <a:pt x="20445" y="3825"/>
                  </a:lnTo>
                  <a:lnTo>
                    <a:pt x="20736" y="5465"/>
                  </a:lnTo>
                  <a:lnTo>
                    <a:pt x="20736" y="8478"/>
                  </a:lnTo>
                  <a:lnTo>
                    <a:pt x="20445" y="10938"/>
                  </a:lnTo>
                  <a:lnTo>
                    <a:pt x="20445" y="16679"/>
                  </a:lnTo>
                  <a:lnTo>
                    <a:pt x="20163" y="18595"/>
                  </a:lnTo>
                  <a:lnTo>
                    <a:pt x="19581" y="19684"/>
                  </a:lnTo>
                  <a:lnTo>
                    <a:pt x="18717" y="20236"/>
                  </a:lnTo>
                  <a:lnTo>
                    <a:pt x="16125" y="20236"/>
                  </a:lnTo>
                  <a:lnTo>
                    <a:pt x="13251" y="19960"/>
                  </a:lnTo>
                  <a:lnTo>
                    <a:pt x="10941" y="19684"/>
                  </a:lnTo>
                  <a:lnTo>
                    <a:pt x="5757" y="19684"/>
                  </a:lnTo>
                  <a:lnTo>
                    <a:pt x="3165" y="19960"/>
                  </a:lnTo>
                  <a:lnTo>
                    <a:pt x="1728" y="19684"/>
                  </a:lnTo>
                  <a:lnTo>
                    <a:pt x="1155" y="19416"/>
                  </a:lnTo>
                  <a:lnTo>
                    <a:pt x="1155" y="14495"/>
                  </a:lnTo>
                  <a:lnTo>
                    <a:pt x="1728" y="10118"/>
                  </a:lnTo>
                  <a:lnTo>
                    <a:pt x="2019" y="6285"/>
                  </a:lnTo>
                  <a:lnTo>
                    <a:pt x="1728" y="2184"/>
                  </a:lnTo>
                  <a:lnTo>
                    <a:pt x="4029" y="1640"/>
                  </a:lnTo>
                  <a:lnTo>
                    <a:pt x="12387" y="1640"/>
                  </a:lnTo>
                  <a:lnTo>
                    <a:pt x="14397" y="1096"/>
                  </a:lnTo>
                  <a:close/>
                  <a:moveTo>
                    <a:pt x="14397" y="0"/>
                  </a:moveTo>
                  <a:lnTo>
                    <a:pt x="10659" y="544"/>
                  </a:lnTo>
                  <a:lnTo>
                    <a:pt x="4029" y="544"/>
                  </a:lnTo>
                  <a:lnTo>
                    <a:pt x="2019" y="1096"/>
                  </a:lnTo>
                  <a:lnTo>
                    <a:pt x="2019" y="820"/>
                  </a:lnTo>
                  <a:lnTo>
                    <a:pt x="1728" y="544"/>
                  </a:lnTo>
                  <a:lnTo>
                    <a:pt x="1437" y="544"/>
                  </a:lnTo>
                  <a:lnTo>
                    <a:pt x="1155" y="820"/>
                  </a:lnTo>
                  <a:lnTo>
                    <a:pt x="864" y="3281"/>
                  </a:lnTo>
                  <a:lnTo>
                    <a:pt x="573" y="6017"/>
                  </a:lnTo>
                  <a:lnTo>
                    <a:pt x="573" y="10938"/>
                  </a:lnTo>
                  <a:lnTo>
                    <a:pt x="0" y="15859"/>
                  </a:lnTo>
                  <a:lnTo>
                    <a:pt x="0" y="20504"/>
                  </a:lnTo>
                  <a:lnTo>
                    <a:pt x="291" y="20780"/>
                  </a:lnTo>
                  <a:lnTo>
                    <a:pt x="573" y="21056"/>
                  </a:lnTo>
                  <a:lnTo>
                    <a:pt x="5757" y="21056"/>
                  </a:lnTo>
                  <a:lnTo>
                    <a:pt x="10941" y="20780"/>
                  </a:lnTo>
                  <a:lnTo>
                    <a:pt x="12960" y="21056"/>
                  </a:lnTo>
                  <a:lnTo>
                    <a:pt x="14979" y="21324"/>
                  </a:lnTo>
                  <a:lnTo>
                    <a:pt x="16989" y="21600"/>
                  </a:lnTo>
                  <a:lnTo>
                    <a:pt x="19008" y="21600"/>
                  </a:lnTo>
                  <a:lnTo>
                    <a:pt x="19581" y="21324"/>
                  </a:lnTo>
                  <a:lnTo>
                    <a:pt x="20163" y="21056"/>
                  </a:lnTo>
                  <a:lnTo>
                    <a:pt x="21027" y="19960"/>
                  </a:lnTo>
                  <a:lnTo>
                    <a:pt x="21600" y="18595"/>
                  </a:lnTo>
                  <a:lnTo>
                    <a:pt x="21600" y="4645"/>
                  </a:lnTo>
                  <a:lnTo>
                    <a:pt x="21027" y="3005"/>
                  </a:lnTo>
                  <a:lnTo>
                    <a:pt x="20445" y="1640"/>
                  </a:lnTo>
                  <a:lnTo>
                    <a:pt x="19299" y="820"/>
                  </a:lnTo>
                  <a:lnTo>
                    <a:pt x="17853" y="0"/>
                  </a:lnTo>
                  <a:close/>
                </a:path>
              </a:pathLst>
            </a:custGeom>
            <a:solidFill>
              <a:srgbClr val="95A5A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90" name="Shape 1576"/>
            <p:cNvSpPr/>
            <p:nvPr/>
          </p:nvSpPr>
          <p:spPr>
            <a:xfrm>
              <a:off x="4160422" y="6464087"/>
              <a:ext cx="185425" cy="11614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904" y="1247"/>
                  </a:moveTo>
                  <a:lnTo>
                    <a:pt x="7027" y="1654"/>
                  </a:lnTo>
                  <a:lnTo>
                    <a:pt x="10669" y="2074"/>
                  </a:lnTo>
                  <a:lnTo>
                    <a:pt x="14055" y="2493"/>
                  </a:lnTo>
                  <a:lnTo>
                    <a:pt x="16660" y="2901"/>
                  </a:lnTo>
                  <a:lnTo>
                    <a:pt x="19258" y="2901"/>
                  </a:lnTo>
                  <a:lnTo>
                    <a:pt x="19783" y="3320"/>
                  </a:lnTo>
                  <a:lnTo>
                    <a:pt x="20038" y="4147"/>
                  </a:lnTo>
                  <a:lnTo>
                    <a:pt x="20564" y="7480"/>
                  </a:lnTo>
                  <a:lnTo>
                    <a:pt x="20564" y="15367"/>
                  </a:lnTo>
                  <a:lnTo>
                    <a:pt x="20301" y="17860"/>
                  </a:lnTo>
                  <a:lnTo>
                    <a:pt x="20038" y="18699"/>
                  </a:lnTo>
                  <a:lnTo>
                    <a:pt x="19783" y="19107"/>
                  </a:lnTo>
                  <a:lnTo>
                    <a:pt x="18740" y="19946"/>
                  </a:lnTo>
                  <a:lnTo>
                    <a:pt x="16660" y="19946"/>
                  </a:lnTo>
                  <a:lnTo>
                    <a:pt x="13274" y="19526"/>
                  </a:lnTo>
                  <a:lnTo>
                    <a:pt x="11449" y="19107"/>
                  </a:lnTo>
                  <a:lnTo>
                    <a:pt x="9888" y="19107"/>
                  </a:lnTo>
                  <a:lnTo>
                    <a:pt x="5466" y="19946"/>
                  </a:lnTo>
                  <a:lnTo>
                    <a:pt x="3641" y="19526"/>
                  </a:lnTo>
                  <a:lnTo>
                    <a:pt x="3123" y="19526"/>
                  </a:lnTo>
                  <a:lnTo>
                    <a:pt x="2860" y="19107"/>
                  </a:lnTo>
                  <a:lnTo>
                    <a:pt x="2605" y="18280"/>
                  </a:lnTo>
                  <a:lnTo>
                    <a:pt x="2342" y="15787"/>
                  </a:lnTo>
                  <a:lnTo>
                    <a:pt x="2342" y="2074"/>
                  </a:lnTo>
                  <a:lnTo>
                    <a:pt x="2080" y="1654"/>
                  </a:lnTo>
                  <a:lnTo>
                    <a:pt x="3904" y="1247"/>
                  </a:lnTo>
                  <a:close/>
                  <a:moveTo>
                    <a:pt x="2605" y="0"/>
                  </a:moveTo>
                  <a:lnTo>
                    <a:pt x="1299" y="407"/>
                  </a:lnTo>
                  <a:lnTo>
                    <a:pt x="263" y="1654"/>
                  </a:lnTo>
                  <a:lnTo>
                    <a:pt x="0" y="2074"/>
                  </a:lnTo>
                  <a:lnTo>
                    <a:pt x="518" y="2901"/>
                  </a:lnTo>
                  <a:lnTo>
                    <a:pt x="781" y="2493"/>
                  </a:lnTo>
                  <a:lnTo>
                    <a:pt x="1562" y="2074"/>
                  </a:lnTo>
                  <a:lnTo>
                    <a:pt x="1824" y="1864"/>
                  </a:lnTo>
                  <a:lnTo>
                    <a:pt x="1824" y="2074"/>
                  </a:lnTo>
                  <a:lnTo>
                    <a:pt x="1299" y="6233"/>
                  </a:lnTo>
                  <a:lnTo>
                    <a:pt x="1044" y="9973"/>
                  </a:lnTo>
                  <a:lnTo>
                    <a:pt x="1044" y="12466"/>
                  </a:lnTo>
                  <a:lnTo>
                    <a:pt x="1299" y="14960"/>
                  </a:lnTo>
                  <a:lnTo>
                    <a:pt x="1299" y="19946"/>
                  </a:lnTo>
                  <a:lnTo>
                    <a:pt x="1562" y="20773"/>
                  </a:lnTo>
                  <a:lnTo>
                    <a:pt x="1824" y="20773"/>
                  </a:lnTo>
                  <a:lnTo>
                    <a:pt x="4167" y="21193"/>
                  </a:lnTo>
                  <a:lnTo>
                    <a:pt x="6509" y="21193"/>
                  </a:lnTo>
                  <a:lnTo>
                    <a:pt x="11449" y="20773"/>
                  </a:lnTo>
                  <a:lnTo>
                    <a:pt x="13274" y="21193"/>
                  </a:lnTo>
                  <a:lnTo>
                    <a:pt x="15098" y="21600"/>
                  </a:lnTo>
                  <a:lnTo>
                    <a:pt x="19002" y="21600"/>
                  </a:lnTo>
                  <a:lnTo>
                    <a:pt x="20038" y="20773"/>
                  </a:lnTo>
                  <a:lnTo>
                    <a:pt x="21082" y="19526"/>
                  </a:lnTo>
                  <a:lnTo>
                    <a:pt x="21345" y="17453"/>
                  </a:lnTo>
                  <a:lnTo>
                    <a:pt x="21600" y="14960"/>
                  </a:lnTo>
                  <a:lnTo>
                    <a:pt x="21600" y="10380"/>
                  </a:lnTo>
                  <a:lnTo>
                    <a:pt x="21345" y="6233"/>
                  </a:lnTo>
                  <a:lnTo>
                    <a:pt x="20819" y="3740"/>
                  </a:lnTo>
                  <a:lnTo>
                    <a:pt x="20301" y="2493"/>
                  </a:lnTo>
                  <a:lnTo>
                    <a:pt x="19783" y="1654"/>
                  </a:lnTo>
                  <a:lnTo>
                    <a:pt x="18477" y="1247"/>
                  </a:lnTo>
                  <a:lnTo>
                    <a:pt x="17178" y="1654"/>
                  </a:lnTo>
                  <a:lnTo>
                    <a:pt x="16134" y="1654"/>
                  </a:lnTo>
                  <a:lnTo>
                    <a:pt x="14836" y="1247"/>
                  </a:lnTo>
                  <a:lnTo>
                    <a:pt x="12493" y="827"/>
                  </a:lnTo>
                  <a:lnTo>
                    <a:pt x="8852" y="407"/>
                  </a:lnTo>
                  <a:lnTo>
                    <a:pt x="5203" y="0"/>
                  </a:lnTo>
                  <a:close/>
                </a:path>
              </a:pathLst>
            </a:custGeom>
            <a:solidFill>
              <a:srgbClr val="95A5A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91" name="Shape 1577"/>
            <p:cNvSpPr/>
            <p:nvPr/>
          </p:nvSpPr>
          <p:spPr>
            <a:xfrm>
              <a:off x="4033068" y="6796975"/>
              <a:ext cx="169829" cy="6702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083" y="0"/>
                  </a:moveTo>
                  <a:lnTo>
                    <a:pt x="1131" y="727"/>
                  </a:lnTo>
                  <a:lnTo>
                    <a:pt x="853" y="1454"/>
                  </a:lnTo>
                  <a:lnTo>
                    <a:pt x="566" y="1454"/>
                  </a:lnTo>
                  <a:lnTo>
                    <a:pt x="0" y="5774"/>
                  </a:lnTo>
                  <a:lnTo>
                    <a:pt x="0" y="10094"/>
                  </a:lnTo>
                  <a:lnTo>
                    <a:pt x="279" y="19440"/>
                  </a:lnTo>
                  <a:lnTo>
                    <a:pt x="279" y="21600"/>
                  </a:lnTo>
                  <a:lnTo>
                    <a:pt x="1418" y="21600"/>
                  </a:lnTo>
                  <a:lnTo>
                    <a:pt x="1131" y="12960"/>
                  </a:lnTo>
                  <a:lnTo>
                    <a:pt x="853" y="7934"/>
                  </a:lnTo>
                  <a:lnTo>
                    <a:pt x="1131" y="3614"/>
                  </a:lnTo>
                  <a:lnTo>
                    <a:pt x="10796" y="2887"/>
                  </a:lnTo>
                  <a:lnTo>
                    <a:pt x="16198" y="2160"/>
                  </a:lnTo>
                  <a:lnTo>
                    <a:pt x="19042" y="2160"/>
                  </a:lnTo>
                  <a:lnTo>
                    <a:pt x="20174" y="2887"/>
                  </a:lnTo>
                  <a:lnTo>
                    <a:pt x="20460" y="3614"/>
                  </a:lnTo>
                  <a:lnTo>
                    <a:pt x="20747" y="21600"/>
                  </a:lnTo>
                  <a:lnTo>
                    <a:pt x="21600" y="21600"/>
                  </a:lnTo>
                  <a:lnTo>
                    <a:pt x="21313" y="727"/>
                  </a:lnTo>
                  <a:lnTo>
                    <a:pt x="21313" y="0"/>
                  </a:lnTo>
                  <a:close/>
                </a:path>
              </a:pathLst>
            </a:custGeom>
            <a:solidFill>
              <a:srgbClr val="95A5A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92" name="Shape 1578"/>
            <p:cNvSpPr/>
            <p:nvPr/>
          </p:nvSpPr>
          <p:spPr>
            <a:xfrm>
              <a:off x="341847" y="5769180"/>
              <a:ext cx="38028" cy="3351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807" y="0"/>
                  </a:moveTo>
                  <a:lnTo>
                    <a:pt x="1282" y="1454"/>
                  </a:lnTo>
                  <a:lnTo>
                    <a:pt x="0" y="4320"/>
                  </a:lnTo>
                  <a:lnTo>
                    <a:pt x="1282" y="5774"/>
                  </a:lnTo>
                  <a:lnTo>
                    <a:pt x="3807" y="10094"/>
                  </a:lnTo>
                  <a:lnTo>
                    <a:pt x="11422" y="18734"/>
                  </a:lnTo>
                  <a:lnTo>
                    <a:pt x="16511" y="21600"/>
                  </a:lnTo>
                  <a:lnTo>
                    <a:pt x="19037" y="21600"/>
                  </a:lnTo>
                  <a:lnTo>
                    <a:pt x="20318" y="18734"/>
                  </a:lnTo>
                  <a:lnTo>
                    <a:pt x="21600" y="15826"/>
                  </a:lnTo>
                  <a:lnTo>
                    <a:pt x="20318" y="12960"/>
                  </a:lnTo>
                  <a:lnTo>
                    <a:pt x="12704" y="7186"/>
                  </a:lnTo>
                  <a:lnTo>
                    <a:pt x="5089" y="1454"/>
                  </a:lnTo>
                  <a:lnTo>
                    <a:pt x="3807" y="0"/>
                  </a:lnTo>
                  <a:close/>
                </a:path>
              </a:pathLst>
            </a:custGeom>
            <a:solidFill>
              <a:srgbClr val="95A5A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93" name="Shape 1579"/>
            <p:cNvSpPr/>
            <p:nvPr/>
          </p:nvSpPr>
          <p:spPr>
            <a:xfrm>
              <a:off x="290480" y="5825059"/>
              <a:ext cx="51368" cy="1785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688" y="0"/>
                  </a:moveTo>
                  <a:lnTo>
                    <a:pt x="1870" y="2650"/>
                  </a:lnTo>
                  <a:lnTo>
                    <a:pt x="0" y="8110"/>
                  </a:lnTo>
                  <a:lnTo>
                    <a:pt x="0" y="10760"/>
                  </a:lnTo>
                  <a:lnTo>
                    <a:pt x="949" y="13490"/>
                  </a:lnTo>
                  <a:lnTo>
                    <a:pt x="4688" y="16220"/>
                  </a:lnTo>
                  <a:lnTo>
                    <a:pt x="10326" y="16220"/>
                  </a:lnTo>
                  <a:lnTo>
                    <a:pt x="15963" y="21600"/>
                  </a:lnTo>
                  <a:lnTo>
                    <a:pt x="18781" y="21600"/>
                  </a:lnTo>
                  <a:lnTo>
                    <a:pt x="20679" y="18870"/>
                  </a:lnTo>
                  <a:lnTo>
                    <a:pt x="21600" y="16220"/>
                  </a:lnTo>
                  <a:lnTo>
                    <a:pt x="21600" y="10760"/>
                  </a:lnTo>
                  <a:lnTo>
                    <a:pt x="20679" y="5380"/>
                  </a:lnTo>
                  <a:lnTo>
                    <a:pt x="17860" y="2650"/>
                  </a:lnTo>
                  <a:lnTo>
                    <a:pt x="11274" y="0"/>
                  </a:lnTo>
                  <a:close/>
                </a:path>
              </a:pathLst>
            </a:custGeom>
            <a:solidFill>
              <a:srgbClr val="95A5A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94" name="Shape 1580"/>
            <p:cNvSpPr/>
            <p:nvPr/>
          </p:nvSpPr>
          <p:spPr>
            <a:xfrm>
              <a:off x="212236" y="4877632"/>
              <a:ext cx="194450" cy="20334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154" y="3327"/>
                  </a:moveTo>
                  <a:lnTo>
                    <a:pt x="17626" y="3560"/>
                  </a:lnTo>
                  <a:lnTo>
                    <a:pt x="17626" y="6648"/>
                  </a:lnTo>
                  <a:lnTo>
                    <a:pt x="17877" y="9496"/>
                  </a:lnTo>
                  <a:lnTo>
                    <a:pt x="14899" y="9496"/>
                  </a:lnTo>
                  <a:lnTo>
                    <a:pt x="11921" y="9736"/>
                  </a:lnTo>
                  <a:lnTo>
                    <a:pt x="10925" y="6648"/>
                  </a:lnTo>
                  <a:lnTo>
                    <a:pt x="10181" y="3327"/>
                  </a:lnTo>
                  <a:close/>
                  <a:moveTo>
                    <a:pt x="7947" y="3800"/>
                  </a:moveTo>
                  <a:lnTo>
                    <a:pt x="8692" y="7120"/>
                  </a:lnTo>
                  <a:lnTo>
                    <a:pt x="9186" y="9968"/>
                  </a:lnTo>
                  <a:lnTo>
                    <a:pt x="8441" y="9968"/>
                  </a:lnTo>
                  <a:lnTo>
                    <a:pt x="5713" y="10448"/>
                  </a:lnTo>
                  <a:lnTo>
                    <a:pt x="4224" y="10680"/>
                  </a:lnTo>
                  <a:lnTo>
                    <a:pt x="2978" y="11392"/>
                  </a:lnTo>
                  <a:lnTo>
                    <a:pt x="1990" y="8311"/>
                  </a:lnTo>
                  <a:lnTo>
                    <a:pt x="1489" y="7120"/>
                  </a:lnTo>
                  <a:lnTo>
                    <a:pt x="995" y="5696"/>
                  </a:lnTo>
                  <a:lnTo>
                    <a:pt x="5212" y="4751"/>
                  </a:lnTo>
                  <a:lnTo>
                    <a:pt x="6709" y="4512"/>
                  </a:lnTo>
                  <a:lnTo>
                    <a:pt x="7453" y="4272"/>
                  </a:lnTo>
                  <a:lnTo>
                    <a:pt x="7947" y="3800"/>
                  </a:lnTo>
                  <a:close/>
                  <a:moveTo>
                    <a:pt x="18120" y="11392"/>
                  </a:moveTo>
                  <a:lnTo>
                    <a:pt x="18622" y="15432"/>
                  </a:lnTo>
                  <a:lnTo>
                    <a:pt x="19610" y="19224"/>
                  </a:lnTo>
                  <a:lnTo>
                    <a:pt x="18120" y="18992"/>
                  </a:lnTo>
                  <a:lnTo>
                    <a:pt x="16388" y="18992"/>
                  </a:lnTo>
                  <a:lnTo>
                    <a:pt x="13410" y="19224"/>
                  </a:lnTo>
                  <a:lnTo>
                    <a:pt x="9186" y="19224"/>
                  </a:lnTo>
                  <a:lnTo>
                    <a:pt x="4969" y="19704"/>
                  </a:lnTo>
                  <a:lnTo>
                    <a:pt x="3974" y="16144"/>
                  </a:lnTo>
                  <a:lnTo>
                    <a:pt x="3229" y="12584"/>
                  </a:lnTo>
                  <a:lnTo>
                    <a:pt x="4718" y="12584"/>
                  </a:lnTo>
                  <a:lnTo>
                    <a:pt x="6458" y="12344"/>
                  </a:lnTo>
                  <a:lnTo>
                    <a:pt x="9687" y="11632"/>
                  </a:lnTo>
                  <a:lnTo>
                    <a:pt x="10181" y="12584"/>
                  </a:lnTo>
                  <a:lnTo>
                    <a:pt x="10925" y="13296"/>
                  </a:lnTo>
                  <a:lnTo>
                    <a:pt x="11670" y="13528"/>
                  </a:lnTo>
                  <a:lnTo>
                    <a:pt x="12164" y="13296"/>
                  </a:lnTo>
                  <a:lnTo>
                    <a:pt x="12414" y="12816"/>
                  </a:lnTo>
                  <a:lnTo>
                    <a:pt x="12665" y="12104"/>
                  </a:lnTo>
                  <a:lnTo>
                    <a:pt x="12414" y="11392"/>
                  </a:lnTo>
                  <a:close/>
                  <a:moveTo>
                    <a:pt x="8441" y="0"/>
                  </a:moveTo>
                  <a:lnTo>
                    <a:pt x="8198" y="479"/>
                  </a:lnTo>
                  <a:lnTo>
                    <a:pt x="7947" y="2136"/>
                  </a:lnTo>
                  <a:lnTo>
                    <a:pt x="6458" y="2848"/>
                  </a:lnTo>
                  <a:lnTo>
                    <a:pt x="4467" y="3327"/>
                  </a:lnTo>
                  <a:lnTo>
                    <a:pt x="2234" y="4039"/>
                  </a:lnTo>
                  <a:lnTo>
                    <a:pt x="1246" y="4272"/>
                  </a:lnTo>
                  <a:lnTo>
                    <a:pt x="251" y="4751"/>
                  </a:lnTo>
                  <a:lnTo>
                    <a:pt x="0" y="4984"/>
                  </a:lnTo>
                  <a:lnTo>
                    <a:pt x="0" y="5224"/>
                  </a:lnTo>
                  <a:lnTo>
                    <a:pt x="251" y="5696"/>
                  </a:lnTo>
                  <a:lnTo>
                    <a:pt x="251" y="9496"/>
                  </a:lnTo>
                  <a:lnTo>
                    <a:pt x="501" y="11392"/>
                  </a:lnTo>
                  <a:lnTo>
                    <a:pt x="995" y="13528"/>
                  </a:lnTo>
                  <a:lnTo>
                    <a:pt x="1990" y="17328"/>
                  </a:lnTo>
                  <a:lnTo>
                    <a:pt x="3229" y="20888"/>
                  </a:lnTo>
                  <a:lnTo>
                    <a:pt x="3723" y="21367"/>
                  </a:lnTo>
                  <a:lnTo>
                    <a:pt x="4224" y="21600"/>
                  </a:lnTo>
                  <a:lnTo>
                    <a:pt x="8692" y="21128"/>
                  </a:lnTo>
                  <a:lnTo>
                    <a:pt x="13410" y="20888"/>
                  </a:lnTo>
                  <a:lnTo>
                    <a:pt x="17376" y="21128"/>
                  </a:lnTo>
                  <a:lnTo>
                    <a:pt x="19366" y="21128"/>
                  </a:lnTo>
                  <a:lnTo>
                    <a:pt x="21349" y="20648"/>
                  </a:lnTo>
                  <a:lnTo>
                    <a:pt x="21600" y="20416"/>
                  </a:lnTo>
                  <a:lnTo>
                    <a:pt x="21600" y="19936"/>
                  </a:lnTo>
                  <a:lnTo>
                    <a:pt x="21349" y="19704"/>
                  </a:lnTo>
                  <a:lnTo>
                    <a:pt x="21099" y="19704"/>
                  </a:lnTo>
                  <a:lnTo>
                    <a:pt x="21099" y="18040"/>
                  </a:lnTo>
                  <a:lnTo>
                    <a:pt x="20605" y="16376"/>
                  </a:lnTo>
                  <a:lnTo>
                    <a:pt x="19860" y="13296"/>
                  </a:lnTo>
                  <a:lnTo>
                    <a:pt x="19116" y="8311"/>
                  </a:lnTo>
                  <a:lnTo>
                    <a:pt x="18865" y="3088"/>
                  </a:lnTo>
                  <a:lnTo>
                    <a:pt x="18865" y="2615"/>
                  </a:lnTo>
                  <a:lnTo>
                    <a:pt x="18622" y="2376"/>
                  </a:lnTo>
                  <a:lnTo>
                    <a:pt x="18371" y="2136"/>
                  </a:lnTo>
                  <a:lnTo>
                    <a:pt x="18120" y="2136"/>
                  </a:lnTo>
                  <a:lnTo>
                    <a:pt x="14154" y="1664"/>
                  </a:lnTo>
                  <a:lnTo>
                    <a:pt x="12164" y="1664"/>
                  </a:lnTo>
                  <a:lnTo>
                    <a:pt x="9930" y="1903"/>
                  </a:lnTo>
                  <a:lnTo>
                    <a:pt x="9930" y="1664"/>
                  </a:lnTo>
                  <a:lnTo>
                    <a:pt x="9687" y="952"/>
                  </a:lnTo>
                  <a:lnTo>
                    <a:pt x="9930" y="712"/>
                  </a:lnTo>
                  <a:lnTo>
                    <a:pt x="9930" y="240"/>
                  </a:lnTo>
                  <a:lnTo>
                    <a:pt x="9687" y="0"/>
                  </a:lnTo>
                  <a:close/>
                </a:path>
              </a:pathLst>
            </a:custGeom>
            <a:solidFill>
              <a:srgbClr val="95A5A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95" name="Shape 1581"/>
            <p:cNvSpPr/>
            <p:nvPr/>
          </p:nvSpPr>
          <p:spPr>
            <a:xfrm>
              <a:off x="415578" y="5737922"/>
              <a:ext cx="17920" cy="4466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440" y="0"/>
                  </a:moveTo>
                  <a:lnTo>
                    <a:pt x="2720" y="1059"/>
                  </a:lnTo>
                  <a:lnTo>
                    <a:pt x="0" y="5392"/>
                  </a:lnTo>
                  <a:lnTo>
                    <a:pt x="0" y="15117"/>
                  </a:lnTo>
                  <a:lnTo>
                    <a:pt x="5440" y="19450"/>
                  </a:lnTo>
                  <a:lnTo>
                    <a:pt x="5440" y="20509"/>
                  </a:lnTo>
                  <a:lnTo>
                    <a:pt x="8080" y="21600"/>
                  </a:lnTo>
                  <a:lnTo>
                    <a:pt x="16160" y="20509"/>
                  </a:lnTo>
                  <a:lnTo>
                    <a:pt x="21600" y="19450"/>
                  </a:lnTo>
                  <a:lnTo>
                    <a:pt x="21600" y="16208"/>
                  </a:lnTo>
                  <a:lnTo>
                    <a:pt x="18880" y="9725"/>
                  </a:lnTo>
                  <a:lnTo>
                    <a:pt x="16160" y="5392"/>
                  </a:lnTo>
                  <a:lnTo>
                    <a:pt x="13520" y="1059"/>
                  </a:lnTo>
                  <a:lnTo>
                    <a:pt x="10800" y="0"/>
                  </a:lnTo>
                  <a:close/>
                </a:path>
              </a:pathLst>
            </a:custGeom>
            <a:solidFill>
              <a:srgbClr val="95A5A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96" name="Shape 1582"/>
            <p:cNvSpPr/>
            <p:nvPr/>
          </p:nvSpPr>
          <p:spPr>
            <a:xfrm>
              <a:off x="411132" y="5804950"/>
              <a:ext cx="131801" cy="13180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182" y="0"/>
                  </a:moveTo>
                  <a:lnTo>
                    <a:pt x="11714" y="1098"/>
                  </a:lnTo>
                  <a:lnTo>
                    <a:pt x="10256" y="2556"/>
                  </a:lnTo>
                  <a:lnTo>
                    <a:pt x="8418" y="5851"/>
                  </a:lnTo>
                  <a:lnTo>
                    <a:pt x="6221" y="9517"/>
                  </a:lnTo>
                  <a:lnTo>
                    <a:pt x="5862" y="10245"/>
                  </a:lnTo>
                  <a:lnTo>
                    <a:pt x="4394" y="8048"/>
                  </a:lnTo>
                  <a:lnTo>
                    <a:pt x="3665" y="5492"/>
                  </a:lnTo>
                  <a:lnTo>
                    <a:pt x="1468" y="359"/>
                  </a:lnTo>
                  <a:lnTo>
                    <a:pt x="370" y="359"/>
                  </a:lnTo>
                  <a:lnTo>
                    <a:pt x="0" y="729"/>
                  </a:lnTo>
                  <a:lnTo>
                    <a:pt x="0" y="1457"/>
                  </a:lnTo>
                  <a:lnTo>
                    <a:pt x="729" y="4394"/>
                  </a:lnTo>
                  <a:lnTo>
                    <a:pt x="1468" y="7689"/>
                  </a:lnTo>
                  <a:lnTo>
                    <a:pt x="2926" y="10615"/>
                  </a:lnTo>
                  <a:lnTo>
                    <a:pt x="4394" y="13541"/>
                  </a:lnTo>
                  <a:lnTo>
                    <a:pt x="5123" y="13911"/>
                  </a:lnTo>
                  <a:lnTo>
                    <a:pt x="5492" y="13911"/>
                  </a:lnTo>
                  <a:lnTo>
                    <a:pt x="6221" y="14639"/>
                  </a:lnTo>
                  <a:lnTo>
                    <a:pt x="9886" y="16108"/>
                  </a:lnTo>
                  <a:lnTo>
                    <a:pt x="13182" y="17935"/>
                  </a:lnTo>
                  <a:lnTo>
                    <a:pt x="16477" y="20132"/>
                  </a:lnTo>
                  <a:lnTo>
                    <a:pt x="18305" y="21230"/>
                  </a:lnTo>
                  <a:lnTo>
                    <a:pt x="20143" y="21600"/>
                  </a:lnTo>
                  <a:lnTo>
                    <a:pt x="21241" y="21600"/>
                  </a:lnTo>
                  <a:lnTo>
                    <a:pt x="21600" y="20871"/>
                  </a:lnTo>
                  <a:lnTo>
                    <a:pt x="21600" y="20132"/>
                  </a:lnTo>
                  <a:lnTo>
                    <a:pt x="21241" y="19403"/>
                  </a:lnTo>
                  <a:lnTo>
                    <a:pt x="13911" y="15009"/>
                  </a:lnTo>
                  <a:lnTo>
                    <a:pt x="10615" y="13182"/>
                  </a:lnTo>
                  <a:lnTo>
                    <a:pt x="6961" y="12442"/>
                  </a:lnTo>
                  <a:lnTo>
                    <a:pt x="6591" y="11714"/>
                  </a:lnTo>
                  <a:lnTo>
                    <a:pt x="8059" y="9886"/>
                  </a:lnTo>
                  <a:lnTo>
                    <a:pt x="9517" y="7689"/>
                  </a:lnTo>
                  <a:lnTo>
                    <a:pt x="11714" y="4024"/>
                  </a:lnTo>
                  <a:lnTo>
                    <a:pt x="12812" y="1827"/>
                  </a:lnTo>
                  <a:lnTo>
                    <a:pt x="13552" y="0"/>
                  </a:lnTo>
                  <a:close/>
                </a:path>
              </a:pathLst>
            </a:custGeom>
            <a:solidFill>
              <a:srgbClr val="95A5A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97" name="Shape 1583"/>
            <p:cNvSpPr/>
            <p:nvPr/>
          </p:nvSpPr>
          <p:spPr>
            <a:xfrm>
              <a:off x="513931" y="5981415"/>
              <a:ext cx="24556" cy="1791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911" y="0"/>
                  </a:moveTo>
                  <a:lnTo>
                    <a:pt x="0" y="2720"/>
                  </a:lnTo>
                  <a:lnTo>
                    <a:pt x="0" y="8080"/>
                  </a:lnTo>
                  <a:lnTo>
                    <a:pt x="5896" y="16160"/>
                  </a:lnTo>
                  <a:lnTo>
                    <a:pt x="11792" y="18880"/>
                  </a:lnTo>
                  <a:lnTo>
                    <a:pt x="15704" y="21600"/>
                  </a:lnTo>
                  <a:lnTo>
                    <a:pt x="17689" y="21600"/>
                  </a:lnTo>
                  <a:lnTo>
                    <a:pt x="21600" y="18880"/>
                  </a:lnTo>
                  <a:lnTo>
                    <a:pt x="21600" y="10800"/>
                  </a:lnTo>
                  <a:lnTo>
                    <a:pt x="17689" y="8080"/>
                  </a:lnTo>
                  <a:lnTo>
                    <a:pt x="13719" y="2720"/>
                  </a:lnTo>
                  <a:lnTo>
                    <a:pt x="7823" y="0"/>
                  </a:lnTo>
                  <a:close/>
                </a:path>
              </a:pathLst>
            </a:custGeom>
            <a:solidFill>
              <a:srgbClr val="95A5A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98" name="Shape 1584"/>
            <p:cNvSpPr/>
            <p:nvPr/>
          </p:nvSpPr>
          <p:spPr>
            <a:xfrm>
              <a:off x="507228" y="6439466"/>
              <a:ext cx="26813" cy="3577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7164" y="1363"/>
                  </a:lnTo>
                  <a:lnTo>
                    <a:pt x="5400" y="2725"/>
                  </a:lnTo>
                  <a:lnTo>
                    <a:pt x="3582" y="6773"/>
                  </a:lnTo>
                  <a:lnTo>
                    <a:pt x="0" y="9458"/>
                  </a:lnTo>
                  <a:lnTo>
                    <a:pt x="0" y="13505"/>
                  </a:lnTo>
                  <a:lnTo>
                    <a:pt x="1764" y="17553"/>
                  </a:lnTo>
                  <a:lnTo>
                    <a:pt x="5400" y="20237"/>
                  </a:lnTo>
                  <a:lnTo>
                    <a:pt x="10800" y="21600"/>
                  </a:lnTo>
                  <a:lnTo>
                    <a:pt x="16200" y="20237"/>
                  </a:lnTo>
                  <a:lnTo>
                    <a:pt x="19782" y="17553"/>
                  </a:lnTo>
                  <a:lnTo>
                    <a:pt x="21600" y="13505"/>
                  </a:lnTo>
                  <a:lnTo>
                    <a:pt x="21600" y="10820"/>
                  </a:lnTo>
                  <a:lnTo>
                    <a:pt x="19782" y="8095"/>
                  </a:lnTo>
                  <a:lnTo>
                    <a:pt x="17964" y="5410"/>
                  </a:lnTo>
                  <a:lnTo>
                    <a:pt x="16200" y="2725"/>
                  </a:lnTo>
                  <a:lnTo>
                    <a:pt x="14382" y="1363"/>
                  </a:lnTo>
                  <a:lnTo>
                    <a:pt x="10800" y="0"/>
                  </a:lnTo>
                  <a:close/>
                </a:path>
              </a:pathLst>
            </a:custGeom>
            <a:solidFill>
              <a:srgbClr val="95A5A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99" name="Shape 1585"/>
            <p:cNvSpPr/>
            <p:nvPr/>
          </p:nvSpPr>
          <p:spPr>
            <a:xfrm>
              <a:off x="560851" y="6732202"/>
              <a:ext cx="24556" cy="3125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823" y="0"/>
                  </a:moveTo>
                  <a:lnTo>
                    <a:pt x="5896" y="1559"/>
                  </a:lnTo>
                  <a:lnTo>
                    <a:pt x="1926" y="4632"/>
                  </a:lnTo>
                  <a:lnTo>
                    <a:pt x="0" y="7704"/>
                  </a:lnTo>
                  <a:lnTo>
                    <a:pt x="0" y="15455"/>
                  </a:lnTo>
                  <a:lnTo>
                    <a:pt x="1926" y="18527"/>
                  </a:lnTo>
                  <a:lnTo>
                    <a:pt x="3911" y="20087"/>
                  </a:lnTo>
                  <a:lnTo>
                    <a:pt x="7823" y="21600"/>
                  </a:lnTo>
                  <a:lnTo>
                    <a:pt x="17689" y="21600"/>
                  </a:lnTo>
                  <a:lnTo>
                    <a:pt x="21600" y="18527"/>
                  </a:lnTo>
                  <a:lnTo>
                    <a:pt x="21600" y="7704"/>
                  </a:lnTo>
                  <a:lnTo>
                    <a:pt x="19615" y="4632"/>
                  </a:lnTo>
                  <a:lnTo>
                    <a:pt x="17689" y="4632"/>
                  </a:lnTo>
                  <a:lnTo>
                    <a:pt x="15704" y="1559"/>
                  </a:lnTo>
                  <a:lnTo>
                    <a:pt x="15704" y="0"/>
                  </a:lnTo>
                  <a:close/>
                </a:path>
              </a:pathLst>
            </a:custGeom>
            <a:solidFill>
              <a:srgbClr val="95A5A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100" name="Shape 1586"/>
            <p:cNvSpPr/>
            <p:nvPr/>
          </p:nvSpPr>
          <p:spPr>
            <a:xfrm>
              <a:off x="534040" y="6591442"/>
              <a:ext cx="29002" cy="3351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296" y="0"/>
                  </a:moveTo>
                  <a:lnTo>
                    <a:pt x="9984" y="1411"/>
                  </a:lnTo>
                  <a:lnTo>
                    <a:pt x="4992" y="4320"/>
                  </a:lnTo>
                  <a:lnTo>
                    <a:pt x="3312" y="7186"/>
                  </a:lnTo>
                  <a:lnTo>
                    <a:pt x="0" y="10051"/>
                  </a:lnTo>
                  <a:lnTo>
                    <a:pt x="0" y="14371"/>
                  </a:lnTo>
                  <a:lnTo>
                    <a:pt x="1631" y="17280"/>
                  </a:lnTo>
                  <a:lnTo>
                    <a:pt x="3312" y="18691"/>
                  </a:lnTo>
                  <a:lnTo>
                    <a:pt x="4992" y="21600"/>
                  </a:lnTo>
                  <a:lnTo>
                    <a:pt x="14977" y="21600"/>
                  </a:lnTo>
                  <a:lnTo>
                    <a:pt x="18288" y="18691"/>
                  </a:lnTo>
                  <a:lnTo>
                    <a:pt x="19969" y="15826"/>
                  </a:lnTo>
                  <a:lnTo>
                    <a:pt x="21600" y="12960"/>
                  </a:lnTo>
                  <a:lnTo>
                    <a:pt x="19969" y="8640"/>
                  </a:lnTo>
                  <a:lnTo>
                    <a:pt x="19969" y="7186"/>
                  </a:lnTo>
                  <a:lnTo>
                    <a:pt x="18288" y="2866"/>
                  </a:lnTo>
                  <a:lnTo>
                    <a:pt x="13296" y="0"/>
                  </a:lnTo>
                  <a:close/>
                </a:path>
              </a:pathLst>
            </a:custGeom>
            <a:solidFill>
              <a:srgbClr val="95A5A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101" name="Shape 1587"/>
            <p:cNvSpPr/>
            <p:nvPr/>
          </p:nvSpPr>
          <p:spPr>
            <a:xfrm>
              <a:off x="531783" y="6517710"/>
              <a:ext cx="26813" cy="3125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400" y="0"/>
                  </a:moveTo>
                  <a:lnTo>
                    <a:pt x="1818" y="3073"/>
                  </a:lnTo>
                  <a:lnTo>
                    <a:pt x="0" y="10777"/>
                  </a:lnTo>
                  <a:lnTo>
                    <a:pt x="0" y="13896"/>
                  </a:lnTo>
                  <a:lnTo>
                    <a:pt x="1818" y="18527"/>
                  </a:lnTo>
                  <a:lnTo>
                    <a:pt x="7218" y="21600"/>
                  </a:lnTo>
                  <a:lnTo>
                    <a:pt x="12618" y="21600"/>
                  </a:lnTo>
                  <a:lnTo>
                    <a:pt x="19782" y="18527"/>
                  </a:lnTo>
                  <a:lnTo>
                    <a:pt x="21600" y="15409"/>
                  </a:lnTo>
                  <a:lnTo>
                    <a:pt x="21600" y="12336"/>
                  </a:lnTo>
                  <a:lnTo>
                    <a:pt x="19782" y="6145"/>
                  </a:lnTo>
                  <a:lnTo>
                    <a:pt x="18018" y="6145"/>
                  </a:lnTo>
                  <a:lnTo>
                    <a:pt x="18018" y="4632"/>
                  </a:lnTo>
                  <a:lnTo>
                    <a:pt x="16200" y="1513"/>
                  </a:lnTo>
                  <a:lnTo>
                    <a:pt x="10800" y="0"/>
                  </a:lnTo>
                  <a:close/>
                </a:path>
              </a:pathLst>
            </a:custGeom>
            <a:solidFill>
              <a:srgbClr val="95A5A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102" name="Shape 1588"/>
            <p:cNvSpPr/>
            <p:nvPr/>
          </p:nvSpPr>
          <p:spPr>
            <a:xfrm>
              <a:off x="3108006" y="6300962"/>
              <a:ext cx="2958353" cy="56304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77" y="0"/>
                  </a:moveTo>
                  <a:lnTo>
                    <a:pt x="767" y="87"/>
                  </a:lnTo>
                  <a:lnTo>
                    <a:pt x="620" y="87"/>
                  </a:lnTo>
                  <a:lnTo>
                    <a:pt x="457" y="171"/>
                  </a:lnTo>
                  <a:lnTo>
                    <a:pt x="294" y="428"/>
                  </a:lnTo>
                  <a:lnTo>
                    <a:pt x="229" y="514"/>
                  </a:lnTo>
                  <a:lnTo>
                    <a:pt x="163" y="771"/>
                  </a:lnTo>
                  <a:lnTo>
                    <a:pt x="147" y="942"/>
                  </a:lnTo>
                  <a:lnTo>
                    <a:pt x="114" y="1115"/>
                  </a:lnTo>
                  <a:lnTo>
                    <a:pt x="98" y="1543"/>
                  </a:lnTo>
                  <a:lnTo>
                    <a:pt x="114" y="2485"/>
                  </a:lnTo>
                  <a:lnTo>
                    <a:pt x="82" y="4028"/>
                  </a:lnTo>
                  <a:lnTo>
                    <a:pt x="65" y="5487"/>
                  </a:lnTo>
                  <a:lnTo>
                    <a:pt x="33" y="7029"/>
                  </a:lnTo>
                  <a:lnTo>
                    <a:pt x="16" y="8572"/>
                  </a:lnTo>
                  <a:lnTo>
                    <a:pt x="0" y="15087"/>
                  </a:lnTo>
                  <a:lnTo>
                    <a:pt x="0" y="18344"/>
                  </a:lnTo>
                  <a:lnTo>
                    <a:pt x="33" y="21600"/>
                  </a:lnTo>
                  <a:lnTo>
                    <a:pt x="98" y="21600"/>
                  </a:lnTo>
                  <a:lnTo>
                    <a:pt x="98" y="19029"/>
                  </a:lnTo>
                  <a:lnTo>
                    <a:pt x="114" y="16373"/>
                  </a:lnTo>
                  <a:lnTo>
                    <a:pt x="98" y="11144"/>
                  </a:lnTo>
                  <a:lnTo>
                    <a:pt x="114" y="8743"/>
                  </a:lnTo>
                  <a:lnTo>
                    <a:pt x="147" y="6342"/>
                  </a:lnTo>
                  <a:lnTo>
                    <a:pt x="180" y="3944"/>
                  </a:lnTo>
                  <a:lnTo>
                    <a:pt x="196" y="1543"/>
                  </a:lnTo>
                  <a:lnTo>
                    <a:pt x="196" y="1372"/>
                  </a:lnTo>
                  <a:lnTo>
                    <a:pt x="212" y="1199"/>
                  </a:lnTo>
                  <a:lnTo>
                    <a:pt x="278" y="942"/>
                  </a:lnTo>
                  <a:lnTo>
                    <a:pt x="359" y="771"/>
                  </a:lnTo>
                  <a:lnTo>
                    <a:pt x="473" y="601"/>
                  </a:lnTo>
                  <a:lnTo>
                    <a:pt x="620" y="428"/>
                  </a:lnTo>
                  <a:lnTo>
                    <a:pt x="783" y="428"/>
                  </a:lnTo>
                  <a:lnTo>
                    <a:pt x="1126" y="344"/>
                  </a:lnTo>
                  <a:lnTo>
                    <a:pt x="1485" y="344"/>
                  </a:lnTo>
                  <a:lnTo>
                    <a:pt x="1811" y="428"/>
                  </a:lnTo>
                  <a:lnTo>
                    <a:pt x="2235" y="514"/>
                  </a:lnTo>
                  <a:lnTo>
                    <a:pt x="3622" y="685"/>
                  </a:lnTo>
                  <a:lnTo>
                    <a:pt x="4209" y="771"/>
                  </a:lnTo>
                  <a:lnTo>
                    <a:pt x="4454" y="685"/>
                  </a:lnTo>
                  <a:lnTo>
                    <a:pt x="9462" y="685"/>
                  </a:lnTo>
                  <a:lnTo>
                    <a:pt x="12399" y="771"/>
                  </a:lnTo>
                  <a:lnTo>
                    <a:pt x="15335" y="942"/>
                  </a:lnTo>
                  <a:lnTo>
                    <a:pt x="18256" y="1115"/>
                  </a:lnTo>
                  <a:lnTo>
                    <a:pt x="21192" y="1199"/>
                  </a:lnTo>
                  <a:lnTo>
                    <a:pt x="21257" y="1456"/>
                  </a:lnTo>
                  <a:lnTo>
                    <a:pt x="21322" y="1800"/>
                  </a:lnTo>
                  <a:lnTo>
                    <a:pt x="21371" y="2144"/>
                  </a:lnTo>
                  <a:lnTo>
                    <a:pt x="21404" y="2658"/>
                  </a:lnTo>
                  <a:lnTo>
                    <a:pt x="21469" y="3687"/>
                  </a:lnTo>
                  <a:lnTo>
                    <a:pt x="21486" y="4886"/>
                  </a:lnTo>
                  <a:lnTo>
                    <a:pt x="21486" y="7200"/>
                  </a:lnTo>
                  <a:lnTo>
                    <a:pt x="21469" y="9087"/>
                  </a:lnTo>
                  <a:lnTo>
                    <a:pt x="21453" y="12256"/>
                  </a:lnTo>
                  <a:lnTo>
                    <a:pt x="21437" y="15429"/>
                  </a:lnTo>
                  <a:lnTo>
                    <a:pt x="21404" y="18514"/>
                  </a:lnTo>
                  <a:lnTo>
                    <a:pt x="21404" y="21600"/>
                  </a:lnTo>
                  <a:lnTo>
                    <a:pt x="21518" y="21600"/>
                  </a:lnTo>
                  <a:lnTo>
                    <a:pt x="21518" y="14744"/>
                  </a:lnTo>
                  <a:lnTo>
                    <a:pt x="21551" y="11228"/>
                  </a:lnTo>
                  <a:lnTo>
                    <a:pt x="21584" y="7714"/>
                  </a:lnTo>
                  <a:lnTo>
                    <a:pt x="21600" y="6085"/>
                  </a:lnTo>
                  <a:lnTo>
                    <a:pt x="21567" y="4028"/>
                  </a:lnTo>
                  <a:lnTo>
                    <a:pt x="21535" y="3086"/>
                  </a:lnTo>
                  <a:lnTo>
                    <a:pt x="21486" y="2144"/>
                  </a:lnTo>
                  <a:lnTo>
                    <a:pt x="21388" y="1456"/>
                  </a:lnTo>
                  <a:lnTo>
                    <a:pt x="21339" y="1115"/>
                  </a:lnTo>
                  <a:lnTo>
                    <a:pt x="21273" y="942"/>
                  </a:lnTo>
                  <a:lnTo>
                    <a:pt x="21257" y="685"/>
                  </a:lnTo>
                  <a:lnTo>
                    <a:pt x="21241" y="601"/>
                  </a:lnTo>
                  <a:lnTo>
                    <a:pt x="21224" y="601"/>
                  </a:lnTo>
                  <a:lnTo>
                    <a:pt x="18386" y="514"/>
                  </a:lnTo>
                  <a:lnTo>
                    <a:pt x="15531" y="344"/>
                  </a:lnTo>
                  <a:lnTo>
                    <a:pt x="12692" y="171"/>
                  </a:lnTo>
                  <a:lnTo>
                    <a:pt x="9854" y="87"/>
                  </a:lnTo>
                  <a:lnTo>
                    <a:pt x="3165" y="87"/>
                  </a:lnTo>
                  <a:lnTo>
                    <a:pt x="2496" y="171"/>
                  </a:lnTo>
                  <a:lnTo>
                    <a:pt x="1991" y="87"/>
                  </a:lnTo>
                  <a:lnTo>
                    <a:pt x="1370" y="0"/>
                  </a:lnTo>
                  <a:close/>
                </a:path>
              </a:pathLst>
            </a:custGeom>
            <a:solidFill>
              <a:srgbClr val="95A5A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103" name="Shape 1589"/>
            <p:cNvSpPr/>
            <p:nvPr/>
          </p:nvSpPr>
          <p:spPr>
            <a:xfrm>
              <a:off x="5393816" y="6783568"/>
              <a:ext cx="169762" cy="8043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271" y="0"/>
                  </a:moveTo>
                  <a:lnTo>
                    <a:pt x="853" y="606"/>
                  </a:lnTo>
                  <a:lnTo>
                    <a:pt x="279" y="1212"/>
                  </a:lnTo>
                  <a:lnTo>
                    <a:pt x="0" y="1800"/>
                  </a:lnTo>
                  <a:lnTo>
                    <a:pt x="0" y="2406"/>
                  </a:lnTo>
                  <a:lnTo>
                    <a:pt x="279" y="3012"/>
                  </a:lnTo>
                  <a:lnTo>
                    <a:pt x="853" y="3600"/>
                  </a:lnTo>
                  <a:lnTo>
                    <a:pt x="566" y="7200"/>
                  </a:lnTo>
                  <a:lnTo>
                    <a:pt x="566" y="10212"/>
                  </a:lnTo>
                  <a:lnTo>
                    <a:pt x="853" y="17412"/>
                  </a:lnTo>
                  <a:lnTo>
                    <a:pt x="853" y="21600"/>
                  </a:lnTo>
                  <a:lnTo>
                    <a:pt x="2271" y="21600"/>
                  </a:lnTo>
                  <a:lnTo>
                    <a:pt x="1984" y="12012"/>
                  </a:lnTo>
                  <a:lnTo>
                    <a:pt x="1419" y="3012"/>
                  </a:lnTo>
                  <a:lnTo>
                    <a:pt x="5970" y="3012"/>
                  </a:lnTo>
                  <a:lnTo>
                    <a:pt x="12793" y="3600"/>
                  </a:lnTo>
                  <a:lnTo>
                    <a:pt x="18763" y="3600"/>
                  </a:lnTo>
                  <a:lnTo>
                    <a:pt x="19329" y="4206"/>
                  </a:lnTo>
                  <a:lnTo>
                    <a:pt x="19616" y="6006"/>
                  </a:lnTo>
                  <a:lnTo>
                    <a:pt x="20181" y="7806"/>
                  </a:lnTo>
                  <a:lnTo>
                    <a:pt x="20181" y="21600"/>
                  </a:lnTo>
                  <a:lnTo>
                    <a:pt x="21321" y="21600"/>
                  </a:lnTo>
                  <a:lnTo>
                    <a:pt x="21321" y="17412"/>
                  </a:lnTo>
                  <a:lnTo>
                    <a:pt x="21600" y="10800"/>
                  </a:lnTo>
                  <a:lnTo>
                    <a:pt x="21321" y="7200"/>
                  </a:lnTo>
                  <a:lnTo>
                    <a:pt x="20747" y="4206"/>
                  </a:lnTo>
                  <a:lnTo>
                    <a:pt x="20181" y="3012"/>
                  </a:lnTo>
                  <a:lnTo>
                    <a:pt x="19616" y="1800"/>
                  </a:lnTo>
                  <a:lnTo>
                    <a:pt x="18763" y="1212"/>
                  </a:lnTo>
                  <a:lnTo>
                    <a:pt x="18189" y="606"/>
                  </a:lnTo>
                  <a:lnTo>
                    <a:pt x="14499" y="606"/>
                  </a:lnTo>
                  <a:lnTo>
                    <a:pt x="4830" y="0"/>
                  </a:lnTo>
                  <a:close/>
                </a:path>
              </a:pathLst>
            </a:custGeom>
            <a:solidFill>
              <a:srgbClr val="95A5A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104" name="Shape 1590"/>
            <p:cNvSpPr/>
            <p:nvPr/>
          </p:nvSpPr>
          <p:spPr>
            <a:xfrm>
              <a:off x="551892" y="6671876"/>
              <a:ext cx="26812" cy="2681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5400" y="1764"/>
                  </a:lnTo>
                  <a:lnTo>
                    <a:pt x="1818" y="7218"/>
                  </a:lnTo>
                  <a:lnTo>
                    <a:pt x="0" y="10800"/>
                  </a:lnTo>
                  <a:lnTo>
                    <a:pt x="1818" y="14382"/>
                  </a:lnTo>
                  <a:lnTo>
                    <a:pt x="3582" y="19782"/>
                  </a:lnTo>
                  <a:lnTo>
                    <a:pt x="8982" y="21600"/>
                  </a:lnTo>
                  <a:lnTo>
                    <a:pt x="14382" y="21600"/>
                  </a:lnTo>
                  <a:lnTo>
                    <a:pt x="19782" y="18018"/>
                  </a:lnTo>
                  <a:lnTo>
                    <a:pt x="21600" y="14382"/>
                  </a:lnTo>
                  <a:lnTo>
                    <a:pt x="21600" y="7218"/>
                  </a:lnTo>
                  <a:lnTo>
                    <a:pt x="18018" y="1764"/>
                  </a:lnTo>
                  <a:lnTo>
                    <a:pt x="14382" y="0"/>
                  </a:lnTo>
                  <a:close/>
                </a:path>
              </a:pathLst>
            </a:custGeom>
            <a:solidFill>
              <a:srgbClr val="95A5A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105" name="Shape 1591"/>
            <p:cNvSpPr/>
            <p:nvPr/>
          </p:nvSpPr>
          <p:spPr>
            <a:xfrm>
              <a:off x="576447" y="6812636"/>
              <a:ext cx="24622" cy="3796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839" y="0"/>
                  </a:moveTo>
                  <a:lnTo>
                    <a:pt x="7860" y="1284"/>
                  </a:lnTo>
                  <a:lnTo>
                    <a:pt x="5880" y="2530"/>
                  </a:lnTo>
                  <a:lnTo>
                    <a:pt x="1980" y="3814"/>
                  </a:lnTo>
                  <a:lnTo>
                    <a:pt x="0" y="8912"/>
                  </a:lnTo>
                  <a:lnTo>
                    <a:pt x="0" y="13972"/>
                  </a:lnTo>
                  <a:lnTo>
                    <a:pt x="1980" y="19070"/>
                  </a:lnTo>
                  <a:lnTo>
                    <a:pt x="3959" y="20354"/>
                  </a:lnTo>
                  <a:lnTo>
                    <a:pt x="7860" y="21600"/>
                  </a:lnTo>
                  <a:lnTo>
                    <a:pt x="13740" y="21600"/>
                  </a:lnTo>
                  <a:lnTo>
                    <a:pt x="17641" y="20354"/>
                  </a:lnTo>
                  <a:lnTo>
                    <a:pt x="21600" y="16540"/>
                  </a:lnTo>
                  <a:lnTo>
                    <a:pt x="21600" y="12726"/>
                  </a:lnTo>
                  <a:lnTo>
                    <a:pt x="19620" y="7628"/>
                  </a:lnTo>
                  <a:lnTo>
                    <a:pt x="17641" y="5098"/>
                  </a:lnTo>
                  <a:lnTo>
                    <a:pt x="15720" y="2530"/>
                  </a:lnTo>
                  <a:lnTo>
                    <a:pt x="15720" y="1284"/>
                  </a:lnTo>
                  <a:lnTo>
                    <a:pt x="13740" y="0"/>
                  </a:lnTo>
                  <a:close/>
                </a:path>
              </a:pathLst>
            </a:custGeom>
            <a:solidFill>
              <a:srgbClr val="95A5A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</p:grpSp>
      <p:sp>
        <p:nvSpPr>
          <p:cNvPr id="107" name="標題文字"/>
          <p:cNvSpPr txBox="1">
            <a:spLocks noGrp="1"/>
          </p:cNvSpPr>
          <p:nvPr>
            <p:ph type="title"/>
          </p:nvPr>
        </p:nvSpPr>
        <p:spPr>
          <a:xfrm>
            <a:off x="457200" y="0"/>
            <a:ext cx="8229600" cy="141763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91424" tIns="91424" rIns="91424" bIns="91424" anchor="b"/>
          <a:lstStyle/>
          <a:p>
            <a:r>
              <a:t>標題文字</a:t>
            </a:r>
          </a:p>
        </p:txBody>
      </p:sp>
      <p:sp>
        <p:nvSpPr>
          <p:cNvPr id="108" name="內文層級一…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52578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91424" tIns="91424" rIns="91424" bIns="91424"/>
          <a:lstStyle/>
          <a:p>
            <a:r>
              <a:t>內文層級一</a:t>
            </a:r>
          </a:p>
          <a:p>
            <a:pPr lvl="1"/>
            <a:r>
              <a:t>內文層級二</a:t>
            </a:r>
          </a:p>
          <a:p>
            <a:pPr lvl="2"/>
            <a:r>
              <a:t>內文層級三</a:t>
            </a:r>
          </a:p>
          <a:p>
            <a:pPr lvl="3"/>
            <a:r>
              <a:t>內文層級四</a:t>
            </a:r>
          </a:p>
          <a:p>
            <a:pPr lvl="4"/>
            <a:r>
              <a:t>內文層級五</a:t>
            </a:r>
          </a:p>
        </p:txBody>
      </p:sp>
      <p:sp>
        <p:nvSpPr>
          <p:cNvPr id="109" name="幻燈片編號"/>
          <p:cNvSpPr txBox="1">
            <a:spLocks noGrp="1"/>
          </p:cNvSpPr>
          <p:nvPr>
            <p:ph type="sldNum" sz="quarter" idx="2"/>
          </p:nvPr>
        </p:nvSpPr>
        <p:spPr>
          <a:xfrm>
            <a:off x="4419600" y="6172200"/>
            <a:ext cx="2133600" cy="368301"/>
          </a:xfrm>
          <a:prstGeom prst="rect">
            <a:avLst/>
          </a:prstGeom>
          <a:ln w="12700">
            <a:miter lim="400000"/>
          </a:ln>
        </p:spPr>
        <p:txBody>
          <a:bodyPr wrap="none" lIns="45719" rIns="45719" anchor="ctr">
            <a:spAutoFit/>
          </a:bodyPr>
          <a:lstStyle>
            <a:lvl1pPr algn="r">
              <a:defRPr sz="1200"/>
            </a:lvl1pPr>
          </a:lstStyle>
          <a:p>
            <a:fld id="{86CB4B4D-7CA3-9044-876B-883B54F8677D}" type="slidenum">
              <a:t>‹#›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6735050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</p:sldLayoutIdLst>
  <p:transition spd="med"/>
  <p:txStyles>
    <p:titleStyle>
      <a:lvl1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800" b="1" i="0" u="none" strike="noStrike" cap="none" spc="0" baseline="0">
          <a:solidFill>
            <a:srgbClr val="F55D4B"/>
          </a:solidFill>
          <a:uFillTx/>
          <a:latin typeface="Amatic SC"/>
          <a:ea typeface="Amatic SC"/>
          <a:cs typeface="Amatic SC"/>
          <a:sym typeface="Amatic SC"/>
        </a:defRPr>
      </a:lvl1pPr>
      <a:lvl2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800" b="1" i="0" u="none" strike="noStrike" cap="none" spc="0" baseline="0">
          <a:solidFill>
            <a:srgbClr val="F55D4B"/>
          </a:solidFill>
          <a:uFillTx/>
          <a:latin typeface="Amatic SC"/>
          <a:ea typeface="Amatic SC"/>
          <a:cs typeface="Amatic SC"/>
          <a:sym typeface="Amatic SC"/>
        </a:defRPr>
      </a:lvl2pPr>
      <a:lvl3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800" b="1" i="0" u="none" strike="noStrike" cap="none" spc="0" baseline="0">
          <a:solidFill>
            <a:srgbClr val="F55D4B"/>
          </a:solidFill>
          <a:uFillTx/>
          <a:latin typeface="Amatic SC"/>
          <a:ea typeface="Amatic SC"/>
          <a:cs typeface="Amatic SC"/>
          <a:sym typeface="Amatic SC"/>
        </a:defRPr>
      </a:lvl3pPr>
      <a:lvl4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800" b="1" i="0" u="none" strike="noStrike" cap="none" spc="0" baseline="0">
          <a:solidFill>
            <a:srgbClr val="F55D4B"/>
          </a:solidFill>
          <a:uFillTx/>
          <a:latin typeface="Amatic SC"/>
          <a:ea typeface="Amatic SC"/>
          <a:cs typeface="Amatic SC"/>
          <a:sym typeface="Amatic SC"/>
        </a:defRPr>
      </a:lvl4pPr>
      <a:lvl5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800" b="1" i="0" u="none" strike="noStrike" cap="none" spc="0" baseline="0">
          <a:solidFill>
            <a:srgbClr val="F55D4B"/>
          </a:solidFill>
          <a:uFillTx/>
          <a:latin typeface="Amatic SC"/>
          <a:ea typeface="Amatic SC"/>
          <a:cs typeface="Amatic SC"/>
          <a:sym typeface="Amatic SC"/>
        </a:defRPr>
      </a:lvl5pPr>
      <a:lvl6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800" b="1" i="0" u="none" strike="noStrike" cap="none" spc="0" baseline="0">
          <a:solidFill>
            <a:srgbClr val="F55D4B"/>
          </a:solidFill>
          <a:uFillTx/>
          <a:latin typeface="Amatic SC"/>
          <a:ea typeface="Amatic SC"/>
          <a:cs typeface="Amatic SC"/>
          <a:sym typeface="Amatic SC"/>
        </a:defRPr>
      </a:lvl6pPr>
      <a:lvl7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800" b="1" i="0" u="none" strike="noStrike" cap="none" spc="0" baseline="0">
          <a:solidFill>
            <a:srgbClr val="F55D4B"/>
          </a:solidFill>
          <a:uFillTx/>
          <a:latin typeface="Amatic SC"/>
          <a:ea typeface="Amatic SC"/>
          <a:cs typeface="Amatic SC"/>
          <a:sym typeface="Amatic SC"/>
        </a:defRPr>
      </a:lvl7pPr>
      <a:lvl8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800" b="1" i="0" u="none" strike="noStrike" cap="none" spc="0" baseline="0">
          <a:solidFill>
            <a:srgbClr val="F55D4B"/>
          </a:solidFill>
          <a:uFillTx/>
          <a:latin typeface="Amatic SC"/>
          <a:ea typeface="Amatic SC"/>
          <a:cs typeface="Amatic SC"/>
          <a:sym typeface="Amatic SC"/>
        </a:defRPr>
      </a:lvl8pPr>
      <a:lvl9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800" b="1" i="0" u="none" strike="noStrike" cap="none" spc="0" baseline="0">
          <a:solidFill>
            <a:srgbClr val="F55D4B"/>
          </a:solidFill>
          <a:uFillTx/>
          <a:latin typeface="Amatic SC"/>
          <a:ea typeface="Amatic SC"/>
          <a:cs typeface="Amatic SC"/>
          <a:sym typeface="Amatic SC"/>
        </a:defRPr>
      </a:lvl9pPr>
    </p:titleStyle>
    <p:bodyStyle>
      <a:lvl1pPr marL="0" marR="0" indent="0" algn="l" defTabSz="914400" rtl="0" latinLnBrk="0">
        <a:lnSpc>
          <a:spcPct val="100000"/>
        </a:lnSpc>
        <a:spcBef>
          <a:spcPts val="600"/>
        </a:spcBef>
        <a:spcAft>
          <a:spcPts val="0"/>
        </a:spcAft>
        <a:buClr>
          <a:srgbClr val="2C3E50"/>
        </a:buClr>
        <a:buSzPts val="2600"/>
        <a:buFont typeface="Helvetica"/>
        <a:buChar char="✖"/>
        <a:tabLst/>
        <a:defRPr sz="2600" b="0" i="0" u="none" strike="noStrike" cap="none" spc="0" baseline="0">
          <a:solidFill>
            <a:srgbClr val="2C3E50"/>
          </a:solidFill>
          <a:uFillTx/>
          <a:latin typeface="Merriweather"/>
          <a:ea typeface="Merriweather"/>
          <a:cs typeface="Merriweather"/>
          <a:sym typeface="Merriweather"/>
        </a:defRPr>
      </a:lvl1pPr>
      <a:lvl2pPr marL="0" marR="0" indent="0" algn="l" defTabSz="914400" rtl="0" latinLnBrk="0">
        <a:lnSpc>
          <a:spcPct val="100000"/>
        </a:lnSpc>
        <a:spcBef>
          <a:spcPts val="600"/>
        </a:spcBef>
        <a:spcAft>
          <a:spcPts val="0"/>
        </a:spcAft>
        <a:buClr>
          <a:srgbClr val="2C3E50"/>
        </a:buClr>
        <a:buSzPts val="2600"/>
        <a:buFont typeface="Helvetica"/>
        <a:buChar char="○"/>
        <a:tabLst/>
        <a:defRPr sz="2600" b="0" i="0" u="none" strike="noStrike" cap="none" spc="0" baseline="0">
          <a:solidFill>
            <a:srgbClr val="2C3E50"/>
          </a:solidFill>
          <a:uFillTx/>
          <a:latin typeface="Merriweather"/>
          <a:ea typeface="Merriweather"/>
          <a:cs typeface="Merriweather"/>
          <a:sym typeface="Merriweather"/>
        </a:defRPr>
      </a:lvl2pPr>
      <a:lvl3pPr marL="0" marR="0" indent="0" algn="l" defTabSz="914400" rtl="0" latinLnBrk="0">
        <a:lnSpc>
          <a:spcPct val="100000"/>
        </a:lnSpc>
        <a:spcBef>
          <a:spcPts val="600"/>
        </a:spcBef>
        <a:spcAft>
          <a:spcPts val="0"/>
        </a:spcAft>
        <a:buClr>
          <a:srgbClr val="2C3E50"/>
        </a:buClr>
        <a:buSzPts val="2600"/>
        <a:buFont typeface="Helvetica"/>
        <a:buChar char="■"/>
        <a:tabLst/>
        <a:defRPr sz="2600" b="0" i="0" u="none" strike="noStrike" cap="none" spc="0" baseline="0">
          <a:solidFill>
            <a:srgbClr val="2C3E50"/>
          </a:solidFill>
          <a:uFillTx/>
          <a:latin typeface="Merriweather"/>
          <a:ea typeface="Merriweather"/>
          <a:cs typeface="Merriweather"/>
          <a:sym typeface="Merriweather"/>
        </a:defRPr>
      </a:lvl3pPr>
      <a:lvl4pPr marL="0" marR="0" indent="0" algn="l" defTabSz="914400" rtl="0" latinLnBrk="0">
        <a:lnSpc>
          <a:spcPct val="100000"/>
        </a:lnSpc>
        <a:spcBef>
          <a:spcPts val="600"/>
        </a:spcBef>
        <a:spcAft>
          <a:spcPts val="0"/>
        </a:spcAft>
        <a:buClr>
          <a:srgbClr val="2C3E50"/>
        </a:buClr>
        <a:buSzPts val="2600"/>
        <a:buFont typeface="Helvetica"/>
        <a:buChar char="●"/>
        <a:tabLst/>
        <a:defRPr sz="2600" b="0" i="0" u="none" strike="noStrike" cap="none" spc="0" baseline="0">
          <a:solidFill>
            <a:srgbClr val="2C3E50"/>
          </a:solidFill>
          <a:uFillTx/>
          <a:latin typeface="Merriweather"/>
          <a:ea typeface="Merriweather"/>
          <a:cs typeface="Merriweather"/>
          <a:sym typeface="Merriweather"/>
        </a:defRPr>
      </a:lvl4pPr>
      <a:lvl5pPr marL="0" marR="0" indent="0" algn="l" defTabSz="914400" rtl="0" latinLnBrk="0">
        <a:lnSpc>
          <a:spcPct val="100000"/>
        </a:lnSpc>
        <a:spcBef>
          <a:spcPts val="600"/>
        </a:spcBef>
        <a:spcAft>
          <a:spcPts val="0"/>
        </a:spcAft>
        <a:buClr>
          <a:srgbClr val="2C3E50"/>
        </a:buClr>
        <a:buSzPts val="2600"/>
        <a:buFont typeface="Helvetica"/>
        <a:buChar char="○"/>
        <a:tabLst/>
        <a:defRPr sz="2600" b="0" i="0" u="none" strike="noStrike" cap="none" spc="0" baseline="0">
          <a:solidFill>
            <a:srgbClr val="2C3E50"/>
          </a:solidFill>
          <a:uFillTx/>
          <a:latin typeface="Merriweather"/>
          <a:ea typeface="Merriweather"/>
          <a:cs typeface="Merriweather"/>
          <a:sym typeface="Merriweather"/>
        </a:defRPr>
      </a:lvl5pPr>
      <a:lvl6pPr marL="0" marR="0" indent="0" algn="l" defTabSz="914400" rtl="0" latinLnBrk="0">
        <a:lnSpc>
          <a:spcPct val="100000"/>
        </a:lnSpc>
        <a:spcBef>
          <a:spcPts val="600"/>
        </a:spcBef>
        <a:spcAft>
          <a:spcPts val="0"/>
        </a:spcAft>
        <a:buClr>
          <a:srgbClr val="2C3E50"/>
        </a:buClr>
        <a:buSzPts val="2600"/>
        <a:buFont typeface="Helvetica"/>
        <a:buChar char="■"/>
        <a:tabLst/>
        <a:defRPr sz="2600" b="0" i="0" u="none" strike="noStrike" cap="none" spc="0" baseline="0">
          <a:solidFill>
            <a:srgbClr val="2C3E50"/>
          </a:solidFill>
          <a:uFillTx/>
          <a:latin typeface="Merriweather"/>
          <a:ea typeface="Merriweather"/>
          <a:cs typeface="Merriweather"/>
          <a:sym typeface="Merriweather"/>
        </a:defRPr>
      </a:lvl6pPr>
      <a:lvl7pPr marL="0" marR="0" indent="0" algn="l" defTabSz="914400" rtl="0" latinLnBrk="0">
        <a:lnSpc>
          <a:spcPct val="100000"/>
        </a:lnSpc>
        <a:spcBef>
          <a:spcPts val="600"/>
        </a:spcBef>
        <a:spcAft>
          <a:spcPts val="0"/>
        </a:spcAft>
        <a:buClr>
          <a:srgbClr val="2C3E50"/>
        </a:buClr>
        <a:buSzPts val="2600"/>
        <a:buFont typeface="Helvetica"/>
        <a:buChar char="●"/>
        <a:tabLst/>
        <a:defRPr sz="2600" b="0" i="0" u="none" strike="noStrike" cap="none" spc="0" baseline="0">
          <a:solidFill>
            <a:srgbClr val="2C3E50"/>
          </a:solidFill>
          <a:uFillTx/>
          <a:latin typeface="Merriweather"/>
          <a:ea typeface="Merriweather"/>
          <a:cs typeface="Merriweather"/>
          <a:sym typeface="Merriweather"/>
        </a:defRPr>
      </a:lvl7pPr>
      <a:lvl8pPr marL="0" marR="0" indent="0" algn="l" defTabSz="914400" rtl="0" latinLnBrk="0">
        <a:lnSpc>
          <a:spcPct val="100000"/>
        </a:lnSpc>
        <a:spcBef>
          <a:spcPts val="600"/>
        </a:spcBef>
        <a:spcAft>
          <a:spcPts val="0"/>
        </a:spcAft>
        <a:buClr>
          <a:srgbClr val="2C3E50"/>
        </a:buClr>
        <a:buSzPts val="2600"/>
        <a:buFont typeface="Helvetica"/>
        <a:buChar char="○"/>
        <a:tabLst/>
        <a:defRPr sz="2600" b="0" i="0" u="none" strike="noStrike" cap="none" spc="0" baseline="0">
          <a:solidFill>
            <a:srgbClr val="2C3E50"/>
          </a:solidFill>
          <a:uFillTx/>
          <a:latin typeface="Merriweather"/>
          <a:ea typeface="Merriweather"/>
          <a:cs typeface="Merriweather"/>
          <a:sym typeface="Merriweather"/>
        </a:defRPr>
      </a:lvl8pPr>
      <a:lvl9pPr marL="0" marR="0" indent="0" algn="l" defTabSz="914400" rtl="0" latinLnBrk="0">
        <a:lnSpc>
          <a:spcPct val="100000"/>
        </a:lnSpc>
        <a:spcBef>
          <a:spcPts val="600"/>
        </a:spcBef>
        <a:spcAft>
          <a:spcPts val="0"/>
        </a:spcAft>
        <a:buClr>
          <a:srgbClr val="2C3E50"/>
        </a:buClr>
        <a:buSzPts val="2600"/>
        <a:buFont typeface="Helvetica"/>
        <a:buChar char="■"/>
        <a:tabLst/>
        <a:defRPr sz="2600" b="0" i="0" u="none" strike="noStrike" cap="none" spc="0" baseline="0">
          <a:solidFill>
            <a:srgbClr val="2C3E50"/>
          </a:solidFill>
          <a:uFillTx/>
          <a:latin typeface="Merriweather"/>
          <a:ea typeface="Merriweather"/>
          <a:cs typeface="Merriweather"/>
          <a:sym typeface="Merriweather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1pPr>
      <a:lvl2pPr marL="0" marR="0" indent="4572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2pPr>
      <a:lvl3pPr marL="0" marR="0" indent="9144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3pPr>
      <a:lvl4pPr marL="0" marR="0" indent="13716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4pPr>
      <a:lvl5pPr marL="0" marR="0" indent="18288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5pPr>
      <a:lvl6pPr marL="0" marR="0" indent="22860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6pPr>
      <a:lvl7pPr marL="0" marR="0" indent="27432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7pPr>
      <a:lvl8pPr marL="0" marR="0" indent="32004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8pPr>
      <a:lvl9pPr marL="0" marR="0" indent="36576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20000"/>
            <a:lumOff val="80000"/>
            <a:alpha val="22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6" name="Shape 1487"/>
          <p:cNvGrpSpPr/>
          <p:nvPr/>
        </p:nvGrpSpPr>
        <p:grpSpPr>
          <a:xfrm>
            <a:off x="1" y="9"/>
            <a:ext cx="9152000" cy="6864000"/>
            <a:chOff x="0" y="5"/>
            <a:chExt cx="9151998" cy="6863998"/>
          </a:xfrm>
        </p:grpSpPr>
        <p:sp>
          <p:nvSpPr>
            <p:cNvPr id="2" name="Shape 1488"/>
            <p:cNvSpPr/>
            <p:nvPr/>
          </p:nvSpPr>
          <p:spPr>
            <a:xfrm>
              <a:off x="5492102" y="6591442"/>
              <a:ext cx="165316" cy="17653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345" y="1088"/>
                  </a:moveTo>
                  <a:lnTo>
                    <a:pt x="19848" y="1364"/>
                  </a:lnTo>
                  <a:lnTo>
                    <a:pt x="20143" y="1640"/>
                  </a:lnTo>
                  <a:lnTo>
                    <a:pt x="20438" y="2184"/>
                  </a:lnTo>
                  <a:lnTo>
                    <a:pt x="20438" y="8202"/>
                  </a:lnTo>
                  <a:lnTo>
                    <a:pt x="19848" y="18043"/>
                  </a:lnTo>
                  <a:lnTo>
                    <a:pt x="19562" y="18863"/>
                  </a:lnTo>
                  <a:lnTo>
                    <a:pt x="19562" y="19408"/>
                  </a:lnTo>
                  <a:lnTo>
                    <a:pt x="19267" y="19684"/>
                  </a:lnTo>
                  <a:lnTo>
                    <a:pt x="18392" y="19684"/>
                  </a:lnTo>
                  <a:lnTo>
                    <a:pt x="14308" y="20228"/>
                  </a:lnTo>
                  <a:lnTo>
                    <a:pt x="6425" y="20228"/>
                  </a:lnTo>
                  <a:lnTo>
                    <a:pt x="4379" y="19684"/>
                  </a:lnTo>
                  <a:lnTo>
                    <a:pt x="3503" y="19408"/>
                  </a:lnTo>
                  <a:lnTo>
                    <a:pt x="2922" y="18863"/>
                  </a:lnTo>
                  <a:lnTo>
                    <a:pt x="2046" y="17499"/>
                  </a:lnTo>
                  <a:lnTo>
                    <a:pt x="1752" y="15583"/>
                  </a:lnTo>
                  <a:lnTo>
                    <a:pt x="1171" y="12302"/>
                  </a:lnTo>
                  <a:lnTo>
                    <a:pt x="876" y="9022"/>
                  </a:lnTo>
                  <a:lnTo>
                    <a:pt x="1171" y="5465"/>
                  </a:lnTo>
                  <a:lnTo>
                    <a:pt x="1752" y="2184"/>
                  </a:lnTo>
                  <a:lnTo>
                    <a:pt x="2046" y="2184"/>
                  </a:lnTo>
                  <a:lnTo>
                    <a:pt x="2333" y="1908"/>
                  </a:lnTo>
                  <a:lnTo>
                    <a:pt x="7587" y="1640"/>
                  </a:lnTo>
                  <a:lnTo>
                    <a:pt x="13137" y="1088"/>
                  </a:lnTo>
                  <a:close/>
                  <a:moveTo>
                    <a:pt x="11090" y="0"/>
                  </a:moveTo>
                  <a:lnTo>
                    <a:pt x="1171" y="820"/>
                  </a:lnTo>
                  <a:lnTo>
                    <a:pt x="876" y="1088"/>
                  </a:lnTo>
                  <a:lnTo>
                    <a:pt x="581" y="1364"/>
                  </a:lnTo>
                  <a:lnTo>
                    <a:pt x="581" y="1640"/>
                  </a:lnTo>
                  <a:lnTo>
                    <a:pt x="876" y="1908"/>
                  </a:lnTo>
                  <a:lnTo>
                    <a:pt x="1171" y="1908"/>
                  </a:lnTo>
                  <a:lnTo>
                    <a:pt x="581" y="3825"/>
                  </a:lnTo>
                  <a:lnTo>
                    <a:pt x="295" y="5741"/>
                  </a:lnTo>
                  <a:lnTo>
                    <a:pt x="0" y="9842"/>
                  </a:lnTo>
                  <a:lnTo>
                    <a:pt x="295" y="14219"/>
                  </a:lnTo>
                  <a:lnTo>
                    <a:pt x="581" y="16947"/>
                  </a:lnTo>
                  <a:lnTo>
                    <a:pt x="1171" y="18043"/>
                  </a:lnTo>
                  <a:lnTo>
                    <a:pt x="1752" y="19408"/>
                  </a:lnTo>
                  <a:lnTo>
                    <a:pt x="2046" y="19960"/>
                  </a:lnTo>
                  <a:lnTo>
                    <a:pt x="2627" y="20504"/>
                  </a:lnTo>
                  <a:lnTo>
                    <a:pt x="3798" y="21048"/>
                  </a:lnTo>
                  <a:lnTo>
                    <a:pt x="5255" y="21324"/>
                  </a:lnTo>
                  <a:lnTo>
                    <a:pt x="6425" y="21324"/>
                  </a:lnTo>
                  <a:lnTo>
                    <a:pt x="10510" y="21600"/>
                  </a:lnTo>
                  <a:lnTo>
                    <a:pt x="14594" y="21324"/>
                  </a:lnTo>
                  <a:lnTo>
                    <a:pt x="17516" y="21324"/>
                  </a:lnTo>
                  <a:lnTo>
                    <a:pt x="19267" y="21048"/>
                  </a:lnTo>
                  <a:lnTo>
                    <a:pt x="19848" y="20780"/>
                  </a:lnTo>
                  <a:lnTo>
                    <a:pt x="20438" y="20504"/>
                  </a:lnTo>
                  <a:lnTo>
                    <a:pt x="21019" y="19140"/>
                  </a:lnTo>
                  <a:lnTo>
                    <a:pt x="21314" y="17499"/>
                  </a:lnTo>
                  <a:lnTo>
                    <a:pt x="21314" y="14487"/>
                  </a:lnTo>
                  <a:lnTo>
                    <a:pt x="21600" y="7649"/>
                  </a:lnTo>
                  <a:lnTo>
                    <a:pt x="21600" y="544"/>
                  </a:lnTo>
                  <a:lnTo>
                    <a:pt x="21314" y="268"/>
                  </a:lnTo>
                  <a:lnTo>
                    <a:pt x="18686" y="0"/>
                  </a:lnTo>
                  <a:close/>
                </a:path>
              </a:pathLst>
            </a:custGeom>
            <a:solidFill>
              <a:srgbClr val="95A5A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3" name="Shape 1489"/>
            <p:cNvSpPr/>
            <p:nvPr/>
          </p:nvSpPr>
          <p:spPr>
            <a:xfrm>
              <a:off x="5563577" y="6640552"/>
              <a:ext cx="44731" cy="4698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416" y="0"/>
                  </a:moveTo>
                  <a:lnTo>
                    <a:pt x="4326" y="3081"/>
                  </a:lnTo>
                  <a:lnTo>
                    <a:pt x="4326" y="6163"/>
                  </a:lnTo>
                  <a:lnTo>
                    <a:pt x="2179" y="6163"/>
                  </a:lnTo>
                  <a:lnTo>
                    <a:pt x="0" y="7200"/>
                  </a:lnTo>
                  <a:lnTo>
                    <a:pt x="0" y="9244"/>
                  </a:lnTo>
                  <a:lnTo>
                    <a:pt x="1090" y="10281"/>
                  </a:lnTo>
                  <a:lnTo>
                    <a:pt x="4326" y="10281"/>
                  </a:lnTo>
                  <a:lnTo>
                    <a:pt x="4326" y="20563"/>
                  </a:lnTo>
                  <a:lnTo>
                    <a:pt x="5416" y="21600"/>
                  </a:lnTo>
                  <a:lnTo>
                    <a:pt x="7563" y="21600"/>
                  </a:lnTo>
                  <a:lnTo>
                    <a:pt x="8653" y="20563"/>
                  </a:lnTo>
                  <a:lnTo>
                    <a:pt x="8653" y="9244"/>
                  </a:lnTo>
                  <a:lnTo>
                    <a:pt x="10800" y="9244"/>
                  </a:lnTo>
                  <a:lnTo>
                    <a:pt x="16184" y="10281"/>
                  </a:lnTo>
                  <a:lnTo>
                    <a:pt x="20510" y="10281"/>
                  </a:lnTo>
                  <a:lnTo>
                    <a:pt x="21600" y="9244"/>
                  </a:lnTo>
                  <a:lnTo>
                    <a:pt x="21600" y="6163"/>
                  </a:lnTo>
                  <a:lnTo>
                    <a:pt x="19421" y="5156"/>
                  </a:lnTo>
                  <a:lnTo>
                    <a:pt x="8653" y="5156"/>
                  </a:lnTo>
                  <a:lnTo>
                    <a:pt x="8653" y="2075"/>
                  </a:lnTo>
                  <a:lnTo>
                    <a:pt x="7563" y="0"/>
                  </a:lnTo>
                  <a:close/>
                </a:path>
              </a:pathLst>
            </a:custGeom>
            <a:solidFill>
              <a:srgbClr val="95A5A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4" name="Shape 1490"/>
            <p:cNvSpPr/>
            <p:nvPr/>
          </p:nvSpPr>
          <p:spPr>
            <a:xfrm>
              <a:off x="5170365" y="6694241"/>
              <a:ext cx="35771" cy="469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190" y="4094"/>
                  </a:moveTo>
                  <a:lnTo>
                    <a:pt x="16190" y="9257"/>
                  </a:lnTo>
                  <a:lnTo>
                    <a:pt x="13505" y="14390"/>
                  </a:lnTo>
                  <a:lnTo>
                    <a:pt x="10780" y="18514"/>
                  </a:lnTo>
                  <a:lnTo>
                    <a:pt x="8095" y="18514"/>
                  </a:lnTo>
                  <a:lnTo>
                    <a:pt x="6732" y="15429"/>
                  </a:lnTo>
                  <a:lnTo>
                    <a:pt x="5410" y="12343"/>
                  </a:lnTo>
                  <a:lnTo>
                    <a:pt x="5410" y="9257"/>
                  </a:lnTo>
                  <a:lnTo>
                    <a:pt x="8095" y="7180"/>
                  </a:lnTo>
                  <a:lnTo>
                    <a:pt x="14827" y="5133"/>
                  </a:lnTo>
                  <a:lnTo>
                    <a:pt x="13505" y="4094"/>
                  </a:lnTo>
                  <a:close/>
                  <a:moveTo>
                    <a:pt x="14827" y="0"/>
                  </a:moveTo>
                  <a:lnTo>
                    <a:pt x="10780" y="1008"/>
                  </a:lnTo>
                  <a:lnTo>
                    <a:pt x="8095" y="3086"/>
                  </a:lnTo>
                  <a:lnTo>
                    <a:pt x="5410" y="5133"/>
                  </a:lnTo>
                  <a:lnTo>
                    <a:pt x="2685" y="7180"/>
                  </a:lnTo>
                  <a:lnTo>
                    <a:pt x="0" y="10265"/>
                  </a:lnTo>
                  <a:lnTo>
                    <a:pt x="0" y="12343"/>
                  </a:lnTo>
                  <a:lnTo>
                    <a:pt x="2685" y="18514"/>
                  </a:lnTo>
                  <a:lnTo>
                    <a:pt x="5410" y="20561"/>
                  </a:lnTo>
                  <a:lnTo>
                    <a:pt x="8095" y="21600"/>
                  </a:lnTo>
                  <a:lnTo>
                    <a:pt x="10780" y="21600"/>
                  </a:lnTo>
                  <a:lnTo>
                    <a:pt x="14827" y="20561"/>
                  </a:lnTo>
                  <a:lnTo>
                    <a:pt x="17553" y="18514"/>
                  </a:lnTo>
                  <a:lnTo>
                    <a:pt x="18875" y="16437"/>
                  </a:lnTo>
                  <a:lnTo>
                    <a:pt x="20237" y="10265"/>
                  </a:lnTo>
                  <a:lnTo>
                    <a:pt x="21600" y="5133"/>
                  </a:lnTo>
                  <a:lnTo>
                    <a:pt x="20237" y="2047"/>
                  </a:lnTo>
                  <a:lnTo>
                    <a:pt x="17553" y="1008"/>
                  </a:lnTo>
                  <a:lnTo>
                    <a:pt x="14827" y="0"/>
                  </a:lnTo>
                  <a:close/>
                </a:path>
              </a:pathLst>
            </a:custGeom>
            <a:solidFill>
              <a:srgbClr val="95A5A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5" name="Shape 1491"/>
            <p:cNvSpPr/>
            <p:nvPr/>
          </p:nvSpPr>
          <p:spPr>
            <a:xfrm>
              <a:off x="3170588" y="6470790"/>
              <a:ext cx="178722" cy="10273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202" y="1870"/>
                  </a:moveTo>
                  <a:lnTo>
                    <a:pt x="18905" y="2344"/>
                  </a:lnTo>
                  <a:lnTo>
                    <a:pt x="19980" y="3279"/>
                  </a:lnTo>
                  <a:lnTo>
                    <a:pt x="20525" y="4228"/>
                  </a:lnTo>
                  <a:lnTo>
                    <a:pt x="20790" y="6098"/>
                  </a:lnTo>
                  <a:lnTo>
                    <a:pt x="20790" y="7981"/>
                  </a:lnTo>
                  <a:lnTo>
                    <a:pt x="20525" y="12209"/>
                  </a:lnTo>
                  <a:lnTo>
                    <a:pt x="19980" y="15502"/>
                  </a:lnTo>
                  <a:lnTo>
                    <a:pt x="19715" y="17372"/>
                  </a:lnTo>
                  <a:lnTo>
                    <a:pt x="19170" y="18321"/>
                  </a:lnTo>
                  <a:lnTo>
                    <a:pt x="18632" y="18781"/>
                  </a:lnTo>
                  <a:lnTo>
                    <a:pt x="17822" y="19256"/>
                  </a:lnTo>
                  <a:lnTo>
                    <a:pt x="12962" y="20191"/>
                  </a:lnTo>
                  <a:lnTo>
                    <a:pt x="9184" y="20191"/>
                  </a:lnTo>
                  <a:lnTo>
                    <a:pt x="5133" y="19730"/>
                  </a:lnTo>
                  <a:lnTo>
                    <a:pt x="2158" y="19256"/>
                  </a:lnTo>
                  <a:lnTo>
                    <a:pt x="1620" y="19256"/>
                  </a:lnTo>
                  <a:lnTo>
                    <a:pt x="1347" y="18781"/>
                  </a:lnTo>
                  <a:lnTo>
                    <a:pt x="1083" y="17372"/>
                  </a:lnTo>
                  <a:lnTo>
                    <a:pt x="810" y="14553"/>
                  </a:lnTo>
                  <a:lnTo>
                    <a:pt x="1083" y="8456"/>
                  </a:lnTo>
                  <a:lnTo>
                    <a:pt x="1347" y="2344"/>
                  </a:lnTo>
                  <a:lnTo>
                    <a:pt x="4323" y="2819"/>
                  </a:lnTo>
                  <a:lnTo>
                    <a:pt x="7291" y="2344"/>
                  </a:lnTo>
                  <a:lnTo>
                    <a:pt x="13234" y="1870"/>
                  </a:lnTo>
                  <a:close/>
                  <a:moveTo>
                    <a:pt x="14309" y="0"/>
                  </a:moveTo>
                  <a:lnTo>
                    <a:pt x="9994" y="460"/>
                  </a:lnTo>
                  <a:lnTo>
                    <a:pt x="5398" y="935"/>
                  </a:lnTo>
                  <a:lnTo>
                    <a:pt x="3240" y="935"/>
                  </a:lnTo>
                  <a:lnTo>
                    <a:pt x="1347" y="460"/>
                  </a:lnTo>
                  <a:lnTo>
                    <a:pt x="537" y="460"/>
                  </a:lnTo>
                  <a:lnTo>
                    <a:pt x="537" y="1870"/>
                  </a:lnTo>
                  <a:lnTo>
                    <a:pt x="273" y="6572"/>
                  </a:lnTo>
                  <a:lnTo>
                    <a:pt x="0" y="12684"/>
                  </a:lnTo>
                  <a:lnTo>
                    <a:pt x="0" y="15963"/>
                  </a:lnTo>
                  <a:lnTo>
                    <a:pt x="273" y="18321"/>
                  </a:lnTo>
                  <a:lnTo>
                    <a:pt x="537" y="20191"/>
                  </a:lnTo>
                  <a:lnTo>
                    <a:pt x="1083" y="20665"/>
                  </a:lnTo>
                  <a:lnTo>
                    <a:pt x="1347" y="21140"/>
                  </a:lnTo>
                  <a:lnTo>
                    <a:pt x="6208" y="21600"/>
                  </a:lnTo>
                  <a:lnTo>
                    <a:pt x="10804" y="21600"/>
                  </a:lnTo>
                  <a:lnTo>
                    <a:pt x="15392" y="21140"/>
                  </a:lnTo>
                  <a:lnTo>
                    <a:pt x="19980" y="20191"/>
                  </a:lnTo>
                  <a:lnTo>
                    <a:pt x="20253" y="19730"/>
                  </a:lnTo>
                  <a:lnTo>
                    <a:pt x="20253" y="19256"/>
                  </a:lnTo>
                  <a:lnTo>
                    <a:pt x="21063" y="14093"/>
                  </a:lnTo>
                  <a:lnTo>
                    <a:pt x="21335" y="11274"/>
                  </a:lnTo>
                  <a:lnTo>
                    <a:pt x="21600" y="8456"/>
                  </a:lnTo>
                  <a:lnTo>
                    <a:pt x="21600" y="5637"/>
                  </a:lnTo>
                  <a:lnTo>
                    <a:pt x="21063" y="3753"/>
                  </a:lnTo>
                  <a:lnTo>
                    <a:pt x="20790" y="2344"/>
                  </a:lnTo>
                  <a:lnTo>
                    <a:pt x="20253" y="1870"/>
                  </a:lnTo>
                  <a:lnTo>
                    <a:pt x="19442" y="935"/>
                  </a:lnTo>
                  <a:lnTo>
                    <a:pt x="18632" y="460"/>
                  </a:lnTo>
                  <a:lnTo>
                    <a:pt x="16475" y="0"/>
                  </a:lnTo>
                  <a:close/>
                </a:path>
              </a:pathLst>
            </a:custGeom>
            <a:solidFill>
              <a:srgbClr val="95A5A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6" name="Shape 1492"/>
            <p:cNvSpPr/>
            <p:nvPr/>
          </p:nvSpPr>
          <p:spPr>
            <a:xfrm>
              <a:off x="5360301" y="6668878"/>
              <a:ext cx="42408" cy="127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15" y="0"/>
                  </a:moveTo>
                  <a:lnTo>
                    <a:pt x="0" y="4346"/>
                  </a:lnTo>
                  <a:lnTo>
                    <a:pt x="0" y="12909"/>
                  </a:lnTo>
                  <a:lnTo>
                    <a:pt x="4530" y="17254"/>
                  </a:lnTo>
                  <a:lnTo>
                    <a:pt x="9093" y="21600"/>
                  </a:lnTo>
                  <a:lnTo>
                    <a:pt x="19335" y="21600"/>
                  </a:lnTo>
                  <a:lnTo>
                    <a:pt x="20485" y="17254"/>
                  </a:lnTo>
                  <a:lnTo>
                    <a:pt x="21600" y="12909"/>
                  </a:lnTo>
                  <a:lnTo>
                    <a:pt x="21600" y="8563"/>
                  </a:lnTo>
                  <a:lnTo>
                    <a:pt x="20485" y="4346"/>
                  </a:lnTo>
                  <a:lnTo>
                    <a:pt x="15921" y="0"/>
                  </a:lnTo>
                  <a:close/>
                </a:path>
              </a:pathLst>
            </a:custGeom>
            <a:solidFill>
              <a:srgbClr val="95A5A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7" name="Shape 1493"/>
            <p:cNvSpPr/>
            <p:nvPr/>
          </p:nvSpPr>
          <p:spPr>
            <a:xfrm>
              <a:off x="5284313" y="6589186"/>
              <a:ext cx="185425" cy="17653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386" y="0"/>
                  </a:moveTo>
                  <a:lnTo>
                    <a:pt x="1562" y="544"/>
                  </a:lnTo>
                  <a:lnTo>
                    <a:pt x="781" y="820"/>
                  </a:lnTo>
                  <a:lnTo>
                    <a:pt x="263" y="1364"/>
                  </a:lnTo>
                  <a:lnTo>
                    <a:pt x="0" y="1916"/>
                  </a:lnTo>
                  <a:lnTo>
                    <a:pt x="263" y="2184"/>
                  </a:lnTo>
                  <a:lnTo>
                    <a:pt x="781" y="2184"/>
                  </a:lnTo>
                  <a:lnTo>
                    <a:pt x="1044" y="1916"/>
                  </a:lnTo>
                  <a:lnTo>
                    <a:pt x="1562" y="1640"/>
                  </a:lnTo>
                  <a:lnTo>
                    <a:pt x="2342" y="1364"/>
                  </a:lnTo>
                  <a:lnTo>
                    <a:pt x="4167" y="1096"/>
                  </a:lnTo>
                  <a:lnTo>
                    <a:pt x="7545" y="1364"/>
                  </a:lnTo>
                  <a:lnTo>
                    <a:pt x="14836" y="1640"/>
                  </a:lnTo>
                  <a:lnTo>
                    <a:pt x="17441" y="1916"/>
                  </a:lnTo>
                  <a:lnTo>
                    <a:pt x="18477" y="2184"/>
                  </a:lnTo>
                  <a:lnTo>
                    <a:pt x="19520" y="2737"/>
                  </a:lnTo>
                  <a:lnTo>
                    <a:pt x="20038" y="3005"/>
                  </a:lnTo>
                  <a:lnTo>
                    <a:pt x="20301" y="3557"/>
                  </a:lnTo>
                  <a:lnTo>
                    <a:pt x="20564" y="4921"/>
                  </a:lnTo>
                  <a:lnTo>
                    <a:pt x="20301" y="7381"/>
                  </a:lnTo>
                  <a:lnTo>
                    <a:pt x="20564" y="12578"/>
                  </a:lnTo>
                  <a:lnTo>
                    <a:pt x="20301" y="17775"/>
                  </a:lnTo>
                  <a:lnTo>
                    <a:pt x="20038" y="19684"/>
                  </a:lnTo>
                  <a:lnTo>
                    <a:pt x="20038" y="19960"/>
                  </a:lnTo>
                  <a:lnTo>
                    <a:pt x="19520" y="19960"/>
                  </a:lnTo>
                  <a:lnTo>
                    <a:pt x="18740" y="20236"/>
                  </a:lnTo>
                  <a:lnTo>
                    <a:pt x="16660" y="20236"/>
                  </a:lnTo>
                  <a:lnTo>
                    <a:pt x="11194" y="19960"/>
                  </a:lnTo>
                  <a:lnTo>
                    <a:pt x="8852" y="20236"/>
                  </a:lnTo>
                  <a:lnTo>
                    <a:pt x="6509" y="20504"/>
                  </a:lnTo>
                  <a:lnTo>
                    <a:pt x="5466" y="20504"/>
                  </a:lnTo>
                  <a:lnTo>
                    <a:pt x="4422" y="19960"/>
                  </a:lnTo>
                  <a:lnTo>
                    <a:pt x="3641" y="19416"/>
                  </a:lnTo>
                  <a:lnTo>
                    <a:pt x="3123" y="18319"/>
                  </a:lnTo>
                  <a:lnTo>
                    <a:pt x="2605" y="16403"/>
                  </a:lnTo>
                  <a:lnTo>
                    <a:pt x="2342" y="14495"/>
                  </a:lnTo>
                  <a:lnTo>
                    <a:pt x="2342" y="6285"/>
                  </a:lnTo>
                  <a:lnTo>
                    <a:pt x="2605" y="2460"/>
                  </a:lnTo>
                  <a:lnTo>
                    <a:pt x="2342" y="2184"/>
                  </a:lnTo>
                  <a:lnTo>
                    <a:pt x="2342" y="1916"/>
                  </a:lnTo>
                  <a:lnTo>
                    <a:pt x="2080" y="1916"/>
                  </a:lnTo>
                  <a:lnTo>
                    <a:pt x="1824" y="2184"/>
                  </a:lnTo>
                  <a:lnTo>
                    <a:pt x="1562" y="4101"/>
                  </a:lnTo>
                  <a:lnTo>
                    <a:pt x="1299" y="6285"/>
                  </a:lnTo>
                  <a:lnTo>
                    <a:pt x="1299" y="10118"/>
                  </a:lnTo>
                  <a:lnTo>
                    <a:pt x="1562" y="15039"/>
                  </a:lnTo>
                  <a:lnTo>
                    <a:pt x="1824" y="17223"/>
                  </a:lnTo>
                  <a:lnTo>
                    <a:pt x="2080" y="18595"/>
                  </a:lnTo>
                  <a:lnTo>
                    <a:pt x="2342" y="19416"/>
                  </a:lnTo>
                  <a:lnTo>
                    <a:pt x="2860" y="20236"/>
                  </a:lnTo>
                  <a:lnTo>
                    <a:pt x="3641" y="20780"/>
                  </a:lnTo>
                  <a:lnTo>
                    <a:pt x="4167" y="21056"/>
                  </a:lnTo>
                  <a:lnTo>
                    <a:pt x="4948" y="21324"/>
                  </a:lnTo>
                  <a:lnTo>
                    <a:pt x="6509" y="21600"/>
                  </a:lnTo>
                  <a:lnTo>
                    <a:pt x="8326" y="21324"/>
                  </a:lnTo>
                  <a:lnTo>
                    <a:pt x="17696" y="21324"/>
                  </a:lnTo>
                  <a:lnTo>
                    <a:pt x="20819" y="21056"/>
                  </a:lnTo>
                  <a:lnTo>
                    <a:pt x="21082" y="20780"/>
                  </a:lnTo>
                  <a:lnTo>
                    <a:pt x="21082" y="20504"/>
                  </a:lnTo>
                  <a:lnTo>
                    <a:pt x="21345" y="16679"/>
                  </a:lnTo>
                  <a:lnTo>
                    <a:pt x="21600" y="13122"/>
                  </a:lnTo>
                  <a:lnTo>
                    <a:pt x="21345" y="5741"/>
                  </a:lnTo>
                  <a:lnTo>
                    <a:pt x="21345" y="3557"/>
                  </a:lnTo>
                  <a:lnTo>
                    <a:pt x="21082" y="3005"/>
                  </a:lnTo>
                  <a:lnTo>
                    <a:pt x="20564" y="2184"/>
                  </a:lnTo>
                  <a:lnTo>
                    <a:pt x="20038" y="1916"/>
                  </a:lnTo>
                  <a:lnTo>
                    <a:pt x="19520" y="1364"/>
                  </a:lnTo>
                  <a:lnTo>
                    <a:pt x="17441" y="820"/>
                  </a:lnTo>
                  <a:lnTo>
                    <a:pt x="14836" y="544"/>
                  </a:lnTo>
                  <a:lnTo>
                    <a:pt x="12230" y="544"/>
                  </a:lnTo>
                  <a:lnTo>
                    <a:pt x="7027" y="276"/>
                  </a:lnTo>
                  <a:lnTo>
                    <a:pt x="5203" y="0"/>
                  </a:lnTo>
                  <a:close/>
                </a:path>
              </a:pathLst>
            </a:custGeom>
            <a:solidFill>
              <a:srgbClr val="95A5A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8" name="Shape 1494"/>
            <p:cNvSpPr/>
            <p:nvPr/>
          </p:nvSpPr>
          <p:spPr>
            <a:xfrm>
              <a:off x="4777085" y="6466277"/>
              <a:ext cx="178789" cy="11176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669" y="1732"/>
                  </a:moveTo>
                  <a:lnTo>
                    <a:pt x="7833" y="2591"/>
                  </a:lnTo>
                  <a:lnTo>
                    <a:pt x="9718" y="2591"/>
                  </a:lnTo>
                  <a:lnTo>
                    <a:pt x="15122" y="3027"/>
                  </a:lnTo>
                  <a:lnTo>
                    <a:pt x="17816" y="3027"/>
                  </a:lnTo>
                  <a:lnTo>
                    <a:pt x="20518" y="2591"/>
                  </a:lnTo>
                  <a:lnTo>
                    <a:pt x="19980" y="9068"/>
                  </a:lnTo>
                  <a:lnTo>
                    <a:pt x="19980" y="15123"/>
                  </a:lnTo>
                  <a:lnTo>
                    <a:pt x="19708" y="16841"/>
                  </a:lnTo>
                  <a:lnTo>
                    <a:pt x="19708" y="18137"/>
                  </a:lnTo>
                  <a:lnTo>
                    <a:pt x="18898" y="19009"/>
                  </a:lnTo>
                  <a:lnTo>
                    <a:pt x="18088" y="19009"/>
                  </a:lnTo>
                  <a:lnTo>
                    <a:pt x="12957" y="19432"/>
                  </a:lnTo>
                  <a:lnTo>
                    <a:pt x="10527" y="19432"/>
                  </a:lnTo>
                  <a:lnTo>
                    <a:pt x="7024" y="19868"/>
                  </a:lnTo>
                  <a:lnTo>
                    <a:pt x="5131" y="19432"/>
                  </a:lnTo>
                  <a:lnTo>
                    <a:pt x="3512" y="19432"/>
                  </a:lnTo>
                  <a:lnTo>
                    <a:pt x="2429" y="18573"/>
                  </a:lnTo>
                  <a:lnTo>
                    <a:pt x="2165" y="18137"/>
                  </a:lnTo>
                  <a:lnTo>
                    <a:pt x="1892" y="17714"/>
                  </a:lnTo>
                  <a:lnTo>
                    <a:pt x="1620" y="7773"/>
                  </a:lnTo>
                  <a:lnTo>
                    <a:pt x="1620" y="3027"/>
                  </a:lnTo>
                  <a:lnTo>
                    <a:pt x="1355" y="3463"/>
                  </a:lnTo>
                  <a:lnTo>
                    <a:pt x="1082" y="3027"/>
                  </a:lnTo>
                  <a:lnTo>
                    <a:pt x="1355" y="3027"/>
                  </a:lnTo>
                  <a:lnTo>
                    <a:pt x="1355" y="2168"/>
                  </a:lnTo>
                  <a:lnTo>
                    <a:pt x="3512" y="1732"/>
                  </a:lnTo>
                  <a:close/>
                  <a:moveTo>
                    <a:pt x="2165" y="0"/>
                  </a:moveTo>
                  <a:lnTo>
                    <a:pt x="1082" y="436"/>
                  </a:lnTo>
                  <a:lnTo>
                    <a:pt x="273" y="872"/>
                  </a:lnTo>
                  <a:lnTo>
                    <a:pt x="0" y="1295"/>
                  </a:lnTo>
                  <a:lnTo>
                    <a:pt x="0" y="2168"/>
                  </a:lnTo>
                  <a:lnTo>
                    <a:pt x="273" y="2591"/>
                  </a:lnTo>
                  <a:lnTo>
                    <a:pt x="810" y="2591"/>
                  </a:lnTo>
                  <a:lnTo>
                    <a:pt x="545" y="4323"/>
                  </a:lnTo>
                  <a:lnTo>
                    <a:pt x="545" y="12955"/>
                  </a:lnTo>
                  <a:lnTo>
                    <a:pt x="810" y="19432"/>
                  </a:lnTo>
                  <a:lnTo>
                    <a:pt x="1355" y="20305"/>
                  </a:lnTo>
                  <a:lnTo>
                    <a:pt x="3512" y="21164"/>
                  </a:lnTo>
                  <a:lnTo>
                    <a:pt x="5669" y="21600"/>
                  </a:lnTo>
                  <a:lnTo>
                    <a:pt x="17006" y="21600"/>
                  </a:lnTo>
                  <a:lnTo>
                    <a:pt x="19171" y="21164"/>
                  </a:lnTo>
                  <a:lnTo>
                    <a:pt x="19980" y="20728"/>
                  </a:lnTo>
                  <a:lnTo>
                    <a:pt x="20518" y="19868"/>
                  </a:lnTo>
                  <a:lnTo>
                    <a:pt x="20790" y="19009"/>
                  </a:lnTo>
                  <a:lnTo>
                    <a:pt x="21055" y="17714"/>
                  </a:lnTo>
                  <a:lnTo>
                    <a:pt x="21055" y="9941"/>
                  </a:lnTo>
                  <a:lnTo>
                    <a:pt x="21600" y="2168"/>
                  </a:lnTo>
                  <a:lnTo>
                    <a:pt x="21327" y="1295"/>
                  </a:lnTo>
                  <a:lnTo>
                    <a:pt x="20790" y="872"/>
                  </a:lnTo>
                  <a:lnTo>
                    <a:pt x="17816" y="1295"/>
                  </a:lnTo>
                  <a:lnTo>
                    <a:pt x="14576" y="1295"/>
                  </a:lnTo>
                  <a:lnTo>
                    <a:pt x="7833" y="436"/>
                  </a:lnTo>
                  <a:lnTo>
                    <a:pt x="4049" y="0"/>
                  </a:lnTo>
                  <a:close/>
                </a:path>
              </a:pathLst>
            </a:custGeom>
            <a:solidFill>
              <a:srgbClr val="95A5A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9" name="Shape 1495"/>
            <p:cNvSpPr/>
            <p:nvPr/>
          </p:nvSpPr>
          <p:spPr>
            <a:xfrm>
              <a:off x="4721273" y="6591442"/>
              <a:ext cx="160869" cy="17201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294" y="0"/>
                  </a:moveTo>
                  <a:lnTo>
                    <a:pt x="5694" y="275"/>
                  </a:lnTo>
                  <a:lnTo>
                    <a:pt x="3297" y="558"/>
                  </a:lnTo>
                  <a:lnTo>
                    <a:pt x="2397" y="842"/>
                  </a:lnTo>
                  <a:lnTo>
                    <a:pt x="1194" y="1400"/>
                  </a:lnTo>
                  <a:lnTo>
                    <a:pt x="900" y="2242"/>
                  </a:lnTo>
                  <a:lnTo>
                    <a:pt x="597" y="3083"/>
                  </a:lnTo>
                  <a:lnTo>
                    <a:pt x="597" y="5050"/>
                  </a:lnTo>
                  <a:lnTo>
                    <a:pt x="294" y="15150"/>
                  </a:lnTo>
                  <a:lnTo>
                    <a:pt x="0" y="17675"/>
                  </a:lnTo>
                  <a:lnTo>
                    <a:pt x="294" y="19075"/>
                  </a:lnTo>
                  <a:lnTo>
                    <a:pt x="597" y="19642"/>
                  </a:lnTo>
                  <a:lnTo>
                    <a:pt x="900" y="19917"/>
                  </a:lnTo>
                  <a:lnTo>
                    <a:pt x="1194" y="19917"/>
                  </a:lnTo>
                  <a:lnTo>
                    <a:pt x="1194" y="17392"/>
                  </a:lnTo>
                  <a:lnTo>
                    <a:pt x="1497" y="15150"/>
                  </a:lnTo>
                  <a:lnTo>
                    <a:pt x="1800" y="7008"/>
                  </a:lnTo>
                  <a:lnTo>
                    <a:pt x="1800" y="4483"/>
                  </a:lnTo>
                  <a:lnTo>
                    <a:pt x="2094" y="3083"/>
                  </a:lnTo>
                  <a:lnTo>
                    <a:pt x="2397" y="2525"/>
                  </a:lnTo>
                  <a:lnTo>
                    <a:pt x="2994" y="1958"/>
                  </a:lnTo>
                  <a:lnTo>
                    <a:pt x="4794" y="1400"/>
                  </a:lnTo>
                  <a:lnTo>
                    <a:pt x="6897" y="1117"/>
                  </a:lnTo>
                  <a:lnTo>
                    <a:pt x="10194" y="1117"/>
                  </a:lnTo>
                  <a:lnTo>
                    <a:pt x="13794" y="1400"/>
                  </a:lnTo>
                  <a:lnTo>
                    <a:pt x="17100" y="1683"/>
                  </a:lnTo>
                  <a:lnTo>
                    <a:pt x="20397" y="2525"/>
                  </a:lnTo>
                  <a:lnTo>
                    <a:pt x="20094" y="5608"/>
                  </a:lnTo>
                  <a:lnTo>
                    <a:pt x="20397" y="8692"/>
                  </a:lnTo>
                  <a:lnTo>
                    <a:pt x="19800" y="13750"/>
                  </a:lnTo>
                  <a:lnTo>
                    <a:pt x="19497" y="19075"/>
                  </a:lnTo>
                  <a:lnTo>
                    <a:pt x="16797" y="19642"/>
                  </a:lnTo>
                  <a:lnTo>
                    <a:pt x="13794" y="19642"/>
                  </a:lnTo>
                  <a:lnTo>
                    <a:pt x="8100" y="19075"/>
                  </a:lnTo>
                  <a:lnTo>
                    <a:pt x="3894" y="19075"/>
                  </a:lnTo>
                  <a:lnTo>
                    <a:pt x="2094" y="19642"/>
                  </a:lnTo>
                  <a:lnTo>
                    <a:pt x="1194" y="19917"/>
                  </a:lnTo>
                  <a:lnTo>
                    <a:pt x="597" y="20758"/>
                  </a:lnTo>
                  <a:lnTo>
                    <a:pt x="597" y="21042"/>
                  </a:lnTo>
                  <a:lnTo>
                    <a:pt x="1497" y="21042"/>
                  </a:lnTo>
                  <a:lnTo>
                    <a:pt x="2700" y="20758"/>
                  </a:lnTo>
                  <a:lnTo>
                    <a:pt x="4500" y="20483"/>
                  </a:lnTo>
                  <a:lnTo>
                    <a:pt x="7200" y="20483"/>
                  </a:lnTo>
                  <a:lnTo>
                    <a:pt x="9900" y="20758"/>
                  </a:lnTo>
                  <a:lnTo>
                    <a:pt x="14694" y="21042"/>
                  </a:lnTo>
                  <a:lnTo>
                    <a:pt x="17100" y="21042"/>
                  </a:lnTo>
                  <a:lnTo>
                    <a:pt x="19497" y="20483"/>
                  </a:lnTo>
                  <a:lnTo>
                    <a:pt x="19497" y="21042"/>
                  </a:lnTo>
                  <a:lnTo>
                    <a:pt x="20094" y="21600"/>
                  </a:lnTo>
                  <a:lnTo>
                    <a:pt x="20397" y="21600"/>
                  </a:lnTo>
                  <a:lnTo>
                    <a:pt x="20700" y="21325"/>
                  </a:lnTo>
                  <a:lnTo>
                    <a:pt x="20994" y="19642"/>
                  </a:lnTo>
                  <a:lnTo>
                    <a:pt x="20994" y="17958"/>
                  </a:lnTo>
                  <a:lnTo>
                    <a:pt x="21297" y="14592"/>
                  </a:lnTo>
                  <a:lnTo>
                    <a:pt x="21297" y="11500"/>
                  </a:lnTo>
                  <a:lnTo>
                    <a:pt x="21600" y="8133"/>
                  </a:lnTo>
                  <a:lnTo>
                    <a:pt x="21297" y="3642"/>
                  </a:lnTo>
                  <a:lnTo>
                    <a:pt x="21297" y="2525"/>
                  </a:lnTo>
                  <a:lnTo>
                    <a:pt x="21600" y="2525"/>
                  </a:lnTo>
                  <a:lnTo>
                    <a:pt x="21600" y="1683"/>
                  </a:lnTo>
                  <a:lnTo>
                    <a:pt x="21297" y="1400"/>
                  </a:lnTo>
                  <a:lnTo>
                    <a:pt x="20994" y="1400"/>
                  </a:lnTo>
                  <a:lnTo>
                    <a:pt x="17394" y="558"/>
                  </a:lnTo>
                  <a:lnTo>
                    <a:pt x="13500" y="0"/>
                  </a:lnTo>
                  <a:close/>
                </a:path>
              </a:pathLst>
            </a:custGeom>
            <a:solidFill>
              <a:srgbClr val="95A5A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0" name="Shape 1496"/>
            <p:cNvSpPr/>
            <p:nvPr/>
          </p:nvSpPr>
          <p:spPr>
            <a:xfrm>
              <a:off x="5592645" y="6785825"/>
              <a:ext cx="163126" cy="7817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201" y="0"/>
                  </a:moveTo>
                  <a:lnTo>
                    <a:pt x="10352" y="1229"/>
                  </a:lnTo>
                  <a:lnTo>
                    <a:pt x="7988" y="1852"/>
                  </a:lnTo>
                  <a:lnTo>
                    <a:pt x="5624" y="1229"/>
                  </a:lnTo>
                  <a:lnTo>
                    <a:pt x="3550" y="1229"/>
                  </a:lnTo>
                  <a:lnTo>
                    <a:pt x="1476" y="2475"/>
                  </a:lnTo>
                  <a:lnTo>
                    <a:pt x="1476" y="1852"/>
                  </a:lnTo>
                  <a:lnTo>
                    <a:pt x="1186" y="1229"/>
                  </a:lnTo>
                  <a:lnTo>
                    <a:pt x="888" y="1229"/>
                  </a:lnTo>
                  <a:lnTo>
                    <a:pt x="589" y="1852"/>
                  </a:lnTo>
                  <a:lnTo>
                    <a:pt x="299" y="6784"/>
                  </a:lnTo>
                  <a:lnTo>
                    <a:pt x="299" y="11735"/>
                  </a:lnTo>
                  <a:lnTo>
                    <a:pt x="0" y="21600"/>
                  </a:lnTo>
                  <a:lnTo>
                    <a:pt x="1186" y="21600"/>
                  </a:lnTo>
                  <a:lnTo>
                    <a:pt x="1476" y="13587"/>
                  </a:lnTo>
                  <a:lnTo>
                    <a:pt x="1186" y="4932"/>
                  </a:lnTo>
                  <a:lnTo>
                    <a:pt x="3550" y="4327"/>
                  </a:lnTo>
                  <a:lnTo>
                    <a:pt x="5914" y="3704"/>
                  </a:lnTo>
                  <a:lnTo>
                    <a:pt x="12426" y="3704"/>
                  </a:lnTo>
                  <a:lnTo>
                    <a:pt x="14201" y="3080"/>
                  </a:lnTo>
                  <a:lnTo>
                    <a:pt x="16275" y="2475"/>
                  </a:lnTo>
                  <a:lnTo>
                    <a:pt x="18050" y="2475"/>
                  </a:lnTo>
                  <a:lnTo>
                    <a:pt x="19236" y="3704"/>
                  </a:lnTo>
                  <a:lnTo>
                    <a:pt x="20414" y="7408"/>
                  </a:lnTo>
                  <a:lnTo>
                    <a:pt x="20712" y="10488"/>
                  </a:lnTo>
                  <a:lnTo>
                    <a:pt x="20712" y="21600"/>
                  </a:lnTo>
                  <a:lnTo>
                    <a:pt x="21600" y="21600"/>
                  </a:lnTo>
                  <a:lnTo>
                    <a:pt x="21600" y="15439"/>
                  </a:lnTo>
                  <a:lnTo>
                    <a:pt x="21301" y="8636"/>
                  </a:lnTo>
                  <a:lnTo>
                    <a:pt x="21011" y="6179"/>
                  </a:lnTo>
                  <a:lnTo>
                    <a:pt x="19236" y="1229"/>
                  </a:lnTo>
                  <a:lnTo>
                    <a:pt x="17751" y="0"/>
                  </a:lnTo>
                  <a:close/>
                </a:path>
              </a:pathLst>
            </a:custGeom>
            <a:solidFill>
              <a:srgbClr val="95A5A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1" name="Shape 1497"/>
            <p:cNvSpPr/>
            <p:nvPr/>
          </p:nvSpPr>
          <p:spPr>
            <a:xfrm>
              <a:off x="5787028" y="6783568"/>
              <a:ext cx="172085" cy="8043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932" y="0"/>
                  </a:moveTo>
                  <a:lnTo>
                    <a:pt x="841" y="1800"/>
                  </a:lnTo>
                  <a:lnTo>
                    <a:pt x="566" y="2406"/>
                  </a:lnTo>
                  <a:lnTo>
                    <a:pt x="566" y="3012"/>
                  </a:lnTo>
                  <a:lnTo>
                    <a:pt x="0" y="12012"/>
                  </a:lnTo>
                  <a:lnTo>
                    <a:pt x="0" y="21600"/>
                  </a:lnTo>
                  <a:lnTo>
                    <a:pt x="1125" y="21600"/>
                  </a:lnTo>
                  <a:lnTo>
                    <a:pt x="1125" y="13206"/>
                  </a:lnTo>
                  <a:lnTo>
                    <a:pt x="1408" y="8412"/>
                  </a:lnTo>
                  <a:lnTo>
                    <a:pt x="1408" y="6006"/>
                  </a:lnTo>
                  <a:lnTo>
                    <a:pt x="1125" y="3600"/>
                  </a:lnTo>
                  <a:lnTo>
                    <a:pt x="3649" y="3012"/>
                  </a:lnTo>
                  <a:lnTo>
                    <a:pt x="6173" y="2406"/>
                  </a:lnTo>
                  <a:lnTo>
                    <a:pt x="17393" y="2406"/>
                  </a:lnTo>
                  <a:lnTo>
                    <a:pt x="18510" y="3012"/>
                  </a:lnTo>
                  <a:lnTo>
                    <a:pt x="19351" y="4206"/>
                  </a:lnTo>
                  <a:lnTo>
                    <a:pt x="19917" y="6006"/>
                  </a:lnTo>
                  <a:lnTo>
                    <a:pt x="20475" y="9606"/>
                  </a:lnTo>
                  <a:lnTo>
                    <a:pt x="20475" y="21600"/>
                  </a:lnTo>
                  <a:lnTo>
                    <a:pt x="21600" y="21600"/>
                  </a:lnTo>
                  <a:lnTo>
                    <a:pt x="21600" y="7806"/>
                  </a:lnTo>
                  <a:lnTo>
                    <a:pt x="21317" y="6006"/>
                  </a:lnTo>
                  <a:lnTo>
                    <a:pt x="20759" y="4206"/>
                  </a:lnTo>
                  <a:lnTo>
                    <a:pt x="20192" y="2406"/>
                  </a:lnTo>
                  <a:lnTo>
                    <a:pt x="19351" y="1212"/>
                  </a:lnTo>
                  <a:lnTo>
                    <a:pt x="17668" y="0"/>
                  </a:lnTo>
                  <a:close/>
                </a:path>
              </a:pathLst>
            </a:custGeom>
            <a:solidFill>
              <a:srgbClr val="95A5A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2" name="Shape 1498"/>
            <p:cNvSpPr/>
            <p:nvPr/>
          </p:nvSpPr>
          <p:spPr>
            <a:xfrm>
              <a:off x="3233170" y="6721372"/>
              <a:ext cx="35706" cy="127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5380" y="5440"/>
                  </a:lnTo>
                  <a:lnTo>
                    <a:pt x="2690" y="10880"/>
                  </a:lnTo>
                  <a:lnTo>
                    <a:pt x="0" y="10880"/>
                  </a:lnTo>
                  <a:lnTo>
                    <a:pt x="0" y="16160"/>
                  </a:lnTo>
                  <a:lnTo>
                    <a:pt x="1325" y="21600"/>
                  </a:lnTo>
                  <a:lnTo>
                    <a:pt x="9435" y="21600"/>
                  </a:lnTo>
                  <a:lnTo>
                    <a:pt x="18910" y="16160"/>
                  </a:lnTo>
                  <a:lnTo>
                    <a:pt x="20275" y="10880"/>
                  </a:lnTo>
                  <a:lnTo>
                    <a:pt x="21600" y="10880"/>
                  </a:lnTo>
                  <a:lnTo>
                    <a:pt x="20275" y="0"/>
                  </a:lnTo>
                  <a:close/>
                </a:path>
              </a:pathLst>
            </a:custGeom>
            <a:solidFill>
              <a:srgbClr val="95A5A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3" name="Shape 1499"/>
            <p:cNvSpPr/>
            <p:nvPr/>
          </p:nvSpPr>
          <p:spPr>
            <a:xfrm>
              <a:off x="5103336" y="6600335"/>
              <a:ext cx="172019" cy="16982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075" y="853"/>
                  </a:moveTo>
                  <a:lnTo>
                    <a:pt x="20200" y="1140"/>
                  </a:lnTo>
                  <a:lnTo>
                    <a:pt x="20483" y="1426"/>
                  </a:lnTo>
                  <a:lnTo>
                    <a:pt x="20758" y="6820"/>
                  </a:lnTo>
                  <a:lnTo>
                    <a:pt x="20758" y="12222"/>
                  </a:lnTo>
                  <a:lnTo>
                    <a:pt x="20483" y="14780"/>
                  </a:lnTo>
                  <a:lnTo>
                    <a:pt x="20200" y="17337"/>
                  </a:lnTo>
                  <a:lnTo>
                    <a:pt x="19642" y="18477"/>
                  </a:lnTo>
                  <a:lnTo>
                    <a:pt x="19075" y="19329"/>
                  </a:lnTo>
                  <a:lnTo>
                    <a:pt x="18233" y="20182"/>
                  </a:lnTo>
                  <a:lnTo>
                    <a:pt x="17117" y="20469"/>
                  </a:lnTo>
                  <a:lnTo>
                    <a:pt x="12908" y="20469"/>
                  </a:lnTo>
                  <a:lnTo>
                    <a:pt x="8700" y="20182"/>
                  </a:lnTo>
                  <a:lnTo>
                    <a:pt x="6167" y="20182"/>
                  </a:lnTo>
                  <a:lnTo>
                    <a:pt x="4767" y="19895"/>
                  </a:lnTo>
                  <a:lnTo>
                    <a:pt x="3642" y="19616"/>
                  </a:lnTo>
                  <a:lnTo>
                    <a:pt x="2800" y="19042"/>
                  </a:lnTo>
                  <a:lnTo>
                    <a:pt x="1958" y="18477"/>
                  </a:lnTo>
                  <a:lnTo>
                    <a:pt x="1400" y="17337"/>
                  </a:lnTo>
                  <a:lnTo>
                    <a:pt x="1117" y="15919"/>
                  </a:lnTo>
                  <a:lnTo>
                    <a:pt x="1117" y="14214"/>
                  </a:lnTo>
                  <a:lnTo>
                    <a:pt x="1400" y="12509"/>
                  </a:lnTo>
                  <a:lnTo>
                    <a:pt x="1683" y="9378"/>
                  </a:lnTo>
                  <a:lnTo>
                    <a:pt x="1683" y="7394"/>
                  </a:lnTo>
                  <a:lnTo>
                    <a:pt x="1400" y="5402"/>
                  </a:lnTo>
                  <a:lnTo>
                    <a:pt x="1400" y="1426"/>
                  </a:lnTo>
                  <a:lnTo>
                    <a:pt x="10942" y="1140"/>
                  </a:lnTo>
                  <a:lnTo>
                    <a:pt x="16275" y="853"/>
                  </a:lnTo>
                  <a:close/>
                  <a:moveTo>
                    <a:pt x="11225" y="0"/>
                  </a:moveTo>
                  <a:lnTo>
                    <a:pt x="1400" y="287"/>
                  </a:lnTo>
                  <a:lnTo>
                    <a:pt x="1117" y="574"/>
                  </a:lnTo>
                  <a:lnTo>
                    <a:pt x="842" y="574"/>
                  </a:lnTo>
                  <a:lnTo>
                    <a:pt x="275" y="2279"/>
                  </a:lnTo>
                  <a:lnTo>
                    <a:pt x="275" y="3984"/>
                  </a:lnTo>
                  <a:lnTo>
                    <a:pt x="558" y="7673"/>
                  </a:lnTo>
                  <a:lnTo>
                    <a:pt x="558" y="11370"/>
                  </a:lnTo>
                  <a:lnTo>
                    <a:pt x="0" y="15354"/>
                  </a:lnTo>
                  <a:lnTo>
                    <a:pt x="275" y="17059"/>
                  </a:lnTo>
                  <a:lnTo>
                    <a:pt x="558" y="18477"/>
                  </a:lnTo>
                  <a:lnTo>
                    <a:pt x="2242" y="20182"/>
                  </a:lnTo>
                  <a:lnTo>
                    <a:pt x="3367" y="20747"/>
                  </a:lnTo>
                  <a:lnTo>
                    <a:pt x="4767" y="21034"/>
                  </a:lnTo>
                  <a:lnTo>
                    <a:pt x="7858" y="21321"/>
                  </a:lnTo>
                  <a:lnTo>
                    <a:pt x="12342" y="21600"/>
                  </a:lnTo>
                  <a:lnTo>
                    <a:pt x="17117" y="21600"/>
                  </a:lnTo>
                  <a:lnTo>
                    <a:pt x="18233" y="21321"/>
                  </a:lnTo>
                  <a:lnTo>
                    <a:pt x="19358" y="21034"/>
                  </a:lnTo>
                  <a:lnTo>
                    <a:pt x="20483" y="20469"/>
                  </a:lnTo>
                  <a:lnTo>
                    <a:pt x="20758" y="19895"/>
                  </a:lnTo>
                  <a:lnTo>
                    <a:pt x="21042" y="19616"/>
                  </a:lnTo>
                  <a:lnTo>
                    <a:pt x="21325" y="17059"/>
                  </a:lnTo>
                  <a:lnTo>
                    <a:pt x="21600" y="14780"/>
                  </a:lnTo>
                  <a:lnTo>
                    <a:pt x="21600" y="9952"/>
                  </a:lnTo>
                  <a:lnTo>
                    <a:pt x="21325" y="5115"/>
                  </a:lnTo>
                  <a:lnTo>
                    <a:pt x="21325" y="0"/>
                  </a:lnTo>
                  <a:close/>
                </a:path>
              </a:pathLst>
            </a:custGeom>
            <a:solidFill>
              <a:srgbClr val="95A5A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4" name="Shape 1500"/>
            <p:cNvSpPr/>
            <p:nvPr/>
          </p:nvSpPr>
          <p:spPr>
            <a:xfrm>
              <a:off x="3168332" y="6600335"/>
              <a:ext cx="167572" cy="16763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72" y="1154"/>
                  </a:moveTo>
                  <a:lnTo>
                    <a:pt x="19872" y="5182"/>
                  </a:lnTo>
                  <a:lnTo>
                    <a:pt x="19590" y="9218"/>
                  </a:lnTo>
                  <a:lnTo>
                    <a:pt x="19872" y="11809"/>
                  </a:lnTo>
                  <a:lnTo>
                    <a:pt x="20163" y="14400"/>
                  </a:lnTo>
                  <a:lnTo>
                    <a:pt x="20454" y="15837"/>
                  </a:lnTo>
                  <a:lnTo>
                    <a:pt x="20454" y="17564"/>
                  </a:lnTo>
                  <a:lnTo>
                    <a:pt x="20163" y="19009"/>
                  </a:lnTo>
                  <a:lnTo>
                    <a:pt x="19590" y="19582"/>
                  </a:lnTo>
                  <a:lnTo>
                    <a:pt x="19008" y="19873"/>
                  </a:lnTo>
                  <a:lnTo>
                    <a:pt x="17571" y="20155"/>
                  </a:lnTo>
                  <a:lnTo>
                    <a:pt x="16134" y="20446"/>
                  </a:lnTo>
                  <a:lnTo>
                    <a:pt x="8640" y="20446"/>
                  </a:lnTo>
                  <a:lnTo>
                    <a:pt x="6630" y="20155"/>
                  </a:lnTo>
                  <a:lnTo>
                    <a:pt x="4611" y="19873"/>
                  </a:lnTo>
                  <a:lnTo>
                    <a:pt x="2019" y="19873"/>
                  </a:lnTo>
                  <a:lnTo>
                    <a:pt x="1728" y="19582"/>
                  </a:lnTo>
                  <a:lnTo>
                    <a:pt x="1446" y="19291"/>
                  </a:lnTo>
                  <a:lnTo>
                    <a:pt x="1155" y="17855"/>
                  </a:lnTo>
                  <a:lnTo>
                    <a:pt x="1155" y="13827"/>
                  </a:lnTo>
                  <a:lnTo>
                    <a:pt x="1728" y="9791"/>
                  </a:lnTo>
                  <a:lnTo>
                    <a:pt x="1728" y="5473"/>
                  </a:lnTo>
                  <a:lnTo>
                    <a:pt x="1446" y="3745"/>
                  </a:lnTo>
                  <a:lnTo>
                    <a:pt x="1155" y="1727"/>
                  </a:lnTo>
                  <a:lnTo>
                    <a:pt x="5766" y="1445"/>
                  </a:lnTo>
                  <a:lnTo>
                    <a:pt x="10368" y="1727"/>
                  </a:lnTo>
                  <a:lnTo>
                    <a:pt x="15270" y="1445"/>
                  </a:lnTo>
                  <a:lnTo>
                    <a:pt x="19872" y="1154"/>
                  </a:lnTo>
                  <a:close/>
                  <a:moveTo>
                    <a:pt x="20163" y="0"/>
                  </a:moveTo>
                  <a:lnTo>
                    <a:pt x="17862" y="291"/>
                  </a:lnTo>
                  <a:lnTo>
                    <a:pt x="15270" y="581"/>
                  </a:lnTo>
                  <a:lnTo>
                    <a:pt x="10368" y="581"/>
                  </a:lnTo>
                  <a:lnTo>
                    <a:pt x="5475" y="291"/>
                  </a:lnTo>
                  <a:lnTo>
                    <a:pt x="582" y="581"/>
                  </a:lnTo>
                  <a:lnTo>
                    <a:pt x="0" y="864"/>
                  </a:lnTo>
                  <a:lnTo>
                    <a:pt x="0" y="1727"/>
                  </a:lnTo>
                  <a:lnTo>
                    <a:pt x="582" y="1727"/>
                  </a:lnTo>
                  <a:lnTo>
                    <a:pt x="291" y="6336"/>
                  </a:lnTo>
                  <a:lnTo>
                    <a:pt x="291" y="10945"/>
                  </a:lnTo>
                  <a:lnTo>
                    <a:pt x="0" y="15837"/>
                  </a:lnTo>
                  <a:lnTo>
                    <a:pt x="0" y="18145"/>
                  </a:lnTo>
                  <a:lnTo>
                    <a:pt x="291" y="20446"/>
                  </a:lnTo>
                  <a:lnTo>
                    <a:pt x="291" y="21019"/>
                  </a:lnTo>
                  <a:lnTo>
                    <a:pt x="3747" y="21019"/>
                  </a:lnTo>
                  <a:lnTo>
                    <a:pt x="6630" y="21309"/>
                  </a:lnTo>
                  <a:lnTo>
                    <a:pt x="12387" y="21600"/>
                  </a:lnTo>
                  <a:lnTo>
                    <a:pt x="16707" y="21600"/>
                  </a:lnTo>
                  <a:lnTo>
                    <a:pt x="18726" y="21309"/>
                  </a:lnTo>
                  <a:lnTo>
                    <a:pt x="19590" y="21019"/>
                  </a:lnTo>
                  <a:lnTo>
                    <a:pt x="20454" y="20446"/>
                  </a:lnTo>
                  <a:lnTo>
                    <a:pt x="21027" y="19873"/>
                  </a:lnTo>
                  <a:lnTo>
                    <a:pt x="21318" y="19009"/>
                  </a:lnTo>
                  <a:lnTo>
                    <a:pt x="21600" y="17282"/>
                  </a:lnTo>
                  <a:lnTo>
                    <a:pt x="21600" y="15554"/>
                  </a:lnTo>
                  <a:lnTo>
                    <a:pt x="21318" y="13827"/>
                  </a:lnTo>
                  <a:lnTo>
                    <a:pt x="21027" y="11518"/>
                  </a:lnTo>
                  <a:lnTo>
                    <a:pt x="20736" y="9218"/>
                  </a:lnTo>
                  <a:lnTo>
                    <a:pt x="21027" y="4900"/>
                  </a:lnTo>
                  <a:lnTo>
                    <a:pt x="21027" y="581"/>
                  </a:lnTo>
                  <a:lnTo>
                    <a:pt x="20736" y="291"/>
                  </a:lnTo>
                  <a:lnTo>
                    <a:pt x="20163" y="0"/>
                  </a:lnTo>
                  <a:close/>
                </a:path>
              </a:pathLst>
            </a:custGeom>
            <a:solidFill>
              <a:srgbClr val="95A5A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5" name="Shape 1501"/>
            <p:cNvSpPr/>
            <p:nvPr/>
          </p:nvSpPr>
          <p:spPr>
            <a:xfrm>
              <a:off x="4913399" y="6595888"/>
              <a:ext cx="172019" cy="17208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050" y="841"/>
                  </a:moveTo>
                  <a:lnTo>
                    <a:pt x="9258" y="1125"/>
                  </a:lnTo>
                  <a:lnTo>
                    <a:pt x="13467" y="1399"/>
                  </a:lnTo>
                  <a:lnTo>
                    <a:pt x="17675" y="1683"/>
                  </a:lnTo>
                  <a:lnTo>
                    <a:pt x="18800" y="1966"/>
                  </a:lnTo>
                  <a:lnTo>
                    <a:pt x="19642" y="2241"/>
                  </a:lnTo>
                  <a:lnTo>
                    <a:pt x="19917" y="3082"/>
                  </a:lnTo>
                  <a:lnTo>
                    <a:pt x="20200" y="3923"/>
                  </a:lnTo>
                  <a:lnTo>
                    <a:pt x="20483" y="5889"/>
                  </a:lnTo>
                  <a:lnTo>
                    <a:pt x="20483" y="7855"/>
                  </a:lnTo>
                  <a:lnTo>
                    <a:pt x="20200" y="12345"/>
                  </a:lnTo>
                  <a:lnTo>
                    <a:pt x="19917" y="16827"/>
                  </a:lnTo>
                  <a:lnTo>
                    <a:pt x="19642" y="18235"/>
                  </a:lnTo>
                  <a:lnTo>
                    <a:pt x="19075" y="19076"/>
                  </a:lnTo>
                  <a:lnTo>
                    <a:pt x="18233" y="19917"/>
                  </a:lnTo>
                  <a:lnTo>
                    <a:pt x="17392" y="20192"/>
                  </a:lnTo>
                  <a:lnTo>
                    <a:pt x="16275" y="20475"/>
                  </a:lnTo>
                  <a:lnTo>
                    <a:pt x="15150" y="20475"/>
                  </a:lnTo>
                  <a:lnTo>
                    <a:pt x="12908" y="20192"/>
                  </a:lnTo>
                  <a:lnTo>
                    <a:pt x="7858" y="19917"/>
                  </a:lnTo>
                  <a:lnTo>
                    <a:pt x="4492" y="19634"/>
                  </a:lnTo>
                  <a:lnTo>
                    <a:pt x="2808" y="19351"/>
                  </a:lnTo>
                  <a:lnTo>
                    <a:pt x="1967" y="18793"/>
                  </a:lnTo>
                  <a:lnTo>
                    <a:pt x="1683" y="18235"/>
                  </a:lnTo>
                  <a:lnTo>
                    <a:pt x="1125" y="16269"/>
                  </a:lnTo>
                  <a:lnTo>
                    <a:pt x="842" y="14303"/>
                  </a:lnTo>
                  <a:lnTo>
                    <a:pt x="842" y="10096"/>
                  </a:lnTo>
                  <a:lnTo>
                    <a:pt x="1125" y="5889"/>
                  </a:lnTo>
                  <a:lnTo>
                    <a:pt x="1125" y="1683"/>
                  </a:lnTo>
                  <a:lnTo>
                    <a:pt x="3083" y="1125"/>
                  </a:lnTo>
                  <a:lnTo>
                    <a:pt x="5050" y="841"/>
                  </a:lnTo>
                  <a:close/>
                  <a:moveTo>
                    <a:pt x="3650" y="0"/>
                  </a:moveTo>
                  <a:lnTo>
                    <a:pt x="558" y="558"/>
                  </a:lnTo>
                  <a:lnTo>
                    <a:pt x="283" y="841"/>
                  </a:lnTo>
                  <a:lnTo>
                    <a:pt x="283" y="1399"/>
                  </a:lnTo>
                  <a:lnTo>
                    <a:pt x="0" y="7014"/>
                  </a:lnTo>
                  <a:lnTo>
                    <a:pt x="0" y="16552"/>
                  </a:lnTo>
                  <a:lnTo>
                    <a:pt x="283" y="17668"/>
                  </a:lnTo>
                  <a:lnTo>
                    <a:pt x="558" y="18793"/>
                  </a:lnTo>
                  <a:lnTo>
                    <a:pt x="1125" y="19634"/>
                  </a:lnTo>
                  <a:lnTo>
                    <a:pt x="1967" y="20192"/>
                  </a:lnTo>
                  <a:lnTo>
                    <a:pt x="3650" y="20759"/>
                  </a:lnTo>
                  <a:lnTo>
                    <a:pt x="5608" y="20759"/>
                  </a:lnTo>
                  <a:lnTo>
                    <a:pt x="9817" y="21317"/>
                  </a:lnTo>
                  <a:lnTo>
                    <a:pt x="13750" y="21317"/>
                  </a:lnTo>
                  <a:lnTo>
                    <a:pt x="15708" y="21600"/>
                  </a:lnTo>
                  <a:lnTo>
                    <a:pt x="17675" y="21317"/>
                  </a:lnTo>
                  <a:lnTo>
                    <a:pt x="18517" y="21034"/>
                  </a:lnTo>
                  <a:lnTo>
                    <a:pt x="19358" y="20759"/>
                  </a:lnTo>
                  <a:lnTo>
                    <a:pt x="19917" y="19917"/>
                  </a:lnTo>
                  <a:lnTo>
                    <a:pt x="20483" y="19076"/>
                  </a:lnTo>
                  <a:lnTo>
                    <a:pt x="21042" y="16552"/>
                  </a:lnTo>
                  <a:lnTo>
                    <a:pt x="21325" y="14028"/>
                  </a:lnTo>
                  <a:lnTo>
                    <a:pt x="21325" y="8697"/>
                  </a:lnTo>
                  <a:lnTo>
                    <a:pt x="21600" y="4765"/>
                  </a:lnTo>
                  <a:lnTo>
                    <a:pt x="21325" y="3082"/>
                  </a:lnTo>
                  <a:lnTo>
                    <a:pt x="21042" y="1966"/>
                  </a:lnTo>
                  <a:lnTo>
                    <a:pt x="20483" y="1399"/>
                  </a:lnTo>
                  <a:lnTo>
                    <a:pt x="19642" y="841"/>
                  </a:lnTo>
                  <a:lnTo>
                    <a:pt x="18800" y="558"/>
                  </a:lnTo>
                  <a:lnTo>
                    <a:pt x="16550" y="283"/>
                  </a:lnTo>
                  <a:lnTo>
                    <a:pt x="12342" y="283"/>
                  </a:lnTo>
                  <a:lnTo>
                    <a:pt x="6450" y="0"/>
                  </a:lnTo>
                  <a:close/>
                </a:path>
              </a:pathLst>
            </a:custGeom>
            <a:solidFill>
              <a:srgbClr val="95A5A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6" name="Shape 1502"/>
            <p:cNvSpPr/>
            <p:nvPr/>
          </p:nvSpPr>
          <p:spPr>
            <a:xfrm>
              <a:off x="4982685" y="6698688"/>
              <a:ext cx="33515" cy="424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506" y="4556"/>
                  </a:moveTo>
                  <a:lnTo>
                    <a:pt x="15826" y="5670"/>
                  </a:lnTo>
                  <a:lnTo>
                    <a:pt x="12960" y="7965"/>
                  </a:lnTo>
                  <a:lnTo>
                    <a:pt x="11506" y="9079"/>
                  </a:lnTo>
                  <a:lnTo>
                    <a:pt x="7186" y="9079"/>
                  </a:lnTo>
                  <a:lnTo>
                    <a:pt x="5731" y="6818"/>
                  </a:lnTo>
                  <a:lnTo>
                    <a:pt x="5731" y="4556"/>
                  </a:lnTo>
                  <a:close/>
                  <a:moveTo>
                    <a:pt x="8640" y="0"/>
                  </a:moveTo>
                  <a:lnTo>
                    <a:pt x="5731" y="1147"/>
                  </a:lnTo>
                  <a:lnTo>
                    <a:pt x="2866" y="2261"/>
                  </a:lnTo>
                  <a:lnTo>
                    <a:pt x="1411" y="3409"/>
                  </a:lnTo>
                  <a:lnTo>
                    <a:pt x="0" y="5670"/>
                  </a:lnTo>
                  <a:lnTo>
                    <a:pt x="0" y="7965"/>
                  </a:lnTo>
                  <a:lnTo>
                    <a:pt x="2866" y="11374"/>
                  </a:lnTo>
                  <a:lnTo>
                    <a:pt x="8640" y="13635"/>
                  </a:lnTo>
                  <a:lnTo>
                    <a:pt x="12960" y="13635"/>
                  </a:lnTo>
                  <a:lnTo>
                    <a:pt x="11506" y="14782"/>
                  </a:lnTo>
                  <a:lnTo>
                    <a:pt x="10051" y="17044"/>
                  </a:lnTo>
                  <a:lnTo>
                    <a:pt x="8640" y="15896"/>
                  </a:lnTo>
                  <a:lnTo>
                    <a:pt x="5731" y="15896"/>
                  </a:lnTo>
                  <a:lnTo>
                    <a:pt x="5731" y="19305"/>
                  </a:lnTo>
                  <a:lnTo>
                    <a:pt x="7186" y="21600"/>
                  </a:lnTo>
                  <a:lnTo>
                    <a:pt x="10051" y="21600"/>
                  </a:lnTo>
                  <a:lnTo>
                    <a:pt x="12960" y="20453"/>
                  </a:lnTo>
                  <a:lnTo>
                    <a:pt x="15826" y="18191"/>
                  </a:lnTo>
                  <a:lnTo>
                    <a:pt x="18691" y="14782"/>
                  </a:lnTo>
                  <a:lnTo>
                    <a:pt x="20146" y="10226"/>
                  </a:lnTo>
                  <a:lnTo>
                    <a:pt x="21600" y="6818"/>
                  </a:lnTo>
                  <a:lnTo>
                    <a:pt x="20146" y="5670"/>
                  </a:lnTo>
                  <a:lnTo>
                    <a:pt x="17280" y="4556"/>
                  </a:lnTo>
                  <a:lnTo>
                    <a:pt x="15826" y="2261"/>
                  </a:lnTo>
                  <a:lnTo>
                    <a:pt x="12960" y="1147"/>
                  </a:lnTo>
                  <a:lnTo>
                    <a:pt x="8640" y="0"/>
                  </a:lnTo>
                  <a:close/>
                </a:path>
              </a:pathLst>
            </a:custGeom>
            <a:solidFill>
              <a:srgbClr val="95A5A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7" name="Shape 1503"/>
            <p:cNvSpPr/>
            <p:nvPr/>
          </p:nvSpPr>
          <p:spPr>
            <a:xfrm>
              <a:off x="3230914" y="6687539"/>
              <a:ext cx="33515" cy="2681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640" y="5400"/>
                  </a:moveTo>
                  <a:lnTo>
                    <a:pt x="8640" y="7164"/>
                  </a:lnTo>
                  <a:lnTo>
                    <a:pt x="10094" y="8982"/>
                  </a:lnTo>
                  <a:lnTo>
                    <a:pt x="14414" y="7164"/>
                  </a:lnTo>
                  <a:lnTo>
                    <a:pt x="8640" y="14382"/>
                  </a:lnTo>
                  <a:lnTo>
                    <a:pt x="5774" y="16200"/>
                  </a:lnTo>
                  <a:lnTo>
                    <a:pt x="4320" y="16200"/>
                  </a:lnTo>
                  <a:lnTo>
                    <a:pt x="5774" y="10800"/>
                  </a:lnTo>
                  <a:lnTo>
                    <a:pt x="7186" y="7164"/>
                  </a:lnTo>
                  <a:lnTo>
                    <a:pt x="8640" y="5400"/>
                  </a:lnTo>
                  <a:close/>
                  <a:moveTo>
                    <a:pt x="7186" y="0"/>
                  </a:moveTo>
                  <a:lnTo>
                    <a:pt x="4320" y="3582"/>
                  </a:lnTo>
                  <a:lnTo>
                    <a:pt x="1454" y="5400"/>
                  </a:lnTo>
                  <a:lnTo>
                    <a:pt x="0" y="14382"/>
                  </a:lnTo>
                  <a:lnTo>
                    <a:pt x="0" y="19782"/>
                  </a:lnTo>
                  <a:lnTo>
                    <a:pt x="2866" y="21600"/>
                  </a:lnTo>
                  <a:lnTo>
                    <a:pt x="10094" y="21600"/>
                  </a:lnTo>
                  <a:lnTo>
                    <a:pt x="15826" y="16200"/>
                  </a:lnTo>
                  <a:lnTo>
                    <a:pt x="21600" y="8982"/>
                  </a:lnTo>
                  <a:lnTo>
                    <a:pt x="21600" y="5400"/>
                  </a:lnTo>
                  <a:lnTo>
                    <a:pt x="20146" y="1764"/>
                  </a:lnTo>
                  <a:lnTo>
                    <a:pt x="18734" y="1764"/>
                  </a:lnTo>
                  <a:lnTo>
                    <a:pt x="15826" y="0"/>
                  </a:lnTo>
                  <a:close/>
                </a:path>
              </a:pathLst>
            </a:custGeom>
            <a:solidFill>
              <a:srgbClr val="95A5A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8" name="Shape 1504"/>
            <p:cNvSpPr/>
            <p:nvPr/>
          </p:nvSpPr>
          <p:spPr>
            <a:xfrm>
              <a:off x="5199433" y="6788081"/>
              <a:ext cx="178721" cy="7592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16" y="0"/>
                  </a:moveTo>
                  <a:lnTo>
                    <a:pt x="8911" y="623"/>
                  </a:lnTo>
                  <a:lnTo>
                    <a:pt x="2695" y="623"/>
                  </a:lnTo>
                  <a:lnTo>
                    <a:pt x="810" y="1265"/>
                  </a:lnTo>
                  <a:lnTo>
                    <a:pt x="265" y="1907"/>
                  </a:lnTo>
                  <a:lnTo>
                    <a:pt x="265" y="3172"/>
                  </a:lnTo>
                  <a:lnTo>
                    <a:pt x="0" y="5721"/>
                  </a:lnTo>
                  <a:lnTo>
                    <a:pt x="0" y="21600"/>
                  </a:lnTo>
                  <a:lnTo>
                    <a:pt x="1075" y="21600"/>
                  </a:lnTo>
                  <a:lnTo>
                    <a:pt x="1075" y="3814"/>
                  </a:lnTo>
                  <a:lnTo>
                    <a:pt x="4051" y="3172"/>
                  </a:lnTo>
                  <a:lnTo>
                    <a:pt x="7018" y="2530"/>
                  </a:lnTo>
                  <a:lnTo>
                    <a:pt x="9986" y="3172"/>
                  </a:lnTo>
                  <a:lnTo>
                    <a:pt x="12689" y="2530"/>
                  </a:lnTo>
                  <a:lnTo>
                    <a:pt x="15657" y="2530"/>
                  </a:lnTo>
                  <a:lnTo>
                    <a:pt x="17277" y="3172"/>
                  </a:lnTo>
                  <a:lnTo>
                    <a:pt x="18632" y="3814"/>
                  </a:lnTo>
                  <a:lnTo>
                    <a:pt x="19442" y="4437"/>
                  </a:lnTo>
                  <a:lnTo>
                    <a:pt x="19980" y="5721"/>
                  </a:lnTo>
                  <a:lnTo>
                    <a:pt x="20253" y="7628"/>
                  </a:lnTo>
                  <a:lnTo>
                    <a:pt x="20517" y="9535"/>
                  </a:lnTo>
                  <a:lnTo>
                    <a:pt x="20517" y="17786"/>
                  </a:lnTo>
                  <a:lnTo>
                    <a:pt x="20253" y="21600"/>
                  </a:lnTo>
                  <a:lnTo>
                    <a:pt x="21327" y="21600"/>
                  </a:lnTo>
                  <a:lnTo>
                    <a:pt x="21600" y="16521"/>
                  </a:lnTo>
                  <a:lnTo>
                    <a:pt x="21600" y="10158"/>
                  </a:lnTo>
                  <a:lnTo>
                    <a:pt x="21327" y="6344"/>
                  </a:lnTo>
                  <a:lnTo>
                    <a:pt x="20790" y="3814"/>
                  </a:lnTo>
                  <a:lnTo>
                    <a:pt x="19707" y="1907"/>
                  </a:lnTo>
                  <a:lnTo>
                    <a:pt x="18632" y="1265"/>
                  </a:lnTo>
                  <a:lnTo>
                    <a:pt x="17277" y="623"/>
                  </a:lnTo>
                  <a:lnTo>
                    <a:pt x="15929" y="0"/>
                  </a:lnTo>
                  <a:close/>
                </a:path>
              </a:pathLst>
            </a:custGeom>
            <a:solidFill>
              <a:srgbClr val="95A5A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9" name="Shape 1505"/>
            <p:cNvSpPr/>
            <p:nvPr/>
          </p:nvSpPr>
          <p:spPr>
            <a:xfrm>
              <a:off x="3619680" y="6694241"/>
              <a:ext cx="38028" cy="4240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422" y="0"/>
                  </a:moveTo>
                  <a:lnTo>
                    <a:pt x="6371" y="2265"/>
                  </a:lnTo>
                  <a:lnTo>
                    <a:pt x="2563" y="5679"/>
                  </a:lnTo>
                  <a:lnTo>
                    <a:pt x="2563" y="7944"/>
                  </a:lnTo>
                  <a:lnTo>
                    <a:pt x="5089" y="7944"/>
                  </a:lnTo>
                  <a:lnTo>
                    <a:pt x="10178" y="4530"/>
                  </a:lnTo>
                  <a:lnTo>
                    <a:pt x="13985" y="3414"/>
                  </a:lnTo>
                  <a:lnTo>
                    <a:pt x="16511" y="4530"/>
                  </a:lnTo>
                  <a:lnTo>
                    <a:pt x="7615" y="11358"/>
                  </a:lnTo>
                  <a:lnTo>
                    <a:pt x="1282" y="17070"/>
                  </a:lnTo>
                  <a:lnTo>
                    <a:pt x="0" y="18186"/>
                  </a:lnTo>
                  <a:lnTo>
                    <a:pt x="0" y="20485"/>
                  </a:lnTo>
                  <a:lnTo>
                    <a:pt x="1282" y="20485"/>
                  </a:lnTo>
                  <a:lnTo>
                    <a:pt x="3807" y="21600"/>
                  </a:lnTo>
                  <a:lnTo>
                    <a:pt x="15229" y="19335"/>
                  </a:lnTo>
                  <a:lnTo>
                    <a:pt x="20318" y="19335"/>
                  </a:lnTo>
                  <a:lnTo>
                    <a:pt x="21600" y="18186"/>
                  </a:lnTo>
                  <a:lnTo>
                    <a:pt x="21600" y="15921"/>
                  </a:lnTo>
                  <a:lnTo>
                    <a:pt x="20318" y="14772"/>
                  </a:lnTo>
                  <a:lnTo>
                    <a:pt x="15229" y="14772"/>
                  </a:lnTo>
                  <a:lnTo>
                    <a:pt x="10178" y="15921"/>
                  </a:lnTo>
                  <a:lnTo>
                    <a:pt x="21600" y="5679"/>
                  </a:lnTo>
                  <a:lnTo>
                    <a:pt x="21600" y="4530"/>
                  </a:lnTo>
                  <a:lnTo>
                    <a:pt x="20318" y="2265"/>
                  </a:lnTo>
                  <a:lnTo>
                    <a:pt x="17793" y="0"/>
                  </a:lnTo>
                  <a:close/>
                </a:path>
              </a:pathLst>
            </a:custGeom>
            <a:solidFill>
              <a:srgbClr val="95A5A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20" name="Shape 1506"/>
            <p:cNvSpPr/>
            <p:nvPr/>
          </p:nvSpPr>
          <p:spPr>
            <a:xfrm>
              <a:off x="3972742" y="6472980"/>
              <a:ext cx="176532" cy="10950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649" y="1767"/>
                  </a:moveTo>
                  <a:lnTo>
                    <a:pt x="15859" y="2212"/>
                  </a:lnTo>
                  <a:lnTo>
                    <a:pt x="18319" y="2212"/>
                  </a:lnTo>
                  <a:lnTo>
                    <a:pt x="19140" y="2644"/>
                  </a:lnTo>
                  <a:lnTo>
                    <a:pt x="19684" y="3089"/>
                  </a:lnTo>
                  <a:lnTo>
                    <a:pt x="19960" y="3967"/>
                  </a:lnTo>
                  <a:lnTo>
                    <a:pt x="19960" y="7501"/>
                  </a:lnTo>
                  <a:lnTo>
                    <a:pt x="19684" y="10577"/>
                  </a:lnTo>
                  <a:lnTo>
                    <a:pt x="19684" y="14544"/>
                  </a:lnTo>
                  <a:lnTo>
                    <a:pt x="19960" y="16311"/>
                  </a:lnTo>
                  <a:lnTo>
                    <a:pt x="20228" y="18079"/>
                  </a:lnTo>
                  <a:lnTo>
                    <a:pt x="16403" y="18511"/>
                  </a:lnTo>
                  <a:lnTo>
                    <a:pt x="12302" y="18511"/>
                  </a:lnTo>
                  <a:lnTo>
                    <a:pt x="9022" y="18956"/>
                  </a:lnTo>
                  <a:lnTo>
                    <a:pt x="5465" y="19833"/>
                  </a:lnTo>
                  <a:lnTo>
                    <a:pt x="3549" y="19401"/>
                  </a:lnTo>
                  <a:lnTo>
                    <a:pt x="1640" y="18511"/>
                  </a:lnTo>
                  <a:lnTo>
                    <a:pt x="1364" y="18079"/>
                  </a:lnTo>
                  <a:lnTo>
                    <a:pt x="1088" y="17633"/>
                  </a:lnTo>
                  <a:lnTo>
                    <a:pt x="1088" y="7501"/>
                  </a:lnTo>
                  <a:lnTo>
                    <a:pt x="820" y="3089"/>
                  </a:lnTo>
                  <a:lnTo>
                    <a:pt x="1088" y="3089"/>
                  </a:lnTo>
                  <a:lnTo>
                    <a:pt x="1908" y="2212"/>
                  </a:lnTo>
                  <a:lnTo>
                    <a:pt x="2728" y="1767"/>
                  </a:lnTo>
                  <a:close/>
                  <a:moveTo>
                    <a:pt x="2460" y="0"/>
                  </a:moveTo>
                  <a:lnTo>
                    <a:pt x="1640" y="445"/>
                  </a:lnTo>
                  <a:lnTo>
                    <a:pt x="820" y="1322"/>
                  </a:lnTo>
                  <a:lnTo>
                    <a:pt x="820" y="445"/>
                  </a:lnTo>
                  <a:lnTo>
                    <a:pt x="268" y="445"/>
                  </a:lnTo>
                  <a:lnTo>
                    <a:pt x="0" y="4412"/>
                  </a:lnTo>
                  <a:lnTo>
                    <a:pt x="0" y="16311"/>
                  </a:lnTo>
                  <a:lnTo>
                    <a:pt x="268" y="17633"/>
                  </a:lnTo>
                  <a:lnTo>
                    <a:pt x="544" y="18956"/>
                  </a:lnTo>
                  <a:lnTo>
                    <a:pt x="1088" y="19833"/>
                  </a:lnTo>
                  <a:lnTo>
                    <a:pt x="1908" y="20723"/>
                  </a:lnTo>
                  <a:lnTo>
                    <a:pt x="3825" y="21155"/>
                  </a:lnTo>
                  <a:lnTo>
                    <a:pt x="6009" y="21600"/>
                  </a:lnTo>
                  <a:lnTo>
                    <a:pt x="10386" y="20723"/>
                  </a:lnTo>
                  <a:lnTo>
                    <a:pt x="13122" y="20278"/>
                  </a:lnTo>
                  <a:lnTo>
                    <a:pt x="18319" y="20278"/>
                  </a:lnTo>
                  <a:lnTo>
                    <a:pt x="21048" y="19833"/>
                  </a:lnTo>
                  <a:lnTo>
                    <a:pt x="21600" y="19401"/>
                  </a:lnTo>
                  <a:lnTo>
                    <a:pt x="21600" y="18511"/>
                  </a:lnTo>
                  <a:lnTo>
                    <a:pt x="21048" y="16311"/>
                  </a:lnTo>
                  <a:lnTo>
                    <a:pt x="20780" y="14112"/>
                  </a:lnTo>
                  <a:lnTo>
                    <a:pt x="20780" y="9700"/>
                  </a:lnTo>
                  <a:lnTo>
                    <a:pt x="21048" y="7056"/>
                  </a:lnTo>
                  <a:lnTo>
                    <a:pt x="21048" y="4857"/>
                  </a:lnTo>
                  <a:lnTo>
                    <a:pt x="20780" y="2644"/>
                  </a:lnTo>
                  <a:lnTo>
                    <a:pt x="19960" y="445"/>
                  </a:lnTo>
                  <a:lnTo>
                    <a:pt x="19684" y="445"/>
                  </a:lnTo>
                  <a:lnTo>
                    <a:pt x="19408" y="0"/>
                  </a:lnTo>
                  <a:lnTo>
                    <a:pt x="16679" y="445"/>
                  </a:lnTo>
                  <a:lnTo>
                    <a:pt x="13943" y="445"/>
                  </a:lnTo>
                  <a:lnTo>
                    <a:pt x="8202" y="0"/>
                  </a:lnTo>
                  <a:close/>
                </a:path>
              </a:pathLst>
            </a:custGeom>
            <a:solidFill>
              <a:srgbClr val="95A5A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21" name="Shape 1507"/>
            <p:cNvSpPr/>
            <p:nvPr/>
          </p:nvSpPr>
          <p:spPr>
            <a:xfrm>
              <a:off x="4817303" y="6783568"/>
              <a:ext cx="172085" cy="8043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427" y="0"/>
                  </a:moveTo>
                  <a:lnTo>
                    <a:pt x="7014" y="1212"/>
                  </a:lnTo>
                  <a:lnTo>
                    <a:pt x="566" y="1212"/>
                  </a:lnTo>
                  <a:lnTo>
                    <a:pt x="283" y="1800"/>
                  </a:lnTo>
                  <a:lnTo>
                    <a:pt x="0" y="2406"/>
                  </a:lnTo>
                  <a:lnTo>
                    <a:pt x="0" y="3012"/>
                  </a:lnTo>
                  <a:lnTo>
                    <a:pt x="283" y="3600"/>
                  </a:lnTo>
                  <a:lnTo>
                    <a:pt x="0" y="7200"/>
                  </a:lnTo>
                  <a:lnTo>
                    <a:pt x="0" y="11406"/>
                  </a:lnTo>
                  <a:lnTo>
                    <a:pt x="283" y="19212"/>
                  </a:lnTo>
                  <a:lnTo>
                    <a:pt x="283" y="21600"/>
                  </a:lnTo>
                  <a:lnTo>
                    <a:pt x="1408" y="21600"/>
                  </a:lnTo>
                  <a:lnTo>
                    <a:pt x="1408" y="13206"/>
                  </a:lnTo>
                  <a:lnTo>
                    <a:pt x="1125" y="8412"/>
                  </a:lnTo>
                  <a:lnTo>
                    <a:pt x="1125" y="4206"/>
                  </a:lnTo>
                  <a:lnTo>
                    <a:pt x="7572" y="3600"/>
                  </a:lnTo>
                  <a:lnTo>
                    <a:pt x="14028" y="2406"/>
                  </a:lnTo>
                  <a:lnTo>
                    <a:pt x="16269" y="2406"/>
                  </a:lnTo>
                  <a:lnTo>
                    <a:pt x="18235" y="3012"/>
                  </a:lnTo>
                  <a:lnTo>
                    <a:pt x="19351" y="3600"/>
                  </a:lnTo>
                  <a:lnTo>
                    <a:pt x="19917" y="5400"/>
                  </a:lnTo>
                  <a:lnTo>
                    <a:pt x="20192" y="7200"/>
                  </a:lnTo>
                  <a:lnTo>
                    <a:pt x="20475" y="9606"/>
                  </a:lnTo>
                  <a:lnTo>
                    <a:pt x="20475" y="15612"/>
                  </a:lnTo>
                  <a:lnTo>
                    <a:pt x="20192" y="21600"/>
                  </a:lnTo>
                  <a:lnTo>
                    <a:pt x="21034" y="21600"/>
                  </a:lnTo>
                  <a:lnTo>
                    <a:pt x="21600" y="15006"/>
                  </a:lnTo>
                  <a:lnTo>
                    <a:pt x="21600" y="9000"/>
                  </a:lnTo>
                  <a:lnTo>
                    <a:pt x="21317" y="5400"/>
                  </a:lnTo>
                  <a:lnTo>
                    <a:pt x="20759" y="3012"/>
                  </a:lnTo>
                  <a:lnTo>
                    <a:pt x="19634" y="1212"/>
                  </a:lnTo>
                  <a:lnTo>
                    <a:pt x="18235" y="606"/>
                  </a:lnTo>
                  <a:lnTo>
                    <a:pt x="16827" y="0"/>
                  </a:lnTo>
                  <a:close/>
                </a:path>
              </a:pathLst>
            </a:custGeom>
            <a:solidFill>
              <a:srgbClr val="95A5A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22" name="Shape 1508"/>
            <p:cNvSpPr/>
            <p:nvPr/>
          </p:nvSpPr>
          <p:spPr>
            <a:xfrm>
              <a:off x="4571553" y="6470790"/>
              <a:ext cx="183235" cy="10943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278" y="1755"/>
                  </a:moveTo>
                  <a:lnTo>
                    <a:pt x="20544" y="2201"/>
                  </a:lnTo>
                  <a:lnTo>
                    <a:pt x="20810" y="2201"/>
                  </a:lnTo>
                  <a:lnTo>
                    <a:pt x="20810" y="3524"/>
                  </a:lnTo>
                  <a:lnTo>
                    <a:pt x="20544" y="7493"/>
                  </a:lnTo>
                  <a:lnTo>
                    <a:pt x="19754" y="14985"/>
                  </a:lnTo>
                  <a:lnTo>
                    <a:pt x="19488" y="17199"/>
                  </a:lnTo>
                  <a:lnTo>
                    <a:pt x="18964" y="18522"/>
                  </a:lnTo>
                  <a:lnTo>
                    <a:pt x="18173" y="18954"/>
                  </a:lnTo>
                  <a:lnTo>
                    <a:pt x="16593" y="19399"/>
                  </a:lnTo>
                  <a:lnTo>
                    <a:pt x="13957" y="19845"/>
                  </a:lnTo>
                  <a:lnTo>
                    <a:pt x="11062" y="19399"/>
                  </a:lnTo>
                  <a:lnTo>
                    <a:pt x="6587" y="18954"/>
                  </a:lnTo>
                  <a:lnTo>
                    <a:pt x="3951" y="18954"/>
                  </a:lnTo>
                  <a:lnTo>
                    <a:pt x="2629" y="18522"/>
                  </a:lnTo>
                  <a:lnTo>
                    <a:pt x="2104" y="18076"/>
                  </a:lnTo>
                  <a:lnTo>
                    <a:pt x="1580" y="17199"/>
                  </a:lnTo>
                  <a:lnTo>
                    <a:pt x="1314" y="16308"/>
                  </a:lnTo>
                  <a:lnTo>
                    <a:pt x="1048" y="14985"/>
                  </a:lnTo>
                  <a:lnTo>
                    <a:pt x="1048" y="7047"/>
                  </a:lnTo>
                  <a:lnTo>
                    <a:pt x="1580" y="2646"/>
                  </a:lnTo>
                  <a:lnTo>
                    <a:pt x="3419" y="2201"/>
                  </a:lnTo>
                  <a:lnTo>
                    <a:pt x="5797" y="2201"/>
                  </a:lnTo>
                  <a:lnTo>
                    <a:pt x="9482" y="1755"/>
                  </a:lnTo>
                  <a:close/>
                  <a:moveTo>
                    <a:pt x="5797" y="0"/>
                  </a:moveTo>
                  <a:lnTo>
                    <a:pt x="3685" y="432"/>
                  </a:lnTo>
                  <a:lnTo>
                    <a:pt x="1580" y="878"/>
                  </a:lnTo>
                  <a:lnTo>
                    <a:pt x="1314" y="432"/>
                  </a:lnTo>
                  <a:lnTo>
                    <a:pt x="1048" y="432"/>
                  </a:lnTo>
                  <a:lnTo>
                    <a:pt x="790" y="878"/>
                  </a:lnTo>
                  <a:lnTo>
                    <a:pt x="790" y="1323"/>
                  </a:lnTo>
                  <a:lnTo>
                    <a:pt x="524" y="1755"/>
                  </a:lnTo>
                  <a:lnTo>
                    <a:pt x="258" y="2646"/>
                  </a:lnTo>
                  <a:lnTo>
                    <a:pt x="258" y="3078"/>
                  </a:lnTo>
                  <a:lnTo>
                    <a:pt x="524" y="3524"/>
                  </a:lnTo>
                  <a:lnTo>
                    <a:pt x="0" y="9261"/>
                  </a:lnTo>
                  <a:lnTo>
                    <a:pt x="0" y="14985"/>
                  </a:lnTo>
                  <a:lnTo>
                    <a:pt x="258" y="16753"/>
                  </a:lnTo>
                  <a:lnTo>
                    <a:pt x="524" y="18076"/>
                  </a:lnTo>
                  <a:lnTo>
                    <a:pt x="1580" y="19845"/>
                  </a:lnTo>
                  <a:lnTo>
                    <a:pt x="3685" y="20722"/>
                  </a:lnTo>
                  <a:lnTo>
                    <a:pt x="5797" y="21168"/>
                  </a:lnTo>
                  <a:lnTo>
                    <a:pt x="10272" y="21600"/>
                  </a:lnTo>
                  <a:lnTo>
                    <a:pt x="15279" y="21600"/>
                  </a:lnTo>
                  <a:lnTo>
                    <a:pt x="17649" y="21168"/>
                  </a:lnTo>
                  <a:lnTo>
                    <a:pt x="20278" y="20277"/>
                  </a:lnTo>
                  <a:lnTo>
                    <a:pt x="20544" y="19845"/>
                  </a:lnTo>
                  <a:lnTo>
                    <a:pt x="20544" y="19399"/>
                  </a:lnTo>
                  <a:lnTo>
                    <a:pt x="20810" y="14985"/>
                  </a:lnTo>
                  <a:lnTo>
                    <a:pt x="21068" y="10584"/>
                  </a:lnTo>
                  <a:lnTo>
                    <a:pt x="21334" y="6170"/>
                  </a:lnTo>
                  <a:lnTo>
                    <a:pt x="21600" y="1323"/>
                  </a:lnTo>
                  <a:lnTo>
                    <a:pt x="21600" y="878"/>
                  </a:lnTo>
                  <a:lnTo>
                    <a:pt x="21334" y="878"/>
                  </a:lnTo>
                  <a:lnTo>
                    <a:pt x="18173" y="432"/>
                  </a:lnTo>
                  <a:lnTo>
                    <a:pt x="15279" y="0"/>
                  </a:lnTo>
                  <a:lnTo>
                    <a:pt x="8958" y="432"/>
                  </a:lnTo>
                  <a:lnTo>
                    <a:pt x="5797" y="0"/>
                  </a:lnTo>
                  <a:close/>
                </a:path>
              </a:pathLst>
            </a:custGeom>
            <a:solidFill>
              <a:srgbClr val="95A5A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23" name="Shape 1509"/>
            <p:cNvSpPr/>
            <p:nvPr/>
          </p:nvSpPr>
          <p:spPr>
            <a:xfrm>
              <a:off x="3364971" y="6466277"/>
              <a:ext cx="178789" cy="11176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669" y="1732"/>
                  </a:moveTo>
                  <a:lnTo>
                    <a:pt x="7825" y="2591"/>
                  </a:lnTo>
                  <a:lnTo>
                    <a:pt x="9718" y="2591"/>
                  </a:lnTo>
                  <a:lnTo>
                    <a:pt x="15114" y="3027"/>
                  </a:lnTo>
                  <a:lnTo>
                    <a:pt x="17816" y="3027"/>
                  </a:lnTo>
                  <a:lnTo>
                    <a:pt x="20518" y="2591"/>
                  </a:lnTo>
                  <a:lnTo>
                    <a:pt x="19980" y="9068"/>
                  </a:lnTo>
                  <a:lnTo>
                    <a:pt x="19980" y="15123"/>
                  </a:lnTo>
                  <a:lnTo>
                    <a:pt x="19708" y="16841"/>
                  </a:lnTo>
                  <a:lnTo>
                    <a:pt x="19708" y="18137"/>
                  </a:lnTo>
                  <a:lnTo>
                    <a:pt x="18898" y="19009"/>
                  </a:lnTo>
                  <a:lnTo>
                    <a:pt x="18088" y="19009"/>
                  </a:lnTo>
                  <a:lnTo>
                    <a:pt x="12957" y="19432"/>
                  </a:lnTo>
                  <a:lnTo>
                    <a:pt x="10527" y="19432"/>
                  </a:lnTo>
                  <a:lnTo>
                    <a:pt x="7016" y="19868"/>
                  </a:lnTo>
                  <a:lnTo>
                    <a:pt x="5131" y="19432"/>
                  </a:lnTo>
                  <a:lnTo>
                    <a:pt x="3512" y="19432"/>
                  </a:lnTo>
                  <a:lnTo>
                    <a:pt x="2429" y="18573"/>
                  </a:lnTo>
                  <a:lnTo>
                    <a:pt x="1892" y="17714"/>
                  </a:lnTo>
                  <a:lnTo>
                    <a:pt x="1620" y="7773"/>
                  </a:lnTo>
                  <a:lnTo>
                    <a:pt x="1620" y="3027"/>
                  </a:lnTo>
                  <a:lnTo>
                    <a:pt x="1347" y="3463"/>
                  </a:lnTo>
                  <a:lnTo>
                    <a:pt x="1082" y="3027"/>
                  </a:lnTo>
                  <a:lnTo>
                    <a:pt x="1347" y="3027"/>
                  </a:lnTo>
                  <a:lnTo>
                    <a:pt x="1347" y="2168"/>
                  </a:lnTo>
                  <a:lnTo>
                    <a:pt x="3512" y="1732"/>
                  </a:lnTo>
                  <a:close/>
                  <a:moveTo>
                    <a:pt x="2157" y="0"/>
                  </a:moveTo>
                  <a:lnTo>
                    <a:pt x="1082" y="436"/>
                  </a:lnTo>
                  <a:lnTo>
                    <a:pt x="273" y="872"/>
                  </a:lnTo>
                  <a:lnTo>
                    <a:pt x="0" y="1295"/>
                  </a:lnTo>
                  <a:lnTo>
                    <a:pt x="0" y="2168"/>
                  </a:lnTo>
                  <a:lnTo>
                    <a:pt x="273" y="2591"/>
                  </a:lnTo>
                  <a:lnTo>
                    <a:pt x="810" y="2591"/>
                  </a:lnTo>
                  <a:lnTo>
                    <a:pt x="537" y="4323"/>
                  </a:lnTo>
                  <a:lnTo>
                    <a:pt x="537" y="12955"/>
                  </a:lnTo>
                  <a:lnTo>
                    <a:pt x="810" y="19432"/>
                  </a:lnTo>
                  <a:lnTo>
                    <a:pt x="1082" y="19868"/>
                  </a:lnTo>
                  <a:lnTo>
                    <a:pt x="1347" y="20305"/>
                  </a:lnTo>
                  <a:lnTo>
                    <a:pt x="3512" y="21164"/>
                  </a:lnTo>
                  <a:lnTo>
                    <a:pt x="5669" y="21600"/>
                  </a:lnTo>
                  <a:lnTo>
                    <a:pt x="17006" y="21600"/>
                  </a:lnTo>
                  <a:lnTo>
                    <a:pt x="19163" y="21164"/>
                  </a:lnTo>
                  <a:lnTo>
                    <a:pt x="19980" y="20728"/>
                  </a:lnTo>
                  <a:lnTo>
                    <a:pt x="20518" y="19868"/>
                  </a:lnTo>
                  <a:lnTo>
                    <a:pt x="20790" y="19009"/>
                  </a:lnTo>
                  <a:lnTo>
                    <a:pt x="21055" y="17714"/>
                  </a:lnTo>
                  <a:lnTo>
                    <a:pt x="21055" y="9941"/>
                  </a:lnTo>
                  <a:lnTo>
                    <a:pt x="21600" y="2168"/>
                  </a:lnTo>
                  <a:lnTo>
                    <a:pt x="21327" y="1295"/>
                  </a:lnTo>
                  <a:lnTo>
                    <a:pt x="20790" y="872"/>
                  </a:lnTo>
                  <a:lnTo>
                    <a:pt x="17816" y="1295"/>
                  </a:lnTo>
                  <a:lnTo>
                    <a:pt x="14576" y="1295"/>
                  </a:lnTo>
                  <a:lnTo>
                    <a:pt x="7825" y="436"/>
                  </a:lnTo>
                  <a:lnTo>
                    <a:pt x="4049" y="0"/>
                  </a:lnTo>
                  <a:close/>
                </a:path>
              </a:pathLst>
            </a:custGeom>
            <a:solidFill>
              <a:srgbClr val="95A5A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24" name="Shape 1510"/>
            <p:cNvSpPr/>
            <p:nvPr/>
          </p:nvSpPr>
          <p:spPr>
            <a:xfrm>
              <a:off x="5572536" y="6464087"/>
              <a:ext cx="185492" cy="11614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903" y="1247"/>
                  </a:moveTo>
                  <a:lnTo>
                    <a:pt x="7025" y="1654"/>
                  </a:lnTo>
                  <a:lnTo>
                    <a:pt x="10665" y="2074"/>
                  </a:lnTo>
                  <a:lnTo>
                    <a:pt x="14050" y="2493"/>
                  </a:lnTo>
                  <a:lnTo>
                    <a:pt x="16654" y="2901"/>
                  </a:lnTo>
                  <a:lnTo>
                    <a:pt x="19258" y="2901"/>
                  </a:lnTo>
                  <a:lnTo>
                    <a:pt x="19776" y="3320"/>
                  </a:lnTo>
                  <a:lnTo>
                    <a:pt x="20039" y="4147"/>
                  </a:lnTo>
                  <a:lnTo>
                    <a:pt x="20557" y="7480"/>
                  </a:lnTo>
                  <a:lnTo>
                    <a:pt x="20557" y="15367"/>
                  </a:lnTo>
                  <a:lnTo>
                    <a:pt x="20294" y="17860"/>
                  </a:lnTo>
                  <a:lnTo>
                    <a:pt x="20039" y="18699"/>
                  </a:lnTo>
                  <a:lnTo>
                    <a:pt x="19776" y="19107"/>
                  </a:lnTo>
                  <a:lnTo>
                    <a:pt x="18733" y="19946"/>
                  </a:lnTo>
                  <a:lnTo>
                    <a:pt x="16654" y="19946"/>
                  </a:lnTo>
                  <a:lnTo>
                    <a:pt x="13269" y="19526"/>
                  </a:lnTo>
                  <a:lnTo>
                    <a:pt x="11445" y="19107"/>
                  </a:lnTo>
                  <a:lnTo>
                    <a:pt x="9884" y="19107"/>
                  </a:lnTo>
                  <a:lnTo>
                    <a:pt x="5464" y="19946"/>
                  </a:lnTo>
                  <a:lnTo>
                    <a:pt x="3640" y="19526"/>
                  </a:lnTo>
                  <a:lnTo>
                    <a:pt x="3122" y="19526"/>
                  </a:lnTo>
                  <a:lnTo>
                    <a:pt x="2859" y="19107"/>
                  </a:lnTo>
                  <a:lnTo>
                    <a:pt x="2604" y="18280"/>
                  </a:lnTo>
                  <a:lnTo>
                    <a:pt x="2342" y="15787"/>
                  </a:lnTo>
                  <a:lnTo>
                    <a:pt x="2342" y="2074"/>
                  </a:lnTo>
                  <a:lnTo>
                    <a:pt x="2079" y="1654"/>
                  </a:lnTo>
                  <a:lnTo>
                    <a:pt x="3903" y="1247"/>
                  </a:lnTo>
                  <a:close/>
                  <a:moveTo>
                    <a:pt x="2604" y="0"/>
                  </a:moveTo>
                  <a:lnTo>
                    <a:pt x="1298" y="407"/>
                  </a:lnTo>
                  <a:lnTo>
                    <a:pt x="263" y="1654"/>
                  </a:lnTo>
                  <a:lnTo>
                    <a:pt x="0" y="2074"/>
                  </a:lnTo>
                  <a:lnTo>
                    <a:pt x="518" y="2901"/>
                  </a:lnTo>
                  <a:lnTo>
                    <a:pt x="781" y="2493"/>
                  </a:lnTo>
                  <a:lnTo>
                    <a:pt x="1561" y="2074"/>
                  </a:lnTo>
                  <a:lnTo>
                    <a:pt x="1824" y="1864"/>
                  </a:lnTo>
                  <a:lnTo>
                    <a:pt x="1824" y="2074"/>
                  </a:lnTo>
                  <a:lnTo>
                    <a:pt x="1298" y="6233"/>
                  </a:lnTo>
                  <a:lnTo>
                    <a:pt x="1043" y="9973"/>
                  </a:lnTo>
                  <a:lnTo>
                    <a:pt x="1043" y="12466"/>
                  </a:lnTo>
                  <a:lnTo>
                    <a:pt x="1298" y="14960"/>
                  </a:lnTo>
                  <a:lnTo>
                    <a:pt x="1298" y="19946"/>
                  </a:lnTo>
                  <a:lnTo>
                    <a:pt x="1561" y="20773"/>
                  </a:lnTo>
                  <a:lnTo>
                    <a:pt x="1824" y="20773"/>
                  </a:lnTo>
                  <a:lnTo>
                    <a:pt x="4165" y="21193"/>
                  </a:lnTo>
                  <a:lnTo>
                    <a:pt x="6507" y="21193"/>
                  </a:lnTo>
                  <a:lnTo>
                    <a:pt x="11445" y="20773"/>
                  </a:lnTo>
                  <a:lnTo>
                    <a:pt x="13269" y="21193"/>
                  </a:lnTo>
                  <a:lnTo>
                    <a:pt x="15093" y="21600"/>
                  </a:lnTo>
                  <a:lnTo>
                    <a:pt x="18996" y="21600"/>
                  </a:lnTo>
                  <a:lnTo>
                    <a:pt x="20039" y="20773"/>
                  </a:lnTo>
                  <a:lnTo>
                    <a:pt x="21074" y="19526"/>
                  </a:lnTo>
                  <a:lnTo>
                    <a:pt x="21337" y="17453"/>
                  </a:lnTo>
                  <a:lnTo>
                    <a:pt x="21600" y="14960"/>
                  </a:lnTo>
                  <a:lnTo>
                    <a:pt x="21600" y="10380"/>
                  </a:lnTo>
                  <a:lnTo>
                    <a:pt x="21337" y="6233"/>
                  </a:lnTo>
                  <a:lnTo>
                    <a:pt x="20819" y="3740"/>
                  </a:lnTo>
                  <a:lnTo>
                    <a:pt x="20294" y="2493"/>
                  </a:lnTo>
                  <a:lnTo>
                    <a:pt x="19776" y="1654"/>
                  </a:lnTo>
                  <a:lnTo>
                    <a:pt x="18478" y="1247"/>
                  </a:lnTo>
                  <a:lnTo>
                    <a:pt x="17172" y="1654"/>
                  </a:lnTo>
                  <a:lnTo>
                    <a:pt x="16136" y="1654"/>
                  </a:lnTo>
                  <a:lnTo>
                    <a:pt x="14830" y="1247"/>
                  </a:lnTo>
                  <a:lnTo>
                    <a:pt x="12489" y="827"/>
                  </a:lnTo>
                  <a:lnTo>
                    <a:pt x="8849" y="407"/>
                  </a:lnTo>
                  <a:lnTo>
                    <a:pt x="5201" y="0"/>
                  </a:lnTo>
                  <a:close/>
                </a:path>
              </a:pathLst>
            </a:custGeom>
            <a:solidFill>
              <a:srgbClr val="95A5A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25" name="Shape 1511"/>
            <p:cNvSpPr/>
            <p:nvPr/>
          </p:nvSpPr>
          <p:spPr>
            <a:xfrm>
              <a:off x="4971469" y="6470790"/>
              <a:ext cx="185491" cy="10724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557" y="2246"/>
                  </a:moveTo>
                  <a:lnTo>
                    <a:pt x="20039" y="18900"/>
                  </a:lnTo>
                  <a:lnTo>
                    <a:pt x="15611" y="19341"/>
                  </a:lnTo>
                  <a:lnTo>
                    <a:pt x="11190" y="18900"/>
                  </a:lnTo>
                  <a:lnTo>
                    <a:pt x="6770" y="18900"/>
                  </a:lnTo>
                  <a:lnTo>
                    <a:pt x="2342" y="19341"/>
                  </a:lnTo>
                  <a:lnTo>
                    <a:pt x="1561" y="15291"/>
                  </a:lnTo>
                  <a:lnTo>
                    <a:pt x="1306" y="10800"/>
                  </a:lnTo>
                  <a:lnTo>
                    <a:pt x="1043" y="6750"/>
                  </a:lnTo>
                  <a:lnTo>
                    <a:pt x="1561" y="2700"/>
                  </a:lnTo>
                  <a:lnTo>
                    <a:pt x="2342" y="2246"/>
                  </a:lnTo>
                  <a:lnTo>
                    <a:pt x="3122" y="2246"/>
                  </a:lnTo>
                  <a:lnTo>
                    <a:pt x="4683" y="2700"/>
                  </a:lnTo>
                  <a:lnTo>
                    <a:pt x="8586" y="3141"/>
                  </a:lnTo>
                  <a:lnTo>
                    <a:pt x="14575" y="3141"/>
                  </a:lnTo>
                  <a:lnTo>
                    <a:pt x="20557" y="2246"/>
                  </a:lnTo>
                  <a:close/>
                  <a:moveTo>
                    <a:pt x="3122" y="0"/>
                  </a:moveTo>
                  <a:lnTo>
                    <a:pt x="1561" y="441"/>
                  </a:lnTo>
                  <a:lnTo>
                    <a:pt x="1306" y="441"/>
                  </a:lnTo>
                  <a:lnTo>
                    <a:pt x="1043" y="896"/>
                  </a:lnTo>
                  <a:lnTo>
                    <a:pt x="781" y="896"/>
                  </a:lnTo>
                  <a:lnTo>
                    <a:pt x="526" y="1791"/>
                  </a:lnTo>
                  <a:lnTo>
                    <a:pt x="781" y="2246"/>
                  </a:lnTo>
                  <a:lnTo>
                    <a:pt x="263" y="4491"/>
                  </a:lnTo>
                  <a:lnTo>
                    <a:pt x="0" y="6750"/>
                  </a:lnTo>
                  <a:lnTo>
                    <a:pt x="0" y="11696"/>
                  </a:lnTo>
                  <a:lnTo>
                    <a:pt x="526" y="16641"/>
                  </a:lnTo>
                  <a:lnTo>
                    <a:pt x="1306" y="20691"/>
                  </a:lnTo>
                  <a:lnTo>
                    <a:pt x="1561" y="21146"/>
                  </a:lnTo>
                  <a:lnTo>
                    <a:pt x="2087" y="21600"/>
                  </a:lnTo>
                  <a:lnTo>
                    <a:pt x="6770" y="20691"/>
                  </a:lnTo>
                  <a:lnTo>
                    <a:pt x="16136" y="21600"/>
                  </a:lnTo>
                  <a:lnTo>
                    <a:pt x="20819" y="21146"/>
                  </a:lnTo>
                  <a:lnTo>
                    <a:pt x="21074" y="20691"/>
                  </a:lnTo>
                  <a:lnTo>
                    <a:pt x="21337" y="20250"/>
                  </a:lnTo>
                  <a:lnTo>
                    <a:pt x="21337" y="10800"/>
                  </a:lnTo>
                  <a:lnTo>
                    <a:pt x="21600" y="1350"/>
                  </a:lnTo>
                  <a:lnTo>
                    <a:pt x="21600" y="441"/>
                  </a:lnTo>
                  <a:lnTo>
                    <a:pt x="21074" y="0"/>
                  </a:lnTo>
                  <a:lnTo>
                    <a:pt x="14575" y="896"/>
                  </a:lnTo>
                  <a:lnTo>
                    <a:pt x="11453" y="1350"/>
                  </a:lnTo>
                  <a:lnTo>
                    <a:pt x="8068" y="896"/>
                  </a:lnTo>
                  <a:lnTo>
                    <a:pt x="4946" y="441"/>
                  </a:lnTo>
                  <a:lnTo>
                    <a:pt x="3122" y="0"/>
                  </a:lnTo>
                  <a:close/>
                </a:path>
              </a:pathLst>
            </a:custGeom>
            <a:solidFill>
              <a:srgbClr val="95A5A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26" name="Shape 1512"/>
            <p:cNvSpPr/>
            <p:nvPr/>
          </p:nvSpPr>
          <p:spPr>
            <a:xfrm>
              <a:off x="3557164" y="6593632"/>
              <a:ext cx="172019" cy="17434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267" y="1110"/>
                  </a:moveTo>
                  <a:lnTo>
                    <a:pt x="18233" y="1390"/>
                  </a:lnTo>
                  <a:lnTo>
                    <a:pt x="19358" y="1661"/>
                  </a:lnTo>
                  <a:lnTo>
                    <a:pt x="19917" y="2220"/>
                  </a:lnTo>
                  <a:lnTo>
                    <a:pt x="20200" y="3322"/>
                  </a:lnTo>
                  <a:lnTo>
                    <a:pt x="20475" y="4432"/>
                  </a:lnTo>
                  <a:lnTo>
                    <a:pt x="20475" y="6372"/>
                  </a:lnTo>
                  <a:lnTo>
                    <a:pt x="20200" y="8305"/>
                  </a:lnTo>
                  <a:lnTo>
                    <a:pt x="19633" y="12465"/>
                  </a:lnTo>
                  <a:lnTo>
                    <a:pt x="19633" y="18278"/>
                  </a:lnTo>
                  <a:lnTo>
                    <a:pt x="19358" y="19380"/>
                  </a:lnTo>
                  <a:lnTo>
                    <a:pt x="18517" y="19939"/>
                  </a:lnTo>
                  <a:lnTo>
                    <a:pt x="17675" y="20210"/>
                  </a:lnTo>
                  <a:lnTo>
                    <a:pt x="16550" y="20210"/>
                  </a:lnTo>
                  <a:lnTo>
                    <a:pt x="15425" y="19939"/>
                  </a:lnTo>
                  <a:lnTo>
                    <a:pt x="13467" y="19380"/>
                  </a:lnTo>
                  <a:lnTo>
                    <a:pt x="10375" y="19380"/>
                  </a:lnTo>
                  <a:lnTo>
                    <a:pt x="7575" y="19660"/>
                  </a:lnTo>
                  <a:lnTo>
                    <a:pt x="5892" y="19939"/>
                  </a:lnTo>
                  <a:lnTo>
                    <a:pt x="3925" y="19939"/>
                  </a:lnTo>
                  <a:lnTo>
                    <a:pt x="2800" y="19660"/>
                  </a:lnTo>
                  <a:lnTo>
                    <a:pt x="2242" y="19380"/>
                  </a:lnTo>
                  <a:lnTo>
                    <a:pt x="1400" y="18829"/>
                  </a:lnTo>
                  <a:lnTo>
                    <a:pt x="1117" y="17999"/>
                  </a:lnTo>
                  <a:lnTo>
                    <a:pt x="1117" y="11635"/>
                  </a:lnTo>
                  <a:lnTo>
                    <a:pt x="1400" y="8864"/>
                  </a:lnTo>
                  <a:lnTo>
                    <a:pt x="1117" y="6093"/>
                  </a:lnTo>
                  <a:lnTo>
                    <a:pt x="1117" y="1661"/>
                  </a:lnTo>
                  <a:lnTo>
                    <a:pt x="7575" y="1661"/>
                  </a:lnTo>
                  <a:lnTo>
                    <a:pt x="14025" y="1110"/>
                  </a:lnTo>
                  <a:close/>
                  <a:moveTo>
                    <a:pt x="15425" y="0"/>
                  </a:moveTo>
                  <a:lnTo>
                    <a:pt x="7008" y="559"/>
                  </a:lnTo>
                  <a:lnTo>
                    <a:pt x="558" y="559"/>
                  </a:lnTo>
                  <a:lnTo>
                    <a:pt x="275" y="830"/>
                  </a:lnTo>
                  <a:lnTo>
                    <a:pt x="0" y="1110"/>
                  </a:lnTo>
                  <a:lnTo>
                    <a:pt x="0" y="1390"/>
                  </a:lnTo>
                  <a:lnTo>
                    <a:pt x="275" y="1661"/>
                  </a:lnTo>
                  <a:lnTo>
                    <a:pt x="0" y="3322"/>
                  </a:lnTo>
                  <a:lnTo>
                    <a:pt x="0" y="5262"/>
                  </a:lnTo>
                  <a:lnTo>
                    <a:pt x="275" y="8864"/>
                  </a:lnTo>
                  <a:lnTo>
                    <a:pt x="0" y="14397"/>
                  </a:lnTo>
                  <a:lnTo>
                    <a:pt x="0" y="17168"/>
                  </a:lnTo>
                  <a:lnTo>
                    <a:pt x="275" y="19939"/>
                  </a:lnTo>
                  <a:lnTo>
                    <a:pt x="558" y="20210"/>
                  </a:lnTo>
                  <a:lnTo>
                    <a:pt x="842" y="20490"/>
                  </a:lnTo>
                  <a:lnTo>
                    <a:pt x="3642" y="20770"/>
                  </a:lnTo>
                  <a:lnTo>
                    <a:pt x="6450" y="21041"/>
                  </a:lnTo>
                  <a:lnTo>
                    <a:pt x="12342" y="20490"/>
                  </a:lnTo>
                  <a:lnTo>
                    <a:pt x="14025" y="20770"/>
                  </a:lnTo>
                  <a:lnTo>
                    <a:pt x="15992" y="21320"/>
                  </a:lnTo>
                  <a:lnTo>
                    <a:pt x="18233" y="21600"/>
                  </a:lnTo>
                  <a:lnTo>
                    <a:pt x="19075" y="21320"/>
                  </a:lnTo>
                  <a:lnTo>
                    <a:pt x="19633" y="21041"/>
                  </a:lnTo>
                  <a:lnTo>
                    <a:pt x="20200" y="20210"/>
                  </a:lnTo>
                  <a:lnTo>
                    <a:pt x="20475" y="19660"/>
                  </a:lnTo>
                  <a:lnTo>
                    <a:pt x="20758" y="17999"/>
                  </a:lnTo>
                  <a:lnTo>
                    <a:pt x="20758" y="12736"/>
                  </a:lnTo>
                  <a:lnTo>
                    <a:pt x="21042" y="10804"/>
                  </a:lnTo>
                  <a:lnTo>
                    <a:pt x="21317" y="6923"/>
                  </a:lnTo>
                  <a:lnTo>
                    <a:pt x="21600" y="4152"/>
                  </a:lnTo>
                  <a:lnTo>
                    <a:pt x="21317" y="2491"/>
                  </a:lnTo>
                  <a:lnTo>
                    <a:pt x="20758" y="1390"/>
                  </a:lnTo>
                  <a:lnTo>
                    <a:pt x="19633" y="559"/>
                  </a:lnTo>
                  <a:lnTo>
                    <a:pt x="16833" y="0"/>
                  </a:lnTo>
                  <a:close/>
                </a:path>
              </a:pathLst>
            </a:custGeom>
            <a:solidFill>
              <a:srgbClr val="95A5A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27" name="Shape 1513"/>
            <p:cNvSpPr/>
            <p:nvPr/>
          </p:nvSpPr>
          <p:spPr>
            <a:xfrm>
              <a:off x="3559354" y="6470790"/>
              <a:ext cx="185492" cy="10724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557" y="2246"/>
                  </a:moveTo>
                  <a:lnTo>
                    <a:pt x="20039" y="18900"/>
                  </a:lnTo>
                  <a:lnTo>
                    <a:pt x="15611" y="19341"/>
                  </a:lnTo>
                  <a:lnTo>
                    <a:pt x="11190" y="18900"/>
                  </a:lnTo>
                  <a:lnTo>
                    <a:pt x="6770" y="18900"/>
                  </a:lnTo>
                  <a:lnTo>
                    <a:pt x="2342" y="19341"/>
                  </a:lnTo>
                  <a:lnTo>
                    <a:pt x="1561" y="15291"/>
                  </a:lnTo>
                  <a:lnTo>
                    <a:pt x="1306" y="10800"/>
                  </a:lnTo>
                  <a:lnTo>
                    <a:pt x="1043" y="6750"/>
                  </a:lnTo>
                  <a:lnTo>
                    <a:pt x="1561" y="2700"/>
                  </a:lnTo>
                  <a:lnTo>
                    <a:pt x="2342" y="2246"/>
                  </a:lnTo>
                  <a:lnTo>
                    <a:pt x="3122" y="2246"/>
                  </a:lnTo>
                  <a:lnTo>
                    <a:pt x="4683" y="2700"/>
                  </a:lnTo>
                  <a:lnTo>
                    <a:pt x="8586" y="3141"/>
                  </a:lnTo>
                  <a:lnTo>
                    <a:pt x="14575" y="3141"/>
                  </a:lnTo>
                  <a:lnTo>
                    <a:pt x="20557" y="2246"/>
                  </a:lnTo>
                  <a:close/>
                  <a:moveTo>
                    <a:pt x="3122" y="0"/>
                  </a:moveTo>
                  <a:lnTo>
                    <a:pt x="1561" y="441"/>
                  </a:lnTo>
                  <a:lnTo>
                    <a:pt x="1306" y="441"/>
                  </a:lnTo>
                  <a:lnTo>
                    <a:pt x="1043" y="896"/>
                  </a:lnTo>
                  <a:lnTo>
                    <a:pt x="781" y="896"/>
                  </a:lnTo>
                  <a:lnTo>
                    <a:pt x="526" y="1791"/>
                  </a:lnTo>
                  <a:lnTo>
                    <a:pt x="781" y="2246"/>
                  </a:lnTo>
                  <a:lnTo>
                    <a:pt x="263" y="4491"/>
                  </a:lnTo>
                  <a:lnTo>
                    <a:pt x="0" y="6750"/>
                  </a:lnTo>
                  <a:lnTo>
                    <a:pt x="0" y="11696"/>
                  </a:lnTo>
                  <a:lnTo>
                    <a:pt x="526" y="16641"/>
                  </a:lnTo>
                  <a:lnTo>
                    <a:pt x="1306" y="20691"/>
                  </a:lnTo>
                  <a:lnTo>
                    <a:pt x="1561" y="21146"/>
                  </a:lnTo>
                  <a:lnTo>
                    <a:pt x="2087" y="21600"/>
                  </a:lnTo>
                  <a:lnTo>
                    <a:pt x="6770" y="20691"/>
                  </a:lnTo>
                  <a:lnTo>
                    <a:pt x="16136" y="21600"/>
                  </a:lnTo>
                  <a:lnTo>
                    <a:pt x="20819" y="21146"/>
                  </a:lnTo>
                  <a:lnTo>
                    <a:pt x="21074" y="20691"/>
                  </a:lnTo>
                  <a:lnTo>
                    <a:pt x="21337" y="20250"/>
                  </a:lnTo>
                  <a:lnTo>
                    <a:pt x="21337" y="10800"/>
                  </a:lnTo>
                  <a:lnTo>
                    <a:pt x="21600" y="1350"/>
                  </a:lnTo>
                  <a:lnTo>
                    <a:pt x="21600" y="441"/>
                  </a:lnTo>
                  <a:lnTo>
                    <a:pt x="21074" y="0"/>
                  </a:lnTo>
                  <a:lnTo>
                    <a:pt x="14575" y="896"/>
                  </a:lnTo>
                  <a:lnTo>
                    <a:pt x="11453" y="1350"/>
                  </a:lnTo>
                  <a:lnTo>
                    <a:pt x="8068" y="896"/>
                  </a:lnTo>
                  <a:lnTo>
                    <a:pt x="4946" y="441"/>
                  </a:lnTo>
                  <a:lnTo>
                    <a:pt x="3122" y="0"/>
                  </a:lnTo>
                  <a:close/>
                </a:path>
              </a:pathLst>
            </a:custGeom>
            <a:solidFill>
              <a:srgbClr val="95A5A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28" name="Shape 1514"/>
            <p:cNvSpPr/>
            <p:nvPr/>
          </p:nvSpPr>
          <p:spPr>
            <a:xfrm>
              <a:off x="3651004" y="6788081"/>
              <a:ext cx="158614" cy="7592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128" y="0"/>
                  </a:moveTo>
                  <a:lnTo>
                    <a:pt x="5477" y="623"/>
                  </a:lnTo>
                  <a:lnTo>
                    <a:pt x="3037" y="1265"/>
                  </a:lnTo>
                  <a:lnTo>
                    <a:pt x="2124" y="1907"/>
                  </a:lnTo>
                  <a:lnTo>
                    <a:pt x="913" y="3172"/>
                  </a:lnTo>
                  <a:lnTo>
                    <a:pt x="298" y="6986"/>
                  </a:lnTo>
                  <a:lnTo>
                    <a:pt x="298" y="11442"/>
                  </a:lnTo>
                  <a:lnTo>
                    <a:pt x="0" y="21600"/>
                  </a:lnTo>
                  <a:lnTo>
                    <a:pt x="1211" y="21600"/>
                  </a:lnTo>
                  <a:lnTo>
                    <a:pt x="1518" y="15879"/>
                  </a:lnTo>
                  <a:lnTo>
                    <a:pt x="1518" y="10158"/>
                  </a:lnTo>
                  <a:lnTo>
                    <a:pt x="1826" y="6986"/>
                  </a:lnTo>
                  <a:lnTo>
                    <a:pt x="2124" y="5721"/>
                  </a:lnTo>
                  <a:lnTo>
                    <a:pt x="2738" y="4437"/>
                  </a:lnTo>
                  <a:lnTo>
                    <a:pt x="4564" y="3172"/>
                  </a:lnTo>
                  <a:lnTo>
                    <a:pt x="6688" y="2530"/>
                  </a:lnTo>
                  <a:lnTo>
                    <a:pt x="10041" y="2530"/>
                  </a:lnTo>
                  <a:lnTo>
                    <a:pt x="13692" y="3172"/>
                  </a:lnTo>
                  <a:lnTo>
                    <a:pt x="17036" y="3814"/>
                  </a:lnTo>
                  <a:lnTo>
                    <a:pt x="20380" y="5721"/>
                  </a:lnTo>
                  <a:lnTo>
                    <a:pt x="20082" y="12707"/>
                  </a:lnTo>
                  <a:lnTo>
                    <a:pt x="20380" y="19693"/>
                  </a:lnTo>
                  <a:lnTo>
                    <a:pt x="20082" y="21600"/>
                  </a:lnTo>
                  <a:lnTo>
                    <a:pt x="21600" y="21600"/>
                  </a:lnTo>
                  <a:lnTo>
                    <a:pt x="21600" y="18428"/>
                  </a:lnTo>
                  <a:lnTo>
                    <a:pt x="21293" y="8251"/>
                  </a:lnTo>
                  <a:lnTo>
                    <a:pt x="21293" y="5721"/>
                  </a:lnTo>
                  <a:lnTo>
                    <a:pt x="21600" y="5721"/>
                  </a:lnTo>
                  <a:lnTo>
                    <a:pt x="21600" y="3814"/>
                  </a:lnTo>
                  <a:lnTo>
                    <a:pt x="21293" y="3172"/>
                  </a:lnTo>
                  <a:lnTo>
                    <a:pt x="20994" y="3172"/>
                  </a:lnTo>
                  <a:lnTo>
                    <a:pt x="17343" y="1265"/>
                  </a:lnTo>
                  <a:lnTo>
                    <a:pt x="13385" y="0"/>
                  </a:lnTo>
                  <a:close/>
                </a:path>
              </a:pathLst>
            </a:custGeom>
            <a:solidFill>
              <a:srgbClr val="95A5A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29" name="Shape 1515"/>
            <p:cNvSpPr/>
            <p:nvPr/>
          </p:nvSpPr>
          <p:spPr>
            <a:xfrm>
              <a:off x="5009496" y="6783568"/>
              <a:ext cx="163126" cy="8043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002" y="0"/>
                  </a:moveTo>
                  <a:lnTo>
                    <a:pt x="17751" y="606"/>
                  </a:lnTo>
                  <a:lnTo>
                    <a:pt x="14491" y="1212"/>
                  </a:lnTo>
                  <a:lnTo>
                    <a:pt x="11239" y="1800"/>
                  </a:lnTo>
                  <a:lnTo>
                    <a:pt x="2663" y="1800"/>
                  </a:lnTo>
                  <a:lnTo>
                    <a:pt x="1476" y="1212"/>
                  </a:lnTo>
                  <a:lnTo>
                    <a:pt x="290" y="1800"/>
                  </a:lnTo>
                  <a:lnTo>
                    <a:pt x="0" y="3012"/>
                  </a:lnTo>
                  <a:lnTo>
                    <a:pt x="0" y="3600"/>
                  </a:lnTo>
                  <a:lnTo>
                    <a:pt x="290" y="4206"/>
                  </a:lnTo>
                  <a:lnTo>
                    <a:pt x="290" y="10212"/>
                  </a:lnTo>
                  <a:lnTo>
                    <a:pt x="589" y="15612"/>
                  </a:lnTo>
                  <a:lnTo>
                    <a:pt x="589" y="21600"/>
                  </a:lnTo>
                  <a:lnTo>
                    <a:pt x="1775" y="21600"/>
                  </a:lnTo>
                  <a:lnTo>
                    <a:pt x="1775" y="14400"/>
                  </a:lnTo>
                  <a:lnTo>
                    <a:pt x="1178" y="7200"/>
                  </a:lnTo>
                  <a:lnTo>
                    <a:pt x="1476" y="3600"/>
                  </a:lnTo>
                  <a:lnTo>
                    <a:pt x="2364" y="4206"/>
                  </a:lnTo>
                  <a:lnTo>
                    <a:pt x="4438" y="4812"/>
                  </a:lnTo>
                  <a:lnTo>
                    <a:pt x="10053" y="4206"/>
                  </a:lnTo>
                  <a:lnTo>
                    <a:pt x="20414" y="3012"/>
                  </a:lnTo>
                  <a:lnTo>
                    <a:pt x="20414" y="12012"/>
                  </a:lnTo>
                  <a:lnTo>
                    <a:pt x="20115" y="21600"/>
                  </a:lnTo>
                  <a:lnTo>
                    <a:pt x="21600" y="21600"/>
                  </a:lnTo>
                  <a:lnTo>
                    <a:pt x="21600" y="1212"/>
                  </a:lnTo>
                  <a:lnTo>
                    <a:pt x="21002" y="0"/>
                  </a:lnTo>
                  <a:close/>
                </a:path>
              </a:pathLst>
            </a:custGeom>
            <a:solidFill>
              <a:srgbClr val="95A5A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30" name="Shape 1516"/>
            <p:cNvSpPr/>
            <p:nvPr/>
          </p:nvSpPr>
          <p:spPr>
            <a:xfrm>
              <a:off x="3762697" y="6466277"/>
              <a:ext cx="180978" cy="11176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669" y="1295"/>
                  </a:moveTo>
                  <a:lnTo>
                    <a:pt x="18400" y="1732"/>
                  </a:lnTo>
                  <a:lnTo>
                    <a:pt x="18931" y="2168"/>
                  </a:lnTo>
                  <a:lnTo>
                    <a:pt x="19469" y="2168"/>
                  </a:lnTo>
                  <a:lnTo>
                    <a:pt x="19731" y="2591"/>
                  </a:lnTo>
                  <a:lnTo>
                    <a:pt x="19731" y="3463"/>
                  </a:lnTo>
                  <a:lnTo>
                    <a:pt x="20000" y="5182"/>
                  </a:lnTo>
                  <a:lnTo>
                    <a:pt x="19731" y="6914"/>
                  </a:lnTo>
                  <a:lnTo>
                    <a:pt x="19731" y="12955"/>
                  </a:lnTo>
                  <a:lnTo>
                    <a:pt x="20000" y="15982"/>
                  </a:lnTo>
                  <a:lnTo>
                    <a:pt x="20269" y="18573"/>
                  </a:lnTo>
                  <a:lnTo>
                    <a:pt x="11469" y="19432"/>
                  </a:lnTo>
                  <a:lnTo>
                    <a:pt x="2400" y="19432"/>
                  </a:lnTo>
                  <a:lnTo>
                    <a:pt x="1869" y="9068"/>
                  </a:lnTo>
                  <a:lnTo>
                    <a:pt x="1869" y="3027"/>
                  </a:lnTo>
                  <a:lnTo>
                    <a:pt x="5069" y="2591"/>
                  </a:lnTo>
                  <a:lnTo>
                    <a:pt x="8269" y="2168"/>
                  </a:lnTo>
                  <a:lnTo>
                    <a:pt x="14669" y="1295"/>
                  </a:lnTo>
                  <a:close/>
                  <a:moveTo>
                    <a:pt x="9069" y="0"/>
                  </a:moveTo>
                  <a:lnTo>
                    <a:pt x="5600" y="872"/>
                  </a:lnTo>
                  <a:lnTo>
                    <a:pt x="1869" y="1295"/>
                  </a:lnTo>
                  <a:lnTo>
                    <a:pt x="1869" y="436"/>
                  </a:lnTo>
                  <a:lnTo>
                    <a:pt x="1331" y="436"/>
                  </a:lnTo>
                  <a:lnTo>
                    <a:pt x="1331" y="1295"/>
                  </a:lnTo>
                  <a:lnTo>
                    <a:pt x="269" y="1295"/>
                  </a:lnTo>
                  <a:lnTo>
                    <a:pt x="0" y="2168"/>
                  </a:lnTo>
                  <a:lnTo>
                    <a:pt x="269" y="2591"/>
                  </a:lnTo>
                  <a:lnTo>
                    <a:pt x="531" y="3027"/>
                  </a:lnTo>
                  <a:lnTo>
                    <a:pt x="1069" y="3027"/>
                  </a:lnTo>
                  <a:lnTo>
                    <a:pt x="800" y="7350"/>
                  </a:lnTo>
                  <a:lnTo>
                    <a:pt x="800" y="11659"/>
                  </a:lnTo>
                  <a:lnTo>
                    <a:pt x="1331" y="20305"/>
                  </a:lnTo>
                  <a:lnTo>
                    <a:pt x="1600" y="21164"/>
                  </a:lnTo>
                  <a:lnTo>
                    <a:pt x="1869" y="21600"/>
                  </a:lnTo>
                  <a:lnTo>
                    <a:pt x="11469" y="21600"/>
                  </a:lnTo>
                  <a:lnTo>
                    <a:pt x="21069" y="20305"/>
                  </a:lnTo>
                  <a:lnTo>
                    <a:pt x="21331" y="20305"/>
                  </a:lnTo>
                  <a:lnTo>
                    <a:pt x="21600" y="19432"/>
                  </a:lnTo>
                  <a:lnTo>
                    <a:pt x="21069" y="14686"/>
                  </a:lnTo>
                  <a:lnTo>
                    <a:pt x="20800" y="10364"/>
                  </a:lnTo>
                  <a:lnTo>
                    <a:pt x="20800" y="1295"/>
                  </a:lnTo>
                  <a:lnTo>
                    <a:pt x="20531" y="436"/>
                  </a:lnTo>
                  <a:lnTo>
                    <a:pt x="20269" y="436"/>
                  </a:lnTo>
                  <a:lnTo>
                    <a:pt x="14669" y="0"/>
                  </a:lnTo>
                  <a:close/>
                </a:path>
              </a:pathLst>
            </a:custGeom>
            <a:solidFill>
              <a:srgbClr val="95A5A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31" name="Shape 1517"/>
            <p:cNvSpPr/>
            <p:nvPr/>
          </p:nvSpPr>
          <p:spPr>
            <a:xfrm>
              <a:off x="5174811" y="6466277"/>
              <a:ext cx="180979" cy="11176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669" y="1295"/>
                  </a:moveTo>
                  <a:lnTo>
                    <a:pt x="18400" y="1732"/>
                  </a:lnTo>
                  <a:lnTo>
                    <a:pt x="18939" y="2168"/>
                  </a:lnTo>
                  <a:lnTo>
                    <a:pt x="19469" y="2168"/>
                  </a:lnTo>
                  <a:lnTo>
                    <a:pt x="19739" y="2591"/>
                  </a:lnTo>
                  <a:lnTo>
                    <a:pt x="19739" y="3463"/>
                  </a:lnTo>
                  <a:lnTo>
                    <a:pt x="20000" y="5182"/>
                  </a:lnTo>
                  <a:lnTo>
                    <a:pt x="19739" y="6914"/>
                  </a:lnTo>
                  <a:lnTo>
                    <a:pt x="19739" y="12955"/>
                  </a:lnTo>
                  <a:lnTo>
                    <a:pt x="20000" y="15982"/>
                  </a:lnTo>
                  <a:lnTo>
                    <a:pt x="20269" y="18573"/>
                  </a:lnTo>
                  <a:lnTo>
                    <a:pt x="11469" y="19432"/>
                  </a:lnTo>
                  <a:lnTo>
                    <a:pt x="2400" y="19432"/>
                  </a:lnTo>
                  <a:lnTo>
                    <a:pt x="1869" y="9068"/>
                  </a:lnTo>
                  <a:lnTo>
                    <a:pt x="1869" y="3027"/>
                  </a:lnTo>
                  <a:lnTo>
                    <a:pt x="5069" y="2591"/>
                  </a:lnTo>
                  <a:lnTo>
                    <a:pt x="8269" y="2168"/>
                  </a:lnTo>
                  <a:lnTo>
                    <a:pt x="14669" y="1295"/>
                  </a:lnTo>
                  <a:close/>
                  <a:moveTo>
                    <a:pt x="9069" y="0"/>
                  </a:moveTo>
                  <a:lnTo>
                    <a:pt x="5600" y="872"/>
                  </a:lnTo>
                  <a:lnTo>
                    <a:pt x="1869" y="1295"/>
                  </a:lnTo>
                  <a:lnTo>
                    <a:pt x="1869" y="436"/>
                  </a:lnTo>
                  <a:lnTo>
                    <a:pt x="1339" y="436"/>
                  </a:lnTo>
                  <a:lnTo>
                    <a:pt x="1339" y="1295"/>
                  </a:lnTo>
                  <a:lnTo>
                    <a:pt x="269" y="1295"/>
                  </a:lnTo>
                  <a:lnTo>
                    <a:pt x="0" y="2168"/>
                  </a:lnTo>
                  <a:lnTo>
                    <a:pt x="269" y="2591"/>
                  </a:lnTo>
                  <a:lnTo>
                    <a:pt x="539" y="3027"/>
                  </a:lnTo>
                  <a:lnTo>
                    <a:pt x="1069" y="3027"/>
                  </a:lnTo>
                  <a:lnTo>
                    <a:pt x="800" y="7350"/>
                  </a:lnTo>
                  <a:lnTo>
                    <a:pt x="800" y="11659"/>
                  </a:lnTo>
                  <a:lnTo>
                    <a:pt x="1339" y="20305"/>
                  </a:lnTo>
                  <a:lnTo>
                    <a:pt x="1600" y="21164"/>
                  </a:lnTo>
                  <a:lnTo>
                    <a:pt x="1869" y="21600"/>
                  </a:lnTo>
                  <a:lnTo>
                    <a:pt x="11469" y="21600"/>
                  </a:lnTo>
                  <a:lnTo>
                    <a:pt x="21069" y="20305"/>
                  </a:lnTo>
                  <a:lnTo>
                    <a:pt x="21339" y="20305"/>
                  </a:lnTo>
                  <a:lnTo>
                    <a:pt x="21600" y="19432"/>
                  </a:lnTo>
                  <a:lnTo>
                    <a:pt x="21069" y="14686"/>
                  </a:lnTo>
                  <a:lnTo>
                    <a:pt x="20800" y="10364"/>
                  </a:lnTo>
                  <a:lnTo>
                    <a:pt x="20800" y="1295"/>
                  </a:lnTo>
                  <a:lnTo>
                    <a:pt x="20539" y="436"/>
                  </a:lnTo>
                  <a:lnTo>
                    <a:pt x="20269" y="436"/>
                  </a:lnTo>
                  <a:lnTo>
                    <a:pt x="14669" y="0"/>
                  </a:lnTo>
                  <a:close/>
                </a:path>
              </a:pathLst>
            </a:custGeom>
            <a:solidFill>
              <a:srgbClr val="95A5A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32" name="Shape 1518"/>
            <p:cNvSpPr/>
            <p:nvPr/>
          </p:nvSpPr>
          <p:spPr>
            <a:xfrm>
              <a:off x="5865272" y="6709837"/>
              <a:ext cx="64774" cy="313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189" y="0"/>
                  </a:moveTo>
                  <a:lnTo>
                    <a:pt x="5953" y="1556"/>
                  </a:lnTo>
                  <a:lnTo>
                    <a:pt x="3718" y="4622"/>
                  </a:lnTo>
                  <a:lnTo>
                    <a:pt x="1483" y="6178"/>
                  </a:lnTo>
                  <a:lnTo>
                    <a:pt x="0" y="9244"/>
                  </a:lnTo>
                  <a:lnTo>
                    <a:pt x="0" y="13866"/>
                  </a:lnTo>
                  <a:lnTo>
                    <a:pt x="730" y="16978"/>
                  </a:lnTo>
                  <a:lnTo>
                    <a:pt x="2235" y="18488"/>
                  </a:lnTo>
                  <a:lnTo>
                    <a:pt x="5953" y="21600"/>
                  </a:lnTo>
                  <a:lnTo>
                    <a:pt x="7436" y="21600"/>
                  </a:lnTo>
                  <a:lnTo>
                    <a:pt x="8189" y="20044"/>
                  </a:lnTo>
                  <a:lnTo>
                    <a:pt x="7436" y="16978"/>
                  </a:lnTo>
                  <a:lnTo>
                    <a:pt x="6706" y="15422"/>
                  </a:lnTo>
                  <a:lnTo>
                    <a:pt x="15647" y="15422"/>
                  </a:lnTo>
                  <a:lnTo>
                    <a:pt x="20117" y="13866"/>
                  </a:lnTo>
                  <a:lnTo>
                    <a:pt x="21600" y="10800"/>
                  </a:lnTo>
                  <a:lnTo>
                    <a:pt x="20117" y="7734"/>
                  </a:lnTo>
                  <a:lnTo>
                    <a:pt x="11176" y="9244"/>
                  </a:lnTo>
                  <a:lnTo>
                    <a:pt x="5201" y="9244"/>
                  </a:lnTo>
                  <a:lnTo>
                    <a:pt x="6706" y="7734"/>
                  </a:lnTo>
                  <a:lnTo>
                    <a:pt x="8941" y="4622"/>
                  </a:lnTo>
                  <a:lnTo>
                    <a:pt x="9671" y="3112"/>
                  </a:lnTo>
                  <a:lnTo>
                    <a:pt x="9671" y="1556"/>
                  </a:lnTo>
                  <a:lnTo>
                    <a:pt x="8941" y="0"/>
                  </a:lnTo>
                  <a:close/>
                </a:path>
              </a:pathLst>
            </a:custGeom>
            <a:solidFill>
              <a:srgbClr val="95A5A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33" name="Shape 1519"/>
            <p:cNvSpPr/>
            <p:nvPr/>
          </p:nvSpPr>
          <p:spPr>
            <a:xfrm>
              <a:off x="5778135" y="6468534"/>
              <a:ext cx="180979" cy="11169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61" y="1733"/>
                  </a:moveTo>
                  <a:lnTo>
                    <a:pt x="5061" y="2156"/>
                  </a:lnTo>
                  <a:lnTo>
                    <a:pt x="14131" y="2593"/>
                  </a:lnTo>
                  <a:lnTo>
                    <a:pt x="17331" y="2593"/>
                  </a:lnTo>
                  <a:lnTo>
                    <a:pt x="18931" y="3029"/>
                  </a:lnTo>
                  <a:lnTo>
                    <a:pt x="19731" y="3029"/>
                  </a:lnTo>
                  <a:lnTo>
                    <a:pt x="20261" y="3452"/>
                  </a:lnTo>
                  <a:lnTo>
                    <a:pt x="20531" y="5185"/>
                  </a:lnTo>
                  <a:lnTo>
                    <a:pt x="20531" y="18148"/>
                  </a:lnTo>
                  <a:lnTo>
                    <a:pt x="19731" y="19444"/>
                  </a:lnTo>
                  <a:lnTo>
                    <a:pt x="18131" y="19880"/>
                  </a:lnTo>
                  <a:lnTo>
                    <a:pt x="12800" y="19880"/>
                  </a:lnTo>
                  <a:lnTo>
                    <a:pt x="7200" y="19007"/>
                  </a:lnTo>
                  <a:lnTo>
                    <a:pt x="3731" y="18584"/>
                  </a:lnTo>
                  <a:lnTo>
                    <a:pt x="2931" y="18148"/>
                  </a:lnTo>
                  <a:lnTo>
                    <a:pt x="2400" y="16851"/>
                  </a:lnTo>
                  <a:lnTo>
                    <a:pt x="1861" y="15119"/>
                  </a:lnTo>
                  <a:lnTo>
                    <a:pt x="1861" y="13399"/>
                  </a:lnTo>
                  <a:lnTo>
                    <a:pt x="1600" y="9074"/>
                  </a:lnTo>
                  <a:lnTo>
                    <a:pt x="1600" y="5621"/>
                  </a:lnTo>
                  <a:lnTo>
                    <a:pt x="1861" y="3889"/>
                  </a:lnTo>
                  <a:lnTo>
                    <a:pt x="1600" y="1733"/>
                  </a:lnTo>
                  <a:close/>
                  <a:moveTo>
                    <a:pt x="1861" y="0"/>
                  </a:moveTo>
                  <a:lnTo>
                    <a:pt x="261" y="436"/>
                  </a:lnTo>
                  <a:lnTo>
                    <a:pt x="0" y="860"/>
                  </a:lnTo>
                  <a:lnTo>
                    <a:pt x="0" y="1733"/>
                  </a:lnTo>
                  <a:lnTo>
                    <a:pt x="261" y="2156"/>
                  </a:lnTo>
                  <a:lnTo>
                    <a:pt x="800" y="2156"/>
                  </a:lnTo>
                  <a:lnTo>
                    <a:pt x="800" y="3889"/>
                  </a:lnTo>
                  <a:lnTo>
                    <a:pt x="531" y="6045"/>
                  </a:lnTo>
                  <a:lnTo>
                    <a:pt x="531" y="8637"/>
                  </a:lnTo>
                  <a:lnTo>
                    <a:pt x="800" y="14259"/>
                  </a:lnTo>
                  <a:lnTo>
                    <a:pt x="1600" y="19880"/>
                  </a:lnTo>
                  <a:lnTo>
                    <a:pt x="1861" y="20304"/>
                  </a:lnTo>
                  <a:lnTo>
                    <a:pt x="4531" y="20304"/>
                  </a:lnTo>
                  <a:lnTo>
                    <a:pt x="6931" y="20740"/>
                  </a:lnTo>
                  <a:lnTo>
                    <a:pt x="11731" y="21600"/>
                  </a:lnTo>
                  <a:lnTo>
                    <a:pt x="18661" y="21600"/>
                  </a:lnTo>
                  <a:lnTo>
                    <a:pt x="21061" y="20740"/>
                  </a:lnTo>
                  <a:lnTo>
                    <a:pt x="21331" y="20304"/>
                  </a:lnTo>
                  <a:lnTo>
                    <a:pt x="21600" y="19880"/>
                  </a:lnTo>
                  <a:lnTo>
                    <a:pt x="21600" y="7341"/>
                  </a:lnTo>
                  <a:lnTo>
                    <a:pt x="21061" y="3452"/>
                  </a:lnTo>
                  <a:lnTo>
                    <a:pt x="20800" y="2156"/>
                  </a:lnTo>
                  <a:lnTo>
                    <a:pt x="20000" y="1733"/>
                  </a:lnTo>
                  <a:lnTo>
                    <a:pt x="19200" y="1296"/>
                  </a:lnTo>
                  <a:lnTo>
                    <a:pt x="13061" y="1296"/>
                  </a:lnTo>
                  <a:lnTo>
                    <a:pt x="7731" y="436"/>
                  </a:lnTo>
                  <a:lnTo>
                    <a:pt x="4000" y="0"/>
                  </a:lnTo>
                  <a:close/>
                </a:path>
              </a:pathLst>
            </a:custGeom>
            <a:solidFill>
              <a:srgbClr val="95A5A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34" name="Shape 1520"/>
            <p:cNvSpPr/>
            <p:nvPr/>
          </p:nvSpPr>
          <p:spPr>
            <a:xfrm>
              <a:off x="5682039" y="6595888"/>
              <a:ext cx="274818" cy="17208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875" y="1125"/>
                  </a:moveTo>
                  <a:lnTo>
                    <a:pt x="19670" y="1399"/>
                  </a:lnTo>
                  <a:lnTo>
                    <a:pt x="20197" y="1399"/>
                  </a:lnTo>
                  <a:lnTo>
                    <a:pt x="20546" y="2241"/>
                  </a:lnTo>
                  <a:lnTo>
                    <a:pt x="20724" y="3365"/>
                  </a:lnTo>
                  <a:lnTo>
                    <a:pt x="20896" y="4490"/>
                  </a:lnTo>
                  <a:lnTo>
                    <a:pt x="20896" y="14586"/>
                  </a:lnTo>
                  <a:lnTo>
                    <a:pt x="20724" y="18235"/>
                  </a:lnTo>
                  <a:lnTo>
                    <a:pt x="20546" y="19351"/>
                  </a:lnTo>
                  <a:lnTo>
                    <a:pt x="20197" y="19634"/>
                  </a:lnTo>
                  <a:lnTo>
                    <a:pt x="17036" y="20192"/>
                  </a:lnTo>
                  <a:lnTo>
                    <a:pt x="10537" y="20192"/>
                  </a:lnTo>
                  <a:lnTo>
                    <a:pt x="7376" y="19634"/>
                  </a:lnTo>
                  <a:lnTo>
                    <a:pt x="4215" y="19351"/>
                  </a:lnTo>
                  <a:lnTo>
                    <a:pt x="2634" y="19351"/>
                  </a:lnTo>
                  <a:lnTo>
                    <a:pt x="1054" y="19634"/>
                  </a:lnTo>
                  <a:lnTo>
                    <a:pt x="699" y="7289"/>
                  </a:lnTo>
                  <a:lnTo>
                    <a:pt x="1054" y="4490"/>
                  </a:lnTo>
                  <a:lnTo>
                    <a:pt x="1054" y="1683"/>
                  </a:lnTo>
                  <a:lnTo>
                    <a:pt x="1403" y="1683"/>
                  </a:lnTo>
                  <a:lnTo>
                    <a:pt x="1930" y="1399"/>
                  </a:lnTo>
                  <a:lnTo>
                    <a:pt x="4037" y="1399"/>
                  </a:lnTo>
                  <a:lnTo>
                    <a:pt x="7376" y="1125"/>
                  </a:lnTo>
                  <a:close/>
                  <a:moveTo>
                    <a:pt x="2811" y="0"/>
                  </a:moveTo>
                  <a:lnTo>
                    <a:pt x="1930" y="283"/>
                  </a:lnTo>
                  <a:lnTo>
                    <a:pt x="1054" y="558"/>
                  </a:lnTo>
                  <a:lnTo>
                    <a:pt x="876" y="841"/>
                  </a:lnTo>
                  <a:lnTo>
                    <a:pt x="699" y="841"/>
                  </a:lnTo>
                  <a:lnTo>
                    <a:pt x="527" y="1125"/>
                  </a:lnTo>
                  <a:lnTo>
                    <a:pt x="527" y="1399"/>
                  </a:lnTo>
                  <a:lnTo>
                    <a:pt x="699" y="1683"/>
                  </a:lnTo>
                  <a:lnTo>
                    <a:pt x="876" y="1683"/>
                  </a:lnTo>
                  <a:lnTo>
                    <a:pt x="527" y="2241"/>
                  </a:lnTo>
                  <a:lnTo>
                    <a:pt x="349" y="2807"/>
                  </a:lnTo>
                  <a:lnTo>
                    <a:pt x="172" y="4765"/>
                  </a:lnTo>
                  <a:lnTo>
                    <a:pt x="0" y="8413"/>
                  </a:lnTo>
                  <a:lnTo>
                    <a:pt x="0" y="14303"/>
                  </a:lnTo>
                  <a:lnTo>
                    <a:pt x="349" y="20475"/>
                  </a:lnTo>
                  <a:lnTo>
                    <a:pt x="527" y="20759"/>
                  </a:lnTo>
                  <a:lnTo>
                    <a:pt x="876" y="21034"/>
                  </a:lnTo>
                  <a:lnTo>
                    <a:pt x="3338" y="20759"/>
                  </a:lnTo>
                  <a:lnTo>
                    <a:pt x="5972" y="20759"/>
                  </a:lnTo>
                  <a:lnTo>
                    <a:pt x="11063" y="21317"/>
                  </a:lnTo>
                  <a:lnTo>
                    <a:pt x="13520" y="21600"/>
                  </a:lnTo>
                  <a:lnTo>
                    <a:pt x="15982" y="21317"/>
                  </a:lnTo>
                  <a:lnTo>
                    <a:pt x="20896" y="20759"/>
                  </a:lnTo>
                  <a:lnTo>
                    <a:pt x="21251" y="20192"/>
                  </a:lnTo>
                  <a:lnTo>
                    <a:pt x="21423" y="16552"/>
                  </a:lnTo>
                  <a:lnTo>
                    <a:pt x="21600" y="12620"/>
                  </a:lnTo>
                  <a:lnTo>
                    <a:pt x="21600" y="5048"/>
                  </a:lnTo>
                  <a:lnTo>
                    <a:pt x="21423" y="3365"/>
                  </a:lnTo>
                  <a:lnTo>
                    <a:pt x="21073" y="1966"/>
                  </a:lnTo>
                  <a:lnTo>
                    <a:pt x="20896" y="1125"/>
                  </a:lnTo>
                  <a:lnTo>
                    <a:pt x="20546" y="841"/>
                  </a:lnTo>
                  <a:lnTo>
                    <a:pt x="20197" y="283"/>
                  </a:lnTo>
                  <a:lnTo>
                    <a:pt x="19670" y="283"/>
                  </a:lnTo>
                  <a:lnTo>
                    <a:pt x="14929" y="0"/>
                  </a:lnTo>
                  <a:lnTo>
                    <a:pt x="10010" y="0"/>
                  </a:lnTo>
                  <a:lnTo>
                    <a:pt x="4741" y="283"/>
                  </a:lnTo>
                  <a:lnTo>
                    <a:pt x="2811" y="0"/>
                  </a:lnTo>
                  <a:close/>
                </a:path>
              </a:pathLst>
            </a:custGeom>
            <a:solidFill>
              <a:srgbClr val="95A5A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35" name="Shape 1521"/>
            <p:cNvSpPr/>
            <p:nvPr/>
          </p:nvSpPr>
          <p:spPr>
            <a:xfrm>
              <a:off x="3436446" y="6689728"/>
              <a:ext cx="24623" cy="469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641" y="0"/>
                  </a:moveTo>
                  <a:lnTo>
                    <a:pt x="15720" y="1039"/>
                  </a:lnTo>
                  <a:lnTo>
                    <a:pt x="7860" y="4124"/>
                  </a:lnTo>
                  <a:lnTo>
                    <a:pt x="0" y="8249"/>
                  </a:lnTo>
                  <a:lnTo>
                    <a:pt x="0" y="10296"/>
                  </a:lnTo>
                  <a:lnTo>
                    <a:pt x="1980" y="11335"/>
                  </a:lnTo>
                  <a:lnTo>
                    <a:pt x="3959" y="11335"/>
                  </a:lnTo>
                  <a:lnTo>
                    <a:pt x="11761" y="8249"/>
                  </a:lnTo>
                  <a:lnTo>
                    <a:pt x="9839" y="19553"/>
                  </a:lnTo>
                  <a:lnTo>
                    <a:pt x="11761" y="20592"/>
                  </a:lnTo>
                  <a:lnTo>
                    <a:pt x="13740" y="21600"/>
                  </a:lnTo>
                  <a:lnTo>
                    <a:pt x="17641" y="20592"/>
                  </a:lnTo>
                  <a:lnTo>
                    <a:pt x="17641" y="19553"/>
                  </a:lnTo>
                  <a:lnTo>
                    <a:pt x="19620" y="11335"/>
                  </a:lnTo>
                  <a:lnTo>
                    <a:pt x="21600" y="3086"/>
                  </a:lnTo>
                  <a:lnTo>
                    <a:pt x="21600" y="1039"/>
                  </a:lnTo>
                  <a:lnTo>
                    <a:pt x="19620" y="0"/>
                  </a:lnTo>
                  <a:close/>
                </a:path>
              </a:pathLst>
            </a:custGeom>
            <a:solidFill>
              <a:srgbClr val="95A5A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36" name="Shape 1522"/>
            <p:cNvSpPr/>
            <p:nvPr/>
          </p:nvSpPr>
          <p:spPr>
            <a:xfrm>
              <a:off x="5384856" y="6472980"/>
              <a:ext cx="176532" cy="10950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657" y="1767"/>
                  </a:moveTo>
                  <a:lnTo>
                    <a:pt x="15859" y="2212"/>
                  </a:lnTo>
                  <a:lnTo>
                    <a:pt x="18319" y="2212"/>
                  </a:lnTo>
                  <a:lnTo>
                    <a:pt x="19140" y="2644"/>
                  </a:lnTo>
                  <a:lnTo>
                    <a:pt x="19684" y="3089"/>
                  </a:lnTo>
                  <a:lnTo>
                    <a:pt x="19960" y="3967"/>
                  </a:lnTo>
                  <a:lnTo>
                    <a:pt x="19960" y="7501"/>
                  </a:lnTo>
                  <a:lnTo>
                    <a:pt x="19684" y="10577"/>
                  </a:lnTo>
                  <a:lnTo>
                    <a:pt x="19684" y="14544"/>
                  </a:lnTo>
                  <a:lnTo>
                    <a:pt x="19960" y="16311"/>
                  </a:lnTo>
                  <a:lnTo>
                    <a:pt x="20228" y="18079"/>
                  </a:lnTo>
                  <a:lnTo>
                    <a:pt x="16403" y="18511"/>
                  </a:lnTo>
                  <a:lnTo>
                    <a:pt x="12302" y="18511"/>
                  </a:lnTo>
                  <a:lnTo>
                    <a:pt x="9022" y="18956"/>
                  </a:lnTo>
                  <a:lnTo>
                    <a:pt x="5465" y="19833"/>
                  </a:lnTo>
                  <a:lnTo>
                    <a:pt x="3557" y="19401"/>
                  </a:lnTo>
                  <a:lnTo>
                    <a:pt x="1640" y="18511"/>
                  </a:lnTo>
                  <a:lnTo>
                    <a:pt x="1364" y="18079"/>
                  </a:lnTo>
                  <a:lnTo>
                    <a:pt x="1096" y="17633"/>
                  </a:lnTo>
                  <a:lnTo>
                    <a:pt x="1096" y="7501"/>
                  </a:lnTo>
                  <a:lnTo>
                    <a:pt x="820" y="3089"/>
                  </a:lnTo>
                  <a:lnTo>
                    <a:pt x="1096" y="3089"/>
                  </a:lnTo>
                  <a:lnTo>
                    <a:pt x="1916" y="2212"/>
                  </a:lnTo>
                  <a:lnTo>
                    <a:pt x="2737" y="1767"/>
                  </a:lnTo>
                  <a:close/>
                  <a:moveTo>
                    <a:pt x="2460" y="0"/>
                  </a:moveTo>
                  <a:lnTo>
                    <a:pt x="1640" y="445"/>
                  </a:lnTo>
                  <a:lnTo>
                    <a:pt x="820" y="1322"/>
                  </a:lnTo>
                  <a:lnTo>
                    <a:pt x="820" y="445"/>
                  </a:lnTo>
                  <a:lnTo>
                    <a:pt x="276" y="445"/>
                  </a:lnTo>
                  <a:lnTo>
                    <a:pt x="0" y="4412"/>
                  </a:lnTo>
                  <a:lnTo>
                    <a:pt x="0" y="16311"/>
                  </a:lnTo>
                  <a:lnTo>
                    <a:pt x="276" y="17633"/>
                  </a:lnTo>
                  <a:lnTo>
                    <a:pt x="544" y="18956"/>
                  </a:lnTo>
                  <a:lnTo>
                    <a:pt x="1096" y="19833"/>
                  </a:lnTo>
                  <a:lnTo>
                    <a:pt x="1916" y="20723"/>
                  </a:lnTo>
                  <a:lnTo>
                    <a:pt x="3825" y="21155"/>
                  </a:lnTo>
                  <a:lnTo>
                    <a:pt x="6017" y="21600"/>
                  </a:lnTo>
                  <a:lnTo>
                    <a:pt x="10386" y="20723"/>
                  </a:lnTo>
                  <a:lnTo>
                    <a:pt x="13122" y="20278"/>
                  </a:lnTo>
                  <a:lnTo>
                    <a:pt x="18319" y="20278"/>
                  </a:lnTo>
                  <a:lnTo>
                    <a:pt x="21048" y="19833"/>
                  </a:lnTo>
                  <a:lnTo>
                    <a:pt x="21600" y="19401"/>
                  </a:lnTo>
                  <a:lnTo>
                    <a:pt x="21600" y="18511"/>
                  </a:lnTo>
                  <a:lnTo>
                    <a:pt x="21048" y="16311"/>
                  </a:lnTo>
                  <a:lnTo>
                    <a:pt x="20780" y="14112"/>
                  </a:lnTo>
                  <a:lnTo>
                    <a:pt x="20780" y="9700"/>
                  </a:lnTo>
                  <a:lnTo>
                    <a:pt x="21048" y="7056"/>
                  </a:lnTo>
                  <a:lnTo>
                    <a:pt x="21048" y="4857"/>
                  </a:lnTo>
                  <a:lnTo>
                    <a:pt x="20780" y="2644"/>
                  </a:lnTo>
                  <a:lnTo>
                    <a:pt x="19960" y="445"/>
                  </a:lnTo>
                  <a:lnTo>
                    <a:pt x="19684" y="445"/>
                  </a:lnTo>
                  <a:lnTo>
                    <a:pt x="19408" y="0"/>
                  </a:lnTo>
                  <a:lnTo>
                    <a:pt x="16679" y="445"/>
                  </a:lnTo>
                  <a:lnTo>
                    <a:pt x="13943" y="445"/>
                  </a:lnTo>
                  <a:lnTo>
                    <a:pt x="8202" y="0"/>
                  </a:lnTo>
                  <a:close/>
                </a:path>
              </a:pathLst>
            </a:custGeom>
            <a:solidFill>
              <a:srgbClr val="95A5A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37" name="Shape 1523"/>
            <p:cNvSpPr/>
            <p:nvPr/>
          </p:nvSpPr>
          <p:spPr>
            <a:xfrm>
              <a:off x="3454365" y="6790271"/>
              <a:ext cx="172019" cy="7373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925" y="0"/>
                  </a:moveTo>
                  <a:lnTo>
                    <a:pt x="842" y="1322"/>
                  </a:lnTo>
                  <a:lnTo>
                    <a:pt x="842" y="1964"/>
                  </a:lnTo>
                  <a:lnTo>
                    <a:pt x="558" y="1964"/>
                  </a:lnTo>
                  <a:lnTo>
                    <a:pt x="275" y="2625"/>
                  </a:lnTo>
                  <a:lnTo>
                    <a:pt x="0" y="12443"/>
                  </a:lnTo>
                  <a:lnTo>
                    <a:pt x="0" y="21600"/>
                  </a:lnTo>
                  <a:lnTo>
                    <a:pt x="1117" y="21600"/>
                  </a:lnTo>
                  <a:lnTo>
                    <a:pt x="1117" y="14406"/>
                  </a:lnTo>
                  <a:lnTo>
                    <a:pt x="1400" y="9177"/>
                  </a:lnTo>
                  <a:lnTo>
                    <a:pt x="1117" y="6552"/>
                  </a:lnTo>
                  <a:lnTo>
                    <a:pt x="842" y="3927"/>
                  </a:lnTo>
                  <a:lnTo>
                    <a:pt x="1117" y="3927"/>
                  </a:lnTo>
                  <a:lnTo>
                    <a:pt x="3642" y="3286"/>
                  </a:lnTo>
                  <a:lnTo>
                    <a:pt x="6167" y="2625"/>
                  </a:lnTo>
                  <a:lnTo>
                    <a:pt x="17392" y="2625"/>
                  </a:lnTo>
                  <a:lnTo>
                    <a:pt x="18517" y="3286"/>
                  </a:lnTo>
                  <a:lnTo>
                    <a:pt x="19358" y="4588"/>
                  </a:lnTo>
                  <a:lnTo>
                    <a:pt x="19917" y="6552"/>
                  </a:lnTo>
                  <a:lnTo>
                    <a:pt x="20483" y="9818"/>
                  </a:lnTo>
                  <a:lnTo>
                    <a:pt x="20483" y="21600"/>
                  </a:lnTo>
                  <a:lnTo>
                    <a:pt x="21600" y="21600"/>
                  </a:lnTo>
                  <a:lnTo>
                    <a:pt x="21600" y="12443"/>
                  </a:lnTo>
                  <a:lnTo>
                    <a:pt x="21325" y="7855"/>
                  </a:lnTo>
                  <a:lnTo>
                    <a:pt x="20758" y="3927"/>
                  </a:lnTo>
                  <a:lnTo>
                    <a:pt x="20200" y="2625"/>
                  </a:lnTo>
                  <a:lnTo>
                    <a:pt x="19358" y="1322"/>
                  </a:lnTo>
                  <a:lnTo>
                    <a:pt x="17675" y="0"/>
                  </a:lnTo>
                  <a:close/>
                </a:path>
              </a:pathLst>
            </a:custGeom>
            <a:solidFill>
              <a:srgbClr val="95A5A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38" name="Shape 1524"/>
            <p:cNvSpPr/>
            <p:nvPr/>
          </p:nvSpPr>
          <p:spPr>
            <a:xfrm>
              <a:off x="3358268" y="6598145"/>
              <a:ext cx="165316" cy="17201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267" y="1117"/>
                  </a:moveTo>
                  <a:lnTo>
                    <a:pt x="19848" y="1400"/>
                  </a:lnTo>
                  <a:lnTo>
                    <a:pt x="20143" y="1683"/>
                  </a:lnTo>
                  <a:lnTo>
                    <a:pt x="20438" y="1958"/>
                  </a:lnTo>
                  <a:lnTo>
                    <a:pt x="20438" y="7008"/>
                  </a:lnTo>
                  <a:lnTo>
                    <a:pt x="20143" y="11225"/>
                  </a:lnTo>
                  <a:lnTo>
                    <a:pt x="20143" y="15433"/>
                  </a:lnTo>
                  <a:lnTo>
                    <a:pt x="20438" y="19642"/>
                  </a:lnTo>
                  <a:lnTo>
                    <a:pt x="18097" y="20200"/>
                  </a:lnTo>
                  <a:lnTo>
                    <a:pt x="15764" y="20483"/>
                  </a:lnTo>
                  <a:lnTo>
                    <a:pt x="10804" y="20200"/>
                  </a:lnTo>
                  <a:lnTo>
                    <a:pt x="6131" y="19917"/>
                  </a:lnTo>
                  <a:lnTo>
                    <a:pt x="3798" y="19642"/>
                  </a:lnTo>
                  <a:lnTo>
                    <a:pt x="2333" y="19358"/>
                  </a:lnTo>
                  <a:lnTo>
                    <a:pt x="1752" y="18800"/>
                  </a:lnTo>
                  <a:lnTo>
                    <a:pt x="1171" y="16833"/>
                  </a:lnTo>
                  <a:lnTo>
                    <a:pt x="1171" y="10383"/>
                  </a:lnTo>
                  <a:lnTo>
                    <a:pt x="1457" y="5892"/>
                  </a:lnTo>
                  <a:lnTo>
                    <a:pt x="1752" y="1400"/>
                  </a:lnTo>
                  <a:lnTo>
                    <a:pt x="11090" y="1400"/>
                  </a:lnTo>
                  <a:lnTo>
                    <a:pt x="16640" y="1117"/>
                  </a:lnTo>
                  <a:close/>
                  <a:moveTo>
                    <a:pt x="1171" y="0"/>
                  </a:moveTo>
                  <a:lnTo>
                    <a:pt x="876" y="275"/>
                  </a:lnTo>
                  <a:lnTo>
                    <a:pt x="581" y="558"/>
                  </a:lnTo>
                  <a:lnTo>
                    <a:pt x="581" y="842"/>
                  </a:lnTo>
                  <a:lnTo>
                    <a:pt x="876" y="1117"/>
                  </a:lnTo>
                  <a:lnTo>
                    <a:pt x="295" y="3642"/>
                  </a:lnTo>
                  <a:lnTo>
                    <a:pt x="0" y="6167"/>
                  </a:lnTo>
                  <a:lnTo>
                    <a:pt x="0" y="11225"/>
                  </a:lnTo>
                  <a:lnTo>
                    <a:pt x="295" y="16833"/>
                  </a:lnTo>
                  <a:lnTo>
                    <a:pt x="295" y="18233"/>
                  </a:lnTo>
                  <a:lnTo>
                    <a:pt x="581" y="19075"/>
                  </a:lnTo>
                  <a:lnTo>
                    <a:pt x="876" y="19642"/>
                  </a:lnTo>
                  <a:lnTo>
                    <a:pt x="1171" y="19917"/>
                  </a:lnTo>
                  <a:lnTo>
                    <a:pt x="1457" y="20200"/>
                  </a:lnTo>
                  <a:lnTo>
                    <a:pt x="2627" y="20483"/>
                  </a:lnTo>
                  <a:lnTo>
                    <a:pt x="5836" y="20758"/>
                  </a:lnTo>
                  <a:lnTo>
                    <a:pt x="9053" y="21325"/>
                  </a:lnTo>
                  <a:lnTo>
                    <a:pt x="15183" y="21600"/>
                  </a:lnTo>
                  <a:lnTo>
                    <a:pt x="18392" y="21325"/>
                  </a:lnTo>
                  <a:lnTo>
                    <a:pt x="19848" y="21042"/>
                  </a:lnTo>
                  <a:lnTo>
                    <a:pt x="21314" y="20758"/>
                  </a:lnTo>
                  <a:lnTo>
                    <a:pt x="21600" y="20483"/>
                  </a:lnTo>
                  <a:lnTo>
                    <a:pt x="21600" y="19917"/>
                  </a:lnTo>
                  <a:lnTo>
                    <a:pt x="21314" y="17675"/>
                  </a:lnTo>
                  <a:lnTo>
                    <a:pt x="21314" y="10383"/>
                  </a:lnTo>
                  <a:lnTo>
                    <a:pt x="21600" y="5608"/>
                  </a:lnTo>
                  <a:lnTo>
                    <a:pt x="21600" y="558"/>
                  </a:lnTo>
                  <a:lnTo>
                    <a:pt x="21019" y="275"/>
                  </a:lnTo>
                  <a:lnTo>
                    <a:pt x="16059" y="0"/>
                  </a:lnTo>
                  <a:lnTo>
                    <a:pt x="11090" y="0"/>
                  </a:lnTo>
                  <a:lnTo>
                    <a:pt x="6131" y="275"/>
                  </a:lnTo>
                  <a:lnTo>
                    <a:pt x="1171" y="0"/>
                  </a:lnTo>
                  <a:close/>
                </a:path>
              </a:pathLst>
            </a:custGeom>
            <a:solidFill>
              <a:srgbClr val="95A5A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39" name="Shape 1525"/>
            <p:cNvSpPr/>
            <p:nvPr/>
          </p:nvSpPr>
          <p:spPr>
            <a:xfrm>
              <a:off x="4618473" y="6788081"/>
              <a:ext cx="165317" cy="7592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57" y="0"/>
                  </a:moveTo>
                  <a:lnTo>
                    <a:pt x="876" y="623"/>
                  </a:lnTo>
                  <a:lnTo>
                    <a:pt x="876" y="2530"/>
                  </a:lnTo>
                  <a:lnTo>
                    <a:pt x="581" y="6986"/>
                  </a:lnTo>
                  <a:lnTo>
                    <a:pt x="295" y="12065"/>
                  </a:lnTo>
                  <a:lnTo>
                    <a:pt x="0" y="21600"/>
                  </a:lnTo>
                  <a:lnTo>
                    <a:pt x="1171" y="21600"/>
                  </a:lnTo>
                  <a:lnTo>
                    <a:pt x="1752" y="3172"/>
                  </a:lnTo>
                  <a:lnTo>
                    <a:pt x="11385" y="3172"/>
                  </a:lnTo>
                  <a:lnTo>
                    <a:pt x="16640" y="2530"/>
                  </a:lnTo>
                  <a:lnTo>
                    <a:pt x="19267" y="2530"/>
                  </a:lnTo>
                  <a:lnTo>
                    <a:pt x="19848" y="3172"/>
                  </a:lnTo>
                  <a:lnTo>
                    <a:pt x="20143" y="3814"/>
                  </a:lnTo>
                  <a:lnTo>
                    <a:pt x="20438" y="4437"/>
                  </a:lnTo>
                  <a:lnTo>
                    <a:pt x="20724" y="6344"/>
                  </a:lnTo>
                  <a:lnTo>
                    <a:pt x="20438" y="21600"/>
                  </a:lnTo>
                  <a:lnTo>
                    <a:pt x="21314" y="21600"/>
                  </a:lnTo>
                  <a:lnTo>
                    <a:pt x="21600" y="12065"/>
                  </a:lnTo>
                  <a:lnTo>
                    <a:pt x="21600" y="1265"/>
                  </a:lnTo>
                  <a:lnTo>
                    <a:pt x="21314" y="623"/>
                  </a:lnTo>
                  <a:lnTo>
                    <a:pt x="16345" y="0"/>
                  </a:lnTo>
                  <a:lnTo>
                    <a:pt x="11385" y="623"/>
                  </a:lnTo>
                  <a:lnTo>
                    <a:pt x="6425" y="623"/>
                  </a:lnTo>
                  <a:lnTo>
                    <a:pt x="1457" y="0"/>
                  </a:lnTo>
                  <a:close/>
                </a:path>
              </a:pathLst>
            </a:custGeom>
            <a:solidFill>
              <a:srgbClr val="95A5A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40" name="Shape 1526"/>
            <p:cNvSpPr/>
            <p:nvPr/>
          </p:nvSpPr>
          <p:spPr>
            <a:xfrm>
              <a:off x="3161629" y="6781379"/>
              <a:ext cx="281521" cy="8262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971" y="0"/>
                  </a:moveTo>
                  <a:lnTo>
                    <a:pt x="15775" y="573"/>
                  </a:lnTo>
                  <a:lnTo>
                    <a:pt x="13886" y="1162"/>
                  </a:lnTo>
                  <a:lnTo>
                    <a:pt x="10973" y="1752"/>
                  </a:lnTo>
                  <a:lnTo>
                    <a:pt x="5316" y="1752"/>
                  </a:lnTo>
                  <a:lnTo>
                    <a:pt x="2571" y="2325"/>
                  </a:lnTo>
                  <a:lnTo>
                    <a:pt x="1543" y="2915"/>
                  </a:lnTo>
                  <a:lnTo>
                    <a:pt x="1029" y="4077"/>
                  </a:lnTo>
                  <a:lnTo>
                    <a:pt x="514" y="6419"/>
                  </a:lnTo>
                  <a:lnTo>
                    <a:pt x="173" y="8761"/>
                  </a:lnTo>
                  <a:lnTo>
                    <a:pt x="0" y="12266"/>
                  </a:lnTo>
                  <a:lnTo>
                    <a:pt x="0" y="21600"/>
                  </a:lnTo>
                  <a:lnTo>
                    <a:pt x="861" y="21600"/>
                  </a:lnTo>
                  <a:lnTo>
                    <a:pt x="861" y="14591"/>
                  </a:lnTo>
                  <a:lnTo>
                    <a:pt x="1029" y="9924"/>
                  </a:lnTo>
                  <a:lnTo>
                    <a:pt x="1202" y="7582"/>
                  </a:lnTo>
                  <a:lnTo>
                    <a:pt x="1543" y="5829"/>
                  </a:lnTo>
                  <a:lnTo>
                    <a:pt x="1889" y="5257"/>
                  </a:lnTo>
                  <a:lnTo>
                    <a:pt x="2571" y="4667"/>
                  </a:lnTo>
                  <a:lnTo>
                    <a:pt x="8402" y="4667"/>
                  </a:lnTo>
                  <a:lnTo>
                    <a:pt x="13203" y="4077"/>
                  </a:lnTo>
                  <a:lnTo>
                    <a:pt x="15087" y="3505"/>
                  </a:lnTo>
                  <a:lnTo>
                    <a:pt x="17486" y="2915"/>
                  </a:lnTo>
                  <a:lnTo>
                    <a:pt x="18514" y="3505"/>
                  </a:lnTo>
                  <a:lnTo>
                    <a:pt x="19543" y="4667"/>
                  </a:lnTo>
                  <a:lnTo>
                    <a:pt x="20230" y="6419"/>
                  </a:lnTo>
                  <a:lnTo>
                    <a:pt x="20403" y="7582"/>
                  </a:lnTo>
                  <a:lnTo>
                    <a:pt x="20571" y="9334"/>
                  </a:lnTo>
                  <a:lnTo>
                    <a:pt x="20745" y="15181"/>
                  </a:lnTo>
                  <a:lnTo>
                    <a:pt x="20571" y="21600"/>
                  </a:lnTo>
                  <a:lnTo>
                    <a:pt x="21600" y="21600"/>
                  </a:lnTo>
                  <a:lnTo>
                    <a:pt x="21600" y="14591"/>
                  </a:lnTo>
                  <a:lnTo>
                    <a:pt x="21259" y="7582"/>
                  </a:lnTo>
                  <a:lnTo>
                    <a:pt x="21259" y="5829"/>
                  </a:lnTo>
                  <a:lnTo>
                    <a:pt x="20230" y="2325"/>
                  </a:lnTo>
                  <a:lnTo>
                    <a:pt x="19202" y="1162"/>
                  </a:lnTo>
                  <a:lnTo>
                    <a:pt x="18173" y="573"/>
                  </a:lnTo>
                  <a:lnTo>
                    <a:pt x="16971" y="0"/>
                  </a:lnTo>
                  <a:close/>
                </a:path>
              </a:pathLst>
            </a:custGeom>
            <a:solidFill>
              <a:srgbClr val="95A5A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41" name="Shape 1527"/>
            <p:cNvSpPr/>
            <p:nvPr/>
          </p:nvSpPr>
          <p:spPr>
            <a:xfrm>
              <a:off x="4783789" y="6700944"/>
              <a:ext cx="31325" cy="3570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866" y="4055"/>
                  </a:moveTo>
                  <a:lnTo>
                    <a:pt x="15422" y="6745"/>
                  </a:lnTo>
                  <a:lnTo>
                    <a:pt x="13866" y="8110"/>
                  </a:lnTo>
                  <a:lnTo>
                    <a:pt x="7734" y="5380"/>
                  </a:lnTo>
                  <a:lnTo>
                    <a:pt x="10800" y="4055"/>
                  </a:lnTo>
                  <a:close/>
                  <a:moveTo>
                    <a:pt x="7734" y="0"/>
                  </a:moveTo>
                  <a:lnTo>
                    <a:pt x="3112" y="1325"/>
                  </a:lnTo>
                  <a:lnTo>
                    <a:pt x="0" y="5380"/>
                  </a:lnTo>
                  <a:lnTo>
                    <a:pt x="0" y="8110"/>
                  </a:lnTo>
                  <a:lnTo>
                    <a:pt x="1556" y="9435"/>
                  </a:lnTo>
                  <a:lnTo>
                    <a:pt x="9244" y="10800"/>
                  </a:lnTo>
                  <a:lnTo>
                    <a:pt x="9244" y="12165"/>
                  </a:lnTo>
                  <a:lnTo>
                    <a:pt x="12356" y="12165"/>
                  </a:lnTo>
                  <a:lnTo>
                    <a:pt x="7734" y="13490"/>
                  </a:lnTo>
                  <a:lnTo>
                    <a:pt x="3112" y="17545"/>
                  </a:lnTo>
                  <a:lnTo>
                    <a:pt x="4622" y="20275"/>
                  </a:lnTo>
                  <a:lnTo>
                    <a:pt x="12356" y="21600"/>
                  </a:lnTo>
                  <a:lnTo>
                    <a:pt x="18488" y="20275"/>
                  </a:lnTo>
                  <a:lnTo>
                    <a:pt x="20044" y="20275"/>
                  </a:lnTo>
                  <a:lnTo>
                    <a:pt x="21600" y="18910"/>
                  </a:lnTo>
                  <a:lnTo>
                    <a:pt x="20044" y="13490"/>
                  </a:lnTo>
                  <a:lnTo>
                    <a:pt x="16978" y="9435"/>
                  </a:lnTo>
                  <a:lnTo>
                    <a:pt x="20044" y="8110"/>
                  </a:lnTo>
                  <a:lnTo>
                    <a:pt x="20044" y="4055"/>
                  </a:lnTo>
                  <a:lnTo>
                    <a:pt x="16978" y="1325"/>
                  </a:lnTo>
                  <a:lnTo>
                    <a:pt x="12356" y="0"/>
                  </a:lnTo>
                  <a:close/>
                </a:path>
              </a:pathLst>
            </a:custGeom>
            <a:solidFill>
              <a:srgbClr val="95A5A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42" name="Shape 1528"/>
            <p:cNvSpPr/>
            <p:nvPr/>
          </p:nvSpPr>
          <p:spPr>
            <a:xfrm>
              <a:off x="4419577" y="6788081"/>
              <a:ext cx="165383" cy="7592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095" y="0"/>
                  </a:moveTo>
                  <a:lnTo>
                    <a:pt x="1170" y="1907"/>
                  </a:lnTo>
                  <a:lnTo>
                    <a:pt x="875" y="2530"/>
                  </a:lnTo>
                  <a:lnTo>
                    <a:pt x="589" y="3172"/>
                  </a:lnTo>
                  <a:lnTo>
                    <a:pt x="589" y="3814"/>
                  </a:lnTo>
                  <a:lnTo>
                    <a:pt x="875" y="4437"/>
                  </a:lnTo>
                  <a:lnTo>
                    <a:pt x="1170" y="4437"/>
                  </a:lnTo>
                  <a:lnTo>
                    <a:pt x="589" y="8893"/>
                  </a:lnTo>
                  <a:lnTo>
                    <a:pt x="295" y="13349"/>
                  </a:lnTo>
                  <a:lnTo>
                    <a:pt x="0" y="21600"/>
                  </a:lnTo>
                  <a:lnTo>
                    <a:pt x="1170" y="21600"/>
                  </a:lnTo>
                  <a:lnTo>
                    <a:pt x="1170" y="13349"/>
                  </a:lnTo>
                  <a:lnTo>
                    <a:pt x="1751" y="5079"/>
                  </a:lnTo>
                  <a:lnTo>
                    <a:pt x="2046" y="5079"/>
                  </a:lnTo>
                  <a:lnTo>
                    <a:pt x="2340" y="4437"/>
                  </a:lnTo>
                  <a:lnTo>
                    <a:pt x="7593" y="3814"/>
                  </a:lnTo>
                  <a:lnTo>
                    <a:pt x="13132" y="2530"/>
                  </a:lnTo>
                  <a:lnTo>
                    <a:pt x="16347" y="2530"/>
                  </a:lnTo>
                  <a:lnTo>
                    <a:pt x="19849" y="3172"/>
                  </a:lnTo>
                  <a:lnTo>
                    <a:pt x="20135" y="3814"/>
                  </a:lnTo>
                  <a:lnTo>
                    <a:pt x="20430" y="5079"/>
                  </a:lnTo>
                  <a:lnTo>
                    <a:pt x="20430" y="21600"/>
                  </a:lnTo>
                  <a:lnTo>
                    <a:pt x="21600" y="21600"/>
                  </a:lnTo>
                  <a:lnTo>
                    <a:pt x="21600" y="1265"/>
                  </a:lnTo>
                  <a:lnTo>
                    <a:pt x="21305" y="623"/>
                  </a:lnTo>
                  <a:lnTo>
                    <a:pt x="18679" y="0"/>
                  </a:lnTo>
                  <a:close/>
                </a:path>
              </a:pathLst>
            </a:custGeom>
            <a:solidFill>
              <a:srgbClr val="95A5A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43" name="Shape 1529"/>
            <p:cNvSpPr/>
            <p:nvPr/>
          </p:nvSpPr>
          <p:spPr>
            <a:xfrm>
              <a:off x="9033604" y="2971762"/>
              <a:ext cx="118396" cy="4911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200" y="0"/>
                  </a:moveTo>
                  <a:lnTo>
                    <a:pt x="15897" y="2948"/>
                  </a:lnTo>
                  <a:lnTo>
                    <a:pt x="10594" y="6859"/>
                  </a:lnTo>
                  <a:lnTo>
                    <a:pt x="5303" y="11792"/>
                  </a:lnTo>
                  <a:lnTo>
                    <a:pt x="412" y="16696"/>
                  </a:lnTo>
                  <a:lnTo>
                    <a:pt x="0" y="17689"/>
                  </a:lnTo>
                  <a:lnTo>
                    <a:pt x="0" y="19644"/>
                  </a:lnTo>
                  <a:lnTo>
                    <a:pt x="811" y="21600"/>
                  </a:lnTo>
                  <a:lnTo>
                    <a:pt x="4480" y="20637"/>
                  </a:lnTo>
                  <a:lnTo>
                    <a:pt x="7749" y="18652"/>
                  </a:lnTo>
                  <a:lnTo>
                    <a:pt x="14674" y="12756"/>
                  </a:lnTo>
                  <a:lnTo>
                    <a:pt x="21600" y="7852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95A5A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44" name="Shape 1530"/>
            <p:cNvSpPr/>
            <p:nvPr/>
          </p:nvSpPr>
          <p:spPr>
            <a:xfrm>
              <a:off x="8971022" y="2806381"/>
              <a:ext cx="180978" cy="6477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19739" y="1483"/>
                  </a:lnTo>
                  <a:lnTo>
                    <a:pt x="14939" y="5223"/>
                  </a:lnTo>
                  <a:lnTo>
                    <a:pt x="9869" y="9693"/>
                  </a:lnTo>
                  <a:lnTo>
                    <a:pt x="269" y="20117"/>
                  </a:lnTo>
                  <a:lnTo>
                    <a:pt x="0" y="20870"/>
                  </a:lnTo>
                  <a:lnTo>
                    <a:pt x="269" y="21600"/>
                  </a:lnTo>
                  <a:lnTo>
                    <a:pt x="2939" y="21600"/>
                  </a:lnTo>
                  <a:lnTo>
                    <a:pt x="5600" y="20870"/>
                  </a:lnTo>
                  <a:lnTo>
                    <a:pt x="10939" y="16399"/>
                  </a:lnTo>
                  <a:lnTo>
                    <a:pt x="16269" y="11176"/>
                  </a:lnTo>
                  <a:lnTo>
                    <a:pt x="18939" y="8941"/>
                  </a:lnTo>
                  <a:lnTo>
                    <a:pt x="21600" y="6706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95A5A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45" name="Shape 1531"/>
            <p:cNvSpPr/>
            <p:nvPr/>
          </p:nvSpPr>
          <p:spPr>
            <a:xfrm>
              <a:off x="8997833" y="2860004"/>
              <a:ext cx="154167" cy="5807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18160" y="3333"/>
                  </a:lnTo>
                  <a:lnTo>
                    <a:pt x="13464" y="7480"/>
                  </a:lnTo>
                  <a:lnTo>
                    <a:pt x="9084" y="11627"/>
                  </a:lnTo>
                  <a:lnTo>
                    <a:pt x="4389" y="15799"/>
                  </a:lnTo>
                  <a:lnTo>
                    <a:pt x="316" y="20785"/>
                  </a:lnTo>
                  <a:lnTo>
                    <a:pt x="0" y="21600"/>
                  </a:lnTo>
                  <a:lnTo>
                    <a:pt x="2817" y="21600"/>
                  </a:lnTo>
                  <a:lnTo>
                    <a:pt x="5012" y="20785"/>
                  </a:lnTo>
                  <a:lnTo>
                    <a:pt x="9707" y="18292"/>
                  </a:lnTo>
                  <a:lnTo>
                    <a:pt x="14403" y="14960"/>
                  </a:lnTo>
                  <a:lnTo>
                    <a:pt x="18783" y="10812"/>
                  </a:lnTo>
                  <a:lnTo>
                    <a:pt x="21600" y="748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95A5A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46" name="Shape 1532"/>
            <p:cNvSpPr/>
            <p:nvPr/>
          </p:nvSpPr>
          <p:spPr>
            <a:xfrm>
              <a:off x="9060415" y="3074496"/>
              <a:ext cx="91585" cy="424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16341" y="3409"/>
                  </a:lnTo>
                  <a:lnTo>
                    <a:pt x="12115" y="5704"/>
                  </a:lnTo>
                  <a:lnTo>
                    <a:pt x="6856" y="7965"/>
                  </a:lnTo>
                  <a:lnTo>
                    <a:pt x="4210" y="10226"/>
                  </a:lnTo>
                  <a:lnTo>
                    <a:pt x="2113" y="13635"/>
                  </a:lnTo>
                  <a:lnTo>
                    <a:pt x="1049" y="17044"/>
                  </a:lnTo>
                  <a:lnTo>
                    <a:pt x="0" y="21600"/>
                  </a:lnTo>
                  <a:lnTo>
                    <a:pt x="532" y="21600"/>
                  </a:lnTo>
                  <a:lnTo>
                    <a:pt x="5791" y="19339"/>
                  </a:lnTo>
                  <a:lnTo>
                    <a:pt x="11066" y="15930"/>
                  </a:lnTo>
                  <a:lnTo>
                    <a:pt x="21600" y="10226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95A5A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47" name="Shape 1533"/>
            <p:cNvSpPr/>
            <p:nvPr/>
          </p:nvSpPr>
          <p:spPr>
            <a:xfrm>
              <a:off x="8971022" y="2741609"/>
              <a:ext cx="180978" cy="6702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10669" y="9346"/>
                  </a:lnTo>
                  <a:lnTo>
                    <a:pt x="5339" y="14393"/>
                  </a:lnTo>
                  <a:lnTo>
                    <a:pt x="269" y="20146"/>
                  </a:lnTo>
                  <a:lnTo>
                    <a:pt x="0" y="20873"/>
                  </a:lnTo>
                  <a:lnTo>
                    <a:pt x="269" y="21600"/>
                  </a:lnTo>
                  <a:lnTo>
                    <a:pt x="3200" y="21600"/>
                  </a:lnTo>
                  <a:lnTo>
                    <a:pt x="6139" y="20146"/>
                  </a:lnTo>
                  <a:lnTo>
                    <a:pt x="9069" y="17280"/>
                  </a:lnTo>
                  <a:lnTo>
                    <a:pt x="12000" y="14393"/>
                  </a:lnTo>
                  <a:lnTo>
                    <a:pt x="16800" y="9346"/>
                  </a:lnTo>
                  <a:lnTo>
                    <a:pt x="21600" y="5026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95A5A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48" name="Shape 1534"/>
            <p:cNvSpPr/>
            <p:nvPr/>
          </p:nvSpPr>
          <p:spPr>
            <a:xfrm>
              <a:off x="9038050" y="3025385"/>
              <a:ext cx="113950" cy="5136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10592" y="9377"/>
                  </a:lnTo>
                  <a:lnTo>
                    <a:pt x="428" y="19730"/>
                  </a:lnTo>
                  <a:lnTo>
                    <a:pt x="0" y="20651"/>
                  </a:lnTo>
                  <a:lnTo>
                    <a:pt x="855" y="21600"/>
                  </a:lnTo>
                  <a:lnTo>
                    <a:pt x="5938" y="20651"/>
                  </a:lnTo>
                  <a:lnTo>
                    <a:pt x="11020" y="17833"/>
                  </a:lnTo>
                  <a:lnTo>
                    <a:pt x="16518" y="14093"/>
                  </a:lnTo>
                  <a:lnTo>
                    <a:pt x="21600" y="10326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95A5A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49" name="Shape 1535"/>
            <p:cNvSpPr/>
            <p:nvPr/>
          </p:nvSpPr>
          <p:spPr>
            <a:xfrm>
              <a:off x="7994593" y="2989615"/>
              <a:ext cx="429051" cy="14746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263" y="0"/>
                  </a:moveTo>
                  <a:lnTo>
                    <a:pt x="20474" y="982"/>
                  </a:lnTo>
                  <a:lnTo>
                    <a:pt x="19462" y="2294"/>
                  </a:lnTo>
                  <a:lnTo>
                    <a:pt x="17547" y="5240"/>
                  </a:lnTo>
                  <a:lnTo>
                    <a:pt x="16535" y="6221"/>
                  </a:lnTo>
                  <a:lnTo>
                    <a:pt x="15523" y="6873"/>
                  </a:lnTo>
                  <a:lnTo>
                    <a:pt x="15075" y="7203"/>
                  </a:lnTo>
                  <a:lnTo>
                    <a:pt x="14510" y="7203"/>
                  </a:lnTo>
                  <a:lnTo>
                    <a:pt x="14063" y="6873"/>
                  </a:lnTo>
                  <a:lnTo>
                    <a:pt x="13612" y="6221"/>
                  </a:lnTo>
                  <a:lnTo>
                    <a:pt x="13388" y="6221"/>
                  </a:lnTo>
                  <a:lnTo>
                    <a:pt x="13160" y="6542"/>
                  </a:lnTo>
                  <a:lnTo>
                    <a:pt x="12713" y="8506"/>
                  </a:lnTo>
                  <a:lnTo>
                    <a:pt x="12375" y="8836"/>
                  </a:lnTo>
                  <a:lnTo>
                    <a:pt x="12148" y="9167"/>
                  </a:lnTo>
                  <a:lnTo>
                    <a:pt x="11924" y="8836"/>
                  </a:lnTo>
                  <a:lnTo>
                    <a:pt x="11700" y="8185"/>
                  </a:lnTo>
                  <a:lnTo>
                    <a:pt x="11136" y="6221"/>
                  </a:lnTo>
                  <a:lnTo>
                    <a:pt x="11249" y="4579"/>
                  </a:lnTo>
                  <a:lnTo>
                    <a:pt x="11136" y="3927"/>
                  </a:lnTo>
                  <a:lnTo>
                    <a:pt x="11026" y="3597"/>
                  </a:lnTo>
                  <a:lnTo>
                    <a:pt x="10688" y="3597"/>
                  </a:lnTo>
                  <a:lnTo>
                    <a:pt x="10123" y="4909"/>
                  </a:lnTo>
                  <a:lnTo>
                    <a:pt x="9900" y="6221"/>
                  </a:lnTo>
                  <a:lnTo>
                    <a:pt x="9786" y="7524"/>
                  </a:lnTo>
                  <a:lnTo>
                    <a:pt x="9900" y="8506"/>
                  </a:lnTo>
                  <a:lnTo>
                    <a:pt x="9449" y="9818"/>
                  </a:lnTo>
                  <a:lnTo>
                    <a:pt x="9111" y="10149"/>
                  </a:lnTo>
                  <a:lnTo>
                    <a:pt x="8663" y="10800"/>
                  </a:lnTo>
                  <a:lnTo>
                    <a:pt x="8212" y="10800"/>
                  </a:lnTo>
                  <a:lnTo>
                    <a:pt x="7988" y="10149"/>
                  </a:lnTo>
                  <a:lnTo>
                    <a:pt x="7988" y="9488"/>
                  </a:lnTo>
                  <a:lnTo>
                    <a:pt x="8099" y="8506"/>
                  </a:lnTo>
                  <a:lnTo>
                    <a:pt x="8099" y="8185"/>
                  </a:lnTo>
                  <a:lnTo>
                    <a:pt x="7988" y="7524"/>
                  </a:lnTo>
                  <a:lnTo>
                    <a:pt x="7761" y="7203"/>
                  </a:lnTo>
                  <a:lnTo>
                    <a:pt x="7537" y="7203"/>
                  </a:lnTo>
                  <a:lnTo>
                    <a:pt x="7424" y="7855"/>
                  </a:lnTo>
                  <a:lnTo>
                    <a:pt x="7314" y="9488"/>
                  </a:lnTo>
                  <a:lnTo>
                    <a:pt x="6976" y="11451"/>
                  </a:lnTo>
                  <a:lnTo>
                    <a:pt x="6412" y="13094"/>
                  </a:lnTo>
                  <a:lnTo>
                    <a:pt x="5850" y="14076"/>
                  </a:lnTo>
                  <a:lnTo>
                    <a:pt x="5062" y="14397"/>
                  </a:lnTo>
                  <a:lnTo>
                    <a:pt x="4387" y="14397"/>
                  </a:lnTo>
                  <a:lnTo>
                    <a:pt x="3939" y="14076"/>
                  </a:lnTo>
                  <a:lnTo>
                    <a:pt x="4500" y="10469"/>
                  </a:lnTo>
                  <a:lnTo>
                    <a:pt x="4724" y="7855"/>
                  </a:lnTo>
                  <a:lnTo>
                    <a:pt x="4724" y="7203"/>
                  </a:lnTo>
                  <a:lnTo>
                    <a:pt x="4614" y="6873"/>
                  </a:lnTo>
                  <a:lnTo>
                    <a:pt x="4500" y="6542"/>
                  </a:lnTo>
                  <a:lnTo>
                    <a:pt x="4277" y="6873"/>
                  </a:lnTo>
                  <a:lnTo>
                    <a:pt x="3488" y="8185"/>
                  </a:lnTo>
                  <a:lnTo>
                    <a:pt x="2927" y="10469"/>
                  </a:lnTo>
                  <a:lnTo>
                    <a:pt x="2700" y="12433"/>
                  </a:lnTo>
                  <a:lnTo>
                    <a:pt x="2700" y="13745"/>
                  </a:lnTo>
                  <a:lnTo>
                    <a:pt x="2927" y="14727"/>
                  </a:lnTo>
                  <a:lnTo>
                    <a:pt x="2025" y="17673"/>
                  </a:lnTo>
                  <a:lnTo>
                    <a:pt x="1801" y="18324"/>
                  </a:lnTo>
                  <a:lnTo>
                    <a:pt x="1577" y="18655"/>
                  </a:lnTo>
                  <a:lnTo>
                    <a:pt x="1350" y="18655"/>
                  </a:lnTo>
                  <a:lnTo>
                    <a:pt x="1240" y="18324"/>
                  </a:lnTo>
                  <a:lnTo>
                    <a:pt x="902" y="17673"/>
                  </a:lnTo>
                  <a:lnTo>
                    <a:pt x="675" y="16040"/>
                  </a:lnTo>
                  <a:lnTo>
                    <a:pt x="675" y="14397"/>
                  </a:lnTo>
                  <a:lnTo>
                    <a:pt x="788" y="12433"/>
                  </a:lnTo>
                  <a:lnTo>
                    <a:pt x="1126" y="10800"/>
                  </a:lnTo>
                  <a:lnTo>
                    <a:pt x="1350" y="10149"/>
                  </a:lnTo>
                  <a:lnTo>
                    <a:pt x="1687" y="9488"/>
                  </a:lnTo>
                  <a:lnTo>
                    <a:pt x="1801" y="9167"/>
                  </a:lnTo>
                  <a:lnTo>
                    <a:pt x="1801" y="8836"/>
                  </a:lnTo>
                  <a:lnTo>
                    <a:pt x="1687" y="8506"/>
                  </a:lnTo>
                  <a:lnTo>
                    <a:pt x="1577" y="8506"/>
                  </a:lnTo>
                  <a:lnTo>
                    <a:pt x="1240" y="8836"/>
                  </a:lnTo>
                  <a:lnTo>
                    <a:pt x="1012" y="9167"/>
                  </a:lnTo>
                  <a:lnTo>
                    <a:pt x="565" y="10469"/>
                  </a:lnTo>
                  <a:lnTo>
                    <a:pt x="227" y="12433"/>
                  </a:lnTo>
                  <a:lnTo>
                    <a:pt x="0" y="14727"/>
                  </a:lnTo>
                  <a:lnTo>
                    <a:pt x="0" y="17021"/>
                  </a:lnTo>
                  <a:lnTo>
                    <a:pt x="114" y="18985"/>
                  </a:lnTo>
                  <a:lnTo>
                    <a:pt x="227" y="19636"/>
                  </a:lnTo>
                  <a:lnTo>
                    <a:pt x="451" y="20618"/>
                  </a:lnTo>
                  <a:lnTo>
                    <a:pt x="675" y="20949"/>
                  </a:lnTo>
                  <a:lnTo>
                    <a:pt x="1012" y="21269"/>
                  </a:lnTo>
                  <a:lnTo>
                    <a:pt x="1350" y="21600"/>
                  </a:lnTo>
                  <a:lnTo>
                    <a:pt x="1687" y="21269"/>
                  </a:lnTo>
                  <a:lnTo>
                    <a:pt x="2025" y="20949"/>
                  </a:lnTo>
                  <a:lnTo>
                    <a:pt x="2362" y="20288"/>
                  </a:lnTo>
                  <a:lnTo>
                    <a:pt x="3037" y="18324"/>
                  </a:lnTo>
                  <a:lnTo>
                    <a:pt x="3602" y="15709"/>
                  </a:lnTo>
                  <a:lnTo>
                    <a:pt x="3826" y="16040"/>
                  </a:lnTo>
                  <a:lnTo>
                    <a:pt x="4387" y="16360"/>
                  </a:lnTo>
                  <a:lnTo>
                    <a:pt x="4951" y="16691"/>
                  </a:lnTo>
                  <a:lnTo>
                    <a:pt x="5513" y="16360"/>
                  </a:lnTo>
                  <a:lnTo>
                    <a:pt x="6074" y="16040"/>
                  </a:lnTo>
                  <a:lnTo>
                    <a:pt x="6525" y="15379"/>
                  </a:lnTo>
                  <a:lnTo>
                    <a:pt x="6976" y="14397"/>
                  </a:lnTo>
                  <a:lnTo>
                    <a:pt x="7314" y="13415"/>
                  </a:lnTo>
                  <a:lnTo>
                    <a:pt x="7651" y="12112"/>
                  </a:lnTo>
                  <a:lnTo>
                    <a:pt x="7875" y="12433"/>
                  </a:lnTo>
                  <a:lnTo>
                    <a:pt x="8212" y="12764"/>
                  </a:lnTo>
                  <a:lnTo>
                    <a:pt x="8887" y="12433"/>
                  </a:lnTo>
                  <a:lnTo>
                    <a:pt x="9676" y="11451"/>
                  </a:lnTo>
                  <a:lnTo>
                    <a:pt x="10351" y="10149"/>
                  </a:lnTo>
                  <a:lnTo>
                    <a:pt x="10798" y="10800"/>
                  </a:lnTo>
                  <a:lnTo>
                    <a:pt x="11363" y="11131"/>
                  </a:lnTo>
                  <a:lnTo>
                    <a:pt x="12038" y="11451"/>
                  </a:lnTo>
                  <a:lnTo>
                    <a:pt x="12599" y="10800"/>
                  </a:lnTo>
                  <a:lnTo>
                    <a:pt x="13050" y="10149"/>
                  </a:lnTo>
                  <a:lnTo>
                    <a:pt x="13388" y="9488"/>
                  </a:lnTo>
                  <a:lnTo>
                    <a:pt x="13612" y="9167"/>
                  </a:lnTo>
                  <a:lnTo>
                    <a:pt x="14063" y="8836"/>
                  </a:lnTo>
                  <a:lnTo>
                    <a:pt x="15412" y="8836"/>
                  </a:lnTo>
                  <a:lnTo>
                    <a:pt x="17885" y="6873"/>
                  </a:lnTo>
                  <a:lnTo>
                    <a:pt x="19235" y="5240"/>
                  </a:lnTo>
                  <a:lnTo>
                    <a:pt x="20474" y="3597"/>
                  </a:lnTo>
                  <a:lnTo>
                    <a:pt x="21035" y="2294"/>
                  </a:lnTo>
                  <a:lnTo>
                    <a:pt x="21600" y="1312"/>
                  </a:lnTo>
                  <a:lnTo>
                    <a:pt x="21600" y="331"/>
                  </a:lnTo>
                  <a:lnTo>
                    <a:pt x="21486" y="0"/>
                  </a:lnTo>
                  <a:close/>
                </a:path>
              </a:pathLst>
            </a:custGeom>
            <a:solidFill>
              <a:srgbClr val="95A5A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50" name="Shape 1536"/>
            <p:cNvSpPr/>
            <p:nvPr/>
          </p:nvSpPr>
          <p:spPr>
            <a:xfrm>
              <a:off x="8166678" y="3438707"/>
              <a:ext cx="632326" cy="1809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217" y="0"/>
                  </a:moveTo>
                  <a:lnTo>
                    <a:pt x="20072" y="531"/>
                  </a:lnTo>
                  <a:lnTo>
                    <a:pt x="18927" y="1331"/>
                  </a:lnTo>
                  <a:lnTo>
                    <a:pt x="17782" y="2400"/>
                  </a:lnTo>
                  <a:lnTo>
                    <a:pt x="16638" y="3731"/>
                  </a:lnTo>
                  <a:lnTo>
                    <a:pt x="14348" y="6669"/>
                  </a:lnTo>
                  <a:lnTo>
                    <a:pt x="13203" y="8000"/>
                  </a:lnTo>
                  <a:lnTo>
                    <a:pt x="12058" y="9069"/>
                  </a:lnTo>
                  <a:lnTo>
                    <a:pt x="6105" y="14939"/>
                  </a:lnTo>
                  <a:lnTo>
                    <a:pt x="3435" y="17339"/>
                  </a:lnTo>
                  <a:lnTo>
                    <a:pt x="1755" y="18669"/>
                  </a:lnTo>
                  <a:lnTo>
                    <a:pt x="1220" y="19200"/>
                  </a:lnTo>
                  <a:lnTo>
                    <a:pt x="991" y="19200"/>
                  </a:lnTo>
                  <a:lnTo>
                    <a:pt x="762" y="19469"/>
                  </a:lnTo>
                  <a:lnTo>
                    <a:pt x="610" y="20000"/>
                  </a:lnTo>
                  <a:lnTo>
                    <a:pt x="458" y="20539"/>
                  </a:lnTo>
                  <a:lnTo>
                    <a:pt x="381" y="20269"/>
                  </a:lnTo>
                  <a:lnTo>
                    <a:pt x="0" y="20269"/>
                  </a:lnTo>
                  <a:lnTo>
                    <a:pt x="0" y="20800"/>
                  </a:lnTo>
                  <a:lnTo>
                    <a:pt x="75" y="21339"/>
                  </a:lnTo>
                  <a:lnTo>
                    <a:pt x="152" y="21600"/>
                  </a:lnTo>
                  <a:lnTo>
                    <a:pt x="1603" y="21069"/>
                  </a:lnTo>
                  <a:lnTo>
                    <a:pt x="2977" y="20269"/>
                  </a:lnTo>
                  <a:lnTo>
                    <a:pt x="4350" y="19200"/>
                  </a:lnTo>
                  <a:lnTo>
                    <a:pt x="5724" y="18139"/>
                  </a:lnTo>
                  <a:lnTo>
                    <a:pt x="8472" y="15200"/>
                  </a:lnTo>
                  <a:lnTo>
                    <a:pt x="11219" y="12269"/>
                  </a:lnTo>
                  <a:lnTo>
                    <a:pt x="12441" y="11200"/>
                  </a:lnTo>
                  <a:lnTo>
                    <a:pt x="13661" y="9600"/>
                  </a:lnTo>
                  <a:lnTo>
                    <a:pt x="16180" y="6400"/>
                  </a:lnTo>
                  <a:lnTo>
                    <a:pt x="17402" y="5069"/>
                  </a:lnTo>
                  <a:lnTo>
                    <a:pt x="18698" y="3731"/>
                  </a:lnTo>
                  <a:lnTo>
                    <a:pt x="19997" y="2931"/>
                  </a:lnTo>
                  <a:lnTo>
                    <a:pt x="21217" y="2669"/>
                  </a:lnTo>
                  <a:lnTo>
                    <a:pt x="21371" y="2400"/>
                  </a:lnTo>
                  <a:lnTo>
                    <a:pt x="21523" y="2131"/>
                  </a:lnTo>
                  <a:lnTo>
                    <a:pt x="21523" y="1869"/>
                  </a:lnTo>
                  <a:lnTo>
                    <a:pt x="21600" y="1331"/>
                  </a:lnTo>
                  <a:lnTo>
                    <a:pt x="21523" y="800"/>
                  </a:lnTo>
                  <a:lnTo>
                    <a:pt x="21523" y="531"/>
                  </a:lnTo>
                  <a:lnTo>
                    <a:pt x="21371" y="269"/>
                  </a:lnTo>
                  <a:lnTo>
                    <a:pt x="21217" y="0"/>
                  </a:lnTo>
                  <a:close/>
                </a:path>
              </a:pathLst>
            </a:custGeom>
            <a:solidFill>
              <a:srgbClr val="95A5A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51" name="Shape 1537"/>
            <p:cNvSpPr/>
            <p:nvPr/>
          </p:nvSpPr>
          <p:spPr>
            <a:xfrm>
              <a:off x="180978" y="4844118"/>
              <a:ext cx="489310" cy="201988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793" y="167"/>
                  </a:moveTo>
                  <a:lnTo>
                    <a:pt x="8385" y="192"/>
                  </a:lnTo>
                  <a:lnTo>
                    <a:pt x="8780" y="239"/>
                  </a:lnTo>
                  <a:lnTo>
                    <a:pt x="9173" y="287"/>
                  </a:lnTo>
                  <a:lnTo>
                    <a:pt x="9372" y="383"/>
                  </a:lnTo>
                  <a:lnTo>
                    <a:pt x="9568" y="478"/>
                  </a:lnTo>
                  <a:lnTo>
                    <a:pt x="9764" y="598"/>
                  </a:lnTo>
                  <a:lnTo>
                    <a:pt x="9964" y="837"/>
                  </a:lnTo>
                  <a:lnTo>
                    <a:pt x="10160" y="1171"/>
                  </a:lnTo>
                  <a:lnTo>
                    <a:pt x="10356" y="1529"/>
                  </a:lnTo>
                  <a:lnTo>
                    <a:pt x="10456" y="2246"/>
                  </a:lnTo>
                  <a:lnTo>
                    <a:pt x="10555" y="2485"/>
                  </a:lnTo>
                  <a:lnTo>
                    <a:pt x="10752" y="2700"/>
                  </a:lnTo>
                  <a:lnTo>
                    <a:pt x="10356" y="2748"/>
                  </a:lnTo>
                  <a:lnTo>
                    <a:pt x="10259" y="2700"/>
                  </a:lnTo>
                  <a:lnTo>
                    <a:pt x="10160" y="2676"/>
                  </a:lnTo>
                  <a:lnTo>
                    <a:pt x="9864" y="2676"/>
                  </a:lnTo>
                  <a:lnTo>
                    <a:pt x="9864" y="2796"/>
                  </a:lnTo>
                  <a:lnTo>
                    <a:pt x="8877" y="2891"/>
                  </a:lnTo>
                  <a:lnTo>
                    <a:pt x="7989" y="2940"/>
                  </a:lnTo>
                  <a:lnTo>
                    <a:pt x="6905" y="2963"/>
                  </a:lnTo>
                  <a:lnTo>
                    <a:pt x="5821" y="2940"/>
                  </a:lnTo>
                  <a:lnTo>
                    <a:pt x="4638" y="2963"/>
                  </a:lnTo>
                  <a:lnTo>
                    <a:pt x="4046" y="2963"/>
                  </a:lnTo>
                  <a:lnTo>
                    <a:pt x="3354" y="2940"/>
                  </a:lnTo>
                  <a:lnTo>
                    <a:pt x="2859" y="2915"/>
                  </a:lnTo>
                  <a:lnTo>
                    <a:pt x="2367" y="2868"/>
                  </a:lnTo>
                  <a:lnTo>
                    <a:pt x="2071" y="2748"/>
                  </a:lnTo>
                  <a:lnTo>
                    <a:pt x="1875" y="2605"/>
                  </a:lnTo>
                  <a:lnTo>
                    <a:pt x="1380" y="2055"/>
                  </a:lnTo>
                  <a:lnTo>
                    <a:pt x="987" y="1505"/>
                  </a:lnTo>
                  <a:lnTo>
                    <a:pt x="788" y="1243"/>
                  </a:lnTo>
                  <a:lnTo>
                    <a:pt x="691" y="980"/>
                  </a:lnTo>
                  <a:lnTo>
                    <a:pt x="691" y="693"/>
                  </a:lnTo>
                  <a:lnTo>
                    <a:pt x="788" y="407"/>
                  </a:lnTo>
                  <a:lnTo>
                    <a:pt x="1875" y="335"/>
                  </a:lnTo>
                  <a:lnTo>
                    <a:pt x="3059" y="263"/>
                  </a:lnTo>
                  <a:lnTo>
                    <a:pt x="4242" y="215"/>
                  </a:lnTo>
                  <a:lnTo>
                    <a:pt x="5525" y="167"/>
                  </a:lnTo>
                  <a:close/>
                  <a:moveTo>
                    <a:pt x="9964" y="2963"/>
                  </a:moveTo>
                  <a:lnTo>
                    <a:pt x="10259" y="3250"/>
                  </a:lnTo>
                  <a:lnTo>
                    <a:pt x="10555" y="3632"/>
                  </a:lnTo>
                  <a:lnTo>
                    <a:pt x="10555" y="3776"/>
                  </a:lnTo>
                  <a:lnTo>
                    <a:pt x="10652" y="3895"/>
                  </a:lnTo>
                  <a:lnTo>
                    <a:pt x="8780" y="3943"/>
                  </a:lnTo>
                  <a:lnTo>
                    <a:pt x="6905" y="3991"/>
                  </a:lnTo>
                  <a:lnTo>
                    <a:pt x="5326" y="4038"/>
                  </a:lnTo>
                  <a:lnTo>
                    <a:pt x="4538" y="4062"/>
                  </a:lnTo>
                  <a:lnTo>
                    <a:pt x="3847" y="4134"/>
                  </a:lnTo>
                  <a:lnTo>
                    <a:pt x="3847" y="4015"/>
                  </a:lnTo>
                  <a:lnTo>
                    <a:pt x="3747" y="3895"/>
                  </a:lnTo>
                  <a:lnTo>
                    <a:pt x="3551" y="3656"/>
                  </a:lnTo>
                  <a:lnTo>
                    <a:pt x="3451" y="3370"/>
                  </a:lnTo>
                  <a:lnTo>
                    <a:pt x="3354" y="3106"/>
                  </a:lnTo>
                  <a:lnTo>
                    <a:pt x="4342" y="3106"/>
                  </a:lnTo>
                  <a:lnTo>
                    <a:pt x="5229" y="3083"/>
                  </a:lnTo>
                  <a:lnTo>
                    <a:pt x="6510" y="3106"/>
                  </a:lnTo>
                  <a:lnTo>
                    <a:pt x="7693" y="3083"/>
                  </a:lnTo>
                  <a:lnTo>
                    <a:pt x="8877" y="3059"/>
                  </a:lnTo>
                  <a:lnTo>
                    <a:pt x="9372" y="3011"/>
                  </a:lnTo>
                  <a:lnTo>
                    <a:pt x="9964" y="2963"/>
                  </a:lnTo>
                  <a:close/>
                  <a:moveTo>
                    <a:pt x="10948" y="4062"/>
                  </a:moveTo>
                  <a:lnTo>
                    <a:pt x="11244" y="4086"/>
                  </a:lnTo>
                  <a:lnTo>
                    <a:pt x="11443" y="4110"/>
                  </a:lnTo>
                  <a:lnTo>
                    <a:pt x="11540" y="4181"/>
                  </a:lnTo>
                  <a:lnTo>
                    <a:pt x="11639" y="4253"/>
                  </a:lnTo>
                  <a:lnTo>
                    <a:pt x="11739" y="4445"/>
                  </a:lnTo>
                  <a:lnTo>
                    <a:pt x="11639" y="4636"/>
                  </a:lnTo>
                  <a:lnTo>
                    <a:pt x="7596" y="4755"/>
                  </a:lnTo>
                  <a:lnTo>
                    <a:pt x="5918" y="4803"/>
                  </a:lnTo>
                  <a:lnTo>
                    <a:pt x="5130" y="4851"/>
                  </a:lnTo>
                  <a:lnTo>
                    <a:pt x="4242" y="4922"/>
                  </a:lnTo>
                  <a:lnTo>
                    <a:pt x="3747" y="4731"/>
                  </a:lnTo>
                  <a:lnTo>
                    <a:pt x="3354" y="4540"/>
                  </a:lnTo>
                  <a:lnTo>
                    <a:pt x="3255" y="4421"/>
                  </a:lnTo>
                  <a:lnTo>
                    <a:pt x="3255" y="4301"/>
                  </a:lnTo>
                  <a:lnTo>
                    <a:pt x="3650" y="4301"/>
                  </a:lnTo>
                  <a:lnTo>
                    <a:pt x="4142" y="4277"/>
                  </a:lnTo>
                  <a:lnTo>
                    <a:pt x="4933" y="4230"/>
                  </a:lnTo>
                  <a:lnTo>
                    <a:pt x="6709" y="4158"/>
                  </a:lnTo>
                  <a:lnTo>
                    <a:pt x="8484" y="4110"/>
                  </a:lnTo>
                  <a:lnTo>
                    <a:pt x="10948" y="4062"/>
                  </a:lnTo>
                  <a:close/>
                  <a:moveTo>
                    <a:pt x="11048" y="4827"/>
                  </a:moveTo>
                  <a:lnTo>
                    <a:pt x="11048" y="5233"/>
                  </a:lnTo>
                  <a:lnTo>
                    <a:pt x="11244" y="5639"/>
                  </a:lnTo>
                  <a:lnTo>
                    <a:pt x="11443" y="6045"/>
                  </a:lnTo>
                  <a:lnTo>
                    <a:pt x="11639" y="6428"/>
                  </a:lnTo>
                  <a:lnTo>
                    <a:pt x="11836" y="6954"/>
                  </a:lnTo>
                  <a:lnTo>
                    <a:pt x="12231" y="7455"/>
                  </a:lnTo>
                  <a:lnTo>
                    <a:pt x="12527" y="7765"/>
                  </a:lnTo>
                  <a:lnTo>
                    <a:pt x="13019" y="8076"/>
                  </a:lnTo>
                  <a:lnTo>
                    <a:pt x="14106" y="8650"/>
                  </a:lnTo>
                  <a:lnTo>
                    <a:pt x="12923" y="8745"/>
                  </a:lnTo>
                  <a:lnTo>
                    <a:pt x="11639" y="8817"/>
                  </a:lnTo>
                  <a:lnTo>
                    <a:pt x="9173" y="8889"/>
                  </a:lnTo>
                  <a:lnTo>
                    <a:pt x="7892" y="8913"/>
                  </a:lnTo>
                  <a:lnTo>
                    <a:pt x="7201" y="8936"/>
                  </a:lnTo>
                  <a:lnTo>
                    <a:pt x="6609" y="8985"/>
                  </a:lnTo>
                  <a:lnTo>
                    <a:pt x="6510" y="8459"/>
                  </a:lnTo>
                  <a:lnTo>
                    <a:pt x="6313" y="7933"/>
                  </a:lnTo>
                  <a:lnTo>
                    <a:pt x="5821" y="6882"/>
                  </a:lnTo>
                  <a:lnTo>
                    <a:pt x="5722" y="6428"/>
                  </a:lnTo>
                  <a:lnTo>
                    <a:pt x="5525" y="5950"/>
                  </a:lnTo>
                  <a:lnTo>
                    <a:pt x="5229" y="5496"/>
                  </a:lnTo>
                  <a:lnTo>
                    <a:pt x="4933" y="5257"/>
                  </a:lnTo>
                  <a:lnTo>
                    <a:pt x="4638" y="5042"/>
                  </a:lnTo>
                  <a:lnTo>
                    <a:pt x="5525" y="5018"/>
                  </a:lnTo>
                  <a:lnTo>
                    <a:pt x="6510" y="4994"/>
                  </a:lnTo>
                  <a:lnTo>
                    <a:pt x="8385" y="4922"/>
                  </a:lnTo>
                  <a:lnTo>
                    <a:pt x="11048" y="4827"/>
                  </a:lnTo>
                  <a:close/>
                  <a:moveTo>
                    <a:pt x="15190" y="8698"/>
                  </a:moveTo>
                  <a:lnTo>
                    <a:pt x="15190" y="8817"/>
                  </a:lnTo>
                  <a:lnTo>
                    <a:pt x="15386" y="8936"/>
                  </a:lnTo>
                  <a:lnTo>
                    <a:pt x="15586" y="9056"/>
                  </a:lnTo>
                  <a:lnTo>
                    <a:pt x="15881" y="9176"/>
                  </a:lnTo>
                  <a:lnTo>
                    <a:pt x="16473" y="9391"/>
                  </a:lnTo>
                  <a:lnTo>
                    <a:pt x="17261" y="9606"/>
                  </a:lnTo>
                  <a:lnTo>
                    <a:pt x="18049" y="9797"/>
                  </a:lnTo>
                  <a:lnTo>
                    <a:pt x="18840" y="10012"/>
                  </a:lnTo>
                  <a:lnTo>
                    <a:pt x="19529" y="10227"/>
                  </a:lnTo>
                  <a:lnTo>
                    <a:pt x="19728" y="10347"/>
                  </a:lnTo>
                  <a:lnTo>
                    <a:pt x="19924" y="10466"/>
                  </a:lnTo>
                  <a:lnTo>
                    <a:pt x="20121" y="10633"/>
                  </a:lnTo>
                  <a:lnTo>
                    <a:pt x="20121" y="10992"/>
                  </a:lnTo>
                  <a:lnTo>
                    <a:pt x="20024" y="11158"/>
                  </a:lnTo>
                  <a:lnTo>
                    <a:pt x="19628" y="11517"/>
                  </a:lnTo>
                  <a:lnTo>
                    <a:pt x="19136" y="11852"/>
                  </a:lnTo>
                  <a:lnTo>
                    <a:pt x="18641" y="12186"/>
                  </a:lnTo>
                  <a:lnTo>
                    <a:pt x="18249" y="12544"/>
                  </a:lnTo>
                  <a:lnTo>
                    <a:pt x="18049" y="12712"/>
                  </a:lnTo>
                  <a:lnTo>
                    <a:pt x="17953" y="12879"/>
                  </a:lnTo>
                  <a:lnTo>
                    <a:pt x="17953" y="13046"/>
                  </a:lnTo>
                  <a:lnTo>
                    <a:pt x="18049" y="13237"/>
                  </a:lnTo>
                  <a:lnTo>
                    <a:pt x="15586" y="13357"/>
                  </a:lnTo>
                  <a:lnTo>
                    <a:pt x="13019" y="13452"/>
                  </a:lnTo>
                  <a:lnTo>
                    <a:pt x="10652" y="13500"/>
                  </a:lnTo>
                  <a:lnTo>
                    <a:pt x="9468" y="13548"/>
                  </a:lnTo>
                  <a:lnTo>
                    <a:pt x="8385" y="13620"/>
                  </a:lnTo>
                  <a:lnTo>
                    <a:pt x="7989" y="13405"/>
                  </a:lnTo>
                  <a:lnTo>
                    <a:pt x="7497" y="13214"/>
                  </a:lnTo>
                  <a:lnTo>
                    <a:pt x="6805" y="13046"/>
                  </a:lnTo>
                  <a:lnTo>
                    <a:pt x="6117" y="12879"/>
                  </a:lnTo>
                  <a:lnTo>
                    <a:pt x="5426" y="12735"/>
                  </a:lnTo>
                  <a:lnTo>
                    <a:pt x="4834" y="12569"/>
                  </a:lnTo>
                  <a:lnTo>
                    <a:pt x="4438" y="12425"/>
                  </a:lnTo>
                  <a:lnTo>
                    <a:pt x="4046" y="12258"/>
                  </a:lnTo>
                  <a:lnTo>
                    <a:pt x="3747" y="12067"/>
                  </a:lnTo>
                  <a:lnTo>
                    <a:pt x="3551" y="11875"/>
                  </a:lnTo>
                  <a:lnTo>
                    <a:pt x="3354" y="11684"/>
                  </a:lnTo>
                  <a:lnTo>
                    <a:pt x="3255" y="11469"/>
                  </a:lnTo>
                  <a:lnTo>
                    <a:pt x="3255" y="11183"/>
                  </a:lnTo>
                  <a:lnTo>
                    <a:pt x="3451" y="10872"/>
                  </a:lnTo>
                  <a:lnTo>
                    <a:pt x="3747" y="10585"/>
                  </a:lnTo>
                  <a:lnTo>
                    <a:pt x="4933" y="9725"/>
                  </a:lnTo>
                  <a:lnTo>
                    <a:pt x="5326" y="9438"/>
                  </a:lnTo>
                  <a:lnTo>
                    <a:pt x="5622" y="9176"/>
                  </a:lnTo>
                  <a:lnTo>
                    <a:pt x="6905" y="9128"/>
                  </a:lnTo>
                  <a:lnTo>
                    <a:pt x="8188" y="9104"/>
                  </a:lnTo>
                  <a:lnTo>
                    <a:pt x="10851" y="8985"/>
                  </a:lnTo>
                  <a:lnTo>
                    <a:pt x="11739" y="8960"/>
                  </a:lnTo>
                  <a:lnTo>
                    <a:pt x="12723" y="8913"/>
                  </a:lnTo>
                  <a:lnTo>
                    <a:pt x="13611" y="8865"/>
                  </a:lnTo>
                  <a:lnTo>
                    <a:pt x="14402" y="8793"/>
                  </a:lnTo>
                  <a:lnTo>
                    <a:pt x="14598" y="8770"/>
                  </a:lnTo>
                  <a:lnTo>
                    <a:pt x="14795" y="8745"/>
                  </a:lnTo>
                  <a:lnTo>
                    <a:pt x="15190" y="8698"/>
                  </a:lnTo>
                  <a:close/>
                  <a:moveTo>
                    <a:pt x="6017" y="0"/>
                  </a:moveTo>
                  <a:lnTo>
                    <a:pt x="4538" y="24"/>
                  </a:lnTo>
                  <a:lnTo>
                    <a:pt x="3059" y="96"/>
                  </a:lnTo>
                  <a:lnTo>
                    <a:pt x="1579" y="192"/>
                  </a:lnTo>
                  <a:lnTo>
                    <a:pt x="888" y="239"/>
                  </a:lnTo>
                  <a:lnTo>
                    <a:pt x="296" y="335"/>
                  </a:lnTo>
                  <a:lnTo>
                    <a:pt x="196" y="358"/>
                  </a:lnTo>
                  <a:lnTo>
                    <a:pt x="196" y="407"/>
                  </a:lnTo>
                  <a:lnTo>
                    <a:pt x="296" y="430"/>
                  </a:lnTo>
                  <a:lnTo>
                    <a:pt x="100" y="573"/>
                  </a:lnTo>
                  <a:lnTo>
                    <a:pt x="0" y="717"/>
                  </a:lnTo>
                  <a:lnTo>
                    <a:pt x="0" y="1003"/>
                  </a:lnTo>
                  <a:lnTo>
                    <a:pt x="196" y="1314"/>
                  </a:lnTo>
                  <a:lnTo>
                    <a:pt x="395" y="1601"/>
                  </a:lnTo>
                  <a:lnTo>
                    <a:pt x="691" y="2007"/>
                  </a:lnTo>
                  <a:lnTo>
                    <a:pt x="1084" y="2414"/>
                  </a:lnTo>
                  <a:lnTo>
                    <a:pt x="1184" y="2653"/>
                  </a:lnTo>
                  <a:lnTo>
                    <a:pt x="1283" y="2796"/>
                  </a:lnTo>
                  <a:lnTo>
                    <a:pt x="1479" y="2915"/>
                  </a:lnTo>
                  <a:lnTo>
                    <a:pt x="1972" y="3035"/>
                  </a:lnTo>
                  <a:lnTo>
                    <a:pt x="2367" y="3083"/>
                  </a:lnTo>
                  <a:lnTo>
                    <a:pt x="2663" y="3106"/>
                  </a:lnTo>
                  <a:lnTo>
                    <a:pt x="2763" y="3417"/>
                  </a:lnTo>
                  <a:lnTo>
                    <a:pt x="2859" y="3728"/>
                  </a:lnTo>
                  <a:lnTo>
                    <a:pt x="2959" y="3966"/>
                  </a:lnTo>
                  <a:lnTo>
                    <a:pt x="3059" y="4110"/>
                  </a:lnTo>
                  <a:lnTo>
                    <a:pt x="3354" y="4206"/>
                  </a:lnTo>
                  <a:lnTo>
                    <a:pt x="3255" y="4230"/>
                  </a:lnTo>
                  <a:lnTo>
                    <a:pt x="3155" y="4181"/>
                  </a:lnTo>
                  <a:lnTo>
                    <a:pt x="2959" y="4181"/>
                  </a:lnTo>
                  <a:lnTo>
                    <a:pt x="2763" y="4277"/>
                  </a:lnTo>
                  <a:lnTo>
                    <a:pt x="2763" y="4468"/>
                  </a:lnTo>
                  <a:lnTo>
                    <a:pt x="2859" y="4588"/>
                  </a:lnTo>
                  <a:lnTo>
                    <a:pt x="3255" y="4803"/>
                  </a:lnTo>
                  <a:lnTo>
                    <a:pt x="3747" y="4970"/>
                  </a:lnTo>
                  <a:lnTo>
                    <a:pt x="3551" y="4994"/>
                  </a:lnTo>
                  <a:lnTo>
                    <a:pt x="3451" y="5018"/>
                  </a:lnTo>
                  <a:lnTo>
                    <a:pt x="3551" y="5042"/>
                  </a:lnTo>
                  <a:lnTo>
                    <a:pt x="4046" y="5042"/>
                  </a:lnTo>
                  <a:lnTo>
                    <a:pt x="4342" y="5496"/>
                  </a:lnTo>
                  <a:lnTo>
                    <a:pt x="4638" y="5973"/>
                  </a:lnTo>
                  <a:lnTo>
                    <a:pt x="4933" y="6428"/>
                  </a:lnTo>
                  <a:lnTo>
                    <a:pt x="5130" y="6882"/>
                  </a:lnTo>
                  <a:lnTo>
                    <a:pt x="5525" y="7957"/>
                  </a:lnTo>
                  <a:lnTo>
                    <a:pt x="5722" y="8506"/>
                  </a:lnTo>
                  <a:lnTo>
                    <a:pt x="5821" y="9032"/>
                  </a:lnTo>
                  <a:lnTo>
                    <a:pt x="5821" y="9056"/>
                  </a:lnTo>
                  <a:lnTo>
                    <a:pt x="5622" y="9104"/>
                  </a:lnTo>
                  <a:lnTo>
                    <a:pt x="5622" y="9080"/>
                  </a:lnTo>
                  <a:lnTo>
                    <a:pt x="5426" y="9104"/>
                  </a:lnTo>
                  <a:lnTo>
                    <a:pt x="5229" y="9176"/>
                  </a:lnTo>
                  <a:lnTo>
                    <a:pt x="4933" y="9343"/>
                  </a:lnTo>
                  <a:lnTo>
                    <a:pt x="4538" y="9677"/>
                  </a:lnTo>
                  <a:lnTo>
                    <a:pt x="3847" y="10036"/>
                  </a:lnTo>
                  <a:lnTo>
                    <a:pt x="3354" y="10418"/>
                  </a:lnTo>
                  <a:lnTo>
                    <a:pt x="2959" y="10800"/>
                  </a:lnTo>
                  <a:lnTo>
                    <a:pt x="2663" y="11207"/>
                  </a:lnTo>
                  <a:lnTo>
                    <a:pt x="2663" y="11565"/>
                  </a:lnTo>
                  <a:lnTo>
                    <a:pt x="2763" y="11899"/>
                  </a:lnTo>
                  <a:lnTo>
                    <a:pt x="3155" y="12234"/>
                  </a:lnTo>
                  <a:lnTo>
                    <a:pt x="3354" y="12377"/>
                  </a:lnTo>
                  <a:lnTo>
                    <a:pt x="3747" y="12544"/>
                  </a:lnTo>
                  <a:lnTo>
                    <a:pt x="4142" y="12712"/>
                  </a:lnTo>
                  <a:lnTo>
                    <a:pt x="4734" y="12855"/>
                  </a:lnTo>
                  <a:lnTo>
                    <a:pt x="5918" y="13118"/>
                  </a:lnTo>
                  <a:lnTo>
                    <a:pt x="6413" y="13237"/>
                  </a:lnTo>
                  <a:lnTo>
                    <a:pt x="7005" y="13380"/>
                  </a:lnTo>
                  <a:lnTo>
                    <a:pt x="7397" y="13548"/>
                  </a:lnTo>
                  <a:lnTo>
                    <a:pt x="7693" y="13739"/>
                  </a:lnTo>
                  <a:lnTo>
                    <a:pt x="7793" y="13787"/>
                  </a:lnTo>
                  <a:lnTo>
                    <a:pt x="7989" y="13810"/>
                  </a:lnTo>
                  <a:lnTo>
                    <a:pt x="8089" y="13810"/>
                  </a:lnTo>
                  <a:lnTo>
                    <a:pt x="8285" y="13787"/>
                  </a:lnTo>
                  <a:lnTo>
                    <a:pt x="8680" y="14026"/>
                  </a:lnTo>
                  <a:lnTo>
                    <a:pt x="9076" y="14289"/>
                  </a:lnTo>
                  <a:lnTo>
                    <a:pt x="9372" y="14528"/>
                  </a:lnTo>
                  <a:lnTo>
                    <a:pt x="9568" y="14791"/>
                  </a:lnTo>
                  <a:lnTo>
                    <a:pt x="9764" y="15316"/>
                  </a:lnTo>
                  <a:lnTo>
                    <a:pt x="10060" y="15842"/>
                  </a:lnTo>
                  <a:lnTo>
                    <a:pt x="10851" y="17108"/>
                  </a:lnTo>
                  <a:lnTo>
                    <a:pt x="11244" y="17729"/>
                  </a:lnTo>
                  <a:lnTo>
                    <a:pt x="11540" y="18374"/>
                  </a:lnTo>
                  <a:lnTo>
                    <a:pt x="12331" y="20000"/>
                  </a:lnTo>
                  <a:lnTo>
                    <a:pt x="12923" y="20812"/>
                  </a:lnTo>
                  <a:lnTo>
                    <a:pt x="13711" y="21600"/>
                  </a:lnTo>
                  <a:lnTo>
                    <a:pt x="14598" y="21600"/>
                  </a:lnTo>
                  <a:lnTo>
                    <a:pt x="14006" y="21147"/>
                  </a:lnTo>
                  <a:lnTo>
                    <a:pt x="13514" y="20668"/>
                  </a:lnTo>
                  <a:lnTo>
                    <a:pt x="13019" y="20000"/>
                  </a:lnTo>
                  <a:lnTo>
                    <a:pt x="12723" y="19354"/>
                  </a:lnTo>
                  <a:lnTo>
                    <a:pt x="12132" y="18016"/>
                  </a:lnTo>
                  <a:lnTo>
                    <a:pt x="11343" y="16798"/>
                  </a:lnTo>
                  <a:lnTo>
                    <a:pt x="10555" y="15603"/>
                  </a:lnTo>
                  <a:lnTo>
                    <a:pt x="10356" y="15125"/>
                  </a:lnTo>
                  <a:lnTo>
                    <a:pt x="10060" y="14647"/>
                  </a:lnTo>
                  <a:lnTo>
                    <a:pt x="9864" y="14408"/>
                  </a:lnTo>
                  <a:lnTo>
                    <a:pt x="9568" y="14170"/>
                  </a:lnTo>
                  <a:lnTo>
                    <a:pt x="9272" y="13955"/>
                  </a:lnTo>
                  <a:lnTo>
                    <a:pt x="8780" y="13763"/>
                  </a:lnTo>
                  <a:lnTo>
                    <a:pt x="11540" y="13644"/>
                  </a:lnTo>
                  <a:lnTo>
                    <a:pt x="14302" y="13572"/>
                  </a:lnTo>
                  <a:lnTo>
                    <a:pt x="16078" y="13524"/>
                  </a:lnTo>
                  <a:lnTo>
                    <a:pt x="16866" y="13476"/>
                  </a:lnTo>
                  <a:lnTo>
                    <a:pt x="17753" y="13405"/>
                  </a:lnTo>
                  <a:lnTo>
                    <a:pt x="17657" y="13955"/>
                  </a:lnTo>
                  <a:lnTo>
                    <a:pt x="17657" y="14504"/>
                  </a:lnTo>
                  <a:lnTo>
                    <a:pt x="17853" y="15053"/>
                  </a:lnTo>
                  <a:lnTo>
                    <a:pt x="18049" y="15603"/>
                  </a:lnTo>
                  <a:lnTo>
                    <a:pt x="18641" y="16726"/>
                  </a:lnTo>
                  <a:lnTo>
                    <a:pt x="19136" y="17801"/>
                  </a:lnTo>
                  <a:lnTo>
                    <a:pt x="20712" y="21600"/>
                  </a:lnTo>
                  <a:lnTo>
                    <a:pt x="21600" y="21600"/>
                  </a:lnTo>
                  <a:lnTo>
                    <a:pt x="20812" y="19713"/>
                  </a:lnTo>
                  <a:lnTo>
                    <a:pt x="19924" y="17801"/>
                  </a:lnTo>
                  <a:lnTo>
                    <a:pt x="18149" y="13357"/>
                  </a:lnTo>
                  <a:lnTo>
                    <a:pt x="18345" y="13500"/>
                  </a:lnTo>
                  <a:lnTo>
                    <a:pt x="18445" y="13524"/>
                  </a:lnTo>
                  <a:lnTo>
                    <a:pt x="18544" y="13548"/>
                  </a:lnTo>
                  <a:lnTo>
                    <a:pt x="18840" y="13572"/>
                  </a:lnTo>
                  <a:lnTo>
                    <a:pt x="19037" y="13524"/>
                  </a:lnTo>
                  <a:lnTo>
                    <a:pt x="19136" y="13500"/>
                  </a:lnTo>
                  <a:lnTo>
                    <a:pt x="19136" y="13452"/>
                  </a:lnTo>
                  <a:lnTo>
                    <a:pt x="18937" y="13261"/>
                  </a:lnTo>
                  <a:lnTo>
                    <a:pt x="18840" y="13094"/>
                  </a:lnTo>
                  <a:lnTo>
                    <a:pt x="18840" y="12903"/>
                  </a:lnTo>
                  <a:lnTo>
                    <a:pt x="18937" y="12735"/>
                  </a:lnTo>
                  <a:lnTo>
                    <a:pt x="19233" y="12377"/>
                  </a:lnTo>
                  <a:lnTo>
                    <a:pt x="19728" y="12019"/>
                  </a:lnTo>
                  <a:lnTo>
                    <a:pt x="20121" y="11660"/>
                  </a:lnTo>
                  <a:lnTo>
                    <a:pt x="20616" y="11302"/>
                  </a:lnTo>
                  <a:lnTo>
                    <a:pt x="20812" y="10943"/>
                  </a:lnTo>
                  <a:lnTo>
                    <a:pt x="20812" y="10585"/>
                  </a:lnTo>
                  <a:lnTo>
                    <a:pt x="20712" y="10442"/>
                  </a:lnTo>
                  <a:lnTo>
                    <a:pt x="20616" y="10322"/>
                  </a:lnTo>
                  <a:lnTo>
                    <a:pt x="20121" y="10083"/>
                  </a:lnTo>
                  <a:lnTo>
                    <a:pt x="19529" y="9868"/>
                  </a:lnTo>
                  <a:lnTo>
                    <a:pt x="18741" y="9677"/>
                  </a:lnTo>
                  <a:lnTo>
                    <a:pt x="17753" y="9415"/>
                  </a:lnTo>
                  <a:lnTo>
                    <a:pt x="16866" y="9128"/>
                  </a:lnTo>
                  <a:lnTo>
                    <a:pt x="16473" y="8985"/>
                  </a:lnTo>
                  <a:lnTo>
                    <a:pt x="16078" y="8841"/>
                  </a:lnTo>
                  <a:lnTo>
                    <a:pt x="15782" y="8674"/>
                  </a:lnTo>
                  <a:lnTo>
                    <a:pt x="15586" y="8483"/>
                  </a:lnTo>
                  <a:lnTo>
                    <a:pt x="15486" y="8459"/>
                  </a:lnTo>
                  <a:lnTo>
                    <a:pt x="15290" y="8459"/>
                  </a:lnTo>
                  <a:lnTo>
                    <a:pt x="15190" y="8483"/>
                  </a:lnTo>
                  <a:lnTo>
                    <a:pt x="15190" y="8578"/>
                  </a:lnTo>
                  <a:lnTo>
                    <a:pt x="14994" y="8555"/>
                  </a:lnTo>
                  <a:lnTo>
                    <a:pt x="14795" y="8555"/>
                  </a:lnTo>
                  <a:lnTo>
                    <a:pt x="14698" y="8578"/>
                  </a:lnTo>
                  <a:lnTo>
                    <a:pt x="14598" y="8459"/>
                  </a:lnTo>
                  <a:lnTo>
                    <a:pt x="14302" y="8340"/>
                  </a:lnTo>
                  <a:lnTo>
                    <a:pt x="13514" y="7885"/>
                  </a:lnTo>
                  <a:lnTo>
                    <a:pt x="13119" y="7670"/>
                  </a:lnTo>
                  <a:lnTo>
                    <a:pt x="12923" y="7407"/>
                  </a:lnTo>
                  <a:lnTo>
                    <a:pt x="12427" y="6810"/>
                  </a:lnTo>
                  <a:lnTo>
                    <a:pt x="12132" y="6165"/>
                  </a:lnTo>
                  <a:lnTo>
                    <a:pt x="12132" y="5926"/>
                  </a:lnTo>
                  <a:lnTo>
                    <a:pt x="12035" y="5472"/>
                  </a:lnTo>
                  <a:lnTo>
                    <a:pt x="11935" y="5233"/>
                  </a:lnTo>
                  <a:lnTo>
                    <a:pt x="11739" y="5042"/>
                  </a:lnTo>
                  <a:lnTo>
                    <a:pt x="11540" y="4898"/>
                  </a:lnTo>
                  <a:lnTo>
                    <a:pt x="11244" y="4827"/>
                  </a:lnTo>
                  <a:lnTo>
                    <a:pt x="11639" y="4827"/>
                  </a:lnTo>
                  <a:lnTo>
                    <a:pt x="11739" y="4851"/>
                  </a:lnTo>
                  <a:lnTo>
                    <a:pt x="12132" y="4851"/>
                  </a:lnTo>
                  <a:lnTo>
                    <a:pt x="12331" y="4779"/>
                  </a:lnTo>
                  <a:lnTo>
                    <a:pt x="12723" y="4779"/>
                  </a:lnTo>
                  <a:lnTo>
                    <a:pt x="12923" y="4755"/>
                  </a:lnTo>
                  <a:lnTo>
                    <a:pt x="13019" y="4731"/>
                  </a:lnTo>
                  <a:lnTo>
                    <a:pt x="13019" y="4660"/>
                  </a:lnTo>
                  <a:lnTo>
                    <a:pt x="12823" y="4612"/>
                  </a:lnTo>
                  <a:lnTo>
                    <a:pt x="12723" y="4588"/>
                  </a:lnTo>
                  <a:lnTo>
                    <a:pt x="12527" y="4588"/>
                  </a:lnTo>
                  <a:lnTo>
                    <a:pt x="12331" y="4612"/>
                  </a:lnTo>
                  <a:lnTo>
                    <a:pt x="12331" y="4277"/>
                  </a:lnTo>
                  <a:lnTo>
                    <a:pt x="12132" y="3943"/>
                  </a:lnTo>
                  <a:lnTo>
                    <a:pt x="12035" y="3895"/>
                  </a:lnTo>
                  <a:lnTo>
                    <a:pt x="11836" y="3871"/>
                  </a:lnTo>
                  <a:lnTo>
                    <a:pt x="11048" y="3895"/>
                  </a:lnTo>
                  <a:lnTo>
                    <a:pt x="11244" y="3776"/>
                  </a:lnTo>
                  <a:lnTo>
                    <a:pt x="11244" y="3656"/>
                  </a:lnTo>
                  <a:lnTo>
                    <a:pt x="11048" y="3417"/>
                  </a:lnTo>
                  <a:lnTo>
                    <a:pt x="10851" y="3155"/>
                  </a:lnTo>
                  <a:lnTo>
                    <a:pt x="10555" y="2891"/>
                  </a:lnTo>
                  <a:lnTo>
                    <a:pt x="10948" y="2844"/>
                  </a:lnTo>
                  <a:lnTo>
                    <a:pt x="11244" y="2891"/>
                  </a:lnTo>
                  <a:lnTo>
                    <a:pt x="11443" y="2915"/>
                  </a:lnTo>
                  <a:lnTo>
                    <a:pt x="11639" y="2915"/>
                  </a:lnTo>
                  <a:lnTo>
                    <a:pt x="11739" y="2868"/>
                  </a:lnTo>
                  <a:lnTo>
                    <a:pt x="11739" y="2796"/>
                  </a:lnTo>
                  <a:lnTo>
                    <a:pt x="11443" y="2653"/>
                  </a:lnTo>
                  <a:lnTo>
                    <a:pt x="11147" y="2485"/>
                  </a:lnTo>
                  <a:lnTo>
                    <a:pt x="11048" y="2294"/>
                  </a:lnTo>
                  <a:lnTo>
                    <a:pt x="11048" y="2079"/>
                  </a:lnTo>
                  <a:lnTo>
                    <a:pt x="10948" y="1673"/>
                  </a:lnTo>
                  <a:lnTo>
                    <a:pt x="10948" y="1314"/>
                  </a:lnTo>
                  <a:lnTo>
                    <a:pt x="10851" y="1028"/>
                  </a:lnTo>
                  <a:lnTo>
                    <a:pt x="10652" y="693"/>
                  </a:lnTo>
                  <a:lnTo>
                    <a:pt x="10555" y="550"/>
                  </a:lnTo>
                  <a:lnTo>
                    <a:pt x="10356" y="383"/>
                  </a:lnTo>
                  <a:lnTo>
                    <a:pt x="10060" y="263"/>
                  </a:lnTo>
                  <a:lnTo>
                    <a:pt x="9764" y="167"/>
                  </a:lnTo>
                  <a:lnTo>
                    <a:pt x="9372" y="96"/>
                  </a:lnTo>
                  <a:lnTo>
                    <a:pt x="8976" y="48"/>
                  </a:lnTo>
                  <a:lnTo>
                    <a:pt x="8484" y="24"/>
                  </a:lnTo>
                  <a:lnTo>
                    <a:pt x="7989" y="0"/>
                  </a:lnTo>
                  <a:close/>
                </a:path>
              </a:pathLst>
            </a:custGeom>
            <a:solidFill>
              <a:srgbClr val="95A5A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52" name="Shape 1538"/>
            <p:cNvSpPr/>
            <p:nvPr/>
          </p:nvSpPr>
          <p:spPr>
            <a:xfrm>
              <a:off x="0" y="2131582"/>
              <a:ext cx="931766" cy="205121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94"/>
                  </a:lnTo>
                  <a:lnTo>
                    <a:pt x="466" y="165"/>
                  </a:lnTo>
                  <a:lnTo>
                    <a:pt x="932" y="259"/>
                  </a:lnTo>
                  <a:lnTo>
                    <a:pt x="1812" y="471"/>
                  </a:lnTo>
                  <a:lnTo>
                    <a:pt x="2383" y="588"/>
                  </a:lnTo>
                  <a:lnTo>
                    <a:pt x="3005" y="683"/>
                  </a:lnTo>
                  <a:lnTo>
                    <a:pt x="4248" y="824"/>
                  </a:lnTo>
                  <a:lnTo>
                    <a:pt x="5697" y="1012"/>
                  </a:lnTo>
                  <a:lnTo>
                    <a:pt x="7097" y="1200"/>
                  </a:lnTo>
                  <a:lnTo>
                    <a:pt x="8495" y="1412"/>
                  </a:lnTo>
                  <a:lnTo>
                    <a:pt x="9842" y="1647"/>
                  </a:lnTo>
                  <a:lnTo>
                    <a:pt x="12638" y="2141"/>
                  </a:lnTo>
                  <a:lnTo>
                    <a:pt x="15488" y="2565"/>
                  </a:lnTo>
                  <a:lnTo>
                    <a:pt x="16886" y="2753"/>
                  </a:lnTo>
                  <a:lnTo>
                    <a:pt x="18285" y="2941"/>
                  </a:lnTo>
                  <a:lnTo>
                    <a:pt x="19683" y="3129"/>
                  </a:lnTo>
                  <a:lnTo>
                    <a:pt x="21082" y="3318"/>
                  </a:lnTo>
                  <a:lnTo>
                    <a:pt x="21082" y="3365"/>
                  </a:lnTo>
                  <a:lnTo>
                    <a:pt x="21185" y="3412"/>
                  </a:lnTo>
                  <a:lnTo>
                    <a:pt x="21029" y="3506"/>
                  </a:lnTo>
                  <a:lnTo>
                    <a:pt x="20874" y="3859"/>
                  </a:lnTo>
                  <a:lnTo>
                    <a:pt x="20615" y="4447"/>
                  </a:lnTo>
                  <a:lnTo>
                    <a:pt x="20252" y="5059"/>
                  </a:lnTo>
                  <a:lnTo>
                    <a:pt x="19838" y="5647"/>
                  </a:lnTo>
                  <a:lnTo>
                    <a:pt x="19425" y="6235"/>
                  </a:lnTo>
                  <a:lnTo>
                    <a:pt x="18543" y="7435"/>
                  </a:lnTo>
                  <a:lnTo>
                    <a:pt x="16678" y="9882"/>
                  </a:lnTo>
                  <a:lnTo>
                    <a:pt x="15746" y="11082"/>
                  </a:lnTo>
                  <a:lnTo>
                    <a:pt x="14711" y="12306"/>
                  </a:lnTo>
                  <a:lnTo>
                    <a:pt x="13829" y="13435"/>
                  </a:lnTo>
                  <a:lnTo>
                    <a:pt x="12897" y="14565"/>
                  </a:lnTo>
                  <a:lnTo>
                    <a:pt x="11188" y="16847"/>
                  </a:lnTo>
                  <a:lnTo>
                    <a:pt x="9478" y="19106"/>
                  </a:lnTo>
                  <a:lnTo>
                    <a:pt x="7718" y="21388"/>
                  </a:lnTo>
                  <a:lnTo>
                    <a:pt x="7200" y="21364"/>
                  </a:lnTo>
                  <a:lnTo>
                    <a:pt x="6786" y="21318"/>
                  </a:lnTo>
                  <a:lnTo>
                    <a:pt x="6423" y="21270"/>
                  </a:lnTo>
                  <a:lnTo>
                    <a:pt x="5697" y="21153"/>
                  </a:lnTo>
                  <a:lnTo>
                    <a:pt x="4143" y="20847"/>
                  </a:lnTo>
                  <a:lnTo>
                    <a:pt x="3418" y="20705"/>
                  </a:lnTo>
                  <a:lnTo>
                    <a:pt x="2642" y="20588"/>
                  </a:lnTo>
                  <a:lnTo>
                    <a:pt x="1295" y="20400"/>
                  </a:lnTo>
                  <a:lnTo>
                    <a:pt x="0" y="20188"/>
                  </a:lnTo>
                  <a:lnTo>
                    <a:pt x="0" y="20423"/>
                  </a:lnTo>
                  <a:lnTo>
                    <a:pt x="777" y="20541"/>
                  </a:lnTo>
                  <a:lnTo>
                    <a:pt x="1606" y="20659"/>
                  </a:lnTo>
                  <a:lnTo>
                    <a:pt x="3211" y="20870"/>
                  </a:lnTo>
                  <a:lnTo>
                    <a:pt x="3937" y="20988"/>
                  </a:lnTo>
                  <a:lnTo>
                    <a:pt x="5386" y="21270"/>
                  </a:lnTo>
                  <a:lnTo>
                    <a:pt x="6112" y="21411"/>
                  </a:lnTo>
                  <a:lnTo>
                    <a:pt x="6837" y="21506"/>
                  </a:lnTo>
                  <a:lnTo>
                    <a:pt x="7252" y="21552"/>
                  </a:lnTo>
                  <a:lnTo>
                    <a:pt x="7458" y="21552"/>
                  </a:lnTo>
                  <a:lnTo>
                    <a:pt x="7666" y="21529"/>
                  </a:lnTo>
                  <a:lnTo>
                    <a:pt x="7718" y="21576"/>
                  </a:lnTo>
                  <a:lnTo>
                    <a:pt x="7874" y="21600"/>
                  </a:lnTo>
                  <a:lnTo>
                    <a:pt x="7977" y="21576"/>
                  </a:lnTo>
                  <a:lnTo>
                    <a:pt x="8080" y="21529"/>
                  </a:lnTo>
                  <a:lnTo>
                    <a:pt x="9738" y="19318"/>
                  </a:lnTo>
                  <a:lnTo>
                    <a:pt x="13052" y="14894"/>
                  </a:lnTo>
                  <a:lnTo>
                    <a:pt x="13934" y="13788"/>
                  </a:lnTo>
                  <a:lnTo>
                    <a:pt x="14866" y="12706"/>
                  </a:lnTo>
                  <a:lnTo>
                    <a:pt x="15849" y="11530"/>
                  </a:lnTo>
                  <a:lnTo>
                    <a:pt x="16782" y="10353"/>
                  </a:lnTo>
                  <a:lnTo>
                    <a:pt x="18543" y="8000"/>
                  </a:lnTo>
                  <a:lnTo>
                    <a:pt x="19425" y="6870"/>
                  </a:lnTo>
                  <a:lnTo>
                    <a:pt x="20305" y="5718"/>
                  </a:lnTo>
                  <a:lnTo>
                    <a:pt x="20668" y="5130"/>
                  </a:lnTo>
                  <a:lnTo>
                    <a:pt x="21029" y="4541"/>
                  </a:lnTo>
                  <a:lnTo>
                    <a:pt x="21289" y="3953"/>
                  </a:lnTo>
                  <a:lnTo>
                    <a:pt x="21392" y="3365"/>
                  </a:lnTo>
                  <a:lnTo>
                    <a:pt x="21548" y="3341"/>
                  </a:lnTo>
                  <a:lnTo>
                    <a:pt x="21600" y="3294"/>
                  </a:lnTo>
                  <a:lnTo>
                    <a:pt x="21548" y="3248"/>
                  </a:lnTo>
                  <a:lnTo>
                    <a:pt x="21445" y="3200"/>
                  </a:lnTo>
                  <a:lnTo>
                    <a:pt x="20097" y="2988"/>
                  </a:lnTo>
                  <a:lnTo>
                    <a:pt x="18698" y="2823"/>
                  </a:lnTo>
                  <a:lnTo>
                    <a:pt x="17352" y="2635"/>
                  </a:lnTo>
                  <a:lnTo>
                    <a:pt x="15954" y="2470"/>
                  </a:lnTo>
                  <a:lnTo>
                    <a:pt x="14451" y="2236"/>
                  </a:lnTo>
                  <a:lnTo>
                    <a:pt x="12949" y="2000"/>
                  </a:lnTo>
                  <a:lnTo>
                    <a:pt x="9945" y="1482"/>
                  </a:lnTo>
                  <a:lnTo>
                    <a:pt x="8546" y="1247"/>
                  </a:lnTo>
                  <a:lnTo>
                    <a:pt x="7200" y="1036"/>
                  </a:lnTo>
                  <a:lnTo>
                    <a:pt x="5802" y="847"/>
                  </a:lnTo>
                  <a:lnTo>
                    <a:pt x="4351" y="683"/>
                  </a:lnTo>
                  <a:lnTo>
                    <a:pt x="2797" y="494"/>
                  </a:lnTo>
                  <a:lnTo>
                    <a:pt x="2072" y="377"/>
                  </a:lnTo>
                  <a:lnTo>
                    <a:pt x="1346" y="236"/>
                  </a:lnTo>
                  <a:lnTo>
                    <a:pt x="674" y="94"/>
                  </a:lnTo>
                  <a:lnTo>
                    <a:pt x="363" y="4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5A5A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53" name="Shape 1539"/>
            <p:cNvSpPr/>
            <p:nvPr/>
          </p:nvSpPr>
          <p:spPr>
            <a:xfrm>
              <a:off x="7590165" y="3230918"/>
              <a:ext cx="315102" cy="2904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757" y="997"/>
                  </a:moveTo>
                  <a:lnTo>
                    <a:pt x="3066" y="1327"/>
                  </a:lnTo>
                  <a:lnTo>
                    <a:pt x="3526" y="1826"/>
                  </a:lnTo>
                  <a:lnTo>
                    <a:pt x="4290" y="2660"/>
                  </a:lnTo>
                  <a:lnTo>
                    <a:pt x="6742" y="5315"/>
                  </a:lnTo>
                  <a:lnTo>
                    <a:pt x="9039" y="8143"/>
                  </a:lnTo>
                  <a:lnTo>
                    <a:pt x="11642" y="11133"/>
                  </a:lnTo>
                  <a:lnTo>
                    <a:pt x="14398" y="13788"/>
                  </a:lnTo>
                  <a:lnTo>
                    <a:pt x="15163" y="14286"/>
                  </a:lnTo>
                  <a:lnTo>
                    <a:pt x="15932" y="14953"/>
                  </a:lnTo>
                  <a:lnTo>
                    <a:pt x="17615" y="15950"/>
                  </a:lnTo>
                  <a:lnTo>
                    <a:pt x="18379" y="16448"/>
                  </a:lnTo>
                  <a:lnTo>
                    <a:pt x="19148" y="17114"/>
                  </a:lnTo>
                  <a:lnTo>
                    <a:pt x="19607" y="17943"/>
                  </a:lnTo>
                  <a:lnTo>
                    <a:pt x="19912" y="18777"/>
                  </a:lnTo>
                  <a:lnTo>
                    <a:pt x="19303" y="18940"/>
                  </a:lnTo>
                  <a:lnTo>
                    <a:pt x="18839" y="18777"/>
                  </a:lnTo>
                  <a:lnTo>
                    <a:pt x="18229" y="18442"/>
                  </a:lnTo>
                  <a:lnTo>
                    <a:pt x="17770" y="17943"/>
                  </a:lnTo>
                  <a:lnTo>
                    <a:pt x="17310" y="17277"/>
                  </a:lnTo>
                  <a:lnTo>
                    <a:pt x="16851" y="16779"/>
                  </a:lnTo>
                  <a:lnTo>
                    <a:pt x="15777" y="15782"/>
                  </a:lnTo>
                  <a:lnTo>
                    <a:pt x="14553" y="14785"/>
                  </a:lnTo>
                  <a:lnTo>
                    <a:pt x="13325" y="13956"/>
                  </a:lnTo>
                  <a:lnTo>
                    <a:pt x="10723" y="12461"/>
                  </a:lnTo>
                  <a:lnTo>
                    <a:pt x="9190" y="11296"/>
                  </a:lnTo>
                  <a:lnTo>
                    <a:pt x="7661" y="9968"/>
                  </a:lnTo>
                  <a:lnTo>
                    <a:pt x="6283" y="8641"/>
                  </a:lnTo>
                  <a:lnTo>
                    <a:pt x="4904" y="7146"/>
                  </a:lnTo>
                  <a:lnTo>
                    <a:pt x="2912" y="4654"/>
                  </a:lnTo>
                  <a:lnTo>
                    <a:pt x="1838" y="3489"/>
                  </a:lnTo>
                  <a:lnTo>
                    <a:pt x="769" y="2492"/>
                  </a:lnTo>
                  <a:lnTo>
                    <a:pt x="919" y="2324"/>
                  </a:lnTo>
                  <a:lnTo>
                    <a:pt x="1533" y="1663"/>
                  </a:lnTo>
                  <a:lnTo>
                    <a:pt x="2147" y="1327"/>
                  </a:lnTo>
                  <a:lnTo>
                    <a:pt x="2757" y="997"/>
                  </a:lnTo>
                  <a:close/>
                  <a:moveTo>
                    <a:pt x="2297" y="0"/>
                  </a:moveTo>
                  <a:lnTo>
                    <a:pt x="1688" y="331"/>
                  </a:lnTo>
                  <a:lnTo>
                    <a:pt x="769" y="997"/>
                  </a:lnTo>
                  <a:lnTo>
                    <a:pt x="155" y="1826"/>
                  </a:lnTo>
                  <a:lnTo>
                    <a:pt x="0" y="1994"/>
                  </a:lnTo>
                  <a:lnTo>
                    <a:pt x="0" y="2324"/>
                  </a:lnTo>
                  <a:lnTo>
                    <a:pt x="309" y="2660"/>
                  </a:lnTo>
                  <a:lnTo>
                    <a:pt x="614" y="2492"/>
                  </a:lnTo>
                  <a:lnTo>
                    <a:pt x="1378" y="3489"/>
                  </a:lnTo>
                  <a:lnTo>
                    <a:pt x="2297" y="4654"/>
                  </a:lnTo>
                  <a:lnTo>
                    <a:pt x="3676" y="6978"/>
                  </a:lnTo>
                  <a:lnTo>
                    <a:pt x="5668" y="9302"/>
                  </a:lnTo>
                  <a:lnTo>
                    <a:pt x="7811" y="11464"/>
                  </a:lnTo>
                  <a:lnTo>
                    <a:pt x="10568" y="13457"/>
                  </a:lnTo>
                  <a:lnTo>
                    <a:pt x="13325" y="15283"/>
                  </a:lnTo>
                  <a:lnTo>
                    <a:pt x="14553" y="16280"/>
                  </a:lnTo>
                  <a:lnTo>
                    <a:pt x="15777" y="17277"/>
                  </a:lnTo>
                  <a:lnTo>
                    <a:pt x="17001" y="18609"/>
                  </a:lnTo>
                  <a:lnTo>
                    <a:pt x="17920" y="20105"/>
                  </a:lnTo>
                  <a:lnTo>
                    <a:pt x="18379" y="20771"/>
                  </a:lnTo>
                  <a:lnTo>
                    <a:pt x="18839" y="21102"/>
                  </a:lnTo>
                  <a:lnTo>
                    <a:pt x="19303" y="21432"/>
                  </a:lnTo>
                  <a:lnTo>
                    <a:pt x="19762" y="21600"/>
                  </a:lnTo>
                  <a:lnTo>
                    <a:pt x="20067" y="21600"/>
                  </a:lnTo>
                  <a:lnTo>
                    <a:pt x="20526" y="21432"/>
                  </a:lnTo>
                  <a:lnTo>
                    <a:pt x="21141" y="20771"/>
                  </a:lnTo>
                  <a:lnTo>
                    <a:pt x="21600" y="20105"/>
                  </a:lnTo>
                  <a:lnTo>
                    <a:pt x="21600" y="18777"/>
                  </a:lnTo>
                  <a:lnTo>
                    <a:pt x="21291" y="18279"/>
                  </a:lnTo>
                  <a:lnTo>
                    <a:pt x="20986" y="17943"/>
                  </a:lnTo>
                  <a:lnTo>
                    <a:pt x="20526" y="17613"/>
                  </a:lnTo>
                  <a:lnTo>
                    <a:pt x="20222" y="16946"/>
                  </a:lnTo>
                  <a:lnTo>
                    <a:pt x="19607" y="16117"/>
                  </a:lnTo>
                  <a:lnTo>
                    <a:pt x="19148" y="15619"/>
                  </a:lnTo>
                  <a:lnTo>
                    <a:pt x="18534" y="15283"/>
                  </a:lnTo>
                  <a:lnTo>
                    <a:pt x="17155" y="14622"/>
                  </a:lnTo>
                  <a:lnTo>
                    <a:pt x="16082" y="13956"/>
                  </a:lnTo>
                  <a:lnTo>
                    <a:pt x="15013" y="13127"/>
                  </a:lnTo>
                  <a:lnTo>
                    <a:pt x="12865" y="11133"/>
                  </a:lnTo>
                  <a:lnTo>
                    <a:pt x="9958" y="7807"/>
                  </a:lnTo>
                  <a:lnTo>
                    <a:pt x="7047" y="4318"/>
                  </a:lnTo>
                  <a:lnTo>
                    <a:pt x="5054" y="2324"/>
                  </a:lnTo>
                  <a:lnTo>
                    <a:pt x="4135" y="1327"/>
                  </a:lnTo>
                  <a:lnTo>
                    <a:pt x="3066" y="498"/>
                  </a:lnTo>
                  <a:lnTo>
                    <a:pt x="2912" y="168"/>
                  </a:lnTo>
                  <a:lnTo>
                    <a:pt x="2757" y="0"/>
                  </a:lnTo>
                  <a:close/>
                </a:path>
              </a:pathLst>
            </a:custGeom>
            <a:solidFill>
              <a:srgbClr val="95A5A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54" name="Shape 1540"/>
            <p:cNvSpPr/>
            <p:nvPr/>
          </p:nvSpPr>
          <p:spPr>
            <a:xfrm>
              <a:off x="281521" y="2115986"/>
              <a:ext cx="26812" cy="3125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5400" y="3073"/>
                  </a:lnTo>
                  <a:lnTo>
                    <a:pt x="3636" y="4632"/>
                  </a:lnTo>
                  <a:lnTo>
                    <a:pt x="1818" y="6145"/>
                  </a:lnTo>
                  <a:lnTo>
                    <a:pt x="0" y="12336"/>
                  </a:lnTo>
                  <a:lnTo>
                    <a:pt x="0" y="16968"/>
                  </a:lnTo>
                  <a:lnTo>
                    <a:pt x="3636" y="20041"/>
                  </a:lnTo>
                  <a:lnTo>
                    <a:pt x="7218" y="21600"/>
                  </a:lnTo>
                  <a:lnTo>
                    <a:pt x="12618" y="20041"/>
                  </a:lnTo>
                  <a:lnTo>
                    <a:pt x="16200" y="18527"/>
                  </a:lnTo>
                  <a:lnTo>
                    <a:pt x="19836" y="13896"/>
                  </a:lnTo>
                  <a:lnTo>
                    <a:pt x="19836" y="12336"/>
                  </a:lnTo>
                  <a:lnTo>
                    <a:pt x="21600" y="12336"/>
                  </a:lnTo>
                  <a:lnTo>
                    <a:pt x="21600" y="4632"/>
                  </a:lnTo>
                  <a:lnTo>
                    <a:pt x="19836" y="3073"/>
                  </a:lnTo>
                  <a:lnTo>
                    <a:pt x="16200" y="0"/>
                  </a:lnTo>
                  <a:close/>
                </a:path>
              </a:pathLst>
            </a:custGeom>
            <a:solidFill>
              <a:srgbClr val="95A5A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55" name="Shape 1541"/>
            <p:cNvSpPr/>
            <p:nvPr/>
          </p:nvSpPr>
          <p:spPr>
            <a:xfrm>
              <a:off x="661394" y="87142"/>
              <a:ext cx="516122" cy="4200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365" y="573"/>
                  </a:moveTo>
                  <a:lnTo>
                    <a:pt x="17206" y="689"/>
                  </a:lnTo>
                  <a:lnTo>
                    <a:pt x="18139" y="918"/>
                  </a:lnTo>
                  <a:lnTo>
                    <a:pt x="18981" y="1150"/>
                  </a:lnTo>
                  <a:lnTo>
                    <a:pt x="19731" y="1495"/>
                  </a:lnTo>
                  <a:lnTo>
                    <a:pt x="20103" y="2296"/>
                  </a:lnTo>
                  <a:lnTo>
                    <a:pt x="20383" y="3102"/>
                  </a:lnTo>
                  <a:lnTo>
                    <a:pt x="16551" y="3218"/>
                  </a:lnTo>
                  <a:lnTo>
                    <a:pt x="12809" y="3330"/>
                  </a:lnTo>
                  <a:lnTo>
                    <a:pt x="7760" y="3330"/>
                  </a:lnTo>
                  <a:lnTo>
                    <a:pt x="6077" y="3446"/>
                  </a:lnTo>
                  <a:lnTo>
                    <a:pt x="9352" y="2068"/>
                  </a:lnTo>
                  <a:lnTo>
                    <a:pt x="11126" y="1495"/>
                  </a:lnTo>
                  <a:lnTo>
                    <a:pt x="12904" y="1034"/>
                  </a:lnTo>
                  <a:lnTo>
                    <a:pt x="14681" y="689"/>
                  </a:lnTo>
                  <a:lnTo>
                    <a:pt x="15523" y="573"/>
                  </a:lnTo>
                  <a:close/>
                  <a:moveTo>
                    <a:pt x="18795" y="3791"/>
                  </a:moveTo>
                  <a:lnTo>
                    <a:pt x="16737" y="4596"/>
                  </a:lnTo>
                  <a:lnTo>
                    <a:pt x="13840" y="5859"/>
                  </a:lnTo>
                  <a:lnTo>
                    <a:pt x="12343" y="6548"/>
                  </a:lnTo>
                  <a:lnTo>
                    <a:pt x="10940" y="7354"/>
                  </a:lnTo>
                  <a:lnTo>
                    <a:pt x="10099" y="7927"/>
                  </a:lnTo>
                  <a:lnTo>
                    <a:pt x="9257" y="8616"/>
                  </a:lnTo>
                  <a:lnTo>
                    <a:pt x="8510" y="9421"/>
                  </a:lnTo>
                  <a:lnTo>
                    <a:pt x="7760" y="10227"/>
                  </a:lnTo>
                  <a:lnTo>
                    <a:pt x="7668" y="10227"/>
                  </a:lnTo>
                  <a:lnTo>
                    <a:pt x="6827" y="10339"/>
                  </a:lnTo>
                  <a:lnTo>
                    <a:pt x="5983" y="10455"/>
                  </a:lnTo>
                  <a:lnTo>
                    <a:pt x="4208" y="10339"/>
                  </a:lnTo>
                  <a:lnTo>
                    <a:pt x="2430" y="10227"/>
                  </a:lnTo>
                  <a:lnTo>
                    <a:pt x="1494" y="10339"/>
                  </a:lnTo>
                  <a:lnTo>
                    <a:pt x="653" y="10571"/>
                  </a:lnTo>
                  <a:lnTo>
                    <a:pt x="653" y="9537"/>
                  </a:lnTo>
                  <a:lnTo>
                    <a:pt x="747" y="8271"/>
                  </a:lnTo>
                  <a:lnTo>
                    <a:pt x="933" y="7354"/>
                  </a:lnTo>
                  <a:lnTo>
                    <a:pt x="1308" y="6432"/>
                  </a:lnTo>
                  <a:lnTo>
                    <a:pt x="1775" y="5743"/>
                  </a:lnTo>
                  <a:lnTo>
                    <a:pt x="2336" y="5170"/>
                  </a:lnTo>
                  <a:lnTo>
                    <a:pt x="2991" y="4709"/>
                  </a:lnTo>
                  <a:lnTo>
                    <a:pt x="3738" y="4252"/>
                  </a:lnTo>
                  <a:lnTo>
                    <a:pt x="4488" y="3907"/>
                  </a:lnTo>
                  <a:lnTo>
                    <a:pt x="6263" y="4136"/>
                  </a:lnTo>
                  <a:lnTo>
                    <a:pt x="11596" y="4136"/>
                  </a:lnTo>
                  <a:lnTo>
                    <a:pt x="15242" y="3907"/>
                  </a:lnTo>
                  <a:lnTo>
                    <a:pt x="18795" y="3791"/>
                  </a:lnTo>
                  <a:close/>
                  <a:moveTo>
                    <a:pt x="20664" y="4136"/>
                  </a:moveTo>
                  <a:lnTo>
                    <a:pt x="20853" y="5514"/>
                  </a:lnTo>
                  <a:lnTo>
                    <a:pt x="20853" y="7009"/>
                  </a:lnTo>
                  <a:lnTo>
                    <a:pt x="20758" y="7122"/>
                  </a:lnTo>
                  <a:lnTo>
                    <a:pt x="20292" y="7582"/>
                  </a:lnTo>
                  <a:lnTo>
                    <a:pt x="19731" y="8043"/>
                  </a:lnTo>
                  <a:lnTo>
                    <a:pt x="19075" y="8387"/>
                  </a:lnTo>
                  <a:lnTo>
                    <a:pt x="18328" y="8616"/>
                  </a:lnTo>
                  <a:lnTo>
                    <a:pt x="16831" y="9189"/>
                  </a:lnTo>
                  <a:lnTo>
                    <a:pt x="15615" y="9650"/>
                  </a:lnTo>
                  <a:lnTo>
                    <a:pt x="13184" y="10684"/>
                  </a:lnTo>
                  <a:lnTo>
                    <a:pt x="10846" y="11950"/>
                  </a:lnTo>
                  <a:lnTo>
                    <a:pt x="9913" y="12523"/>
                  </a:lnTo>
                  <a:lnTo>
                    <a:pt x="9163" y="13213"/>
                  </a:lnTo>
                  <a:lnTo>
                    <a:pt x="8416" y="14018"/>
                  </a:lnTo>
                  <a:lnTo>
                    <a:pt x="7855" y="14936"/>
                  </a:lnTo>
                  <a:lnTo>
                    <a:pt x="7480" y="15625"/>
                  </a:lnTo>
                  <a:lnTo>
                    <a:pt x="7294" y="16314"/>
                  </a:lnTo>
                  <a:lnTo>
                    <a:pt x="6919" y="17693"/>
                  </a:lnTo>
                  <a:lnTo>
                    <a:pt x="6546" y="19071"/>
                  </a:lnTo>
                  <a:lnTo>
                    <a:pt x="6171" y="19761"/>
                  </a:lnTo>
                  <a:lnTo>
                    <a:pt x="5796" y="20334"/>
                  </a:lnTo>
                  <a:lnTo>
                    <a:pt x="5702" y="20566"/>
                  </a:lnTo>
                  <a:lnTo>
                    <a:pt x="4860" y="20105"/>
                  </a:lnTo>
                  <a:lnTo>
                    <a:pt x="3927" y="19532"/>
                  </a:lnTo>
                  <a:lnTo>
                    <a:pt x="3177" y="18727"/>
                  </a:lnTo>
                  <a:lnTo>
                    <a:pt x="2430" y="17693"/>
                  </a:lnTo>
                  <a:lnTo>
                    <a:pt x="2055" y="17004"/>
                  </a:lnTo>
                  <a:lnTo>
                    <a:pt x="1775" y="16198"/>
                  </a:lnTo>
                  <a:lnTo>
                    <a:pt x="1214" y="14475"/>
                  </a:lnTo>
                  <a:lnTo>
                    <a:pt x="842" y="12752"/>
                  </a:lnTo>
                  <a:lnTo>
                    <a:pt x="747" y="10916"/>
                  </a:lnTo>
                  <a:lnTo>
                    <a:pt x="1589" y="11145"/>
                  </a:lnTo>
                  <a:lnTo>
                    <a:pt x="5610" y="11145"/>
                  </a:lnTo>
                  <a:lnTo>
                    <a:pt x="7107" y="11029"/>
                  </a:lnTo>
                  <a:lnTo>
                    <a:pt x="5983" y="12752"/>
                  </a:lnTo>
                  <a:lnTo>
                    <a:pt x="4860" y="14475"/>
                  </a:lnTo>
                  <a:lnTo>
                    <a:pt x="2805" y="18038"/>
                  </a:lnTo>
                  <a:lnTo>
                    <a:pt x="2805" y="18154"/>
                  </a:lnTo>
                  <a:lnTo>
                    <a:pt x="2897" y="18266"/>
                  </a:lnTo>
                  <a:lnTo>
                    <a:pt x="3086" y="18266"/>
                  </a:lnTo>
                  <a:lnTo>
                    <a:pt x="4019" y="17120"/>
                  </a:lnTo>
                  <a:lnTo>
                    <a:pt x="4860" y="15854"/>
                  </a:lnTo>
                  <a:lnTo>
                    <a:pt x="6452" y="13213"/>
                  </a:lnTo>
                  <a:lnTo>
                    <a:pt x="7480" y="11605"/>
                  </a:lnTo>
                  <a:lnTo>
                    <a:pt x="8602" y="10227"/>
                  </a:lnTo>
                  <a:lnTo>
                    <a:pt x="9818" y="8961"/>
                  </a:lnTo>
                  <a:lnTo>
                    <a:pt x="11221" y="7927"/>
                  </a:lnTo>
                  <a:lnTo>
                    <a:pt x="12343" y="7238"/>
                  </a:lnTo>
                  <a:lnTo>
                    <a:pt x="13465" y="6664"/>
                  </a:lnTo>
                  <a:lnTo>
                    <a:pt x="15895" y="5743"/>
                  </a:lnTo>
                  <a:lnTo>
                    <a:pt x="20664" y="4136"/>
                  </a:lnTo>
                  <a:close/>
                  <a:moveTo>
                    <a:pt x="20853" y="8155"/>
                  </a:moveTo>
                  <a:lnTo>
                    <a:pt x="20664" y="9537"/>
                  </a:lnTo>
                  <a:lnTo>
                    <a:pt x="20292" y="10916"/>
                  </a:lnTo>
                  <a:lnTo>
                    <a:pt x="19917" y="12295"/>
                  </a:lnTo>
                  <a:lnTo>
                    <a:pt x="19356" y="13557"/>
                  </a:lnTo>
                  <a:lnTo>
                    <a:pt x="18795" y="14707"/>
                  </a:lnTo>
                  <a:lnTo>
                    <a:pt x="18139" y="15854"/>
                  </a:lnTo>
                  <a:lnTo>
                    <a:pt x="17392" y="16775"/>
                  </a:lnTo>
                  <a:lnTo>
                    <a:pt x="16551" y="17577"/>
                  </a:lnTo>
                  <a:lnTo>
                    <a:pt x="15804" y="18154"/>
                  </a:lnTo>
                  <a:lnTo>
                    <a:pt x="15054" y="18611"/>
                  </a:lnTo>
                  <a:lnTo>
                    <a:pt x="13465" y="19300"/>
                  </a:lnTo>
                  <a:lnTo>
                    <a:pt x="11876" y="19877"/>
                  </a:lnTo>
                  <a:lnTo>
                    <a:pt x="10193" y="20334"/>
                  </a:lnTo>
                  <a:lnTo>
                    <a:pt x="9163" y="20566"/>
                  </a:lnTo>
                  <a:lnTo>
                    <a:pt x="8135" y="20679"/>
                  </a:lnTo>
                  <a:lnTo>
                    <a:pt x="6171" y="20679"/>
                  </a:lnTo>
                  <a:lnTo>
                    <a:pt x="6732" y="19877"/>
                  </a:lnTo>
                  <a:lnTo>
                    <a:pt x="7107" y="19071"/>
                  </a:lnTo>
                  <a:lnTo>
                    <a:pt x="7388" y="18154"/>
                  </a:lnTo>
                  <a:lnTo>
                    <a:pt x="7668" y="17232"/>
                  </a:lnTo>
                  <a:lnTo>
                    <a:pt x="7949" y="16314"/>
                  </a:lnTo>
                  <a:lnTo>
                    <a:pt x="8229" y="15509"/>
                  </a:lnTo>
                  <a:lnTo>
                    <a:pt x="8696" y="14820"/>
                  </a:lnTo>
                  <a:lnTo>
                    <a:pt x="9071" y="14130"/>
                  </a:lnTo>
                  <a:lnTo>
                    <a:pt x="9632" y="13557"/>
                  </a:lnTo>
                  <a:lnTo>
                    <a:pt x="10193" y="13096"/>
                  </a:lnTo>
                  <a:lnTo>
                    <a:pt x="11501" y="12179"/>
                  </a:lnTo>
                  <a:lnTo>
                    <a:pt x="12998" y="11373"/>
                  </a:lnTo>
                  <a:lnTo>
                    <a:pt x="14493" y="10800"/>
                  </a:lnTo>
                  <a:lnTo>
                    <a:pt x="17487" y="9650"/>
                  </a:lnTo>
                  <a:lnTo>
                    <a:pt x="19170" y="9077"/>
                  </a:lnTo>
                  <a:lnTo>
                    <a:pt x="20853" y="8155"/>
                  </a:lnTo>
                  <a:close/>
                  <a:moveTo>
                    <a:pt x="14493" y="0"/>
                  </a:moveTo>
                  <a:lnTo>
                    <a:pt x="12809" y="229"/>
                  </a:lnTo>
                  <a:lnTo>
                    <a:pt x="10379" y="918"/>
                  </a:lnTo>
                  <a:lnTo>
                    <a:pt x="8041" y="1723"/>
                  </a:lnTo>
                  <a:lnTo>
                    <a:pt x="5702" y="2641"/>
                  </a:lnTo>
                  <a:lnTo>
                    <a:pt x="3366" y="3675"/>
                  </a:lnTo>
                  <a:lnTo>
                    <a:pt x="2525" y="4136"/>
                  </a:lnTo>
                  <a:lnTo>
                    <a:pt x="1775" y="4709"/>
                  </a:lnTo>
                  <a:lnTo>
                    <a:pt x="1214" y="5514"/>
                  </a:lnTo>
                  <a:lnTo>
                    <a:pt x="747" y="6320"/>
                  </a:lnTo>
                  <a:lnTo>
                    <a:pt x="372" y="7238"/>
                  </a:lnTo>
                  <a:lnTo>
                    <a:pt x="0" y="9305"/>
                  </a:lnTo>
                  <a:lnTo>
                    <a:pt x="0" y="10339"/>
                  </a:lnTo>
                  <a:lnTo>
                    <a:pt x="92" y="11489"/>
                  </a:lnTo>
                  <a:lnTo>
                    <a:pt x="186" y="12639"/>
                  </a:lnTo>
                  <a:lnTo>
                    <a:pt x="372" y="13673"/>
                  </a:lnTo>
                  <a:lnTo>
                    <a:pt x="653" y="14820"/>
                  </a:lnTo>
                  <a:lnTo>
                    <a:pt x="1403" y="16888"/>
                  </a:lnTo>
                  <a:lnTo>
                    <a:pt x="1775" y="17809"/>
                  </a:lnTo>
                  <a:lnTo>
                    <a:pt x="2244" y="18611"/>
                  </a:lnTo>
                  <a:lnTo>
                    <a:pt x="2805" y="19532"/>
                  </a:lnTo>
                  <a:lnTo>
                    <a:pt x="3552" y="20221"/>
                  </a:lnTo>
                  <a:lnTo>
                    <a:pt x="4299" y="20795"/>
                  </a:lnTo>
                  <a:lnTo>
                    <a:pt x="5049" y="21255"/>
                  </a:lnTo>
                  <a:lnTo>
                    <a:pt x="5983" y="21484"/>
                  </a:lnTo>
                  <a:lnTo>
                    <a:pt x="6827" y="21600"/>
                  </a:lnTo>
                  <a:lnTo>
                    <a:pt x="7760" y="21600"/>
                  </a:lnTo>
                  <a:lnTo>
                    <a:pt x="8696" y="21484"/>
                  </a:lnTo>
                  <a:lnTo>
                    <a:pt x="10846" y="21139"/>
                  </a:lnTo>
                  <a:lnTo>
                    <a:pt x="12904" y="20450"/>
                  </a:lnTo>
                  <a:lnTo>
                    <a:pt x="13932" y="20105"/>
                  </a:lnTo>
                  <a:lnTo>
                    <a:pt x="14962" y="19532"/>
                  </a:lnTo>
                  <a:lnTo>
                    <a:pt x="15990" y="18955"/>
                  </a:lnTo>
                  <a:lnTo>
                    <a:pt x="16926" y="18382"/>
                  </a:lnTo>
                  <a:lnTo>
                    <a:pt x="17673" y="17693"/>
                  </a:lnTo>
                  <a:lnTo>
                    <a:pt x="18328" y="16888"/>
                  </a:lnTo>
                  <a:lnTo>
                    <a:pt x="18981" y="15970"/>
                  </a:lnTo>
                  <a:lnTo>
                    <a:pt x="19542" y="15052"/>
                  </a:lnTo>
                  <a:lnTo>
                    <a:pt x="20103" y="13902"/>
                  </a:lnTo>
                  <a:lnTo>
                    <a:pt x="20572" y="12868"/>
                  </a:lnTo>
                  <a:lnTo>
                    <a:pt x="20945" y="11605"/>
                  </a:lnTo>
                  <a:lnTo>
                    <a:pt x="21225" y="10455"/>
                  </a:lnTo>
                  <a:lnTo>
                    <a:pt x="21414" y="9189"/>
                  </a:lnTo>
                  <a:lnTo>
                    <a:pt x="21506" y="7927"/>
                  </a:lnTo>
                  <a:lnTo>
                    <a:pt x="21600" y="6664"/>
                  </a:lnTo>
                  <a:lnTo>
                    <a:pt x="21506" y="5398"/>
                  </a:lnTo>
                  <a:lnTo>
                    <a:pt x="21319" y="4252"/>
                  </a:lnTo>
                  <a:lnTo>
                    <a:pt x="21133" y="3102"/>
                  </a:lnTo>
                  <a:lnTo>
                    <a:pt x="20758" y="1952"/>
                  </a:lnTo>
                  <a:lnTo>
                    <a:pt x="20292" y="1034"/>
                  </a:lnTo>
                  <a:lnTo>
                    <a:pt x="20197" y="805"/>
                  </a:lnTo>
                  <a:lnTo>
                    <a:pt x="19917" y="805"/>
                  </a:lnTo>
                  <a:lnTo>
                    <a:pt x="19731" y="918"/>
                  </a:lnTo>
                  <a:lnTo>
                    <a:pt x="18981" y="573"/>
                  </a:lnTo>
                  <a:lnTo>
                    <a:pt x="18048" y="229"/>
                  </a:lnTo>
                  <a:lnTo>
                    <a:pt x="17206" y="116"/>
                  </a:lnTo>
                  <a:lnTo>
                    <a:pt x="16270" y="0"/>
                  </a:lnTo>
                  <a:close/>
                </a:path>
              </a:pathLst>
            </a:custGeom>
            <a:solidFill>
              <a:srgbClr val="95A5A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56" name="Shape 1542"/>
            <p:cNvSpPr/>
            <p:nvPr/>
          </p:nvSpPr>
          <p:spPr>
            <a:xfrm>
              <a:off x="0" y="1919347"/>
              <a:ext cx="1108231" cy="246453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98"/>
                  </a:lnTo>
                  <a:lnTo>
                    <a:pt x="653" y="156"/>
                  </a:lnTo>
                  <a:lnTo>
                    <a:pt x="1262" y="255"/>
                  </a:lnTo>
                  <a:lnTo>
                    <a:pt x="2526" y="470"/>
                  </a:lnTo>
                  <a:lnTo>
                    <a:pt x="3353" y="587"/>
                  </a:lnTo>
                  <a:lnTo>
                    <a:pt x="4181" y="685"/>
                  </a:lnTo>
                  <a:lnTo>
                    <a:pt x="5008" y="783"/>
                  </a:lnTo>
                  <a:lnTo>
                    <a:pt x="5836" y="901"/>
                  </a:lnTo>
                  <a:lnTo>
                    <a:pt x="9276" y="1371"/>
                  </a:lnTo>
                  <a:lnTo>
                    <a:pt x="10974" y="1625"/>
                  </a:lnTo>
                  <a:lnTo>
                    <a:pt x="12716" y="1880"/>
                  </a:lnTo>
                  <a:lnTo>
                    <a:pt x="15546" y="2330"/>
                  </a:lnTo>
                  <a:lnTo>
                    <a:pt x="18422" y="2800"/>
                  </a:lnTo>
                  <a:lnTo>
                    <a:pt x="19075" y="2898"/>
                  </a:lnTo>
                  <a:lnTo>
                    <a:pt x="19728" y="3016"/>
                  </a:lnTo>
                  <a:lnTo>
                    <a:pt x="20382" y="3172"/>
                  </a:lnTo>
                  <a:lnTo>
                    <a:pt x="20643" y="3270"/>
                  </a:lnTo>
                  <a:lnTo>
                    <a:pt x="20947" y="3368"/>
                  </a:lnTo>
                  <a:lnTo>
                    <a:pt x="21121" y="3466"/>
                  </a:lnTo>
                  <a:lnTo>
                    <a:pt x="21208" y="3584"/>
                  </a:lnTo>
                  <a:lnTo>
                    <a:pt x="21252" y="3740"/>
                  </a:lnTo>
                  <a:lnTo>
                    <a:pt x="21252" y="4132"/>
                  </a:lnTo>
                  <a:lnTo>
                    <a:pt x="21165" y="4347"/>
                  </a:lnTo>
                  <a:lnTo>
                    <a:pt x="20991" y="4817"/>
                  </a:lnTo>
                  <a:lnTo>
                    <a:pt x="20729" y="5287"/>
                  </a:lnTo>
                  <a:lnTo>
                    <a:pt x="20424" y="5698"/>
                  </a:lnTo>
                  <a:lnTo>
                    <a:pt x="20032" y="6286"/>
                  </a:lnTo>
                  <a:lnTo>
                    <a:pt x="19771" y="6658"/>
                  </a:lnTo>
                  <a:lnTo>
                    <a:pt x="19510" y="7011"/>
                  </a:lnTo>
                  <a:lnTo>
                    <a:pt x="18900" y="7755"/>
                  </a:lnTo>
                  <a:lnTo>
                    <a:pt x="18291" y="8499"/>
                  </a:lnTo>
                  <a:lnTo>
                    <a:pt x="17725" y="9243"/>
                  </a:lnTo>
                  <a:lnTo>
                    <a:pt x="17202" y="9987"/>
                  </a:lnTo>
                  <a:lnTo>
                    <a:pt x="16724" y="10751"/>
                  </a:lnTo>
                  <a:lnTo>
                    <a:pt x="16201" y="11534"/>
                  </a:lnTo>
                  <a:lnTo>
                    <a:pt x="15677" y="12298"/>
                  </a:lnTo>
                  <a:lnTo>
                    <a:pt x="14501" y="13865"/>
                  </a:lnTo>
                  <a:lnTo>
                    <a:pt x="12063" y="16939"/>
                  </a:lnTo>
                  <a:lnTo>
                    <a:pt x="9712" y="19994"/>
                  </a:lnTo>
                  <a:lnTo>
                    <a:pt x="9494" y="20347"/>
                  </a:lnTo>
                  <a:lnTo>
                    <a:pt x="9233" y="20738"/>
                  </a:lnTo>
                  <a:lnTo>
                    <a:pt x="9058" y="20934"/>
                  </a:lnTo>
                  <a:lnTo>
                    <a:pt x="8841" y="21090"/>
                  </a:lnTo>
                  <a:lnTo>
                    <a:pt x="8405" y="21286"/>
                  </a:lnTo>
                  <a:lnTo>
                    <a:pt x="8230" y="21345"/>
                  </a:lnTo>
                  <a:lnTo>
                    <a:pt x="7969" y="21404"/>
                  </a:lnTo>
                  <a:lnTo>
                    <a:pt x="7665" y="21424"/>
                  </a:lnTo>
                  <a:lnTo>
                    <a:pt x="7360" y="21443"/>
                  </a:lnTo>
                  <a:lnTo>
                    <a:pt x="7055" y="21424"/>
                  </a:lnTo>
                  <a:lnTo>
                    <a:pt x="6445" y="21365"/>
                  </a:lnTo>
                  <a:lnTo>
                    <a:pt x="5836" y="21286"/>
                  </a:lnTo>
                  <a:lnTo>
                    <a:pt x="5270" y="21189"/>
                  </a:lnTo>
                  <a:lnTo>
                    <a:pt x="4747" y="21071"/>
                  </a:lnTo>
                  <a:lnTo>
                    <a:pt x="3614" y="20836"/>
                  </a:lnTo>
                  <a:lnTo>
                    <a:pt x="3266" y="20758"/>
                  </a:lnTo>
                  <a:lnTo>
                    <a:pt x="2090" y="20582"/>
                  </a:lnTo>
                  <a:lnTo>
                    <a:pt x="1306" y="20484"/>
                  </a:lnTo>
                  <a:lnTo>
                    <a:pt x="523" y="20386"/>
                  </a:lnTo>
                  <a:lnTo>
                    <a:pt x="0" y="20268"/>
                  </a:lnTo>
                  <a:lnTo>
                    <a:pt x="0" y="20464"/>
                  </a:lnTo>
                  <a:lnTo>
                    <a:pt x="653" y="20582"/>
                  </a:lnTo>
                  <a:lnTo>
                    <a:pt x="1350" y="20679"/>
                  </a:lnTo>
                  <a:lnTo>
                    <a:pt x="2134" y="20797"/>
                  </a:lnTo>
                  <a:lnTo>
                    <a:pt x="2874" y="20934"/>
                  </a:lnTo>
                  <a:lnTo>
                    <a:pt x="3658" y="21071"/>
                  </a:lnTo>
                  <a:lnTo>
                    <a:pt x="4398" y="21228"/>
                  </a:lnTo>
                  <a:lnTo>
                    <a:pt x="4920" y="21325"/>
                  </a:lnTo>
                  <a:lnTo>
                    <a:pt x="5444" y="21424"/>
                  </a:lnTo>
                  <a:lnTo>
                    <a:pt x="5967" y="21502"/>
                  </a:lnTo>
                  <a:lnTo>
                    <a:pt x="6532" y="21580"/>
                  </a:lnTo>
                  <a:lnTo>
                    <a:pt x="6968" y="21600"/>
                  </a:lnTo>
                  <a:lnTo>
                    <a:pt x="7360" y="21600"/>
                  </a:lnTo>
                  <a:lnTo>
                    <a:pt x="7796" y="21580"/>
                  </a:lnTo>
                  <a:lnTo>
                    <a:pt x="8188" y="21521"/>
                  </a:lnTo>
                  <a:lnTo>
                    <a:pt x="8536" y="21443"/>
                  </a:lnTo>
                  <a:lnTo>
                    <a:pt x="8841" y="21325"/>
                  </a:lnTo>
                  <a:lnTo>
                    <a:pt x="9102" y="21189"/>
                  </a:lnTo>
                  <a:lnTo>
                    <a:pt x="9320" y="20993"/>
                  </a:lnTo>
                  <a:lnTo>
                    <a:pt x="9973" y="20170"/>
                  </a:lnTo>
                  <a:lnTo>
                    <a:pt x="10582" y="19348"/>
                  </a:lnTo>
                  <a:lnTo>
                    <a:pt x="11846" y="17703"/>
                  </a:lnTo>
                  <a:lnTo>
                    <a:pt x="14459" y="14393"/>
                  </a:lnTo>
                  <a:lnTo>
                    <a:pt x="15721" y="12729"/>
                  </a:lnTo>
                  <a:lnTo>
                    <a:pt x="16288" y="11906"/>
                  </a:lnTo>
                  <a:lnTo>
                    <a:pt x="16854" y="11064"/>
                  </a:lnTo>
                  <a:lnTo>
                    <a:pt x="17899" y="9478"/>
                  </a:lnTo>
                  <a:lnTo>
                    <a:pt x="18465" y="8694"/>
                  </a:lnTo>
                  <a:lnTo>
                    <a:pt x="19075" y="7931"/>
                  </a:lnTo>
                  <a:lnTo>
                    <a:pt x="19728" y="7128"/>
                  </a:lnTo>
                  <a:lnTo>
                    <a:pt x="20338" y="6306"/>
                  </a:lnTo>
                  <a:lnTo>
                    <a:pt x="20773" y="5679"/>
                  </a:lnTo>
                  <a:lnTo>
                    <a:pt x="21121" y="5209"/>
                  </a:lnTo>
                  <a:lnTo>
                    <a:pt x="21383" y="4681"/>
                  </a:lnTo>
                  <a:lnTo>
                    <a:pt x="21513" y="4426"/>
                  </a:lnTo>
                  <a:lnTo>
                    <a:pt x="21557" y="4171"/>
                  </a:lnTo>
                  <a:lnTo>
                    <a:pt x="21600" y="3916"/>
                  </a:lnTo>
                  <a:lnTo>
                    <a:pt x="21557" y="3701"/>
                  </a:lnTo>
                  <a:lnTo>
                    <a:pt x="21469" y="3486"/>
                  </a:lnTo>
                  <a:lnTo>
                    <a:pt x="21296" y="3310"/>
                  </a:lnTo>
                  <a:lnTo>
                    <a:pt x="21165" y="3231"/>
                  </a:lnTo>
                  <a:lnTo>
                    <a:pt x="21035" y="3172"/>
                  </a:lnTo>
                  <a:lnTo>
                    <a:pt x="20860" y="3114"/>
                  </a:lnTo>
                  <a:lnTo>
                    <a:pt x="20686" y="3075"/>
                  </a:lnTo>
                  <a:lnTo>
                    <a:pt x="19379" y="2800"/>
                  </a:lnTo>
                  <a:lnTo>
                    <a:pt x="18726" y="2683"/>
                  </a:lnTo>
                  <a:lnTo>
                    <a:pt x="18073" y="2585"/>
                  </a:lnTo>
                  <a:lnTo>
                    <a:pt x="16374" y="2311"/>
                  </a:lnTo>
                  <a:lnTo>
                    <a:pt x="14676" y="2036"/>
                  </a:lnTo>
                  <a:lnTo>
                    <a:pt x="12716" y="1723"/>
                  </a:lnTo>
                  <a:lnTo>
                    <a:pt x="10757" y="1449"/>
                  </a:lnTo>
                  <a:lnTo>
                    <a:pt x="6837" y="881"/>
                  </a:lnTo>
                  <a:lnTo>
                    <a:pt x="4834" y="626"/>
                  </a:lnTo>
                  <a:lnTo>
                    <a:pt x="2830" y="372"/>
                  </a:lnTo>
                  <a:lnTo>
                    <a:pt x="2134" y="255"/>
                  </a:lnTo>
                  <a:lnTo>
                    <a:pt x="1437" y="137"/>
                  </a:lnTo>
                  <a:lnTo>
                    <a:pt x="1089" y="79"/>
                  </a:lnTo>
                  <a:lnTo>
                    <a:pt x="740" y="39"/>
                  </a:lnTo>
                  <a:lnTo>
                    <a:pt x="392" y="0"/>
                  </a:lnTo>
                  <a:close/>
                </a:path>
              </a:pathLst>
            </a:custGeom>
            <a:solidFill>
              <a:srgbClr val="95A5A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57" name="Shape 1543"/>
            <p:cNvSpPr/>
            <p:nvPr/>
          </p:nvSpPr>
          <p:spPr>
            <a:xfrm>
              <a:off x="598812" y="5"/>
              <a:ext cx="1273612" cy="54074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724" y="7319"/>
                  </a:moveTo>
                  <a:lnTo>
                    <a:pt x="10876" y="7407"/>
                  </a:lnTo>
                  <a:lnTo>
                    <a:pt x="11179" y="7675"/>
                  </a:lnTo>
                  <a:lnTo>
                    <a:pt x="11368" y="8032"/>
                  </a:lnTo>
                  <a:lnTo>
                    <a:pt x="11520" y="8390"/>
                  </a:lnTo>
                  <a:lnTo>
                    <a:pt x="11633" y="8836"/>
                  </a:lnTo>
                  <a:lnTo>
                    <a:pt x="10951" y="8926"/>
                  </a:lnTo>
                  <a:lnTo>
                    <a:pt x="10649" y="8926"/>
                  </a:lnTo>
                  <a:lnTo>
                    <a:pt x="10308" y="9103"/>
                  </a:lnTo>
                  <a:lnTo>
                    <a:pt x="10345" y="9013"/>
                  </a:lnTo>
                  <a:lnTo>
                    <a:pt x="10421" y="7855"/>
                  </a:lnTo>
                  <a:lnTo>
                    <a:pt x="10458" y="7497"/>
                  </a:lnTo>
                  <a:lnTo>
                    <a:pt x="10572" y="7319"/>
                  </a:lnTo>
                  <a:close/>
                  <a:moveTo>
                    <a:pt x="20955" y="10532"/>
                  </a:moveTo>
                  <a:lnTo>
                    <a:pt x="21069" y="10620"/>
                  </a:lnTo>
                  <a:lnTo>
                    <a:pt x="21182" y="10800"/>
                  </a:lnTo>
                  <a:lnTo>
                    <a:pt x="21259" y="10978"/>
                  </a:lnTo>
                  <a:lnTo>
                    <a:pt x="21334" y="11158"/>
                  </a:lnTo>
                  <a:lnTo>
                    <a:pt x="21373" y="11426"/>
                  </a:lnTo>
                  <a:lnTo>
                    <a:pt x="21373" y="12049"/>
                  </a:lnTo>
                  <a:lnTo>
                    <a:pt x="21334" y="12316"/>
                  </a:lnTo>
                  <a:lnTo>
                    <a:pt x="21221" y="12674"/>
                  </a:lnTo>
                  <a:lnTo>
                    <a:pt x="21069" y="12852"/>
                  </a:lnTo>
                  <a:lnTo>
                    <a:pt x="20918" y="13032"/>
                  </a:lnTo>
                  <a:lnTo>
                    <a:pt x="20766" y="13120"/>
                  </a:lnTo>
                  <a:lnTo>
                    <a:pt x="20500" y="13032"/>
                  </a:lnTo>
                  <a:lnTo>
                    <a:pt x="20273" y="13032"/>
                  </a:lnTo>
                  <a:lnTo>
                    <a:pt x="20463" y="12406"/>
                  </a:lnTo>
                  <a:lnTo>
                    <a:pt x="20652" y="11871"/>
                  </a:lnTo>
                  <a:lnTo>
                    <a:pt x="20804" y="11158"/>
                  </a:lnTo>
                  <a:lnTo>
                    <a:pt x="20955" y="10532"/>
                  </a:lnTo>
                  <a:close/>
                  <a:moveTo>
                    <a:pt x="1857" y="19010"/>
                  </a:moveTo>
                  <a:lnTo>
                    <a:pt x="2122" y="19546"/>
                  </a:lnTo>
                  <a:lnTo>
                    <a:pt x="2387" y="19994"/>
                  </a:lnTo>
                  <a:lnTo>
                    <a:pt x="2690" y="20349"/>
                  </a:lnTo>
                  <a:lnTo>
                    <a:pt x="2994" y="20707"/>
                  </a:lnTo>
                  <a:lnTo>
                    <a:pt x="2804" y="20884"/>
                  </a:lnTo>
                  <a:lnTo>
                    <a:pt x="2576" y="21065"/>
                  </a:lnTo>
                  <a:lnTo>
                    <a:pt x="2349" y="21065"/>
                  </a:lnTo>
                  <a:lnTo>
                    <a:pt x="2084" y="20974"/>
                  </a:lnTo>
                  <a:lnTo>
                    <a:pt x="1894" y="20797"/>
                  </a:lnTo>
                  <a:lnTo>
                    <a:pt x="1781" y="20616"/>
                  </a:lnTo>
                  <a:lnTo>
                    <a:pt x="1743" y="20439"/>
                  </a:lnTo>
                  <a:lnTo>
                    <a:pt x="1705" y="20171"/>
                  </a:lnTo>
                  <a:lnTo>
                    <a:pt x="1743" y="19994"/>
                  </a:lnTo>
                  <a:lnTo>
                    <a:pt x="1781" y="19458"/>
                  </a:lnTo>
                  <a:lnTo>
                    <a:pt x="1857" y="19010"/>
                  </a:lnTo>
                  <a:close/>
                  <a:moveTo>
                    <a:pt x="10231" y="0"/>
                  </a:moveTo>
                  <a:lnTo>
                    <a:pt x="8830" y="981"/>
                  </a:lnTo>
                  <a:lnTo>
                    <a:pt x="8299" y="1249"/>
                  </a:lnTo>
                  <a:lnTo>
                    <a:pt x="7768" y="1606"/>
                  </a:lnTo>
                  <a:lnTo>
                    <a:pt x="7200" y="1874"/>
                  </a:lnTo>
                  <a:lnTo>
                    <a:pt x="6670" y="2142"/>
                  </a:lnTo>
                  <a:lnTo>
                    <a:pt x="5647" y="2855"/>
                  </a:lnTo>
                  <a:lnTo>
                    <a:pt x="4661" y="3658"/>
                  </a:lnTo>
                  <a:lnTo>
                    <a:pt x="2615" y="5177"/>
                  </a:lnTo>
                  <a:lnTo>
                    <a:pt x="1743" y="5713"/>
                  </a:lnTo>
                  <a:lnTo>
                    <a:pt x="871" y="6336"/>
                  </a:lnTo>
                  <a:lnTo>
                    <a:pt x="493" y="6604"/>
                  </a:lnTo>
                  <a:lnTo>
                    <a:pt x="303" y="6784"/>
                  </a:lnTo>
                  <a:lnTo>
                    <a:pt x="152" y="6961"/>
                  </a:lnTo>
                  <a:lnTo>
                    <a:pt x="38" y="6961"/>
                  </a:lnTo>
                  <a:lnTo>
                    <a:pt x="38" y="7052"/>
                  </a:lnTo>
                  <a:lnTo>
                    <a:pt x="0" y="7229"/>
                  </a:lnTo>
                  <a:lnTo>
                    <a:pt x="0" y="8658"/>
                  </a:lnTo>
                  <a:lnTo>
                    <a:pt x="75" y="10174"/>
                  </a:lnTo>
                  <a:lnTo>
                    <a:pt x="189" y="11603"/>
                  </a:lnTo>
                  <a:lnTo>
                    <a:pt x="341" y="13120"/>
                  </a:lnTo>
                  <a:lnTo>
                    <a:pt x="607" y="14548"/>
                  </a:lnTo>
                  <a:lnTo>
                    <a:pt x="871" y="15887"/>
                  </a:lnTo>
                  <a:lnTo>
                    <a:pt x="1212" y="17136"/>
                  </a:lnTo>
                  <a:lnTo>
                    <a:pt x="1591" y="18297"/>
                  </a:lnTo>
                  <a:lnTo>
                    <a:pt x="1743" y="18742"/>
                  </a:lnTo>
                  <a:lnTo>
                    <a:pt x="1743" y="18832"/>
                  </a:lnTo>
                  <a:lnTo>
                    <a:pt x="1591" y="19368"/>
                  </a:lnTo>
                  <a:lnTo>
                    <a:pt x="1516" y="19994"/>
                  </a:lnTo>
                  <a:lnTo>
                    <a:pt x="1516" y="20616"/>
                  </a:lnTo>
                  <a:lnTo>
                    <a:pt x="1591" y="20884"/>
                  </a:lnTo>
                  <a:lnTo>
                    <a:pt x="1705" y="21152"/>
                  </a:lnTo>
                  <a:lnTo>
                    <a:pt x="1857" y="21332"/>
                  </a:lnTo>
                  <a:lnTo>
                    <a:pt x="2008" y="21510"/>
                  </a:lnTo>
                  <a:lnTo>
                    <a:pt x="2160" y="21600"/>
                  </a:lnTo>
                  <a:lnTo>
                    <a:pt x="2728" y="21600"/>
                  </a:lnTo>
                  <a:lnTo>
                    <a:pt x="3031" y="21332"/>
                  </a:lnTo>
                  <a:lnTo>
                    <a:pt x="3145" y="21152"/>
                  </a:lnTo>
                  <a:lnTo>
                    <a:pt x="3258" y="20974"/>
                  </a:lnTo>
                  <a:lnTo>
                    <a:pt x="3562" y="21152"/>
                  </a:lnTo>
                  <a:lnTo>
                    <a:pt x="3903" y="21332"/>
                  </a:lnTo>
                  <a:lnTo>
                    <a:pt x="4547" y="21600"/>
                  </a:lnTo>
                  <a:lnTo>
                    <a:pt x="5229" y="21600"/>
                  </a:lnTo>
                  <a:lnTo>
                    <a:pt x="5911" y="21420"/>
                  </a:lnTo>
                  <a:lnTo>
                    <a:pt x="6480" y="21065"/>
                  </a:lnTo>
                  <a:lnTo>
                    <a:pt x="7048" y="20707"/>
                  </a:lnTo>
                  <a:lnTo>
                    <a:pt x="7579" y="20171"/>
                  </a:lnTo>
                  <a:lnTo>
                    <a:pt x="8109" y="19546"/>
                  </a:lnTo>
                  <a:lnTo>
                    <a:pt x="8602" y="18742"/>
                  </a:lnTo>
                  <a:lnTo>
                    <a:pt x="9019" y="17852"/>
                  </a:lnTo>
                  <a:lnTo>
                    <a:pt x="9208" y="17404"/>
                  </a:lnTo>
                  <a:lnTo>
                    <a:pt x="9398" y="16781"/>
                  </a:lnTo>
                  <a:lnTo>
                    <a:pt x="9512" y="16245"/>
                  </a:lnTo>
                  <a:lnTo>
                    <a:pt x="9663" y="15619"/>
                  </a:lnTo>
                  <a:lnTo>
                    <a:pt x="9890" y="14103"/>
                  </a:lnTo>
                  <a:lnTo>
                    <a:pt x="10042" y="12674"/>
                  </a:lnTo>
                  <a:lnTo>
                    <a:pt x="10156" y="11158"/>
                  </a:lnTo>
                  <a:lnTo>
                    <a:pt x="10269" y="9639"/>
                  </a:lnTo>
                  <a:lnTo>
                    <a:pt x="11672" y="9371"/>
                  </a:lnTo>
                  <a:lnTo>
                    <a:pt x="11709" y="9281"/>
                  </a:lnTo>
                  <a:lnTo>
                    <a:pt x="11823" y="9997"/>
                  </a:lnTo>
                  <a:lnTo>
                    <a:pt x="11936" y="10710"/>
                  </a:lnTo>
                  <a:lnTo>
                    <a:pt x="12050" y="11245"/>
                  </a:lnTo>
                  <a:lnTo>
                    <a:pt x="12202" y="11781"/>
                  </a:lnTo>
                  <a:lnTo>
                    <a:pt x="12543" y="12674"/>
                  </a:lnTo>
                  <a:lnTo>
                    <a:pt x="12922" y="13568"/>
                  </a:lnTo>
                  <a:lnTo>
                    <a:pt x="13377" y="14281"/>
                  </a:lnTo>
                  <a:lnTo>
                    <a:pt x="13870" y="14906"/>
                  </a:lnTo>
                  <a:lnTo>
                    <a:pt x="14400" y="15442"/>
                  </a:lnTo>
                  <a:lnTo>
                    <a:pt x="14893" y="15797"/>
                  </a:lnTo>
                  <a:lnTo>
                    <a:pt x="15385" y="16065"/>
                  </a:lnTo>
                  <a:lnTo>
                    <a:pt x="15840" y="16245"/>
                  </a:lnTo>
                  <a:lnTo>
                    <a:pt x="16333" y="16333"/>
                  </a:lnTo>
                  <a:lnTo>
                    <a:pt x="16787" y="16333"/>
                  </a:lnTo>
                  <a:lnTo>
                    <a:pt x="17242" y="16245"/>
                  </a:lnTo>
                  <a:lnTo>
                    <a:pt x="17697" y="16065"/>
                  </a:lnTo>
                  <a:lnTo>
                    <a:pt x="18151" y="15797"/>
                  </a:lnTo>
                  <a:lnTo>
                    <a:pt x="18568" y="15529"/>
                  </a:lnTo>
                  <a:lnTo>
                    <a:pt x="19023" y="15084"/>
                  </a:lnTo>
                  <a:lnTo>
                    <a:pt x="19326" y="14726"/>
                  </a:lnTo>
                  <a:lnTo>
                    <a:pt x="19629" y="14281"/>
                  </a:lnTo>
                  <a:lnTo>
                    <a:pt x="19895" y="13835"/>
                  </a:lnTo>
                  <a:lnTo>
                    <a:pt x="20159" y="13300"/>
                  </a:lnTo>
                  <a:lnTo>
                    <a:pt x="20311" y="13477"/>
                  </a:lnTo>
                  <a:lnTo>
                    <a:pt x="20500" y="13568"/>
                  </a:lnTo>
                  <a:lnTo>
                    <a:pt x="20841" y="13568"/>
                  </a:lnTo>
                  <a:lnTo>
                    <a:pt x="21069" y="13387"/>
                  </a:lnTo>
                  <a:lnTo>
                    <a:pt x="21259" y="13210"/>
                  </a:lnTo>
                  <a:lnTo>
                    <a:pt x="21410" y="12852"/>
                  </a:lnTo>
                  <a:lnTo>
                    <a:pt x="21523" y="12497"/>
                  </a:lnTo>
                  <a:lnTo>
                    <a:pt x="21600" y="12139"/>
                  </a:lnTo>
                  <a:lnTo>
                    <a:pt x="21600" y="11693"/>
                  </a:lnTo>
                  <a:lnTo>
                    <a:pt x="21523" y="10978"/>
                  </a:lnTo>
                  <a:lnTo>
                    <a:pt x="21448" y="10710"/>
                  </a:lnTo>
                  <a:lnTo>
                    <a:pt x="21296" y="10352"/>
                  </a:lnTo>
                  <a:lnTo>
                    <a:pt x="21182" y="10174"/>
                  </a:lnTo>
                  <a:lnTo>
                    <a:pt x="21032" y="10084"/>
                  </a:lnTo>
                  <a:lnTo>
                    <a:pt x="21259" y="7942"/>
                  </a:lnTo>
                  <a:lnTo>
                    <a:pt x="21373" y="6248"/>
                  </a:lnTo>
                  <a:lnTo>
                    <a:pt x="21410" y="4552"/>
                  </a:lnTo>
                  <a:lnTo>
                    <a:pt x="21448" y="2855"/>
                  </a:lnTo>
                  <a:lnTo>
                    <a:pt x="21410" y="1161"/>
                  </a:lnTo>
                  <a:lnTo>
                    <a:pt x="21410" y="0"/>
                  </a:lnTo>
                  <a:lnTo>
                    <a:pt x="21107" y="0"/>
                  </a:lnTo>
                  <a:lnTo>
                    <a:pt x="21107" y="1697"/>
                  </a:lnTo>
                  <a:lnTo>
                    <a:pt x="21145" y="3391"/>
                  </a:lnTo>
                  <a:lnTo>
                    <a:pt x="21107" y="5087"/>
                  </a:lnTo>
                  <a:lnTo>
                    <a:pt x="21032" y="6784"/>
                  </a:lnTo>
                  <a:lnTo>
                    <a:pt x="20918" y="8390"/>
                  </a:lnTo>
                  <a:lnTo>
                    <a:pt x="20880" y="9013"/>
                  </a:lnTo>
                  <a:lnTo>
                    <a:pt x="20766" y="9639"/>
                  </a:lnTo>
                  <a:lnTo>
                    <a:pt x="20577" y="10800"/>
                  </a:lnTo>
                  <a:lnTo>
                    <a:pt x="20273" y="11871"/>
                  </a:lnTo>
                  <a:lnTo>
                    <a:pt x="19932" y="12764"/>
                  </a:lnTo>
                  <a:lnTo>
                    <a:pt x="19516" y="13568"/>
                  </a:lnTo>
                  <a:lnTo>
                    <a:pt x="19099" y="14191"/>
                  </a:lnTo>
                  <a:lnTo>
                    <a:pt x="18606" y="14726"/>
                  </a:lnTo>
                  <a:lnTo>
                    <a:pt x="18076" y="15174"/>
                  </a:lnTo>
                  <a:lnTo>
                    <a:pt x="17621" y="15442"/>
                  </a:lnTo>
                  <a:lnTo>
                    <a:pt x="17167" y="15529"/>
                  </a:lnTo>
                  <a:lnTo>
                    <a:pt x="16712" y="15619"/>
                  </a:lnTo>
                  <a:lnTo>
                    <a:pt x="16257" y="15619"/>
                  </a:lnTo>
                  <a:lnTo>
                    <a:pt x="15802" y="15529"/>
                  </a:lnTo>
                  <a:lnTo>
                    <a:pt x="15348" y="15352"/>
                  </a:lnTo>
                  <a:lnTo>
                    <a:pt x="14930" y="15084"/>
                  </a:lnTo>
                  <a:lnTo>
                    <a:pt x="14475" y="14816"/>
                  </a:lnTo>
                  <a:lnTo>
                    <a:pt x="14173" y="14458"/>
                  </a:lnTo>
                  <a:lnTo>
                    <a:pt x="13832" y="14103"/>
                  </a:lnTo>
                  <a:lnTo>
                    <a:pt x="13529" y="13655"/>
                  </a:lnTo>
                  <a:lnTo>
                    <a:pt x="13225" y="13210"/>
                  </a:lnTo>
                  <a:lnTo>
                    <a:pt x="12922" y="12674"/>
                  </a:lnTo>
                  <a:lnTo>
                    <a:pt x="12657" y="12049"/>
                  </a:lnTo>
                  <a:lnTo>
                    <a:pt x="12429" y="11426"/>
                  </a:lnTo>
                  <a:lnTo>
                    <a:pt x="12240" y="10710"/>
                  </a:lnTo>
                  <a:lnTo>
                    <a:pt x="12050" y="9816"/>
                  </a:lnTo>
                  <a:lnTo>
                    <a:pt x="11899" y="8926"/>
                  </a:lnTo>
                  <a:lnTo>
                    <a:pt x="11709" y="8032"/>
                  </a:lnTo>
                  <a:lnTo>
                    <a:pt x="11595" y="7587"/>
                  </a:lnTo>
                  <a:lnTo>
                    <a:pt x="11444" y="7229"/>
                  </a:lnTo>
                  <a:lnTo>
                    <a:pt x="11254" y="6961"/>
                  </a:lnTo>
                  <a:lnTo>
                    <a:pt x="10990" y="6784"/>
                  </a:lnTo>
                  <a:lnTo>
                    <a:pt x="10724" y="6604"/>
                  </a:lnTo>
                  <a:lnTo>
                    <a:pt x="10497" y="6694"/>
                  </a:lnTo>
                  <a:lnTo>
                    <a:pt x="10345" y="6871"/>
                  </a:lnTo>
                  <a:lnTo>
                    <a:pt x="10269" y="7052"/>
                  </a:lnTo>
                  <a:lnTo>
                    <a:pt x="10194" y="7319"/>
                  </a:lnTo>
                  <a:lnTo>
                    <a:pt x="10156" y="7587"/>
                  </a:lnTo>
                  <a:lnTo>
                    <a:pt x="10080" y="8210"/>
                  </a:lnTo>
                  <a:lnTo>
                    <a:pt x="10042" y="8926"/>
                  </a:lnTo>
                  <a:lnTo>
                    <a:pt x="9815" y="11871"/>
                  </a:lnTo>
                  <a:lnTo>
                    <a:pt x="9663" y="13300"/>
                  </a:lnTo>
                  <a:lnTo>
                    <a:pt x="9474" y="14726"/>
                  </a:lnTo>
                  <a:lnTo>
                    <a:pt x="9360" y="15442"/>
                  </a:lnTo>
                  <a:lnTo>
                    <a:pt x="9208" y="16065"/>
                  </a:lnTo>
                  <a:lnTo>
                    <a:pt x="9057" y="16690"/>
                  </a:lnTo>
                  <a:lnTo>
                    <a:pt x="8867" y="17226"/>
                  </a:lnTo>
                  <a:lnTo>
                    <a:pt x="8640" y="17761"/>
                  </a:lnTo>
                  <a:lnTo>
                    <a:pt x="8412" y="18207"/>
                  </a:lnTo>
                  <a:lnTo>
                    <a:pt x="8148" y="18655"/>
                  </a:lnTo>
                  <a:lnTo>
                    <a:pt x="7844" y="19100"/>
                  </a:lnTo>
                  <a:lnTo>
                    <a:pt x="7162" y="19726"/>
                  </a:lnTo>
                  <a:lnTo>
                    <a:pt x="6480" y="20261"/>
                  </a:lnTo>
                  <a:lnTo>
                    <a:pt x="5798" y="20707"/>
                  </a:lnTo>
                  <a:lnTo>
                    <a:pt x="5116" y="20884"/>
                  </a:lnTo>
                  <a:lnTo>
                    <a:pt x="4433" y="20884"/>
                  </a:lnTo>
                  <a:lnTo>
                    <a:pt x="4092" y="20797"/>
                  </a:lnTo>
                  <a:lnTo>
                    <a:pt x="3751" y="20616"/>
                  </a:lnTo>
                  <a:lnTo>
                    <a:pt x="3069" y="20081"/>
                  </a:lnTo>
                  <a:lnTo>
                    <a:pt x="2728" y="19636"/>
                  </a:lnTo>
                  <a:lnTo>
                    <a:pt x="2426" y="19190"/>
                  </a:lnTo>
                  <a:lnTo>
                    <a:pt x="2160" y="18742"/>
                  </a:lnTo>
                  <a:lnTo>
                    <a:pt x="1894" y="18207"/>
                  </a:lnTo>
                  <a:lnTo>
                    <a:pt x="1667" y="17584"/>
                  </a:lnTo>
                  <a:lnTo>
                    <a:pt x="1440" y="16958"/>
                  </a:lnTo>
                  <a:lnTo>
                    <a:pt x="1212" y="16245"/>
                  </a:lnTo>
                  <a:lnTo>
                    <a:pt x="1061" y="15529"/>
                  </a:lnTo>
                  <a:lnTo>
                    <a:pt x="720" y="13923"/>
                  </a:lnTo>
                  <a:lnTo>
                    <a:pt x="493" y="12229"/>
                  </a:lnTo>
                  <a:lnTo>
                    <a:pt x="341" y="10620"/>
                  </a:lnTo>
                  <a:lnTo>
                    <a:pt x="227" y="8926"/>
                  </a:lnTo>
                  <a:lnTo>
                    <a:pt x="227" y="7319"/>
                  </a:lnTo>
                  <a:lnTo>
                    <a:pt x="909" y="6604"/>
                  </a:lnTo>
                  <a:lnTo>
                    <a:pt x="1705" y="6158"/>
                  </a:lnTo>
                  <a:lnTo>
                    <a:pt x="2463" y="5713"/>
                  </a:lnTo>
                  <a:lnTo>
                    <a:pt x="3221" y="5265"/>
                  </a:lnTo>
                  <a:lnTo>
                    <a:pt x="5116" y="3926"/>
                  </a:lnTo>
                  <a:lnTo>
                    <a:pt x="7011" y="2500"/>
                  </a:lnTo>
                  <a:lnTo>
                    <a:pt x="7957" y="2052"/>
                  </a:lnTo>
                  <a:lnTo>
                    <a:pt x="8905" y="1516"/>
                  </a:lnTo>
                  <a:lnTo>
                    <a:pt x="9776" y="981"/>
                  </a:lnTo>
                  <a:lnTo>
                    <a:pt x="10231" y="713"/>
                  </a:lnTo>
                  <a:lnTo>
                    <a:pt x="10649" y="445"/>
                  </a:lnTo>
                  <a:lnTo>
                    <a:pt x="11482" y="0"/>
                  </a:lnTo>
                  <a:close/>
                </a:path>
              </a:pathLst>
            </a:custGeom>
            <a:solidFill>
              <a:srgbClr val="95A5A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58" name="Shape 1544"/>
            <p:cNvSpPr/>
            <p:nvPr/>
          </p:nvSpPr>
          <p:spPr>
            <a:xfrm>
              <a:off x="1284760" y="5"/>
              <a:ext cx="527338" cy="36195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042" y="5465"/>
                  </a:moveTo>
                  <a:lnTo>
                    <a:pt x="20684" y="8535"/>
                  </a:lnTo>
                  <a:lnTo>
                    <a:pt x="20866" y="10135"/>
                  </a:lnTo>
                  <a:lnTo>
                    <a:pt x="20958" y="11865"/>
                  </a:lnTo>
                  <a:lnTo>
                    <a:pt x="20958" y="12800"/>
                  </a:lnTo>
                  <a:lnTo>
                    <a:pt x="20866" y="13600"/>
                  </a:lnTo>
                  <a:lnTo>
                    <a:pt x="20776" y="13465"/>
                  </a:lnTo>
                  <a:lnTo>
                    <a:pt x="18213" y="11200"/>
                  </a:lnTo>
                  <a:lnTo>
                    <a:pt x="16933" y="10135"/>
                  </a:lnTo>
                  <a:lnTo>
                    <a:pt x="15650" y="9200"/>
                  </a:lnTo>
                  <a:lnTo>
                    <a:pt x="14644" y="8400"/>
                  </a:lnTo>
                  <a:lnTo>
                    <a:pt x="14095" y="8135"/>
                  </a:lnTo>
                  <a:lnTo>
                    <a:pt x="13546" y="7865"/>
                  </a:lnTo>
                  <a:lnTo>
                    <a:pt x="16840" y="6800"/>
                  </a:lnTo>
                  <a:lnTo>
                    <a:pt x="18487" y="6135"/>
                  </a:lnTo>
                  <a:lnTo>
                    <a:pt x="20042" y="5465"/>
                  </a:lnTo>
                  <a:close/>
                  <a:moveTo>
                    <a:pt x="12265" y="8265"/>
                  </a:moveTo>
                  <a:lnTo>
                    <a:pt x="14002" y="9200"/>
                  </a:lnTo>
                  <a:lnTo>
                    <a:pt x="14826" y="9600"/>
                  </a:lnTo>
                  <a:lnTo>
                    <a:pt x="15742" y="10135"/>
                  </a:lnTo>
                  <a:lnTo>
                    <a:pt x="16933" y="11065"/>
                  </a:lnTo>
                  <a:lnTo>
                    <a:pt x="18121" y="12135"/>
                  </a:lnTo>
                  <a:lnTo>
                    <a:pt x="20502" y="14265"/>
                  </a:lnTo>
                  <a:lnTo>
                    <a:pt x="20684" y="14265"/>
                  </a:lnTo>
                  <a:lnTo>
                    <a:pt x="20409" y="15200"/>
                  </a:lnTo>
                  <a:lnTo>
                    <a:pt x="20042" y="16000"/>
                  </a:lnTo>
                  <a:lnTo>
                    <a:pt x="19586" y="16800"/>
                  </a:lnTo>
                  <a:lnTo>
                    <a:pt x="19037" y="17469"/>
                  </a:lnTo>
                  <a:lnTo>
                    <a:pt x="17938" y="15600"/>
                  </a:lnTo>
                  <a:lnTo>
                    <a:pt x="16658" y="13735"/>
                  </a:lnTo>
                  <a:lnTo>
                    <a:pt x="15924" y="12935"/>
                  </a:lnTo>
                  <a:lnTo>
                    <a:pt x="15193" y="12265"/>
                  </a:lnTo>
                  <a:lnTo>
                    <a:pt x="14369" y="11735"/>
                  </a:lnTo>
                  <a:lnTo>
                    <a:pt x="13546" y="11600"/>
                  </a:lnTo>
                  <a:lnTo>
                    <a:pt x="12173" y="11465"/>
                  </a:lnTo>
                  <a:lnTo>
                    <a:pt x="10800" y="11600"/>
                  </a:lnTo>
                  <a:lnTo>
                    <a:pt x="8054" y="11865"/>
                  </a:lnTo>
                  <a:lnTo>
                    <a:pt x="5401" y="12265"/>
                  </a:lnTo>
                  <a:lnTo>
                    <a:pt x="2653" y="12535"/>
                  </a:lnTo>
                  <a:lnTo>
                    <a:pt x="2471" y="12665"/>
                  </a:lnTo>
                  <a:lnTo>
                    <a:pt x="2471" y="12800"/>
                  </a:lnTo>
                  <a:lnTo>
                    <a:pt x="2379" y="12535"/>
                  </a:lnTo>
                  <a:lnTo>
                    <a:pt x="2014" y="11865"/>
                  </a:lnTo>
                  <a:lnTo>
                    <a:pt x="6407" y="10265"/>
                  </a:lnTo>
                  <a:lnTo>
                    <a:pt x="10800" y="8800"/>
                  </a:lnTo>
                  <a:lnTo>
                    <a:pt x="12265" y="8265"/>
                  </a:lnTo>
                  <a:close/>
                  <a:moveTo>
                    <a:pt x="12629" y="12400"/>
                  </a:moveTo>
                  <a:lnTo>
                    <a:pt x="13271" y="12535"/>
                  </a:lnTo>
                  <a:lnTo>
                    <a:pt x="13820" y="12665"/>
                  </a:lnTo>
                  <a:lnTo>
                    <a:pt x="14462" y="12800"/>
                  </a:lnTo>
                  <a:lnTo>
                    <a:pt x="15011" y="13200"/>
                  </a:lnTo>
                  <a:lnTo>
                    <a:pt x="15650" y="13600"/>
                  </a:lnTo>
                  <a:lnTo>
                    <a:pt x="16199" y="14265"/>
                  </a:lnTo>
                  <a:lnTo>
                    <a:pt x="16840" y="15065"/>
                  </a:lnTo>
                  <a:lnTo>
                    <a:pt x="17389" y="16000"/>
                  </a:lnTo>
                  <a:lnTo>
                    <a:pt x="18580" y="18000"/>
                  </a:lnTo>
                  <a:lnTo>
                    <a:pt x="17756" y="18535"/>
                  </a:lnTo>
                  <a:lnTo>
                    <a:pt x="16840" y="19069"/>
                  </a:lnTo>
                  <a:lnTo>
                    <a:pt x="15834" y="19469"/>
                  </a:lnTo>
                  <a:lnTo>
                    <a:pt x="14826" y="19869"/>
                  </a:lnTo>
                  <a:lnTo>
                    <a:pt x="12814" y="20269"/>
                  </a:lnTo>
                  <a:lnTo>
                    <a:pt x="10982" y="20535"/>
                  </a:lnTo>
                  <a:lnTo>
                    <a:pt x="9427" y="20669"/>
                  </a:lnTo>
                  <a:lnTo>
                    <a:pt x="8696" y="20535"/>
                  </a:lnTo>
                  <a:lnTo>
                    <a:pt x="7962" y="20400"/>
                  </a:lnTo>
                  <a:lnTo>
                    <a:pt x="7231" y="20135"/>
                  </a:lnTo>
                  <a:lnTo>
                    <a:pt x="6589" y="19735"/>
                  </a:lnTo>
                  <a:lnTo>
                    <a:pt x="5950" y="19200"/>
                  </a:lnTo>
                  <a:lnTo>
                    <a:pt x="5309" y="18535"/>
                  </a:lnTo>
                  <a:lnTo>
                    <a:pt x="4485" y="17335"/>
                  </a:lnTo>
                  <a:lnTo>
                    <a:pt x="3844" y="16000"/>
                  </a:lnTo>
                  <a:lnTo>
                    <a:pt x="2563" y="13065"/>
                  </a:lnTo>
                  <a:lnTo>
                    <a:pt x="2653" y="13200"/>
                  </a:lnTo>
                  <a:lnTo>
                    <a:pt x="4852" y="13200"/>
                  </a:lnTo>
                  <a:lnTo>
                    <a:pt x="6956" y="13065"/>
                  </a:lnTo>
                  <a:lnTo>
                    <a:pt x="9153" y="12665"/>
                  </a:lnTo>
                  <a:lnTo>
                    <a:pt x="11257" y="12400"/>
                  </a:lnTo>
                  <a:close/>
                  <a:moveTo>
                    <a:pt x="4303" y="0"/>
                  </a:moveTo>
                  <a:lnTo>
                    <a:pt x="3569" y="400"/>
                  </a:lnTo>
                  <a:lnTo>
                    <a:pt x="2746" y="935"/>
                  </a:lnTo>
                  <a:lnTo>
                    <a:pt x="2104" y="1600"/>
                  </a:lnTo>
                  <a:lnTo>
                    <a:pt x="1555" y="2135"/>
                  </a:lnTo>
                  <a:lnTo>
                    <a:pt x="1006" y="2800"/>
                  </a:lnTo>
                  <a:lnTo>
                    <a:pt x="549" y="3600"/>
                  </a:lnTo>
                  <a:lnTo>
                    <a:pt x="275" y="4400"/>
                  </a:lnTo>
                  <a:lnTo>
                    <a:pt x="0" y="5335"/>
                  </a:lnTo>
                  <a:lnTo>
                    <a:pt x="0" y="7200"/>
                  </a:lnTo>
                  <a:lnTo>
                    <a:pt x="92" y="8135"/>
                  </a:lnTo>
                  <a:lnTo>
                    <a:pt x="367" y="9200"/>
                  </a:lnTo>
                  <a:lnTo>
                    <a:pt x="1006" y="11200"/>
                  </a:lnTo>
                  <a:lnTo>
                    <a:pt x="1829" y="13335"/>
                  </a:lnTo>
                  <a:lnTo>
                    <a:pt x="2653" y="15200"/>
                  </a:lnTo>
                  <a:lnTo>
                    <a:pt x="3569" y="17069"/>
                  </a:lnTo>
                  <a:lnTo>
                    <a:pt x="4393" y="18669"/>
                  </a:lnTo>
                  <a:lnTo>
                    <a:pt x="4942" y="19335"/>
                  </a:lnTo>
                  <a:lnTo>
                    <a:pt x="5491" y="19869"/>
                  </a:lnTo>
                  <a:lnTo>
                    <a:pt x="6040" y="20400"/>
                  </a:lnTo>
                  <a:lnTo>
                    <a:pt x="6589" y="20935"/>
                  </a:lnTo>
                  <a:lnTo>
                    <a:pt x="7231" y="21200"/>
                  </a:lnTo>
                  <a:lnTo>
                    <a:pt x="7962" y="21469"/>
                  </a:lnTo>
                  <a:lnTo>
                    <a:pt x="8971" y="21600"/>
                  </a:lnTo>
                  <a:lnTo>
                    <a:pt x="9976" y="21600"/>
                  </a:lnTo>
                  <a:lnTo>
                    <a:pt x="10982" y="21469"/>
                  </a:lnTo>
                  <a:lnTo>
                    <a:pt x="12080" y="21335"/>
                  </a:lnTo>
                  <a:lnTo>
                    <a:pt x="14095" y="20935"/>
                  </a:lnTo>
                  <a:lnTo>
                    <a:pt x="16109" y="20269"/>
                  </a:lnTo>
                  <a:lnTo>
                    <a:pt x="16933" y="20000"/>
                  </a:lnTo>
                  <a:lnTo>
                    <a:pt x="18395" y="19200"/>
                  </a:lnTo>
                  <a:lnTo>
                    <a:pt x="19037" y="18669"/>
                  </a:lnTo>
                  <a:lnTo>
                    <a:pt x="19586" y="18135"/>
                  </a:lnTo>
                  <a:lnTo>
                    <a:pt x="20684" y="16535"/>
                  </a:lnTo>
                  <a:lnTo>
                    <a:pt x="21051" y="15465"/>
                  </a:lnTo>
                  <a:lnTo>
                    <a:pt x="21415" y="14400"/>
                  </a:lnTo>
                  <a:lnTo>
                    <a:pt x="21600" y="13335"/>
                  </a:lnTo>
                  <a:lnTo>
                    <a:pt x="21600" y="10000"/>
                  </a:lnTo>
                  <a:lnTo>
                    <a:pt x="21415" y="8800"/>
                  </a:lnTo>
                  <a:lnTo>
                    <a:pt x="21141" y="6665"/>
                  </a:lnTo>
                  <a:lnTo>
                    <a:pt x="20502" y="3335"/>
                  </a:lnTo>
                  <a:lnTo>
                    <a:pt x="19768" y="0"/>
                  </a:lnTo>
                  <a:lnTo>
                    <a:pt x="18854" y="0"/>
                  </a:lnTo>
                  <a:lnTo>
                    <a:pt x="19311" y="1600"/>
                  </a:lnTo>
                  <a:lnTo>
                    <a:pt x="19678" y="3465"/>
                  </a:lnTo>
                  <a:lnTo>
                    <a:pt x="19860" y="4535"/>
                  </a:lnTo>
                  <a:lnTo>
                    <a:pt x="17664" y="5465"/>
                  </a:lnTo>
                  <a:lnTo>
                    <a:pt x="15285" y="6400"/>
                  </a:lnTo>
                  <a:lnTo>
                    <a:pt x="10708" y="8000"/>
                  </a:lnTo>
                  <a:lnTo>
                    <a:pt x="8511" y="8665"/>
                  </a:lnTo>
                  <a:lnTo>
                    <a:pt x="6133" y="9200"/>
                  </a:lnTo>
                  <a:lnTo>
                    <a:pt x="5034" y="9600"/>
                  </a:lnTo>
                  <a:lnTo>
                    <a:pt x="3936" y="10135"/>
                  </a:lnTo>
                  <a:lnTo>
                    <a:pt x="2838" y="10665"/>
                  </a:lnTo>
                  <a:lnTo>
                    <a:pt x="1922" y="11465"/>
                  </a:lnTo>
                  <a:lnTo>
                    <a:pt x="1373" y="10265"/>
                  </a:lnTo>
                  <a:lnTo>
                    <a:pt x="1006" y="9065"/>
                  </a:lnTo>
                  <a:lnTo>
                    <a:pt x="731" y="7865"/>
                  </a:lnTo>
                  <a:lnTo>
                    <a:pt x="549" y="6535"/>
                  </a:lnTo>
                  <a:lnTo>
                    <a:pt x="1006" y="6665"/>
                  </a:lnTo>
                  <a:lnTo>
                    <a:pt x="2014" y="6665"/>
                  </a:lnTo>
                  <a:lnTo>
                    <a:pt x="2471" y="6400"/>
                  </a:lnTo>
                  <a:lnTo>
                    <a:pt x="3479" y="5865"/>
                  </a:lnTo>
                  <a:lnTo>
                    <a:pt x="4303" y="5335"/>
                  </a:lnTo>
                  <a:lnTo>
                    <a:pt x="10343" y="2400"/>
                  </a:lnTo>
                  <a:lnTo>
                    <a:pt x="12265" y="1200"/>
                  </a:lnTo>
                  <a:lnTo>
                    <a:pt x="14277" y="0"/>
                  </a:lnTo>
                  <a:lnTo>
                    <a:pt x="12447" y="0"/>
                  </a:lnTo>
                  <a:lnTo>
                    <a:pt x="10982" y="935"/>
                  </a:lnTo>
                  <a:lnTo>
                    <a:pt x="9520" y="1735"/>
                  </a:lnTo>
                  <a:lnTo>
                    <a:pt x="549" y="6265"/>
                  </a:lnTo>
                  <a:lnTo>
                    <a:pt x="642" y="5335"/>
                  </a:lnTo>
                  <a:lnTo>
                    <a:pt x="731" y="4800"/>
                  </a:lnTo>
                  <a:lnTo>
                    <a:pt x="916" y="4265"/>
                  </a:lnTo>
                  <a:lnTo>
                    <a:pt x="1373" y="3335"/>
                  </a:lnTo>
                  <a:lnTo>
                    <a:pt x="2104" y="2535"/>
                  </a:lnTo>
                  <a:lnTo>
                    <a:pt x="2930" y="1865"/>
                  </a:lnTo>
                  <a:lnTo>
                    <a:pt x="3844" y="1200"/>
                  </a:lnTo>
                  <a:lnTo>
                    <a:pt x="4667" y="800"/>
                  </a:lnTo>
                  <a:lnTo>
                    <a:pt x="5583" y="400"/>
                  </a:lnTo>
                  <a:lnTo>
                    <a:pt x="6315" y="265"/>
                  </a:lnTo>
                  <a:lnTo>
                    <a:pt x="6407" y="265"/>
                  </a:lnTo>
                  <a:lnTo>
                    <a:pt x="6500" y="0"/>
                  </a:lnTo>
                  <a:close/>
                </a:path>
              </a:pathLst>
            </a:custGeom>
            <a:solidFill>
              <a:srgbClr val="95A5A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59" name="Shape 1545"/>
            <p:cNvSpPr/>
            <p:nvPr/>
          </p:nvSpPr>
          <p:spPr>
            <a:xfrm>
              <a:off x="7840427" y="250267"/>
              <a:ext cx="1108230" cy="113059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544" y="213"/>
                  </a:moveTo>
                  <a:lnTo>
                    <a:pt x="13544" y="427"/>
                  </a:lnTo>
                  <a:lnTo>
                    <a:pt x="13631" y="597"/>
                  </a:lnTo>
                  <a:lnTo>
                    <a:pt x="13719" y="853"/>
                  </a:lnTo>
                  <a:lnTo>
                    <a:pt x="13370" y="981"/>
                  </a:lnTo>
                  <a:lnTo>
                    <a:pt x="13327" y="1024"/>
                  </a:lnTo>
                  <a:lnTo>
                    <a:pt x="13196" y="811"/>
                  </a:lnTo>
                  <a:lnTo>
                    <a:pt x="13066" y="597"/>
                  </a:lnTo>
                  <a:lnTo>
                    <a:pt x="13283" y="427"/>
                  </a:lnTo>
                  <a:lnTo>
                    <a:pt x="13457" y="298"/>
                  </a:lnTo>
                  <a:lnTo>
                    <a:pt x="13544" y="213"/>
                  </a:lnTo>
                  <a:close/>
                  <a:moveTo>
                    <a:pt x="13805" y="1196"/>
                  </a:moveTo>
                  <a:lnTo>
                    <a:pt x="13805" y="1281"/>
                  </a:lnTo>
                  <a:lnTo>
                    <a:pt x="13849" y="1409"/>
                  </a:lnTo>
                  <a:lnTo>
                    <a:pt x="13936" y="1665"/>
                  </a:lnTo>
                  <a:lnTo>
                    <a:pt x="13805" y="1665"/>
                  </a:lnTo>
                  <a:lnTo>
                    <a:pt x="13370" y="1750"/>
                  </a:lnTo>
                  <a:lnTo>
                    <a:pt x="13327" y="1537"/>
                  </a:lnTo>
                  <a:lnTo>
                    <a:pt x="13283" y="1366"/>
                  </a:lnTo>
                  <a:lnTo>
                    <a:pt x="13457" y="1324"/>
                  </a:lnTo>
                  <a:lnTo>
                    <a:pt x="13805" y="1196"/>
                  </a:lnTo>
                  <a:close/>
                  <a:moveTo>
                    <a:pt x="14153" y="1921"/>
                  </a:moveTo>
                  <a:lnTo>
                    <a:pt x="14851" y="2604"/>
                  </a:lnTo>
                  <a:lnTo>
                    <a:pt x="15156" y="2902"/>
                  </a:lnTo>
                  <a:lnTo>
                    <a:pt x="15417" y="3201"/>
                  </a:lnTo>
                  <a:lnTo>
                    <a:pt x="15068" y="3330"/>
                  </a:lnTo>
                  <a:lnTo>
                    <a:pt x="14676" y="3414"/>
                  </a:lnTo>
                  <a:lnTo>
                    <a:pt x="13892" y="3586"/>
                  </a:lnTo>
                  <a:lnTo>
                    <a:pt x="13457" y="3671"/>
                  </a:lnTo>
                  <a:lnTo>
                    <a:pt x="13239" y="3714"/>
                  </a:lnTo>
                  <a:lnTo>
                    <a:pt x="13066" y="3842"/>
                  </a:lnTo>
                  <a:lnTo>
                    <a:pt x="13152" y="3073"/>
                  </a:lnTo>
                  <a:lnTo>
                    <a:pt x="13327" y="2305"/>
                  </a:lnTo>
                  <a:lnTo>
                    <a:pt x="13370" y="2006"/>
                  </a:lnTo>
                  <a:lnTo>
                    <a:pt x="13588" y="1964"/>
                  </a:lnTo>
                  <a:lnTo>
                    <a:pt x="13980" y="1921"/>
                  </a:lnTo>
                  <a:close/>
                  <a:moveTo>
                    <a:pt x="15634" y="3458"/>
                  </a:moveTo>
                  <a:lnTo>
                    <a:pt x="15852" y="3757"/>
                  </a:lnTo>
                  <a:lnTo>
                    <a:pt x="14981" y="4055"/>
                  </a:lnTo>
                  <a:lnTo>
                    <a:pt x="14153" y="4269"/>
                  </a:lnTo>
                  <a:lnTo>
                    <a:pt x="13588" y="4439"/>
                  </a:lnTo>
                  <a:lnTo>
                    <a:pt x="13022" y="4610"/>
                  </a:lnTo>
                  <a:lnTo>
                    <a:pt x="13066" y="4055"/>
                  </a:lnTo>
                  <a:lnTo>
                    <a:pt x="13327" y="4013"/>
                  </a:lnTo>
                  <a:lnTo>
                    <a:pt x="13588" y="3970"/>
                  </a:lnTo>
                  <a:lnTo>
                    <a:pt x="14153" y="3842"/>
                  </a:lnTo>
                  <a:lnTo>
                    <a:pt x="14895" y="3671"/>
                  </a:lnTo>
                  <a:lnTo>
                    <a:pt x="15286" y="3586"/>
                  </a:lnTo>
                  <a:lnTo>
                    <a:pt x="15634" y="3458"/>
                  </a:lnTo>
                  <a:close/>
                  <a:moveTo>
                    <a:pt x="16201" y="3927"/>
                  </a:moveTo>
                  <a:lnTo>
                    <a:pt x="16332" y="4653"/>
                  </a:lnTo>
                  <a:lnTo>
                    <a:pt x="16505" y="5378"/>
                  </a:lnTo>
                  <a:lnTo>
                    <a:pt x="16897" y="6744"/>
                  </a:lnTo>
                  <a:lnTo>
                    <a:pt x="17158" y="7599"/>
                  </a:lnTo>
                  <a:lnTo>
                    <a:pt x="17507" y="8409"/>
                  </a:lnTo>
                  <a:lnTo>
                    <a:pt x="17855" y="9220"/>
                  </a:lnTo>
                  <a:lnTo>
                    <a:pt x="18161" y="10032"/>
                  </a:lnTo>
                  <a:lnTo>
                    <a:pt x="18422" y="10800"/>
                  </a:lnTo>
                  <a:lnTo>
                    <a:pt x="18639" y="11611"/>
                  </a:lnTo>
                  <a:lnTo>
                    <a:pt x="18987" y="13190"/>
                  </a:lnTo>
                  <a:lnTo>
                    <a:pt x="19118" y="13788"/>
                  </a:lnTo>
                  <a:lnTo>
                    <a:pt x="19248" y="14386"/>
                  </a:lnTo>
                  <a:lnTo>
                    <a:pt x="19423" y="14983"/>
                  </a:lnTo>
                  <a:lnTo>
                    <a:pt x="19554" y="15239"/>
                  </a:lnTo>
                  <a:lnTo>
                    <a:pt x="19728" y="15495"/>
                  </a:lnTo>
                  <a:lnTo>
                    <a:pt x="18900" y="15794"/>
                  </a:lnTo>
                  <a:lnTo>
                    <a:pt x="18030" y="16050"/>
                  </a:lnTo>
                  <a:lnTo>
                    <a:pt x="17246" y="16263"/>
                  </a:lnTo>
                  <a:lnTo>
                    <a:pt x="16810" y="16391"/>
                  </a:lnTo>
                  <a:lnTo>
                    <a:pt x="16462" y="16520"/>
                  </a:lnTo>
                  <a:lnTo>
                    <a:pt x="16288" y="15794"/>
                  </a:lnTo>
                  <a:lnTo>
                    <a:pt x="16113" y="15111"/>
                  </a:lnTo>
                  <a:lnTo>
                    <a:pt x="15721" y="13702"/>
                  </a:lnTo>
                  <a:lnTo>
                    <a:pt x="15286" y="12124"/>
                  </a:lnTo>
                  <a:lnTo>
                    <a:pt x="15025" y="11312"/>
                  </a:lnTo>
                  <a:lnTo>
                    <a:pt x="14764" y="10544"/>
                  </a:lnTo>
                  <a:lnTo>
                    <a:pt x="14241" y="9177"/>
                  </a:lnTo>
                  <a:lnTo>
                    <a:pt x="13980" y="8452"/>
                  </a:lnTo>
                  <a:lnTo>
                    <a:pt x="13761" y="7768"/>
                  </a:lnTo>
                  <a:lnTo>
                    <a:pt x="13544" y="7086"/>
                  </a:lnTo>
                  <a:lnTo>
                    <a:pt x="13283" y="6403"/>
                  </a:lnTo>
                  <a:lnTo>
                    <a:pt x="13066" y="5678"/>
                  </a:lnTo>
                  <a:lnTo>
                    <a:pt x="12847" y="4994"/>
                  </a:lnTo>
                  <a:lnTo>
                    <a:pt x="12891" y="4951"/>
                  </a:lnTo>
                  <a:lnTo>
                    <a:pt x="13675" y="4695"/>
                  </a:lnTo>
                  <a:lnTo>
                    <a:pt x="14459" y="4482"/>
                  </a:lnTo>
                  <a:lnTo>
                    <a:pt x="15373" y="4269"/>
                  </a:lnTo>
                  <a:lnTo>
                    <a:pt x="15809" y="4098"/>
                  </a:lnTo>
                  <a:lnTo>
                    <a:pt x="16201" y="3927"/>
                  </a:lnTo>
                  <a:close/>
                  <a:moveTo>
                    <a:pt x="19859" y="15837"/>
                  </a:moveTo>
                  <a:lnTo>
                    <a:pt x="19902" y="16178"/>
                  </a:lnTo>
                  <a:lnTo>
                    <a:pt x="19990" y="16478"/>
                  </a:lnTo>
                  <a:lnTo>
                    <a:pt x="20207" y="17160"/>
                  </a:lnTo>
                  <a:lnTo>
                    <a:pt x="20076" y="17118"/>
                  </a:lnTo>
                  <a:lnTo>
                    <a:pt x="19946" y="17118"/>
                  </a:lnTo>
                  <a:lnTo>
                    <a:pt x="19554" y="17160"/>
                  </a:lnTo>
                  <a:lnTo>
                    <a:pt x="18944" y="17331"/>
                  </a:lnTo>
                  <a:lnTo>
                    <a:pt x="18073" y="17587"/>
                  </a:lnTo>
                  <a:lnTo>
                    <a:pt x="17507" y="17715"/>
                  </a:lnTo>
                  <a:lnTo>
                    <a:pt x="17158" y="17800"/>
                  </a:lnTo>
                  <a:lnTo>
                    <a:pt x="17028" y="17502"/>
                  </a:lnTo>
                  <a:lnTo>
                    <a:pt x="16941" y="17203"/>
                  </a:lnTo>
                  <a:lnTo>
                    <a:pt x="16810" y="16947"/>
                  </a:lnTo>
                  <a:lnTo>
                    <a:pt x="16636" y="16734"/>
                  </a:lnTo>
                  <a:lnTo>
                    <a:pt x="16941" y="16691"/>
                  </a:lnTo>
                  <a:lnTo>
                    <a:pt x="17289" y="16606"/>
                  </a:lnTo>
                  <a:lnTo>
                    <a:pt x="17899" y="16435"/>
                  </a:lnTo>
                  <a:lnTo>
                    <a:pt x="18900" y="16135"/>
                  </a:lnTo>
                  <a:lnTo>
                    <a:pt x="19859" y="15837"/>
                  </a:lnTo>
                  <a:close/>
                  <a:moveTo>
                    <a:pt x="436" y="15069"/>
                  </a:moveTo>
                  <a:lnTo>
                    <a:pt x="611" y="15410"/>
                  </a:lnTo>
                  <a:lnTo>
                    <a:pt x="872" y="15666"/>
                  </a:lnTo>
                  <a:lnTo>
                    <a:pt x="1176" y="15965"/>
                  </a:lnTo>
                  <a:lnTo>
                    <a:pt x="1481" y="16135"/>
                  </a:lnTo>
                  <a:lnTo>
                    <a:pt x="1786" y="16263"/>
                  </a:lnTo>
                  <a:lnTo>
                    <a:pt x="2134" y="16350"/>
                  </a:lnTo>
                  <a:lnTo>
                    <a:pt x="2482" y="16391"/>
                  </a:lnTo>
                  <a:lnTo>
                    <a:pt x="2613" y="16904"/>
                  </a:lnTo>
                  <a:lnTo>
                    <a:pt x="2743" y="17502"/>
                  </a:lnTo>
                  <a:lnTo>
                    <a:pt x="2874" y="17672"/>
                  </a:lnTo>
                  <a:lnTo>
                    <a:pt x="2962" y="17843"/>
                  </a:lnTo>
                  <a:lnTo>
                    <a:pt x="3266" y="18099"/>
                  </a:lnTo>
                  <a:lnTo>
                    <a:pt x="2831" y="17971"/>
                  </a:lnTo>
                  <a:lnTo>
                    <a:pt x="2440" y="17800"/>
                  </a:lnTo>
                  <a:lnTo>
                    <a:pt x="2048" y="17630"/>
                  </a:lnTo>
                  <a:lnTo>
                    <a:pt x="1698" y="17374"/>
                  </a:lnTo>
                  <a:lnTo>
                    <a:pt x="1394" y="17075"/>
                  </a:lnTo>
                  <a:lnTo>
                    <a:pt x="1133" y="16734"/>
                  </a:lnTo>
                  <a:lnTo>
                    <a:pt x="872" y="16391"/>
                  </a:lnTo>
                  <a:lnTo>
                    <a:pt x="697" y="15965"/>
                  </a:lnTo>
                  <a:lnTo>
                    <a:pt x="523" y="15538"/>
                  </a:lnTo>
                  <a:lnTo>
                    <a:pt x="436" y="15069"/>
                  </a:lnTo>
                  <a:close/>
                  <a:moveTo>
                    <a:pt x="19771" y="17544"/>
                  </a:moveTo>
                  <a:lnTo>
                    <a:pt x="18814" y="17843"/>
                  </a:lnTo>
                  <a:lnTo>
                    <a:pt x="18073" y="18099"/>
                  </a:lnTo>
                  <a:lnTo>
                    <a:pt x="17681" y="18227"/>
                  </a:lnTo>
                  <a:lnTo>
                    <a:pt x="17333" y="18399"/>
                  </a:lnTo>
                  <a:lnTo>
                    <a:pt x="17333" y="18483"/>
                  </a:lnTo>
                  <a:lnTo>
                    <a:pt x="17681" y="18483"/>
                  </a:lnTo>
                  <a:lnTo>
                    <a:pt x="18030" y="18399"/>
                  </a:lnTo>
                  <a:lnTo>
                    <a:pt x="18683" y="18227"/>
                  </a:lnTo>
                  <a:lnTo>
                    <a:pt x="19554" y="17971"/>
                  </a:lnTo>
                  <a:lnTo>
                    <a:pt x="20382" y="17715"/>
                  </a:lnTo>
                  <a:lnTo>
                    <a:pt x="20424" y="17886"/>
                  </a:lnTo>
                  <a:lnTo>
                    <a:pt x="19640" y="18014"/>
                  </a:lnTo>
                  <a:lnTo>
                    <a:pt x="18857" y="18227"/>
                  </a:lnTo>
                  <a:lnTo>
                    <a:pt x="18073" y="18568"/>
                  </a:lnTo>
                  <a:lnTo>
                    <a:pt x="17725" y="18740"/>
                  </a:lnTo>
                  <a:lnTo>
                    <a:pt x="17419" y="18953"/>
                  </a:lnTo>
                  <a:lnTo>
                    <a:pt x="17333" y="18697"/>
                  </a:lnTo>
                  <a:lnTo>
                    <a:pt x="17202" y="18056"/>
                  </a:lnTo>
                  <a:lnTo>
                    <a:pt x="17681" y="17971"/>
                  </a:lnTo>
                  <a:lnTo>
                    <a:pt x="18203" y="17886"/>
                  </a:lnTo>
                  <a:lnTo>
                    <a:pt x="19162" y="17630"/>
                  </a:lnTo>
                  <a:lnTo>
                    <a:pt x="19771" y="17544"/>
                  </a:lnTo>
                  <a:close/>
                  <a:moveTo>
                    <a:pt x="1481" y="3927"/>
                  </a:moveTo>
                  <a:lnTo>
                    <a:pt x="2178" y="4055"/>
                  </a:lnTo>
                  <a:lnTo>
                    <a:pt x="2831" y="4141"/>
                  </a:lnTo>
                  <a:lnTo>
                    <a:pt x="4181" y="4269"/>
                  </a:lnTo>
                  <a:lnTo>
                    <a:pt x="6881" y="4439"/>
                  </a:lnTo>
                  <a:lnTo>
                    <a:pt x="8274" y="4610"/>
                  </a:lnTo>
                  <a:lnTo>
                    <a:pt x="9712" y="4781"/>
                  </a:lnTo>
                  <a:lnTo>
                    <a:pt x="11149" y="4951"/>
                  </a:lnTo>
                  <a:lnTo>
                    <a:pt x="12586" y="5037"/>
                  </a:lnTo>
                  <a:lnTo>
                    <a:pt x="12716" y="5591"/>
                  </a:lnTo>
                  <a:lnTo>
                    <a:pt x="12847" y="6190"/>
                  </a:lnTo>
                  <a:lnTo>
                    <a:pt x="13283" y="7299"/>
                  </a:lnTo>
                  <a:lnTo>
                    <a:pt x="13761" y="8836"/>
                  </a:lnTo>
                  <a:lnTo>
                    <a:pt x="14328" y="10330"/>
                  </a:lnTo>
                  <a:lnTo>
                    <a:pt x="14676" y="11397"/>
                  </a:lnTo>
                  <a:lnTo>
                    <a:pt x="15025" y="12508"/>
                  </a:lnTo>
                  <a:lnTo>
                    <a:pt x="14981" y="12550"/>
                  </a:lnTo>
                  <a:lnTo>
                    <a:pt x="15068" y="13404"/>
                  </a:lnTo>
                  <a:lnTo>
                    <a:pt x="15025" y="14258"/>
                  </a:lnTo>
                  <a:lnTo>
                    <a:pt x="14937" y="15111"/>
                  </a:lnTo>
                  <a:lnTo>
                    <a:pt x="14807" y="15965"/>
                  </a:lnTo>
                  <a:lnTo>
                    <a:pt x="14459" y="17459"/>
                  </a:lnTo>
                  <a:lnTo>
                    <a:pt x="14372" y="18227"/>
                  </a:lnTo>
                  <a:lnTo>
                    <a:pt x="14328" y="18996"/>
                  </a:lnTo>
                  <a:lnTo>
                    <a:pt x="13631" y="19081"/>
                  </a:lnTo>
                  <a:lnTo>
                    <a:pt x="12282" y="19081"/>
                  </a:lnTo>
                  <a:lnTo>
                    <a:pt x="11585" y="18996"/>
                  </a:lnTo>
                  <a:lnTo>
                    <a:pt x="10190" y="18825"/>
                  </a:lnTo>
                  <a:lnTo>
                    <a:pt x="8841" y="18655"/>
                  </a:lnTo>
                  <a:lnTo>
                    <a:pt x="7621" y="18527"/>
                  </a:lnTo>
                  <a:lnTo>
                    <a:pt x="6401" y="18440"/>
                  </a:lnTo>
                  <a:lnTo>
                    <a:pt x="3963" y="18312"/>
                  </a:lnTo>
                  <a:lnTo>
                    <a:pt x="3963" y="18184"/>
                  </a:lnTo>
                  <a:lnTo>
                    <a:pt x="3919" y="18142"/>
                  </a:lnTo>
                  <a:lnTo>
                    <a:pt x="3877" y="18099"/>
                  </a:lnTo>
                  <a:lnTo>
                    <a:pt x="3615" y="17971"/>
                  </a:lnTo>
                  <a:lnTo>
                    <a:pt x="3354" y="17800"/>
                  </a:lnTo>
                  <a:lnTo>
                    <a:pt x="3005" y="17374"/>
                  </a:lnTo>
                  <a:lnTo>
                    <a:pt x="2831" y="16862"/>
                  </a:lnTo>
                  <a:lnTo>
                    <a:pt x="2831" y="16263"/>
                  </a:lnTo>
                  <a:lnTo>
                    <a:pt x="2787" y="16178"/>
                  </a:lnTo>
                  <a:lnTo>
                    <a:pt x="2701" y="16135"/>
                  </a:lnTo>
                  <a:lnTo>
                    <a:pt x="2396" y="16135"/>
                  </a:lnTo>
                  <a:lnTo>
                    <a:pt x="2134" y="16093"/>
                  </a:lnTo>
                  <a:lnTo>
                    <a:pt x="1873" y="16007"/>
                  </a:lnTo>
                  <a:lnTo>
                    <a:pt x="1612" y="15922"/>
                  </a:lnTo>
                  <a:lnTo>
                    <a:pt x="1394" y="15794"/>
                  </a:lnTo>
                  <a:lnTo>
                    <a:pt x="1176" y="15666"/>
                  </a:lnTo>
                  <a:lnTo>
                    <a:pt x="741" y="15282"/>
                  </a:lnTo>
                  <a:lnTo>
                    <a:pt x="611" y="15069"/>
                  </a:lnTo>
                  <a:lnTo>
                    <a:pt x="392" y="14855"/>
                  </a:lnTo>
                  <a:lnTo>
                    <a:pt x="305" y="14086"/>
                  </a:lnTo>
                  <a:lnTo>
                    <a:pt x="348" y="13318"/>
                  </a:lnTo>
                  <a:lnTo>
                    <a:pt x="392" y="12550"/>
                  </a:lnTo>
                  <a:lnTo>
                    <a:pt x="479" y="11824"/>
                  </a:lnTo>
                  <a:lnTo>
                    <a:pt x="653" y="9860"/>
                  </a:lnTo>
                  <a:lnTo>
                    <a:pt x="872" y="7855"/>
                  </a:lnTo>
                  <a:lnTo>
                    <a:pt x="958" y="6872"/>
                  </a:lnTo>
                  <a:lnTo>
                    <a:pt x="1089" y="5891"/>
                  </a:lnTo>
                  <a:lnTo>
                    <a:pt x="1264" y="4909"/>
                  </a:lnTo>
                  <a:lnTo>
                    <a:pt x="1481" y="3927"/>
                  </a:lnTo>
                  <a:close/>
                  <a:moveTo>
                    <a:pt x="20512" y="18227"/>
                  </a:moveTo>
                  <a:lnTo>
                    <a:pt x="20512" y="18312"/>
                  </a:lnTo>
                  <a:lnTo>
                    <a:pt x="20251" y="18355"/>
                  </a:lnTo>
                  <a:lnTo>
                    <a:pt x="19946" y="18440"/>
                  </a:lnTo>
                  <a:lnTo>
                    <a:pt x="19510" y="18568"/>
                  </a:lnTo>
                  <a:lnTo>
                    <a:pt x="18987" y="18697"/>
                  </a:lnTo>
                  <a:lnTo>
                    <a:pt x="18465" y="18911"/>
                  </a:lnTo>
                  <a:lnTo>
                    <a:pt x="17942" y="19124"/>
                  </a:lnTo>
                  <a:lnTo>
                    <a:pt x="17725" y="19252"/>
                  </a:lnTo>
                  <a:lnTo>
                    <a:pt x="17507" y="19423"/>
                  </a:lnTo>
                  <a:lnTo>
                    <a:pt x="17419" y="19039"/>
                  </a:lnTo>
                  <a:lnTo>
                    <a:pt x="17986" y="18911"/>
                  </a:lnTo>
                  <a:lnTo>
                    <a:pt x="18595" y="18740"/>
                  </a:lnTo>
                  <a:lnTo>
                    <a:pt x="19162" y="18568"/>
                  </a:lnTo>
                  <a:lnTo>
                    <a:pt x="19771" y="18399"/>
                  </a:lnTo>
                  <a:lnTo>
                    <a:pt x="20076" y="18312"/>
                  </a:lnTo>
                  <a:lnTo>
                    <a:pt x="20294" y="18270"/>
                  </a:lnTo>
                  <a:lnTo>
                    <a:pt x="20512" y="18227"/>
                  </a:lnTo>
                  <a:close/>
                  <a:moveTo>
                    <a:pt x="20599" y="18697"/>
                  </a:moveTo>
                  <a:lnTo>
                    <a:pt x="20599" y="18783"/>
                  </a:lnTo>
                  <a:lnTo>
                    <a:pt x="19075" y="19209"/>
                  </a:lnTo>
                  <a:lnTo>
                    <a:pt x="18291" y="19508"/>
                  </a:lnTo>
                  <a:lnTo>
                    <a:pt x="17942" y="19679"/>
                  </a:lnTo>
                  <a:lnTo>
                    <a:pt x="17594" y="19849"/>
                  </a:lnTo>
                  <a:lnTo>
                    <a:pt x="17507" y="19551"/>
                  </a:lnTo>
                  <a:lnTo>
                    <a:pt x="18465" y="19295"/>
                  </a:lnTo>
                  <a:lnTo>
                    <a:pt x="18900" y="19124"/>
                  </a:lnTo>
                  <a:lnTo>
                    <a:pt x="19379" y="18953"/>
                  </a:lnTo>
                  <a:lnTo>
                    <a:pt x="19946" y="18868"/>
                  </a:lnTo>
                  <a:lnTo>
                    <a:pt x="20294" y="18783"/>
                  </a:lnTo>
                  <a:lnTo>
                    <a:pt x="20599" y="18697"/>
                  </a:lnTo>
                  <a:close/>
                  <a:moveTo>
                    <a:pt x="20643" y="19081"/>
                  </a:moveTo>
                  <a:lnTo>
                    <a:pt x="20686" y="19252"/>
                  </a:lnTo>
                  <a:lnTo>
                    <a:pt x="20424" y="19295"/>
                  </a:lnTo>
                  <a:lnTo>
                    <a:pt x="20163" y="19337"/>
                  </a:lnTo>
                  <a:lnTo>
                    <a:pt x="19684" y="19508"/>
                  </a:lnTo>
                  <a:lnTo>
                    <a:pt x="18683" y="19892"/>
                  </a:lnTo>
                  <a:lnTo>
                    <a:pt x="18203" y="20105"/>
                  </a:lnTo>
                  <a:lnTo>
                    <a:pt x="17725" y="20361"/>
                  </a:lnTo>
                  <a:lnTo>
                    <a:pt x="17638" y="20020"/>
                  </a:lnTo>
                  <a:lnTo>
                    <a:pt x="17855" y="19977"/>
                  </a:lnTo>
                  <a:lnTo>
                    <a:pt x="18073" y="19935"/>
                  </a:lnTo>
                  <a:lnTo>
                    <a:pt x="18465" y="19807"/>
                  </a:lnTo>
                  <a:lnTo>
                    <a:pt x="18900" y="19636"/>
                  </a:lnTo>
                  <a:lnTo>
                    <a:pt x="19292" y="19508"/>
                  </a:lnTo>
                  <a:lnTo>
                    <a:pt x="19990" y="19337"/>
                  </a:lnTo>
                  <a:lnTo>
                    <a:pt x="20338" y="19209"/>
                  </a:lnTo>
                  <a:lnTo>
                    <a:pt x="20643" y="19081"/>
                  </a:lnTo>
                  <a:close/>
                  <a:moveTo>
                    <a:pt x="20729" y="19551"/>
                  </a:moveTo>
                  <a:lnTo>
                    <a:pt x="20816" y="19807"/>
                  </a:lnTo>
                  <a:lnTo>
                    <a:pt x="19946" y="20105"/>
                  </a:lnTo>
                  <a:lnTo>
                    <a:pt x="19075" y="20319"/>
                  </a:lnTo>
                  <a:lnTo>
                    <a:pt x="18465" y="20532"/>
                  </a:lnTo>
                  <a:lnTo>
                    <a:pt x="18161" y="20617"/>
                  </a:lnTo>
                  <a:lnTo>
                    <a:pt x="17899" y="20789"/>
                  </a:lnTo>
                  <a:lnTo>
                    <a:pt x="17769" y="20447"/>
                  </a:lnTo>
                  <a:lnTo>
                    <a:pt x="18203" y="20361"/>
                  </a:lnTo>
                  <a:lnTo>
                    <a:pt x="18639" y="20233"/>
                  </a:lnTo>
                  <a:lnTo>
                    <a:pt x="19031" y="20063"/>
                  </a:lnTo>
                  <a:lnTo>
                    <a:pt x="19467" y="19892"/>
                  </a:lnTo>
                  <a:lnTo>
                    <a:pt x="20729" y="19551"/>
                  </a:lnTo>
                  <a:close/>
                  <a:moveTo>
                    <a:pt x="20904" y="20063"/>
                  </a:moveTo>
                  <a:lnTo>
                    <a:pt x="20991" y="20276"/>
                  </a:lnTo>
                  <a:lnTo>
                    <a:pt x="19598" y="20704"/>
                  </a:lnTo>
                  <a:lnTo>
                    <a:pt x="18857" y="20960"/>
                  </a:lnTo>
                  <a:lnTo>
                    <a:pt x="18509" y="21131"/>
                  </a:lnTo>
                  <a:lnTo>
                    <a:pt x="18161" y="21344"/>
                  </a:lnTo>
                  <a:lnTo>
                    <a:pt x="17942" y="20960"/>
                  </a:lnTo>
                  <a:lnTo>
                    <a:pt x="18334" y="20875"/>
                  </a:lnTo>
                  <a:lnTo>
                    <a:pt x="18683" y="20789"/>
                  </a:lnTo>
                  <a:lnTo>
                    <a:pt x="19379" y="20576"/>
                  </a:lnTo>
                  <a:lnTo>
                    <a:pt x="20163" y="20361"/>
                  </a:lnTo>
                  <a:lnTo>
                    <a:pt x="20904" y="20063"/>
                  </a:lnTo>
                  <a:close/>
                  <a:moveTo>
                    <a:pt x="13413" y="0"/>
                  </a:moveTo>
                  <a:lnTo>
                    <a:pt x="13327" y="85"/>
                  </a:lnTo>
                  <a:lnTo>
                    <a:pt x="13152" y="213"/>
                  </a:lnTo>
                  <a:lnTo>
                    <a:pt x="12978" y="384"/>
                  </a:lnTo>
                  <a:lnTo>
                    <a:pt x="12935" y="469"/>
                  </a:lnTo>
                  <a:lnTo>
                    <a:pt x="12891" y="597"/>
                  </a:lnTo>
                  <a:lnTo>
                    <a:pt x="12935" y="640"/>
                  </a:lnTo>
                  <a:lnTo>
                    <a:pt x="12978" y="768"/>
                  </a:lnTo>
                  <a:lnTo>
                    <a:pt x="13022" y="853"/>
                  </a:lnTo>
                  <a:lnTo>
                    <a:pt x="13108" y="1109"/>
                  </a:lnTo>
                  <a:lnTo>
                    <a:pt x="13022" y="1153"/>
                  </a:lnTo>
                  <a:lnTo>
                    <a:pt x="12978" y="1237"/>
                  </a:lnTo>
                  <a:lnTo>
                    <a:pt x="12978" y="1324"/>
                  </a:lnTo>
                  <a:lnTo>
                    <a:pt x="13022" y="1366"/>
                  </a:lnTo>
                  <a:lnTo>
                    <a:pt x="12978" y="1836"/>
                  </a:lnTo>
                  <a:lnTo>
                    <a:pt x="12978" y="2092"/>
                  </a:lnTo>
                  <a:lnTo>
                    <a:pt x="12935" y="2390"/>
                  </a:lnTo>
                  <a:lnTo>
                    <a:pt x="12804" y="2945"/>
                  </a:lnTo>
                  <a:lnTo>
                    <a:pt x="12716" y="3373"/>
                  </a:lnTo>
                  <a:lnTo>
                    <a:pt x="12674" y="3799"/>
                  </a:lnTo>
                  <a:lnTo>
                    <a:pt x="12630" y="4226"/>
                  </a:lnTo>
                  <a:lnTo>
                    <a:pt x="12674" y="4653"/>
                  </a:lnTo>
                  <a:lnTo>
                    <a:pt x="12716" y="4781"/>
                  </a:lnTo>
                  <a:lnTo>
                    <a:pt x="12674" y="4781"/>
                  </a:lnTo>
                  <a:lnTo>
                    <a:pt x="9886" y="4482"/>
                  </a:lnTo>
                  <a:lnTo>
                    <a:pt x="7099" y="4269"/>
                  </a:lnTo>
                  <a:lnTo>
                    <a:pt x="4311" y="4013"/>
                  </a:lnTo>
                  <a:lnTo>
                    <a:pt x="1525" y="3757"/>
                  </a:lnTo>
                  <a:lnTo>
                    <a:pt x="1481" y="3714"/>
                  </a:lnTo>
                  <a:lnTo>
                    <a:pt x="1394" y="3714"/>
                  </a:lnTo>
                  <a:lnTo>
                    <a:pt x="1350" y="3757"/>
                  </a:lnTo>
                  <a:lnTo>
                    <a:pt x="1306" y="3799"/>
                  </a:lnTo>
                  <a:lnTo>
                    <a:pt x="1306" y="3842"/>
                  </a:lnTo>
                  <a:lnTo>
                    <a:pt x="1133" y="4397"/>
                  </a:lnTo>
                  <a:lnTo>
                    <a:pt x="1002" y="4951"/>
                  </a:lnTo>
                  <a:lnTo>
                    <a:pt x="872" y="5507"/>
                  </a:lnTo>
                  <a:lnTo>
                    <a:pt x="784" y="6062"/>
                  </a:lnTo>
                  <a:lnTo>
                    <a:pt x="697" y="7214"/>
                  </a:lnTo>
                  <a:lnTo>
                    <a:pt x="611" y="8324"/>
                  </a:lnTo>
                  <a:lnTo>
                    <a:pt x="479" y="9561"/>
                  </a:lnTo>
                  <a:lnTo>
                    <a:pt x="305" y="10800"/>
                  </a:lnTo>
                  <a:lnTo>
                    <a:pt x="131" y="12037"/>
                  </a:lnTo>
                  <a:lnTo>
                    <a:pt x="44" y="13276"/>
                  </a:lnTo>
                  <a:lnTo>
                    <a:pt x="0" y="13745"/>
                  </a:lnTo>
                  <a:lnTo>
                    <a:pt x="0" y="14258"/>
                  </a:lnTo>
                  <a:lnTo>
                    <a:pt x="44" y="14770"/>
                  </a:lnTo>
                  <a:lnTo>
                    <a:pt x="131" y="15282"/>
                  </a:lnTo>
                  <a:lnTo>
                    <a:pt x="217" y="15751"/>
                  </a:lnTo>
                  <a:lnTo>
                    <a:pt x="392" y="16222"/>
                  </a:lnTo>
                  <a:lnTo>
                    <a:pt x="653" y="16691"/>
                  </a:lnTo>
                  <a:lnTo>
                    <a:pt x="958" y="17075"/>
                  </a:lnTo>
                  <a:lnTo>
                    <a:pt x="1176" y="17374"/>
                  </a:lnTo>
                  <a:lnTo>
                    <a:pt x="1786" y="17886"/>
                  </a:lnTo>
                  <a:lnTo>
                    <a:pt x="2134" y="18142"/>
                  </a:lnTo>
                  <a:lnTo>
                    <a:pt x="2526" y="18312"/>
                  </a:lnTo>
                  <a:lnTo>
                    <a:pt x="2918" y="18483"/>
                  </a:lnTo>
                  <a:lnTo>
                    <a:pt x="3310" y="18527"/>
                  </a:lnTo>
                  <a:lnTo>
                    <a:pt x="3658" y="18483"/>
                  </a:lnTo>
                  <a:lnTo>
                    <a:pt x="4311" y="18655"/>
                  </a:lnTo>
                  <a:lnTo>
                    <a:pt x="4964" y="18740"/>
                  </a:lnTo>
                  <a:lnTo>
                    <a:pt x="5575" y="18783"/>
                  </a:lnTo>
                  <a:lnTo>
                    <a:pt x="6271" y="18825"/>
                  </a:lnTo>
                  <a:lnTo>
                    <a:pt x="7577" y="18868"/>
                  </a:lnTo>
                  <a:lnTo>
                    <a:pt x="8841" y="18953"/>
                  </a:lnTo>
                  <a:lnTo>
                    <a:pt x="10234" y="19124"/>
                  </a:lnTo>
                  <a:lnTo>
                    <a:pt x="11585" y="19337"/>
                  </a:lnTo>
                  <a:lnTo>
                    <a:pt x="12282" y="19380"/>
                  </a:lnTo>
                  <a:lnTo>
                    <a:pt x="12978" y="19423"/>
                  </a:lnTo>
                  <a:lnTo>
                    <a:pt x="14372" y="19337"/>
                  </a:lnTo>
                  <a:lnTo>
                    <a:pt x="14545" y="19337"/>
                  </a:lnTo>
                  <a:lnTo>
                    <a:pt x="14589" y="19295"/>
                  </a:lnTo>
                  <a:lnTo>
                    <a:pt x="14633" y="19209"/>
                  </a:lnTo>
                  <a:lnTo>
                    <a:pt x="14633" y="18612"/>
                  </a:lnTo>
                  <a:lnTo>
                    <a:pt x="14720" y="17971"/>
                  </a:lnTo>
                  <a:lnTo>
                    <a:pt x="15025" y="16691"/>
                  </a:lnTo>
                  <a:lnTo>
                    <a:pt x="15286" y="15410"/>
                  </a:lnTo>
                  <a:lnTo>
                    <a:pt x="15417" y="14727"/>
                  </a:lnTo>
                  <a:lnTo>
                    <a:pt x="15417" y="14130"/>
                  </a:lnTo>
                  <a:lnTo>
                    <a:pt x="15809" y="15410"/>
                  </a:lnTo>
                  <a:lnTo>
                    <a:pt x="15982" y="16050"/>
                  </a:lnTo>
                  <a:lnTo>
                    <a:pt x="16157" y="16734"/>
                  </a:lnTo>
                  <a:lnTo>
                    <a:pt x="16201" y="16819"/>
                  </a:lnTo>
                  <a:lnTo>
                    <a:pt x="16332" y="16819"/>
                  </a:lnTo>
                  <a:lnTo>
                    <a:pt x="16418" y="16776"/>
                  </a:lnTo>
                  <a:lnTo>
                    <a:pt x="16462" y="17075"/>
                  </a:lnTo>
                  <a:lnTo>
                    <a:pt x="16593" y="17374"/>
                  </a:lnTo>
                  <a:lnTo>
                    <a:pt x="16810" y="17886"/>
                  </a:lnTo>
                  <a:lnTo>
                    <a:pt x="16985" y="18527"/>
                  </a:lnTo>
                  <a:lnTo>
                    <a:pt x="17158" y="19209"/>
                  </a:lnTo>
                  <a:lnTo>
                    <a:pt x="17246" y="19764"/>
                  </a:lnTo>
                  <a:lnTo>
                    <a:pt x="17419" y="20576"/>
                  </a:lnTo>
                  <a:lnTo>
                    <a:pt x="17550" y="20960"/>
                  </a:lnTo>
                  <a:lnTo>
                    <a:pt x="17681" y="21301"/>
                  </a:lnTo>
                  <a:lnTo>
                    <a:pt x="17769" y="21429"/>
                  </a:lnTo>
                  <a:lnTo>
                    <a:pt x="17855" y="21515"/>
                  </a:lnTo>
                  <a:lnTo>
                    <a:pt x="17986" y="21600"/>
                  </a:lnTo>
                  <a:lnTo>
                    <a:pt x="18161" y="21600"/>
                  </a:lnTo>
                  <a:lnTo>
                    <a:pt x="18247" y="21515"/>
                  </a:lnTo>
                  <a:lnTo>
                    <a:pt x="18595" y="21429"/>
                  </a:lnTo>
                  <a:lnTo>
                    <a:pt x="18987" y="21301"/>
                  </a:lnTo>
                  <a:lnTo>
                    <a:pt x="19684" y="21003"/>
                  </a:lnTo>
                  <a:lnTo>
                    <a:pt x="21035" y="20576"/>
                  </a:lnTo>
                  <a:lnTo>
                    <a:pt x="21077" y="20660"/>
                  </a:lnTo>
                  <a:lnTo>
                    <a:pt x="21121" y="20704"/>
                  </a:lnTo>
                  <a:lnTo>
                    <a:pt x="21252" y="20704"/>
                  </a:lnTo>
                  <a:lnTo>
                    <a:pt x="21339" y="20617"/>
                  </a:lnTo>
                  <a:lnTo>
                    <a:pt x="21339" y="20576"/>
                  </a:lnTo>
                  <a:lnTo>
                    <a:pt x="21383" y="20489"/>
                  </a:lnTo>
                  <a:lnTo>
                    <a:pt x="21339" y="20489"/>
                  </a:lnTo>
                  <a:lnTo>
                    <a:pt x="21469" y="20447"/>
                  </a:lnTo>
                  <a:lnTo>
                    <a:pt x="21557" y="20404"/>
                  </a:lnTo>
                  <a:lnTo>
                    <a:pt x="21557" y="20361"/>
                  </a:lnTo>
                  <a:lnTo>
                    <a:pt x="21600" y="20233"/>
                  </a:lnTo>
                  <a:lnTo>
                    <a:pt x="21513" y="20148"/>
                  </a:lnTo>
                  <a:lnTo>
                    <a:pt x="21383" y="20148"/>
                  </a:lnTo>
                  <a:lnTo>
                    <a:pt x="21296" y="20191"/>
                  </a:lnTo>
                  <a:lnTo>
                    <a:pt x="21208" y="19935"/>
                  </a:lnTo>
                  <a:lnTo>
                    <a:pt x="21296" y="19892"/>
                  </a:lnTo>
                  <a:lnTo>
                    <a:pt x="21252" y="19807"/>
                  </a:lnTo>
                  <a:lnTo>
                    <a:pt x="21208" y="19721"/>
                  </a:lnTo>
                  <a:lnTo>
                    <a:pt x="21165" y="19679"/>
                  </a:lnTo>
                  <a:lnTo>
                    <a:pt x="21035" y="19295"/>
                  </a:lnTo>
                  <a:lnTo>
                    <a:pt x="20904" y="18953"/>
                  </a:lnTo>
                  <a:lnTo>
                    <a:pt x="20860" y="18568"/>
                  </a:lnTo>
                  <a:lnTo>
                    <a:pt x="20729" y="17843"/>
                  </a:lnTo>
                  <a:lnTo>
                    <a:pt x="20643" y="17331"/>
                  </a:lnTo>
                  <a:lnTo>
                    <a:pt x="20468" y="16776"/>
                  </a:lnTo>
                  <a:lnTo>
                    <a:pt x="20251" y="16263"/>
                  </a:lnTo>
                  <a:lnTo>
                    <a:pt x="19990" y="15751"/>
                  </a:lnTo>
                  <a:lnTo>
                    <a:pt x="20076" y="15751"/>
                  </a:lnTo>
                  <a:lnTo>
                    <a:pt x="20163" y="15666"/>
                  </a:lnTo>
                  <a:lnTo>
                    <a:pt x="20163" y="15581"/>
                  </a:lnTo>
                  <a:lnTo>
                    <a:pt x="20120" y="15495"/>
                  </a:lnTo>
                  <a:lnTo>
                    <a:pt x="20032" y="15410"/>
                  </a:lnTo>
                  <a:lnTo>
                    <a:pt x="20032" y="15325"/>
                  </a:lnTo>
                  <a:lnTo>
                    <a:pt x="19859" y="15069"/>
                  </a:lnTo>
                  <a:lnTo>
                    <a:pt x="19684" y="14770"/>
                  </a:lnTo>
                  <a:lnTo>
                    <a:pt x="19598" y="14471"/>
                  </a:lnTo>
                  <a:lnTo>
                    <a:pt x="19510" y="14173"/>
                  </a:lnTo>
                  <a:lnTo>
                    <a:pt x="19248" y="12892"/>
                  </a:lnTo>
                  <a:lnTo>
                    <a:pt x="18900" y="11397"/>
                  </a:lnTo>
                  <a:lnTo>
                    <a:pt x="18726" y="10672"/>
                  </a:lnTo>
                  <a:lnTo>
                    <a:pt x="18509" y="9945"/>
                  </a:lnTo>
                  <a:lnTo>
                    <a:pt x="18203" y="9177"/>
                  </a:lnTo>
                  <a:lnTo>
                    <a:pt x="17899" y="8452"/>
                  </a:lnTo>
                  <a:lnTo>
                    <a:pt x="17550" y="7727"/>
                  </a:lnTo>
                  <a:lnTo>
                    <a:pt x="17028" y="6190"/>
                  </a:lnTo>
                  <a:lnTo>
                    <a:pt x="16854" y="5378"/>
                  </a:lnTo>
                  <a:lnTo>
                    <a:pt x="16636" y="4567"/>
                  </a:lnTo>
                  <a:lnTo>
                    <a:pt x="16418" y="3799"/>
                  </a:lnTo>
                  <a:lnTo>
                    <a:pt x="16418" y="3671"/>
                  </a:lnTo>
                  <a:lnTo>
                    <a:pt x="16374" y="3629"/>
                  </a:lnTo>
                  <a:lnTo>
                    <a:pt x="16332" y="3586"/>
                  </a:lnTo>
                  <a:lnTo>
                    <a:pt x="16244" y="3586"/>
                  </a:lnTo>
                  <a:lnTo>
                    <a:pt x="16201" y="3629"/>
                  </a:lnTo>
                  <a:lnTo>
                    <a:pt x="16113" y="3671"/>
                  </a:lnTo>
                  <a:lnTo>
                    <a:pt x="15940" y="3330"/>
                  </a:lnTo>
                  <a:lnTo>
                    <a:pt x="15721" y="2988"/>
                  </a:lnTo>
                  <a:lnTo>
                    <a:pt x="15460" y="2689"/>
                  </a:lnTo>
                  <a:lnTo>
                    <a:pt x="15156" y="2433"/>
                  </a:lnTo>
                  <a:lnTo>
                    <a:pt x="14807" y="2092"/>
                  </a:lnTo>
                  <a:lnTo>
                    <a:pt x="14503" y="1793"/>
                  </a:lnTo>
                  <a:lnTo>
                    <a:pt x="14241" y="1452"/>
                  </a:lnTo>
                  <a:lnTo>
                    <a:pt x="14111" y="1237"/>
                  </a:lnTo>
                  <a:lnTo>
                    <a:pt x="14023" y="1024"/>
                  </a:lnTo>
                  <a:lnTo>
                    <a:pt x="14023" y="940"/>
                  </a:lnTo>
                  <a:lnTo>
                    <a:pt x="13980" y="811"/>
                  </a:lnTo>
                  <a:lnTo>
                    <a:pt x="13849" y="555"/>
                  </a:lnTo>
                  <a:lnTo>
                    <a:pt x="13761" y="256"/>
                  </a:lnTo>
                  <a:lnTo>
                    <a:pt x="13719" y="128"/>
                  </a:lnTo>
                  <a:lnTo>
                    <a:pt x="13588" y="0"/>
                  </a:lnTo>
                  <a:lnTo>
                    <a:pt x="13544" y="42"/>
                  </a:lnTo>
                  <a:lnTo>
                    <a:pt x="13500" y="0"/>
                  </a:lnTo>
                  <a:close/>
                </a:path>
              </a:pathLst>
            </a:custGeom>
            <a:solidFill>
              <a:srgbClr val="95A5A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60" name="Shape 1546"/>
            <p:cNvSpPr/>
            <p:nvPr/>
          </p:nvSpPr>
          <p:spPr>
            <a:xfrm>
              <a:off x="2216525" y="207793"/>
              <a:ext cx="520568" cy="23015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69" y="4403"/>
                  </a:moveTo>
                  <a:lnTo>
                    <a:pt x="834" y="4821"/>
                  </a:lnTo>
                  <a:lnTo>
                    <a:pt x="4356" y="4821"/>
                  </a:lnTo>
                  <a:lnTo>
                    <a:pt x="4263" y="7343"/>
                  </a:lnTo>
                  <a:lnTo>
                    <a:pt x="4172" y="9648"/>
                  </a:lnTo>
                  <a:lnTo>
                    <a:pt x="4263" y="12164"/>
                  </a:lnTo>
                  <a:lnTo>
                    <a:pt x="1391" y="12164"/>
                  </a:lnTo>
                  <a:lnTo>
                    <a:pt x="1019" y="12376"/>
                  </a:lnTo>
                  <a:lnTo>
                    <a:pt x="556" y="12793"/>
                  </a:lnTo>
                  <a:lnTo>
                    <a:pt x="556" y="5450"/>
                  </a:lnTo>
                  <a:lnTo>
                    <a:pt x="369" y="4403"/>
                  </a:lnTo>
                  <a:close/>
                  <a:moveTo>
                    <a:pt x="6025" y="1470"/>
                  </a:moveTo>
                  <a:lnTo>
                    <a:pt x="7878" y="1887"/>
                  </a:lnTo>
                  <a:lnTo>
                    <a:pt x="9734" y="1887"/>
                  </a:lnTo>
                  <a:lnTo>
                    <a:pt x="13444" y="1675"/>
                  </a:lnTo>
                  <a:lnTo>
                    <a:pt x="17150" y="2099"/>
                  </a:lnTo>
                  <a:lnTo>
                    <a:pt x="19006" y="2304"/>
                  </a:lnTo>
                  <a:lnTo>
                    <a:pt x="20953" y="2516"/>
                  </a:lnTo>
                  <a:lnTo>
                    <a:pt x="20766" y="4403"/>
                  </a:lnTo>
                  <a:lnTo>
                    <a:pt x="20675" y="6502"/>
                  </a:lnTo>
                  <a:lnTo>
                    <a:pt x="20766" y="10489"/>
                  </a:lnTo>
                  <a:lnTo>
                    <a:pt x="20766" y="19296"/>
                  </a:lnTo>
                  <a:lnTo>
                    <a:pt x="17150" y="18872"/>
                  </a:lnTo>
                  <a:lnTo>
                    <a:pt x="13444" y="18455"/>
                  </a:lnTo>
                  <a:lnTo>
                    <a:pt x="10106" y="17826"/>
                  </a:lnTo>
                  <a:lnTo>
                    <a:pt x="8435" y="17614"/>
                  </a:lnTo>
                  <a:lnTo>
                    <a:pt x="6766" y="17826"/>
                  </a:lnTo>
                  <a:lnTo>
                    <a:pt x="6766" y="17614"/>
                  </a:lnTo>
                  <a:lnTo>
                    <a:pt x="6581" y="17408"/>
                  </a:lnTo>
                  <a:lnTo>
                    <a:pt x="6025" y="16779"/>
                  </a:lnTo>
                  <a:lnTo>
                    <a:pt x="5562" y="16356"/>
                  </a:lnTo>
                  <a:lnTo>
                    <a:pt x="5375" y="15938"/>
                  </a:lnTo>
                  <a:lnTo>
                    <a:pt x="5191" y="15521"/>
                  </a:lnTo>
                  <a:lnTo>
                    <a:pt x="4913" y="14051"/>
                  </a:lnTo>
                  <a:lnTo>
                    <a:pt x="4819" y="13005"/>
                  </a:lnTo>
                  <a:lnTo>
                    <a:pt x="4819" y="11747"/>
                  </a:lnTo>
                  <a:lnTo>
                    <a:pt x="4913" y="9648"/>
                  </a:lnTo>
                  <a:lnTo>
                    <a:pt x="4913" y="4821"/>
                  </a:lnTo>
                  <a:lnTo>
                    <a:pt x="5097" y="3774"/>
                  </a:lnTo>
                  <a:lnTo>
                    <a:pt x="5284" y="2728"/>
                  </a:lnTo>
                  <a:lnTo>
                    <a:pt x="5562" y="2099"/>
                  </a:lnTo>
                  <a:lnTo>
                    <a:pt x="6025" y="1470"/>
                  </a:lnTo>
                  <a:close/>
                  <a:moveTo>
                    <a:pt x="9919" y="0"/>
                  </a:moveTo>
                  <a:lnTo>
                    <a:pt x="8066" y="212"/>
                  </a:lnTo>
                  <a:lnTo>
                    <a:pt x="6303" y="629"/>
                  </a:lnTo>
                  <a:lnTo>
                    <a:pt x="6210" y="417"/>
                  </a:lnTo>
                  <a:lnTo>
                    <a:pt x="5469" y="417"/>
                  </a:lnTo>
                  <a:lnTo>
                    <a:pt x="5191" y="841"/>
                  </a:lnTo>
                  <a:lnTo>
                    <a:pt x="5006" y="1046"/>
                  </a:lnTo>
                  <a:lnTo>
                    <a:pt x="4819" y="1675"/>
                  </a:lnTo>
                  <a:lnTo>
                    <a:pt x="4634" y="2304"/>
                  </a:lnTo>
                  <a:lnTo>
                    <a:pt x="4450" y="3774"/>
                  </a:lnTo>
                  <a:lnTo>
                    <a:pt x="3337" y="3563"/>
                  </a:lnTo>
                  <a:lnTo>
                    <a:pt x="1203" y="3563"/>
                  </a:lnTo>
                  <a:lnTo>
                    <a:pt x="741" y="3774"/>
                  </a:lnTo>
                  <a:lnTo>
                    <a:pt x="278" y="4192"/>
                  </a:lnTo>
                  <a:lnTo>
                    <a:pt x="184" y="4192"/>
                  </a:lnTo>
                  <a:lnTo>
                    <a:pt x="278" y="4403"/>
                  </a:lnTo>
                  <a:lnTo>
                    <a:pt x="184" y="5244"/>
                  </a:lnTo>
                  <a:lnTo>
                    <a:pt x="91" y="6291"/>
                  </a:lnTo>
                  <a:lnTo>
                    <a:pt x="91" y="8390"/>
                  </a:lnTo>
                  <a:lnTo>
                    <a:pt x="0" y="10906"/>
                  </a:lnTo>
                  <a:lnTo>
                    <a:pt x="91" y="11952"/>
                  </a:lnTo>
                  <a:lnTo>
                    <a:pt x="184" y="13210"/>
                  </a:lnTo>
                  <a:lnTo>
                    <a:pt x="278" y="13422"/>
                  </a:lnTo>
                  <a:lnTo>
                    <a:pt x="184" y="13634"/>
                  </a:lnTo>
                  <a:lnTo>
                    <a:pt x="1112" y="13634"/>
                  </a:lnTo>
                  <a:lnTo>
                    <a:pt x="2038" y="13422"/>
                  </a:lnTo>
                  <a:lnTo>
                    <a:pt x="3150" y="13634"/>
                  </a:lnTo>
                  <a:lnTo>
                    <a:pt x="4263" y="13422"/>
                  </a:lnTo>
                  <a:lnTo>
                    <a:pt x="4450" y="15521"/>
                  </a:lnTo>
                  <a:lnTo>
                    <a:pt x="4634" y="16356"/>
                  </a:lnTo>
                  <a:lnTo>
                    <a:pt x="4819" y="17197"/>
                  </a:lnTo>
                  <a:lnTo>
                    <a:pt x="5375" y="18455"/>
                  </a:lnTo>
                  <a:lnTo>
                    <a:pt x="5747" y="18666"/>
                  </a:lnTo>
                  <a:lnTo>
                    <a:pt x="6303" y="18666"/>
                  </a:lnTo>
                  <a:lnTo>
                    <a:pt x="8066" y="19084"/>
                  </a:lnTo>
                  <a:lnTo>
                    <a:pt x="9919" y="19501"/>
                  </a:lnTo>
                  <a:lnTo>
                    <a:pt x="13444" y="19713"/>
                  </a:lnTo>
                  <a:lnTo>
                    <a:pt x="17059" y="20342"/>
                  </a:lnTo>
                  <a:lnTo>
                    <a:pt x="20766" y="20759"/>
                  </a:lnTo>
                  <a:lnTo>
                    <a:pt x="20766" y="20971"/>
                  </a:lnTo>
                  <a:lnTo>
                    <a:pt x="20859" y="21388"/>
                  </a:lnTo>
                  <a:lnTo>
                    <a:pt x="21137" y="21600"/>
                  </a:lnTo>
                  <a:lnTo>
                    <a:pt x="21416" y="21388"/>
                  </a:lnTo>
                  <a:lnTo>
                    <a:pt x="21509" y="20971"/>
                  </a:lnTo>
                  <a:lnTo>
                    <a:pt x="21509" y="11323"/>
                  </a:lnTo>
                  <a:lnTo>
                    <a:pt x="21600" y="6714"/>
                  </a:lnTo>
                  <a:lnTo>
                    <a:pt x="21509" y="4403"/>
                  </a:lnTo>
                  <a:lnTo>
                    <a:pt x="21416" y="2099"/>
                  </a:lnTo>
                  <a:lnTo>
                    <a:pt x="21322" y="1887"/>
                  </a:lnTo>
                  <a:lnTo>
                    <a:pt x="21416" y="1675"/>
                  </a:lnTo>
                  <a:lnTo>
                    <a:pt x="21322" y="1258"/>
                  </a:lnTo>
                  <a:lnTo>
                    <a:pt x="21231" y="1046"/>
                  </a:lnTo>
                  <a:lnTo>
                    <a:pt x="21044" y="841"/>
                  </a:lnTo>
                  <a:lnTo>
                    <a:pt x="19191" y="841"/>
                  </a:lnTo>
                  <a:lnTo>
                    <a:pt x="17337" y="629"/>
                  </a:lnTo>
                  <a:lnTo>
                    <a:pt x="13628" y="212"/>
                  </a:lnTo>
                  <a:lnTo>
                    <a:pt x="11775" y="212"/>
                  </a:lnTo>
                  <a:lnTo>
                    <a:pt x="9919" y="0"/>
                  </a:lnTo>
                  <a:close/>
                </a:path>
              </a:pathLst>
            </a:custGeom>
            <a:solidFill>
              <a:srgbClr val="95A5A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61" name="Shape 1547"/>
            <p:cNvSpPr/>
            <p:nvPr/>
          </p:nvSpPr>
          <p:spPr>
            <a:xfrm>
              <a:off x="2265635" y="272632"/>
              <a:ext cx="38028" cy="1785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6371" y="0"/>
                  </a:moveTo>
                  <a:lnTo>
                    <a:pt x="1282" y="2650"/>
                  </a:lnTo>
                  <a:lnTo>
                    <a:pt x="0" y="5380"/>
                  </a:lnTo>
                  <a:lnTo>
                    <a:pt x="0" y="13490"/>
                  </a:lnTo>
                  <a:lnTo>
                    <a:pt x="1282" y="16220"/>
                  </a:lnTo>
                  <a:lnTo>
                    <a:pt x="5089" y="18870"/>
                  </a:lnTo>
                  <a:lnTo>
                    <a:pt x="8896" y="18870"/>
                  </a:lnTo>
                  <a:lnTo>
                    <a:pt x="16511" y="21600"/>
                  </a:lnTo>
                  <a:lnTo>
                    <a:pt x="19037" y="21600"/>
                  </a:lnTo>
                  <a:lnTo>
                    <a:pt x="20318" y="18870"/>
                  </a:lnTo>
                  <a:lnTo>
                    <a:pt x="21600" y="13490"/>
                  </a:lnTo>
                  <a:lnTo>
                    <a:pt x="20318" y="5380"/>
                  </a:lnTo>
                  <a:lnTo>
                    <a:pt x="17793" y="0"/>
                  </a:lnTo>
                  <a:close/>
                </a:path>
              </a:pathLst>
            </a:custGeom>
            <a:solidFill>
              <a:srgbClr val="95A5A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62" name="Shape 1548"/>
            <p:cNvSpPr/>
            <p:nvPr/>
          </p:nvSpPr>
          <p:spPr>
            <a:xfrm>
              <a:off x="2638805" y="270376"/>
              <a:ext cx="20110" cy="1028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824" y="0"/>
                  </a:moveTo>
                  <a:lnTo>
                    <a:pt x="9624" y="1883"/>
                  </a:lnTo>
                  <a:lnTo>
                    <a:pt x="4776" y="4225"/>
                  </a:lnTo>
                  <a:lnTo>
                    <a:pt x="2424" y="8924"/>
                  </a:lnTo>
                  <a:lnTo>
                    <a:pt x="0" y="14558"/>
                  </a:lnTo>
                  <a:lnTo>
                    <a:pt x="4776" y="20192"/>
                  </a:lnTo>
                  <a:lnTo>
                    <a:pt x="4776" y="21126"/>
                  </a:lnTo>
                  <a:lnTo>
                    <a:pt x="7200" y="21126"/>
                  </a:lnTo>
                  <a:lnTo>
                    <a:pt x="14400" y="21600"/>
                  </a:lnTo>
                  <a:lnTo>
                    <a:pt x="21600" y="20652"/>
                  </a:lnTo>
                  <a:lnTo>
                    <a:pt x="21600" y="19243"/>
                  </a:lnTo>
                  <a:lnTo>
                    <a:pt x="19176" y="14084"/>
                  </a:lnTo>
                  <a:lnTo>
                    <a:pt x="19176" y="8924"/>
                  </a:lnTo>
                  <a:lnTo>
                    <a:pt x="21600" y="4699"/>
                  </a:lnTo>
                  <a:lnTo>
                    <a:pt x="21600" y="474"/>
                  </a:lnTo>
                  <a:lnTo>
                    <a:pt x="19176" y="0"/>
                  </a:lnTo>
                  <a:close/>
                </a:path>
              </a:pathLst>
            </a:custGeom>
            <a:solidFill>
              <a:srgbClr val="95A5A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63" name="Shape 1549"/>
            <p:cNvSpPr/>
            <p:nvPr/>
          </p:nvSpPr>
          <p:spPr>
            <a:xfrm>
              <a:off x="2609737" y="290484"/>
              <a:ext cx="15664" cy="558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356" y="0"/>
                  </a:moveTo>
                  <a:lnTo>
                    <a:pt x="6224" y="1719"/>
                  </a:lnTo>
                  <a:lnTo>
                    <a:pt x="3112" y="4310"/>
                  </a:lnTo>
                  <a:lnTo>
                    <a:pt x="0" y="8645"/>
                  </a:lnTo>
                  <a:lnTo>
                    <a:pt x="0" y="19009"/>
                  </a:lnTo>
                  <a:lnTo>
                    <a:pt x="3112" y="19856"/>
                  </a:lnTo>
                  <a:lnTo>
                    <a:pt x="6224" y="20728"/>
                  </a:lnTo>
                  <a:lnTo>
                    <a:pt x="12356" y="21600"/>
                  </a:lnTo>
                  <a:lnTo>
                    <a:pt x="18488" y="20728"/>
                  </a:lnTo>
                  <a:lnTo>
                    <a:pt x="21600" y="19856"/>
                  </a:lnTo>
                  <a:lnTo>
                    <a:pt x="21600" y="19009"/>
                  </a:lnTo>
                  <a:lnTo>
                    <a:pt x="18488" y="10364"/>
                  </a:lnTo>
                  <a:lnTo>
                    <a:pt x="21600" y="6054"/>
                  </a:lnTo>
                  <a:lnTo>
                    <a:pt x="21600" y="1719"/>
                  </a:lnTo>
                  <a:lnTo>
                    <a:pt x="18488" y="0"/>
                  </a:lnTo>
                  <a:close/>
                </a:path>
              </a:pathLst>
            </a:custGeom>
            <a:solidFill>
              <a:srgbClr val="95A5A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64" name="Shape 1550"/>
            <p:cNvSpPr/>
            <p:nvPr/>
          </p:nvSpPr>
          <p:spPr>
            <a:xfrm>
              <a:off x="1981925" y="122913"/>
              <a:ext cx="232345" cy="20108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347" y="1198"/>
                  </a:moveTo>
                  <a:lnTo>
                    <a:pt x="11630" y="2160"/>
                  </a:lnTo>
                  <a:lnTo>
                    <a:pt x="13913" y="3358"/>
                  </a:lnTo>
                  <a:lnTo>
                    <a:pt x="16202" y="5040"/>
                  </a:lnTo>
                  <a:lnTo>
                    <a:pt x="18071" y="6958"/>
                  </a:lnTo>
                  <a:lnTo>
                    <a:pt x="17448" y="7200"/>
                  </a:lnTo>
                  <a:lnTo>
                    <a:pt x="16825" y="7435"/>
                  </a:lnTo>
                  <a:lnTo>
                    <a:pt x="15782" y="8155"/>
                  </a:lnTo>
                  <a:lnTo>
                    <a:pt x="14746" y="9360"/>
                  </a:lnTo>
                  <a:lnTo>
                    <a:pt x="13913" y="10558"/>
                  </a:lnTo>
                  <a:lnTo>
                    <a:pt x="12463" y="12960"/>
                  </a:lnTo>
                  <a:lnTo>
                    <a:pt x="11216" y="15355"/>
                  </a:lnTo>
                  <a:lnTo>
                    <a:pt x="10797" y="16802"/>
                  </a:lnTo>
                  <a:lnTo>
                    <a:pt x="10384" y="18242"/>
                  </a:lnTo>
                  <a:lnTo>
                    <a:pt x="10174" y="18000"/>
                  </a:lnTo>
                  <a:lnTo>
                    <a:pt x="8101" y="16560"/>
                  </a:lnTo>
                  <a:lnTo>
                    <a:pt x="6231" y="14878"/>
                  </a:lnTo>
                  <a:lnTo>
                    <a:pt x="4985" y="13195"/>
                  </a:lnTo>
                  <a:lnTo>
                    <a:pt x="3529" y="11520"/>
                  </a:lnTo>
                  <a:lnTo>
                    <a:pt x="827" y="8640"/>
                  </a:lnTo>
                  <a:lnTo>
                    <a:pt x="1037" y="8398"/>
                  </a:lnTo>
                  <a:lnTo>
                    <a:pt x="1869" y="7200"/>
                  </a:lnTo>
                  <a:lnTo>
                    <a:pt x="2696" y="6238"/>
                  </a:lnTo>
                  <a:lnTo>
                    <a:pt x="4775" y="4555"/>
                  </a:lnTo>
                  <a:lnTo>
                    <a:pt x="6854" y="2880"/>
                  </a:lnTo>
                  <a:lnTo>
                    <a:pt x="7891" y="2160"/>
                  </a:lnTo>
                  <a:lnTo>
                    <a:pt x="9137" y="1440"/>
                  </a:lnTo>
                  <a:lnTo>
                    <a:pt x="9347" y="1198"/>
                  </a:lnTo>
                  <a:close/>
                  <a:moveTo>
                    <a:pt x="18898" y="7435"/>
                  </a:moveTo>
                  <a:lnTo>
                    <a:pt x="20144" y="8875"/>
                  </a:lnTo>
                  <a:lnTo>
                    <a:pt x="19521" y="10558"/>
                  </a:lnTo>
                  <a:lnTo>
                    <a:pt x="18694" y="12240"/>
                  </a:lnTo>
                  <a:lnTo>
                    <a:pt x="16615" y="15120"/>
                  </a:lnTo>
                  <a:lnTo>
                    <a:pt x="13289" y="18962"/>
                  </a:lnTo>
                  <a:lnTo>
                    <a:pt x="12043" y="19440"/>
                  </a:lnTo>
                  <a:lnTo>
                    <a:pt x="12253" y="17758"/>
                  </a:lnTo>
                  <a:lnTo>
                    <a:pt x="12666" y="16560"/>
                  </a:lnTo>
                  <a:lnTo>
                    <a:pt x="13086" y="15355"/>
                  </a:lnTo>
                  <a:lnTo>
                    <a:pt x="14332" y="13195"/>
                  </a:lnTo>
                  <a:lnTo>
                    <a:pt x="15159" y="11755"/>
                  </a:lnTo>
                  <a:lnTo>
                    <a:pt x="16202" y="10080"/>
                  </a:lnTo>
                  <a:lnTo>
                    <a:pt x="17238" y="8640"/>
                  </a:lnTo>
                  <a:lnTo>
                    <a:pt x="18694" y="7678"/>
                  </a:lnTo>
                  <a:lnTo>
                    <a:pt x="18694" y="7435"/>
                  </a:lnTo>
                  <a:close/>
                  <a:moveTo>
                    <a:pt x="8724" y="0"/>
                  </a:moveTo>
                  <a:lnTo>
                    <a:pt x="7268" y="720"/>
                  </a:lnTo>
                  <a:lnTo>
                    <a:pt x="6022" y="1440"/>
                  </a:lnTo>
                  <a:lnTo>
                    <a:pt x="3529" y="3600"/>
                  </a:lnTo>
                  <a:lnTo>
                    <a:pt x="2493" y="4555"/>
                  </a:lnTo>
                  <a:lnTo>
                    <a:pt x="1450" y="5518"/>
                  </a:lnTo>
                  <a:lnTo>
                    <a:pt x="413" y="6715"/>
                  </a:lnTo>
                  <a:lnTo>
                    <a:pt x="204" y="7435"/>
                  </a:lnTo>
                  <a:lnTo>
                    <a:pt x="204" y="8398"/>
                  </a:lnTo>
                  <a:lnTo>
                    <a:pt x="0" y="8875"/>
                  </a:lnTo>
                  <a:lnTo>
                    <a:pt x="0" y="9360"/>
                  </a:lnTo>
                  <a:lnTo>
                    <a:pt x="413" y="10080"/>
                  </a:lnTo>
                  <a:lnTo>
                    <a:pt x="1037" y="11278"/>
                  </a:lnTo>
                  <a:lnTo>
                    <a:pt x="2073" y="12475"/>
                  </a:lnTo>
                  <a:lnTo>
                    <a:pt x="3739" y="14635"/>
                  </a:lnTo>
                  <a:lnTo>
                    <a:pt x="5189" y="16318"/>
                  </a:lnTo>
                  <a:lnTo>
                    <a:pt x="6854" y="17758"/>
                  </a:lnTo>
                  <a:lnTo>
                    <a:pt x="8514" y="18962"/>
                  </a:lnTo>
                  <a:lnTo>
                    <a:pt x="9970" y="20160"/>
                  </a:lnTo>
                  <a:lnTo>
                    <a:pt x="9970" y="20880"/>
                  </a:lnTo>
                  <a:lnTo>
                    <a:pt x="10384" y="21358"/>
                  </a:lnTo>
                  <a:lnTo>
                    <a:pt x="11007" y="21600"/>
                  </a:lnTo>
                  <a:lnTo>
                    <a:pt x="11420" y="21122"/>
                  </a:lnTo>
                  <a:lnTo>
                    <a:pt x="12876" y="21122"/>
                  </a:lnTo>
                  <a:lnTo>
                    <a:pt x="13709" y="20638"/>
                  </a:lnTo>
                  <a:lnTo>
                    <a:pt x="14332" y="20160"/>
                  </a:lnTo>
                  <a:lnTo>
                    <a:pt x="15992" y="18478"/>
                  </a:lnTo>
                  <a:lnTo>
                    <a:pt x="17448" y="16318"/>
                  </a:lnTo>
                  <a:lnTo>
                    <a:pt x="18898" y="14158"/>
                  </a:lnTo>
                  <a:lnTo>
                    <a:pt x="20144" y="11755"/>
                  </a:lnTo>
                  <a:lnTo>
                    <a:pt x="20977" y="10080"/>
                  </a:lnTo>
                  <a:lnTo>
                    <a:pt x="21600" y="8875"/>
                  </a:lnTo>
                  <a:lnTo>
                    <a:pt x="21390" y="8398"/>
                  </a:lnTo>
                  <a:lnTo>
                    <a:pt x="21187" y="7920"/>
                  </a:lnTo>
                  <a:lnTo>
                    <a:pt x="20563" y="7200"/>
                  </a:lnTo>
                  <a:lnTo>
                    <a:pt x="19940" y="6715"/>
                  </a:lnTo>
                  <a:lnTo>
                    <a:pt x="19940" y="6238"/>
                  </a:lnTo>
                  <a:lnTo>
                    <a:pt x="19731" y="5995"/>
                  </a:lnTo>
                  <a:lnTo>
                    <a:pt x="17448" y="3835"/>
                  </a:lnTo>
                  <a:lnTo>
                    <a:pt x="14955" y="1918"/>
                  </a:lnTo>
                  <a:lnTo>
                    <a:pt x="13499" y="955"/>
                  </a:lnTo>
                  <a:lnTo>
                    <a:pt x="12043" y="235"/>
                  </a:lnTo>
                  <a:lnTo>
                    <a:pt x="10593" y="0"/>
                  </a:lnTo>
                  <a:close/>
                </a:path>
              </a:pathLst>
            </a:custGeom>
            <a:solidFill>
              <a:srgbClr val="95A5A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65" name="Shape 1551"/>
            <p:cNvSpPr/>
            <p:nvPr/>
          </p:nvSpPr>
          <p:spPr>
            <a:xfrm>
              <a:off x="9069375" y="3121416"/>
              <a:ext cx="82625" cy="4021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10514" y="7200"/>
                  </a:lnTo>
                  <a:lnTo>
                    <a:pt x="5257" y="12012"/>
                  </a:lnTo>
                  <a:lnTo>
                    <a:pt x="0" y="18000"/>
                  </a:lnTo>
                  <a:lnTo>
                    <a:pt x="0" y="21600"/>
                  </a:lnTo>
                  <a:lnTo>
                    <a:pt x="573" y="21600"/>
                  </a:lnTo>
                  <a:lnTo>
                    <a:pt x="21600" y="108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95A5A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66" name="Shape 1552"/>
            <p:cNvSpPr/>
            <p:nvPr/>
          </p:nvSpPr>
          <p:spPr>
            <a:xfrm>
              <a:off x="7768952" y="4678803"/>
              <a:ext cx="1383048" cy="196845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100" y="7796"/>
                  </a:moveTo>
                  <a:lnTo>
                    <a:pt x="20134" y="7919"/>
                  </a:lnTo>
                  <a:lnTo>
                    <a:pt x="20205" y="8042"/>
                  </a:lnTo>
                  <a:lnTo>
                    <a:pt x="20379" y="8262"/>
                  </a:lnTo>
                  <a:lnTo>
                    <a:pt x="20588" y="8458"/>
                  </a:lnTo>
                  <a:lnTo>
                    <a:pt x="20693" y="8532"/>
                  </a:lnTo>
                  <a:lnTo>
                    <a:pt x="20833" y="8605"/>
                  </a:lnTo>
                  <a:lnTo>
                    <a:pt x="20588" y="9072"/>
                  </a:lnTo>
                  <a:lnTo>
                    <a:pt x="20519" y="8998"/>
                  </a:lnTo>
                  <a:lnTo>
                    <a:pt x="20448" y="8900"/>
                  </a:lnTo>
                  <a:lnTo>
                    <a:pt x="20205" y="8581"/>
                  </a:lnTo>
                  <a:lnTo>
                    <a:pt x="20030" y="8410"/>
                  </a:lnTo>
                  <a:lnTo>
                    <a:pt x="19925" y="8311"/>
                  </a:lnTo>
                  <a:lnTo>
                    <a:pt x="19786" y="8262"/>
                  </a:lnTo>
                  <a:lnTo>
                    <a:pt x="20100" y="7796"/>
                  </a:lnTo>
                  <a:close/>
                  <a:moveTo>
                    <a:pt x="19716" y="8336"/>
                  </a:moveTo>
                  <a:lnTo>
                    <a:pt x="19925" y="8532"/>
                  </a:lnTo>
                  <a:lnTo>
                    <a:pt x="20100" y="8753"/>
                  </a:lnTo>
                  <a:lnTo>
                    <a:pt x="20239" y="8998"/>
                  </a:lnTo>
                  <a:lnTo>
                    <a:pt x="20344" y="9120"/>
                  </a:lnTo>
                  <a:lnTo>
                    <a:pt x="20484" y="9194"/>
                  </a:lnTo>
                  <a:lnTo>
                    <a:pt x="20519" y="9194"/>
                  </a:lnTo>
                  <a:lnTo>
                    <a:pt x="20344" y="9586"/>
                  </a:lnTo>
                  <a:lnTo>
                    <a:pt x="20100" y="9341"/>
                  </a:lnTo>
                  <a:lnTo>
                    <a:pt x="19681" y="8753"/>
                  </a:lnTo>
                  <a:lnTo>
                    <a:pt x="19646" y="8753"/>
                  </a:lnTo>
                  <a:lnTo>
                    <a:pt x="19611" y="8777"/>
                  </a:lnTo>
                  <a:lnTo>
                    <a:pt x="19646" y="8924"/>
                  </a:lnTo>
                  <a:lnTo>
                    <a:pt x="19716" y="9072"/>
                  </a:lnTo>
                  <a:lnTo>
                    <a:pt x="19891" y="9341"/>
                  </a:lnTo>
                  <a:lnTo>
                    <a:pt x="20065" y="9538"/>
                  </a:lnTo>
                  <a:lnTo>
                    <a:pt x="20134" y="9660"/>
                  </a:lnTo>
                  <a:lnTo>
                    <a:pt x="20274" y="9734"/>
                  </a:lnTo>
                  <a:lnTo>
                    <a:pt x="19960" y="10273"/>
                  </a:lnTo>
                  <a:lnTo>
                    <a:pt x="19891" y="10175"/>
                  </a:lnTo>
                  <a:lnTo>
                    <a:pt x="19786" y="10052"/>
                  </a:lnTo>
                  <a:lnTo>
                    <a:pt x="19611" y="9856"/>
                  </a:lnTo>
                  <a:lnTo>
                    <a:pt x="19367" y="9538"/>
                  </a:lnTo>
                  <a:lnTo>
                    <a:pt x="19088" y="9243"/>
                  </a:lnTo>
                  <a:lnTo>
                    <a:pt x="19506" y="8679"/>
                  </a:lnTo>
                  <a:lnTo>
                    <a:pt x="19716" y="8336"/>
                  </a:lnTo>
                  <a:close/>
                  <a:moveTo>
                    <a:pt x="19018" y="9341"/>
                  </a:moveTo>
                  <a:lnTo>
                    <a:pt x="19192" y="9611"/>
                  </a:lnTo>
                  <a:lnTo>
                    <a:pt x="19367" y="9856"/>
                  </a:lnTo>
                  <a:lnTo>
                    <a:pt x="19577" y="10150"/>
                  </a:lnTo>
                  <a:lnTo>
                    <a:pt x="19716" y="10298"/>
                  </a:lnTo>
                  <a:lnTo>
                    <a:pt x="19856" y="10395"/>
                  </a:lnTo>
                  <a:lnTo>
                    <a:pt x="19820" y="10469"/>
                  </a:lnTo>
                  <a:lnTo>
                    <a:pt x="19611" y="10763"/>
                  </a:lnTo>
                  <a:lnTo>
                    <a:pt x="19472" y="10567"/>
                  </a:lnTo>
                  <a:lnTo>
                    <a:pt x="19332" y="10420"/>
                  </a:lnTo>
                  <a:lnTo>
                    <a:pt x="19053" y="10052"/>
                  </a:lnTo>
                  <a:lnTo>
                    <a:pt x="18913" y="9856"/>
                  </a:lnTo>
                  <a:lnTo>
                    <a:pt x="18878" y="9758"/>
                  </a:lnTo>
                  <a:lnTo>
                    <a:pt x="18878" y="9635"/>
                  </a:lnTo>
                  <a:lnTo>
                    <a:pt x="18844" y="9660"/>
                  </a:lnTo>
                  <a:lnTo>
                    <a:pt x="19018" y="9341"/>
                  </a:lnTo>
                  <a:close/>
                  <a:moveTo>
                    <a:pt x="18844" y="9660"/>
                  </a:moveTo>
                  <a:lnTo>
                    <a:pt x="18809" y="9807"/>
                  </a:lnTo>
                  <a:lnTo>
                    <a:pt x="18809" y="9954"/>
                  </a:lnTo>
                  <a:lnTo>
                    <a:pt x="18878" y="10101"/>
                  </a:lnTo>
                  <a:lnTo>
                    <a:pt x="18983" y="10248"/>
                  </a:lnTo>
                  <a:lnTo>
                    <a:pt x="19192" y="10592"/>
                  </a:lnTo>
                  <a:lnTo>
                    <a:pt x="19332" y="10763"/>
                  </a:lnTo>
                  <a:lnTo>
                    <a:pt x="19472" y="10935"/>
                  </a:lnTo>
                  <a:lnTo>
                    <a:pt x="19297" y="11205"/>
                  </a:lnTo>
                  <a:lnTo>
                    <a:pt x="19228" y="11057"/>
                  </a:lnTo>
                  <a:lnTo>
                    <a:pt x="19123" y="10910"/>
                  </a:lnTo>
                  <a:lnTo>
                    <a:pt x="18913" y="10641"/>
                  </a:lnTo>
                  <a:lnTo>
                    <a:pt x="18739" y="10420"/>
                  </a:lnTo>
                  <a:lnTo>
                    <a:pt x="18635" y="10322"/>
                  </a:lnTo>
                  <a:lnTo>
                    <a:pt x="18495" y="10224"/>
                  </a:lnTo>
                  <a:lnTo>
                    <a:pt x="18844" y="9660"/>
                  </a:lnTo>
                  <a:close/>
                  <a:moveTo>
                    <a:pt x="18424" y="10347"/>
                  </a:moveTo>
                  <a:lnTo>
                    <a:pt x="18599" y="10567"/>
                  </a:lnTo>
                  <a:lnTo>
                    <a:pt x="18774" y="10763"/>
                  </a:lnTo>
                  <a:lnTo>
                    <a:pt x="18949" y="11057"/>
                  </a:lnTo>
                  <a:lnTo>
                    <a:pt x="19158" y="11352"/>
                  </a:lnTo>
                  <a:lnTo>
                    <a:pt x="19192" y="11352"/>
                  </a:lnTo>
                  <a:lnTo>
                    <a:pt x="18949" y="11719"/>
                  </a:lnTo>
                  <a:lnTo>
                    <a:pt x="18739" y="11475"/>
                  </a:lnTo>
                  <a:lnTo>
                    <a:pt x="18495" y="11131"/>
                  </a:lnTo>
                  <a:lnTo>
                    <a:pt x="18250" y="10788"/>
                  </a:lnTo>
                  <a:lnTo>
                    <a:pt x="18215" y="10763"/>
                  </a:lnTo>
                  <a:lnTo>
                    <a:pt x="18181" y="10763"/>
                  </a:lnTo>
                  <a:lnTo>
                    <a:pt x="18424" y="10347"/>
                  </a:lnTo>
                  <a:close/>
                  <a:moveTo>
                    <a:pt x="18145" y="10837"/>
                  </a:moveTo>
                  <a:lnTo>
                    <a:pt x="18215" y="10984"/>
                  </a:lnTo>
                  <a:lnTo>
                    <a:pt x="18285" y="11131"/>
                  </a:lnTo>
                  <a:lnTo>
                    <a:pt x="18460" y="11401"/>
                  </a:lnTo>
                  <a:lnTo>
                    <a:pt x="18809" y="11916"/>
                  </a:lnTo>
                  <a:lnTo>
                    <a:pt x="18529" y="12357"/>
                  </a:lnTo>
                  <a:lnTo>
                    <a:pt x="18285" y="12038"/>
                  </a:lnTo>
                  <a:lnTo>
                    <a:pt x="18041" y="11744"/>
                  </a:lnTo>
                  <a:lnTo>
                    <a:pt x="17831" y="11475"/>
                  </a:lnTo>
                  <a:lnTo>
                    <a:pt x="18145" y="10837"/>
                  </a:lnTo>
                  <a:close/>
                  <a:moveTo>
                    <a:pt x="17762" y="11572"/>
                  </a:moveTo>
                  <a:lnTo>
                    <a:pt x="18110" y="12112"/>
                  </a:lnTo>
                  <a:lnTo>
                    <a:pt x="18250" y="12308"/>
                  </a:lnTo>
                  <a:lnTo>
                    <a:pt x="18424" y="12528"/>
                  </a:lnTo>
                  <a:lnTo>
                    <a:pt x="18285" y="12700"/>
                  </a:lnTo>
                  <a:lnTo>
                    <a:pt x="18006" y="12333"/>
                  </a:lnTo>
                  <a:lnTo>
                    <a:pt x="17622" y="11818"/>
                  </a:lnTo>
                  <a:lnTo>
                    <a:pt x="17762" y="11572"/>
                  </a:lnTo>
                  <a:close/>
                  <a:moveTo>
                    <a:pt x="17553" y="11965"/>
                  </a:moveTo>
                  <a:lnTo>
                    <a:pt x="17657" y="12210"/>
                  </a:lnTo>
                  <a:lnTo>
                    <a:pt x="17796" y="12455"/>
                  </a:lnTo>
                  <a:lnTo>
                    <a:pt x="17971" y="12700"/>
                  </a:lnTo>
                  <a:lnTo>
                    <a:pt x="18076" y="12799"/>
                  </a:lnTo>
                  <a:lnTo>
                    <a:pt x="18181" y="12872"/>
                  </a:lnTo>
                  <a:lnTo>
                    <a:pt x="17971" y="13190"/>
                  </a:lnTo>
                  <a:lnTo>
                    <a:pt x="17727" y="12872"/>
                  </a:lnTo>
                  <a:lnTo>
                    <a:pt x="17553" y="12652"/>
                  </a:lnTo>
                  <a:lnTo>
                    <a:pt x="17308" y="12406"/>
                  </a:lnTo>
                  <a:lnTo>
                    <a:pt x="17553" y="11965"/>
                  </a:lnTo>
                  <a:close/>
                  <a:moveTo>
                    <a:pt x="17273" y="12504"/>
                  </a:moveTo>
                  <a:lnTo>
                    <a:pt x="17482" y="12774"/>
                  </a:lnTo>
                  <a:lnTo>
                    <a:pt x="17657" y="13043"/>
                  </a:lnTo>
                  <a:lnTo>
                    <a:pt x="17727" y="13215"/>
                  </a:lnTo>
                  <a:lnTo>
                    <a:pt x="17867" y="13387"/>
                  </a:lnTo>
                  <a:lnTo>
                    <a:pt x="17517" y="13926"/>
                  </a:lnTo>
                  <a:lnTo>
                    <a:pt x="17377" y="13779"/>
                  </a:lnTo>
                  <a:lnTo>
                    <a:pt x="17134" y="13338"/>
                  </a:lnTo>
                  <a:lnTo>
                    <a:pt x="17063" y="13215"/>
                  </a:lnTo>
                  <a:lnTo>
                    <a:pt x="16994" y="13166"/>
                  </a:lnTo>
                  <a:lnTo>
                    <a:pt x="16959" y="13117"/>
                  </a:lnTo>
                  <a:lnTo>
                    <a:pt x="17063" y="12921"/>
                  </a:lnTo>
                  <a:lnTo>
                    <a:pt x="17273" y="12504"/>
                  </a:lnTo>
                  <a:close/>
                  <a:moveTo>
                    <a:pt x="6735" y="6301"/>
                  </a:moveTo>
                  <a:lnTo>
                    <a:pt x="9771" y="7184"/>
                  </a:lnTo>
                  <a:lnTo>
                    <a:pt x="11272" y="7625"/>
                  </a:lnTo>
                  <a:lnTo>
                    <a:pt x="12771" y="8091"/>
                  </a:lnTo>
                  <a:lnTo>
                    <a:pt x="13504" y="8311"/>
                  </a:lnTo>
                  <a:lnTo>
                    <a:pt x="14272" y="8508"/>
                  </a:lnTo>
                  <a:lnTo>
                    <a:pt x="15738" y="8949"/>
                  </a:lnTo>
                  <a:lnTo>
                    <a:pt x="17063" y="9439"/>
                  </a:lnTo>
                  <a:lnTo>
                    <a:pt x="17727" y="9635"/>
                  </a:lnTo>
                  <a:lnTo>
                    <a:pt x="18076" y="9734"/>
                  </a:lnTo>
                  <a:lnTo>
                    <a:pt x="18460" y="9807"/>
                  </a:lnTo>
                  <a:lnTo>
                    <a:pt x="17762" y="10984"/>
                  </a:lnTo>
                  <a:lnTo>
                    <a:pt x="17413" y="11572"/>
                  </a:lnTo>
                  <a:lnTo>
                    <a:pt x="17134" y="12185"/>
                  </a:lnTo>
                  <a:lnTo>
                    <a:pt x="16610" y="13142"/>
                  </a:lnTo>
                  <a:lnTo>
                    <a:pt x="16052" y="14073"/>
                  </a:lnTo>
                  <a:lnTo>
                    <a:pt x="15424" y="13852"/>
                  </a:lnTo>
                  <a:lnTo>
                    <a:pt x="14796" y="13681"/>
                  </a:lnTo>
                  <a:lnTo>
                    <a:pt x="13504" y="13338"/>
                  </a:lnTo>
                  <a:lnTo>
                    <a:pt x="12737" y="13093"/>
                  </a:lnTo>
                  <a:lnTo>
                    <a:pt x="12004" y="12847"/>
                  </a:lnTo>
                  <a:lnTo>
                    <a:pt x="11272" y="12578"/>
                  </a:lnTo>
                  <a:lnTo>
                    <a:pt x="10504" y="12357"/>
                  </a:lnTo>
                  <a:lnTo>
                    <a:pt x="8898" y="11891"/>
                  </a:lnTo>
                  <a:lnTo>
                    <a:pt x="7293" y="11401"/>
                  </a:lnTo>
                  <a:lnTo>
                    <a:pt x="5653" y="10910"/>
                  </a:lnTo>
                  <a:lnTo>
                    <a:pt x="4851" y="10690"/>
                  </a:lnTo>
                  <a:lnTo>
                    <a:pt x="4013" y="10469"/>
                  </a:lnTo>
                  <a:lnTo>
                    <a:pt x="4047" y="10420"/>
                  </a:lnTo>
                  <a:lnTo>
                    <a:pt x="4990" y="8949"/>
                  </a:lnTo>
                  <a:lnTo>
                    <a:pt x="5932" y="7502"/>
                  </a:lnTo>
                  <a:lnTo>
                    <a:pt x="6735" y="6301"/>
                  </a:lnTo>
                  <a:close/>
                  <a:moveTo>
                    <a:pt x="16854" y="13264"/>
                  </a:moveTo>
                  <a:lnTo>
                    <a:pt x="16924" y="13461"/>
                  </a:lnTo>
                  <a:lnTo>
                    <a:pt x="17029" y="13705"/>
                  </a:lnTo>
                  <a:lnTo>
                    <a:pt x="17203" y="13951"/>
                  </a:lnTo>
                  <a:lnTo>
                    <a:pt x="17377" y="14147"/>
                  </a:lnTo>
                  <a:lnTo>
                    <a:pt x="17203" y="14367"/>
                  </a:lnTo>
                  <a:lnTo>
                    <a:pt x="16994" y="13975"/>
                  </a:lnTo>
                  <a:lnTo>
                    <a:pt x="16820" y="13779"/>
                  </a:lnTo>
                  <a:lnTo>
                    <a:pt x="16645" y="13632"/>
                  </a:lnTo>
                  <a:lnTo>
                    <a:pt x="16854" y="13264"/>
                  </a:lnTo>
                  <a:close/>
                  <a:moveTo>
                    <a:pt x="16575" y="13730"/>
                  </a:moveTo>
                  <a:lnTo>
                    <a:pt x="16820" y="14147"/>
                  </a:lnTo>
                  <a:lnTo>
                    <a:pt x="16959" y="14367"/>
                  </a:lnTo>
                  <a:lnTo>
                    <a:pt x="17099" y="14564"/>
                  </a:lnTo>
                  <a:lnTo>
                    <a:pt x="16959" y="14785"/>
                  </a:lnTo>
                  <a:lnTo>
                    <a:pt x="16785" y="14564"/>
                  </a:lnTo>
                  <a:lnTo>
                    <a:pt x="16610" y="14270"/>
                  </a:lnTo>
                  <a:lnTo>
                    <a:pt x="16471" y="13951"/>
                  </a:lnTo>
                  <a:lnTo>
                    <a:pt x="16575" y="13730"/>
                  </a:lnTo>
                  <a:close/>
                  <a:moveTo>
                    <a:pt x="16366" y="14123"/>
                  </a:moveTo>
                  <a:lnTo>
                    <a:pt x="16435" y="14392"/>
                  </a:lnTo>
                  <a:lnTo>
                    <a:pt x="16506" y="14613"/>
                  </a:lnTo>
                  <a:lnTo>
                    <a:pt x="16610" y="14833"/>
                  </a:lnTo>
                  <a:lnTo>
                    <a:pt x="16680" y="14932"/>
                  </a:lnTo>
                  <a:lnTo>
                    <a:pt x="16785" y="15029"/>
                  </a:lnTo>
                  <a:lnTo>
                    <a:pt x="16645" y="15250"/>
                  </a:lnTo>
                  <a:lnTo>
                    <a:pt x="16435" y="14932"/>
                  </a:lnTo>
                  <a:lnTo>
                    <a:pt x="16296" y="14735"/>
                  </a:lnTo>
                  <a:lnTo>
                    <a:pt x="16156" y="14514"/>
                  </a:lnTo>
                  <a:lnTo>
                    <a:pt x="16366" y="14123"/>
                  </a:lnTo>
                  <a:close/>
                  <a:moveTo>
                    <a:pt x="16087" y="14613"/>
                  </a:moveTo>
                  <a:lnTo>
                    <a:pt x="16331" y="15103"/>
                  </a:lnTo>
                  <a:lnTo>
                    <a:pt x="16401" y="15275"/>
                  </a:lnTo>
                  <a:lnTo>
                    <a:pt x="16471" y="15373"/>
                  </a:lnTo>
                  <a:lnTo>
                    <a:pt x="16540" y="15446"/>
                  </a:lnTo>
                  <a:lnTo>
                    <a:pt x="16435" y="15618"/>
                  </a:lnTo>
                  <a:lnTo>
                    <a:pt x="16261" y="15397"/>
                  </a:lnTo>
                  <a:lnTo>
                    <a:pt x="15912" y="14882"/>
                  </a:lnTo>
                  <a:lnTo>
                    <a:pt x="16087" y="14613"/>
                  </a:lnTo>
                  <a:close/>
                  <a:moveTo>
                    <a:pt x="15842" y="15005"/>
                  </a:moveTo>
                  <a:lnTo>
                    <a:pt x="16052" y="15470"/>
                  </a:lnTo>
                  <a:lnTo>
                    <a:pt x="16156" y="15667"/>
                  </a:lnTo>
                  <a:lnTo>
                    <a:pt x="16296" y="15838"/>
                  </a:lnTo>
                  <a:lnTo>
                    <a:pt x="16121" y="16133"/>
                  </a:lnTo>
                  <a:lnTo>
                    <a:pt x="15912" y="15789"/>
                  </a:lnTo>
                  <a:lnTo>
                    <a:pt x="15773" y="15594"/>
                  </a:lnTo>
                  <a:lnTo>
                    <a:pt x="15633" y="15397"/>
                  </a:lnTo>
                  <a:lnTo>
                    <a:pt x="15842" y="15005"/>
                  </a:lnTo>
                  <a:close/>
                  <a:moveTo>
                    <a:pt x="15564" y="15495"/>
                  </a:moveTo>
                  <a:lnTo>
                    <a:pt x="15738" y="15838"/>
                  </a:lnTo>
                  <a:lnTo>
                    <a:pt x="15842" y="16084"/>
                  </a:lnTo>
                  <a:lnTo>
                    <a:pt x="15912" y="16182"/>
                  </a:lnTo>
                  <a:lnTo>
                    <a:pt x="16017" y="16280"/>
                  </a:lnTo>
                  <a:lnTo>
                    <a:pt x="16052" y="16280"/>
                  </a:lnTo>
                  <a:lnTo>
                    <a:pt x="15878" y="16599"/>
                  </a:lnTo>
                  <a:lnTo>
                    <a:pt x="15702" y="16403"/>
                  </a:lnTo>
                  <a:lnTo>
                    <a:pt x="15493" y="16157"/>
                  </a:lnTo>
                  <a:lnTo>
                    <a:pt x="15319" y="15937"/>
                  </a:lnTo>
                  <a:lnTo>
                    <a:pt x="15564" y="15495"/>
                  </a:lnTo>
                  <a:close/>
                  <a:moveTo>
                    <a:pt x="15284" y="16010"/>
                  </a:moveTo>
                  <a:lnTo>
                    <a:pt x="15354" y="16231"/>
                  </a:lnTo>
                  <a:lnTo>
                    <a:pt x="15493" y="16403"/>
                  </a:lnTo>
                  <a:lnTo>
                    <a:pt x="15598" y="16599"/>
                  </a:lnTo>
                  <a:lnTo>
                    <a:pt x="15773" y="16795"/>
                  </a:lnTo>
                  <a:lnTo>
                    <a:pt x="15598" y="17040"/>
                  </a:lnTo>
                  <a:lnTo>
                    <a:pt x="15493" y="16893"/>
                  </a:lnTo>
                  <a:lnTo>
                    <a:pt x="15424" y="16746"/>
                  </a:lnTo>
                  <a:lnTo>
                    <a:pt x="15284" y="16525"/>
                  </a:lnTo>
                  <a:lnTo>
                    <a:pt x="15110" y="16304"/>
                  </a:lnTo>
                  <a:lnTo>
                    <a:pt x="15284" y="16010"/>
                  </a:lnTo>
                  <a:close/>
                  <a:moveTo>
                    <a:pt x="15074" y="16354"/>
                  </a:moveTo>
                  <a:lnTo>
                    <a:pt x="15214" y="16819"/>
                  </a:lnTo>
                  <a:lnTo>
                    <a:pt x="15354" y="17040"/>
                  </a:lnTo>
                  <a:lnTo>
                    <a:pt x="15424" y="17138"/>
                  </a:lnTo>
                  <a:lnTo>
                    <a:pt x="15528" y="17236"/>
                  </a:lnTo>
                  <a:lnTo>
                    <a:pt x="15354" y="17531"/>
                  </a:lnTo>
                  <a:lnTo>
                    <a:pt x="15214" y="17310"/>
                  </a:lnTo>
                  <a:lnTo>
                    <a:pt x="15005" y="17065"/>
                  </a:lnTo>
                  <a:lnTo>
                    <a:pt x="14900" y="16966"/>
                  </a:lnTo>
                  <a:lnTo>
                    <a:pt x="14796" y="16844"/>
                  </a:lnTo>
                  <a:lnTo>
                    <a:pt x="15074" y="16354"/>
                  </a:lnTo>
                  <a:close/>
                  <a:moveTo>
                    <a:pt x="14760" y="16893"/>
                  </a:moveTo>
                  <a:lnTo>
                    <a:pt x="15040" y="17408"/>
                  </a:lnTo>
                  <a:lnTo>
                    <a:pt x="15145" y="17579"/>
                  </a:lnTo>
                  <a:lnTo>
                    <a:pt x="15250" y="17727"/>
                  </a:lnTo>
                  <a:lnTo>
                    <a:pt x="15145" y="17996"/>
                  </a:lnTo>
                  <a:lnTo>
                    <a:pt x="15005" y="17800"/>
                  </a:lnTo>
                  <a:lnTo>
                    <a:pt x="14900" y="17604"/>
                  </a:lnTo>
                  <a:lnTo>
                    <a:pt x="14760" y="17408"/>
                  </a:lnTo>
                  <a:lnTo>
                    <a:pt x="14586" y="17236"/>
                  </a:lnTo>
                  <a:lnTo>
                    <a:pt x="14621" y="17163"/>
                  </a:lnTo>
                  <a:lnTo>
                    <a:pt x="14760" y="16893"/>
                  </a:lnTo>
                  <a:close/>
                  <a:moveTo>
                    <a:pt x="14482" y="17359"/>
                  </a:moveTo>
                  <a:lnTo>
                    <a:pt x="14517" y="17432"/>
                  </a:lnTo>
                  <a:lnTo>
                    <a:pt x="14760" y="17849"/>
                  </a:lnTo>
                  <a:lnTo>
                    <a:pt x="14865" y="18021"/>
                  </a:lnTo>
                  <a:lnTo>
                    <a:pt x="14936" y="18119"/>
                  </a:lnTo>
                  <a:lnTo>
                    <a:pt x="15005" y="18217"/>
                  </a:lnTo>
                  <a:lnTo>
                    <a:pt x="14865" y="18511"/>
                  </a:lnTo>
                  <a:lnTo>
                    <a:pt x="14726" y="18364"/>
                  </a:lnTo>
                  <a:lnTo>
                    <a:pt x="14656" y="18290"/>
                  </a:lnTo>
                  <a:lnTo>
                    <a:pt x="14551" y="18143"/>
                  </a:lnTo>
                  <a:lnTo>
                    <a:pt x="14446" y="17947"/>
                  </a:lnTo>
                  <a:lnTo>
                    <a:pt x="14342" y="17849"/>
                  </a:lnTo>
                  <a:lnTo>
                    <a:pt x="14237" y="17775"/>
                  </a:lnTo>
                  <a:lnTo>
                    <a:pt x="14482" y="17359"/>
                  </a:lnTo>
                  <a:close/>
                  <a:moveTo>
                    <a:pt x="14203" y="17849"/>
                  </a:moveTo>
                  <a:lnTo>
                    <a:pt x="14342" y="18094"/>
                  </a:lnTo>
                  <a:lnTo>
                    <a:pt x="14482" y="18340"/>
                  </a:lnTo>
                  <a:lnTo>
                    <a:pt x="14621" y="18487"/>
                  </a:lnTo>
                  <a:lnTo>
                    <a:pt x="14691" y="18584"/>
                  </a:lnTo>
                  <a:lnTo>
                    <a:pt x="14831" y="18609"/>
                  </a:lnTo>
                  <a:lnTo>
                    <a:pt x="14621" y="19026"/>
                  </a:lnTo>
                  <a:lnTo>
                    <a:pt x="14551" y="18952"/>
                  </a:lnTo>
                  <a:lnTo>
                    <a:pt x="14342" y="18584"/>
                  </a:lnTo>
                  <a:lnTo>
                    <a:pt x="14203" y="18364"/>
                  </a:lnTo>
                  <a:lnTo>
                    <a:pt x="14098" y="18266"/>
                  </a:lnTo>
                  <a:lnTo>
                    <a:pt x="13993" y="18193"/>
                  </a:lnTo>
                  <a:lnTo>
                    <a:pt x="14203" y="17849"/>
                  </a:lnTo>
                  <a:close/>
                  <a:moveTo>
                    <a:pt x="13958" y="18241"/>
                  </a:moveTo>
                  <a:lnTo>
                    <a:pt x="14063" y="18364"/>
                  </a:lnTo>
                  <a:lnTo>
                    <a:pt x="14132" y="18511"/>
                  </a:lnTo>
                  <a:lnTo>
                    <a:pt x="14237" y="18756"/>
                  </a:lnTo>
                  <a:lnTo>
                    <a:pt x="14342" y="18977"/>
                  </a:lnTo>
                  <a:lnTo>
                    <a:pt x="14412" y="19075"/>
                  </a:lnTo>
                  <a:lnTo>
                    <a:pt x="14517" y="19173"/>
                  </a:lnTo>
                  <a:lnTo>
                    <a:pt x="14342" y="19467"/>
                  </a:lnTo>
                  <a:lnTo>
                    <a:pt x="14167" y="19222"/>
                  </a:lnTo>
                  <a:lnTo>
                    <a:pt x="14063" y="19002"/>
                  </a:lnTo>
                  <a:lnTo>
                    <a:pt x="13958" y="18756"/>
                  </a:lnTo>
                  <a:lnTo>
                    <a:pt x="13818" y="18536"/>
                  </a:lnTo>
                  <a:lnTo>
                    <a:pt x="13784" y="18536"/>
                  </a:lnTo>
                  <a:lnTo>
                    <a:pt x="13958" y="18241"/>
                  </a:lnTo>
                  <a:close/>
                  <a:moveTo>
                    <a:pt x="13749" y="18584"/>
                  </a:moveTo>
                  <a:lnTo>
                    <a:pt x="13818" y="18855"/>
                  </a:lnTo>
                  <a:lnTo>
                    <a:pt x="13889" y="19124"/>
                  </a:lnTo>
                  <a:lnTo>
                    <a:pt x="13958" y="19246"/>
                  </a:lnTo>
                  <a:lnTo>
                    <a:pt x="14028" y="19369"/>
                  </a:lnTo>
                  <a:lnTo>
                    <a:pt x="14098" y="19492"/>
                  </a:lnTo>
                  <a:lnTo>
                    <a:pt x="14237" y="19590"/>
                  </a:lnTo>
                  <a:lnTo>
                    <a:pt x="14098" y="19835"/>
                  </a:lnTo>
                  <a:lnTo>
                    <a:pt x="13853" y="19541"/>
                  </a:lnTo>
                  <a:lnTo>
                    <a:pt x="13679" y="19296"/>
                  </a:lnTo>
                  <a:lnTo>
                    <a:pt x="13470" y="19075"/>
                  </a:lnTo>
                  <a:lnTo>
                    <a:pt x="13749" y="18584"/>
                  </a:lnTo>
                  <a:close/>
                  <a:moveTo>
                    <a:pt x="279" y="17040"/>
                  </a:moveTo>
                  <a:lnTo>
                    <a:pt x="419" y="17163"/>
                  </a:lnTo>
                  <a:lnTo>
                    <a:pt x="593" y="17260"/>
                  </a:lnTo>
                  <a:lnTo>
                    <a:pt x="767" y="17359"/>
                  </a:lnTo>
                  <a:lnTo>
                    <a:pt x="1012" y="17432"/>
                  </a:lnTo>
                  <a:lnTo>
                    <a:pt x="1430" y="17579"/>
                  </a:lnTo>
                  <a:lnTo>
                    <a:pt x="1849" y="17678"/>
                  </a:lnTo>
                  <a:lnTo>
                    <a:pt x="3594" y="18168"/>
                  </a:lnTo>
                  <a:lnTo>
                    <a:pt x="4466" y="18413"/>
                  </a:lnTo>
                  <a:lnTo>
                    <a:pt x="5339" y="18634"/>
                  </a:lnTo>
                  <a:lnTo>
                    <a:pt x="7188" y="19124"/>
                  </a:lnTo>
                  <a:lnTo>
                    <a:pt x="9038" y="19639"/>
                  </a:lnTo>
                  <a:lnTo>
                    <a:pt x="9875" y="19908"/>
                  </a:lnTo>
                  <a:lnTo>
                    <a:pt x="7537" y="19320"/>
                  </a:lnTo>
                  <a:lnTo>
                    <a:pt x="5653" y="18855"/>
                  </a:lnTo>
                  <a:lnTo>
                    <a:pt x="3769" y="18364"/>
                  </a:lnTo>
                  <a:lnTo>
                    <a:pt x="3664" y="18340"/>
                  </a:lnTo>
                  <a:lnTo>
                    <a:pt x="3001" y="18143"/>
                  </a:lnTo>
                  <a:lnTo>
                    <a:pt x="2303" y="17922"/>
                  </a:lnTo>
                  <a:lnTo>
                    <a:pt x="1640" y="17678"/>
                  </a:lnTo>
                  <a:lnTo>
                    <a:pt x="942" y="17457"/>
                  </a:lnTo>
                  <a:lnTo>
                    <a:pt x="314" y="17187"/>
                  </a:lnTo>
                  <a:lnTo>
                    <a:pt x="244" y="17065"/>
                  </a:lnTo>
                  <a:lnTo>
                    <a:pt x="279" y="17040"/>
                  </a:lnTo>
                  <a:close/>
                  <a:moveTo>
                    <a:pt x="4083" y="10592"/>
                  </a:moveTo>
                  <a:lnTo>
                    <a:pt x="4187" y="10690"/>
                  </a:lnTo>
                  <a:lnTo>
                    <a:pt x="4676" y="10837"/>
                  </a:lnTo>
                  <a:lnTo>
                    <a:pt x="6664" y="11425"/>
                  </a:lnTo>
                  <a:lnTo>
                    <a:pt x="8165" y="11866"/>
                  </a:lnTo>
                  <a:lnTo>
                    <a:pt x="9700" y="12308"/>
                  </a:lnTo>
                  <a:lnTo>
                    <a:pt x="10504" y="12578"/>
                  </a:lnTo>
                  <a:lnTo>
                    <a:pt x="11306" y="12823"/>
                  </a:lnTo>
                  <a:lnTo>
                    <a:pt x="12911" y="13362"/>
                  </a:lnTo>
                  <a:lnTo>
                    <a:pt x="13679" y="13583"/>
                  </a:lnTo>
                  <a:lnTo>
                    <a:pt x="14446" y="13779"/>
                  </a:lnTo>
                  <a:lnTo>
                    <a:pt x="15214" y="13999"/>
                  </a:lnTo>
                  <a:lnTo>
                    <a:pt x="15598" y="14123"/>
                  </a:lnTo>
                  <a:lnTo>
                    <a:pt x="15947" y="14245"/>
                  </a:lnTo>
                  <a:lnTo>
                    <a:pt x="15319" y="15323"/>
                  </a:lnTo>
                  <a:lnTo>
                    <a:pt x="15005" y="15838"/>
                  </a:lnTo>
                  <a:lnTo>
                    <a:pt x="14691" y="16403"/>
                  </a:lnTo>
                  <a:lnTo>
                    <a:pt x="14098" y="17506"/>
                  </a:lnTo>
                  <a:lnTo>
                    <a:pt x="13435" y="18634"/>
                  </a:lnTo>
                  <a:lnTo>
                    <a:pt x="13190" y="19075"/>
                  </a:lnTo>
                  <a:lnTo>
                    <a:pt x="12947" y="19541"/>
                  </a:lnTo>
                  <a:lnTo>
                    <a:pt x="12807" y="19761"/>
                  </a:lnTo>
                  <a:lnTo>
                    <a:pt x="12632" y="19958"/>
                  </a:lnTo>
                  <a:lnTo>
                    <a:pt x="12457" y="20178"/>
                  </a:lnTo>
                  <a:lnTo>
                    <a:pt x="12248" y="20350"/>
                  </a:lnTo>
                  <a:lnTo>
                    <a:pt x="11620" y="20227"/>
                  </a:lnTo>
                  <a:lnTo>
                    <a:pt x="11027" y="20031"/>
                  </a:lnTo>
                  <a:lnTo>
                    <a:pt x="9840" y="19664"/>
                  </a:lnTo>
                  <a:lnTo>
                    <a:pt x="8130" y="19173"/>
                  </a:lnTo>
                  <a:lnTo>
                    <a:pt x="6421" y="18707"/>
                  </a:lnTo>
                  <a:lnTo>
                    <a:pt x="2931" y="17775"/>
                  </a:lnTo>
                  <a:lnTo>
                    <a:pt x="2268" y="17604"/>
                  </a:lnTo>
                  <a:lnTo>
                    <a:pt x="1605" y="17432"/>
                  </a:lnTo>
                  <a:lnTo>
                    <a:pt x="976" y="17212"/>
                  </a:lnTo>
                  <a:lnTo>
                    <a:pt x="662" y="17089"/>
                  </a:lnTo>
                  <a:lnTo>
                    <a:pt x="383" y="16942"/>
                  </a:lnTo>
                  <a:lnTo>
                    <a:pt x="383" y="16893"/>
                  </a:lnTo>
                  <a:lnTo>
                    <a:pt x="419" y="16844"/>
                  </a:lnTo>
                  <a:lnTo>
                    <a:pt x="419" y="16795"/>
                  </a:lnTo>
                  <a:lnTo>
                    <a:pt x="488" y="16672"/>
                  </a:lnTo>
                  <a:lnTo>
                    <a:pt x="733" y="16133"/>
                  </a:lnTo>
                  <a:lnTo>
                    <a:pt x="1640" y="14514"/>
                  </a:lnTo>
                  <a:lnTo>
                    <a:pt x="2757" y="12553"/>
                  </a:lnTo>
                  <a:lnTo>
                    <a:pt x="3943" y="10616"/>
                  </a:lnTo>
                  <a:lnTo>
                    <a:pt x="4013" y="10616"/>
                  </a:lnTo>
                  <a:lnTo>
                    <a:pt x="4047" y="10592"/>
                  </a:lnTo>
                  <a:close/>
                  <a:moveTo>
                    <a:pt x="13435" y="19149"/>
                  </a:moveTo>
                  <a:lnTo>
                    <a:pt x="13679" y="19541"/>
                  </a:lnTo>
                  <a:lnTo>
                    <a:pt x="13818" y="19761"/>
                  </a:lnTo>
                  <a:lnTo>
                    <a:pt x="13993" y="19982"/>
                  </a:lnTo>
                  <a:lnTo>
                    <a:pt x="13749" y="20326"/>
                  </a:lnTo>
                  <a:lnTo>
                    <a:pt x="13714" y="20350"/>
                  </a:lnTo>
                  <a:lnTo>
                    <a:pt x="13644" y="20178"/>
                  </a:lnTo>
                  <a:lnTo>
                    <a:pt x="13575" y="20031"/>
                  </a:lnTo>
                  <a:lnTo>
                    <a:pt x="13435" y="19737"/>
                  </a:lnTo>
                  <a:lnTo>
                    <a:pt x="13261" y="19443"/>
                  </a:lnTo>
                  <a:lnTo>
                    <a:pt x="13399" y="19222"/>
                  </a:lnTo>
                  <a:lnTo>
                    <a:pt x="13435" y="19149"/>
                  </a:lnTo>
                  <a:close/>
                  <a:moveTo>
                    <a:pt x="12842" y="20105"/>
                  </a:moveTo>
                  <a:lnTo>
                    <a:pt x="12876" y="20227"/>
                  </a:lnTo>
                  <a:lnTo>
                    <a:pt x="12947" y="20326"/>
                  </a:lnTo>
                  <a:lnTo>
                    <a:pt x="13085" y="20570"/>
                  </a:lnTo>
                  <a:lnTo>
                    <a:pt x="12457" y="20448"/>
                  </a:lnTo>
                  <a:lnTo>
                    <a:pt x="12667" y="20276"/>
                  </a:lnTo>
                  <a:lnTo>
                    <a:pt x="12842" y="20105"/>
                  </a:lnTo>
                  <a:close/>
                  <a:moveTo>
                    <a:pt x="13190" y="19590"/>
                  </a:moveTo>
                  <a:lnTo>
                    <a:pt x="13330" y="19982"/>
                  </a:lnTo>
                  <a:lnTo>
                    <a:pt x="13435" y="20252"/>
                  </a:lnTo>
                  <a:lnTo>
                    <a:pt x="13504" y="20399"/>
                  </a:lnTo>
                  <a:lnTo>
                    <a:pt x="13609" y="20497"/>
                  </a:lnTo>
                  <a:lnTo>
                    <a:pt x="13504" y="20644"/>
                  </a:lnTo>
                  <a:lnTo>
                    <a:pt x="13470" y="20644"/>
                  </a:lnTo>
                  <a:lnTo>
                    <a:pt x="13470" y="20570"/>
                  </a:lnTo>
                  <a:lnTo>
                    <a:pt x="13435" y="20546"/>
                  </a:lnTo>
                  <a:lnTo>
                    <a:pt x="13399" y="20546"/>
                  </a:lnTo>
                  <a:lnTo>
                    <a:pt x="13365" y="20570"/>
                  </a:lnTo>
                  <a:lnTo>
                    <a:pt x="13121" y="20227"/>
                  </a:lnTo>
                  <a:lnTo>
                    <a:pt x="13051" y="20080"/>
                  </a:lnTo>
                  <a:lnTo>
                    <a:pt x="12981" y="19908"/>
                  </a:lnTo>
                  <a:lnTo>
                    <a:pt x="13190" y="19590"/>
                  </a:lnTo>
                  <a:close/>
                  <a:moveTo>
                    <a:pt x="20484" y="13681"/>
                  </a:moveTo>
                  <a:lnTo>
                    <a:pt x="20065" y="14343"/>
                  </a:lnTo>
                  <a:lnTo>
                    <a:pt x="19716" y="15005"/>
                  </a:lnTo>
                  <a:lnTo>
                    <a:pt x="19367" y="15691"/>
                  </a:lnTo>
                  <a:lnTo>
                    <a:pt x="18983" y="16378"/>
                  </a:lnTo>
                  <a:lnTo>
                    <a:pt x="18529" y="17089"/>
                  </a:lnTo>
                  <a:lnTo>
                    <a:pt x="18076" y="17775"/>
                  </a:lnTo>
                  <a:lnTo>
                    <a:pt x="17587" y="18487"/>
                  </a:lnTo>
                  <a:lnTo>
                    <a:pt x="17134" y="19173"/>
                  </a:lnTo>
                  <a:lnTo>
                    <a:pt x="16889" y="19541"/>
                  </a:lnTo>
                  <a:lnTo>
                    <a:pt x="16680" y="19933"/>
                  </a:lnTo>
                  <a:lnTo>
                    <a:pt x="16471" y="20301"/>
                  </a:lnTo>
                  <a:lnTo>
                    <a:pt x="16192" y="20669"/>
                  </a:lnTo>
                  <a:lnTo>
                    <a:pt x="16296" y="20497"/>
                  </a:lnTo>
                  <a:lnTo>
                    <a:pt x="17377" y="18732"/>
                  </a:lnTo>
                  <a:lnTo>
                    <a:pt x="18460" y="16991"/>
                  </a:lnTo>
                  <a:lnTo>
                    <a:pt x="18913" y="16157"/>
                  </a:lnTo>
                  <a:lnTo>
                    <a:pt x="19332" y="15323"/>
                  </a:lnTo>
                  <a:lnTo>
                    <a:pt x="19577" y="14882"/>
                  </a:lnTo>
                  <a:lnTo>
                    <a:pt x="19856" y="14490"/>
                  </a:lnTo>
                  <a:lnTo>
                    <a:pt x="20484" y="13681"/>
                  </a:lnTo>
                  <a:close/>
                  <a:moveTo>
                    <a:pt x="5688" y="18977"/>
                  </a:moveTo>
                  <a:lnTo>
                    <a:pt x="6769" y="19246"/>
                  </a:lnTo>
                  <a:lnTo>
                    <a:pt x="8758" y="19712"/>
                  </a:lnTo>
                  <a:lnTo>
                    <a:pt x="10748" y="20203"/>
                  </a:lnTo>
                  <a:lnTo>
                    <a:pt x="11550" y="20399"/>
                  </a:lnTo>
                  <a:lnTo>
                    <a:pt x="12074" y="20521"/>
                  </a:lnTo>
                  <a:lnTo>
                    <a:pt x="12039" y="20546"/>
                  </a:lnTo>
                  <a:lnTo>
                    <a:pt x="11969" y="20644"/>
                  </a:lnTo>
                  <a:lnTo>
                    <a:pt x="11934" y="20717"/>
                  </a:lnTo>
                  <a:lnTo>
                    <a:pt x="11515" y="20595"/>
                  </a:lnTo>
                  <a:lnTo>
                    <a:pt x="9666" y="20055"/>
                  </a:lnTo>
                  <a:lnTo>
                    <a:pt x="7782" y="19565"/>
                  </a:lnTo>
                  <a:lnTo>
                    <a:pt x="5688" y="18977"/>
                  </a:lnTo>
                  <a:close/>
                  <a:moveTo>
                    <a:pt x="12771" y="20620"/>
                  </a:moveTo>
                  <a:lnTo>
                    <a:pt x="13225" y="20717"/>
                  </a:lnTo>
                  <a:lnTo>
                    <a:pt x="12981" y="20693"/>
                  </a:lnTo>
                  <a:lnTo>
                    <a:pt x="12771" y="20620"/>
                  </a:lnTo>
                  <a:close/>
                  <a:moveTo>
                    <a:pt x="383" y="17408"/>
                  </a:moveTo>
                  <a:lnTo>
                    <a:pt x="767" y="17579"/>
                  </a:lnTo>
                  <a:lnTo>
                    <a:pt x="1186" y="17751"/>
                  </a:lnTo>
                  <a:lnTo>
                    <a:pt x="1605" y="17898"/>
                  </a:lnTo>
                  <a:lnTo>
                    <a:pt x="2058" y="18021"/>
                  </a:lnTo>
                  <a:lnTo>
                    <a:pt x="2931" y="18266"/>
                  </a:lnTo>
                  <a:lnTo>
                    <a:pt x="3838" y="18511"/>
                  </a:lnTo>
                  <a:lnTo>
                    <a:pt x="5898" y="19149"/>
                  </a:lnTo>
                  <a:lnTo>
                    <a:pt x="6944" y="19467"/>
                  </a:lnTo>
                  <a:lnTo>
                    <a:pt x="7991" y="19761"/>
                  </a:lnTo>
                  <a:lnTo>
                    <a:pt x="9980" y="20301"/>
                  </a:lnTo>
                  <a:lnTo>
                    <a:pt x="11934" y="20864"/>
                  </a:lnTo>
                  <a:lnTo>
                    <a:pt x="11934" y="20938"/>
                  </a:lnTo>
                  <a:lnTo>
                    <a:pt x="11795" y="20914"/>
                  </a:lnTo>
                  <a:lnTo>
                    <a:pt x="11027" y="20669"/>
                  </a:lnTo>
                  <a:lnTo>
                    <a:pt x="10225" y="20448"/>
                  </a:lnTo>
                  <a:lnTo>
                    <a:pt x="8619" y="20007"/>
                  </a:lnTo>
                  <a:lnTo>
                    <a:pt x="7607" y="19712"/>
                  </a:lnTo>
                  <a:lnTo>
                    <a:pt x="6595" y="19418"/>
                  </a:lnTo>
                  <a:lnTo>
                    <a:pt x="4571" y="18781"/>
                  </a:lnTo>
                  <a:lnTo>
                    <a:pt x="2548" y="18168"/>
                  </a:lnTo>
                  <a:lnTo>
                    <a:pt x="1535" y="17898"/>
                  </a:lnTo>
                  <a:lnTo>
                    <a:pt x="523" y="17628"/>
                  </a:lnTo>
                  <a:lnTo>
                    <a:pt x="523" y="17604"/>
                  </a:lnTo>
                  <a:lnTo>
                    <a:pt x="488" y="17579"/>
                  </a:lnTo>
                  <a:lnTo>
                    <a:pt x="383" y="17408"/>
                  </a:lnTo>
                  <a:close/>
                  <a:moveTo>
                    <a:pt x="12283" y="20644"/>
                  </a:moveTo>
                  <a:lnTo>
                    <a:pt x="12353" y="20693"/>
                  </a:lnTo>
                  <a:lnTo>
                    <a:pt x="12457" y="20742"/>
                  </a:lnTo>
                  <a:lnTo>
                    <a:pt x="12702" y="20816"/>
                  </a:lnTo>
                  <a:lnTo>
                    <a:pt x="12981" y="20889"/>
                  </a:lnTo>
                  <a:lnTo>
                    <a:pt x="13261" y="20938"/>
                  </a:lnTo>
                  <a:lnTo>
                    <a:pt x="13190" y="21036"/>
                  </a:lnTo>
                  <a:lnTo>
                    <a:pt x="12702" y="20938"/>
                  </a:lnTo>
                  <a:lnTo>
                    <a:pt x="12214" y="20791"/>
                  </a:lnTo>
                  <a:lnTo>
                    <a:pt x="12214" y="20644"/>
                  </a:lnTo>
                  <a:close/>
                  <a:moveTo>
                    <a:pt x="13539" y="20938"/>
                  </a:moveTo>
                  <a:lnTo>
                    <a:pt x="13575" y="20988"/>
                  </a:lnTo>
                  <a:lnTo>
                    <a:pt x="13644" y="21012"/>
                  </a:lnTo>
                  <a:lnTo>
                    <a:pt x="13889" y="21036"/>
                  </a:lnTo>
                  <a:lnTo>
                    <a:pt x="14132" y="21061"/>
                  </a:lnTo>
                  <a:lnTo>
                    <a:pt x="14586" y="21135"/>
                  </a:lnTo>
                  <a:lnTo>
                    <a:pt x="14307" y="21159"/>
                  </a:lnTo>
                  <a:lnTo>
                    <a:pt x="13993" y="21135"/>
                  </a:lnTo>
                  <a:lnTo>
                    <a:pt x="13714" y="21110"/>
                  </a:lnTo>
                  <a:lnTo>
                    <a:pt x="13399" y="21085"/>
                  </a:lnTo>
                  <a:lnTo>
                    <a:pt x="13435" y="20938"/>
                  </a:lnTo>
                  <a:close/>
                  <a:moveTo>
                    <a:pt x="12179" y="20938"/>
                  </a:moveTo>
                  <a:lnTo>
                    <a:pt x="12283" y="20963"/>
                  </a:lnTo>
                  <a:lnTo>
                    <a:pt x="12737" y="21085"/>
                  </a:lnTo>
                  <a:lnTo>
                    <a:pt x="13190" y="21183"/>
                  </a:lnTo>
                  <a:lnTo>
                    <a:pt x="13225" y="21331"/>
                  </a:lnTo>
                  <a:lnTo>
                    <a:pt x="12179" y="21036"/>
                  </a:lnTo>
                  <a:lnTo>
                    <a:pt x="12179" y="20938"/>
                  </a:lnTo>
                  <a:close/>
                  <a:moveTo>
                    <a:pt x="15633" y="21110"/>
                  </a:moveTo>
                  <a:lnTo>
                    <a:pt x="15459" y="21208"/>
                  </a:lnTo>
                  <a:lnTo>
                    <a:pt x="15250" y="21306"/>
                  </a:lnTo>
                  <a:lnTo>
                    <a:pt x="15040" y="21379"/>
                  </a:lnTo>
                  <a:lnTo>
                    <a:pt x="14831" y="21429"/>
                  </a:lnTo>
                  <a:lnTo>
                    <a:pt x="14586" y="21453"/>
                  </a:lnTo>
                  <a:lnTo>
                    <a:pt x="14377" y="21453"/>
                  </a:lnTo>
                  <a:lnTo>
                    <a:pt x="13889" y="21429"/>
                  </a:lnTo>
                  <a:lnTo>
                    <a:pt x="13435" y="21355"/>
                  </a:lnTo>
                  <a:lnTo>
                    <a:pt x="13470" y="21331"/>
                  </a:lnTo>
                  <a:lnTo>
                    <a:pt x="13435" y="21282"/>
                  </a:lnTo>
                  <a:lnTo>
                    <a:pt x="13435" y="21232"/>
                  </a:lnTo>
                  <a:lnTo>
                    <a:pt x="13993" y="21282"/>
                  </a:lnTo>
                  <a:lnTo>
                    <a:pt x="14796" y="21282"/>
                  </a:lnTo>
                  <a:lnTo>
                    <a:pt x="15074" y="21232"/>
                  </a:lnTo>
                  <a:lnTo>
                    <a:pt x="15354" y="21183"/>
                  </a:lnTo>
                  <a:lnTo>
                    <a:pt x="15633" y="21110"/>
                  </a:lnTo>
                  <a:close/>
                  <a:moveTo>
                    <a:pt x="10120" y="0"/>
                  </a:moveTo>
                  <a:lnTo>
                    <a:pt x="10085" y="25"/>
                  </a:lnTo>
                  <a:lnTo>
                    <a:pt x="9875" y="564"/>
                  </a:lnTo>
                  <a:lnTo>
                    <a:pt x="9666" y="1079"/>
                  </a:lnTo>
                  <a:lnTo>
                    <a:pt x="9386" y="1593"/>
                  </a:lnTo>
                  <a:lnTo>
                    <a:pt x="9107" y="2084"/>
                  </a:lnTo>
                  <a:lnTo>
                    <a:pt x="8515" y="3089"/>
                  </a:lnTo>
                  <a:lnTo>
                    <a:pt x="7851" y="4070"/>
                  </a:lnTo>
                  <a:lnTo>
                    <a:pt x="6630" y="6007"/>
                  </a:lnTo>
                  <a:lnTo>
                    <a:pt x="6036" y="6963"/>
                  </a:lnTo>
                  <a:lnTo>
                    <a:pt x="5374" y="7919"/>
                  </a:lnTo>
                  <a:lnTo>
                    <a:pt x="4885" y="8605"/>
                  </a:lnTo>
                  <a:lnTo>
                    <a:pt x="4432" y="9317"/>
                  </a:lnTo>
                  <a:lnTo>
                    <a:pt x="3594" y="10763"/>
                  </a:lnTo>
                  <a:lnTo>
                    <a:pt x="2338" y="12799"/>
                  </a:lnTo>
                  <a:lnTo>
                    <a:pt x="1116" y="14882"/>
                  </a:lnTo>
                  <a:lnTo>
                    <a:pt x="279" y="16403"/>
                  </a:lnTo>
                  <a:lnTo>
                    <a:pt x="174" y="16623"/>
                  </a:lnTo>
                  <a:lnTo>
                    <a:pt x="105" y="16770"/>
                  </a:lnTo>
                  <a:lnTo>
                    <a:pt x="69" y="16893"/>
                  </a:lnTo>
                  <a:lnTo>
                    <a:pt x="34" y="16917"/>
                  </a:lnTo>
                  <a:lnTo>
                    <a:pt x="0" y="16966"/>
                  </a:lnTo>
                  <a:lnTo>
                    <a:pt x="105" y="17138"/>
                  </a:lnTo>
                  <a:lnTo>
                    <a:pt x="139" y="17310"/>
                  </a:lnTo>
                  <a:lnTo>
                    <a:pt x="209" y="17481"/>
                  </a:lnTo>
                  <a:lnTo>
                    <a:pt x="314" y="17653"/>
                  </a:lnTo>
                  <a:lnTo>
                    <a:pt x="348" y="17678"/>
                  </a:lnTo>
                  <a:lnTo>
                    <a:pt x="419" y="17678"/>
                  </a:lnTo>
                  <a:lnTo>
                    <a:pt x="2548" y="18389"/>
                  </a:lnTo>
                  <a:lnTo>
                    <a:pt x="4676" y="19050"/>
                  </a:lnTo>
                  <a:lnTo>
                    <a:pt x="6874" y="19688"/>
                  </a:lnTo>
                  <a:lnTo>
                    <a:pt x="9038" y="20301"/>
                  </a:lnTo>
                  <a:lnTo>
                    <a:pt x="10504" y="20717"/>
                  </a:lnTo>
                  <a:lnTo>
                    <a:pt x="11969" y="21159"/>
                  </a:lnTo>
                  <a:lnTo>
                    <a:pt x="12004" y="21183"/>
                  </a:lnTo>
                  <a:lnTo>
                    <a:pt x="12074" y="21183"/>
                  </a:lnTo>
                  <a:lnTo>
                    <a:pt x="12457" y="21306"/>
                  </a:lnTo>
                  <a:lnTo>
                    <a:pt x="13156" y="21478"/>
                  </a:lnTo>
                  <a:lnTo>
                    <a:pt x="13539" y="21551"/>
                  </a:lnTo>
                  <a:lnTo>
                    <a:pt x="13889" y="21600"/>
                  </a:lnTo>
                  <a:lnTo>
                    <a:pt x="14656" y="21600"/>
                  </a:lnTo>
                  <a:lnTo>
                    <a:pt x="15005" y="21551"/>
                  </a:lnTo>
                  <a:lnTo>
                    <a:pt x="15388" y="21453"/>
                  </a:lnTo>
                  <a:lnTo>
                    <a:pt x="15702" y="21331"/>
                  </a:lnTo>
                  <a:lnTo>
                    <a:pt x="15982" y="21183"/>
                  </a:lnTo>
                  <a:lnTo>
                    <a:pt x="16226" y="20988"/>
                  </a:lnTo>
                  <a:lnTo>
                    <a:pt x="16401" y="20767"/>
                  </a:lnTo>
                  <a:lnTo>
                    <a:pt x="16749" y="20276"/>
                  </a:lnTo>
                  <a:lnTo>
                    <a:pt x="17029" y="19811"/>
                  </a:lnTo>
                  <a:lnTo>
                    <a:pt x="17482" y="19026"/>
                  </a:lnTo>
                  <a:lnTo>
                    <a:pt x="18006" y="18290"/>
                  </a:lnTo>
                  <a:lnTo>
                    <a:pt x="18529" y="17531"/>
                  </a:lnTo>
                  <a:lnTo>
                    <a:pt x="19018" y="16770"/>
                  </a:lnTo>
                  <a:lnTo>
                    <a:pt x="19472" y="15985"/>
                  </a:lnTo>
                  <a:lnTo>
                    <a:pt x="20310" y="14367"/>
                  </a:lnTo>
                  <a:lnTo>
                    <a:pt x="20798" y="13583"/>
                  </a:lnTo>
                  <a:lnTo>
                    <a:pt x="21181" y="13068"/>
                  </a:lnTo>
                  <a:lnTo>
                    <a:pt x="21600" y="12578"/>
                  </a:lnTo>
                  <a:lnTo>
                    <a:pt x="21600" y="12308"/>
                  </a:lnTo>
                  <a:lnTo>
                    <a:pt x="21252" y="12676"/>
                  </a:lnTo>
                  <a:lnTo>
                    <a:pt x="20938" y="13019"/>
                  </a:lnTo>
                  <a:lnTo>
                    <a:pt x="21252" y="12504"/>
                  </a:lnTo>
                  <a:lnTo>
                    <a:pt x="21600" y="12014"/>
                  </a:lnTo>
                  <a:lnTo>
                    <a:pt x="21600" y="11622"/>
                  </a:lnTo>
                  <a:lnTo>
                    <a:pt x="21391" y="11866"/>
                  </a:lnTo>
                  <a:lnTo>
                    <a:pt x="21112" y="12210"/>
                  </a:lnTo>
                  <a:lnTo>
                    <a:pt x="20902" y="12578"/>
                  </a:lnTo>
                  <a:lnTo>
                    <a:pt x="20693" y="12921"/>
                  </a:lnTo>
                  <a:lnTo>
                    <a:pt x="20448" y="13289"/>
                  </a:lnTo>
                  <a:lnTo>
                    <a:pt x="19891" y="14024"/>
                  </a:lnTo>
                  <a:lnTo>
                    <a:pt x="19611" y="14392"/>
                  </a:lnTo>
                  <a:lnTo>
                    <a:pt x="19332" y="14785"/>
                  </a:lnTo>
                  <a:lnTo>
                    <a:pt x="19123" y="15176"/>
                  </a:lnTo>
                  <a:lnTo>
                    <a:pt x="18913" y="15594"/>
                  </a:lnTo>
                  <a:lnTo>
                    <a:pt x="18704" y="16010"/>
                  </a:lnTo>
                  <a:lnTo>
                    <a:pt x="18495" y="16427"/>
                  </a:lnTo>
                  <a:lnTo>
                    <a:pt x="18006" y="17236"/>
                  </a:lnTo>
                  <a:lnTo>
                    <a:pt x="16435" y="19664"/>
                  </a:lnTo>
                  <a:lnTo>
                    <a:pt x="16121" y="20276"/>
                  </a:lnTo>
                  <a:lnTo>
                    <a:pt x="15912" y="20570"/>
                  </a:lnTo>
                  <a:lnTo>
                    <a:pt x="15807" y="20693"/>
                  </a:lnTo>
                  <a:lnTo>
                    <a:pt x="15528" y="20889"/>
                  </a:lnTo>
                  <a:lnTo>
                    <a:pt x="15388" y="20938"/>
                  </a:lnTo>
                  <a:lnTo>
                    <a:pt x="15284" y="20963"/>
                  </a:lnTo>
                  <a:lnTo>
                    <a:pt x="15145" y="20988"/>
                  </a:lnTo>
                  <a:lnTo>
                    <a:pt x="14865" y="20988"/>
                  </a:lnTo>
                  <a:lnTo>
                    <a:pt x="14551" y="20938"/>
                  </a:lnTo>
                  <a:lnTo>
                    <a:pt x="13714" y="20693"/>
                  </a:lnTo>
                  <a:lnTo>
                    <a:pt x="14167" y="20080"/>
                  </a:lnTo>
                  <a:lnTo>
                    <a:pt x="14203" y="20055"/>
                  </a:lnTo>
                  <a:lnTo>
                    <a:pt x="14412" y="19761"/>
                  </a:lnTo>
                  <a:lnTo>
                    <a:pt x="14656" y="19418"/>
                  </a:lnTo>
                  <a:lnTo>
                    <a:pt x="14865" y="19050"/>
                  </a:lnTo>
                  <a:lnTo>
                    <a:pt x="15214" y="18290"/>
                  </a:lnTo>
                  <a:lnTo>
                    <a:pt x="15284" y="18290"/>
                  </a:lnTo>
                  <a:lnTo>
                    <a:pt x="15319" y="18241"/>
                  </a:lnTo>
                  <a:lnTo>
                    <a:pt x="15319" y="18193"/>
                  </a:lnTo>
                  <a:lnTo>
                    <a:pt x="15284" y="18168"/>
                  </a:lnTo>
                  <a:lnTo>
                    <a:pt x="15388" y="17947"/>
                  </a:lnTo>
                  <a:lnTo>
                    <a:pt x="15424" y="17874"/>
                  </a:lnTo>
                  <a:lnTo>
                    <a:pt x="15459" y="17874"/>
                  </a:lnTo>
                  <a:lnTo>
                    <a:pt x="15528" y="17898"/>
                  </a:lnTo>
                  <a:lnTo>
                    <a:pt x="15564" y="17874"/>
                  </a:lnTo>
                  <a:lnTo>
                    <a:pt x="15598" y="17849"/>
                  </a:lnTo>
                  <a:lnTo>
                    <a:pt x="15598" y="17825"/>
                  </a:lnTo>
                  <a:lnTo>
                    <a:pt x="15493" y="17702"/>
                  </a:lnTo>
                  <a:lnTo>
                    <a:pt x="15702" y="17310"/>
                  </a:lnTo>
                  <a:lnTo>
                    <a:pt x="15773" y="17285"/>
                  </a:lnTo>
                  <a:lnTo>
                    <a:pt x="15807" y="17260"/>
                  </a:lnTo>
                  <a:lnTo>
                    <a:pt x="15807" y="17212"/>
                  </a:lnTo>
                  <a:lnTo>
                    <a:pt x="15773" y="17187"/>
                  </a:lnTo>
                  <a:lnTo>
                    <a:pt x="15912" y="16917"/>
                  </a:lnTo>
                  <a:lnTo>
                    <a:pt x="15982" y="16917"/>
                  </a:lnTo>
                  <a:lnTo>
                    <a:pt x="16052" y="16893"/>
                  </a:lnTo>
                  <a:lnTo>
                    <a:pt x="16052" y="16819"/>
                  </a:lnTo>
                  <a:lnTo>
                    <a:pt x="16017" y="16746"/>
                  </a:lnTo>
                  <a:lnTo>
                    <a:pt x="16435" y="15985"/>
                  </a:lnTo>
                  <a:lnTo>
                    <a:pt x="16471" y="16010"/>
                  </a:lnTo>
                  <a:lnTo>
                    <a:pt x="16575" y="16010"/>
                  </a:lnTo>
                  <a:lnTo>
                    <a:pt x="16610" y="15985"/>
                  </a:lnTo>
                  <a:lnTo>
                    <a:pt x="16610" y="15961"/>
                  </a:lnTo>
                  <a:lnTo>
                    <a:pt x="16540" y="15814"/>
                  </a:lnTo>
                  <a:lnTo>
                    <a:pt x="16785" y="15470"/>
                  </a:lnTo>
                  <a:lnTo>
                    <a:pt x="16994" y="15152"/>
                  </a:lnTo>
                  <a:lnTo>
                    <a:pt x="17029" y="15152"/>
                  </a:lnTo>
                  <a:lnTo>
                    <a:pt x="17099" y="15128"/>
                  </a:lnTo>
                  <a:lnTo>
                    <a:pt x="17134" y="15128"/>
                  </a:lnTo>
                  <a:lnTo>
                    <a:pt x="17134" y="15079"/>
                  </a:lnTo>
                  <a:lnTo>
                    <a:pt x="17099" y="14980"/>
                  </a:lnTo>
                  <a:lnTo>
                    <a:pt x="17273" y="14711"/>
                  </a:lnTo>
                  <a:lnTo>
                    <a:pt x="17308" y="14711"/>
                  </a:lnTo>
                  <a:lnTo>
                    <a:pt x="17343" y="14686"/>
                  </a:lnTo>
                  <a:lnTo>
                    <a:pt x="17482" y="14735"/>
                  </a:lnTo>
                  <a:lnTo>
                    <a:pt x="17657" y="14760"/>
                  </a:lnTo>
                  <a:lnTo>
                    <a:pt x="18215" y="14907"/>
                  </a:lnTo>
                  <a:lnTo>
                    <a:pt x="18599" y="15054"/>
                  </a:lnTo>
                  <a:lnTo>
                    <a:pt x="18774" y="15128"/>
                  </a:lnTo>
                  <a:lnTo>
                    <a:pt x="18983" y="15152"/>
                  </a:lnTo>
                  <a:lnTo>
                    <a:pt x="19018" y="15152"/>
                  </a:lnTo>
                  <a:lnTo>
                    <a:pt x="19053" y="15128"/>
                  </a:lnTo>
                  <a:lnTo>
                    <a:pt x="19088" y="15079"/>
                  </a:lnTo>
                  <a:lnTo>
                    <a:pt x="19088" y="15054"/>
                  </a:lnTo>
                  <a:lnTo>
                    <a:pt x="19053" y="14980"/>
                  </a:lnTo>
                  <a:lnTo>
                    <a:pt x="18949" y="14932"/>
                  </a:lnTo>
                  <a:lnTo>
                    <a:pt x="18739" y="14833"/>
                  </a:lnTo>
                  <a:lnTo>
                    <a:pt x="18320" y="14711"/>
                  </a:lnTo>
                  <a:lnTo>
                    <a:pt x="17867" y="14588"/>
                  </a:lnTo>
                  <a:lnTo>
                    <a:pt x="17587" y="14539"/>
                  </a:lnTo>
                  <a:lnTo>
                    <a:pt x="17482" y="14539"/>
                  </a:lnTo>
                  <a:lnTo>
                    <a:pt x="17377" y="14564"/>
                  </a:lnTo>
                  <a:lnTo>
                    <a:pt x="17587" y="14245"/>
                  </a:lnTo>
                  <a:lnTo>
                    <a:pt x="17691" y="14245"/>
                  </a:lnTo>
                  <a:lnTo>
                    <a:pt x="17727" y="14196"/>
                  </a:lnTo>
                  <a:lnTo>
                    <a:pt x="17762" y="14171"/>
                  </a:lnTo>
                  <a:lnTo>
                    <a:pt x="17727" y="14123"/>
                  </a:lnTo>
                  <a:lnTo>
                    <a:pt x="17691" y="14098"/>
                  </a:lnTo>
                  <a:lnTo>
                    <a:pt x="17936" y="13730"/>
                  </a:lnTo>
                  <a:lnTo>
                    <a:pt x="18076" y="13509"/>
                  </a:lnTo>
                  <a:lnTo>
                    <a:pt x="18110" y="13485"/>
                  </a:lnTo>
                  <a:lnTo>
                    <a:pt x="18145" y="13436"/>
                  </a:lnTo>
                  <a:lnTo>
                    <a:pt x="18635" y="12700"/>
                  </a:lnTo>
                  <a:lnTo>
                    <a:pt x="18704" y="12700"/>
                  </a:lnTo>
                  <a:lnTo>
                    <a:pt x="18739" y="12652"/>
                  </a:lnTo>
                  <a:lnTo>
                    <a:pt x="18704" y="12578"/>
                  </a:lnTo>
                  <a:lnTo>
                    <a:pt x="19053" y="12063"/>
                  </a:lnTo>
                  <a:lnTo>
                    <a:pt x="19088" y="12038"/>
                  </a:lnTo>
                  <a:lnTo>
                    <a:pt x="19088" y="12014"/>
                  </a:lnTo>
                  <a:lnTo>
                    <a:pt x="20239" y="10273"/>
                  </a:lnTo>
                  <a:lnTo>
                    <a:pt x="20414" y="10371"/>
                  </a:lnTo>
                  <a:lnTo>
                    <a:pt x="20588" y="10420"/>
                  </a:lnTo>
                  <a:lnTo>
                    <a:pt x="20972" y="10519"/>
                  </a:lnTo>
                  <a:lnTo>
                    <a:pt x="21600" y="10714"/>
                  </a:lnTo>
                  <a:lnTo>
                    <a:pt x="21600" y="10519"/>
                  </a:lnTo>
                  <a:lnTo>
                    <a:pt x="21391" y="10469"/>
                  </a:lnTo>
                  <a:lnTo>
                    <a:pt x="20833" y="10298"/>
                  </a:lnTo>
                  <a:lnTo>
                    <a:pt x="20553" y="10248"/>
                  </a:lnTo>
                  <a:lnTo>
                    <a:pt x="20274" y="10224"/>
                  </a:lnTo>
                  <a:lnTo>
                    <a:pt x="20344" y="10101"/>
                  </a:lnTo>
                  <a:lnTo>
                    <a:pt x="20588" y="9660"/>
                  </a:lnTo>
                  <a:lnTo>
                    <a:pt x="20798" y="9219"/>
                  </a:lnTo>
                  <a:lnTo>
                    <a:pt x="21007" y="8802"/>
                  </a:lnTo>
                  <a:lnTo>
                    <a:pt x="21252" y="8361"/>
                  </a:lnTo>
                  <a:lnTo>
                    <a:pt x="21426" y="8115"/>
                  </a:lnTo>
                  <a:lnTo>
                    <a:pt x="21600" y="7895"/>
                  </a:lnTo>
                  <a:lnTo>
                    <a:pt x="21600" y="7552"/>
                  </a:lnTo>
                  <a:lnTo>
                    <a:pt x="21531" y="7625"/>
                  </a:lnTo>
                  <a:lnTo>
                    <a:pt x="21147" y="7134"/>
                  </a:lnTo>
                  <a:lnTo>
                    <a:pt x="21007" y="6890"/>
                  </a:lnTo>
                  <a:lnTo>
                    <a:pt x="20867" y="6620"/>
                  </a:lnTo>
                  <a:lnTo>
                    <a:pt x="20867" y="6596"/>
                  </a:lnTo>
                  <a:lnTo>
                    <a:pt x="20833" y="6620"/>
                  </a:lnTo>
                  <a:lnTo>
                    <a:pt x="20833" y="6767"/>
                  </a:lnTo>
                  <a:lnTo>
                    <a:pt x="20867" y="6939"/>
                  </a:lnTo>
                  <a:lnTo>
                    <a:pt x="21007" y="7233"/>
                  </a:lnTo>
                  <a:lnTo>
                    <a:pt x="21181" y="7527"/>
                  </a:lnTo>
                  <a:lnTo>
                    <a:pt x="21391" y="7796"/>
                  </a:lnTo>
                  <a:lnTo>
                    <a:pt x="21217" y="8042"/>
                  </a:lnTo>
                  <a:lnTo>
                    <a:pt x="21077" y="7919"/>
                  </a:lnTo>
                  <a:lnTo>
                    <a:pt x="21007" y="7796"/>
                  </a:lnTo>
                  <a:lnTo>
                    <a:pt x="20833" y="7552"/>
                  </a:lnTo>
                  <a:lnTo>
                    <a:pt x="20728" y="7429"/>
                  </a:lnTo>
                  <a:lnTo>
                    <a:pt x="20588" y="7331"/>
                  </a:lnTo>
                  <a:lnTo>
                    <a:pt x="20553" y="7331"/>
                  </a:lnTo>
                  <a:lnTo>
                    <a:pt x="20553" y="7355"/>
                  </a:lnTo>
                  <a:lnTo>
                    <a:pt x="20658" y="7502"/>
                  </a:lnTo>
                  <a:lnTo>
                    <a:pt x="20728" y="7649"/>
                  </a:lnTo>
                  <a:lnTo>
                    <a:pt x="20867" y="7944"/>
                  </a:lnTo>
                  <a:lnTo>
                    <a:pt x="20972" y="8067"/>
                  </a:lnTo>
                  <a:lnTo>
                    <a:pt x="21112" y="8189"/>
                  </a:lnTo>
                  <a:lnTo>
                    <a:pt x="20938" y="8434"/>
                  </a:lnTo>
                  <a:lnTo>
                    <a:pt x="20867" y="8410"/>
                  </a:lnTo>
                  <a:lnTo>
                    <a:pt x="20624" y="8214"/>
                  </a:lnTo>
                  <a:lnTo>
                    <a:pt x="20484" y="8091"/>
                  </a:lnTo>
                  <a:lnTo>
                    <a:pt x="20379" y="7944"/>
                  </a:lnTo>
                  <a:lnTo>
                    <a:pt x="20205" y="7674"/>
                  </a:lnTo>
                  <a:lnTo>
                    <a:pt x="20170" y="7649"/>
                  </a:lnTo>
                  <a:lnTo>
                    <a:pt x="20902" y="6497"/>
                  </a:lnTo>
                  <a:lnTo>
                    <a:pt x="21600" y="5345"/>
                  </a:lnTo>
                  <a:lnTo>
                    <a:pt x="21600" y="4854"/>
                  </a:lnTo>
                  <a:lnTo>
                    <a:pt x="21077" y="5713"/>
                  </a:lnTo>
                  <a:lnTo>
                    <a:pt x="20030" y="7429"/>
                  </a:lnTo>
                  <a:lnTo>
                    <a:pt x="19472" y="8262"/>
                  </a:lnTo>
                  <a:lnTo>
                    <a:pt x="19018" y="8949"/>
                  </a:lnTo>
                  <a:lnTo>
                    <a:pt x="18564" y="9635"/>
                  </a:lnTo>
                  <a:lnTo>
                    <a:pt x="18145" y="9562"/>
                  </a:lnTo>
                  <a:lnTo>
                    <a:pt x="17796" y="9464"/>
                  </a:lnTo>
                  <a:lnTo>
                    <a:pt x="17413" y="9366"/>
                  </a:lnTo>
                  <a:lnTo>
                    <a:pt x="17063" y="9243"/>
                  </a:lnTo>
                  <a:lnTo>
                    <a:pt x="15668" y="8704"/>
                  </a:lnTo>
                  <a:lnTo>
                    <a:pt x="14865" y="8458"/>
                  </a:lnTo>
                  <a:lnTo>
                    <a:pt x="13261" y="8017"/>
                  </a:lnTo>
                  <a:lnTo>
                    <a:pt x="12457" y="7796"/>
                  </a:lnTo>
                  <a:lnTo>
                    <a:pt x="11027" y="7355"/>
                  </a:lnTo>
                  <a:lnTo>
                    <a:pt x="9561" y="6914"/>
                  </a:lnTo>
                  <a:lnTo>
                    <a:pt x="8619" y="6669"/>
                  </a:lnTo>
                  <a:lnTo>
                    <a:pt x="8165" y="6546"/>
                  </a:lnTo>
                  <a:lnTo>
                    <a:pt x="7711" y="6399"/>
                  </a:lnTo>
                  <a:lnTo>
                    <a:pt x="7258" y="6277"/>
                  </a:lnTo>
                  <a:lnTo>
                    <a:pt x="7049" y="6228"/>
                  </a:lnTo>
                  <a:lnTo>
                    <a:pt x="6804" y="6178"/>
                  </a:lnTo>
                  <a:lnTo>
                    <a:pt x="8305" y="3825"/>
                  </a:lnTo>
                  <a:lnTo>
                    <a:pt x="8863" y="2917"/>
                  </a:lnTo>
                  <a:lnTo>
                    <a:pt x="9421" y="2011"/>
                  </a:lnTo>
                  <a:lnTo>
                    <a:pt x="9666" y="1545"/>
                  </a:lnTo>
                  <a:lnTo>
                    <a:pt x="9875" y="1079"/>
                  </a:lnTo>
                  <a:lnTo>
                    <a:pt x="10050" y="588"/>
                  </a:lnTo>
                  <a:lnTo>
                    <a:pt x="10225" y="122"/>
                  </a:lnTo>
                  <a:lnTo>
                    <a:pt x="10259" y="147"/>
                  </a:lnTo>
                  <a:lnTo>
                    <a:pt x="10748" y="269"/>
                  </a:lnTo>
                  <a:lnTo>
                    <a:pt x="11167" y="393"/>
                  </a:lnTo>
                  <a:lnTo>
                    <a:pt x="12074" y="711"/>
                  </a:lnTo>
                  <a:lnTo>
                    <a:pt x="12528" y="834"/>
                  </a:lnTo>
                  <a:lnTo>
                    <a:pt x="13016" y="931"/>
                  </a:lnTo>
                  <a:lnTo>
                    <a:pt x="13958" y="1152"/>
                  </a:lnTo>
                  <a:lnTo>
                    <a:pt x="15005" y="1397"/>
                  </a:lnTo>
                  <a:lnTo>
                    <a:pt x="16052" y="1716"/>
                  </a:lnTo>
                  <a:lnTo>
                    <a:pt x="18110" y="2354"/>
                  </a:lnTo>
                  <a:lnTo>
                    <a:pt x="19263" y="2673"/>
                  </a:lnTo>
                  <a:lnTo>
                    <a:pt x="20414" y="2991"/>
                  </a:lnTo>
                  <a:lnTo>
                    <a:pt x="21495" y="3310"/>
                  </a:lnTo>
                  <a:lnTo>
                    <a:pt x="21600" y="3335"/>
                  </a:lnTo>
                  <a:lnTo>
                    <a:pt x="21600" y="3089"/>
                  </a:lnTo>
                  <a:lnTo>
                    <a:pt x="20763" y="2868"/>
                  </a:lnTo>
                  <a:lnTo>
                    <a:pt x="19402" y="2501"/>
                  </a:lnTo>
                  <a:lnTo>
                    <a:pt x="18041" y="2108"/>
                  </a:lnTo>
                  <a:lnTo>
                    <a:pt x="16052" y="1496"/>
                  </a:lnTo>
                  <a:lnTo>
                    <a:pt x="15040" y="1202"/>
                  </a:lnTo>
                  <a:lnTo>
                    <a:pt x="14028" y="956"/>
                  </a:lnTo>
                  <a:lnTo>
                    <a:pt x="12911" y="711"/>
                  </a:lnTo>
                  <a:lnTo>
                    <a:pt x="12353" y="564"/>
                  </a:lnTo>
                  <a:lnTo>
                    <a:pt x="11829" y="393"/>
                  </a:lnTo>
                  <a:lnTo>
                    <a:pt x="11446" y="269"/>
                  </a:lnTo>
                  <a:lnTo>
                    <a:pt x="11062" y="147"/>
                  </a:lnTo>
                  <a:lnTo>
                    <a:pt x="10713" y="74"/>
                  </a:lnTo>
                  <a:lnTo>
                    <a:pt x="10294" y="25"/>
                  </a:lnTo>
                  <a:lnTo>
                    <a:pt x="10259" y="25"/>
                  </a:lnTo>
                  <a:lnTo>
                    <a:pt x="10225" y="49"/>
                  </a:lnTo>
                  <a:lnTo>
                    <a:pt x="10190" y="0"/>
                  </a:lnTo>
                  <a:close/>
                </a:path>
              </a:pathLst>
            </a:custGeom>
            <a:solidFill>
              <a:srgbClr val="95A5A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67" name="Shape 1553"/>
            <p:cNvSpPr/>
            <p:nvPr/>
          </p:nvSpPr>
          <p:spPr>
            <a:xfrm>
              <a:off x="7541055" y="2538266"/>
              <a:ext cx="1610945" cy="192823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9" y="8109"/>
                  </a:moveTo>
                  <a:lnTo>
                    <a:pt x="180" y="8134"/>
                  </a:lnTo>
                  <a:lnTo>
                    <a:pt x="180" y="8109"/>
                  </a:lnTo>
                  <a:close/>
                  <a:moveTo>
                    <a:pt x="1108" y="7384"/>
                  </a:moveTo>
                  <a:lnTo>
                    <a:pt x="1467" y="7584"/>
                  </a:lnTo>
                  <a:lnTo>
                    <a:pt x="1767" y="7784"/>
                  </a:lnTo>
                  <a:lnTo>
                    <a:pt x="2366" y="8235"/>
                  </a:lnTo>
                  <a:lnTo>
                    <a:pt x="2726" y="8510"/>
                  </a:lnTo>
                  <a:lnTo>
                    <a:pt x="3085" y="8760"/>
                  </a:lnTo>
                  <a:lnTo>
                    <a:pt x="3445" y="9010"/>
                  </a:lnTo>
                  <a:lnTo>
                    <a:pt x="3775" y="9261"/>
                  </a:lnTo>
                  <a:lnTo>
                    <a:pt x="4374" y="9761"/>
                  </a:lnTo>
                  <a:lnTo>
                    <a:pt x="4943" y="10287"/>
                  </a:lnTo>
                  <a:lnTo>
                    <a:pt x="5093" y="10412"/>
                  </a:lnTo>
                  <a:lnTo>
                    <a:pt x="5093" y="10462"/>
                  </a:lnTo>
                  <a:lnTo>
                    <a:pt x="5153" y="10513"/>
                  </a:lnTo>
                  <a:lnTo>
                    <a:pt x="5213" y="10513"/>
                  </a:lnTo>
                  <a:lnTo>
                    <a:pt x="5662" y="10863"/>
                  </a:lnTo>
                  <a:lnTo>
                    <a:pt x="5872" y="11063"/>
                  </a:lnTo>
                  <a:lnTo>
                    <a:pt x="6081" y="11238"/>
                  </a:lnTo>
                  <a:lnTo>
                    <a:pt x="5991" y="11339"/>
                  </a:lnTo>
                  <a:lnTo>
                    <a:pt x="5901" y="11438"/>
                  </a:lnTo>
                  <a:lnTo>
                    <a:pt x="5752" y="11614"/>
                  </a:lnTo>
                  <a:lnTo>
                    <a:pt x="5482" y="11864"/>
                  </a:lnTo>
                  <a:lnTo>
                    <a:pt x="5362" y="12014"/>
                  </a:lnTo>
                  <a:lnTo>
                    <a:pt x="5243" y="12139"/>
                  </a:lnTo>
                  <a:lnTo>
                    <a:pt x="4973" y="11864"/>
                  </a:lnTo>
                  <a:lnTo>
                    <a:pt x="4404" y="11388"/>
                  </a:lnTo>
                  <a:lnTo>
                    <a:pt x="4104" y="11163"/>
                  </a:lnTo>
                  <a:lnTo>
                    <a:pt x="3325" y="10562"/>
                  </a:lnTo>
                  <a:lnTo>
                    <a:pt x="2936" y="10287"/>
                  </a:lnTo>
                  <a:lnTo>
                    <a:pt x="2516" y="10037"/>
                  </a:lnTo>
                  <a:lnTo>
                    <a:pt x="2127" y="9786"/>
                  </a:lnTo>
                  <a:lnTo>
                    <a:pt x="1737" y="9486"/>
                  </a:lnTo>
                  <a:lnTo>
                    <a:pt x="1408" y="9160"/>
                  </a:lnTo>
                  <a:lnTo>
                    <a:pt x="1078" y="8836"/>
                  </a:lnTo>
                  <a:lnTo>
                    <a:pt x="928" y="8685"/>
                  </a:lnTo>
                  <a:lnTo>
                    <a:pt x="629" y="8410"/>
                  </a:lnTo>
                  <a:lnTo>
                    <a:pt x="359" y="8184"/>
                  </a:lnTo>
                  <a:lnTo>
                    <a:pt x="239" y="8134"/>
                  </a:lnTo>
                  <a:lnTo>
                    <a:pt x="209" y="8109"/>
                  </a:lnTo>
                  <a:lnTo>
                    <a:pt x="239" y="8109"/>
                  </a:lnTo>
                  <a:lnTo>
                    <a:pt x="270" y="8085"/>
                  </a:lnTo>
                  <a:lnTo>
                    <a:pt x="389" y="8010"/>
                  </a:lnTo>
                  <a:lnTo>
                    <a:pt x="539" y="7809"/>
                  </a:lnTo>
                  <a:lnTo>
                    <a:pt x="928" y="7484"/>
                  </a:lnTo>
                  <a:lnTo>
                    <a:pt x="1108" y="7384"/>
                  </a:lnTo>
                  <a:close/>
                  <a:moveTo>
                    <a:pt x="15129" y="2302"/>
                  </a:moveTo>
                  <a:lnTo>
                    <a:pt x="15249" y="2603"/>
                  </a:lnTo>
                  <a:lnTo>
                    <a:pt x="15368" y="2903"/>
                  </a:lnTo>
                  <a:lnTo>
                    <a:pt x="15668" y="3479"/>
                  </a:lnTo>
                  <a:lnTo>
                    <a:pt x="15788" y="3704"/>
                  </a:lnTo>
                  <a:lnTo>
                    <a:pt x="15878" y="3954"/>
                  </a:lnTo>
                  <a:lnTo>
                    <a:pt x="16028" y="4430"/>
                  </a:lnTo>
                  <a:lnTo>
                    <a:pt x="16238" y="5431"/>
                  </a:lnTo>
                  <a:lnTo>
                    <a:pt x="16477" y="6483"/>
                  </a:lnTo>
                  <a:lnTo>
                    <a:pt x="16267" y="6508"/>
                  </a:lnTo>
                  <a:lnTo>
                    <a:pt x="16058" y="6532"/>
                  </a:lnTo>
                  <a:lnTo>
                    <a:pt x="15638" y="6633"/>
                  </a:lnTo>
                  <a:lnTo>
                    <a:pt x="14859" y="6883"/>
                  </a:lnTo>
                  <a:lnTo>
                    <a:pt x="14200" y="7058"/>
                  </a:lnTo>
                  <a:lnTo>
                    <a:pt x="13542" y="7208"/>
                  </a:lnTo>
                  <a:lnTo>
                    <a:pt x="12163" y="7459"/>
                  </a:lnTo>
                  <a:lnTo>
                    <a:pt x="11474" y="7584"/>
                  </a:lnTo>
                  <a:lnTo>
                    <a:pt x="10755" y="7734"/>
                  </a:lnTo>
                  <a:lnTo>
                    <a:pt x="9377" y="8085"/>
                  </a:lnTo>
                  <a:lnTo>
                    <a:pt x="8838" y="8210"/>
                  </a:lnTo>
                  <a:lnTo>
                    <a:pt x="8268" y="8310"/>
                  </a:lnTo>
                  <a:lnTo>
                    <a:pt x="7969" y="8385"/>
                  </a:lnTo>
                  <a:lnTo>
                    <a:pt x="7699" y="8460"/>
                  </a:lnTo>
                  <a:lnTo>
                    <a:pt x="7460" y="8535"/>
                  </a:lnTo>
                  <a:lnTo>
                    <a:pt x="7220" y="8660"/>
                  </a:lnTo>
                  <a:lnTo>
                    <a:pt x="7190" y="8685"/>
                  </a:lnTo>
                  <a:lnTo>
                    <a:pt x="7190" y="8735"/>
                  </a:lnTo>
                  <a:lnTo>
                    <a:pt x="7220" y="8785"/>
                  </a:lnTo>
                  <a:lnTo>
                    <a:pt x="7280" y="8785"/>
                  </a:lnTo>
                  <a:lnTo>
                    <a:pt x="7819" y="8635"/>
                  </a:lnTo>
                  <a:lnTo>
                    <a:pt x="8358" y="8535"/>
                  </a:lnTo>
                  <a:lnTo>
                    <a:pt x="8898" y="8435"/>
                  </a:lnTo>
                  <a:lnTo>
                    <a:pt x="9437" y="8310"/>
                  </a:lnTo>
                  <a:lnTo>
                    <a:pt x="10725" y="7984"/>
                  </a:lnTo>
                  <a:lnTo>
                    <a:pt x="12014" y="7709"/>
                  </a:lnTo>
                  <a:lnTo>
                    <a:pt x="13332" y="7484"/>
                  </a:lnTo>
                  <a:lnTo>
                    <a:pt x="13961" y="7358"/>
                  </a:lnTo>
                  <a:lnTo>
                    <a:pt x="14590" y="7208"/>
                  </a:lnTo>
                  <a:lnTo>
                    <a:pt x="15069" y="7058"/>
                  </a:lnTo>
                  <a:lnTo>
                    <a:pt x="15548" y="6908"/>
                  </a:lnTo>
                  <a:lnTo>
                    <a:pt x="16028" y="6783"/>
                  </a:lnTo>
                  <a:lnTo>
                    <a:pt x="16267" y="6733"/>
                  </a:lnTo>
                  <a:lnTo>
                    <a:pt x="16537" y="6708"/>
                  </a:lnTo>
                  <a:lnTo>
                    <a:pt x="16627" y="7083"/>
                  </a:lnTo>
                  <a:lnTo>
                    <a:pt x="16447" y="7083"/>
                  </a:lnTo>
                  <a:lnTo>
                    <a:pt x="16238" y="7109"/>
                  </a:lnTo>
                  <a:lnTo>
                    <a:pt x="15878" y="7184"/>
                  </a:lnTo>
                  <a:lnTo>
                    <a:pt x="15159" y="7409"/>
                  </a:lnTo>
                  <a:lnTo>
                    <a:pt x="14560" y="7584"/>
                  </a:lnTo>
                  <a:lnTo>
                    <a:pt x="13930" y="7734"/>
                  </a:lnTo>
                  <a:lnTo>
                    <a:pt x="12702" y="8010"/>
                  </a:lnTo>
                  <a:lnTo>
                    <a:pt x="10066" y="8610"/>
                  </a:lnTo>
                  <a:lnTo>
                    <a:pt x="8748" y="8885"/>
                  </a:lnTo>
                  <a:lnTo>
                    <a:pt x="7429" y="9160"/>
                  </a:lnTo>
                  <a:lnTo>
                    <a:pt x="7370" y="9186"/>
                  </a:lnTo>
                  <a:lnTo>
                    <a:pt x="7370" y="9261"/>
                  </a:lnTo>
                  <a:lnTo>
                    <a:pt x="7400" y="9311"/>
                  </a:lnTo>
                  <a:lnTo>
                    <a:pt x="7460" y="9336"/>
                  </a:lnTo>
                  <a:lnTo>
                    <a:pt x="8089" y="9261"/>
                  </a:lnTo>
                  <a:lnTo>
                    <a:pt x="8688" y="9186"/>
                  </a:lnTo>
                  <a:lnTo>
                    <a:pt x="9317" y="9061"/>
                  </a:lnTo>
                  <a:lnTo>
                    <a:pt x="9916" y="8935"/>
                  </a:lnTo>
                  <a:lnTo>
                    <a:pt x="11144" y="8635"/>
                  </a:lnTo>
                  <a:lnTo>
                    <a:pt x="12343" y="8334"/>
                  </a:lnTo>
                  <a:lnTo>
                    <a:pt x="13631" y="8034"/>
                  </a:lnTo>
                  <a:lnTo>
                    <a:pt x="14919" y="7709"/>
                  </a:lnTo>
                  <a:lnTo>
                    <a:pt x="15788" y="7484"/>
                  </a:lnTo>
                  <a:lnTo>
                    <a:pt x="16238" y="7384"/>
                  </a:lnTo>
                  <a:lnTo>
                    <a:pt x="16687" y="7309"/>
                  </a:lnTo>
                  <a:lnTo>
                    <a:pt x="16777" y="7709"/>
                  </a:lnTo>
                  <a:lnTo>
                    <a:pt x="14440" y="8310"/>
                  </a:lnTo>
                  <a:lnTo>
                    <a:pt x="13242" y="8560"/>
                  </a:lnTo>
                  <a:lnTo>
                    <a:pt x="10905" y="9010"/>
                  </a:lnTo>
                  <a:lnTo>
                    <a:pt x="9766" y="9261"/>
                  </a:lnTo>
                  <a:lnTo>
                    <a:pt x="8658" y="9486"/>
                  </a:lnTo>
                  <a:lnTo>
                    <a:pt x="8119" y="9636"/>
                  </a:lnTo>
                  <a:lnTo>
                    <a:pt x="7939" y="9737"/>
                  </a:lnTo>
                  <a:lnTo>
                    <a:pt x="7819" y="9761"/>
                  </a:lnTo>
                  <a:lnTo>
                    <a:pt x="7759" y="9786"/>
                  </a:lnTo>
                  <a:lnTo>
                    <a:pt x="7699" y="9812"/>
                  </a:lnTo>
                  <a:lnTo>
                    <a:pt x="7670" y="9836"/>
                  </a:lnTo>
                  <a:lnTo>
                    <a:pt x="7670" y="9887"/>
                  </a:lnTo>
                  <a:lnTo>
                    <a:pt x="7729" y="9911"/>
                  </a:lnTo>
                  <a:lnTo>
                    <a:pt x="7789" y="9962"/>
                  </a:lnTo>
                  <a:lnTo>
                    <a:pt x="7879" y="9962"/>
                  </a:lnTo>
                  <a:lnTo>
                    <a:pt x="8029" y="9887"/>
                  </a:lnTo>
                  <a:lnTo>
                    <a:pt x="8358" y="9786"/>
                  </a:lnTo>
                  <a:lnTo>
                    <a:pt x="8658" y="9711"/>
                  </a:lnTo>
                  <a:lnTo>
                    <a:pt x="9287" y="9586"/>
                  </a:lnTo>
                  <a:lnTo>
                    <a:pt x="10485" y="9311"/>
                  </a:lnTo>
                  <a:lnTo>
                    <a:pt x="11085" y="9186"/>
                  </a:lnTo>
                  <a:lnTo>
                    <a:pt x="11714" y="9085"/>
                  </a:lnTo>
                  <a:lnTo>
                    <a:pt x="13002" y="8836"/>
                  </a:lnTo>
                  <a:lnTo>
                    <a:pt x="14290" y="8560"/>
                  </a:lnTo>
                  <a:lnTo>
                    <a:pt x="15578" y="8259"/>
                  </a:lnTo>
                  <a:lnTo>
                    <a:pt x="16837" y="7934"/>
                  </a:lnTo>
                  <a:lnTo>
                    <a:pt x="16927" y="8235"/>
                  </a:lnTo>
                  <a:lnTo>
                    <a:pt x="15728" y="8485"/>
                  </a:lnTo>
                  <a:lnTo>
                    <a:pt x="14530" y="8760"/>
                  </a:lnTo>
                  <a:lnTo>
                    <a:pt x="13332" y="9035"/>
                  </a:lnTo>
                  <a:lnTo>
                    <a:pt x="12133" y="9235"/>
                  </a:lnTo>
                  <a:lnTo>
                    <a:pt x="11563" y="9361"/>
                  </a:lnTo>
                  <a:lnTo>
                    <a:pt x="11024" y="9486"/>
                  </a:lnTo>
                  <a:lnTo>
                    <a:pt x="9976" y="9786"/>
                  </a:lnTo>
                  <a:lnTo>
                    <a:pt x="9467" y="9887"/>
                  </a:lnTo>
                  <a:lnTo>
                    <a:pt x="8928" y="9986"/>
                  </a:lnTo>
                  <a:lnTo>
                    <a:pt x="8418" y="10087"/>
                  </a:lnTo>
                  <a:lnTo>
                    <a:pt x="8179" y="10162"/>
                  </a:lnTo>
                  <a:lnTo>
                    <a:pt x="7939" y="10262"/>
                  </a:lnTo>
                  <a:lnTo>
                    <a:pt x="7939" y="10362"/>
                  </a:lnTo>
                  <a:lnTo>
                    <a:pt x="7999" y="10362"/>
                  </a:lnTo>
                  <a:lnTo>
                    <a:pt x="8538" y="10287"/>
                  </a:lnTo>
                  <a:lnTo>
                    <a:pt x="9047" y="10187"/>
                  </a:lnTo>
                  <a:lnTo>
                    <a:pt x="10096" y="9937"/>
                  </a:lnTo>
                  <a:lnTo>
                    <a:pt x="11144" y="9661"/>
                  </a:lnTo>
                  <a:lnTo>
                    <a:pt x="11653" y="9536"/>
                  </a:lnTo>
                  <a:lnTo>
                    <a:pt x="12193" y="9436"/>
                  </a:lnTo>
                  <a:lnTo>
                    <a:pt x="13391" y="9235"/>
                  </a:lnTo>
                  <a:lnTo>
                    <a:pt x="13991" y="9111"/>
                  </a:lnTo>
                  <a:lnTo>
                    <a:pt x="14590" y="8986"/>
                  </a:lnTo>
                  <a:lnTo>
                    <a:pt x="15788" y="8710"/>
                  </a:lnTo>
                  <a:lnTo>
                    <a:pt x="16986" y="8435"/>
                  </a:lnTo>
                  <a:lnTo>
                    <a:pt x="17106" y="8785"/>
                  </a:lnTo>
                  <a:lnTo>
                    <a:pt x="17076" y="8785"/>
                  </a:lnTo>
                  <a:lnTo>
                    <a:pt x="16447" y="8860"/>
                  </a:lnTo>
                  <a:lnTo>
                    <a:pt x="15848" y="8986"/>
                  </a:lnTo>
                  <a:lnTo>
                    <a:pt x="15249" y="9111"/>
                  </a:lnTo>
                  <a:lnTo>
                    <a:pt x="14620" y="9261"/>
                  </a:lnTo>
                  <a:lnTo>
                    <a:pt x="13421" y="9611"/>
                  </a:lnTo>
                  <a:lnTo>
                    <a:pt x="12823" y="9761"/>
                  </a:lnTo>
                  <a:lnTo>
                    <a:pt x="12223" y="9911"/>
                  </a:lnTo>
                  <a:lnTo>
                    <a:pt x="9796" y="10412"/>
                  </a:lnTo>
                  <a:lnTo>
                    <a:pt x="9317" y="10513"/>
                  </a:lnTo>
                  <a:lnTo>
                    <a:pt x="8777" y="10612"/>
                  </a:lnTo>
                  <a:lnTo>
                    <a:pt x="8508" y="10687"/>
                  </a:lnTo>
                  <a:lnTo>
                    <a:pt x="8268" y="10762"/>
                  </a:lnTo>
                  <a:lnTo>
                    <a:pt x="8058" y="10863"/>
                  </a:lnTo>
                  <a:lnTo>
                    <a:pt x="7879" y="10988"/>
                  </a:lnTo>
                  <a:lnTo>
                    <a:pt x="7879" y="11013"/>
                  </a:lnTo>
                  <a:lnTo>
                    <a:pt x="7909" y="11038"/>
                  </a:lnTo>
                  <a:lnTo>
                    <a:pt x="8119" y="11038"/>
                  </a:lnTo>
                  <a:lnTo>
                    <a:pt x="8389" y="11013"/>
                  </a:lnTo>
                  <a:lnTo>
                    <a:pt x="8628" y="10963"/>
                  </a:lnTo>
                  <a:lnTo>
                    <a:pt x="8898" y="10888"/>
                  </a:lnTo>
                  <a:lnTo>
                    <a:pt x="9377" y="10762"/>
                  </a:lnTo>
                  <a:lnTo>
                    <a:pt x="9856" y="10638"/>
                  </a:lnTo>
                  <a:lnTo>
                    <a:pt x="12104" y="10162"/>
                  </a:lnTo>
                  <a:lnTo>
                    <a:pt x="12733" y="10012"/>
                  </a:lnTo>
                  <a:lnTo>
                    <a:pt x="13332" y="9861"/>
                  </a:lnTo>
                  <a:lnTo>
                    <a:pt x="14560" y="9536"/>
                  </a:lnTo>
                  <a:lnTo>
                    <a:pt x="15189" y="9361"/>
                  </a:lnTo>
                  <a:lnTo>
                    <a:pt x="15818" y="9235"/>
                  </a:lnTo>
                  <a:lnTo>
                    <a:pt x="16447" y="9111"/>
                  </a:lnTo>
                  <a:lnTo>
                    <a:pt x="17076" y="9035"/>
                  </a:lnTo>
                  <a:lnTo>
                    <a:pt x="17166" y="9010"/>
                  </a:lnTo>
                  <a:lnTo>
                    <a:pt x="17286" y="9411"/>
                  </a:lnTo>
                  <a:lnTo>
                    <a:pt x="17047" y="9411"/>
                  </a:lnTo>
                  <a:lnTo>
                    <a:pt x="16806" y="9461"/>
                  </a:lnTo>
                  <a:lnTo>
                    <a:pt x="15609" y="9761"/>
                  </a:lnTo>
                  <a:lnTo>
                    <a:pt x="14800" y="9962"/>
                  </a:lnTo>
                  <a:lnTo>
                    <a:pt x="14020" y="10162"/>
                  </a:lnTo>
                  <a:lnTo>
                    <a:pt x="13211" y="10362"/>
                  </a:lnTo>
                  <a:lnTo>
                    <a:pt x="12433" y="10562"/>
                  </a:lnTo>
                  <a:lnTo>
                    <a:pt x="10276" y="11038"/>
                  </a:lnTo>
                  <a:lnTo>
                    <a:pt x="9137" y="11264"/>
                  </a:lnTo>
                  <a:lnTo>
                    <a:pt x="8838" y="11339"/>
                  </a:lnTo>
                  <a:lnTo>
                    <a:pt x="8658" y="11363"/>
                  </a:lnTo>
                  <a:lnTo>
                    <a:pt x="8478" y="11363"/>
                  </a:lnTo>
                  <a:lnTo>
                    <a:pt x="8448" y="11388"/>
                  </a:lnTo>
                  <a:lnTo>
                    <a:pt x="8448" y="11438"/>
                  </a:lnTo>
                  <a:lnTo>
                    <a:pt x="8568" y="11489"/>
                  </a:lnTo>
                  <a:lnTo>
                    <a:pt x="8688" y="11513"/>
                  </a:lnTo>
                  <a:lnTo>
                    <a:pt x="8838" y="11513"/>
                  </a:lnTo>
                  <a:lnTo>
                    <a:pt x="8987" y="11489"/>
                  </a:lnTo>
                  <a:lnTo>
                    <a:pt x="9287" y="11438"/>
                  </a:lnTo>
                  <a:lnTo>
                    <a:pt x="9527" y="11388"/>
                  </a:lnTo>
                  <a:lnTo>
                    <a:pt x="10725" y="11138"/>
                  </a:lnTo>
                  <a:lnTo>
                    <a:pt x="11924" y="10888"/>
                  </a:lnTo>
                  <a:lnTo>
                    <a:pt x="13242" y="10588"/>
                  </a:lnTo>
                  <a:lnTo>
                    <a:pt x="13901" y="10437"/>
                  </a:lnTo>
                  <a:lnTo>
                    <a:pt x="14530" y="10262"/>
                  </a:lnTo>
                  <a:lnTo>
                    <a:pt x="16118" y="9861"/>
                  </a:lnTo>
                  <a:lnTo>
                    <a:pt x="16687" y="9686"/>
                  </a:lnTo>
                  <a:lnTo>
                    <a:pt x="16986" y="9611"/>
                  </a:lnTo>
                  <a:lnTo>
                    <a:pt x="17346" y="9611"/>
                  </a:lnTo>
                  <a:lnTo>
                    <a:pt x="17795" y="11063"/>
                  </a:lnTo>
                  <a:lnTo>
                    <a:pt x="13362" y="12165"/>
                  </a:lnTo>
                  <a:lnTo>
                    <a:pt x="11175" y="12640"/>
                  </a:lnTo>
                  <a:lnTo>
                    <a:pt x="10575" y="12765"/>
                  </a:lnTo>
                  <a:lnTo>
                    <a:pt x="9976" y="12865"/>
                  </a:lnTo>
                  <a:lnTo>
                    <a:pt x="9377" y="12990"/>
                  </a:lnTo>
                  <a:lnTo>
                    <a:pt x="8808" y="13141"/>
                  </a:lnTo>
                  <a:lnTo>
                    <a:pt x="8777" y="13165"/>
                  </a:lnTo>
                  <a:lnTo>
                    <a:pt x="8777" y="13216"/>
                  </a:lnTo>
                  <a:lnTo>
                    <a:pt x="8808" y="13216"/>
                  </a:lnTo>
                  <a:lnTo>
                    <a:pt x="9317" y="13190"/>
                  </a:lnTo>
                  <a:lnTo>
                    <a:pt x="9827" y="13141"/>
                  </a:lnTo>
                  <a:lnTo>
                    <a:pt x="10785" y="12940"/>
                  </a:lnTo>
                  <a:lnTo>
                    <a:pt x="12014" y="12690"/>
                  </a:lnTo>
                  <a:lnTo>
                    <a:pt x="13211" y="12414"/>
                  </a:lnTo>
                  <a:lnTo>
                    <a:pt x="15548" y="11864"/>
                  </a:lnTo>
                  <a:lnTo>
                    <a:pt x="17856" y="11288"/>
                  </a:lnTo>
                  <a:lnTo>
                    <a:pt x="17945" y="11639"/>
                  </a:lnTo>
                  <a:lnTo>
                    <a:pt x="17466" y="11764"/>
                  </a:lnTo>
                  <a:lnTo>
                    <a:pt x="16986" y="11864"/>
                  </a:lnTo>
                  <a:lnTo>
                    <a:pt x="16507" y="11964"/>
                  </a:lnTo>
                  <a:lnTo>
                    <a:pt x="16028" y="12064"/>
                  </a:lnTo>
                  <a:lnTo>
                    <a:pt x="14829" y="12365"/>
                  </a:lnTo>
                  <a:lnTo>
                    <a:pt x="13631" y="12665"/>
                  </a:lnTo>
                  <a:lnTo>
                    <a:pt x="11444" y="13115"/>
                  </a:lnTo>
                  <a:lnTo>
                    <a:pt x="10336" y="13341"/>
                  </a:lnTo>
                  <a:lnTo>
                    <a:pt x="9796" y="13466"/>
                  </a:lnTo>
                  <a:lnTo>
                    <a:pt x="9257" y="13616"/>
                  </a:lnTo>
                  <a:lnTo>
                    <a:pt x="9167" y="13641"/>
                  </a:lnTo>
                  <a:lnTo>
                    <a:pt x="8568" y="13141"/>
                  </a:lnTo>
                  <a:lnTo>
                    <a:pt x="8119" y="12715"/>
                  </a:lnTo>
                  <a:lnTo>
                    <a:pt x="7609" y="12264"/>
                  </a:lnTo>
                  <a:lnTo>
                    <a:pt x="7070" y="11864"/>
                  </a:lnTo>
                  <a:lnTo>
                    <a:pt x="6771" y="11689"/>
                  </a:lnTo>
                  <a:lnTo>
                    <a:pt x="6471" y="11564"/>
                  </a:lnTo>
                  <a:lnTo>
                    <a:pt x="6381" y="11288"/>
                  </a:lnTo>
                  <a:lnTo>
                    <a:pt x="6381" y="11238"/>
                  </a:lnTo>
                  <a:lnTo>
                    <a:pt x="6321" y="11188"/>
                  </a:lnTo>
                  <a:lnTo>
                    <a:pt x="6022" y="10462"/>
                  </a:lnTo>
                  <a:lnTo>
                    <a:pt x="5872" y="10087"/>
                  </a:lnTo>
                  <a:lnTo>
                    <a:pt x="5752" y="9711"/>
                  </a:lnTo>
                  <a:lnTo>
                    <a:pt x="5423" y="8635"/>
                  </a:lnTo>
                  <a:lnTo>
                    <a:pt x="5153" y="7534"/>
                  </a:lnTo>
                  <a:lnTo>
                    <a:pt x="4883" y="6508"/>
                  </a:lnTo>
                  <a:lnTo>
                    <a:pt x="4733" y="5982"/>
                  </a:lnTo>
                  <a:lnTo>
                    <a:pt x="4643" y="5481"/>
                  </a:lnTo>
                  <a:lnTo>
                    <a:pt x="4643" y="5281"/>
                  </a:lnTo>
                  <a:lnTo>
                    <a:pt x="4673" y="5106"/>
                  </a:lnTo>
                  <a:lnTo>
                    <a:pt x="4733" y="4956"/>
                  </a:lnTo>
                  <a:lnTo>
                    <a:pt x="4823" y="4805"/>
                  </a:lnTo>
                  <a:lnTo>
                    <a:pt x="4943" y="4681"/>
                  </a:lnTo>
                  <a:lnTo>
                    <a:pt x="5093" y="4580"/>
                  </a:lnTo>
                  <a:lnTo>
                    <a:pt x="5272" y="4480"/>
                  </a:lnTo>
                  <a:lnTo>
                    <a:pt x="5452" y="4405"/>
                  </a:lnTo>
                  <a:lnTo>
                    <a:pt x="5692" y="4330"/>
                  </a:lnTo>
                  <a:lnTo>
                    <a:pt x="5782" y="4280"/>
                  </a:lnTo>
                  <a:lnTo>
                    <a:pt x="5842" y="4205"/>
                  </a:lnTo>
                  <a:lnTo>
                    <a:pt x="5872" y="4205"/>
                  </a:lnTo>
                  <a:lnTo>
                    <a:pt x="6291" y="4179"/>
                  </a:lnTo>
                  <a:lnTo>
                    <a:pt x="6710" y="4104"/>
                  </a:lnTo>
                  <a:lnTo>
                    <a:pt x="7549" y="3904"/>
                  </a:lnTo>
                  <a:lnTo>
                    <a:pt x="8238" y="3754"/>
                  </a:lnTo>
                  <a:lnTo>
                    <a:pt x="8898" y="3604"/>
                  </a:lnTo>
                  <a:lnTo>
                    <a:pt x="9586" y="3429"/>
                  </a:lnTo>
                  <a:lnTo>
                    <a:pt x="10276" y="3304"/>
                  </a:lnTo>
                  <a:lnTo>
                    <a:pt x="11504" y="3078"/>
                  </a:lnTo>
                  <a:lnTo>
                    <a:pt x="12733" y="2853"/>
                  </a:lnTo>
                  <a:lnTo>
                    <a:pt x="13930" y="2628"/>
                  </a:lnTo>
                  <a:lnTo>
                    <a:pt x="14530" y="2478"/>
                  </a:lnTo>
                  <a:lnTo>
                    <a:pt x="15129" y="2302"/>
                  </a:lnTo>
                  <a:close/>
                  <a:moveTo>
                    <a:pt x="18005" y="11814"/>
                  </a:moveTo>
                  <a:lnTo>
                    <a:pt x="18095" y="12189"/>
                  </a:lnTo>
                  <a:lnTo>
                    <a:pt x="16177" y="12515"/>
                  </a:lnTo>
                  <a:lnTo>
                    <a:pt x="15219" y="12715"/>
                  </a:lnTo>
                  <a:lnTo>
                    <a:pt x="14261" y="12915"/>
                  </a:lnTo>
                  <a:lnTo>
                    <a:pt x="13182" y="13165"/>
                  </a:lnTo>
                  <a:lnTo>
                    <a:pt x="12133" y="13466"/>
                  </a:lnTo>
                  <a:lnTo>
                    <a:pt x="11624" y="13591"/>
                  </a:lnTo>
                  <a:lnTo>
                    <a:pt x="11114" y="13716"/>
                  </a:lnTo>
                  <a:lnTo>
                    <a:pt x="10605" y="13841"/>
                  </a:lnTo>
                  <a:lnTo>
                    <a:pt x="10096" y="13991"/>
                  </a:lnTo>
                  <a:lnTo>
                    <a:pt x="9886" y="14016"/>
                  </a:lnTo>
                  <a:lnTo>
                    <a:pt x="9706" y="14091"/>
                  </a:lnTo>
                  <a:lnTo>
                    <a:pt x="9317" y="13766"/>
                  </a:lnTo>
                  <a:lnTo>
                    <a:pt x="9437" y="13741"/>
                  </a:lnTo>
                  <a:lnTo>
                    <a:pt x="9557" y="13716"/>
                  </a:lnTo>
                  <a:lnTo>
                    <a:pt x="9647" y="13666"/>
                  </a:lnTo>
                  <a:lnTo>
                    <a:pt x="10126" y="13591"/>
                  </a:lnTo>
                  <a:lnTo>
                    <a:pt x="10575" y="13516"/>
                  </a:lnTo>
                  <a:lnTo>
                    <a:pt x="11504" y="13291"/>
                  </a:lnTo>
                  <a:lnTo>
                    <a:pt x="13901" y="12790"/>
                  </a:lnTo>
                  <a:lnTo>
                    <a:pt x="14500" y="12640"/>
                  </a:lnTo>
                  <a:lnTo>
                    <a:pt x="15069" y="12489"/>
                  </a:lnTo>
                  <a:lnTo>
                    <a:pt x="16267" y="12189"/>
                  </a:lnTo>
                  <a:lnTo>
                    <a:pt x="17137" y="12014"/>
                  </a:lnTo>
                  <a:lnTo>
                    <a:pt x="17586" y="11939"/>
                  </a:lnTo>
                  <a:lnTo>
                    <a:pt x="18005" y="11814"/>
                  </a:lnTo>
                  <a:close/>
                  <a:moveTo>
                    <a:pt x="18155" y="12390"/>
                  </a:moveTo>
                  <a:lnTo>
                    <a:pt x="18244" y="12740"/>
                  </a:lnTo>
                  <a:lnTo>
                    <a:pt x="17256" y="12940"/>
                  </a:lnTo>
                  <a:lnTo>
                    <a:pt x="16267" y="13141"/>
                  </a:lnTo>
                  <a:lnTo>
                    <a:pt x="15309" y="13390"/>
                  </a:lnTo>
                  <a:lnTo>
                    <a:pt x="14350" y="13666"/>
                  </a:lnTo>
                  <a:lnTo>
                    <a:pt x="13452" y="13941"/>
                  </a:lnTo>
                  <a:lnTo>
                    <a:pt x="12523" y="14216"/>
                  </a:lnTo>
                  <a:lnTo>
                    <a:pt x="12014" y="14342"/>
                  </a:lnTo>
                  <a:lnTo>
                    <a:pt x="11504" y="14417"/>
                  </a:lnTo>
                  <a:lnTo>
                    <a:pt x="10456" y="14567"/>
                  </a:lnTo>
                  <a:lnTo>
                    <a:pt x="10425" y="14592"/>
                  </a:lnTo>
                  <a:lnTo>
                    <a:pt x="10395" y="14617"/>
                  </a:lnTo>
                  <a:lnTo>
                    <a:pt x="9976" y="14317"/>
                  </a:lnTo>
                  <a:lnTo>
                    <a:pt x="9886" y="14242"/>
                  </a:lnTo>
                  <a:lnTo>
                    <a:pt x="10066" y="14192"/>
                  </a:lnTo>
                  <a:lnTo>
                    <a:pt x="10246" y="14141"/>
                  </a:lnTo>
                  <a:lnTo>
                    <a:pt x="10695" y="14042"/>
                  </a:lnTo>
                  <a:lnTo>
                    <a:pt x="10934" y="14016"/>
                  </a:lnTo>
                  <a:lnTo>
                    <a:pt x="11054" y="13991"/>
                  </a:lnTo>
                  <a:lnTo>
                    <a:pt x="11144" y="13941"/>
                  </a:lnTo>
                  <a:lnTo>
                    <a:pt x="11175" y="13941"/>
                  </a:lnTo>
                  <a:lnTo>
                    <a:pt x="13062" y="13416"/>
                  </a:lnTo>
                  <a:lnTo>
                    <a:pt x="14110" y="13141"/>
                  </a:lnTo>
                  <a:lnTo>
                    <a:pt x="15129" y="12940"/>
                  </a:lnTo>
                  <a:lnTo>
                    <a:pt x="16118" y="12740"/>
                  </a:lnTo>
                  <a:lnTo>
                    <a:pt x="18155" y="12390"/>
                  </a:lnTo>
                  <a:close/>
                  <a:moveTo>
                    <a:pt x="6081" y="11564"/>
                  </a:moveTo>
                  <a:lnTo>
                    <a:pt x="6441" y="11764"/>
                  </a:lnTo>
                  <a:lnTo>
                    <a:pt x="6771" y="11964"/>
                  </a:lnTo>
                  <a:lnTo>
                    <a:pt x="7100" y="12189"/>
                  </a:lnTo>
                  <a:lnTo>
                    <a:pt x="7400" y="12414"/>
                  </a:lnTo>
                  <a:lnTo>
                    <a:pt x="7999" y="12890"/>
                  </a:lnTo>
                  <a:lnTo>
                    <a:pt x="8568" y="13390"/>
                  </a:lnTo>
                  <a:lnTo>
                    <a:pt x="9197" y="13941"/>
                  </a:lnTo>
                  <a:lnTo>
                    <a:pt x="9827" y="14467"/>
                  </a:lnTo>
                  <a:lnTo>
                    <a:pt x="10126" y="14667"/>
                  </a:lnTo>
                  <a:lnTo>
                    <a:pt x="10425" y="14868"/>
                  </a:lnTo>
                  <a:lnTo>
                    <a:pt x="10725" y="15093"/>
                  </a:lnTo>
                  <a:lnTo>
                    <a:pt x="10995" y="15293"/>
                  </a:lnTo>
                  <a:lnTo>
                    <a:pt x="10934" y="15343"/>
                  </a:lnTo>
                  <a:lnTo>
                    <a:pt x="10905" y="15393"/>
                  </a:lnTo>
                  <a:lnTo>
                    <a:pt x="10905" y="15418"/>
                  </a:lnTo>
                  <a:lnTo>
                    <a:pt x="10725" y="15593"/>
                  </a:lnTo>
                  <a:lnTo>
                    <a:pt x="10546" y="15743"/>
                  </a:lnTo>
                  <a:lnTo>
                    <a:pt x="10366" y="15868"/>
                  </a:lnTo>
                  <a:lnTo>
                    <a:pt x="10156" y="15769"/>
                  </a:lnTo>
                  <a:lnTo>
                    <a:pt x="9976" y="15668"/>
                  </a:lnTo>
                  <a:lnTo>
                    <a:pt x="9647" y="15418"/>
                  </a:lnTo>
                  <a:lnTo>
                    <a:pt x="9287" y="15168"/>
                  </a:lnTo>
                  <a:lnTo>
                    <a:pt x="8928" y="14917"/>
                  </a:lnTo>
                  <a:lnTo>
                    <a:pt x="8209" y="14342"/>
                  </a:lnTo>
                  <a:lnTo>
                    <a:pt x="7460" y="13791"/>
                  </a:lnTo>
                  <a:lnTo>
                    <a:pt x="6800" y="13341"/>
                  </a:lnTo>
                  <a:lnTo>
                    <a:pt x="6471" y="13115"/>
                  </a:lnTo>
                  <a:lnTo>
                    <a:pt x="6171" y="12840"/>
                  </a:lnTo>
                  <a:lnTo>
                    <a:pt x="5842" y="12515"/>
                  </a:lnTo>
                  <a:lnTo>
                    <a:pt x="5662" y="12365"/>
                  </a:lnTo>
                  <a:lnTo>
                    <a:pt x="5452" y="12240"/>
                  </a:lnTo>
                  <a:lnTo>
                    <a:pt x="5692" y="11989"/>
                  </a:lnTo>
                  <a:lnTo>
                    <a:pt x="5962" y="11739"/>
                  </a:lnTo>
                  <a:lnTo>
                    <a:pt x="6081" y="11564"/>
                  </a:lnTo>
                  <a:close/>
                  <a:moveTo>
                    <a:pt x="18275" y="12940"/>
                  </a:moveTo>
                  <a:lnTo>
                    <a:pt x="18395" y="13441"/>
                  </a:lnTo>
                  <a:lnTo>
                    <a:pt x="18634" y="14542"/>
                  </a:lnTo>
                  <a:lnTo>
                    <a:pt x="16567" y="14967"/>
                  </a:lnTo>
                  <a:lnTo>
                    <a:pt x="14500" y="15393"/>
                  </a:lnTo>
                  <a:lnTo>
                    <a:pt x="13272" y="15668"/>
                  </a:lnTo>
                  <a:lnTo>
                    <a:pt x="12043" y="15969"/>
                  </a:lnTo>
                  <a:lnTo>
                    <a:pt x="11444" y="16119"/>
                  </a:lnTo>
                  <a:lnTo>
                    <a:pt x="11534" y="16069"/>
                  </a:lnTo>
                  <a:lnTo>
                    <a:pt x="11594" y="15994"/>
                  </a:lnTo>
                  <a:lnTo>
                    <a:pt x="11624" y="15919"/>
                  </a:lnTo>
                  <a:lnTo>
                    <a:pt x="11624" y="15818"/>
                  </a:lnTo>
                  <a:lnTo>
                    <a:pt x="11563" y="15743"/>
                  </a:lnTo>
                  <a:lnTo>
                    <a:pt x="11384" y="15593"/>
                  </a:lnTo>
                  <a:lnTo>
                    <a:pt x="11175" y="15443"/>
                  </a:lnTo>
                  <a:lnTo>
                    <a:pt x="11264" y="15293"/>
                  </a:lnTo>
                  <a:lnTo>
                    <a:pt x="11264" y="15243"/>
                  </a:lnTo>
                  <a:lnTo>
                    <a:pt x="11204" y="15218"/>
                  </a:lnTo>
                  <a:lnTo>
                    <a:pt x="11204" y="15192"/>
                  </a:lnTo>
                  <a:lnTo>
                    <a:pt x="11504" y="15168"/>
                  </a:lnTo>
                  <a:lnTo>
                    <a:pt x="11804" y="15117"/>
                  </a:lnTo>
                  <a:lnTo>
                    <a:pt x="12433" y="14993"/>
                  </a:lnTo>
                  <a:lnTo>
                    <a:pt x="13032" y="14842"/>
                  </a:lnTo>
                  <a:lnTo>
                    <a:pt x="13601" y="14692"/>
                  </a:lnTo>
                  <a:lnTo>
                    <a:pt x="13961" y="14592"/>
                  </a:lnTo>
                  <a:lnTo>
                    <a:pt x="14320" y="14467"/>
                  </a:lnTo>
                  <a:lnTo>
                    <a:pt x="15009" y="14192"/>
                  </a:lnTo>
                  <a:lnTo>
                    <a:pt x="15339" y="14091"/>
                  </a:lnTo>
                  <a:lnTo>
                    <a:pt x="15699" y="13991"/>
                  </a:lnTo>
                  <a:lnTo>
                    <a:pt x="16058" y="13916"/>
                  </a:lnTo>
                  <a:lnTo>
                    <a:pt x="16447" y="13892"/>
                  </a:lnTo>
                  <a:lnTo>
                    <a:pt x="16507" y="13892"/>
                  </a:lnTo>
                  <a:lnTo>
                    <a:pt x="16537" y="13866"/>
                  </a:lnTo>
                  <a:lnTo>
                    <a:pt x="16567" y="13791"/>
                  </a:lnTo>
                  <a:lnTo>
                    <a:pt x="16537" y="13716"/>
                  </a:lnTo>
                  <a:lnTo>
                    <a:pt x="16507" y="13691"/>
                  </a:lnTo>
                  <a:lnTo>
                    <a:pt x="16447" y="13666"/>
                  </a:lnTo>
                  <a:lnTo>
                    <a:pt x="16118" y="13691"/>
                  </a:lnTo>
                  <a:lnTo>
                    <a:pt x="15818" y="13741"/>
                  </a:lnTo>
                  <a:lnTo>
                    <a:pt x="15489" y="13791"/>
                  </a:lnTo>
                  <a:lnTo>
                    <a:pt x="15189" y="13892"/>
                  </a:lnTo>
                  <a:lnTo>
                    <a:pt x="14590" y="14091"/>
                  </a:lnTo>
                  <a:lnTo>
                    <a:pt x="14020" y="14317"/>
                  </a:lnTo>
                  <a:lnTo>
                    <a:pt x="13661" y="14442"/>
                  </a:lnTo>
                  <a:lnTo>
                    <a:pt x="13272" y="14542"/>
                  </a:lnTo>
                  <a:lnTo>
                    <a:pt x="12553" y="14717"/>
                  </a:lnTo>
                  <a:lnTo>
                    <a:pt x="11773" y="14868"/>
                  </a:lnTo>
                  <a:lnTo>
                    <a:pt x="11414" y="14967"/>
                  </a:lnTo>
                  <a:lnTo>
                    <a:pt x="11054" y="15068"/>
                  </a:lnTo>
                  <a:lnTo>
                    <a:pt x="10485" y="14667"/>
                  </a:lnTo>
                  <a:lnTo>
                    <a:pt x="10725" y="14692"/>
                  </a:lnTo>
                  <a:lnTo>
                    <a:pt x="10965" y="14692"/>
                  </a:lnTo>
                  <a:lnTo>
                    <a:pt x="11414" y="14667"/>
                  </a:lnTo>
                  <a:lnTo>
                    <a:pt x="11894" y="14592"/>
                  </a:lnTo>
                  <a:lnTo>
                    <a:pt x="12373" y="14467"/>
                  </a:lnTo>
                  <a:lnTo>
                    <a:pt x="12852" y="14342"/>
                  </a:lnTo>
                  <a:lnTo>
                    <a:pt x="13332" y="14192"/>
                  </a:lnTo>
                  <a:lnTo>
                    <a:pt x="14200" y="13916"/>
                  </a:lnTo>
                  <a:lnTo>
                    <a:pt x="15189" y="13616"/>
                  </a:lnTo>
                  <a:lnTo>
                    <a:pt x="16208" y="13366"/>
                  </a:lnTo>
                  <a:lnTo>
                    <a:pt x="17256" y="13141"/>
                  </a:lnTo>
                  <a:lnTo>
                    <a:pt x="18275" y="12940"/>
                  </a:lnTo>
                  <a:close/>
                  <a:moveTo>
                    <a:pt x="11085" y="15543"/>
                  </a:moveTo>
                  <a:lnTo>
                    <a:pt x="11175" y="15618"/>
                  </a:lnTo>
                  <a:lnTo>
                    <a:pt x="11354" y="15743"/>
                  </a:lnTo>
                  <a:lnTo>
                    <a:pt x="11444" y="15793"/>
                  </a:lnTo>
                  <a:lnTo>
                    <a:pt x="11474" y="15844"/>
                  </a:lnTo>
                  <a:lnTo>
                    <a:pt x="11474" y="15894"/>
                  </a:lnTo>
                  <a:lnTo>
                    <a:pt x="11384" y="15943"/>
                  </a:lnTo>
                  <a:lnTo>
                    <a:pt x="11294" y="16044"/>
                  </a:lnTo>
                  <a:lnTo>
                    <a:pt x="11175" y="16094"/>
                  </a:lnTo>
                  <a:lnTo>
                    <a:pt x="11024" y="16144"/>
                  </a:lnTo>
                  <a:lnTo>
                    <a:pt x="10875" y="16144"/>
                  </a:lnTo>
                  <a:lnTo>
                    <a:pt x="10695" y="16069"/>
                  </a:lnTo>
                  <a:lnTo>
                    <a:pt x="10605" y="16018"/>
                  </a:lnTo>
                  <a:lnTo>
                    <a:pt x="10546" y="15969"/>
                  </a:lnTo>
                  <a:lnTo>
                    <a:pt x="10695" y="15868"/>
                  </a:lnTo>
                  <a:lnTo>
                    <a:pt x="10815" y="15769"/>
                  </a:lnTo>
                  <a:lnTo>
                    <a:pt x="11085" y="15543"/>
                  </a:lnTo>
                  <a:close/>
                  <a:moveTo>
                    <a:pt x="15998" y="1977"/>
                  </a:moveTo>
                  <a:lnTo>
                    <a:pt x="16058" y="2053"/>
                  </a:lnTo>
                  <a:lnTo>
                    <a:pt x="16148" y="2053"/>
                  </a:lnTo>
                  <a:lnTo>
                    <a:pt x="16087" y="2102"/>
                  </a:lnTo>
                  <a:lnTo>
                    <a:pt x="16087" y="2203"/>
                  </a:lnTo>
                  <a:lnTo>
                    <a:pt x="16177" y="2453"/>
                  </a:lnTo>
                  <a:lnTo>
                    <a:pt x="16387" y="2928"/>
                  </a:lnTo>
                  <a:lnTo>
                    <a:pt x="16717" y="3780"/>
                  </a:lnTo>
                  <a:lnTo>
                    <a:pt x="17016" y="4631"/>
                  </a:lnTo>
                  <a:lnTo>
                    <a:pt x="17286" y="5631"/>
                  </a:lnTo>
                  <a:lnTo>
                    <a:pt x="17436" y="6132"/>
                  </a:lnTo>
                  <a:lnTo>
                    <a:pt x="17586" y="6633"/>
                  </a:lnTo>
                  <a:lnTo>
                    <a:pt x="17915" y="7609"/>
                  </a:lnTo>
                  <a:lnTo>
                    <a:pt x="18065" y="8085"/>
                  </a:lnTo>
                  <a:lnTo>
                    <a:pt x="18215" y="8585"/>
                  </a:lnTo>
                  <a:lnTo>
                    <a:pt x="18334" y="9085"/>
                  </a:lnTo>
                  <a:lnTo>
                    <a:pt x="18514" y="10136"/>
                  </a:lnTo>
                  <a:lnTo>
                    <a:pt x="18634" y="10663"/>
                  </a:lnTo>
                  <a:lnTo>
                    <a:pt x="18874" y="11689"/>
                  </a:lnTo>
                  <a:lnTo>
                    <a:pt x="19173" y="12715"/>
                  </a:lnTo>
                  <a:lnTo>
                    <a:pt x="19473" y="13641"/>
                  </a:lnTo>
                  <a:lnTo>
                    <a:pt x="19833" y="14567"/>
                  </a:lnTo>
                  <a:lnTo>
                    <a:pt x="20162" y="15493"/>
                  </a:lnTo>
                  <a:lnTo>
                    <a:pt x="20522" y="16419"/>
                  </a:lnTo>
                  <a:lnTo>
                    <a:pt x="20372" y="16319"/>
                  </a:lnTo>
                  <a:lnTo>
                    <a:pt x="20252" y="16194"/>
                  </a:lnTo>
                  <a:lnTo>
                    <a:pt x="20223" y="16169"/>
                  </a:lnTo>
                  <a:lnTo>
                    <a:pt x="20162" y="16144"/>
                  </a:lnTo>
                  <a:lnTo>
                    <a:pt x="20102" y="16169"/>
                  </a:lnTo>
                  <a:lnTo>
                    <a:pt x="20072" y="16194"/>
                  </a:lnTo>
                  <a:lnTo>
                    <a:pt x="19953" y="16344"/>
                  </a:lnTo>
                  <a:lnTo>
                    <a:pt x="19892" y="16494"/>
                  </a:lnTo>
                  <a:lnTo>
                    <a:pt x="19773" y="16770"/>
                  </a:lnTo>
                  <a:lnTo>
                    <a:pt x="19563" y="16394"/>
                  </a:lnTo>
                  <a:lnTo>
                    <a:pt x="19383" y="15994"/>
                  </a:lnTo>
                  <a:lnTo>
                    <a:pt x="19234" y="15593"/>
                  </a:lnTo>
                  <a:lnTo>
                    <a:pt x="19084" y="15192"/>
                  </a:lnTo>
                  <a:lnTo>
                    <a:pt x="19114" y="15168"/>
                  </a:lnTo>
                  <a:lnTo>
                    <a:pt x="19084" y="15117"/>
                  </a:lnTo>
                  <a:lnTo>
                    <a:pt x="19084" y="15093"/>
                  </a:lnTo>
                  <a:lnTo>
                    <a:pt x="19024" y="15068"/>
                  </a:lnTo>
                  <a:lnTo>
                    <a:pt x="18904" y="14592"/>
                  </a:lnTo>
                  <a:lnTo>
                    <a:pt x="18754" y="13991"/>
                  </a:lnTo>
                  <a:lnTo>
                    <a:pt x="18604" y="13390"/>
                  </a:lnTo>
                  <a:lnTo>
                    <a:pt x="18485" y="12890"/>
                  </a:lnTo>
                  <a:lnTo>
                    <a:pt x="18514" y="12840"/>
                  </a:lnTo>
                  <a:lnTo>
                    <a:pt x="18514" y="12815"/>
                  </a:lnTo>
                  <a:lnTo>
                    <a:pt x="18485" y="12765"/>
                  </a:lnTo>
                  <a:lnTo>
                    <a:pt x="18454" y="12740"/>
                  </a:lnTo>
                  <a:lnTo>
                    <a:pt x="18215" y="11739"/>
                  </a:lnTo>
                  <a:lnTo>
                    <a:pt x="18244" y="11714"/>
                  </a:lnTo>
                  <a:lnTo>
                    <a:pt x="18244" y="11663"/>
                  </a:lnTo>
                  <a:lnTo>
                    <a:pt x="18155" y="11588"/>
                  </a:lnTo>
                  <a:lnTo>
                    <a:pt x="18065" y="11238"/>
                  </a:lnTo>
                  <a:lnTo>
                    <a:pt x="18095" y="11163"/>
                  </a:lnTo>
                  <a:lnTo>
                    <a:pt x="18095" y="11113"/>
                  </a:lnTo>
                  <a:lnTo>
                    <a:pt x="18065" y="11063"/>
                  </a:lnTo>
                  <a:lnTo>
                    <a:pt x="18005" y="11038"/>
                  </a:lnTo>
                  <a:lnTo>
                    <a:pt x="17586" y="9636"/>
                  </a:lnTo>
                  <a:lnTo>
                    <a:pt x="17196" y="8360"/>
                  </a:lnTo>
                  <a:lnTo>
                    <a:pt x="17196" y="8285"/>
                  </a:lnTo>
                  <a:lnTo>
                    <a:pt x="17137" y="8235"/>
                  </a:lnTo>
                  <a:lnTo>
                    <a:pt x="16867" y="7233"/>
                  </a:lnTo>
                  <a:lnTo>
                    <a:pt x="16867" y="7158"/>
                  </a:lnTo>
                  <a:lnTo>
                    <a:pt x="16717" y="6658"/>
                  </a:lnTo>
                  <a:lnTo>
                    <a:pt x="16747" y="6583"/>
                  </a:lnTo>
                  <a:lnTo>
                    <a:pt x="16717" y="6532"/>
                  </a:lnTo>
                  <a:lnTo>
                    <a:pt x="16687" y="6508"/>
                  </a:lnTo>
                  <a:lnTo>
                    <a:pt x="16507" y="5757"/>
                  </a:lnTo>
                  <a:lnTo>
                    <a:pt x="16297" y="4730"/>
                  </a:lnTo>
                  <a:lnTo>
                    <a:pt x="16148" y="4230"/>
                  </a:lnTo>
                  <a:lnTo>
                    <a:pt x="15998" y="3704"/>
                  </a:lnTo>
                  <a:lnTo>
                    <a:pt x="15818" y="3354"/>
                  </a:lnTo>
                  <a:lnTo>
                    <a:pt x="15638" y="2978"/>
                  </a:lnTo>
                  <a:lnTo>
                    <a:pt x="15429" y="2628"/>
                  </a:lnTo>
                  <a:lnTo>
                    <a:pt x="15339" y="2428"/>
                  </a:lnTo>
                  <a:lnTo>
                    <a:pt x="15279" y="2253"/>
                  </a:lnTo>
                  <a:lnTo>
                    <a:pt x="15309" y="2177"/>
                  </a:lnTo>
                  <a:lnTo>
                    <a:pt x="15249" y="2128"/>
                  </a:lnTo>
                  <a:lnTo>
                    <a:pt x="15249" y="2102"/>
                  </a:lnTo>
                  <a:lnTo>
                    <a:pt x="15279" y="2102"/>
                  </a:lnTo>
                  <a:lnTo>
                    <a:pt x="15519" y="2027"/>
                  </a:lnTo>
                  <a:lnTo>
                    <a:pt x="15758" y="2002"/>
                  </a:lnTo>
                  <a:lnTo>
                    <a:pt x="15998" y="1977"/>
                  </a:lnTo>
                  <a:close/>
                  <a:moveTo>
                    <a:pt x="21600" y="0"/>
                  </a:moveTo>
                  <a:lnTo>
                    <a:pt x="20133" y="375"/>
                  </a:lnTo>
                  <a:lnTo>
                    <a:pt x="18664" y="726"/>
                  </a:lnTo>
                  <a:lnTo>
                    <a:pt x="17196" y="1026"/>
                  </a:lnTo>
                  <a:lnTo>
                    <a:pt x="15699" y="1326"/>
                  </a:lnTo>
                  <a:lnTo>
                    <a:pt x="12733" y="1927"/>
                  </a:lnTo>
                  <a:lnTo>
                    <a:pt x="11234" y="2227"/>
                  </a:lnTo>
                  <a:lnTo>
                    <a:pt x="9766" y="2528"/>
                  </a:lnTo>
                  <a:lnTo>
                    <a:pt x="8568" y="2803"/>
                  </a:lnTo>
                  <a:lnTo>
                    <a:pt x="7400" y="3104"/>
                  </a:lnTo>
                  <a:lnTo>
                    <a:pt x="5063" y="3729"/>
                  </a:lnTo>
                  <a:lnTo>
                    <a:pt x="4494" y="3904"/>
                  </a:lnTo>
                  <a:lnTo>
                    <a:pt x="4194" y="4005"/>
                  </a:lnTo>
                  <a:lnTo>
                    <a:pt x="3894" y="4155"/>
                  </a:lnTo>
                  <a:lnTo>
                    <a:pt x="3655" y="4305"/>
                  </a:lnTo>
                  <a:lnTo>
                    <a:pt x="3534" y="4405"/>
                  </a:lnTo>
                  <a:lnTo>
                    <a:pt x="3475" y="4505"/>
                  </a:lnTo>
                  <a:lnTo>
                    <a:pt x="3415" y="4631"/>
                  </a:lnTo>
                  <a:lnTo>
                    <a:pt x="3385" y="4730"/>
                  </a:lnTo>
                  <a:lnTo>
                    <a:pt x="3355" y="4856"/>
                  </a:lnTo>
                  <a:lnTo>
                    <a:pt x="3385" y="5006"/>
                  </a:lnTo>
                  <a:lnTo>
                    <a:pt x="3355" y="5281"/>
                  </a:lnTo>
                  <a:lnTo>
                    <a:pt x="3385" y="5582"/>
                  </a:lnTo>
                  <a:lnTo>
                    <a:pt x="3565" y="6182"/>
                  </a:lnTo>
                  <a:lnTo>
                    <a:pt x="3834" y="6783"/>
                  </a:lnTo>
                  <a:lnTo>
                    <a:pt x="4044" y="7334"/>
                  </a:lnTo>
                  <a:lnTo>
                    <a:pt x="4943" y="9986"/>
                  </a:lnTo>
                  <a:lnTo>
                    <a:pt x="4374" y="9486"/>
                  </a:lnTo>
                  <a:lnTo>
                    <a:pt x="3775" y="9010"/>
                  </a:lnTo>
                  <a:lnTo>
                    <a:pt x="3415" y="8710"/>
                  </a:lnTo>
                  <a:lnTo>
                    <a:pt x="3025" y="8460"/>
                  </a:lnTo>
                  <a:lnTo>
                    <a:pt x="2636" y="8184"/>
                  </a:lnTo>
                  <a:lnTo>
                    <a:pt x="2276" y="7884"/>
                  </a:lnTo>
                  <a:lnTo>
                    <a:pt x="2037" y="7709"/>
                  </a:lnTo>
                  <a:lnTo>
                    <a:pt x="1767" y="7509"/>
                  </a:lnTo>
                  <a:lnTo>
                    <a:pt x="1618" y="7409"/>
                  </a:lnTo>
                  <a:lnTo>
                    <a:pt x="1467" y="7358"/>
                  </a:lnTo>
                  <a:lnTo>
                    <a:pt x="1318" y="7334"/>
                  </a:lnTo>
                  <a:lnTo>
                    <a:pt x="1138" y="7358"/>
                  </a:lnTo>
                  <a:lnTo>
                    <a:pt x="1138" y="7309"/>
                  </a:lnTo>
                  <a:lnTo>
                    <a:pt x="1108" y="7259"/>
                  </a:lnTo>
                  <a:lnTo>
                    <a:pt x="1048" y="7233"/>
                  </a:lnTo>
                  <a:lnTo>
                    <a:pt x="989" y="7233"/>
                  </a:lnTo>
                  <a:lnTo>
                    <a:pt x="838" y="7309"/>
                  </a:lnTo>
                  <a:lnTo>
                    <a:pt x="689" y="7433"/>
                  </a:lnTo>
                  <a:lnTo>
                    <a:pt x="449" y="7659"/>
                  </a:lnTo>
                  <a:lnTo>
                    <a:pt x="239" y="7859"/>
                  </a:lnTo>
                  <a:lnTo>
                    <a:pt x="149" y="7984"/>
                  </a:lnTo>
                  <a:lnTo>
                    <a:pt x="119" y="8034"/>
                  </a:lnTo>
                  <a:lnTo>
                    <a:pt x="119" y="8085"/>
                  </a:lnTo>
                  <a:lnTo>
                    <a:pt x="90" y="8085"/>
                  </a:lnTo>
                  <a:lnTo>
                    <a:pt x="60" y="8109"/>
                  </a:lnTo>
                  <a:lnTo>
                    <a:pt x="29" y="8134"/>
                  </a:lnTo>
                  <a:lnTo>
                    <a:pt x="0" y="8160"/>
                  </a:lnTo>
                  <a:lnTo>
                    <a:pt x="60" y="8210"/>
                  </a:lnTo>
                  <a:lnTo>
                    <a:pt x="209" y="8285"/>
                  </a:lnTo>
                  <a:lnTo>
                    <a:pt x="569" y="8585"/>
                  </a:lnTo>
                  <a:lnTo>
                    <a:pt x="1018" y="9035"/>
                  </a:lnTo>
                  <a:lnTo>
                    <a:pt x="1288" y="9311"/>
                  </a:lnTo>
                  <a:lnTo>
                    <a:pt x="1587" y="9586"/>
                  </a:lnTo>
                  <a:lnTo>
                    <a:pt x="1917" y="9836"/>
                  </a:lnTo>
                  <a:lnTo>
                    <a:pt x="2247" y="10087"/>
                  </a:lnTo>
                  <a:lnTo>
                    <a:pt x="3025" y="10588"/>
                  </a:lnTo>
                  <a:lnTo>
                    <a:pt x="3804" y="11138"/>
                  </a:lnTo>
                  <a:lnTo>
                    <a:pt x="4164" y="11414"/>
                  </a:lnTo>
                  <a:lnTo>
                    <a:pt x="4524" y="11714"/>
                  </a:lnTo>
                  <a:lnTo>
                    <a:pt x="4853" y="12039"/>
                  </a:lnTo>
                  <a:lnTo>
                    <a:pt x="5153" y="12365"/>
                  </a:lnTo>
                  <a:lnTo>
                    <a:pt x="5213" y="12414"/>
                  </a:lnTo>
                  <a:lnTo>
                    <a:pt x="5333" y="12414"/>
                  </a:lnTo>
                  <a:lnTo>
                    <a:pt x="5362" y="12365"/>
                  </a:lnTo>
                  <a:lnTo>
                    <a:pt x="5392" y="12339"/>
                  </a:lnTo>
                  <a:lnTo>
                    <a:pt x="5482" y="12440"/>
                  </a:lnTo>
                  <a:lnTo>
                    <a:pt x="5572" y="12515"/>
                  </a:lnTo>
                  <a:lnTo>
                    <a:pt x="5632" y="12540"/>
                  </a:lnTo>
                  <a:lnTo>
                    <a:pt x="5632" y="12565"/>
                  </a:lnTo>
                  <a:lnTo>
                    <a:pt x="5872" y="13190"/>
                  </a:lnTo>
                  <a:lnTo>
                    <a:pt x="6111" y="13841"/>
                  </a:lnTo>
                  <a:lnTo>
                    <a:pt x="6291" y="14467"/>
                  </a:lnTo>
                  <a:lnTo>
                    <a:pt x="6441" y="15117"/>
                  </a:lnTo>
                  <a:lnTo>
                    <a:pt x="6771" y="16419"/>
                  </a:lnTo>
                  <a:lnTo>
                    <a:pt x="6951" y="17070"/>
                  </a:lnTo>
                  <a:lnTo>
                    <a:pt x="7190" y="17721"/>
                  </a:lnTo>
                  <a:lnTo>
                    <a:pt x="7699" y="19072"/>
                  </a:lnTo>
                  <a:lnTo>
                    <a:pt x="8209" y="20424"/>
                  </a:lnTo>
                  <a:lnTo>
                    <a:pt x="8299" y="20599"/>
                  </a:lnTo>
                  <a:lnTo>
                    <a:pt x="8478" y="20900"/>
                  </a:lnTo>
                  <a:lnTo>
                    <a:pt x="8598" y="21050"/>
                  </a:lnTo>
                  <a:lnTo>
                    <a:pt x="8748" y="21175"/>
                  </a:lnTo>
                  <a:lnTo>
                    <a:pt x="8898" y="21300"/>
                  </a:lnTo>
                  <a:lnTo>
                    <a:pt x="9077" y="21400"/>
                  </a:lnTo>
                  <a:lnTo>
                    <a:pt x="9287" y="21475"/>
                  </a:lnTo>
                  <a:lnTo>
                    <a:pt x="9527" y="21525"/>
                  </a:lnTo>
                  <a:lnTo>
                    <a:pt x="9796" y="21575"/>
                  </a:lnTo>
                  <a:lnTo>
                    <a:pt x="10066" y="21600"/>
                  </a:lnTo>
                  <a:lnTo>
                    <a:pt x="10336" y="21600"/>
                  </a:lnTo>
                  <a:lnTo>
                    <a:pt x="10605" y="21575"/>
                  </a:lnTo>
                  <a:lnTo>
                    <a:pt x="10875" y="21550"/>
                  </a:lnTo>
                  <a:lnTo>
                    <a:pt x="11414" y="21450"/>
                  </a:lnTo>
                  <a:lnTo>
                    <a:pt x="11953" y="21325"/>
                  </a:lnTo>
                  <a:lnTo>
                    <a:pt x="12492" y="21175"/>
                  </a:lnTo>
                  <a:lnTo>
                    <a:pt x="13481" y="20874"/>
                  </a:lnTo>
                  <a:lnTo>
                    <a:pt x="15219" y="20474"/>
                  </a:lnTo>
                  <a:lnTo>
                    <a:pt x="16957" y="20074"/>
                  </a:lnTo>
                  <a:lnTo>
                    <a:pt x="17856" y="19823"/>
                  </a:lnTo>
                  <a:lnTo>
                    <a:pt x="18784" y="19573"/>
                  </a:lnTo>
                  <a:lnTo>
                    <a:pt x="19234" y="19448"/>
                  </a:lnTo>
                  <a:lnTo>
                    <a:pt x="19713" y="19347"/>
                  </a:lnTo>
                  <a:lnTo>
                    <a:pt x="20162" y="19248"/>
                  </a:lnTo>
                  <a:lnTo>
                    <a:pt x="20642" y="19197"/>
                  </a:lnTo>
                  <a:lnTo>
                    <a:pt x="20701" y="19173"/>
                  </a:lnTo>
                  <a:lnTo>
                    <a:pt x="20762" y="19098"/>
                  </a:lnTo>
                  <a:lnTo>
                    <a:pt x="20881" y="19098"/>
                  </a:lnTo>
                  <a:lnTo>
                    <a:pt x="21031" y="19072"/>
                  </a:lnTo>
                  <a:lnTo>
                    <a:pt x="21330" y="19023"/>
                  </a:lnTo>
                  <a:lnTo>
                    <a:pt x="21600" y="18947"/>
                  </a:lnTo>
                  <a:lnTo>
                    <a:pt x="21600" y="18697"/>
                  </a:lnTo>
                  <a:lnTo>
                    <a:pt x="21031" y="18847"/>
                  </a:lnTo>
                  <a:lnTo>
                    <a:pt x="20791" y="18922"/>
                  </a:lnTo>
                  <a:lnTo>
                    <a:pt x="20642" y="18997"/>
                  </a:lnTo>
                  <a:lnTo>
                    <a:pt x="20252" y="19023"/>
                  </a:lnTo>
                  <a:lnTo>
                    <a:pt x="19173" y="19248"/>
                  </a:lnTo>
                  <a:lnTo>
                    <a:pt x="17766" y="19648"/>
                  </a:lnTo>
                  <a:lnTo>
                    <a:pt x="16957" y="19849"/>
                  </a:lnTo>
                  <a:lnTo>
                    <a:pt x="16148" y="20048"/>
                  </a:lnTo>
                  <a:lnTo>
                    <a:pt x="14500" y="20424"/>
                  </a:lnTo>
                  <a:lnTo>
                    <a:pt x="13242" y="20750"/>
                  </a:lnTo>
                  <a:lnTo>
                    <a:pt x="11983" y="21074"/>
                  </a:lnTo>
                  <a:lnTo>
                    <a:pt x="11474" y="21200"/>
                  </a:lnTo>
                  <a:lnTo>
                    <a:pt x="10965" y="21325"/>
                  </a:lnTo>
                  <a:lnTo>
                    <a:pt x="10425" y="21375"/>
                  </a:lnTo>
                  <a:lnTo>
                    <a:pt x="10156" y="21400"/>
                  </a:lnTo>
                  <a:lnTo>
                    <a:pt x="9886" y="21400"/>
                  </a:lnTo>
                  <a:lnTo>
                    <a:pt x="9557" y="21350"/>
                  </a:lnTo>
                  <a:lnTo>
                    <a:pt x="9287" y="21250"/>
                  </a:lnTo>
                  <a:lnTo>
                    <a:pt x="9077" y="21125"/>
                  </a:lnTo>
                  <a:lnTo>
                    <a:pt x="8867" y="20950"/>
                  </a:lnTo>
                  <a:lnTo>
                    <a:pt x="8718" y="20750"/>
                  </a:lnTo>
                  <a:lnTo>
                    <a:pt x="8568" y="20524"/>
                  </a:lnTo>
                  <a:lnTo>
                    <a:pt x="8448" y="20299"/>
                  </a:lnTo>
                  <a:lnTo>
                    <a:pt x="8358" y="20048"/>
                  </a:lnTo>
                  <a:lnTo>
                    <a:pt x="8119" y="19398"/>
                  </a:lnTo>
                  <a:lnTo>
                    <a:pt x="7849" y="18772"/>
                  </a:lnTo>
                  <a:lnTo>
                    <a:pt x="7339" y="17496"/>
                  </a:lnTo>
                  <a:lnTo>
                    <a:pt x="7130" y="16920"/>
                  </a:lnTo>
                  <a:lnTo>
                    <a:pt x="6951" y="16344"/>
                  </a:lnTo>
                  <a:lnTo>
                    <a:pt x="6651" y="15192"/>
                  </a:lnTo>
                  <a:lnTo>
                    <a:pt x="6351" y="14016"/>
                  </a:lnTo>
                  <a:lnTo>
                    <a:pt x="6171" y="13466"/>
                  </a:lnTo>
                  <a:lnTo>
                    <a:pt x="5932" y="12890"/>
                  </a:lnTo>
                  <a:lnTo>
                    <a:pt x="6022" y="12965"/>
                  </a:lnTo>
                  <a:lnTo>
                    <a:pt x="6261" y="13190"/>
                  </a:lnTo>
                  <a:lnTo>
                    <a:pt x="6501" y="13416"/>
                  </a:lnTo>
                  <a:lnTo>
                    <a:pt x="7070" y="13816"/>
                  </a:lnTo>
                  <a:lnTo>
                    <a:pt x="7220" y="14091"/>
                  </a:lnTo>
                  <a:lnTo>
                    <a:pt x="7490" y="14993"/>
                  </a:lnTo>
                  <a:lnTo>
                    <a:pt x="7639" y="15618"/>
                  </a:lnTo>
                  <a:lnTo>
                    <a:pt x="7759" y="16219"/>
                  </a:lnTo>
                  <a:lnTo>
                    <a:pt x="7939" y="17120"/>
                  </a:lnTo>
                  <a:lnTo>
                    <a:pt x="8179" y="18021"/>
                  </a:lnTo>
                  <a:lnTo>
                    <a:pt x="8358" y="18822"/>
                  </a:lnTo>
                  <a:lnTo>
                    <a:pt x="8508" y="19248"/>
                  </a:lnTo>
                  <a:lnTo>
                    <a:pt x="8658" y="19698"/>
                  </a:lnTo>
                  <a:lnTo>
                    <a:pt x="8898" y="20098"/>
                  </a:lnTo>
                  <a:lnTo>
                    <a:pt x="9018" y="20274"/>
                  </a:lnTo>
                  <a:lnTo>
                    <a:pt x="9167" y="20449"/>
                  </a:lnTo>
                  <a:lnTo>
                    <a:pt x="9347" y="20599"/>
                  </a:lnTo>
                  <a:lnTo>
                    <a:pt x="9527" y="20724"/>
                  </a:lnTo>
                  <a:lnTo>
                    <a:pt x="9737" y="20825"/>
                  </a:lnTo>
                  <a:lnTo>
                    <a:pt x="9946" y="20924"/>
                  </a:lnTo>
                  <a:lnTo>
                    <a:pt x="10246" y="20975"/>
                  </a:lnTo>
                  <a:lnTo>
                    <a:pt x="10546" y="20999"/>
                  </a:lnTo>
                  <a:lnTo>
                    <a:pt x="10844" y="20999"/>
                  </a:lnTo>
                  <a:lnTo>
                    <a:pt x="11144" y="20975"/>
                  </a:lnTo>
                  <a:lnTo>
                    <a:pt x="11444" y="20924"/>
                  </a:lnTo>
                  <a:lnTo>
                    <a:pt x="11744" y="20849"/>
                  </a:lnTo>
                  <a:lnTo>
                    <a:pt x="12313" y="20724"/>
                  </a:lnTo>
                  <a:lnTo>
                    <a:pt x="13002" y="20524"/>
                  </a:lnTo>
                  <a:lnTo>
                    <a:pt x="13691" y="20299"/>
                  </a:lnTo>
                  <a:lnTo>
                    <a:pt x="14410" y="20074"/>
                  </a:lnTo>
                  <a:lnTo>
                    <a:pt x="15099" y="19873"/>
                  </a:lnTo>
                  <a:lnTo>
                    <a:pt x="18934" y="18947"/>
                  </a:lnTo>
                  <a:lnTo>
                    <a:pt x="19892" y="18697"/>
                  </a:lnTo>
                  <a:lnTo>
                    <a:pt x="20881" y="18446"/>
                  </a:lnTo>
                  <a:lnTo>
                    <a:pt x="21600" y="18272"/>
                  </a:lnTo>
                  <a:lnTo>
                    <a:pt x="21600" y="18046"/>
                  </a:lnTo>
                  <a:lnTo>
                    <a:pt x="20402" y="18371"/>
                  </a:lnTo>
                  <a:lnTo>
                    <a:pt x="18514" y="18872"/>
                  </a:lnTo>
                  <a:lnTo>
                    <a:pt x="16627" y="19323"/>
                  </a:lnTo>
                  <a:lnTo>
                    <a:pt x="15069" y="19723"/>
                  </a:lnTo>
                  <a:lnTo>
                    <a:pt x="14320" y="19924"/>
                  </a:lnTo>
                  <a:lnTo>
                    <a:pt x="13571" y="20149"/>
                  </a:lnTo>
                  <a:lnTo>
                    <a:pt x="12852" y="20374"/>
                  </a:lnTo>
                  <a:lnTo>
                    <a:pt x="12163" y="20574"/>
                  </a:lnTo>
                  <a:lnTo>
                    <a:pt x="11773" y="20674"/>
                  </a:lnTo>
                  <a:lnTo>
                    <a:pt x="11054" y="20774"/>
                  </a:lnTo>
                  <a:lnTo>
                    <a:pt x="10695" y="20799"/>
                  </a:lnTo>
                  <a:lnTo>
                    <a:pt x="10366" y="20799"/>
                  </a:lnTo>
                  <a:lnTo>
                    <a:pt x="10066" y="20724"/>
                  </a:lnTo>
                  <a:lnTo>
                    <a:pt x="9827" y="20649"/>
                  </a:lnTo>
                  <a:lnTo>
                    <a:pt x="9586" y="20499"/>
                  </a:lnTo>
                  <a:lnTo>
                    <a:pt x="9377" y="20349"/>
                  </a:lnTo>
                  <a:lnTo>
                    <a:pt x="9197" y="20149"/>
                  </a:lnTo>
                  <a:lnTo>
                    <a:pt x="9047" y="19948"/>
                  </a:lnTo>
                  <a:lnTo>
                    <a:pt x="8928" y="19723"/>
                  </a:lnTo>
                  <a:lnTo>
                    <a:pt x="8808" y="19473"/>
                  </a:lnTo>
                  <a:lnTo>
                    <a:pt x="8688" y="19223"/>
                  </a:lnTo>
                  <a:lnTo>
                    <a:pt x="8538" y="18722"/>
                  </a:lnTo>
                  <a:lnTo>
                    <a:pt x="8418" y="18221"/>
                  </a:lnTo>
                  <a:lnTo>
                    <a:pt x="8299" y="17746"/>
                  </a:lnTo>
                  <a:lnTo>
                    <a:pt x="8119" y="16820"/>
                  </a:lnTo>
                  <a:lnTo>
                    <a:pt x="7939" y="15868"/>
                  </a:lnTo>
                  <a:lnTo>
                    <a:pt x="7849" y="15393"/>
                  </a:lnTo>
                  <a:lnTo>
                    <a:pt x="7729" y="14943"/>
                  </a:lnTo>
                  <a:lnTo>
                    <a:pt x="7580" y="14492"/>
                  </a:lnTo>
                  <a:lnTo>
                    <a:pt x="7400" y="14042"/>
                  </a:lnTo>
                  <a:lnTo>
                    <a:pt x="7429" y="14066"/>
                  </a:lnTo>
                  <a:lnTo>
                    <a:pt x="8238" y="14692"/>
                  </a:lnTo>
                  <a:lnTo>
                    <a:pt x="9018" y="15293"/>
                  </a:lnTo>
                  <a:lnTo>
                    <a:pt x="9377" y="15518"/>
                  </a:lnTo>
                  <a:lnTo>
                    <a:pt x="9557" y="15643"/>
                  </a:lnTo>
                  <a:lnTo>
                    <a:pt x="9706" y="15743"/>
                  </a:lnTo>
                  <a:lnTo>
                    <a:pt x="9976" y="15943"/>
                  </a:lnTo>
                  <a:lnTo>
                    <a:pt x="10096" y="16018"/>
                  </a:lnTo>
                  <a:lnTo>
                    <a:pt x="10276" y="16069"/>
                  </a:lnTo>
                  <a:lnTo>
                    <a:pt x="10336" y="16094"/>
                  </a:lnTo>
                  <a:lnTo>
                    <a:pt x="10395" y="16069"/>
                  </a:lnTo>
                  <a:lnTo>
                    <a:pt x="10425" y="16044"/>
                  </a:lnTo>
                  <a:lnTo>
                    <a:pt x="10425" y="16069"/>
                  </a:lnTo>
                  <a:lnTo>
                    <a:pt x="10456" y="16094"/>
                  </a:lnTo>
                  <a:lnTo>
                    <a:pt x="10605" y="16194"/>
                  </a:lnTo>
                  <a:lnTo>
                    <a:pt x="10785" y="16269"/>
                  </a:lnTo>
                  <a:lnTo>
                    <a:pt x="10336" y="16344"/>
                  </a:lnTo>
                  <a:lnTo>
                    <a:pt x="10126" y="16394"/>
                  </a:lnTo>
                  <a:lnTo>
                    <a:pt x="9946" y="16470"/>
                  </a:lnTo>
                  <a:lnTo>
                    <a:pt x="9886" y="16519"/>
                  </a:lnTo>
                  <a:lnTo>
                    <a:pt x="9886" y="16569"/>
                  </a:lnTo>
                  <a:lnTo>
                    <a:pt x="9946" y="16620"/>
                  </a:lnTo>
                  <a:lnTo>
                    <a:pt x="10006" y="16620"/>
                  </a:lnTo>
                  <a:lnTo>
                    <a:pt x="11144" y="16369"/>
                  </a:lnTo>
                  <a:lnTo>
                    <a:pt x="12283" y="16119"/>
                  </a:lnTo>
                  <a:lnTo>
                    <a:pt x="13421" y="15844"/>
                  </a:lnTo>
                  <a:lnTo>
                    <a:pt x="14560" y="15593"/>
                  </a:lnTo>
                  <a:lnTo>
                    <a:pt x="16627" y="15168"/>
                  </a:lnTo>
                  <a:lnTo>
                    <a:pt x="18694" y="14742"/>
                  </a:lnTo>
                  <a:lnTo>
                    <a:pt x="18784" y="15042"/>
                  </a:lnTo>
                  <a:lnTo>
                    <a:pt x="18544" y="15068"/>
                  </a:lnTo>
                  <a:lnTo>
                    <a:pt x="18275" y="15093"/>
                  </a:lnTo>
                  <a:lnTo>
                    <a:pt x="17735" y="15192"/>
                  </a:lnTo>
                  <a:lnTo>
                    <a:pt x="16747" y="15418"/>
                  </a:lnTo>
                  <a:lnTo>
                    <a:pt x="16028" y="15568"/>
                  </a:lnTo>
                  <a:lnTo>
                    <a:pt x="15339" y="15743"/>
                  </a:lnTo>
                  <a:lnTo>
                    <a:pt x="13961" y="16094"/>
                  </a:lnTo>
                  <a:lnTo>
                    <a:pt x="12553" y="16470"/>
                  </a:lnTo>
                  <a:lnTo>
                    <a:pt x="11863" y="16670"/>
                  </a:lnTo>
                  <a:lnTo>
                    <a:pt x="11144" y="16845"/>
                  </a:lnTo>
                  <a:lnTo>
                    <a:pt x="10844" y="16870"/>
                  </a:lnTo>
                  <a:lnTo>
                    <a:pt x="10546" y="16920"/>
                  </a:lnTo>
                  <a:lnTo>
                    <a:pt x="10395" y="16945"/>
                  </a:lnTo>
                  <a:lnTo>
                    <a:pt x="10246" y="17020"/>
                  </a:lnTo>
                  <a:lnTo>
                    <a:pt x="10156" y="17095"/>
                  </a:lnTo>
                  <a:lnTo>
                    <a:pt x="10066" y="17195"/>
                  </a:lnTo>
                  <a:lnTo>
                    <a:pt x="10066" y="17221"/>
                  </a:lnTo>
                  <a:lnTo>
                    <a:pt x="10096" y="17221"/>
                  </a:lnTo>
                  <a:lnTo>
                    <a:pt x="10485" y="17120"/>
                  </a:lnTo>
                  <a:lnTo>
                    <a:pt x="10875" y="17045"/>
                  </a:lnTo>
                  <a:lnTo>
                    <a:pt x="11264" y="16995"/>
                  </a:lnTo>
                  <a:lnTo>
                    <a:pt x="11653" y="16895"/>
                  </a:lnTo>
                  <a:lnTo>
                    <a:pt x="12942" y="16569"/>
                  </a:lnTo>
                  <a:lnTo>
                    <a:pt x="14230" y="16219"/>
                  </a:lnTo>
                  <a:lnTo>
                    <a:pt x="15399" y="15919"/>
                  </a:lnTo>
                  <a:lnTo>
                    <a:pt x="16597" y="15643"/>
                  </a:lnTo>
                  <a:lnTo>
                    <a:pt x="17137" y="15493"/>
                  </a:lnTo>
                  <a:lnTo>
                    <a:pt x="17705" y="15368"/>
                  </a:lnTo>
                  <a:lnTo>
                    <a:pt x="18275" y="15268"/>
                  </a:lnTo>
                  <a:lnTo>
                    <a:pt x="18575" y="15243"/>
                  </a:lnTo>
                  <a:lnTo>
                    <a:pt x="18844" y="15243"/>
                  </a:lnTo>
                  <a:lnTo>
                    <a:pt x="18994" y="15643"/>
                  </a:lnTo>
                  <a:lnTo>
                    <a:pt x="18454" y="15718"/>
                  </a:lnTo>
                  <a:lnTo>
                    <a:pt x="17915" y="15818"/>
                  </a:lnTo>
                  <a:lnTo>
                    <a:pt x="16837" y="16044"/>
                  </a:lnTo>
                  <a:lnTo>
                    <a:pt x="14680" y="16545"/>
                  </a:lnTo>
                  <a:lnTo>
                    <a:pt x="13571" y="16795"/>
                  </a:lnTo>
                  <a:lnTo>
                    <a:pt x="12463" y="17070"/>
                  </a:lnTo>
                  <a:lnTo>
                    <a:pt x="11354" y="17395"/>
                  </a:lnTo>
                  <a:lnTo>
                    <a:pt x="10276" y="17721"/>
                  </a:lnTo>
                  <a:lnTo>
                    <a:pt x="10246" y="17746"/>
                  </a:lnTo>
                  <a:lnTo>
                    <a:pt x="10246" y="17771"/>
                  </a:lnTo>
                  <a:lnTo>
                    <a:pt x="10276" y="17821"/>
                  </a:lnTo>
                  <a:lnTo>
                    <a:pt x="10305" y="17821"/>
                  </a:lnTo>
                  <a:lnTo>
                    <a:pt x="10844" y="17746"/>
                  </a:lnTo>
                  <a:lnTo>
                    <a:pt x="11384" y="17646"/>
                  </a:lnTo>
                  <a:lnTo>
                    <a:pt x="11894" y="17521"/>
                  </a:lnTo>
                  <a:lnTo>
                    <a:pt x="12433" y="17345"/>
                  </a:lnTo>
                  <a:lnTo>
                    <a:pt x="13481" y="17045"/>
                  </a:lnTo>
                  <a:lnTo>
                    <a:pt x="13991" y="16895"/>
                  </a:lnTo>
                  <a:lnTo>
                    <a:pt x="14530" y="16770"/>
                  </a:lnTo>
                  <a:lnTo>
                    <a:pt x="15638" y="16519"/>
                  </a:lnTo>
                  <a:lnTo>
                    <a:pt x="16777" y="16244"/>
                  </a:lnTo>
                  <a:lnTo>
                    <a:pt x="17915" y="16018"/>
                  </a:lnTo>
                  <a:lnTo>
                    <a:pt x="18485" y="15919"/>
                  </a:lnTo>
                  <a:lnTo>
                    <a:pt x="19054" y="15818"/>
                  </a:lnTo>
                  <a:lnTo>
                    <a:pt x="19353" y="16470"/>
                  </a:lnTo>
                  <a:lnTo>
                    <a:pt x="19504" y="16795"/>
                  </a:lnTo>
                  <a:lnTo>
                    <a:pt x="19713" y="17095"/>
                  </a:lnTo>
                  <a:lnTo>
                    <a:pt x="19743" y="17145"/>
                  </a:lnTo>
                  <a:lnTo>
                    <a:pt x="19803" y="17145"/>
                  </a:lnTo>
                  <a:lnTo>
                    <a:pt x="19892" y="17120"/>
                  </a:lnTo>
                  <a:lnTo>
                    <a:pt x="19923" y="17070"/>
                  </a:lnTo>
                  <a:lnTo>
                    <a:pt x="20043" y="16745"/>
                  </a:lnTo>
                  <a:lnTo>
                    <a:pt x="20162" y="16444"/>
                  </a:lnTo>
                  <a:lnTo>
                    <a:pt x="20252" y="16519"/>
                  </a:lnTo>
                  <a:lnTo>
                    <a:pt x="20342" y="16569"/>
                  </a:lnTo>
                  <a:lnTo>
                    <a:pt x="20582" y="16644"/>
                  </a:lnTo>
                  <a:lnTo>
                    <a:pt x="20611" y="16719"/>
                  </a:lnTo>
                  <a:lnTo>
                    <a:pt x="20672" y="16770"/>
                  </a:lnTo>
                  <a:lnTo>
                    <a:pt x="20762" y="16770"/>
                  </a:lnTo>
                  <a:lnTo>
                    <a:pt x="20821" y="16745"/>
                  </a:lnTo>
                  <a:lnTo>
                    <a:pt x="20852" y="16695"/>
                  </a:lnTo>
                  <a:lnTo>
                    <a:pt x="20852" y="16670"/>
                  </a:lnTo>
                  <a:lnTo>
                    <a:pt x="20821" y="16620"/>
                  </a:lnTo>
                  <a:lnTo>
                    <a:pt x="20821" y="16545"/>
                  </a:lnTo>
                  <a:lnTo>
                    <a:pt x="20791" y="16494"/>
                  </a:lnTo>
                  <a:lnTo>
                    <a:pt x="20432" y="15493"/>
                  </a:lnTo>
                  <a:lnTo>
                    <a:pt x="20072" y="14492"/>
                  </a:lnTo>
                  <a:lnTo>
                    <a:pt x="19683" y="13466"/>
                  </a:lnTo>
                  <a:lnTo>
                    <a:pt x="19353" y="12465"/>
                  </a:lnTo>
                  <a:lnTo>
                    <a:pt x="19204" y="11939"/>
                  </a:lnTo>
                  <a:lnTo>
                    <a:pt x="19054" y="11388"/>
                  </a:lnTo>
                  <a:lnTo>
                    <a:pt x="18844" y="10312"/>
                  </a:lnTo>
                  <a:lnTo>
                    <a:pt x="18604" y="9235"/>
                  </a:lnTo>
                  <a:lnTo>
                    <a:pt x="18485" y="8710"/>
                  </a:lnTo>
                  <a:lnTo>
                    <a:pt x="18365" y="8160"/>
                  </a:lnTo>
                  <a:lnTo>
                    <a:pt x="18185" y="7684"/>
                  </a:lnTo>
                  <a:lnTo>
                    <a:pt x="18035" y="7184"/>
                  </a:lnTo>
                  <a:lnTo>
                    <a:pt x="17705" y="6232"/>
                  </a:lnTo>
                  <a:lnTo>
                    <a:pt x="17376" y="5131"/>
                  </a:lnTo>
                  <a:lnTo>
                    <a:pt x="17226" y="4580"/>
                  </a:lnTo>
                  <a:lnTo>
                    <a:pt x="17047" y="4029"/>
                  </a:lnTo>
                  <a:lnTo>
                    <a:pt x="16777" y="3329"/>
                  </a:lnTo>
                  <a:lnTo>
                    <a:pt x="16507" y="2653"/>
                  </a:lnTo>
                  <a:lnTo>
                    <a:pt x="16418" y="2328"/>
                  </a:lnTo>
                  <a:lnTo>
                    <a:pt x="16328" y="2152"/>
                  </a:lnTo>
                  <a:lnTo>
                    <a:pt x="16267" y="2002"/>
                  </a:lnTo>
                  <a:lnTo>
                    <a:pt x="16477" y="2027"/>
                  </a:lnTo>
                  <a:lnTo>
                    <a:pt x="16747" y="2002"/>
                  </a:lnTo>
                  <a:lnTo>
                    <a:pt x="17346" y="1902"/>
                  </a:lnTo>
                  <a:lnTo>
                    <a:pt x="17346" y="2077"/>
                  </a:lnTo>
                  <a:lnTo>
                    <a:pt x="17376" y="2278"/>
                  </a:lnTo>
                  <a:lnTo>
                    <a:pt x="17466" y="2653"/>
                  </a:lnTo>
                  <a:lnTo>
                    <a:pt x="17586" y="3029"/>
                  </a:lnTo>
                  <a:lnTo>
                    <a:pt x="17735" y="3404"/>
                  </a:lnTo>
                  <a:lnTo>
                    <a:pt x="17885" y="3930"/>
                  </a:lnTo>
                  <a:lnTo>
                    <a:pt x="18035" y="4455"/>
                  </a:lnTo>
                  <a:lnTo>
                    <a:pt x="18305" y="5532"/>
                  </a:lnTo>
                  <a:lnTo>
                    <a:pt x="18454" y="6082"/>
                  </a:lnTo>
                  <a:lnTo>
                    <a:pt x="18604" y="6607"/>
                  </a:lnTo>
                  <a:lnTo>
                    <a:pt x="18963" y="7709"/>
                  </a:lnTo>
                  <a:lnTo>
                    <a:pt x="19713" y="9836"/>
                  </a:lnTo>
                  <a:lnTo>
                    <a:pt x="20432" y="11939"/>
                  </a:lnTo>
                  <a:lnTo>
                    <a:pt x="20791" y="12965"/>
                  </a:lnTo>
                  <a:lnTo>
                    <a:pt x="21121" y="14016"/>
                  </a:lnTo>
                  <a:lnTo>
                    <a:pt x="21330" y="14617"/>
                  </a:lnTo>
                  <a:lnTo>
                    <a:pt x="21600" y="15218"/>
                  </a:lnTo>
                  <a:lnTo>
                    <a:pt x="21600" y="14642"/>
                  </a:lnTo>
                  <a:lnTo>
                    <a:pt x="21451" y="14317"/>
                  </a:lnTo>
                  <a:lnTo>
                    <a:pt x="21330" y="13967"/>
                  </a:lnTo>
                  <a:lnTo>
                    <a:pt x="20672" y="11964"/>
                  </a:lnTo>
                  <a:lnTo>
                    <a:pt x="19982" y="9986"/>
                  </a:lnTo>
                  <a:lnTo>
                    <a:pt x="19263" y="7934"/>
                  </a:lnTo>
                  <a:lnTo>
                    <a:pt x="18904" y="6883"/>
                  </a:lnTo>
                  <a:lnTo>
                    <a:pt x="18575" y="5857"/>
                  </a:lnTo>
                  <a:lnTo>
                    <a:pt x="18334" y="4831"/>
                  </a:lnTo>
                  <a:lnTo>
                    <a:pt x="18065" y="3829"/>
                  </a:lnTo>
                  <a:lnTo>
                    <a:pt x="17915" y="3329"/>
                  </a:lnTo>
                  <a:lnTo>
                    <a:pt x="17735" y="2853"/>
                  </a:lnTo>
                  <a:lnTo>
                    <a:pt x="17586" y="2353"/>
                  </a:lnTo>
                  <a:lnTo>
                    <a:pt x="17466" y="1852"/>
                  </a:lnTo>
                  <a:lnTo>
                    <a:pt x="18244" y="1677"/>
                  </a:lnTo>
                  <a:lnTo>
                    <a:pt x="18664" y="1552"/>
                  </a:lnTo>
                  <a:lnTo>
                    <a:pt x="19414" y="1352"/>
                  </a:lnTo>
                  <a:lnTo>
                    <a:pt x="20133" y="1126"/>
                  </a:lnTo>
                  <a:lnTo>
                    <a:pt x="20852" y="926"/>
                  </a:lnTo>
                  <a:lnTo>
                    <a:pt x="21600" y="751"/>
                  </a:lnTo>
                  <a:lnTo>
                    <a:pt x="21600" y="551"/>
                  </a:lnTo>
                  <a:lnTo>
                    <a:pt x="21481" y="601"/>
                  </a:lnTo>
                  <a:lnTo>
                    <a:pt x="19443" y="1176"/>
                  </a:lnTo>
                  <a:lnTo>
                    <a:pt x="18424" y="1452"/>
                  </a:lnTo>
                  <a:lnTo>
                    <a:pt x="17436" y="1702"/>
                  </a:lnTo>
                  <a:lnTo>
                    <a:pt x="16837" y="1852"/>
                  </a:lnTo>
                  <a:lnTo>
                    <a:pt x="16477" y="1902"/>
                  </a:lnTo>
                  <a:lnTo>
                    <a:pt x="16328" y="1902"/>
                  </a:lnTo>
                  <a:lnTo>
                    <a:pt x="16208" y="1877"/>
                  </a:lnTo>
                  <a:lnTo>
                    <a:pt x="16177" y="1852"/>
                  </a:lnTo>
                  <a:lnTo>
                    <a:pt x="16058" y="1827"/>
                  </a:lnTo>
                  <a:lnTo>
                    <a:pt x="15668" y="1827"/>
                  </a:lnTo>
                  <a:lnTo>
                    <a:pt x="15429" y="1877"/>
                  </a:lnTo>
                  <a:lnTo>
                    <a:pt x="15309" y="1927"/>
                  </a:lnTo>
                  <a:lnTo>
                    <a:pt x="15219" y="1977"/>
                  </a:lnTo>
                  <a:lnTo>
                    <a:pt x="15129" y="1977"/>
                  </a:lnTo>
                  <a:lnTo>
                    <a:pt x="15099" y="2002"/>
                  </a:lnTo>
                  <a:lnTo>
                    <a:pt x="15099" y="2152"/>
                  </a:lnTo>
                  <a:lnTo>
                    <a:pt x="13901" y="2453"/>
                  </a:lnTo>
                  <a:lnTo>
                    <a:pt x="12672" y="2703"/>
                  </a:lnTo>
                  <a:lnTo>
                    <a:pt x="11444" y="2903"/>
                  </a:lnTo>
                  <a:lnTo>
                    <a:pt x="10215" y="3128"/>
                  </a:lnTo>
                  <a:lnTo>
                    <a:pt x="9527" y="3278"/>
                  </a:lnTo>
                  <a:lnTo>
                    <a:pt x="8838" y="3454"/>
                  </a:lnTo>
                  <a:lnTo>
                    <a:pt x="7490" y="3754"/>
                  </a:lnTo>
                  <a:lnTo>
                    <a:pt x="6951" y="3879"/>
                  </a:lnTo>
                  <a:lnTo>
                    <a:pt x="6441" y="3980"/>
                  </a:lnTo>
                  <a:lnTo>
                    <a:pt x="6111" y="4055"/>
                  </a:lnTo>
                  <a:lnTo>
                    <a:pt x="5932" y="4104"/>
                  </a:lnTo>
                  <a:lnTo>
                    <a:pt x="5812" y="4104"/>
                  </a:lnTo>
                  <a:lnTo>
                    <a:pt x="5812" y="4179"/>
                  </a:lnTo>
                  <a:lnTo>
                    <a:pt x="5423" y="4280"/>
                  </a:lnTo>
                  <a:lnTo>
                    <a:pt x="5213" y="4355"/>
                  </a:lnTo>
                  <a:lnTo>
                    <a:pt x="5033" y="4455"/>
                  </a:lnTo>
                  <a:lnTo>
                    <a:pt x="4883" y="4556"/>
                  </a:lnTo>
                  <a:lnTo>
                    <a:pt x="4733" y="4655"/>
                  </a:lnTo>
                  <a:lnTo>
                    <a:pt x="4614" y="4805"/>
                  </a:lnTo>
                  <a:lnTo>
                    <a:pt x="4524" y="4981"/>
                  </a:lnTo>
                  <a:lnTo>
                    <a:pt x="4463" y="5156"/>
                  </a:lnTo>
                  <a:lnTo>
                    <a:pt x="4434" y="5382"/>
                  </a:lnTo>
                  <a:lnTo>
                    <a:pt x="4463" y="5607"/>
                  </a:lnTo>
                  <a:lnTo>
                    <a:pt x="4494" y="5832"/>
                  </a:lnTo>
                  <a:lnTo>
                    <a:pt x="4643" y="6257"/>
                  </a:lnTo>
                  <a:lnTo>
                    <a:pt x="4763" y="6658"/>
                  </a:lnTo>
                  <a:lnTo>
                    <a:pt x="5063" y="7934"/>
                  </a:lnTo>
                  <a:lnTo>
                    <a:pt x="5423" y="9211"/>
                  </a:lnTo>
                  <a:lnTo>
                    <a:pt x="5542" y="9636"/>
                  </a:lnTo>
                  <a:lnTo>
                    <a:pt x="5692" y="10061"/>
                  </a:lnTo>
                  <a:lnTo>
                    <a:pt x="6022" y="10888"/>
                  </a:lnTo>
                  <a:lnTo>
                    <a:pt x="5632" y="10588"/>
                  </a:lnTo>
                  <a:lnTo>
                    <a:pt x="5243" y="10262"/>
                  </a:lnTo>
                  <a:lnTo>
                    <a:pt x="5153" y="9911"/>
                  </a:lnTo>
                  <a:lnTo>
                    <a:pt x="5063" y="9561"/>
                  </a:lnTo>
                  <a:lnTo>
                    <a:pt x="4823" y="8860"/>
                  </a:lnTo>
                  <a:lnTo>
                    <a:pt x="4553" y="8160"/>
                  </a:lnTo>
                  <a:lnTo>
                    <a:pt x="4284" y="7459"/>
                  </a:lnTo>
                  <a:lnTo>
                    <a:pt x="4074" y="6858"/>
                  </a:lnTo>
                  <a:lnTo>
                    <a:pt x="3834" y="6232"/>
                  </a:lnTo>
                  <a:lnTo>
                    <a:pt x="3744" y="5957"/>
                  </a:lnTo>
                  <a:lnTo>
                    <a:pt x="3685" y="5682"/>
                  </a:lnTo>
                  <a:lnTo>
                    <a:pt x="3565" y="5131"/>
                  </a:lnTo>
                  <a:lnTo>
                    <a:pt x="3595" y="5106"/>
                  </a:lnTo>
                  <a:lnTo>
                    <a:pt x="3595" y="5056"/>
                  </a:lnTo>
                  <a:lnTo>
                    <a:pt x="3565" y="4881"/>
                  </a:lnTo>
                  <a:lnTo>
                    <a:pt x="3595" y="4730"/>
                  </a:lnTo>
                  <a:lnTo>
                    <a:pt x="3655" y="4605"/>
                  </a:lnTo>
                  <a:lnTo>
                    <a:pt x="3775" y="4480"/>
                  </a:lnTo>
                  <a:lnTo>
                    <a:pt x="3924" y="4355"/>
                  </a:lnTo>
                  <a:lnTo>
                    <a:pt x="4074" y="4255"/>
                  </a:lnTo>
                  <a:lnTo>
                    <a:pt x="4284" y="4155"/>
                  </a:lnTo>
                  <a:lnTo>
                    <a:pt x="4494" y="4080"/>
                  </a:lnTo>
                  <a:lnTo>
                    <a:pt x="4943" y="3930"/>
                  </a:lnTo>
                  <a:lnTo>
                    <a:pt x="5423" y="3829"/>
                  </a:lnTo>
                  <a:lnTo>
                    <a:pt x="6142" y="3654"/>
                  </a:lnTo>
                  <a:lnTo>
                    <a:pt x="8598" y="3029"/>
                  </a:lnTo>
                  <a:lnTo>
                    <a:pt x="9856" y="2728"/>
                  </a:lnTo>
                  <a:lnTo>
                    <a:pt x="11085" y="2453"/>
                  </a:lnTo>
                  <a:lnTo>
                    <a:pt x="13721" y="1927"/>
                  </a:lnTo>
                  <a:lnTo>
                    <a:pt x="16357" y="1401"/>
                  </a:lnTo>
                  <a:lnTo>
                    <a:pt x="17676" y="1126"/>
                  </a:lnTo>
                  <a:lnTo>
                    <a:pt x="18994" y="851"/>
                  </a:lnTo>
                  <a:lnTo>
                    <a:pt x="20312" y="551"/>
                  </a:lnTo>
                  <a:lnTo>
                    <a:pt x="21600" y="225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95A5A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68" name="Shape 1554"/>
            <p:cNvSpPr/>
            <p:nvPr/>
          </p:nvSpPr>
          <p:spPr>
            <a:xfrm>
              <a:off x="2263445" y="303890"/>
              <a:ext cx="37962" cy="2010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256" y="0"/>
                  </a:moveTo>
                  <a:lnTo>
                    <a:pt x="6344" y="2424"/>
                  </a:lnTo>
                  <a:lnTo>
                    <a:pt x="2530" y="7200"/>
                  </a:lnTo>
                  <a:lnTo>
                    <a:pt x="1246" y="9624"/>
                  </a:lnTo>
                  <a:lnTo>
                    <a:pt x="1246" y="11976"/>
                  </a:lnTo>
                  <a:lnTo>
                    <a:pt x="0" y="14400"/>
                  </a:lnTo>
                  <a:lnTo>
                    <a:pt x="2530" y="19176"/>
                  </a:lnTo>
                  <a:lnTo>
                    <a:pt x="5060" y="19176"/>
                  </a:lnTo>
                  <a:lnTo>
                    <a:pt x="7628" y="21600"/>
                  </a:lnTo>
                  <a:lnTo>
                    <a:pt x="16502" y="19176"/>
                  </a:lnTo>
                  <a:lnTo>
                    <a:pt x="19070" y="16824"/>
                  </a:lnTo>
                  <a:lnTo>
                    <a:pt x="21600" y="14400"/>
                  </a:lnTo>
                  <a:lnTo>
                    <a:pt x="21600" y="4776"/>
                  </a:lnTo>
                  <a:lnTo>
                    <a:pt x="20316" y="2424"/>
                  </a:lnTo>
                  <a:lnTo>
                    <a:pt x="17786" y="0"/>
                  </a:lnTo>
                  <a:close/>
                </a:path>
              </a:pathLst>
            </a:custGeom>
            <a:solidFill>
              <a:srgbClr val="95A5A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69" name="Shape 1555"/>
            <p:cNvSpPr/>
            <p:nvPr/>
          </p:nvSpPr>
          <p:spPr>
            <a:xfrm>
              <a:off x="9100632" y="3297946"/>
              <a:ext cx="51368" cy="2236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10326" y="6474"/>
                  </a:lnTo>
                  <a:lnTo>
                    <a:pt x="5637" y="12947"/>
                  </a:lnTo>
                  <a:lnTo>
                    <a:pt x="0" y="19421"/>
                  </a:lnTo>
                  <a:lnTo>
                    <a:pt x="0" y="21600"/>
                  </a:lnTo>
                  <a:lnTo>
                    <a:pt x="11274" y="21600"/>
                  </a:lnTo>
                  <a:lnTo>
                    <a:pt x="21600" y="17242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95A5A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70" name="Shape 1556"/>
            <p:cNvSpPr/>
            <p:nvPr/>
          </p:nvSpPr>
          <p:spPr>
            <a:xfrm>
              <a:off x="9082780" y="3172848"/>
              <a:ext cx="69220" cy="3796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11846" y="8874"/>
                  </a:lnTo>
                  <a:lnTo>
                    <a:pt x="6958" y="11442"/>
                  </a:lnTo>
                  <a:lnTo>
                    <a:pt x="1388" y="13972"/>
                  </a:lnTo>
                  <a:lnTo>
                    <a:pt x="0" y="15256"/>
                  </a:lnTo>
                  <a:lnTo>
                    <a:pt x="0" y="17786"/>
                  </a:lnTo>
                  <a:lnTo>
                    <a:pt x="683" y="19070"/>
                  </a:lnTo>
                  <a:lnTo>
                    <a:pt x="1388" y="21600"/>
                  </a:lnTo>
                  <a:lnTo>
                    <a:pt x="6275" y="21600"/>
                  </a:lnTo>
                  <a:lnTo>
                    <a:pt x="11846" y="20316"/>
                  </a:lnTo>
                  <a:lnTo>
                    <a:pt x="16733" y="16502"/>
                  </a:lnTo>
                  <a:lnTo>
                    <a:pt x="21600" y="12688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95A5A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71" name="Shape 1557"/>
            <p:cNvSpPr/>
            <p:nvPr/>
          </p:nvSpPr>
          <p:spPr>
            <a:xfrm>
              <a:off x="9125187" y="3347123"/>
              <a:ext cx="26813" cy="2229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3636" y="8614"/>
                  </a:lnTo>
                  <a:lnTo>
                    <a:pt x="0" y="12986"/>
                  </a:lnTo>
                  <a:lnTo>
                    <a:pt x="0" y="17293"/>
                  </a:lnTo>
                  <a:lnTo>
                    <a:pt x="1818" y="19479"/>
                  </a:lnTo>
                  <a:lnTo>
                    <a:pt x="5400" y="21600"/>
                  </a:lnTo>
                  <a:lnTo>
                    <a:pt x="14436" y="21600"/>
                  </a:lnTo>
                  <a:lnTo>
                    <a:pt x="21600" y="19479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95A5A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72" name="Shape 1558"/>
            <p:cNvSpPr/>
            <p:nvPr/>
          </p:nvSpPr>
          <p:spPr>
            <a:xfrm>
              <a:off x="9134147" y="5217288"/>
              <a:ext cx="17853" cy="3796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380" y="0"/>
                  </a:moveTo>
                  <a:lnTo>
                    <a:pt x="2730" y="1284"/>
                  </a:lnTo>
                  <a:lnTo>
                    <a:pt x="0" y="2530"/>
                  </a:lnTo>
                  <a:lnTo>
                    <a:pt x="0" y="3814"/>
                  </a:lnTo>
                  <a:lnTo>
                    <a:pt x="10840" y="12726"/>
                  </a:lnTo>
                  <a:lnTo>
                    <a:pt x="21600" y="21600"/>
                  </a:lnTo>
                  <a:lnTo>
                    <a:pt x="21600" y="6344"/>
                  </a:lnTo>
                  <a:lnTo>
                    <a:pt x="10840" y="1284"/>
                  </a:lnTo>
                  <a:lnTo>
                    <a:pt x="5380" y="0"/>
                  </a:lnTo>
                  <a:close/>
                </a:path>
              </a:pathLst>
            </a:custGeom>
            <a:solidFill>
              <a:srgbClr val="95A5A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73" name="Shape 1559"/>
            <p:cNvSpPr/>
            <p:nvPr/>
          </p:nvSpPr>
          <p:spPr>
            <a:xfrm>
              <a:off x="4593852" y="6698688"/>
              <a:ext cx="24622" cy="4021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839" y="0"/>
                  </a:moveTo>
                  <a:lnTo>
                    <a:pt x="0" y="2388"/>
                  </a:lnTo>
                  <a:lnTo>
                    <a:pt x="0" y="3600"/>
                  </a:lnTo>
                  <a:lnTo>
                    <a:pt x="1980" y="4812"/>
                  </a:lnTo>
                  <a:lnTo>
                    <a:pt x="13740" y="4812"/>
                  </a:lnTo>
                  <a:lnTo>
                    <a:pt x="3959" y="15612"/>
                  </a:lnTo>
                  <a:lnTo>
                    <a:pt x="1980" y="20388"/>
                  </a:lnTo>
                  <a:lnTo>
                    <a:pt x="3959" y="21600"/>
                  </a:lnTo>
                  <a:lnTo>
                    <a:pt x="9839" y="21600"/>
                  </a:lnTo>
                  <a:lnTo>
                    <a:pt x="11761" y="19212"/>
                  </a:lnTo>
                  <a:lnTo>
                    <a:pt x="13740" y="15612"/>
                  </a:lnTo>
                  <a:lnTo>
                    <a:pt x="17641" y="9588"/>
                  </a:lnTo>
                  <a:lnTo>
                    <a:pt x="21600" y="2388"/>
                  </a:lnTo>
                  <a:lnTo>
                    <a:pt x="21600" y="1212"/>
                  </a:lnTo>
                  <a:lnTo>
                    <a:pt x="17641" y="0"/>
                  </a:lnTo>
                  <a:close/>
                </a:path>
              </a:pathLst>
            </a:custGeom>
            <a:solidFill>
              <a:srgbClr val="95A5A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74" name="Shape 1560"/>
            <p:cNvSpPr/>
            <p:nvPr/>
          </p:nvSpPr>
          <p:spPr>
            <a:xfrm>
              <a:off x="9129700" y="5255249"/>
              <a:ext cx="22300" cy="6703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307" y="0"/>
                  </a:moveTo>
                  <a:lnTo>
                    <a:pt x="2121" y="727"/>
                  </a:lnTo>
                  <a:lnTo>
                    <a:pt x="0" y="2160"/>
                  </a:lnTo>
                  <a:lnTo>
                    <a:pt x="0" y="4320"/>
                  </a:lnTo>
                  <a:lnTo>
                    <a:pt x="2121" y="7934"/>
                  </a:lnTo>
                  <a:lnTo>
                    <a:pt x="6493" y="11527"/>
                  </a:lnTo>
                  <a:lnTo>
                    <a:pt x="10800" y="15120"/>
                  </a:lnTo>
                  <a:lnTo>
                    <a:pt x="21600" y="21600"/>
                  </a:lnTo>
                  <a:lnTo>
                    <a:pt x="21600" y="10800"/>
                  </a:lnTo>
                  <a:lnTo>
                    <a:pt x="15107" y="5774"/>
                  </a:lnTo>
                  <a:lnTo>
                    <a:pt x="6493" y="1454"/>
                  </a:lnTo>
                  <a:lnTo>
                    <a:pt x="6493" y="727"/>
                  </a:lnTo>
                  <a:lnTo>
                    <a:pt x="4307" y="0"/>
                  </a:lnTo>
                  <a:close/>
                </a:path>
              </a:pathLst>
            </a:custGeom>
            <a:solidFill>
              <a:srgbClr val="95A5A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75" name="Shape 1561"/>
            <p:cNvSpPr/>
            <p:nvPr/>
          </p:nvSpPr>
          <p:spPr>
            <a:xfrm>
              <a:off x="268115" y="5708854"/>
              <a:ext cx="350806" cy="34410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247" y="983"/>
                  </a:moveTo>
                  <a:lnTo>
                    <a:pt x="13620" y="1262"/>
                  </a:lnTo>
                  <a:lnTo>
                    <a:pt x="14997" y="1825"/>
                  </a:lnTo>
                  <a:lnTo>
                    <a:pt x="14723" y="1825"/>
                  </a:lnTo>
                  <a:lnTo>
                    <a:pt x="14445" y="2104"/>
                  </a:lnTo>
                  <a:lnTo>
                    <a:pt x="14032" y="2525"/>
                  </a:lnTo>
                  <a:lnTo>
                    <a:pt x="13485" y="3224"/>
                  </a:lnTo>
                  <a:lnTo>
                    <a:pt x="13207" y="3645"/>
                  </a:lnTo>
                  <a:lnTo>
                    <a:pt x="13207" y="4066"/>
                  </a:lnTo>
                  <a:lnTo>
                    <a:pt x="13485" y="4349"/>
                  </a:lnTo>
                  <a:lnTo>
                    <a:pt x="13897" y="4208"/>
                  </a:lnTo>
                  <a:lnTo>
                    <a:pt x="14171" y="4066"/>
                  </a:lnTo>
                  <a:lnTo>
                    <a:pt x="14723" y="3366"/>
                  </a:lnTo>
                  <a:lnTo>
                    <a:pt x="15136" y="2804"/>
                  </a:lnTo>
                  <a:lnTo>
                    <a:pt x="15270" y="2804"/>
                  </a:lnTo>
                  <a:lnTo>
                    <a:pt x="15270" y="2666"/>
                  </a:lnTo>
                  <a:lnTo>
                    <a:pt x="15409" y="2666"/>
                  </a:lnTo>
                  <a:lnTo>
                    <a:pt x="15548" y="2525"/>
                  </a:lnTo>
                  <a:lnTo>
                    <a:pt x="15548" y="2245"/>
                  </a:lnTo>
                  <a:lnTo>
                    <a:pt x="15409" y="1962"/>
                  </a:lnTo>
                  <a:lnTo>
                    <a:pt x="17060" y="3087"/>
                  </a:lnTo>
                  <a:lnTo>
                    <a:pt x="18572" y="4349"/>
                  </a:lnTo>
                  <a:lnTo>
                    <a:pt x="19124" y="5191"/>
                  </a:lnTo>
                  <a:lnTo>
                    <a:pt x="19675" y="5891"/>
                  </a:lnTo>
                  <a:lnTo>
                    <a:pt x="20223" y="6732"/>
                  </a:lnTo>
                  <a:lnTo>
                    <a:pt x="20501" y="7574"/>
                  </a:lnTo>
                  <a:lnTo>
                    <a:pt x="20775" y="8273"/>
                  </a:lnTo>
                  <a:lnTo>
                    <a:pt x="20914" y="9115"/>
                  </a:lnTo>
                  <a:lnTo>
                    <a:pt x="20775" y="9115"/>
                  </a:lnTo>
                  <a:lnTo>
                    <a:pt x="20223" y="9398"/>
                  </a:lnTo>
                  <a:lnTo>
                    <a:pt x="19675" y="9677"/>
                  </a:lnTo>
                  <a:lnTo>
                    <a:pt x="18572" y="10098"/>
                  </a:lnTo>
                  <a:lnTo>
                    <a:pt x="18437" y="10240"/>
                  </a:lnTo>
                  <a:lnTo>
                    <a:pt x="18298" y="10377"/>
                  </a:lnTo>
                  <a:lnTo>
                    <a:pt x="18437" y="10519"/>
                  </a:lnTo>
                  <a:lnTo>
                    <a:pt x="18572" y="10660"/>
                  </a:lnTo>
                  <a:lnTo>
                    <a:pt x="19124" y="10798"/>
                  </a:lnTo>
                  <a:lnTo>
                    <a:pt x="19810" y="10798"/>
                  </a:lnTo>
                  <a:lnTo>
                    <a:pt x="20914" y="10240"/>
                  </a:lnTo>
                  <a:lnTo>
                    <a:pt x="20914" y="11360"/>
                  </a:lnTo>
                  <a:lnTo>
                    <a:pt x="20636" y="12481"/>
                  </a:lnTo>
                  <a:lnTo>
                    <a:pt x="19810" y="14447"/>
                  </a:lnTo>
                  <a:lnTo>
                    <a:pt x="19263" y="14306"/>
                  </a:lnTo>
                  <a:lnTo>
                    <a:pt x="18850" y="14164"/>
                  </a:lnTo>
                  <a:lnTo>
                    <a:pt x="18298" y="14306"/>
                  </a:lnTo>
                  <a:lnTo>
                    <a:pt x="17886" y="14447"/>
                  </a:lnTo>
                  <a:lnTo>
                    <a:pt x="17886" y="14726"/>
                  </a:lnTo>
                  <a:lnTo>
                    <a:pt x="18572" y="15147"/>
                  </a:lnTo>
                  <a:lnTo>
                    <a:pt x="19263" y="15289"/>
                  </a:lnTo>
                  <a:lnTo>
                    <a:pt x="18711" y="16130"/>
                  </a:lnTo>
                  <a:lnTo>
                    <a:pt x="18025" y="16972"/>
                  </a:lnTo>
                  <a:lnTo>
                    <a:pt x="17199" y="17672"/>
                  </a:lnTo>
                  <a:lnTo>
                    <a:pt x="16509" y="18371"/>
                  </a:lnTo>
                  <a:lnTo>
                    <a:pt x="15683" y="18934"/>
                  </a:lnTo>
                  <a:lnTo>
                    <a:pt x="14723" y="19496"/>
                  </a:lnTo>
                  <a:lnTo>
                    <a:pt x="13897" y="19917"/>
                  </a:lnTo>
                  <a:lnTo>
                    <a:pt x="12933" y="20338"/>
                  </a:lnTo>
                  <a:lnTo>
                    <a:pt x="12933" y="20054"/>
                  </a:lnTo>
                  <a:lnTo>
                    <a:pt x="12659" y="19075"/>
                  </a:lnTo>
                  <a:lnTo>
                    <a:pt x="12520" y="18655"/>
                  </a:lnTo>
                  <a:lnTo>
                    <a:pt x="12381" y="18371"/>
                  </a:lnTo>
                  <a:lnTo>
                    <a:pt x="12247" y="18234"/>
                  </a:lnTo>
                  <a:lnTo>
                    <a:pt x="11969" y="18234"/>
                  </a:lnTo>
                  <a:lnTo>
                    <a:pt x="11834" y="18371"/>
                  </a:lnTo>
                  <a:lnTo>
                    <a:pt x="11695" y="18655"/>
                  </a:lnTo>
                  <a:lnTo>
                    <a:pt x="11695" y="19355"/>
                  </a:lnTo>
                  <a:lnTo>
                    <a:pt x="11834" y="19917"/>
                  </a:lnTo>
                  <a:lnTo>
                    <a:pt x="12108" y="20475"/>
                  </a:lnTo>
                  <a:lnTo>
                    <a:pt x="11143" y="20617"/>
                  </a:lnTo>
                  <a:lnTo>
                    <a:pt x="9492" y="20617"/>
                  </a:lnTo>
                  <a:lnTo>
                    <a:pt x="7980" y="20196"/>
                  </a:lnTo>
                  <a:lnTo>
                    <a:pt x="8393" y="19075"/>
                  </a:lnTo>
                  <a:lnTo>
                    <a:pt x="8532" y="17813"/>
                  </a:lnTo>
                  <a:lnTo>
                    <a:pt x="8393" y="17672"/>
                  </a:lnTo>
                  <a:lnTo>
                    <a:pt x="8254" y="17672"/>
                  </a:lnTo>
                  <a:lnTo>
                    <a:pt x="7980" y="18234"/>
                  </a:lnTo>
                  <a:lnTo>
                    <a:pt x="7568" y="18655"/>
                  </a:lnTo>
                  <a:lnTo>
                    <a:pt x="7155" y="19775"/>
                  </a:lnTo>
                  <a:lnTo>
                    <a:pt x="7155" y="19917"/>
                  </a:lnTo>
                  <a:lnTo>
                    <a:pt x="5504" y="18792"/>
                  </a:lnTo>
                  <a:lnTo>
                    <a:pt x="4679" y="18234"/>
                  </a:lnTo>
                  <a:lnTo>
                    <a:pt x="3992" y="17530"/>
                  </a:lnTo>
                  <a:lnTo>
                    <a:pt x="4266" y="17109"/>
                  </a:lnTo>
                  <a:lnTo>
                    <a:pt x="4953" y="16688"/>
                  </a:lnTo>
                  <a:lnTo>
                    <a:pt x="5230" y="16130"/>
                  </a:lnTo>
                  <a:lnTo>
                    <a:pt x="4679" y="16130"/>
                  </a:lnTo>
                  <a:lnTo>
                    <a:pt x="3992" y="16409"/>
                  </a:lnTo>
                  <a:lnTo>
                    <a:pt x="3302" y="16830"/>
                  </a:lnTo>
                  <a:lnTo>
                    <a:pt x="2754" y="15847"/>
                  </a:lnTo>
                  <a:lnTo>
                    <a:pt x="2064" y="14868"/>
                  </a:lnTo>
                  <a:lnTo>
                    <a:pt x="1651" y="13885"/>
                  </a:lnTo>
                  <a:lnTo>
                    <a:pt x="1238" y="12764"/>
                  </a:lnTo>
                  <a:lnTo>
                    <a:pt x="2341" y="13043"/>
                  </a:lnTo>
                  <a:lnTo>
                    <a:pt x="3302" y="12902"/>
                  </a:lnTo>
                  <a:lnTo>
                    <a:pt x="3580" y="12764"/>
                  </a:lnTo>
                  <a:lnTo>
                    <a:pt x="3580" y="12481"/>
                  </a:lnTo>
                  <a:lnTo>
                    <a:pt x="3441" y="12202"/>
                  </a:lnTo>
                  <a:lnTo>
                    <a:pt x="3167" y="12060"/>
                  </a:lnTo>
                  <a:lnTo>
                    <a:pt x="1103" y="12060"/>
                  </a:lnTo>
                  <a:lnTo>
                    <a:pt x="964" y="11081"/>
                  </a:lnTo>
                  <a:lnTo>
                    <a:pt x="964" y="9398"/>
                  </a:lnTo>
                  <a:lnTo>
                    <a:pt x="1238" y="7853"/>
                  </a:lnTo>
                  <a:lnTo>
                    <a:pt x="1790" y="6453"/>
                  </a:lnTo>
                  <a:lnTo>
                    <a:pt x="2615" y="5191"/>
                  </a:lnTo>
                  <a:lnTo>
                    <a:pt x="3580" y="4066"/>
                  </a:lnTo>
                  <a:lnTo>
                    <a:pt x="6056" y="2383"/>
                  </a:lnTo>
                  <a:lnTo>
                    <a:pt x="7429" y="1825"/>
                  </a:lnTo>
                  <a:lnTo>
                    <a:pt x="7707" y="2104"/>
                  </a:lnTo>
                  <a:lnTo>
                    <a:pt x="7842" y="2104"/>
                  </a:lnTo>
                  <a:lnTo>
                    <a:pt x="8119" y="1962"/>
                  </a:lnTo>
                  <a:lnTo>
                    <a:pt x="9080" y="1404"/>
                  </a:lnTo>
                  <a:lnTo>
                    <a:pt x="9358" y="1404"/>
                  </a:lnTo>
                  <a:lnTo>
                    <a:pt x="9631" y="1262"/>
                  </a:lnTo>
                  <a:lnTo>
                    <a:pt x="10869" y="983"/>
                  </a:lnTo>
                  <a:close/>
                  <a:moveTo>
                    <a:pt x="10731" y="0"/>
                  </a:moveTo>
                  <a:lnTo>
                    <a:pt x="9770" y="142"/>
                  </a:lnTo>
                  <a:lnTo>
                    <a:pt x="8806" y="421"/>
                  </a:lnTo>
                  <a:lnTo>
                    <a:pt x="7980" y="842"/>
                  </a:lnTo>
                  <a:lnTo>
                    <a:pt x="7016" y="983"/>
                  </a:lnTo>
                  <a:lnTo>
                    <a:pt x="5365" y="1541"/>
                  </a:lnTo>
                  <a:lnTo>
                    <a:pt x="4540" y="2104"/>
                  </a:lnTo>
                  <a:lnTo>
                    <a:pt x="3853" y="2525"/>
                  </a:lnTo>
                  <a:lnTo>
                    <a:pt x="3167" y="3224"/>
                  </a:lnTo>
                  <a:lnTo>
                    <a:pt x="2476" y="3787"/>
                  </a:lnTo>
                  <a:lnTo>
                    <a:pt x="1929" y="4628"/>
                  </a:lnTo>
                  <a:lnTo>
                    <a:pt x="1103" y="6170"/>
                  </a:lnTo>
                  <a:lnTo>
                    <a:pt x="413" y="7994"/>
                  </a:lnTo>
                  <a:lnTo>
                    <a:pt x="0" y="9819"/>
                  </a:lnTo>
                  <a:lnTo>
                    <a:pt x="0" y="11781"/>
                  </a:lnTo>
                  <a:lnTo>
                    <a:pt x="413" y="13322"/>
                  </a:lnTo>
                  <a:lnTo>
                    <a:pt x="964" y="14868"/>
                  </a:lnTo>
                  <a:lnTo>
                    <a:pt x="1790" y="16409"/>
                  </a:lnTo>
                  <a:lnTo>
                    <a:pt x="2754" y="17813"/>
                  </a:lnTo>
                  <a:lnTo>
                    <a:pt x="3028" y="18092"/>
                  </a:lnTo>
                  <a:lnTo>
                    <a:pt x="3992" y="18934"/>
                  </a:lnTo>
                  <a:lnTo>
                    <a:pt x="4953" y="19775"/>
                  </a:lnTo>
                  <a:lnTo>
                    <a:pt x="6056" y="20338"/>
                  </a:lnTo>
                  <a:lnTo>
                    <a:pt x="7155" y="20896"/>
                  </a:lnTo>
                  <a:lnTo>
                    <a:pt x="8393" y="21317"/>
                  </a:lnTo>
                  <a:lnTo>
                    <a:pt x="9492" y="21600"/>
                  </a:lnTo>
                  <a:lnTo>
                    <a:pt x="11969" y="21600"/>
                  </a:lnTo>
                  <a:lnTo>
                    <a:pt x="13207" y="21317"/>
                  </a:lnTo>
                  <a:lnTo>
                    <a:pt x="14310" y="20896"/>
                  </a:lnTo>
                  <a:lnTo>
                    <a:pt x="15548" y="20338"/>
                  </a:lnTo>
                  <a:lnTo>
                    <a:pt x="16509" y="19634"/>
                  </a:lnTo>
                  <a:lnTo>
                    <a:pt x="17473" y="18934"/>
                  </a:lnTo>
                  <a:lnTo>
                    <a:pt x="18437" y="17951"/>
                  </a:lnTo>
                  <a:lnTo>
                    <a:pt x="19124" y="17109"/>
                  </a:lnTo>
                  <a:lnTo>
                    <a:pt x="19810" y="15989"/>
                  </a:lnTo>
                  <a:lnTo>
                    <a:pt x="20501" y="15005"/>
                  </a:lnTo>
                  <a:lnTo>
                    <a:pt x="20914" y="13743"/>
                  </a:lnTo>
                  <a:lnTo>
                    <a:pt x="21326" y="12623"/>
                  </a:lnTo>
                  <a:lnTo>
                    <a:pt x="21600" y="11360"/>
                  </a:lnTo>
                  <a:lnTo>
                    <a:pt x="21600" y="8977"/>
                  </a:lnTo>
                  <a:lnTo>
                    <a:pt x="21461" y="7715"/>
                  </a:lnTo>
                  <a:lnTo>
                    <a:pt x="21048" y="6453"/>
                  </a:lnTo>
                  <a:lnTo>
                    <a:pt x="20223" y="4770"/>
                  </a:lnTo>
                  <a:lnTo>
                    <a:pt x="19536" y="4066"/>
                  </a:lnTo>
                  <a:lnTo>
                    <a:pt x="18850" y="3224"/>
                  </a:lnTo>
                  <a:lnTo>
                    <a:pt x="18159" y="2525"/>
                  </a:lnTo>
                  <a:lnTo>
                    <a:pt x="17334" y="1962"/>
                  </a:lnTo>
                  <a:lnTo>
                    <a:pt x="16509" y="1404"/>
                  </a:lnTo>
                  <a:lnTo>
                    <a:pt x="15548" y="983"/>
                  </a:lnTo>
                  <a:lnTo>
                    <a:pt x="14584" y="562"/>
                  </a:lnTo>
                  <a:lnTo>
                    <a:pt x="13620" y="279"/>
                  </a:lnTo>
                  <a:lnTo>
                    <a:pt x="12659" y="142"/>
                  </a:lnTo>
                  <a:lnTo>
                    <a:pt x="11695" y="0"/>
                  </a:lnTo>
                  <a:close/>
                </a:path>
              </a:pathLst>
            </a:custGeom>
            <a:solidFill>
              <a:srgbClr val="95A5A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76" name="Shape 1562"/>
            <p:cNvSpPr/>
            <p:nvPr/>
          </p:nvSpPr>
          <p:spPr>
            <a:xfrm>
              <a:off x="3823022" y="6696431"/>
              <a:ext cx="33516" cy="4247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640" y="0"/>
                  </a:moveTo>
                  <a:lnTo>
                    <a:pt x="1454" y="4556"/>
                  </a:lnTo>
                  <a:lnTo>
                    <a:pt x="0" y="5704"/>
                  </a:lnTo>
                  <a:lnTo>
                    <a:pt x="5774" y="5704"/>
                  </a:lnTo>
                  <a:lnTo>
                    <a:pt x="8640" y="4556"/>
                  </a:lnTo>
                  <a:lnTo>
                    <a:pt x="10094" y="5704"/>
                  </a:lnTo>
                  <a:lnTo>
                    <a:pt x="1454" y="10226"/>
                  </a:lnTo>
                  <a:lnTo>
                    <a:pt x="0" y="11374"/>
                  </a:lnTo>
                  <a:lnTo>
                    <a:pt x="0" y="13635"/>
                  </a:lnTo>
                  <a:lnTo>
                    <a:pt x="1454" y="14782"/>
                  </a:lnTo>
                  <a:lnTo>
                    <a:pt x="2866" y="14782"/>
                  </a:lnTo>
                  <a:lnTo>
                    <a:pt x="8640" y="13635"/>
                  </a:lnTo>
                  <a:lnTo>
                    <a:pt x="14414" y="13635"/>
                  </a:lnTo>
                  <a:lnTo>
                    <a:pt x="11506" y="15930"/>
                  </a:lnTo>
                  <a:lnTo>
                    <a:pt x="5774" y="17044"/>
                  </a:lnTo>
                  <a:lnTo>
                    <a:pt x="2866" y="19339"/>
                  </a:lnTo>
                  <a:lnTo>
                    <a:pt x="4320" y="20453"/>
                  </a:lnTo>
                  <a:lnTo>
                    <a:pt x="5774" y="21600"/>
                  </a:lnTo>
                  <a:lnTo>
                    <a:pt x="11506" y="20453"/>
                  </a:lnTo>
                  <a:lnTo>
                    <a:pt x="14414" y="19339"/>
                  </a:lnTo>
                  <a:lnTo>
                    <a:pt x="18734" y="17044"/>
                  </a:lnTo>
                  <a:lnTo>
                    <a:pt x="21600" y="14782"/>
                  </a:lnTo>
                  <a:lnTo>
                    <a:pt x="21600" y="12521"/>
                  </a:lnTo>
                  <a:lnTo>
                    <a:pt x="20146" y="11374"/>
                  </a:lnTo>
                  <a:lnTo>
                    <a:pt x="15826" y="10226"/>
                  </a:lnTo>
                  <a:lnTo>
                    <a:pt x="11506" y="9113"/>
                  </a:lnTo>
                  <a:lnTo>
                    <a:pt x="15826" y="5704"/>
                  </a:lnTo>
                  <a:lnTo>
                    <a:pt x="11506" y="1147"/>
                  </a:lnTo>
                  <a:lnTo>
                    <a:pt x="11506" y="0"/>
                  </a:lnTo>
                  <a:close/>
                </a:path>
              </a:pathLst>
            </a:custGeom>
            <a:solidFill>
              <a:srgbClr val="95A5A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77" name="Shape 1563"/>
            <p:cNvSpPr/>
            <p:nvPr/>
          </p:nvSpPr>
          <p:spPr>
            <a:xfrm>
              <a:off x="3749291" y="6593632"/>
              <a:ext cx="163126" cy="16982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414" y="1140"/>
                  </a:moveTo>
                  <a:lnTo>
                    <a:pt x="20414" y="5968"/>
                  </a:lnTo>
                  <a:lnTo>
                    <a:pt x="20115" y="10804"/>
                  </a:lnTo>
                  <a:lnTo>
                    <a:pt x="19825" y="15354"/>
                  </a:lnTo>
                  <a:lnTo>
                    <a:pt x="20115" y="20182"/>
                  </a:lnTo>
                  <a:lnTo>
                    <a:pt x="10651" y="20182"/>
                  </a:lnTo>
                  <a:lnTo>
                    <a:pt x="1476" y="20469"/>
                  </a:lnTo>
                  <a:lnTo>
                    <a:pt x="1476" y="14501"/>
                  </a:lnTo>
                  <a:lnTo>
                    <a:pt x="1775" y="8525"/>
                  </a:lnTo>
                  <a:lnTo>
                    <a:pt x="1775" y="6820"/>
                  </a:lnTo>
                  <a:lnTo>
                    <a:pt x="1476" y="5115"/>
                  </a:lnTo>
                  <a:lnTo>
                    <a:pt x="1186" y="3410"/>
                  </a:lnTo>
                  <a:lnTo>
                    <a:pt x="1186" y="1705"/>
                  </a:lnTo>
                  <a:lnTo>
                    <a:pt x="2364" y="1992"/>
                  </a:lnTo>
                  <a:lnTo>
                    <a:pt x="10062" y="1992"/>
                  </a:lnTo>
                  <a:lnTo>
                    <a:pt x="20414" y="1140"/>
                  </a:lnTo>
                  <a:close/>
                  <a:moveTo>
                    <a:pt x="21002" y="0"/>
                  </a:moveTo>
                  <a:lnTo>
                    <a:pt x="17751" y="287"/>
                  </a:lnTo>
                  <a:lnTo>
                    <a:pt x="14500" y="287"/>
                  </a:lnTo>
                  <a:lnTo>
                    <a:pt x="11239" y="574"/>
                  </a:lnTo>
                  <a:lnTo>
                    <a:pt x="7988" y="853"/>
                  </a:lnTo>
                  <a:lnTo>
                    <a:pt x="2663" y="853"/>
                  </a:lnTo>
                  <a:lnTo>
                    <a:pt x="1476" y="574"/>
                  </a:lnTo>
                  <a:lnTo>
                    <a:pt x="299" y="853"/>
                  </a:lnTo>
                  <a:lnTo>
                    <a:pt x="0" y="1426"/>
                  </a:lnTo>
                  <a:lnTo>
                    <a:pt x="0" y="1705"/>
                  </a:lnTo>
                  <a:lnTo>
                    <a:pt x="299" y="1992"/>
                  </a:lnTo>
                  <a:lnTo>
                    <a:pt x="299" y="4837"/>
                  </a:lnTo>
                  <a:lnTo>
                    <a:pt x="589" y="7394"/>
                  </a:lnTo>
                  <a:lnTo>
                    <a:pt x="589" y="10804"/>
                  </a:lnTo>
                  <a:lnTo>
                    <a:pt x="299" y="14214"/>
                  </a:lnTo>
                  <a:lnTo>
                    <a:pt x="299" y="21321"/>
                  </a:lnTo>
                  <a:lnTo>
                    <a:pt x="888" y="21600"/>
                  </a:lnTo>
                  <a:lnTo>
                    <a:pt x="10949" y="21321"/>
                  </a:lnTo>
                  <a:lnTo>
                    <a:pt x="21002" y="21321"/>
                  </a:lnTo>
                  <a:lnTo>
                    <a:pt x="21301" y="21034"/>
                  </a:lnTo>
                  <a:lnTo>
                    <a:pt x="21600" y="20469"/>
                  </a:lnTo>
                  <a:lnTo>
                    <a:pt x="21301" y="18190"/>
                  </a:lnTo>
                  <a:lnTo>
                    <a:pt x="21301" y="10517"/>
                  </a:lnTo>
                  <a:lnTo>
                    <a:pt x="21600" y="5689"/>
                  </a:lnTo>
                  <a:lnTo>
                    <a:pt x="21600" y="574"/>
                  </a:lnTo>
                  <a:lnTo>
                    <a:pt x="21002" y="0"/>
                  </a:lnTo>
                  <a:close/>
                </a:path>
              </a:pathLst>
            </a:custGeom>
            <a:solidFill>
              <a:srgbClr val="95A5A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78" name="Shape 1564"/>
            <p:cNvSpPr/>
            <p:nvPr/>
          </p:nvSpPr>
          <p:spPr>
            <a:xfrm>
              <a:off x="3936971" y="6598145"/>
              <a:ext cx="180979" cy="16982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339" y="1131"/>
                  </a:moveTo>
                  <a:lnTo>
                    <a:pt x="18669" y="1705"/>
                  </a:lnTo>
                  <a:lnTo>
                    <a:pt x="19469" y="1984"/>
                  </a:lnTo>
                  <a:lnTo>
                    <a:pt x="20000" y="2558"/>
                  </a:lnTo>
                  <a:lnTo>
                    <a:pt x="20539" y="4263"/>
                  </a:lnTo>
                  <a:lnTo>
                    <a:pt x="20539" y="6246"/>
                  </a:lnTo>
                  <a:lnTo>
                    <a:pt x="20269" y="7951"/>
                  </a:lnTo>
                  <a:lnTo>
                    <a:pt x="20000" y="11083"/>
                  </a:lnTo>
                  <a:lnTo>
                    <a:pt x="19469" y="14493"/>
                  </a:lnTo>
                  <a:lnTo>
                    <a:pt x="19469" y="16198"/>
                  </a:lnTo>
                  <a:lnTo>
                    <a:pt x="19200" y="18190"/>
                  </a:lnTo>
                  <a:lnTo>
                    <a:pt x="18939" y="19042"/>
                  </a:lnTo>
                  <a:lnTo>
                    <a:pt x="18669" y="19608"/>
                  </a:lnTo>
                  <a:lnTo>
                    <a:pt x="17869" y="20174"/>
                  </a:lnTo>
                  <a:lnTo>
                    <a:pt x="16800" y="20174"/>
                  </a:lnTo>
                  <a:lnTo>
                    <a:pt x="9600" y="19608"/>
                  </a:lnTo>
                  <a:lnTo>
                    <a:pt x="2400" y="19608"/>
                  </a:lnTo>
                  <a:lnTo>
                    <a:pt x="2131" y="16198"/>
                  </a:lnTo>
                  <a:lnTo>
                    <a:pt x="1869" y="13075"/>
                  </a:lnTo>
                  <a:lnTo>
                    <a:pt x="1331" y="9656"/>
                  </a:lnTo>
                  <a:lnTo>
                    <a:pt x="1331" y="1705"/>
                  </a:lnTo>
                  <a:lnTo>
                    <a:pt x="4000" y="1418"/>
                  </a:lnTo>
                  <a:lnTo>
                    <a:pt x="6931" y="1131"/>
                  </a:lnTo>
                  <a:close/>
                  <a:moveTo>
                    <a:pt x="12531" y="0"/>
                  </a:moveTo>
                  <a:lnTo>
                    <a:pt x="9069" y="279"/>
                  </a:lnTo>
                  <a:lnTo>
                    <a:pt x="2931" y="279"/>
                  </a:lnTo>
                  <a:lnTo>
                    <a:pt x="800" y="566"/>
                  </a:lnTo>
                  <a:lnTo>
                    <a:pt x="531" y="853"/>
                  </a:lnTo>
                  <a:lnTo>
                    <a:pt x="531" y="1131"/>
                  </a:lnTo>
                  <a:lnTo>
                    <a:pt x="269" y="2271"/>
                  </a:lnTo>
                  <a:lnTo>
                    <a:pt x="0" y="3689"/>
                  </a:lnTo>
                  <a:lnTo>
                    <a:pt x="269" y="6246"/>
                  </a:lnTo>
                  <a:lnTo>
                    <a:pt x="269" y="9943"/>
                  </a:lnTo>
                  <a:lnTo>
                    <a:pt x="800" y="13353"/>
                  </a:lnTo>
                  <a:lnTo>
                    <a:pt x="1069" y="16763"/>
                  </a:lnTo>
                  <a:lnTo>
                    <a:pt x="1331" y="20460"/>
                  </a:lnTo>
                  <a:lnTo>
                    <a:pt x="1600" y="20747"/>
                  </a:lnTo>
                  <a:lnTo>
                    <a:pt x="1869" y="21026"/>
                  </a:lnTo>
                  <a:lnTo>
                    <a:pt x="4800" y="20747"/>
                  </a:lnTo>
                  <a:lnTo>
                    <a:pt x="7469" y="20747"/>
                  </a:lnTo>
                  <a:lnTo>
                    <a:pt x="13069" y="21026"/>
                  </a:lnTo>
                  <a:lnTo>
                    <a:pt x="16269" y="21600"/>
                  </a:lnTo>
                  <a:lnTo>
                    <a:pt x="17869" y="21600"/>
                  </a:lnTo>
                  <a:lnTo>
                    <a:pt x="18400" y="21313"/>
                  </a:lnTo>
                  <a:lnTo>
                    <a:pt x="19200" y="21026"/>
                  </a:lnTo>
                  <a:lnTo>
                    <a:pt x="19739" y="20460"/>
                  </a:lnTo>
                  <a:lnTo>
                    <a:pt x="20000" y="19895"/>
                  </a:lnTo>
                  <a:lnTo>
                    <a:pt x="20539" y="18468"/>
                  </a:lnTo>
                  <a:lnTo>
                    <a:pt x="20539" y="15632"/>
                  </a:lnTo>
                  <a:lnTo>
                    <a:pt x="21069" y="11370"/>
                  </a:lnTo>
                  <a:lnTo>
                    <a:pt x="21600" y="7099"/>
                  </a:lnTo>
                  <a:lnTo>
                    <a:pt x="21600" y="4263"/>
                  </a:lnTo>
                  <a:lnTo>
                    <a:pt x="21339" y="2836"/>
                  </a:lnTo>
                  <a:lnTo>
                    <a:pt x="20800" y="1705"/>
                  </a:lnTo>
                  <a:lnTo>
                    <a:pt x="19739" y="853"/>
                  </a:lnTo>
                  <a:lnTo>
                    <a:pt x="18400" y="279"/>
                  </a:lnTo>
                  <a:lnTo>
                    <a:pt x="17339" y="0"/>
                  </a:lnTo>
                  <a:close/>
                </a:path>
              </a:pathLst>
            </a:custGeom>
            <a:solidFill>
              <a:srgbClr val="95A5A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79" name="Shape 1565"/>
            <p:cNvSpPr/>
            <p:nvPr/>
          </p:nvSpPr>
          <p:spPr>
            <a:xfrm>
              <a:off x="4010703" y="6700944"/>
              <a:ext cx="37962" cy="4240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726" y="0"/>
                  </a:moveTo>
                  <a:lnTo>
                    <a:pt x="10158" y="2265"/>
                  </a:lnTo>
                  <a:lnTo>
                    <a:pt x="7628" y="4530"/>
                  </a:lnTo>
                  <a:lnTo>
                    <a:pt x="1284" y="11358"/>
                  </a:lnTo>
                  <a:lnTo>
                    <a:pt x="0" y="12507"/>
                  </a:lnTo>
                  <a:lnTo>
                    <a:pt x="0" y="13656"/>
                  </a:lnTo>
                  <a:lnTo>
                    <a:pt x="1284" y="14772"/>
                  </a:lnTo>
                  <a:lnTo>
                    <a:pt x="8912" y="14772"/>
                  </a:lnTo>
                  <a:lnTo>
                    <a:pt x="15256" y="13656"/>
                  </a:lnTo>
                  <a:lnTo>
                    <a:pt x="15256" y="20485"/>
                  </a:lnTo>
                  <a:lnTo>
                    <a:pt x="16540" y="21600"/>
                  </a:lnTo>
                  <a:lnTo>
                    <a:pt x="17786" y="21600"/>
                  </a:lnTo>
                  <a:lnTo>
                    <a:pt x="19070" y="20485"/>
                  </a:lnTo>
                  <a:lnTo>
                    <a:pt x="19070" y="19335"/>
                  </a:lnTo>
                  <a:lnTo>
                    <a:pt x="21600" y="19335"/>
                  </a:lnTo>
                  <a:lnTo>
                    <a:pt x="20354" y="17070"/>
                  </a:lnTo>
                  <a:lnTo>
                    <a:pt x="21600" y="10242"/>
                  </a:lnTo>
                  <a:lnTo>
                    <a:pt x="21600" y="9093"/>
                  </a:lnTo>
                  <a:lnTo>
                    <a:pt x="20354" y="7944"/>
                  </a:lnTo>
                  <a:lnTo>
                    <a:pt x="19070" y="6828"/>
                  </a:lnTo>
                  <a:lnTo>
                    <a:pt x="17786" y="7944"/>
                  </a:lnTo>
                  <a:lnTo>
                    <a:pt x="12726" y="10242"/>
                  </a:lnTo>
                  <a:lnTo>
                    <a:pt x="6344" y="10242"/>
                  </a:lnTo>
                  <a:lnTo>
                    <a:pt x="12726" y="4530"/>
                  </a:lnTo>
                  <a:lnTo>
                    <a:pt x="13972" y="2265"/>
                  </a:lnTo>
                  <a:lnTo>
                    <a:pt x="13972" y="0"/>
                  </a:lnTo>
                  <a:close/>
                </a:path>
              </a:pathLst>
            </a:custGeom>
            <a:solidFill>
              <a:srgbClr val="95A5A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80" name="Shape 1566"/>
            <p:cNvSpPr/>
            <p:nvPr/>
          </p:nvSpPr>
          <p:spPr>
            <a:xfrm>
              <a:off x="4222229" y="6801487"/>
              <a:ext cx="12701" cy="6251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986" y="0"/>
                  </a:moveTo>
                  <a:lnTo>
                    <a:pt x="8614" y="757"/>
                  </a:lnTo>
                  <a:lnTo>
                    <a:pt x="4243" y="6168"/>
                  </a:lnTo>
                  <a:lnTo>
                    <a:pt x="0" y="10800"/>
                  </a:lnTo>
                  <a:lnTo>
                    <a:pt x="0" y="21600"/>
                  </a:lnTo>
                  <a:lnTo>
                    <a:pt x="17229" y="21600"/>
                  </a:lnTo>
                  <a:lnTo>
                    <a:pt x="17229" y="11580"/>
                  </a:lnTo>
                  <a:lnTo>
                    <a:pt x="21600" y="1536"/>
                  </a:lnTo>
                  <a:lnTo>
                    <a:pt x="17229" y="757"/>
                  </a:lnTo>
                  <a:lnTo>
                    <a:pt x="17229" y="0"/>
                  </a:lnTo>
                  <a:close/>
                </a:path>
              </a:pathLst>
            </a:custGeom>
            <a:solidFill>
              <a:srgbClr val="95A5A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81" name="Shape 1567"/>
            <p:cNvSpPr/>
            <p:nvPr/>
          </p:nvSpPr>
          <p:spPr>
            <a:xfrm>
              <a:off x="3840875" y="6792528"/>
              <a:ext cx="172085" cy="7147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649" y="0"/>
                  </a:moveTo>
                  <a:lnTo>
                    <a:pt x="566" y="1344"/>
                  </a:lnTo>
                  <a:lnTo>
                    <a:pt x="283" y="2026"/>
                  </a:lnTo>
                  <a:lnTo>
                    <a:pt x="283" y="3369"/>
                  </a:lnTo>
                  <a:lnTo>
                    <a:pt x="0" y="21600"/>
                  </a:lnTo>
                  <a:lnTo>
                    <a:pt x="841" y="21600"/>
                  </a:lnTo>
                  <a:lnTo>
                    <a:pt x="1125" y="12836"/>
                  </a:lnTo>
                  <a:lnTo>
                    <a:pt x="1125" y="4051"/>
                  </a:lnTo>
                  <a:lnTo>
                    <a:pt x="3090" y="2708"/>
                  </a:lnTo>
                  <a:lnTo>
                    <a:pt x="5048" y="2026"/>
                  </a:lnTo>
                  <a:lnTo>
                    <a:pt x="9255" y="2708"/>
                  </a:lnTo>
                  <a:lnTo>
                    <a:pt x="13461" y="3369"/>
                  </a:lnTo>
                  <a:lnTo>
                    <a:pt x="17668" y="4051"/>
                  </a:lnTo>
                  <a:lnTo>
                    <a:pt x="18793" y="4733"/>
                  </a:lnTo>
                  <a:lnTo>
                    <a:pt x="19634" y="5395"/>
                  </a:lnTo>
                  <a:lnTo>
                    <a:pt x="19917" y="7421"/>
                  </a:lnTo>
                  <a:lnTo>
                    <a:pt x="20192" y="9446"/>
                  </a:lnTo>
                  <a:lnTo>
                    <a:pt x="20475" y="14179"/>
                  </a:lnTo>
                  <a:lnTo>
                    <a:pt x="20475" y="21600"/>
                  </a:lnTo>
                  <a:lnTo>
                    <a:pt x="21317" y="21600"/>
                  </a:lnTo>
                  <a:lnTo>
                    <a:pt x="21317" y="20938"/>
                  </a:lnTo>
                  <a:lnTo>
                    <a:pt x="21600" y="11472"/>
                  </a:lnTo>
                  <a:lnTo>
                    <a:pt x="21317" y="7421"/>
                  </a:lnTo>
                  <a:lnTo>
                    <a:pt x="21034" y="4733"/>
                  </a:lnTo>
                  <a:lnTo>
                    <a:pt x="20475" y="3369"/>
                  </a:lnTo>
                  <a:lnTo>
                    <a:pt x="19634" y="2026"/>
                  </a:lnTo>
                  <a:lnTo>
                    <a:pt x="18793" y="1344"/>
                  </a:lnTo>
                  <a:lnTo>
                    <a:pt x="16552" y="682"/>
                  </a:lnTo>
                  <a:lnTo>
                    <a:pt x="12345" y="682"/>
                  </a:lnTo>
                  <a:lnTo>
                    <a:pt x="6456" y="0"/>
                  </a:lnTo>
                  <a:close/>
                </a:path>
              </a:pathLst>
            </a:custGeom>
            <a:solidFill>
              <a:srgbClr val="95A5A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82" name="Shape 1568"/>
            <p:cNvSpPr/>
            <p:nvPr/>
          </p:nvSpPr>
          <p:spPr>
            <a:xfrm>
              <a:off x="529527" y="5795991"/>
              <a:ext cx="40218" cy="2681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012" y="0"/>
                  </a:moveTo>
                  <a:lnTo>
                    <a:pt x="7200" y="5400"/>
                  </a:lnTo>
                  <a:lnTo>
                    <a:pt x="2424" y="10800"/>
                  </a:lnTo>
                  <a:lnTo>
                    <a:pt x="0" y="19782"/>
                  </a:lnTo>
                  <a:lnTo>
                    <a:pt x="0" y="21600"/>
                  </a:lnTo>
                  <a:lnTo>
                    <a:pt x="1212" y="21600"/>
                  </a:lnTo>
                  <a:lnTo>
                    <a:pt x="10800" y="16200"/>
                  </a:lnTo>
                  <a:lnTo>
                    <a:pt x="15612" y="12618"/>
                  </a:lnTo>
                  <a:lnTo>
                    <a:pt x="19212" y="10800"/>
                  </a:lnTo>
                  <a:lnTo>
                    <a:pt x="20424" y="7218"/>
                  </a:lnTo>
                  <a:lnTo>
                    <a:pt x="21600" y="5400"/>
                  </a:lnTo>
                  <a:lnTo>
                    <a:pt x="20424" y="1818"/>
                  </a:lnTo>
                  <a:lnTo>
                    <a:pt x="18000" y="0"/>
                  </a:lnTo>
                  <a:close/>
                </a:path>
              </a:pathLst>
            </a:custGeom>
            <a:solidFill>
              <a:srgbClr val="95A5A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83" name="Shape 1569"/>
            <p:cNvSpPr/>
            <p:nvPr/>
          </p:nvSpPr>
          <p:spPr>
            <a:xfrm>
              <a:off x="4133611" y="6593632"/>
              <a:ext cx="167572" cy="18104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747" y="1069"/>
                  </a:moveTo>
                  <a:lnTo>
                    <a:pt x="6048" y="1338"/>
                  </a:lnTo>
                  <a:lnTo>
                    <a:pt x="12960" y="1599"/>
                  </a:lnTo>
                  <a:lnTo>
                    <a:pt x="18717" y="1599"/>
                  </a:lnTo>
                  <a:lnTo>
                    <a:pt x="19299" y="1869"/>
                  </a:lnTo>
                  <a:lnTo>
                    <a:pt x="19581" y="2138"/>
                  </a:lnTo>
                  <a:lnTo>
                    <a:pt x="20163" y="3199"/>
                  </a:lnTo>
                  <a:lnTo>
                    <a:pt x="20445" y="4798"/>
                  </a:lnTo>
                  <a:lnTo>
                    <a:pt x="20445" y="6398"/>
                  </a:lnTo>
                  <a:lnTo>
                    <a:pt x="20163" y="10135"/>
                  </a:lnTo>
                  <a:lnTo>
                    <a:pt x="20163" y="12534"/>
                  </a:lnTo>
                  <a:lnTo>
                    <a:pt x="19872" y="15733"/>
                  </a:lnTo>
                  <a:lnTo>
                    <a:pt x="19581" y="17332"/>
                  </a:lnTo>
                  <a:lnTo>
                    <a:pt x="18717" y="18932"/>
                  </a:lnTo>
                  <a:lnTo>
                    <a:pt x="18435" y="19462"/>
                  </a:lnTo>
                  <a:lnTo>
                    <a:pt x="18144" y="19731"/>
                  </a:lnTo>
                  <a:lnTo>
                    <a:pt x="16989" y="20001"/>
                  </a:lnTo>
                  <a:lnTo>
                    <a:pt x="14397" y="20262"/>
                  </a:lnTo>
                  <a:lnTo>
                    <a:pt x="9504" y="20262"/>
                  </a:lnTo>
                  <a:lnTo>
                    <a:pt x="7203" y="20001"/>
                  </a:lnTo>
                  <a:lnTo>
                    <a:pt x="4611" y="19462"/>
                  </a:lnTo>
                  <a:lnTo>
                    <a:pt x="3456" y="18932"/>
                  </a:lnTo>
                  <a:lnTo>
                    <a:pt x="2592" y="18401"/>
                  </a:lnTo>
                  <a:lnTo>
                    <a:pt x="2019" y="17332"/>
                  </a:lnTo>
                  <a:lnTo>
                    <a:pt x="1728" y="16263"/>
                  </a:lnTo>
                  <a:lnTo>
                    <a:pt x="1728" y="13603"/>
                  </a:lnTo>
                  <a:lnTo>
                    <a:pt x="2019" y="11204"/>
                  </a:lnTo>
                  <a:lnTo>
                    <a:pt x="2301" y="8797"/>
                  </a:lnTo>
                  <a:lnTo>
                    <a:pt x="2019" y="6136"/>
                  </a:lnTo>
                  <a:lnTo>
                    <a:pt x="1437" y="1069"/>
                  </a:lnTo>
                  <a:close/>
                  <a:moveTo>
                    <a:pt x="864" y="0"/>
                  </a:moveTo>
                  <a:lnTo>
                    <a:pt x="291" y="538"/>
                  </a:lnTo>
                  <a:lnTo>
                    <a:pt x="0" y="800"/>
                  </a:lnTo>
                  <a:lnTo>
                    <a:pt x="0" y="1069"/>
                  </a:lnTo>
                  <a:lnTo>
                    <a:pt x="291" y="1338"/>
                  </a:lnTo>
                  <a:lnTo>
                    <a:pt x="864" y="1599"/>
                  </a:lnTo>
                  <a:lnTo>
                    <a:pt x="573" y="3199"/>
                  </a:lnTo>
                  <a:lnTo>
                    <a:pt x="573" y="4537"/>
                  </a:lnTo>
                  <a:lnTo>
                    <a:pt x="864" y="7736"/>
                  </a:lnTo>
                  <a:lnTo>
                    <a:pt x="864" y="10935"/>
                  </a:lnTo>
                  <a:lnTo>
                    <a:pt x="573" y="13864"/>
                  </a:lnTo>
                  <a:lnTo>
                    <a:pt x="291" y="16263"/>
                  </a:lnTo>
                  <a:lnTo>
                    <a:pt x="573" y="17332"/>
                  </a:lnTo>
                  <a:lnTo>
                    <a:pt x="864" y="18132"/>
                  </a:lnTo>
                  <a:lnTo>
                    <a:pt x="1437" y="18932"/>
                  </a:lnTo>
                  <a:lnTo>
                    <a:pt x="2301" y="19731"/>
                  </a:lnTo>
                  <a:lnTo>
                    <a:pt x="3165" y="20262"/>
                  </a:lnTo>
                  <a:lnTo>
                    <a:pt x="4320" y="20800"/>
                  </a:lnTo>
                  <a:lnTo>
                    <a:pt x="7485" y="21331"/>
                  </a:lnTo>
                  <a:lnTo>
                    <a:pt x="10368" y="21600"/>
                  </a:lnTo>
                  <a:lnTo>
                    <a:pt x="13533" y="21600"/>
                  </a:lnTo>
                  <a:lnTo>
                    <a:pt x="16707" y="21062"/>
                  </a:lnTo>
                  <a:lnTo>
                    <a:pt x="17853" y="21062"/>
                  </a:lnTo>
                  <a:lnTo>
                    <a:pt x="19581" y="20001"/>
                  </a:lnTo>
                  <a:lnTo>
                    <a:pt x="20163" y="19201"/>
                  </a:lnTo>
                  <a:lnTo>
                    <a:pt x="21027" y="17601"/>
                  </a:lnTo>
                  <a:lnTo>
                    <a:pt x="21309" y="15464"/>
                  </a:lnTo>
                  <a:lnTo>
                    <a:pt x="21600" y="13334"/>
                  </a:lnTo>
                  <a:lnTo>
                    <a:pt x="21600" y="3199"/>
                  </a:lnTo>
                  <a:lnTo>
                    <a:pt x="21027" y="1869"/>
                  </a:lnTo>
                  <a:lnTo>
                    <a:pt x="20445" y="1069"/>
                  </a:lnTo>
                  <a:lnTo>
                    <a:pt x="19872" y="800"/>
                  </a:lnTo>
                  <a:lnTo>
                    <a:pt x="19008" y="538"/>
                  </a:lnTo>
                  <a:lnTo>
                    <a:pt x="18144" y="269"/>
                  </a:lnTo>
                  <a:lnTo>
                    <a:pt x="14688" y="269"/>
                  </a:lnTo>
                  <a:lnTo>
                    <a:pt x="4893" y="0"/>
                  </a:lnTo>
                  <a:close/>
                </a:path>
              </a:pathLst>
            </a:custGeom>
            <a:solidFill>
              <a:srgbClr val="95A5A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84" name="Shape 1570"/>
            <p:cNvSpPr/>
            <p:nvPr/>
          </p:nvSpPr>
          <p:spPr>
            <a:xfrm>
              <a:off x="4395022" y="6698688"/>
              <a:ext cx="37962" cy="4021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972" y="13188"/>
                  </a:moveTo>
                  <a:lnTo>
                    <a:pt x="16540" y="14400"/>
                  </a:lnTo>
                  <a:lnTo>
                    <a:pt x="16540" y="15612"/>
                  </a:lnTo>
                  <a:lnTo>
                    <a:pt x="13972" y="16788"/>
                  </a:lnTo>
                  <a:lnTo>
                    <a:pt x="11442" y="16788"/>
                  </a:lnTo>
                  <a:lnTo>
                    <a:pt x="8912" y="15612"/>
                  </a:lnTo>
                  <a:lnTo>
                    <a:pt x="7628" y="15612"/>
                  </a:lnTo>
                  <a:lnTo>
                    <a:pt x="12726" y="13188"/>
                  </a:lnTo>
                  <a:close/>
                  <a:moveTo>
                    <a:pt x="12726" y="0"/>
                  </a:moveTo>
                  <a:lnTo>
                    <a:pt x="6344" y="2388"/>
                  </a:lnTo>
                  <a:lnTo>
                    <a:pt x="2530" y="7200"/>
                  </a:lnTo>
                  <a:lnTo>
                    <a:pt x="0" y="9588"/>
                  </a:lnTo>
                  <a:lnTo>
                    <a:pt x="0" y="14400"/>
                  </a:lnTo>
                  <a:lnTo>
                    <a:pt x="1284" y="15612"/>
                  </a:lnTo>
                  <a:lnTo>
                    <a:pt x="0" y="16788"/>
                  </a:lnTo>
                  <a:lnTo>
                    <a:pt x="0" y="18000"/>
                  </a:lnTo>
                  <a:lnTo>
                    <a:pt x="2530" y="20388"/>
                  </a:lnTo>
                  <a:lnTo>
                    <a:pt x="5098" y="19212"/>
                  </a:lnTo>
                  <a:lnTo>
                    <a:pt x="8912" y="21600"/>
                  </a:lnTo>
                  <a:lnTo>
                    <a:pt x="16540" y="21600"/>
                  </a:lnTo>
                  <a:lnTo>
                    <a:pt x="19070" y="20388"/>
                  </a:lnTo>
                  <a:lnTo>
                    <a:pt x="21600" y="18000"/>
                  </a:lnTo>
                  <a:lnTo>
                    <a:pt x="21600" y="13188"/>
                  </a:lnTo>
                  <a:lnTo>
                    <a:pt x="20354" y="10800"/>
                  </a:lnTo>
                  <a:lnTo>
                    <a:pt x="16540" y="9588"/>
                  </a:lnTo>
                  <a:lnTo>
                    <a:pt x="12726" y="8412"/>
                  </a:lnTo>
                  <a:lnTo>
                    <a:pt x="8912" y="9588"/>
                  </a:lnTo>
                  <a:lnTo>
                    <a:pt x="5098" y="12012"/>
                  </a:lnTo>
                  <a:lnTo>
                    <a:pt x="5098" y="9588"/>
                  </a:lnTo>
                  <a:lnTo>
                    <a:pt x="10158" y="4812"/>
                  </a:lnTo>
                  <a:lnTo>
                    <a:pt x="13972" y="3600"/>
                  </a:lnTo>
                  <a:lnTo>
                    <a:pt x="17786" y="3600"/>
                  </a:lnTo>
                  <a:lnTo>
                    <a:pt x="19070" y="2388"/>
                  </a:lnTo>
                  <a:lnTo>
                    <a:pt x="17786" y="0"/>
                  </a:lnTo>
                  <a:close/>
                </a:path>
              </a:pathLst>
            </a:custGeom>
            <a:solidFill>
              <a:srgbClr val="95A5A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85" name="Shape 1571"/>
            <p:cNvSpPr/>
            <p:nvPr/>
          </p:nvSpPr>
          <p:spPr>
            <a:xfrm>
              <a:off x="4365954" y="6468534"/>
              <a:ext cx="180979" cy="11169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69" y="1733"/>
                  </a:moveTo>
                  <a:lnTo>
                    <a:pt x="5069" y="2156"/>
                  </a:lnTo>
                  <a:lnTo>
                    <a:pt x="14139" y="2593"/>
                  </a:lnTo>
                  <a:lnTo>
                    <a:pt x="17339" y="2593"/>
                  </a:lnTo>
                  <a:lnTo>
                    <a:pt x="18939" y="3029"/>
                  </a:lnTo>
                  <a:lnTo>
                    <a:pt x="19739" y="3029"/>
                  </a:lnTo>
                  <a:lnTo>
                    <a:pt x="20269" y="3452"/>
                  </a:lnTo>
                  <a:lnTo>
                    <a:pt x="20539" y="5185"/>
                  </a:lnTo>
                  <a:lnTo>
                    <a:pt x="20539" y="18148"/>
                  </a:lnTo>
                  <a:lnTo>
                    <a:pt x="19739" y="19444"/>
                  </a:lnTo>
                  <a:lnTo>
                    <a:pt x="18139" y="19880"/>
                  </a:lnTo>
                  <a:lnTo>
                    <a:pt x="12800" y="19880"/>
                  </a:lnTo>
                  <a:lnTo>
                    <a:pt x="7200" y="19007"/>
                  </a:lnTo>
                  <a:lnTo>
                    <a:pt x="3739" y="18584"/>
                  </a:lnTo>
                  <a:lnTo>
                    <a:pt x="2939" y="18148"/>
                  </a:lnTo>
                  <a:lnTo>
                    <a:pt x="2400" y="16851"/>
                  </a:lnTo>
                  <a:lnTo>
                    <a:pt x="1869" y="15119"/>
                  </a:lnTo>
                  <a:lnTo>
                    <a:pt x="1869" y="13399"/>
                  </a:lnTo>
                  <a:lnTo>
                    <a:pt x="1600" y="9074"/>
                  </a:lnTo>
                  <a:lnTo>
                    <a:pt x="1600" y="5621"/>
                  </a:lnTo>
                  <a:lnTo>
                    <a:pt x="1869" y="3889"/>
                  </a:lnTo>
                  <a:lnTo>
                    <a:pt x="1600" y="1733"/>
                  </a:lnTo>
                  <a:close/>
                  <a:moveTo>
                    <a:pt x="1869" y="0"/>
                  </a:moveTo>
                  <a:lnTo>
                    <a:pt x="269" y="436"/>
                  </a:lnTo>
                  <a:lnTo>
                    <a:pt x="0" y="860"/>
                  </a:lnTo>
                  <a:lnTo>
                    <a:pt x="0" y="1733"/>
                  </a:lnTo>
                  <a:lnTo>
                    <a:pt x="269" y="2156"/>
                  </a:lnTo>
                  <a:lnTo>
                    <a:pt x="800" y="2156"/>
                  </a:lnTo>
                  <a:lnTo>
                    <a:pt x="800" y="3889"/>
                  </a:lnTo>
                  <a:lnTo>
                    <a:pt x="539" y="6045"/>
                  </a:lnTo>
                  <a:lnTo>
                    <a:pt x="539" y="8637"/>
                  </a:lnTo>
                  <a:lnTo>
                    <a:pt x="800" y="14259"/>
                  </a:lnTo>
                  <a:lnTo>
                    <a:pt x="1600" y="19880"/>
                  </a:lnTo>
                  <a:lnTo>
                    <a:pt x="1869" y="20304"/>
                  </a:lnTo>
                  <a:lnTo>
                    <a:pt x="4539" y="20304"/>
                  </a:lnTo>
                  <a:lnTo>
                    <a:pt x="6939" y="20740"/>
                  </a:lnTo>
                  <a:lnTo>
                    <a:pt x="11739" y="21600"/>
                  </a:lnTo>
                  <a:lnTo>
                    <a:pt x="18669" y="21600"/>
                  </a:lnTo>
                  <a:lnTo>
                    <a:pt x="21069" y="20740"/>
                  </a:lnTo>
                  <a:lnTo>
                    <a:pt x="21600" y="19880"/>
                  </a:lnTo>
                  <a:lnTo>
                    <a:pt x="21600" y="7341"/>
                  </a:lnTo>
                  <a:lnTo>
                    <a:pt x="21069" y="3452"/>
                  </a:lnTo>
                  <a:lnTo>
                    <a:pt x="20800" y="2156"/>
                  </a:lnTo>
                  <a:lnTo>
                    <a:pt x="20000" y="1733"/>
                  </a:lnTo>
                  <a:lnTo>
                    <a:pt x="19200" y="1296"/>
                  </a:lnTo>
                  <a:lnTo>
                    <a:pt x="13069" y="1296"/>
                  </a:lnTo>
                  <a:lnTo>
                    <a:pt x="7739" y="436"/>
                  </a:lnTo>
                  <a:lnTo>
                    <a:pt x="4000" y="0"/>
                  </a:lnTo>
                  <a:close/>
                </a:path>
              </a:pathLst>
            </a:custGeom>
            <a:solidFill>
              <a:srgbClr val="95A5A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86" name="Shape 1572"/>
            <p:cNvSpPr/>
            <p:nvPr/>
          </p:nvSpPr>
          <p:spPr>
            <a:xfrm>
              <a:off x="4211789" y="6785825"/>
              <a:ext cx="183234" cy="7817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427" y="0"/>
                  </a:moveTo>
                  <a:lnTo>
                    <a:pt x="1580" y="1229"/>
                  </a:lnTo>
                  <a:lnTo>
                    <a:pt x="790" y="1852"/>
                  </a:lnTo>
                  <a:lnTo>
                    <a:pt x="266" y="3080"/>
                  </a:lnTo>
                  <a:lnTo>
                    <a:pt x="0" y="4327"/>
                  </a:lnTo>
                  <a:lnTo>
                    <a:pt x="266" y="4932"/>
                  </a:lnTo>
                  <a:lnTo>
                    <a:pt x="790" y="4932"/>
                  </a:lnTo>
                  <a:lnTo>
                    <a:pt x="1056" y="4327"/>
                  </a:lnTo>
                  <a:lnTo>
                    <a:pt x="1580" y="3704"/>
                  </a:lnTo>
                  <a:lnTo>
                    <a:pt x="2370" y="3080"/>
                  </a:lnTo>
                  <a:lnTo>
                    <a:pt x="4217" y="2475"/>
                  </a:lnTo>
                  <a:lnTo>
                    <a:pt x="7643" y="3080"/>
                  </a:lnTo>
                  <a:lnTo>
                    <a:pt x="15013" y="3704"/>
                  </a:lnTo>
                  <a:lnTo>
                    <a:pt x="17649" y="4327"/>
                  </a:lnTo>
                  <a:lnTo>
                    <a:pt x="18705" y="4932"/>
                  </a:lnTo>
                  <a:lnTo>
                    <a:pt x="19754" y="6179"/>
                  </a:lnTo>
                  <a:lnTo>
                    <a:pt x="20286" y="6784"/>
                  </a:lnTo>
                  <a:lnTo>
                    <a:pt x="20544" y="8031"/>
                  </a:lnTo>
                  <a:lnTo>
                    <a:pt x="20810" y="11112"/>
                  </a:lnTo>
                  <a:lnTo>
                    <a:pt x="20544" y="16668"/>
                  </a:lnTo>
                  <a:lnTo>
                    <a:pt x="20810" y="21600"/>
                  </a:lnTo>
                  <a:lnTo>
                    <a:pt x="21600" y="21600"/>
                  </a:lnTo>
                  <a:lnTo>
                    <a:pt x="21600" y="8031"/>
                  </a:lnTo>
                  <a:lnTo>
                    <a:pt x="21334" y="6784"/>
                  </a:lnTo>
                  <a:lnTo>
                    <a:pt x="20810" y="4932"/>
                  </a:lnTo>
                  <a:lnTo>
                    <a:pt x="20286" y="4327"/>
                  </a:lnTo>
                  <a:lnTo>
                    <a:pt x="19754" y="3080"/>
                  </a:lnTo>
                  <a:lnTo>
                    <a:pt x="17649" y="1852"/>
                  </a:lnTo>
                  <a:lnTo>
                    <a:pt x="15013" y="1229"/>
                  </a:lnTo>
                  <a:lnTo>
                    <a:pt x="12384" y="1229"/>
                  </a:lnTo>
                  <a:lnTo>
                    <a:pt x="7111" y="623"/>
                  </a:lnTo>
                  <a:lnTo>
                    <a:pt x="5273" y="0"/>
                  </a:lnTo>
                  <a:close/>
                </a:path>
              </a:pathLst>
            </a:custGeom>
            <a:solidFill>
              <a:srgbClr val="95A5A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87" name="Shape 1573"/>
            <p:cNvSpPr/>
            <p:nvPr/>
          </p:nvSpPr>
          <p:spPr>
            <a:xfrm>
              <a:off x="4524633" y="6593632"/>
              <a:ext cx="174275" cy="17653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446" y="1096"/>
                  </a:moveTo>
                  <a:lnTo>
                    <a:pt x="18557" y="1372"/>
                  </a:lnTo>
                  <a:lnTo>
                    <a:pt x="19387" y="1916"/>
                  </a:lnTo>
                  <a:lnTo>
                    <a:pt x="19938" y="2737"/>
                  </a:lnTo>
                  <a:lnTo>
                    <a:pt x="20490" y="4377"/>
                  </a:lnTo>
                  <a:lnTo>
                    <a:pt x="20490" y="9574"/>
                  </a:lnTo>
                  <a:lnTo>
                    <a:pt x="19938" y="13951"/>
                  </a:lnTo>
                  <a:lnTo>
                    <a:pt x="19659" y="15859"/>
                  </a:lnTo>
                  <a:lnTo>
                    <a:pt x="18828" y="18051"/>
                  </a:lnTo>
                  <a:lnTo>
                    <a:pt x="18277" y="18872"/>
                  </a:lnTo>
                  <a:lnTo>
                    <a:pt x="17726" y="19416"/>
                  </a:lnTo>
                  <a:lnTo>
                    <a:pt x="16615" y="19960"/>
                  </a:lnTo>
                  <a:lnTo>
                    <a:pt x="15785" y="20236"/>
                  </a:lnTo>
                  <a:lnTo>
                    <a:pt x="11351" y="20236"/>
                  </a:lnTo>
                  <a:lnTo>
                    <a:pt x="3874" y="19960"/>
                  </a:lnTo>
                  <a:lnTo>
                    <a:pt x="2764" y="19692"/>
                  </a:lnTo>
                  <a:lnTo>
                    <a:pt x="1933" y="18872"/>
                  </a:lnTo>
                  <a:lnTo>
                    <a:pt x="1382" y="18051"/>
                  </a:lnTo>
                  <a:lnTo>
                    <a:pt x="1102" y="16955"/>
                  </a:lnTo>
                  <a:lnTo>
                    <a:pt x="1102" y="14495"/>
                  </a:lnTo>
                  <a:lnTo>
                    <a:pt x="1382" y="12310"/>
                  </a:lnTo>
                  <a:lnTo>
                    <a:pt x="1382" y="6017"/>
                  </a:lnTo>
                  <a:lnTo>
                    <a:pt x="1662" y="3833"/>
                  </a:lnTo>
                  <a:lnTo>
                    <a:pt x="1102" y="1640"/>
                  </a:lnTo>
                  <a:lnTo>
                    <a:pt x="1382" y="1640"/>
                  </a:lnTo>
                  <a:lnTo>
                    <a:pt x="3874" y="1372"/>
                  </a:lnTo>
                  <a:lnTo>
                    <a:pt x="6366" y="1096"/>
                  </a:lnTo>
                  <a:close/>
                  <a:moveTo>
                    <a:pt x="4154" y="0"/>
                  </a:moveTo>
                  <a:lnTo>
                    <a:pt x="1102" y="552"/>
                  </a:lnTo>
                  <a:lnTo>
                    <a:pt x="1102" y="820"/>
                  </a:lnTo>
                  <a:lnTo>
                    <a:pt x="831" y="820"/>
                  </a:lnTo>
                  <a:lnTo>
                    <a:pt x="551" y="1096"/>
                  </a:lnTo>
                  <a:lnTo>
                    <a:pt x="271" y="4653"/>
                  </a:lnTo>
                  <a:lnTo>
                    <a:pt x="271" y="15039"/>
                  </a:lnTo>
                  <a:lnTo>
                    <a:pt x="0" y="16955"/>
                  </a:lnTo>
                  <a:lnTo>
                    <a:pt x="271" y="18595"/>
                  </a:lnTo>
                  <a:lnTo>
                    <a:pt x="551" y="19140"/>
                  </a:lnTo>
                  <a:lnTo>
                    <a:pt x="831" y="19960"/>
                  </a:lnTo>
                  <a:lnTo>
                    <a:pt x="1382" y="20512"/>
                  </a:lnTo>
                  <a:lnTo>
                    <a:pt x="2213" y="20780"/>
                  </a:lnTo>
                  <a:lnTo>
                    <a:pt x="4705" y="21332"/>
                  </a:lnTo>
                  <a:lnTo>
                    <a:pt x="7197" y="21600"/>
                  </a:lnTo>
                  <a:lnTo>
                    <a:pt x="12182" y="21332"/>
                  </a:lnTo>
                  <a:lnTo>
                    <a:pt x="14123" y="21332"/>
                  </a:lnTo>
                  <a:lnTo>
                    <a:pt x="16336" y="21056"/>
                  </a:lnTo>
                  <a:lnTo>
                    <a:pt x="17446" y="20780"/>
                  </a:lnTo>
                  <a:lnTo>
                    <a:pt x="18277" y="20512"/>
                  </a:lnTo>
                  <a:lnTo>
                    <a:pt x="19108" y="19960"/>
                  </a:lnTo>
                  <a:lnTo>
                    <a:pt x="19659" y="19140"/>
                  </a:lnTo>
                  <a:lnTo>
                    <a:pt x="20769" y="16955"/>
                  </a:lnTo>
                  <a:lnTo>
                    <a:pt x="21049" y="14771"/>
                  </a:lnTo>
                  <a:lnTo>
                    <a:pt x="21320" y="10118"/>
                  </a:lnTo>
                  <a:lnTo>
                    <a:pt x="21600" y="5741"/>
                  </a:lnTo>
                  <a:lnTo>
                    <a:pt x="21600" y="3557"/>
                  </a:lnTo>
                  <a:lnTo>
                    <a:pt x="21320" y="2737"/>
                  </a:lnTo>
                  <a:lnTo>
                    <a:pt x="20769" y="1640"/>
                  </a:lnTo>
                  <a:lnTo>
                    <a:pt x="20218" y="1096"/>
                  </a:lnTo>
                  <a:lnTo>
                    <a:pt x="19387" y="552"/>
                  </a:lnTo>
                  <a:lnTo>
                    <a:pt x="17726" y="0"/>
                  </a:lnTo>
                  <a:close/>
                </a:path>
              </a:pathLst>
            </a:custGeom>
            <a:solidFill>
              <a:srgbClr val="95A5A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88" name="Shape 1574"/>
            <p:cNvSpPr/>
            <p:nvPr/>
          </p:nvSpPr>
          <p:spPr>
            <a:xfrm>
              <a:off x="4207342" y="6705390"/>
              <a:ext cx="26812" cy="3577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6732"/>
                  </a:lnTo>
                  <a:lnTo>
                    <a:pt x="1818" y="9458"/>
                  </a:lnTo>
                  <a:lnTo>
                    <a:pt x="3582" y="10780"/>
                  </a:lnTo>
                  <a:lnTo>
                    <a:pt x="12618" y="10780"/>
                  </a:lnTo>
                  <a:lnTo>
                    <a:pt x="14382" y="13505"/>
                  </a:lnTo>
                  <a:lnTo>
                    <a:pt x="14382" y="16190"/>
                  </a:lnTo>
                  <a:lnTo>
                    <a:pt x="5400" y="16190"/>
                  </a:lnTo>
                  <a:lnTo>
                    <a:pt x="3582" y="14827"/>
                  </a:lnTo>
                  <a:lnTo>
                    <a:pt x="1818" y="16190"/>
                  </a:lnTo>
                  <a:lnTo>
                    <a:pt x="0" y="17553"/>
                  </a:lnTo>
                  <a:lnTo>
                    <a:pt x="0" y="20237"/>
                  </a:lnTo>
                  <a:lnTo>
                    <a:pt x="1818" y="21600"/>
                  </a:lnTo>
                  <a:lnTo>
                    <a:pt x="16200" y="21600"/>
                  </a:lnTo>
                  <a:lnTo>
                    <a:pt x="18018" y="20237"/>
                  </a:lnTo>
                  <a:lnTo>
                    <a:pt x="19782" y="18875"/>
                  </a:lnTo>
                  <a:lnTo>
                    <a:pt x="21600" y="14827"/>
                  </a:lnTo>
                  <a:lnTo>
                    <a:pt x="21600" y="10780"/>
                  </a:lnTo>
                  <a:lnTo>
                    <a:pt x="19782" y="8095"/>
                  </a:lnTo>
                  <a:lnTo>
                    <a:pt x="16200" y="6732"/>
                  </a:lnTo>
                  <a:lnTo>
                    <a:pt x="12618" y="5410"/>
                  </a:lnTo>
                  <a:lnTo>
                    <a:pt x="7218" y="5410"/>
                  </a:lnTo>
                  <a:lnTo>
                    <a:pt x="7218" y="4047"/>
                  </a:lnTo>
                  <a:lnTo>
                    <a:pt x="12618" y="4047"/>
                  </a:lnTo>
                  <a:lnTo>
                    <a:pt x="16200" y="2685"/>
                  </a:lnTo>
                  <a:lnTo>
                    <a:pt x="21600" y="1363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95A5A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89" name="Shape 1575"/>
            <p:cNvSpPr/>
            <p:nvPr/>
          </p:nvSpPr>
          <p:spPr>
            <a:xfrm>
              <a:off x="4327993" y="6595888"/>
              <a:ext cx="167573" cy="17653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144" y="1096"/>
                  </a:moveTo>
                  <a:lnTo>
                    <a:pt x="19299" y="1640"/>
                  </a:lnTo>
                  <a:lnTo>
                    <a:pt x="19872" y="2737"/>
                  </a:lnTo>
                  <a:lnTo>
                    <a:pt x="20445" y="3825"/>
                  </a:lnTo>
                  <a:lnTo>
                    <a:pt x="20736" y="5465"/>
                  </a:lnTo>
                  <a:lnTo>
                    <a:pt x="20736" y="8478"/>
                  </a:lnTo>
                  <a:lnTo>
                    <a:pt x="20445" y="10938"/>
                  </a:lnTo>
                  <a:lnTo>
                    <a:pt x="20445" y="16679"/>
                  </a:lnTo>
                  <a:lnTo>
                    <a:pt x="20163" y="18595"/>
                  </a:lnTo>
                  <a:lnTo>
                    <a:pt x="19581" y="19684"/>
                  </a:lnTo>
                  <a:lnTo>
                    <a:pt x="18717" y="20236"/>
                  </a:lnTo>
                  <a:lnTo>
                    <a:pt x="16125" y="20236"/>
                  </a:lnTo>
                  <a:lnTo>
                    <a:pt x="13251" y="19960"/>
                  </a:lnTo>
                  <a:lnTo>
                    <a:pt x="10941" y="19684"/>
                  </a:lnTo>
                  <a:lnTo>
                    <a:pt x="5757" y="19684"/>
                  </a:lnTo>
                  <a:lnTo>
                    <a:pt x="3165" y="19960"/>
                  </a:lnTo>
                  <a:lnTo>
                    <a:pt x="1728" y="19684"/>
                  </a:lnTo>
                  <a:lnTo>
                    <a:pt x="1155" y="19416"/>
                  </a:lnTo>
                  <a:lnTo>
                    <a:pt x="1155" y="14495"/>
                  </a:lnTo>
                  <a:lnTo>
                    <a:pt x="1728" y="10118"/>
                  </a:lnTo>
                  <a:lnTo>
                    <a:pt x="2019" y="6285"/>
                  </a:lnTo>
                  <a:lnTo>
                    <a:pt x="1728" y="2184"/>
                  </a:lnTo>
                  <a:lnTo>
                    <a:pt x="4029" y="1640"/>
                  </a:lnTo>
                  <a:lnTo>
                    <a:pt x="12387" y="1640"/>
                  </a:lnTo>
                  <a:lnTo>
                    <a:pt x="14397" y="1096"/>
                  </a:lnTo>
                  <a:close/>
                  <a:moveTo>
                    <a:pt x="14397" y="0"/>
                  </a:moveTo>
                  <a:lnTo>
                    <a:pt x="10659" y="544"/>
                  </a:lnTo>
                  <a:lnTo>
                    <a:pt x="4029" y="544"/>
                  </a:lnTo>
                  <a:lnTo>
                    <a:pt x="2019" y="1096"/>
                  </a:lnTo>
                  <a:lnTo>
                    <a:pt x="2019" y="820"/>
                  </a:lnTo>
                  <a:lnTo>
                    <a:pt x="1728" y="544"/>
                  </a:lnTo>
                  <a:lnTo>
                    <a:pt x="1437" y="544"/>
                  </a:lnTo>
                  <a:lnTo>
                    <a:pt x="1155" y="820"/>
                  </a:lnTo>
                  <a:lnTo>
                    <a:pt x="864" y="3281"/>
                  </a:lnTo>
                  <a:lnTo>
                    <a:pt x="573" y="6017"/>
                  </a:lnTo>
                  <a:lnTo>
                    <a:pt x="573" y="10938"/>
                  </a:lnTo>
                  <a:lnTo>
                    <a:pt x="0" y="15859"/>
                  </a:lnTo>
                  <a:lnTo>
                    <a:pt x="0" y="20504"/>
                  </a:lnTo>
                  <a:lnTo>
                    <a:pt x="291" y="20780"/>
                  </a:lnTo>
                  <a:lnTo>
                    <a:pt x="573" y="21056"/>
                  </a:lnTo>
                  <a:lnTo>
                    <a:pt x="5757" y="21056"/>
                  </a:lnTo>
                  <a:lnTo>
                    <a:pt x="10941" y="20780"/>
                  </a:lnTo>
                  <a:lnTo>
                    <a:pt x="12960" y="21056"/>
                  </a:lnTo>
                  <a:lnTo>
                    <a:pt x="14979" y="21324"/>
                  </a:lnTo>
                  <a:lnTo>
                    <a:pt x="16989" y="21600"/>
                  </a:lnTo>
                  <a:lnTo>
                    <a:pt x="19008" y="21600"/>
                  </a:lnTo>
                  <a:lnTo>
                    <a:pt x="19581" y="21324"/>
                  </a:lnTo>
                  <a:lnTo>
                    <a:pt x="20163" y="21056"/>
                  </a:lnTo>
                  <a:lnTo>
                    <a:pt x="21027" y="19960"/>
                  </a:lnTo>
                  <a:lnTo>
                    <a:pt x="21600" y="18595"/>
                  </a:lnTo>
                  <a:lnTo>
                    <a:pt x="21600" y="4645"/>
                  </a:lnTo>
                  <a:lnTo>
                    <a:pt x="21027" y="3005"/>
                  </a:lnTo>
                  <a:lnTo>
                    <a:pt x="20445" y="1640"/>
                  </a:lnTo>
                  <a:lnTo>
                    <a:pt x="19299" y="820"/>
                  </a:lnTo>
                  <a:lnTo>
                    <a:pt x="17853" y="0"/>
                  </a:lnTo>
                  <a:close/>
                </a:path>
              </a:pathLst>
            </a:custGeom>
            <a:solidFill>
              <a:srgbClr val="95A5A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90" name="Shape 1576"/>
            <p:cNvSpPr/>
            <p:nvPr/>
          </p:nvSpPr>
          <p:spPr>
            <a:xfrm>
              <a:off x="4160422" y="6464087"/>
              <a:ext cx="185425" cy="11614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904" y="1247"/>
                  </a:moveTo>
                  <a:lnTo>
                    <a:pt x="7027" y="1654"/>
                  </a:lnTo>
                  <a:lnTo>
                    <a:pt x="10669" y="2074"/>
                  </a:lnTo>
                  <a:lnTo>
                    <a:pt x="14055" y="2493"/>
                  </a:lnTo>
                  <a:lnTo>
                    <a:pt x="16660" y="2901"/>
                  </a:lnTo>
                  <a:lnTo>
                    <a:pt x="19258" y="2901"/>
                  </a:lnTo>
                  <a:lnTo>
                    <a:pt x="19783" y="3320"/>
                  </a:lnTo>
                  <a:lnTo>
                    <a:pt x="20038" y="4147"/>
                  </a:lnTo>
                  <a:lnTo>
                    <a:pt x="20564" y="7480"/>
                  </a:lnTo>
                  <a:lnTo>
                    <a:pt x="20564" y="15367"/>
                  </a:lnTo>
                  <a:lnTo>
                    <a:pt x="20301" y="17860"/>
                  </a:lnTo>
                  <a:lnTo>
                    <a:pt x="20038" y="18699"/>
                  </a:lnTo>
                  <a:lnTo>
                    <a:pt x="19783" y="19107"/>
                  </a:lnTo>
                  <a:lnTo>
                    <a:pt x="18740" y="19946"/>
                  </a:lnTo>
                  <a:lnTo>
                    <a:pt x="16660" y="19946"/>
                  </a:lnTo>
                  <a:lnTo>
                    <a:pt x="13274" y="19526"/>
                  </a:lnTo>
                  <a:lnTo>
                    <a:pt x="11449" y="19107"/>
                  </a:lnTo>
                  <a:lnTo>
                    <a:pt x="9888" y="19107"/>
                  </a:lnTo>
                  <a:lnTo>
                    <a:pt x="5466" y="19946"/>
                  </a:lnTo>
                  <a:lnTo>
                    <a:pt x="3641" y="19526"/>
                  </a:lnTo>
                  <a:lnTo>
                    <a:pt x="3123" y="19526"/>
                  </a:lnTo>
                  <a:lnTo>
                    <a:pt x="2860" y="19107"/>
                  </a:lnTo>
                  <a:lnTo>
                    <a:pt x="2605" y="18280"/>
                  </a:lnTo>
                  <a:lnTo>
                    <a:pt x="2342" y="15787"/>
                  </a:lnTo>
                  <a:lnTo>
                    <a:pt x="2342" y="2074"/>
                  </a:lnTo>
                  <a:lnTo>
                    <a:pt x="2080" y="1654"/>
                  </a:lnTo>
                  <a:lnTo>
                    <a:pt x="3904" y="1247"/>
                  </a:lnTo>
                  <a:close/>
                  <a:moveTo>
                    <a:pt x="2605" y="0"/>
                  </a:moveTo>
                  <a:lnTo>
                    <a:pt x="1299" y="407"/>
                  </a:lnTo>
                  <a:lnTo>
                    <a:pt x="263" y="1654"/>
                  </a:lnTo>
                  <a:lnTo>
                    <a:pt x="0" y="2074"/>
                  </a:lnTo>
                  <a:lnTo>
                    <a:pt x="518" y="2901"/>
                  </a:lnTo>
                  <a:lnTo>
                    <a:pt x="781" y="2493"/>
                  </a:lnTo>
                  <a:lnTo>
                    <a:pt x="1562" y="2074"/>
                  </a:lnTo>
                  <a:lnTo>
                    <a:pt x="1824" y="1864"/>
                  </a:lnTo>
                  <a:lnTo>
                    <a:pt x="1824" y="2074"/>
                  </a:lnTo>
                  <a:lnTo>
                    <a:pt x="1299" y="6233"/>
                  </a:lnTo>
                  <a:lnTo>
                    <a:pt x="1044" y="9973"/>
                  </a:lnTo>
                  <a:lnTo>
                    <a:pt x="1044" y="12466"/>
                  </a:lnTo>
                  <a:lnTo>
                    <a:pt x="1299" y="14960"/>
                  </a:lnTo>
                  <a:lnTo>
                    <a:pt x="1299" y="19946"/>
                  </a:lnTo>
                  <a:lnTo>
                    <a:pt x="1562" y="20773"/>
                  </a:lnTo>
                  <a:lnTo>
                    <a:pt x="1824" y="20773"/>
                  </a:lnTo>
                  <a:lnTo>
                    <a:pt x="4167" y="21193"/>
                  </a:lnTo>
                  <a:lnTo>
                    <a:pt x="6509" y="21193"/>
                  </a:lnTo>
                  <a:lnTo>
                    <a:pt x="11449" y="20773"/>
                  </a:lnTo>
                  <a:lnTo>
                    <a:pt x="13274" y="21193"/>
                  </a:lnTo>
                  <a:lnTo>
                    <a:pt x="15098" y="21600"/>
                  </a:lnTo>
                  <a:lnTo>
                    <a:pt x="19002" y="21600"/>
                  </a:lnTo>
                  <a:lnTo>
                    <a:pt x="20038" y="20773"/>
                  </a:lnTo>
                  <a:lnTo>
                    <a:pt x="21082" y="19526"/>
                  </a:lnTo>
                  <a:lnTo>
                    <a:pt x="21345" y="17453"/>
                  </a:lnTo>
                  <a:lnTo>
                    <a:pt x="21600" y="14960"/>
                  </a:lnTo>
                  <a:lnTo>
                    <a:pt x="21600" y="10380"/>
                  </a:lnTo>
                  <a:lnTo>
                    <a:pt x="21345" y="6233"/>
                  </a:lnTo>
                  <a:lnTo>
                    <a:pt x="20819" y="3740"/>
                  </a:lnTo>
                  <a:lnTo>
                    <a:pt x="20301" y="2493"/>
                  </a:lnTo>
                  <a:lnTo>
                    <a:pt x="19783" y="1654"/>
                  </a:lnTo>
                  <a:lnTo>
                    <a:pt x="18477" y="1247"/>
                  </a:lnTo>
                  <a:lnTo>
                    <a:pt x="17178" y="1654"/>
                  </a:lnTo>
                  <a:lnTo>
                    <a:pt x="16134" y="1654"/>
                  </a:lnTo>
                  <a:lnTo>
                    <a:pt x="14836" y="1247"/>
                  </a:lnTo>
                  <a:lnTo>
                    <a:pt x="12493" y="827"/>
                  </a:lnTo>
                  <a:lnTo>
                    <a:pt x="8852" y="407"/>
                  </a:lnTo>
                  <a:lnTo>
                    <a:pt x="5203" y="0"/>
                  </a:lnTo>
                  <a:close/>
                </a:path>
              </a:pathLst>
            </a:custGeom>
            <a:solidFill>
              <a:srgbClr val="95A5A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91" name="Shape 1577"/>
            <p:cNvSpPr/>
            <p:nvPr/>
          </p:nvSpPr>
          <p:spPr>
            <a:xfrm>
              <a:off x="4033068" y="6796975"/>
              <a:ext cx="169829" cy="6702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083" y="0"/>
                  </a:moveTo>
                  <a:lnTo>
                    <a:pt x="1131" y="727"/>
                  </a:lnTo>
                  <a:lnTo>
                    <a:pt x="853" y="1454"/>
                  </a:lnTo>
                  <a:lnTo>
                    <a:pt x="566" y="1454"/>
                  </a:lnTo>
                  <a:lnTo>
                    <a:pt x="0" y="5774"/>
                  </a:lnTo>
                  <a:lnTo>
                    <a:pt x="0" y="10094"/>
                  </a:lnTo>
                  <a:lnTo>
                    <a:pt x="279" y="19440"/>
                  </a:lnTo>
                  <a:lnTo>
                    <a:pt x="279" y="21600"/>
                  </a:lnTo>
                  <a:lnTo>
                    <a:pt x="1418" y="21600"/>
                  </a:lnTo>
                  <a:lnTo>
                    <a:pt x="1131" y="12960"/>
                  </a:lnTo>
                  <a:lnTo>
                    <a:pt x="853" y="7934"/>
                  </a:lnTo>
                  <a:lnTo>
                    <a:pt x="1131" y="3614"/>
                  </a:lnTo>
                  <a:lnTo>
                    <a:pt x="10796" y="2887"/>
                  </a:lnTo>
                  <a:lnTo>
                    <a:pt x="16198" y="2160"/>
                  </a:lnTo>
                  <a:lnTo>
                    <a:pt x="19042" y="2160"/>
                  </a:lnTo>
                  <a:lnTo>
                    <a:pt x="20174" y="2887"/>
                  </a:lnTo>
                  <a:lnTo>
                    <a:pt x="20460" y="3614"/>
                  </a:lnTo>
                  <a:lnTo>
                    <a:pt x="20747" y="21600"/>
                  </a:lnTo>
                  <a:lnTo>
                    <a:pt x="21600" y="21600"/>
                  </a:lnTo>
                  <a:lnTo>
                    <a:pt x="21313" y="727"/>
                  </a:lnTo>
                  <a:lnTo>
                    <a:pt x="21313" y="0"/>
                  </a:lnTo>
                  <a:close/>
                </a:path>
              </a:pathLst>
            </a:custGeom>
            <a:solidFill>
              <a:srgbClr val="95A5A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92" name="Shape 1578"/>
            <p:cNvSpPr/>
            <p:nvPr/>
          </p:nvSpPr>
          <p:spPr>
            <a:xfrm>
              <a:off x="341847" y="5769180"/>
              <a:ext cx="38028" cy="3351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807" y="0"/>
                  </a:moveTo>
                  <a:lnTo>
                    <a:pt x="1282" y="1454"/>
                  </a:lnTo>
                  <a:lnTo>
                    <a:pt x="0" y="4320"/>
                  </a:lnTo>
                  <a:lnTo>
                    <a:pt x="1282" y="5774"/>
                  </a:lnTo>
                  <a:lnTo>
                    <a:pt x="3807" y="10094"/>
                  </a:lnTo>
                  <a:lnTo>
                    <a:pt x="11422" y="18734"/>
                  </a:lnTo>
                  <a:lnTo>
                    <a:pt x="16511" y="21600"/>
                  </a:lnTo>
                  <a:lnTo>
                    <a:pt x="19037" y="21600"/>
                  </a:lnTo>
                  <a:lnTo>
                    <a:pt x="20318" y="18734"/>
                  </a:lnTo>
                  <a:lnTo>
                    <a:pt x="21600" y="15826"/>
                  </a:lnTo>
                  <a:lnTo>
                    <a:pt x="20318" y="12960"/>
                  </a:lnTo>
                  <a:lnTo>
                    <a:pt x="12704" y="7186"/>
                  </a:lnTo>
                  <a:lnTo>
                    <a:pt x="5089" y="1454"/>
                  </a:lnTo>
                  <a:lnTo>
                    <a:pt x="3807" y="0"/>
                  </a:lnTo>
                  <a:close/>
                </a:path>
              </a:pathLst>
            </a:custGeom>
            <a:solidFill>
              <a:srgbClr val="95A5A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93" name="Shape 1579"/>
            <p:cNvSpPr/>
            <p:nvPr/>
          </p:nvSpPr>
          <p:spPr>
            <a:xfrm>
              <a:off x="290480" y="5825059"/>
              <a:ext cx="51368" cy="1785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688" y="0"/>
                  </a:moveTo>
                  <a:lnTo>
                    <a:pt x="1870" y="2650"/>
                  </a:lnTo>
                  <a:lnTo>
                    <a:pt x="0" y="8110"/>
                  </a:lnTo>
                  <a:lnTo>
                    <a:pt x="0" y="10760"/>
                  </a:lnTo>
                  <a:lnTo>
                    <a:pt x="949" y="13490"/>
                  </a:lnTo>
                  <a:lnTo>
                    <a:pt x="4688" y="16220"/>
                  </a:lnTo>
                  <a:lnTo>
                    <a:pt x="10326" y="16220"/>
                  </a:lnTo>
                  <a:lnTo>
                    <a:pt x="15963" y="21600"/>
                  </a:lnTo>
                  <a:lnTo>
                    <a:pt x="18781" y="21600"/>
                  </a:lnTo>
                  <a:lnTo>
                    <a:pt x="20679" y="18870"/>
                  </a:lnTo>
                  <a:lnTo>
                    <a:pt x="21600" y="16220"/>
                  </a:lnTo>
                  <a:lnTo>
                    <a:pt x="21600" y="10760"/>
                  </a:lnTo>
                  <a:lnTo>
                    <a:pt x="20679" y="5380"/>
                  </a:lnTo>
                  <a:lnTo>
                    <a:pt x="17860" y="2650"/>
                  </a:lnTo>
                  <a:lnTo>
                    <a:pt x="11274" y="0"/>
                  </a:lnTo>
                  <a:close/>
                </a:path>
              </a:pathLst>
            </a:custGeom>
            <a:solidFill>
              <a:srgbClr val="95A5A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94" name="Shape 1580"/>
            <p:cNvSpPr/>
            <p:nvPr/>
          </p:nvSpPr>
          <p:spPr>
            <a:xfrm>
              <a:off x="212236" y="4877632"/>
              <a:ext cx="194450" cy="20334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154" y="3327"/>
                  </a:moveTo>
                  <a:lnTo>
                    <a:pt x="17626" y="3560"/>
                  </a:lnTo>
                  <a:lnTo>
                    <a:pt x="17626" y="6648"/>
                  </a:lnTo>
                  <a:lnTo>
                    <a:pt x="17877" y="9496"/>
                  </a:lnTo>
                  <a:lnTo>
                    <a:pt x="14899" y="9496"/>
                  </a:lnTo>
                  <a:lnTo>
                    <a:pt x="11921" y="9736"/>
                  </a:lnTo>
                  <a:lnTo>
                    <a:pt x="10925" y="6648"/>
                  </a:lnTo>
                  <a:lnTo>
                    <a:pt x="10181" y="3327"/>
                  </a:lnTo>
                  <a:close/>
                  <a:moveTo>
                    <a:pt x="7947" y="3800"/>
                  </a:moveTo>
                  <a:lnTo>
                    <a:pt x="8692" y="7120"/>
                  </a:lnTo>
                  <a:lnTo>
                    <a:pt x="9186" y="9968"/>
                  </a:lnTo>
                  <a:lnTo>
                    <a:pt x="8441" y="9968"/>
                  </a:lnTo>
                  <a:lnTo>
                    <a:pt x="5713" y="10448"/>
                  </a:lnTo>
                  <a:lnTo>
                    <a:pt x="4224" y="10680"/>
                  </a:lnTo>
                  <a:lnTo>
                    <a:pt x="2978" y="11392"/>
                  </a:lnTo>
                  <a:lnTo>
                    <a:pt x="1990" y="8311"/>
                  </a:lnTo>
                  <a:lnTo>
                    <a:pt x="1489" y="7120"/>
                  </a:lnTo>
                  <a:lnTo>
                    <a:pt x="995" y="5696"/>
                  </a:lnTo>
                  <a:lnTo>
                    <a:pt x="5212" y="4751"/>
                  </a:lnTo>
                  <a:lnTo>
                    <a:pt x="6709" y="4512"/>
                  </a:lnTo>
                  <a:lnTo>
                    <a:pt x="7453" y="4272"/>
                  </a:lnTo>
                  <a:lnTo>
                    <a:pt x="7947" y="3800"/>
                  </a:lnTo>
                  <a:close/>
                  <a:moveTo>
                    <a:pt x="18120" y="11392"/>
                  </a:moveTo>
                  <a:lnTo>
                    <a:pt x="18622" y="15432"/>
                  </a:lnTo>
                  <a:lnTo>
                    <a:pt x="19610" y="19224"/>
                  </a:lnTo>
                  <a:lnTo>
                    <a:pt x="18120" y="18992"/>
                  </a:lnTo>
                  <a:lnTo>
                    <a:pt x="16388" y="18992"/>
                  </a:lnTo>
                  <a:lnTo>
                    <a:pt x="13410" y="19224"/>
                  </a:lnTo>
                  <a:lnTo>
                    <a:pt x="9186" y="19224"/>
                  </a:lnTo>
                  <a:lnTo>
                    <a:pt x="4969" y="19704"/>
                  </a:lnTo>
                  <a:lnTo>
                    <a:pt x="3974" y="16144"/>
                  </a:lnTo>
                  <a:lnTo>
                    <a:pt x="3229" y="12584"/>
                  </a:lnTo>
                  <a:lnTo>
                    <a:pt x="4718" y="12584"/>
                  </a:lnTo>
                  <a:lnTo>
                    <a:pt x="6458" y="12344"/>
                  </a:lnTo>
                  <a:lnTo>
                    <a:pt x="9687" y="11632"/>
                  </a:lnTo>
                  <a:lnTo>
                    <a:pt x="10181" y="12584"/>
                  </a:lnTo>
                  <a:lnTo>
                    <a:pt x="10925" y="13296"/>
                  </a:lnTo>
                  <a:lnTo>
                    <a:pt x="11670" y="13528"/>
                  </a:lnTo>
                  <a:lnTo>
                    <a:pt x="12164" y="13296"/>
                  </a:lnTo>
                  <a:lnTo>
                    <a:pt x="12414" y="12816"/>
                  </a:lnTo>
                  <a:lnTo>
                    <a:pt x="12665" y="12104"/>
                  </a:lnTo>
                  <a:lnTo>
                    <a:pt x="12414" y="11392"/>
                  </a:lnTo>
                  <a:close/>
                  <a:moveTo>
                    <a:pt x="8441" y="0"/>
                  </a:moveTo>
                  <a:lnTo>
                    <a:pt x="8198" y="479"/>
                  </a:lnTo>
                  <a:lnTo>
                    <a:pt x="7947" y="2136"/>
                  </a:lnTo>
                  <a:lnTo>
                    <a:pt x="6458" y="2848"/>
                  </a:lnTo>
                  <a:lnTo>
                    <a:pt x="4467" y="3327"/>
                  </a:lnTo>
                  <a:lnTo>
                    <a:pt x="2234" y="4039"/>
                  </a:lnTo>
                  <a:lnTo>
                    <a:pt x="1246" y="4272"/>
                  </a:lnTo>
                  <a:lnTo>
                    <a:pt x="251" y="4751"/>
                  </a:lnTo>
                  <a:lnTo>
                    <a:pt x="0" y="4984"/>
                  </a:lnTo>
                  <a:lnTo>
                    <a:pt x="0" y="5224"/>
                  </a:lnTo>
                  <a:lnTo>
                    <a:pt x="251" y="5696"/>
                  </a:lnTo>
                  <a:lnTo>
                    <a:pt x="251" y="9496"/>
                  </a:lnTo>
                  <a:lnTo>
                    <a:pt x="501" y="11392"/>
                  </a:lnTo>
                  <a:lnTo>
                    <a:pt x="995" y="13528"/>
                  </a:lnTo>
                  <a:lnTo>
                    <a:pt x="1990" y="17328"/>
                  </a:lnTo>
                  <a:lnTo>
                    <a:pt x="3229" y="20888"/>
                  </a:lnTo>
                  <a:lnTo>
                    <a:pt x="3723" y="21367"/>
                  </a:lnTo>
                  <a:lnTo>
                    <a:pt x="4224" y="21600"/>
                  </a:lnTo>
                  <a:lnTo>
                    <a:pt x="8692" y="21128"/>
                  </a:lnTo>
                  <a:lnTo>
                    <a:pt x="13410" y="20888"/>
                  </a:lnTo>
                  <a:lnTo>
                    <a:pt x="17376" y="21128"/>
                  </a:lnTo>
                  <a:lnTo>
                    <a:pt x="19366" y="21128"/>
                  </a:lnTo>
                  <a:lnTo>
                    <a:pt x="21349" y="20648"/>
                  </a:lnTo>
                  <a:lnTo>
                    <a:pt x="21600" y="20416"/>
                  </a:lnTo>
                  <a:lnTo>
                    <a:pt x="21600" y="19936"/>
                  </a:lnTo>
                  <a:lnTo>
                    <a:pt x="21349" y="19704"/>
                  </a:lnTo>
                  <a:lnTo>
                    <a:pt x="21099" y="19704"/>
                  </a:lnTo>
                  <a:lnTo>
                    <a:pt x="21099" y="18040"/>
                  </a:lnTo>
                  <a:lnTo>
                    <a:pt x="20605" y="16376"/>
                  </a:lnTo>
                  <a:lnTo>
                    <a:pt x="19860" y="13296"/>
                  </a:lnTo>
                  <a:lnTo>
                    <a:pt x="19116" y="8311"/>
                  </a:lnTo>
                  <a:lnTo>
                    <a:pt x="18865" y="3088"/>
                  </a:lnTo>
                  <a:lnTo>
                    <a:pt x="18865" y="2615"/>
                  </a:lnTo>
                  <a:lnTo>
                    <a:pt x="18622" y="2376"/>
                  </a:lnTo>
                  <a:lnTo>
                    <a:pt x="18371" y="2136"/>
                  </a:lnTo>
                  <a:lnTo>
                    <a:pt x="18120" y="2136"/>
                  </a:lnTo>
                  <a:lnTo>
                    <a:pt x="14154" y="1664"/>
                  </a:lnTo>
                  <a:lnTo>
                    <a:pt x="12164" y="1664"/>
                  </a:lnTo>
                  <a:lnTo>
                    <a:pt x="9930" y="1903"/>
                  </a:lnTo>
                  <a:lnTo>
                    <a:pt x="9930" y="1664"/>
                  </a:lnTo>
                  <a:lnTo>
                    <a:pt x="9687" y="952"/>
                  </a:lnTo>
                  <a:lnTo>
                    <a:pt x="9930" y="712"/>
                  </a:lnTo>
                  <a:lnTo>
                    <a:pt x="9930" y="240"/>
                  </a:lnTo>
                  <a:lnTo>
                    <a:pt x="9687" y="0"/>
                  </a:lnTo>
                  <a:close/>
                </a:path>
              </a:pathLst>
            </a:custGeom>
            <a:solidFill>
              <a:srgbClr val="95A5A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95" name="Shape 1581"/>
            <p:cNvSpPr/>
            <p:nvPr/>
          </p:nvSpPr>
          <p:spPr>
            <a:xfrm>
              <a:off x="415578" y="5737922"/>
              <a:ext cx="17920" cy="4466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440" y="0"/>
                  </a:moveTo>
                  <a:lnTo>
                    <a:pt x="2720" y="1059"/>
                  </a:lnTo>
                  <a:lnTo>
                    <a:pt x="0" y="5392"/>
                  </a:lnTo>
                  <a:lnTo>
                    <a:pt x="0" y="15117"/>
                  </a:lnTo>
                  <a:lnTo>
                    <a:pt x="5440" y="19450"/>
                  </a:lnTo>
                  <a:lnTo>
                    <a:pt x="5440" y="20509"/>
                  </a:lnTo>
                  <a:lnTo>
                    <a:pt x="8080" y="21600"/>
                  </a:lnTo>
                  <a:lnTo>
                    <a:pt x="16160" y="20509"/>
                  </a:lnTo>
                  <a:lnTo>
                    <a:pt x="21600" y="19450"/>
                  </a:lnTo>
                  <a:lnTo>
                    <a:pt x="21600" y="16208"/>
                  </a:lnTo>
                  <a:lnTo>
                    <a:pt x="18880" y="9725"/>
                  </a:lnTo>
                  <a:lnTo>
                    <a:pt x="16160" y="5392"/>
                  </a:lnTo>
                  <a:lnTo>
                    <a:pt x="13520" y="1059"/>
                  </a:lnTo>
                  <a:lnTo>
                    <a:pt x="10800" y="0"/>
                  </a:lnTo>
                  <a:close/>
                </a:path>
              </a:pathLst>
            </a:custGeom>
            <a:solidFill>
              <a:srgbClr val="95A5A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96" name="Shape 1582"/>
            <p:cNvSpPr/>
            <p:nvPr/>
          </p:nvSpPr>
          <p:spPr>
            <a:xfrm>
              <a:off x="411132" y="5804950"/>
              <a:ext cx="131801" cy="13180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182" y="0"/>
                  </a:moveTo>
                  <a:lnTo>
                    <a:pt x="11714" y="1098"/>
                  </a:lnTo>
                  <a:lnTo>
                    <a:pt x="10256" y="2556"/>
                  </a:lnTo>
                  <a:lnTo>
                    <a:pt x="8418" y="5851"/>
                  </a:lnTo>
                  <a:lnTo>
                    <a:pt x="6221" y="9517"/>
                  </a:lnTo>
                  <a:lnTo>
                    <a:pt x="5862" y="10245"/>
                  </a:lnTo>
                  <a:lnTo>
                    <a:pt x="4394" y="8048"/>
                  </a:lnTo>
                  <a:lnTo>
                    <a:pt x="3665" y="5492"/>
                  </a:lnTo>
                  <a:lnTo>
                    <a:pt x="1468" y="359"/>
                  </a:lnTo>
                  <a:lnTo>
                    <a:pt x="370" y="359"/>
                  </a:lnTo>
                  <a:lnTo>
                    <a:pt x="0" y="729"/>
                  </a:lnTo>
                  <a:lnTo>
                    <a:pt x="0" y="1457"/>
                  </a:lnTo>
                  <a:lnTo>
                    <a:pt x="729" y="4394"/>
                  </a:lnTo>
                  <a:lnTo>
                    <a:pt x="1468" y="7689"/>
                  </a:lnTo>
                  <a:lnTo>
                    <a:pt x="2926" y="10615"/>
                  </a:lnTo>
                  <a:lnTo>
                    <a:pt x="4394" y="13541"/>
                  </a:lnTo>
                  <a:lnTo>
                    <a:pt x="5123" y="13911"/>
                  </a:lnTo>
                  <a:lnTo>
                    <a:pt x="5492" y="13911"/>
                  </a:lnTo>
                  <a:lnTo>
                    <a:pt x="6221" y="14639"/>
                  </a:lnTo>
                  <a:lnTo>
                    <a:pt x="9886" y="16108"/>
                  </a:lnTo>
                  <a:lnTo>
                    <a:pt x="13182" y="17935"/>
                  </a:lnTo>
                  <a:lnTo>
                    <a:pt x="16477" y="20132"/>
                  </a:lnTo>
                  <a:lnTo>
                    <a:pt x="18305" y="21230"/>
                  </a:lnTo>
                  <a:lnTo>
                    <a:pt x="20143" y="21600"/>
                  </a:lnTo>
                  <a:lnTo>
                    <a:pt x="21241" y="21600"/>
                  </a:lnTo>
                  <a:lnTo>
                    <a:pt x="21600" y="20871"/>
                  </a:lnTo>
                  <a:lnTo>
                    <a:pt x="21600" y="20132"/>
                  </a:lnTo>
                  <a:lnTo>
                    <a:pt x="21241" y="19403"/>
                  </a:lnTo>
                  <a:lnTo>
                    <a:pt x="13911" y="15009"/>
                  </a:lnTo>
                  <a:lnTo>
                    <a:pt x="10615" y="13182"/>
                  </a:lnTo>
                  <a:lnTo>
                    <a:pt x="6961" y="12442"/>
                  </a:lnTo>
                  <a:lnTo>
                    <a:pt x="6591" y="11714"/>
                  </a:lnTo>
                  <a:lnTo>
                    <a:pt x="8059" y="9886"/>
                  </a:lnTo>
                  <a:lnTo>
                    <a:pt x="9517" y="7689"/>
                  </a:lnTo>
                  <a:lnTo>
                    <a:pt x="11714" y="4024"/>
                  </a:lnTo>
                  <a:lnTo>
                    <a:pt x="12812" y="1827"/>
                  </a:lnTo>
                  <a:lnTo>
                    <a:pt x="13552" y="0"/>
                  </a:lnTo>
                  <a:close/>
                </a:path>
              </a:pathLst>
            </a:custGeom>
            <a:solidFill>
              <a:srgbClr val="95A5A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97" name="Shape 1583"/>
            <p:cNvSpPr/>
            <p:nvPr/>
          </p:nvSpPr>
          <p:spPr>
            <a:xfrm>
              <a:off x="513931" y="5981415"/>
              <a:ext cx="24556" cy="1791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911" y="0"/>
                  </a:moveTo>
                  <a:lnTo>
                    <a:pt x="0" y="2720"/>
                  </a:lnTo>
                  <a:lnTo>
                    <a:pt x="0" y="8080"/>
                  </a:lnTo>
                  <a:lnTo>
                    <a:pt x="5896" y="16160"/>
                  </a:lnTo>
                  <a:lnTo>
                    <a:pt x="11792" y="18880"/>
                  </a:lnTo>
                  <a:lnTo>
                    <a:pt x="15704" y="21600"/>
                  </a:lnTo>
                  <a:lnTo>
                    <a:pt x="17689" y="21600"/>
                  </a:lnTo>
                  <a:lnTo>
                    <a:pt x="21600" y="18880"/>
                  </a:lnTo>
                  <a:lnTo>
                    <a:pt x="21600" y="10800"/>
                  </a:lnTo>
                  <a:lnTo>
                    <a:pt x="17689" y="8080"/>
                  </a:lnTo>
                  <a:lnTo>
                    <a:pt x="13719" y="2720"/>
                  </a:lnTo>
                  <a:lnTo>
                    <a:pt x="7823" y="0"/>
                  </a:lnTo>
                  <a:close/>
                </a:path>
              </a:pathLst>
            </a:custGeom>
            <a:solidFill>
              <a:srgbClr val="95A5A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98" name="Shape 1584"/>
            <p:cNvSpPr/>
            <p:nvPr/>
          </p:nvSpPr>
          <p:spPr>
            <a:xfrm>
              <a:off x="507228" y="6439466"/>
              <a:ext cx="26813" cy="3577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7164" y="1363"/>
                  </a:lnTo>
                  <a:lnTo>
                    <a:pt x="5400" y="2725"/>
                  </a:lnTo>
                  <a:lnTo>
                    <a:pt x="3582" y="6773"/>
                  </a:lnTo>
                  <a:lnTo>
                    <a:pt x="0" y="9458"/>
                  </a:lnTo>
                  <a:lnTo>
                    <a:pt x="0" y="13505"/>
                  </a:lnTo>
                  <a:lnTo>
                    <a:pt x="1764" y="17553"/>
                  </a:lnTo>
                  <a:lnTo>
                    <a:pt x="5400" y="20237"/>
                  </a:lnTo>
                  <a:lnTo>
                    <a:pt x="10800" y="21600"/>
                  </a:lnTo>
                  <a:lnTo>
                    <a:pt x="16200" y="20237"/>
                  </a:lnTo>
                  <a:lnTo>
                    <a:pt x="19782" y="17553"/>
                  </a:lnTo>
                  <a:lnTo>
                    <a:pt x="21600" y="13505"/>
                  </a:lnTo>
                  <a:lnTo>
                    <a:pt x="21600" y="10820"/>
                  </a:lnTo>
                  <a:lnTo>
                    <a:pt x="19782" y="8095"/>
                  </a:lnTo>
                  <a:lnTo>
                    <a:pt x="17964" y="5410"/>
                  </a:lnTo>
                  <a:lnTo>
                    <a:pt x="16200" y="2725"/>
                  </a:lnTo>
                  <a:lnTo>
                    <a:pt x="14382" y="1363"/>
                  </a:lnTo>
                  <a:lnTo>
                    <a:pt x="10800" y="0"/>
                  </a:lnTo>
                  <a:close/>
                </a:path>
              </a:pathLst>
            </a:custGeom>
            <a:solidFill>
              <a:srgbClr val="95A5A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99" name="Shape 1585"/>
            <p:cNvSpPr/>
            <p:nvPr/>
          </p:nvSpPr>
          <p:spPr>
            <a:xfrm>
              <a:off x="560851" y="6732202"/>
              <a:ext cx="24556" cy="3125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823" y="0"/>
                  </a:moveTo>
                  <a:lnTo>
                    <a:pt x="5896" y="1559"/>
                  </a:lnTo>
                  <a:lnTo>
                    <a:pt x="1926" y="4632"/>
                  </a:lnTo>
                  <a:lnTo>
                    <a:pt x="0" y="7704"/>
                  </a:lnTo>
                  <a:lnTo>
                    <a:pt x="0" y="15455"/>
                  </a:lnTo>
                  <a:lnTo>
                    <a:pt x="1926" y="18527"/>
                  </a:lnTo>
                  <a:lnTo>
                    <a:pt x="3911" y="20087"/>
                  </a:lnTo>
                  <a:lnTo>
                    <a:pt x="7823" y="21600"/>
                  </a:lnTo>
                  <a:lnTo>
                    <a:pt x="17689" y="21600"/>
                  </a:lnTo>
                  <a:lnTo>
                    <a:pt x="21600" y="18527"/>
                  </a:lnTo>
                  <a:lnTo>
                    <a:pt x="21600" y="7704"/>
                  </a:lnTo>
                  <a:lnTo>
                    <a:pt x="19615" y="4632"/>
                  </a:lnTo>
                  <a:lnTo>
                    <a:pt x="17689" y="4632"/>
                  </a:lnTo>
                  <a:lnTo>
                    <a:pt x="15704" y="1559"/>
                  </a:lnTo>
                  <a:lnTo>
                    <a:pt x="15704" y="0"/>
                  </a:lnTo>
                  <a:close/>
                </a:path>
              </a:pathLst>
            </a:custGeom>
            <a:solidFill>
              <a:srgbClr val="95A5A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00" name="Shape 1586"/>
            <p:cNvSpPr/>
            <p:nvPr/>
          </p:nvSpPr>
          <p:spPr>
            <a:xfrm>
              <a:off x="534040" y="6591442"/>
              <a:ext cx="29002" cy="3351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296" y="0"/>
                  </a:moveTo>
                  <a:lnTo>
                    <a:pt x="9984" y="1411"/>
                  </a:lnTo>
                  <a:lnTo>
                    <a:pt x="4992" y="4320"/>
                  </a:lnTo>
                  <a:lnTo>
                    <a:pt x="3312" y="7186"/>
                  </a:lnTo>
                  <a:lnTo>
                    <a:pt x="0" y="10051"/>
                  </a:lnTo>
                  <a:lnTo>
                    <a:pt x="0" y="14371"/>
                  </a:lnTo>
                  <a:lnTo>
                    <a:pt x="1631" y="17280"/>
                  </a:lnTo>
                  <a:lnTo>
                    <a:pt x="3312" y="18691"/>
                  </a:lnTo>
                  <a:lnTo>
                    <a:pt x="4992" y="21600"/>
                  </a:lnTo>
                  <a:lnTo>
                    <a:pt x="14977" y="21600"/>
                  </a:lnTo>
                  <a:lnTo>
                    <a:pt x="18288" y="18691"/>
                  </a:lnTo>
                  <a:lnTo>
                    <a:pt x="19969" y="15826"/>
                  </a:lnTo>
                  <a:lnTo>
                    <a:pt x="21600" y="12960"/>
                  </a:lnTo>
                  <a:lnTo>
                    <a:pt x="19969" y="8640"/>
                  </a:lnTo>
                  <a:lnTo>
                    <a:pt x="19969" y="7186"/>
                  </a:lnTo>
                  <a:lnTo>
                    <a:pt x="18288" y="2866"/>
                  </a:lnTo>
                  <a:lnTo>
                    <a:pt x="13296" y="0"/>
                  </a:lnTo>
                  <a:close/>
                </a:path>
              </a:pathLst>
            </a:custGeom>
            <a:solidFill>
              <a:srgbClr val="95A5A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01" name="Shape 1587"/>
            <p:cNvSpPr/>
            <p:nvPr/>
          </p:nvSpPr>
          <p:spPr>
            <a:xfrm>
              <a:off x="531783" y="6517710"/>
              <a:ext cx="26813" cy="3125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400" y="0"/>
                  </a:moveTo>
                  <a:lnTo>
                    <a:pt x="1818" y="3073"/>
                  </a:lnTo>
                  <a:lnTo>
                    <a:pt x="0" y="10777"/>
                  </a:lnTo>
                  <a:lnTo>
                    <a:pt x="0" y="13896"/>
                  </a:lnTo>
                  <a:lnTo>
                    <a:pt x="1818" y="18527"/>
                  </a:lnTo>
                  <a:lnTo>
                    <a:pt x="7218" y="21600"/>
                  </a:lnTo>
                  <a:lnTo>
                    <a:pt x="12618" y="21600"/>
                  </a:lnTo>
                  <a:lnTo>
                    <a:pt x="19782" y="18527"/>
                  </a:lnTo>
                  <a:lnTo>
                    <a:pt x="21600" y="15409"/>
                  </a:lnTo>
                  <a:lnTo>
                    <a:pt x="21600" y="12336"/>
                  </a:lnTo>
                  <a:lnTo>
                    <a:pt x="19782" y="6145"/>
                  </a:lnTo>
                  <a:lnTo>
                    <a:pt x="18018" y="6145"/>
                  </a:lnTo>
                  <a:lnTo>
                    <a:pt x="18018" y="4632"/>
                  </a:lnTo>
                  <a:lnTo>
                    <a:pt x="16200" y="1513"/>
                  </a:lnTo>
                  <a:lnTo>
                    <a:pt x="10800" y="0"/>
                  </a:lnTo>
                  <a:close/>
                </a:path>
              </a:pathLst>
            </a:custGeom>
            <a:solidFill>
              <a:srgbClr val="95A5A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02" name="Shape 1588"/>
            <p:cNvSpPr/>
            <p:nvPr/>
          </p:nvSpPr>
          <p:spPr>
            <a:xfrm>
              <a:off x="3108006" y="6300962"/>
              <a:ext cx="2958353" cy="56304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77" y="0"/>
                  </a:moveTo>
                  <a:lnTo>
                    <a:pt x="767" y="87"/>
                  </a:lnTo>
                  <a:lnTo>
                    <a:pt x="620" y="87"/>
                  </a:lnTo>
                  <a:lnTo>
                    <a:pt x="457" y="171"/>
                  </a:lnTo>
                  <a:lnTo>
                    <a:pt x="294" y="428"/>
                  </a:lnTo>
                  <a:lnTo>
                    <a:pt x="229" y="514"/>
                  </a:lnTo>
                  <a:lnTo>
                    <a:pt x="163" y="771"/>
                  </a:lnTo>
                  <a:lnTo>
                    <a:pt x="147" y="942"/>
                  </a:lnTo>
                  <a:lnTo>
                    <a:pt x="114" y="1115"/>
                  </a:lnTo>
                  <a:lnTo>
                    <a:pt x="98" y="1543"/>
                  </a:lnTo>
                  <a:lnTo>
                    <a:pt x="114" y="2485"/>
                  </a:lnTo>
                  <a:lnTo>
                    <a:pt x="82" y="4028"/>
                  </a:lnTo>
                  <a:lnTo>
                    <a:pt x="65" y="5487"/>
                  </a:lnTo>
                  <a:lnTo>
                    <a:pt x="33" y="7029"/>
                  </a:lnTo>
                  <a:lnTo>
                    <a:pt x="16" y="8572"/>
                  </a:lnTo>
                  <a:lnTo>
                    <a:pt x="0" y="15087"/>
                  </a:lnTo>
                  <a:lnTo>
                    <a:pt x="0" y="18344"/>
                  </a:lnTo>
                  <a:lnTo>
                    <a:pt x="33" y="21600"/>
                  </a:lnTo>
                  <a:lnTo>
                    <a:pt x="98" y="21600"/>
                  </a:lnTo>
                  <a:lnTo>
                    <a:pt x="98" y="19029"/>
                  </a:lnTo>
                  <a:lnTo>
                    <a:pt x="114" y="16373"/>
                  </a:lnTo>
                  <a:lnTo>
                    <a:pt x="98" y="11144"/>
                  </a:lnTo>
                  <a:lnTo>
                    <a:pt x="114" y="8743"/>
                  </a:lnTo>
                  <a:lnTo>
                    <a:pt x="147" y="6342"/>
                  </a:lnTo>
                  <a:lnTo>
                    <a:pt x="180" y="3944"/>
                  </a:lnTo>
                  <a:lnTo>
                    <a:pt x="196" y="1543"/>
                  </a:lnTo>
                  <a:lnTo>
                    <a:pt x="196" y="1372"/>
                  </a:lnTo>
                  <a:lnTo>
                    <a:pt x="212" y="1199"/>
                  </a:lnTo>
                  <a:lnTo>
                    <a:pt x="278" y="942"/>
                  </a:lnTo>
                  <a:lnTo>
                    <a:pt x="359" y="771"/>
                  </a:lnTo>
                  <a:lnTo>
                    <a:pt x="473" y="601"/>
                  </a:lnTo>
                  <a:lnTo>
                    <a:pt x="620" y="428"/>
                  </a:lnTo>
                  <a:lnTo>
                    <a:pt x="783" y="428"/>
                  </a:lnTo>
                  <a:lnTo>
                    <a:pt x="1126" y="344"/>
                  </a:lnTo>
                  <a:lnTo>
                    <a:pt x="1485" y="344"/>
                  </a:lnTo>
                  <a:lnTo>
                    <a:pt x="1811" y="428"/>
                  </a:lnTo>
                  <a:lnTo>
                    <a:pt x="2235" y="514"/>
                  </a:lnTo>
                  <a:lnTo>
                    <a:pt x="3622" y="685"/>
                  </a:lnTo>
                  <a:lnTo>
                    <a:pt x="4209" y="771"/>
                  </a:lnTo>
                  <a:lnTo>
                    <a:pt x="4454" y="685"/>
                  </a:lnTo>
                  <a:lnTo>
                    <a:pt x="9462" y="685"/>
                  </a:lnTo>
                  <a:lnTo>
                    <a:pt x="12399" y="771"/>
                  </a:lnTo>
                  <a:lnTo>
                    <a:pt x="15335" y="942"/>
                  </a:lnTo>
                  <a:lnTo>
                    <a:pt x="18256" y="1115"/>
                  </a:lnTo>
                  <a:lnTo>
                    <a:pt x="21192" y="1199"/>
                  </a:lnTo>
                  <a:lnTo>
                    <a:pt x="21257" y="1456"/>
                  </a:lnTo>
                  <a:lnTo>
                    <a:pt x="21322" y="1800"/>
                  </a:lnTo>
                  <a:lnTo>
                    <a:pt x="21371" y="2144"/>
                  </a:lnTo>
                  <a:lnTo>
                    <a:pt x="21404" y="2658"/>
                  </a:lnTo>
                  <a:lnTo>
                    <a:pt x="21469" y="3687"/>
                  </a:lnTo>
                  <a:lnTo>
                    <a:pt x="21486" y="4886"/>
                  </a:lnTo>
                  <a:lnTo>
                    <a:pt x="21486" y="7200"/>
                  </a:lnTo>
                  <a:lnTo>
                    <a:pt x="21469" y="9087"/>
                  </a:lnTo>
                  <a:lnTo>
                    <a:pt x="21453" y="12256"/>
                  </a:lnTo>
                  <a:lnTo>
                    <a:pt x="21437" y="15429"/>
                  </a:lnTo>
                  <a:lnTo>
                    <a:pt x="21404" y="18514"/>
                  </a:lnTo>
                  <a:lnTo>
                    <a:pt x="21404" y="21600"/>
                  </a:lnTo>
                  <a:lnTo>
                    <a:pt x="21518" y="21600"/>
                  </a:lnTo>
                  <a:lnTo>
                    <a:pt x="21518" y="14744"/>
                  </a:lnTo>
                  <a:lnTo>
                    <a:pt x="21551" y="11228"/>
                  </a:lnTo>
                  <a:lnTo>
                    <a:pt x="21584" y="7714"/>
                  </a:lnTo>
                  <a:lnTo>
                    <a:pt x="21600" y="6085"/>
                  </a:lnTo>
                  <a:lnTo>
                    <a:pt x="21567" y="4028"/>
                  </a:lnTo>
                  <a:lnTo>
                    <a:pt x="21535" y="3086"/>
                  </a:lnTo>
                  <a:lnTo>
                    <a:pt x="21486" y="2144"/>
                  </a:lnTo>
                  <a:lnTo>
                    <a:pt x="21388" y="1456"/>
                  </a:lnTo>
                  <a:lnTo>
                    <a:pt x="21339" y="1115"/>
                  </a:lnTo>
                  <a:lnTo>
                    <a:pt x="21273" y="942"/>
                  </a:lnTo>
                  <a:lnTo>
                    <a:pt x="21257" y="685"/>
                  </a:lnTo>
                  <a:lnTo>
                    <a:pt x="21241" y="601"/>
                  </a:lnTo>
                  <a:lnTo>
                    <a:pt x="21224" y="601"/>
                  </a:lnTo>
                  <a:lnTo>
                    <a:pt x="18386" y="514"/>
                  </a:lnTo>
                  <a:lnTo>
                    <a:pt x="15531" y="344"/>
                  </a:lnTo>
                  <a:lnTo>
                    <a:pt x="12692" y="171"/>
                  </a:lnTo>
                  <a:lnTo>
                    <a:pt x="9854" y="87"/>
                  </a:lnTo>
                  <a:lnTo>
                    <a:pt x="3165" y="87"/>
                  </a:lnTo>
                  <a:lnTo>
                    <a:pt x="2496" y="171"/>
                  </a:lnTo>
                  <a:lnTo>
                    <a:pt x="1991" y="87"/>
                  </a:lnTo>
                  <a:lnTo>
                    <a:pt x="1370" y="0"/>
                  </a:lnTo>
                  <a:close/>
                </a:path>
              </a:pathLst>
            </a:custGeom>
            <a:solidFill>
              <a:srgbClr val="95A5A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03" name="Shape 1589"/>
            <p:cNvSpPr/>
            <p:nvPr/>
          </p:nvSpPr>
          <p:spPr>
            <a:xfrm>
              <a:off x="5393816" y="6783568"/>
              <a:ext cx="169762" cy="8043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271" y="0"/>
                  </a:moveTo>
                  <a:lnTo>
                    <a:pt x="853" y="606"/>
                  </a:lnTo>
                  <a:lnTo>
                    <a:pt x="279" y="1212"/>
                  </a:lnTo>
                  <a:lnTo>
                    <a:pt x="0" y="1800"/>
                  </a:lnTo>
                  <a:lnTo>
                    <a:pt x="0" y="2406"/>
                  </a:lnTo>
                  <a:lnTo>
                    <a:pt x="279" y="3012"/>
                  </a:lnTo>
                  <a:lnTo>
                    <a:pt x="853" y="3600"/>
                  </a:lnTo>
                  <a:lnTo>
                    <a:pt x="566" y="7200"/>
                  </a:lnTo>
                  <a:lnTo>
                    <a:pt x="566" y="10212"/>
                  </a:lnTo>
                  <a:lnTo>
                    <a:pt x="853" y="17412"/>
                  </a:lnTo>
                  <a:lnTo>
                    <a:pt x="853" y="21600"/>
                  </a:lnTo>
                  <a:lnTo>
                    <a:pt x="2271" y="21600"/>
                  </a:lnTo>
                  <a:lnTo>
                    <a:pt x="1984" y="12012"/>
                  </a:lnTo>
                  <a:lnTo>
                    <a:pt x="1419" y="3012"/>
                  </a:lnTo>
                  <a:lnTo>
                    <a:pt x="5970" y="3012"/>
                  </a:lnTo>
                  <a:lnTo>
                    <a:pt x="12793" y="3600"/>
                  </a:lnTo>
                  <a:lnTo>
                    <a:pt x="18763" y="3600"/>
                  </a:lnTo>
                  <a:lnTo>
                    <a:pt x="19329" y="4206"/>
                  </a:lnTo>
                  <a:lnTo>
                    <a:pt x="19616" y="6006"/>
                  </a:lnTo>
                  <a:lnTo>
                    <a:pt x="20181" y="7806"/>
                  </a:lnTo>
                  <a:lnTo>
                    <a:pt x="20181" y="21600"/>
                  </a:lnTo>
                  <a:lnTo>
                    <a:pt x="21321" y="21600"/>
                  </a:lnTo>
                  <a:lnTo>
                    <a:pt x="21321" y="17412"/>
                  </a:lnTo>
                  <a:lnTo>
                    <a:pt x="21600" y="10800"/>
                  </a:lnTo>
                  <a:lnTo>
                    <a:pt x="21321" y="7200"/>
                  </a:lnTo>
                  <a:lnTo>
                    <a:pt x="20747" y="4206"/>
                  </a:lnTo>
                  <a:lnTo>
                    <a:pt x="20181" y="3012"/>
                  </a:lnTo>
                  <a:lnTo>
                    <a:pt x="19616" y="1800"/>
                  </a:lnTo>
                  <a:lnTo>
                    <a:pt x="18763" y="1212"/>
                  </a:lnTo>
                  <a:lnTo>
                    <a:pt x="18189" y="606"/>
                  </a:lnTo>
                  <a:lnTo>
                    <a:pt x="14499" y="606"/>
                  </a:lnTo>
                  <a:lnTo>
                    <a:pt x="4830" y="0"/>
                  </a:lnTo>
                  <a:close/>
                </a:path>
              </a:pathLst>
            </a:custGeom>
            <a:solidFill>
              <a:srgbClr val="95A5A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04" name="Shape 1590"/>
            <p:cNvSpPr/>
            <p:nvPr/>
          </p:nvSpPr>
          <p:spPr>
            <a:xfrm>
              <a:off x="551892" y="6671876"/>
              <a:ext cx="26812" cy="2681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5400" y="1764"/>
                  </a:lnTo>
                  <a:lnTo>
                    <a:pt x="1818" y="7218"/>
                  </a:lnTo>
                  <a:lnTo>
                    <a:pt x="0" y="10800"/>
                  </a:lnTo>
                  <a:lnTo>
                    <a:pt x="1818" y="14382"/>
                  </a:lnTo>
                  <a:lnTo>
                    <a:pt x="3582" y="19782"/>
                  </a:lnTo>
                  <a:lnTo>
                    <a:pt x="8982" y="21600"/>
                  </a:lnTo>
                  <a:lnTo>
                    <a:pt x="14382" y="21600"/>
                  </a:lnTo>
                  <a:lnTo>
                    <a:pt x="19782" y="18018"/>
                  </a:lnTo>
                  <a:lnTo>
                    <a:pt x="21600" y="14382"/>
                  </a:lnTo>
                  <a:lnTo>
                    <a:pt x="21600" y="7218"/>
                  </a:lnTo>
                  <a:lnTo>
                    <a:pt x="18018" y="1764"/>
                  </a:lnTo>
                  <a:lnTo>
                    <a:pt x="14382" y="0"/>
                  </a:lnTo>
                  <a:close/>
                </a:path>
              </a:pathLst>
            </a:custGeom>
            <a:solidFill>
              <a:srgbClr val="95A5A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05" name="Shape 1591"/>
            <p:cNvSpPr/>
            <p:nvPr/>
          </p:nvSpPr>
          <p:spPr>
            <a:xfrm>
              <a:off x="576447" y="6812636"/>
              <a:ext cx="24622" cy="3796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839" y="0"/>
                  </a:moveTo>
                  <a:lnTo>
                    <a:pt x="7860" y="1284"/>
                  </a:lnTo>
                  <a:lnTo>
                    <a:pt x="5880" y="2530"/>
                  </a:lnTo>
                  <a:lnTo>
                    <a:pt x="1980" y="3814"/>
                  </a:lnTo>
                  <a:lnTo>
                    <a:pt x="0" y="8912"/>
                  </a:lnTo>
                  <a:lnTo>
                    <a:pt x="0" y="13972"/>
                  </a:lnTo>
                  <a:lnTo>
                    <a:pt x="1980" y="19070"/>
                  </a:lnTo>
                  <a:lnTo>
                    <a:pt x="3959" y="20354"/>
                  </a:lnTo>
                  <a:lnTo>
                    <a:pt x="7860" y="21600"/>
                  </a:lnTo>
                  <a:lnTo>
                    <a:pt x="13740" y="21600"/>
                  </a:lnTo>
                  <a:lnTo>
                    <a:pt x="17641" y="20354"/>
                  </a:lnTo>
                  <a:lnTo>
                    <a:pt x="21600" y="16540"/>
                  </a:lnTo>
                  <a:lnTo>
                    <a:pt x="21600" y="12726"/>
                  </a:lnTo>
                  <a:lnTo>
                    <a:pt x="19620" y="7628"/>
                  </a:lnTo>
                  <a:lnTo>
                    <a:pt x="17641" y="5098"/>
                  </a:lnTo>
                  <a:lnTo>
                    <a:pt x="15720" y="2530"/>
                  </a:lnTo>
                  <a:lnTo>
                    <a:pt x="15720" y="1284"/>
                  </a:lnTo>
                  <a:lnTo>
                    <a:pt x="13740" y="0"/>
                  </a:lnTo>
                  <a:close/>
                </a:path>
              </a:pathLst>
            </a:custGeom>
            <a:solidFill>
              <a:srgbClr val="95A5A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</p:grpSp>
      <p:sp>
        <p:nvSpPr>
          <p:cNvPr id="107" name="標題文字"/>
          <p:cNvSpPr txBox="1">
            <a:spLocks noGrp="1"/>
          </p:cNvSpPr>
          <p:nvPr>
            <p:ph type="title"/>
          </p:nvPr>
        </p:nvSpPr>
        <p:spPr>
          <a:xfrm>
            <a:off x="457200" y="0"/>
            <a:ext cx="8229600" cy="141763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91424" tIns="91424" rIns="91424" bIns="91424" anchor="b"/>
          <a:lstStyle/>
          <a:p>
            <a:r>
              <a:t>標題文字</a:t>
            </a:r>
          </a:p>
        </p:txBody>
      </p:sp>
      <p:sp>
        <p:nvSpPr>
          <p:cNvPr id="108" name="內文層級一…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52578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91424" tIns="91424" rIns="91424" bIns="91424"/>
          <a:lstStyle/>
          <a:p>
            <a:r>
              <a:t>內文層級一</a:t>
            </a:r>
          </a:p>
          <a:p>
            <a:pPr lvl="1"/>
            <a:r>
              <a:t>內文層級二</a:t>
            </a:r>
          </a:p>
          <a:p>
            <a:pPr lvl="2"/>
            <a:r>
              <a:t>內文層級三</a:t>
            </a:r>
          </a:p>
          <a:p>
            <a:pPr lvl="3"/>
            <a:r>
              <a:t>內文層級四</a:t>
            </a:r>
          </a:p>
          <a:p>
            <a:pPr lvl="4"/>
            <a:r>
              <a:t>內文層級五</a:t>
            </a:r>
          </a:p>
        </p:txBody>
      </p:sp>
      <p:sp>
        <p:nvSpPr>
          <p:cNvPr id="109" name="幻燈片編號"/>
          <p:cNvSpPr txBox="1">
            <a:spLocks noGrp="1"/>
          </p:cNvSpPr>
          <p:nvPr>
            <p:ph type="sldNum" sz="quarter" idx="2"/>
          </p:nvPr>
        </p:nvSpPr>
        <p:spPr>
          <a:xfrm>
            <a:off x="4419600" y="6172200"/>
            <a:ext cx="2133600" cy="368301"/>
          </a:xfrm>
          <a:prstGeom prst="rect">
            <a:avLst/>
          </a:prstGeom>
          <a:ln w="12700">
            <a:miter lim="400000"/>
          </a:ln>
        </p:spPr>
        <p:txBody>
          <a:bodyPr wrap="none" lIns="45719" rIns="45719" anchor="ctr">
            <a:spAutoFit/>
          </a:bodyPr>
          <a:lstStyle>
            <a:lvl1pPr algn="r">
              <a:defRPr sz="1200"/>
            </a:lvl1pPr>
          </a:lstStyle>
          <a:p>
            <a:fld id="{86CB4B4D-7CA3-9044-876B-883B54F8677D}" type="slidenum">
              <a:t>‹#›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5776481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2" r:id="rId1"/>
    <p:sldLayoutId id="2147483683" r:id="rId2"/>
    <p:sldLayoutId id="2147483684" r:id="rId3"/>
    <p:sldLayoutId id="2147483685" r:id="rId4"/>
    <p:sldLayoutId id="2147483686" r:id="rId5"/>
    <p:sldLayoutId id="2147483687" r:id="rId6"/>
    <p:sldLayoutId id="2147483688" r:id="rId7"/>
    <p:sldLayoutId id="2147483689" r:id="rId8"/>
    <p:sldLayoutId id="2147483690" r:id="rId9"/>
  </p:sldLayoutIdLst>
  <p:transition spd="med"/>
  <p:txStyles>
    <p:titleStyle>
      <a:lvl1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800" b="1" i="0" u="none" strike="noStrike" cap="none" spc="0" baseline="0">
          <a:solidFill>
            <a:srgbClr val="F55D4B"/>
          </a:solidFill>
          <a:uFillTx/>
          <a:latin typeface="Amatic SC"/>
          <a:ea typeface="Amatic SC"/>
          <a:cs typeface="Amatic SC"/>
          <a:sym typeface="Amatic SC"/>
        </a:defRPr>
      </a:lvl1pPr>
      <a:lvl2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800" b="1" i="0" u="none" strike="noStrike" cap="none" spc="0" baseline="0">
          <a:solidFill>
            <a:srgbClr val="F55D4B"/>
          </a:solidFill>
          <a:uFillTx/>
          <a:latin typeface="Amatic SC"/>
          <a:ea typeface="Amatic SC"/>
          <a:cs typeface="Amatic SC"/>
          <a:sym typeface="Amatic SC"/>
        </a:defRPr>
      </a:lvl2pPr>
      <a:lvl3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800" b="1" i="0" u="none" strike="noStrike" cap="none" spc="0" baseline="0">
          <a:solidFill>
            <a:srgbClr val="F55D4B"/>
          </a:solidFill>
          <a:uFillTx/>
          <a:latin typeface="Amatic SC"/>
          <a:ea typeface="Amatic SC"/>
          <a:cs typeface="Amatic SC"/>
          <a:sym typeface="Amatic SC"/>
        </a:defRPr>
      </a:lvl3pPr>
      <a:lvl4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800" b="1" i="0" u="none" strike="noStrike" cap="none" spc="0" baseline="0">
          <a:solidFill>
            <a:srgbClr val="F55D4B"/>
          </a:solidFill>
          <a:uFillTx/>
          <a:latin typeface="Amatic SC"/>
          <a:ea typeface="Amatic SC"/>
          <a:cs typeface="Amatic SC"/>
          <a:sym typeface="Amatic SC"/>
        </a:defRPr>
      </a:lvl4pPr>
      <a:lvl5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800" b="1" i="0" u="none" strike="noStrike" cap="none" spc="0" baseline="0">
          <a:solidFill>
            <a:srgbClr val="F55D4B"/>
          </a:solidFill>
          <a:uFillTx/>
          <a:latin typeface="Amatic SC"/>
          <a:ea typeface="Amatic SC"/>
          <a:cs typeface="Amatic SC"/>
          <a:sym typeface="Amatic SC"/>
        </a:defRPr>
      </a:lvl5pPr>
      <a:lvl6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800" b="1" i="0" u="none" strike="noStrike" cap="none" spc="0" baseline="0">
          <a:solidFill>
            <a:srgbClr val="F55D4B"/>
          </a:solidFill>
          <a:uFillTx/>
          <a:latin typeface="Amatic SC"/>
          <a:ea typeface="Amatic SC"/>
          <a:cs typeface="Amatic SC"/>
          <a:sym typeface="Amatic SC"/>
        </a:defRPr>
      </a:lvl6pPr>
      <a:lvl7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800" b="1" i="0" u="none" strike="noStrike" cap="none" spc="0" baseline="0">
          <a:solidFill>
            <a:srgbClr val="F55D4B"/>
          </a:solidFill>
          <a:uFillTx/>
          <a:latin typeface="Amatic SC"/>
          <a:ea typeface="Amatic SC"/>
          <a:cs typeface="Amatic SC"/>
          <a:sym typeface="Amatic SC"/>
        </a:defRPr>
      </a:lvl7pPr>
      <a:lvl8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800" b="1" i="0" u="none" strike="noStrike" cap="none" spc="0" baseline="0">
          <a:solidFill>
            <a:srgbClr val="F55D4B"/>
          </a:solidFill>
          <a:uFillTx/>
          <a:latin typeface="Amatic SC"/>
          <a:ea typeface="Amatic SC"/>
          <a:cs typeface="Amatic SC"/>
          <a:sym typeface="Amatic SC"/>
        </a:defRPr>
      </a:lvl8pPr>
      <a:lvl9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800" b="1" i="0" u="none" strike="noStrike" cap="none" spc="0" baseline="0">
          <a:solidFill>
            <a:srgbClr val="F55D4B"/>
          </a:solidFill>
          <a:uFillTx/>
          <a:latin typeface="Amatic SC"/>
          <a:ea typeface="Amatic SC"/>
          <a:cs typeface="Amatic SC"/>
          <a:sym typeface="Amatic SC"/>
        </a:defRPr>
      </a:lvl9pPr>
    </p:titleStyle>
    <p:bodyStyle>
      <a:lvl1pPr marL="0" marR="0" indent="0" algn="l" defTabSz="914400" rtl="0" latinLnBrk="0">
        <a:lnSpc>
          <a:spcPct val="100000"/>
        </a:lnSpc>
        <a:spcBef>
          <a:spcPts val="600"/>
        </a:spcBef>
        <a:spcAft>
          <a:spcPts val="0"/>
        </a:spcAft>
        <a:buClr>
          <a:srgbClr val="2C3E50"/>
        </a:buClr>
        <a:buSzPts val="2600"/>
        <a:buFont typeface="Helvetica"/>
        <a:buChar char="✖"/>
        <a:tabLst/>
        <a:defRPr sz="2600" b="0" i="0" u="none" strike="noStrike" cap="none" spc="0" baseline="0">
          <a:solidFill>
            <a:srgbClr val="2C3E50"/>
          </a:solidFill>
          <a:uFillTx/>
          <a:latin typeface="Merriweather"/>
          <a:ea typeface="Merriweather"/>
          <a:cs typeface="Merriweather"/>
          <a:sym typeface="Merriweather"/>
        </a:defRPr>
      </a:lvl1pPr>
      <a:lvl2pPr marL="0" marR="0" indent="0" algn="l" defTabSz="914400" rtl="0" latinLnBrk="0">
        <a:lnSpc>
          <a:spcPct val="100000"/>
        </a:lnSpc>
        <a:spcBef>
          <a:spcPts val="600"/>
        </a:spcBef>
        <a:spcAft>
          <a:spcPts val="0"/>
        </a:spcAft>
        <a:buClr>
          <a:srgbClr val="2C3E50"/>
        </a:buClr>
        <a:buSzPts val="2600"/>
        <a:buFont typeface="Helvetica"/>
        <a:buChar char="○"/>
        <a:tabLst/>
        <a:defRPr sz="2600" b="0" i="0" u="none" strike="noStrike" cap="none" spc="0" baseline="0">
          <a:solidFill>
            <a:srgbClr val="2C3E50"/>
          </a:solidFill>
          <a:uFillTx/>
          <a:latin typeface="Merriweather"/>
          <a:ea typeface="Merriweather"/>
          <a:cs typeface="Merriweather"/>
          <a:sym typeface="Merriweather"/>
        </a:defRPr>
      </a:lvl2pPr>
      <a:lvl3pPr marL="0" marR="0" indent="0" algn="l" defTabSz="914400" rtl="0" latinLnBrk="0">
        <a:lnSpc>
          <a:spcPct val="100000"/>
        </a:lnSpc>
        <a:spcBef>
          <a:spcPts val="600"/>
        </a:spcBef>
        <a:spcAft>
          <a:spcPts val="0"/>
        </a:spcAft>
        <a:buClr>
          <a:srgbClr val="2C3E50"/>
        </a:buClr>
        <a:buSzPts val="2600"/>
        <a:buFont typeface="Helvetica"/>
        <a:buChar char="■"/>
        <a:tabLst/>
        <a:defRPr sz="2600" b="0" i="0" u="none" strike="noStrike" cap="none" spc="0" baseline="0">
          <a:solidFill>
            <a:srgbClr val="2C3E50"/>
          </a:solidFill>
          <a:uFillTx/>
          <a:latin typeface="Merriweather"/>
          <a:ea typeface="Merriweather"/>
          <a:cs typeface="Merriweather"/>
          <a:sym typeface="Merriweather"/>
        </a:defRPr>
      </a:lvl3pPr>
      <a:lvl4pPr marL="0" marR="0" indent="0" algn="l" defTabSz="914400" rtl="0" latinLnBrk="0">
        <a:lnSpc>
          <a:spcPct val="100000"/>
        </a:lnSpc>
        <a:spcBef>
          <a:spcPts val="600"/>
        </a:spcBef>
        <a:spcAft>
          <a:spcPts val="0"/>
        </a:spcAft>
        <a:buClr>
          <a:srgbClr val="2C3E50"/>
        </a:buClr>
        <a:buSzPts val="2600"/>
        <a:buFont typeface="Helvetica"/>
        <a:buChar char="●"/>
        <a:tabLst/>
        <a:defRPr sz="2600" b="0" i="0" u="none" strike="noStrike" cap="none" spc="0" baseline="0">
          <a:solidFill>
            <a:srgbClr val="2C3E50"/>
          </a:solidFill>
          <a:uFillTx/>
          <a:latin typeface="Merriweather"/>
          <a:ea typeface="Merriweather"/>
          <a:cs typeface="Merriweather"/>
          <a:sym typeface="Merriweather"/>
        </a:defRPr>
      </a:lvl4pPr>
      <a:lvl5pPr marL="0" marR="0" indent="0" algn="l" defTabSz="914400" rtl="0" latinLnBrk="0">
        <a:lnSpc>
          <a:spcPct val="100000"/>
        </a:lnSpc>
        <a:spcBef>
          <a:spcPts val="600"/>
        </a:spcBef>
        <a:spcAft>
          <a:spcPts val="0"/>
        </a:spcAft>
        <a:buClr>
          <a:srgbClr val="2C3E50"/>
        </a:buClr>
        <a:buSzPts val="2600"/>
        <a:buFont typeface="Helvetica"/>
        <a:buChar char="○"/>
        <a:tabLst/>
        <a:defRPr sz="2600" b="0" i="0" u="none" strike="noStrike" cap="none" spc="0" baseline="0">
          <a:solidFill>
            <a:srgbClr val="2C3E50"/>
          </a:solidFill>
          <a:uFillTx/>
          <a:latin typeface="Merriweather"/>
          <a:ea typeface="Merriweather"/>
          <a:cs typeface="Merriweather"/>
          <a:sym typeface="Merriweather"/>
        </a:defRPr>
      </a:lvl5pPr>
      <a:lvl6pPr marL="0" marR="0" indent="0" algn="l" defTabSz="914400" rtl="0" latinLnBrk="0">
        <a:lnSpc>
          <a:spcPct val="100000"/>
        </a:lnSpc>
        <a:spcBef>
          <a:spcPts val="600"/>
        </a:spcBef>
        <a:spcAft>
          <a:spcPts val="0"/>
        </a:spcAft>
        <a:buClr>
          <a:srgbClr val="2C3E50"/>
        </a:buClr>
        <a:buSzPts val="2600"/>
        <a:buFont typeface="Helvetica"/>
        <a:buChar char="■"/>
        <a:tabLst/>
        <a:defRPr sz="2600" b="0" i="0" u="none" strike="noStrike" cap="none" spc="0" baseline="0">
          <a:solidFill>
            <a:srgbClr val="2C3E50"/>
          </a:solidFill>
          <a:uFillTx/>
          <a:latin typeface="Merriweather"/>
          <a:ea typeface="Merriweather"/>
          <a:cs typeface="Merriweather"/>
          <a:sym typeface="Merriweather"/>
        </a:defRPr>
      </a:lvl6pPr>
      <a:lvl7pPr marL="0" marR="0" indent="0" algn="l" defTabSz="914400" rtl="0" latinLnBrk="0">
        <a:lnSpc>
          <a:spcPct val="100000"/>
        </a:lnSpc>
        <a:spcBef>
          <a:spcPts val="600"/>
        </a:spcBef>
        <a:spcAft>
          <a:spcPts val="0"/>
        </a:spcAft>
        <a:buClr>
          <a:srgbClr val="2C3E50"/>
        </a:buClr>
        <a:buSzPts val="2600"/>
        <a:buFont typeface="Helvetica"/>
        <a:buChar char="●"/>
        <a:tabLst/>
        <a:defRPr sz="2600" b="0" i="0" u="none" strike="noStrike" cap="none" spc="0" baseline="0">
          <a:solidFill>
            <a:srgbClr val="2C3E50"/>
          </a:solidFill>
          <a:uFillTx/>
          <a:latin typeface="Merriweather"/>
          <a:ea typeface="Merriweather"/>
          <a:cs typeface="Merriweather"/>
          <a:sym typeface="Merriweather"/>
        </a:defRPr>
      </a:lvl7pPr>
      <a:lvl8pPr marL="0" marR="0" indent="0" algn="l" defTabSz="914400" rtl="0" latinLnBrk="0">
        <a:lnSpc>
          <a:spcPct val="100000"/>
        </a:lnSpc>
        <a:spcBef>
          <a:spcPts val="600"/>
        </a:spcBef>
        <a:spcAft>
          <a:spcPts val="0"/>
        </a:spcAft>
        <a:buClr>
          <a:srgbClr val="2C3E50"/>
        </a:buClr>
        <a:buSzPts val="2600"/>
        <a:buFont typeface="Helvetica"/>
        <a:buChar char="○"/>
        <a:tabLst/>
        <a:defRPr sz="2600" b="0" i="0" u="none" strike="noStrike" cap="none" spc="0" baseline="0">
          <a:solidFill>
            <a:srgbClr val="2C3E50"/>
          </a:solidFill>
          <a:uFillTx/>
          <a:latin typeface="Merriweather"/>
          <a:ea typeface="Merriweather"/>
          <a:cs typeface="Merriweather"/>
          <a:sym typeface="Merriweather"/>
        </a:defRPr>
      </a:lvl8pPr>
      <a:lvl9pPr marL="0" marR="0" indent="0" algn="l" defTabSz="914400" rtl="0" latinLnBrk="0">
        <a:lnSpc>
          <a:spcPct val="100000"/>
        </a:lnSpc>
        <a:spcBef>
          <a:spcPts val="600"/>
        </a:spcBef>
        <a:spcAft>
          <a:spcPts val="0"/>
        </a:spcAft>
        <a:buClr>
          <a:srgbClr val="2C3E50"/>
        </a:buClr>
        <a:buSzPts val="2600"/>
        <a:buFont typeface="Helvetica"/>
        <a:buChar char="■"/>
        <a:tabLst/>
        <a:defRPr sz="2600" b="0" i="0" u="none" strike="noStrike" cap="none" spc="0" baseline="0">
          <a:solidFill>
            <a:srgbClr val="2C3E50"/>
          </a:solidFill>
          <a:uFillTx/>
          <a:latin typeface="Merriweather"/>
          <a:ea typeface="Merriweather"/>
          <a:cs typeface="Merriweather"/>
          <a:sym typeface="Merriweather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1pPr>
      <a:lvl2pPr marL="0" marR="0" indent="4572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2pPr>
      <a:lvl3pPr marL="0" marR="0" indent="9144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3pPr>
      <a:lvl4pPr marL="0" marR="0" indent="13716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4pPr>
      <a:lvl5pPr marL="0" marR="0" indent="18288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5pPr>
      <a:lvl6pPr marL="0" marR="0" indent="22860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6pPr>
      <a:lvl7pPr marL="0" marR="0" indent="27432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7pPr>
      <a:lvl8pPr marL="0" marR="0" indent="32004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8pPr>
      <a:lvl9pPr marL="0" marR="0" indent="36576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1.png"/><Relationship Id="rId4" Type="http://schemas.openxmlformats.org/officeDocument/2006/relationships/image" Target="../media/image2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1.png"/><Relationship Id="rId4" Type="http://schemas.openxmlformats.org/officeDocument/2006/relationships/image" Target="../media/image2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7" Type="http://schemas.openxmlformats.org/officeDocument/2006/relationships/image" Target="../media/image2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3" Type="http://schemas.openxmlformats.org/officeDocument/2006/relationships/image" Target="../media/image29.png"/><Relationship Id="rId7" Type="http://schemas.openxmlformats.org/officeDocument/2006/relationships/image" Target="../media/image33.png"/><Relationship Id="rId12" Type="http://schemas.openxmlformats.org/officeDocument/2006/relationships/image" Target="../media/image2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2.png"/><Relationship Id="rId11" Type="http://schemas.openxmlformats.org/officeDocument/2006/relationships/image" Target="../media/image19.png"/><Relationship Id="rId5" Type="http://schemas.openxmlformats.org/officeDocument/2006/relationships/image" Target="../media/image31.png"/><Relationship Id="rId10" Type="http://schemas.openxmlformats.org/officeDocument/2006/relationships/image" Target="../media/image36.png"/><Relationship Id="rId4" Type="http://schemas.openxmlformats.org/officeDocument/2006/relationships/image" Target="../media/image30.png"/><Relationship Id="rId9" Type="http://schemas.openxmlformats.org/officeDocument/2006/relationships/image" Target="../media/image35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svg"/><Relationship Id="rId13" Type="http://schemas.openxmlformats.org/officeDocument/2006/relationships/image" Target="../media/image43.png"/><Relationship Id="rId3" Type="http://schemas.openxmlformats.org/officeDocument/2006/relationships/slide" Target="slide20.xml"/><Relationship Id="rId7" Type="http://schemas.openxmlformats.org/officeDocument/2006/relationships/image" Target="../media/image39.png"/><Relationship Id="rId12" Type="http://schemas.openxmlformats.org/officeDocument/2006/relationships/slide" Target="slide19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4.xml"/><Relationship Id="rId6" Type="http://schemas.openxmlformats.org/officeDocument/2006/relationships/slide" Target="slide22.xml"/><Relationship Id="rId11" Type="http://schemas.openxmlformats.org/officeDocument/2006/relationships/image" Target="../media/image42.svg"/><Relationship Id="rId5" Type="http://schemas.openxmlformats.org/officeDocument/2006/relationships/image" Target="../media/image38.svg"/><Relationship Id="rId10" Type="http://schemas.openxmlformats.org/officeDocument/2006/relationships/image" Target="../media/image41.png"/><Relationship Id="rId4" Type="http://schemas.openxmlformats.org/officeDocument/2006/relationships/image" Target="../media/image37.png"/><Relationship Id="rId9" Type="http://schemas.openxmlformats.org/officeDocument/2006/relationships/slide" Target="slide21.xml"/><Relationship Id="rId14" Type="http://schemas.openxmlformats.org/officeDocument/2006/relationships/image" Target="../media/image44.sv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slide" Target="slide21.xml"/><Relationship Id="rId3" Type="http://schemas.openxmlformats.org/officeDocument/2006/relationships/image" Target="../media/image37.png"/><Relationship Id="rId7" Type="http://schemas.openxmlformats.org/officeDocument/2006/relationships/image" Target="../media/image40.svg"/><Relationship Id="rId2" Type="http://schemas.openxmlformats.org/officeDocument/2006/relationships/slide" Target="slide20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39.png"/><Relationship Id="rId11" Type="http://schemas.openxmlformats.org/officeDocument/2006/relationships/slide" Target="slide23.xml"/><Relationship Id="rId5" Type="http://schemas.openxmlformats.org/officeDocument/2006/relationships/slide" Target="slide22.xml"/><Relationship Id="rId10" Type="http://schemas.openxmlformats.org/officeDocument/2006/relationships/image" Target="../media/image42.svg"/><Relationship Id="rId4" Type="http://schemas.openxmlformats.org/officeDocument/2006/relationships/image" Target="../media/image38.svg"/><Relationship Id="rId9" Type="http://schemas.openxmlformats.org/officeDocument/2006/relationships/image" Target="../media/image4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4.sv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slide" Target="slide21.xml"/><Relationship Id="rId3" Type="http://schemas.openxmlformats.org/officeDocument/2006/relationships/image" Target="../media/image43.png"/><Relationship Id="rId7" Type="http://schemas.openxmlformats.org/officeDocument/2006/relationships/image" Target="../media/image40.svg"/><Relationship Id="rId2" Type="http://schemas.openxmlformats.org/officeDocument/2006/relationships/slide" Target="slide19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39.png"/><Relationship Id="rId11" Type="http://schemas.openxmlformats.org/officeDocument/2006/relationships/slide" Target="slide23.xml"/><Relationship Id="rId5" Type="http://schemas.openxmlformats.org/officeDocument/2006/relationships/slide" Target="slide22.xml"/><Relationship Id="rId10" Type="http://schemas.openxmlformats.org/officeDocument/2006/relationships/image" Target="../media/image42.svg"/><Relationship Id="rId4" Type="http://schemas.openxmlformats.org/officeDocument/2006/relationships/image" Target="../media/image44.svg"/><Relationship Id="rId9" Type="http://schemas.openxmlformats.org/officeDocument/2006/relationships/image" Target="../media/image41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slide" Target="slide22.xml"/><Relationship Id="rId3" Type="http://schemas.openxmlformats.org/officeDocument/2006/relationships/image" Target="../media/image43.png"/><Relationship Id="rId7" Type="http://schemas.openxmlformats.org/officeDocument/2006/relationships/image" Target="../media/image38.svg"/><Relationship Id="rId2" Type="http://schemas.openxmlformats.org/officeDocument/2006/relationships/slide" Target="slide19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37.png"/><Relationship Id="rId11" Type="http://schemas.openxmlformats.org/officeDocument/2006/relationships/slide" Target="slide23.xml"/><Relationship Id="rId5" Type="http://schemas.openxmlformats.org/officeDocument/2006/relationships/slide" Target="slide20.xml"/><Relationship Id="rId10" Type="http://schemas.openxmlformats.org/officeDocument/2006/relationships/image" Target="../media/image40.svg"/><Relationship Id="rId4" Type="http://schemas.openxmlformats.org/officeDocument/2006/relationships/image" Target="../media/image44.svg"/><Relationship Id="rId9" Type="http://schemas.openxmlformats.org/officeDocument/2006/relationships/image" Target="../media/image39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slide" Target="slide21.xml"/><Relationship Id="rId3" Type="http://schemas.openxmlformats.org/officeDocument/2006/relationships/image" Target="../media/image43.png"/><Relationship Id="rId7" Type="http://schemas.openxmlformats.org/officeDocument/2006/relationships/image" Target="../media/image38.svg"/><Relationship Id="rId2" Type="http://schemas.openxmlformats.org/officeDocument/2006/relationships/slide" Target="slide19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37.png"/><Relationship Id="rId11" Type="http://schemas.openxmlformats.org/officeDocument/2006/relationships/slide" Target="slide23.xml"/><Relationship Id="rId5" Type="http://schemas.openxmlformats.org/officeDocument/2006/relationships/slide" Target="slide20.xml"/><Relationship Id="rId10" Type="http://schemas.openxmlformats.org/officeDocument/2006/relationships/image" Target="../media/image42.svg"/><Relationship Id="rId4" Type="http://schemas.openxmlformats.org/officeDocument/2006/relationships/image" Target="../media/image44.svg"/><Relationship Id="rId9" Type="http://schemas.openxmlformats.org/officeDocument/2006/relationships/image" Target="../media/image41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png"/><Relationship Id="rId13" Type="http://schemas.microsoft.com/office/2007/relationships/hdphoto" Target="../media/hdphoto3.wdp"/><Relationship Id="rId3" Type="http://schemas.openxmlformats.org/officeDocument/2006/relationships/slide" Target="slide24.xml"/><Relationship Id="rId7" Type="http://schemas.openxmlformats.org/officeDocument/2006/relationships/slide" Target="slide28.xml"/><Relationship Id="rId12" Type="http://schemas.openxmlformats.org/officeDocument/2006/relationships/image" Target="../media/image47.png"/><Relationship Id="rId17" Type="http://schemas.microsoft.com/office/2007/relationships/hdphoto" Target="../media/hdphoto5.wdp"/><Relationship Id="rId2" Type="http://schemas.openxmlformats.org/officeDocument/2006/relationships/notesSlide" Target="../notesSlides/notesSlide10.xml"/><Relationship Id="rId16" Type="http://schemas.openxmlformats.org/officeDocument/2006/relationships/image" Target="../media/image49.png"/><Relationship Id="rId1" Type="http://schemas.openxmlformats.org/officeDocument/2006/relationships/slideLayout" Target="../slideLayouts/slideLayout14.xml"/><Relationship Id="rId6" Type="http://schemas.openxmlformats.org/officeDocument/2006/relationships/slide" Target="slide27.xml"/><Relationship Id="rId11" Type="http://schemas.microsoft.com/office/2007/relationships/hdphoto" Target="../media/hdphoto2.wdp"/><Relationship Id="rId5" Type="http://schemas.openxmlformats.org/officeDocument/2006/relationships/slide" Target="slide26.xml"/><Relationship Id="rId15" Type="http://schemas.microsoft.com/office/2007/relationships/hdphoto" Target="../media/hdphoto4.wdp"/><Relationship Id="rId10" Type="http://schemas.openxmlformats.org/officeDocument/2006/relationships/image" Target="../media/image46.png"/><Relationship Id="rId4" Type="http://schemas.openxmlformats.org/officeDocument/2006/relationships/slide" Target="slide25.xml"/><Relationship Id="rId9" Type="http://schemas.microsoft.com/office/2007/relationships/hdphoto" Target="../media/hdphoto1.wdp"/><Relationship Id="rId14" Type="http://schemas.openxmlformats.org/officeDocument/2006/relationships/image" Target="../media/image48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slide" Target="slide27.xml"/><Relationship Id="rId13" Type="http://schemas.openxmlformats.org/officeDocument/2006/relationships/slide" Target="slide25.xml"/><Relationship Id="rId3" Type="http://schemas.openxmlformats.org/officeDocument/2006/relationships/slide" Target="slide28.xml"/><Relationship Id="rId7" Type="http://schemas.microsoft.com/office/2007/relationships/hdphoto" Target="../media/hdphoto3.wdp"/><Relationship Id="rId12" Type="http://schemas.openxmlformats.org/officeDocument/2006/relationships/slide" Target="slide24.xml"/><Relationship Id="rId2" Type="http://schemas.openxmlformats.org/officeDocument/2006/relationships/slide" Target="slide26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47.png"/><Relationship Id="rId11" Type="http://schemas.openxmlformats.org/officeDocument/2006/relationships/slide" Target="slide29.xml"/><Relationship Id="rId5" Type="http://schemas.microsoft.com/office/2007/relationships/hdphoto" Target="../media/hdphoto4.wdp"/><Relationship Id="rId15" Type="http://schemas.microsoft.com/office/2007/relationships/hdphoto" Target="../media/hdphoto1.wdp"/><Relationship Id="rId10" Type="http://schemas.microsoft.com/office/2007/relationships/hdphoto" Target="../media/hdphoto2.wdp"/><Relationship Id="rId4" Type="http://schemas.openxmlformats.org/officeDocument/2006/relationships/image" Target="../media/image48.png"/><Relationship Id="rId9" Type="http://schemas.openxmlformats.org/officeDocument/2006/relationships/image" Target="../media/image46.png"/><Relationship Id="rId14" Type="http://schemas.openxmlformats.org/officeDocument/2006/relationships/image" Target="../media/image45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slide" Target="slide28.xml"/><Relationship Id="rId13" Type="http://schemas.openxmlformats.org/officeDocument/2006/relationships/slide" Target="slide25.xml"/><Relationship Id="rId3" Type="http://schemas.openxmlformats.org/officeDocument/2006/relationships/image" Target="../media/image46.png"/><Relationship Id="rId7" Type="http://schemas.microsoft.com/office/2007/relationships/hdphoto" Target="../media/hdphoto4.wdp"/><Relationship Id="rId12" Type="http://schemas.openxmlformats.org/officeDocument/2006/relationships/slide" Target="slide24.xml"/><Relationship Id="rId2" Type="http://schemas.openxmlformats.org/officeDocument/2006/relationships/slide" Target="slide27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48.png"/><Relationship Id="rId11" Type="http://schemas.openxmlformats.org/officeDocument/2006/relationships/slide" Target="slide29.xml"/><Relationship Id="rId5" Type="http://schemas.openxmlformats.org/officeDocument/2006/relationships/slide" Target="slide26.xml"/><Relationship Id="rId15" Type="http://schemas.microsoft.com/office/2007/relationships/hdphoto" Target="../media/hdphoto5.wdp"/><Relationship Id="rId10" Type="http://schemas.microsoft.com/office/2007/relationships/hdphoto" Target="../media/hdphoto3.wdp"/><Relationship Id="rId4" Type="http://schemas.microsoft.com/office/2007/relationships/hdphoto" Target="../media/hdphoto2.wdp"/><Relationship Id="rId9" Type="http://schemas.openxmlformats.org/officeDocument/2006/relationships/image" Target="../media/image47.png"/><Relationship Id="rId14" Type="http://schemas.openxmlformats.org/officeDocument/2006/relationships/image" Target="../media/image49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slide" Target="slide29.xml"/><Relationship Id="rId13" Type="http://schemas.openxmlformats.org/officeDocument/2006/relationships/image" Target="../media/image49.png"/><Relationship Id="rId3" Type="http://schemas.openxmlformats.org/officeDocument/2006/relationships/image" Target="../media/image46.png"/><Relationship Id="rId7" Type="http://schemas.microsoft.com/office/2007/relationships/hdphoto" Target="../media/hdphoto3.wdp"/><Relationship Id="rId12" Type="http://schemas.microsoft.com/office/2007/relationships/hdphoto" Target="../media/hdphoto1.wdp"/><Relationship Id="rId2" Type="http://schemas.openxmlformats.org/officeDocument/2006/relationships/slide" Target="slide27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47.png"/><Relationship Id="rId11" Type="http://schemas.openxmlformats.org/officeDocument/2006/relationships/image" Target="../media/image45.png"/><Relationship Id="rId5" Type="http://schemas.openxmlformats.org/officeDocument/2006/relationships/slide" Target="slide28.xml"/><Relationship Id="rId10" Type="http://schemas.openxmlformats.org/officeDocument/2006/relationships/slide" Target="slide25.xml"/><Relationship Id="rId4" Type="http://schemas.microsoft.com/office/2007/relationships/hdphoto" Target="../media/hdphoto2.wdp"/><Relationship Id="rId9" Type="http://schemas.openxmlformats.org/officeDocument/2006/relationships/slide" Target="slide24.xml"/><Relationship Id="rId14" Type="http://schemas.microsoft.com/office/2007/relationships/hdphoto" Target="../media/hdphoto5.wdp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slide" Target="slide29.xml"/><Relationship Id="rId13" Type="http://schemas.openxmlformats.org/officeDocument/2006/relationships/image" Target="../media/image49.png"/><Relationship Id="rId3" Type="http://schemas.openxmlformats.org/officeDocument/2006/relationships/image" Target="../media/image48.png"/><Relationship Id="rId7" Type="http://schemas.microsoft.com/office/2007/relationships/hdphoto" Target="../media/hdphoto3.wdp"/><Relationship Id="rId12" Type="http://schemas.microsoft.com/office/2007/relationships/hdphoto" Target="../media/hdphoto1.wdp"/><Relationship Id="rId2" Type="http://schemas.openxmlformats.org/officeDocument/2006/relationships/slide" Target="slide26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47.png"/><Relationship Id="rId11" Type="http://schemas.openxmlformats.org/officeDocument/2006/relationships/image" Target="../media/image45.png"/><Relationship Id="rId5" Type="http://schemas.openxmlformats.org/officeDocument/2006/relationships/slide" Target="slide28.xml"/><Relationship Id="rId10" Type="http://schemas.openxmlformats.org/officeDocument/2006/relationships/slide" Target="slide25.xml"/><Relationship Id="rId4" Type="http://schemas.microsoft.com/office/2007/relationships/hdphoto" Target="../media/hdphoto4.wdp"/><Relationship Id="rId9" Type="http://schemas.openxmlformats.org/officeDocument/2006/relationships/slide" Target="slide24.xml"/><Relationship Id="rId14" Type="http://schemas.microsoft.com/office/2007/relationships/hdphoto" Target="../media/hdphoto5.wdp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slide" Target="slide29.xml"/><Relationship Id="rId13" Type="http://schemas.openxmlformats.org/officeDocument/2006/relationships/image" Target="../media/image49.png"/><Relationship Id="rId3" Type="http://schemas.openxmlformats.org/officeDocument/2006/relationships/image" Target="../media/image48.png"/><Relationship Id="rId7" Type="http://schemas.microsoft.com/office/2007/relationships/hdphoto" Target="../media/hdphoto2.wdp"/><Relationship Id="rId12" Type="http://schemas.microsoft.com/office/2007/relationships/hdphoto" Target="../media/hdphoto1.wdp"/><Relationship Id="rId2" Type="http://schemas.openxmlformats.org/officeDocument/2006/relationships/slide" Target="slide26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46.png"/><Relationship Id="rId11" Type="http://schemas.openxmlformats.org/officeDocument/2006/relationships/image" Target="../media/image45.png"/><Relationship Id="rId5" Type="http://schemas.openxmlformats.org/officeDocument/2006/relationships/slide" Target="slide27.xml"/><Relationship Id="rId10" Type="http://schemas.openxmlformats.org/officeDocument/2006/relationships/slide" Target="slide25.xml"/><Relationship Id="rId4" Type="http://schemas.microsoft.com/office/2007/relationships/hdphoto" Target="../media/hdphoto4.wdp"/><Relationship Id="rId9" Type="http://schemas.openxmlformats.org/officeDocument/2006/relationships/slide" Target="slide24.xml"/><Relationship Id="rId14" Type="http://schemas.microsoft.com/office/2007/relationships/hdphoto" Target="../media/hdphoto5.wdp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4.xm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svg"/><Relationship Id="rId3" Type="http://schemas.openxmlformats.org/officeDocument/2006/relationships/image" Target="../media/image50.png"/><Relationship Id="rId7" Type="http://schemas.openxmlformats.org/officeDocument/2006/relationships/image" Target="../media/image5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53.svg"/><Relationship Id="rId5" Type="http://schemas.openxmlformats.org/officeDocument/2006/relationships/image" Target="../media/image52.png"/><Relationship Id="rId10" Type="http://schemas.openxmlformats.org/officeDocument/2006/relationships/image" Target="../media/image57.svg"/><Relationship Id="rId4" Type="http://schemas.openxmlformats.org/officeDocument/2006/relationships/image" Target="../media/image51.svg"/><Relationship Id="rId9" Type="http://schemas.openxmlformats.org/officeDocument/2006/relationships/image" Target="../media/image56.png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svg"/><Relationship Id="rId3" Type="http://schemas.openxmlformats.org/officeDocument/2006/relationships/image" Target="../media/image50.png"/><Relationship Id="rId7" Type="http://schemas.openxmlformats.org/officeDocument/2006/relationships/image" Target="../media/image5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53.svg"/><Relationship Id="rId5" Type="http://schemas.openxmlformats.org/officeDocument/2006/relationships/image" Target="../media/image52.png"/><Relationship Id="rId4" Type="http://schemas.openxmlformats.org/officeDocument/2006/relationships/image" Target="../media/image51.svg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svg"/><Relationship Id="rId3" Type="http://schemas.openxmlformats.org/officeDocument/2006/relationships/image" Target="../media/image56.png"/><Relationship Id="rId7" Type="http://schemas.openxmlformats.org/officeDocument/2006/relationships/image" Target="../media/image5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53.svg"/><Relationship Id="rId5" Type="http://schemas.openxmlformats.org/officeDocument/2006/relationships/image" Target="../media/image52.png"/><Relationship Id="rId4" Type="http://schemas.openxmlformats.org/officeDocument/2006/relationships/image" Target="../media/image57.svg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svg"/><Relationship Id="rId3" Type="http://schemas.openxmlformats.org/officeDocument/2006/relationships/image" Target="../media/image56.png"/><Relationship Id="rId7" Type="http://schemas.openxmlformats.org/officeDocument/2006/relationships/image" Target="../media/image54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51.svg"/><Relationship Id="rId5" Type="http://schemas.openxmlformats.org/officeDocument/2006/relationships/image" Target="../media/image50.png"/><Relationship Id="rId4" Type="http://schemas.openxmlformats.org/officeDocument/2006/relationships/image" Target="../media/image57.svg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svg"/><Relationship Id="rId3" Type="http://schemas.openxmlformats.org/officeDocument/2006/relationships/image" Target="../media/image56.png"/><Relationship Id="rId7" Type="http://schemas.openxmlformats.org/officeDocument/2006/relationships/image" Target="../media/image52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51.svg"/><Relationship Id="rId5" Type="http://schemas.openxmlformats.org/officeDocument/2006/relationships/image" Target="../media/image50.png"/><Relationship Id="rId4" Type="http://schemas.openxmlformats.org/officeDocument/2006/relationships/image" Target="../media/image57.sv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4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22.png"/><Relationship Id="rId7" Type="http://schemas.openxmlformats.org/officeDocument/2006/relationships/image" Target="../media/image58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2.xml"/><Relationship Id="rId6" Type="http://schemas.openxmlformats.org/officeDocument/2006/relationships/hyperlink" Target="https://podcast.rthk.hk/podcast/item.php?pid=244&amp;eid=100512&amp;lang=zh-CN" TargetMode="Externa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1.png"/><Relationship Id="rId4" Type="http://schemas.openxmlformats.org/officeDocument/2006/relationships/image" Target="../media/image2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7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1.png"/><Relationship Id="rId4" Type="http://schemas.openxmlformats.org/officeDocument/2006/relationships/image" Target="../media/image24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1.png"/><Relationship Id="rId4" Type="http://schemas.openxmlformats.org/officeDocument/2006/relationships/image" Target="../media/image24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9.png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7" Type="http://schemas.openxmlformats.org/officeDocument/2006/relationships/image" Target="../media/image10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7" name="標題 1"/>
          <p:cNvSpPr txBox="1">
            <a:spLocks noGrp="1"/>
          </p:cNvSpPr>
          <p:nvPr>
            <p:ph type="title"/>
          </p:nvPr>
        </p:nvSpPr>
        <p:spPr>
          <a:xfrm>
            <a:off x="469879" y="751752"/>
            <a:ext cx="6408712" cy="2182960"/>
          </a:xfrm>
          <a:prstGeom prst="rect">
            <a:avLst/>
          </a:prstGeom>
        </p:spPr>
        <p:txBody>
          <a:bodyPr anchor="ctr">
            <a:noAutofit/>
          </a:bodyPr>
          <a:lstStyle/>
          <a:p>
            <a:pPr algn="l" defTabSz="365760">
              <a:spcBef>
                <a:spcPts val="1200"/>
              </a:spcBef>
              <a:defRPr sz="1000">
                <a:latin typeface="華康中圓體"/>
                <a:ea typeface="華康中圓體"/>
                <a:cs typeface="華康中圓體"/>
                <a:sym typeface="華康中圓體"/>
              </a:defRPr>
            </a:pPr>
            <a:r>
              <a:rPr sz="6000" dirty="0" err="1">
                <a:solidFill>
                  <a:srgbClr val="E09B9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生活事件</a:t>
            </a:r>
            <a:r>
              <a:rPr lang="zh-TW" altLang="en-US" sz="6000" dirty="0">
                <a:solidFill>
                  <a:srgbClr val="E09B9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事例</a:t>
            </a:r>
            <a:r>
              <a:rPr sz="6000" dirty="0">
                <a:solidFill>
                  <a:srgbClr val="E09B9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:</a:t>
            </a:r>
            <a:br>
              <a:rPr sz="6000" dirty="0">
                <a:solidFill>
                  <a:srgbClr val="E09B9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</a:br>
            <a:r>
              <a:rPr sz="6000" dirty="0">
                <a:solidFill>
                  <a:srgbClr val="E09B9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「出租情人」</a:t>
            </a:r>
          </a:p>
        </p:txBody>
      </p:sp>
      <p:grpSp>
        <p:nvGrpSpPr>
          <p:cNvPr id="4" name="群組 3">
            <a:extLst>
              <a:ext uri="{FF2B5EF4-FFF2-40B4-BE49-F238E27FC236}">
                <a16:creationId xmlns:a16="http://schemas.microsoft.com/office/drawing/2014/main" id="{70996AA6-4455-452A-A4E6-ADDE77D012BD}"/>
              </a:ext>
            </a:extLst>
          </p:cNvPr>
          <p:cNvGrpSpPr/>
          <p:nvPr/>
        </p:nvGrpSpPr>
        <p:grpSpPr>
          <a:xfrm>
            <a:off x="4312398" y="1522269"/>
            <a:ext cx="4797000" cy="5335731"/>
            <a:chOff x="4347001" y="1369869"/>
            <a:chExt cx="4797000" cy="5335731"/>
          </a:xfrm>
        </p:grpSpPr>
        <p:pic>
          <p:nvPicPr>
            <p:cNvPr id="1308" name="圖片 4" descr="圖片 4"/>
            <p:cNvPicPr>
              <a:picLocks noChangeAspect="1"/>
            </p:cNvPicPr>
            <p:nvPr/>
          </p:nvPicPr>
          <p:blipFill>
            <a:blip r:embed="rId3"/>
            <a:srcRect l="6590" t="28911" r="63875" b="53927"/>
            <a:stretch>
              <a:fillRect/>
            </a:stretch>
          </p:blipFill>
          <p:spPr>
            <a:xfrm>
              <a:off x="5910719" y="1369869"/>
              <a:ext cx="2763402" cy="2439119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309" name="圖片 3" descr="圖片 3"/>
            <p:cNvPicPr>
              <a:picLocks noChangeAspect="1"/>
            </p:cNvPicPr>
            <p:nvPr/>
          </p:nvPicPr>
          <p:blipFill rotWithShape="1">
            <a:blip r:embed="rId4"/>
            <a:srcRect l="23407" t="56032" r="26410" b="9846"/>
            <a:stretch/>
          </p:blipFill>
          <p:spPr>
            <a:xfrm>
              <a:off x="4347001" y="1767859"/>
              <a:ext cx="4797000" cy="493774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1311" name="標題 1"/>
          <p:cNvSpPr txBox="1"/>
          <p:nvPr/>
        </p:nvSpPr>
        <p:spPr>
          <a:xfrm>
            <a:off x="95665" y="4337959"/>
            <a:ext cx="4347001" cy="227751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91424" tIns="91424" rIns="91424" bIns="91424" anchor="b">
            <a:spAutoFit/>
          </a:bodyPr>
          <a:lstStyle/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200" b="1">
                <a:solidFill>
                  <a:srgbClr val="000066"/>
                </a:solidFill>
                <a:latin typeface="+mn-lt"/>
                <a:ea typeface="+mn-ea"/>
                <a:cs typeface="+mn-cs"/>
                <a:sym typeface="Helvetica"/>
              </a:defRPr>
            </a:pPr>
            <a:r>
              <a:rPr kumimoji="0" sz="2200" b="1" i="0" u="none" strike="noStrike" kern="0" cap="none" spc="0" normalizeH="0" baseline="0" noProof="0" dirty="0" err="1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cs typeface="Amatic SC"/>
                <a:sym typeface="Amatic SC"/>
              </a:rPr>
              <a:t>教育局</a:t>
            </a:r>
            <a:r>
              <a:rPr kumimoji="0" sz="2200" b="1" i="0" u="none" strike="noStrike" kern="0" cap="none" spc="0" normalizeH="0" baseline="0" noProof="0" dirty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cs typeface="Helvetica"/>
                <a:sym typeface="Helvetica"/>
              </a:rPr>
              <a:t>  </a:t>
            </a:r>
            <a:r>
              <a:rPr lang="zh-TW" altLang="en-US" sz="2200" b="1" kern="0" dirty="0">
                <a:solidFill>
                  <a:srgbClr val="000066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lvetica"/>
                <a:sym typeface="Helvetica"/>
              </a:rPr>
              <a:t>课程发展处</a:t>
            </a:r>
            <a:endParaRPr lang="en-US" altLang="zh-TW" sz="2200" b="1" kern="0" dirty="0">
              <a:solidFill>
                <a:srgbClr val="000066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Helvetica"/>
              <a:sym typeface="Helvetica"/>
            </a:endParaRPr>
          </a:p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200" b="1">
                <a:solidFill>
                  <a:srgbClr val="000066"/>
                </a:solidFill>
                <a:latin typeface="+mn-lt"/>
                <a:ea typeface="+mn-ea"/>
                <a:cs typeface="+mn-cs"/>
                <a:sym typeface="Helvetica"/>
              </a:defRPr>
            </a:pPr>
            <a:r>
              <a:rPr kumimoji="0" sz="2200" b="1" i="0" u="none" strike="noStrike" kern="0" cap="none" spc="0" normalizeH="0" baseline="0" noProof="0" dirty="0" err="1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cs typeface="Amatic SC"/>
                <a:sym typeface="Amatic SC"/>
              </a:rPr>
              <a:t>德育、公民及国民教育组</a:t>
            </a:r>
            <a:endParaRPr kumimoji="0" lang="en-US" sz="2200" b="1" i="0" u="none" strike="noStrike" kern="0" cap="none" spc="0" normalizeH="0" baseline="0" noProof="0" dirty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微軟正黑體" panose="020B0604030504040204" pitchFamily="34" charset="-120"/>
              <a:ea typeface="微軟正黑體" panose="020B0604030504040204" pitchFamily="34" charset="-120"/>
              <a:cs typeface="Amatic SC"/>
              <a:sym typeface="Amatic SC"/>
            </a:endParaRPr>
          </a:p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200" b="1">
                <a:solidFill>
                  <a:srgbClr val="000066"/>
                </a:solidFill>
                <a:latin typeface="+mn-lt"/>
                <a:ea typeface="+mn-ea"/>
                <a:cs typeface="+mn-cs"/>
                <a:sym typeface="Helvetica"/>
              </a:defRPr>
            </a:pPr>
            <a:r>
              <a:rPr lang="en-US" sz="2200" b="1" kern="0" dirty="0">
                <a:solidFill>
                  <a:srgbClr val="000066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Amatic SC"/>
                <a:sym typeface="Amatic SC"/>
              </a:rPr>
              <a:t>2022</a:t>
            </a:r>
            <a:r>
              <a:rPr lang="zh-TW" altLang="en-US" sz="2200" b="1" kern="0" dirty="0">
                <a:solidFill>
                  <a:srgbClr val="000066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Amatic SC"/>
                <a:sym typeface="Amatic SC"/>
              </a:rPr>
              <a:t>年</a:t>
            </a:r>
            <a:r>
              <a:rPr lang="en-US" altLang="zh-TW" sz="2200" b="1" kern="0" dirty="0">
                <a:solidFill>
                  <a:srgbClr val="000066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Amatic SC"/>
                <a:sym typeface="Amatic SC"/>
              </a:rPr>
              <a:t>1</a:t>
            </a:r>
            <a:r>
              <a:rPr lang="zh-TW" altLang="en-US" sz="2200" b="1" kern="0" dirty="0">
                <a:solidFill>
                  <a:srgbClr val="000066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Amatic SC"/>
                <a:sym typeface="Amatic SC"/>
              </a:rPr>
              <a:t>月</a:t>
            </a:r>
            <a:endParaRPr kumimoji="0" sz="2200" b="1" i="0" u="none" strike="noStrike" kern="0" cap="none" spc="0" normalizeH="0" baseline="0" noProof="0" dirty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微軟正黑體" panose="020B0604030504040204" pitchFamily="34" charset="-120"/>
              <a:ea typeface="微軟正黑體" panose="020B0604030504040204" pitchFamily="34" charset="-120"/>
              <a:cs typeface="Amatic SC"/>
              <a:sym typeface="Amatic SC"/>
            </a:endParaRPr>
          </a:p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200" b="1">
                <a:solidFill>
                  <a:srgbClr val="000066"/>
                </a:solidFill>
                <a:latin typeface="+mn-lt"/>
                <a:ea typeface="+mn-ea"/>
                <a:cs typeface="+mn-cs"/>
                <a:sym typeface="Helvetica"/>
              </a:defRPr>
            </a:pPr>
            <a:endParaRPr kumimoji="0" sz="2200" b="1" i="0" u="none" strike="noStrike" kern="0" cap="none" spc="0" normalizeH="0" baseline="0" noProof="0" dirty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微軟正黑體" panose="020B0604030504040204" pitchFamily="34" charset="-120"/>
              <a:ea typeface="微軟正黑體" panose="020B0604030504040204" pitchFamily="34" charset="-120"/>
              <a:cs typeface="Amatic SC"/>
              <a:sym typeface="Amatic SC"/>
            </a:endParaRPr>
          </a:p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">
                <a:latin typeface="+mn-lt"/>
                <a:ea typeface="+mn-ea"/>
                <a:cs typeface="+mn-cs"/>
                <a:sym typeface="Helvetica"/>
              </a:defRPr>
            </a:pPr>
            <a:r>
              <a:rPr kumimoji="0" sz="14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cs typeface="Amatic SC"/>
                <a:sym typeface="Amatic SC"/>
              </a:rPr>
              <a:t>此学与教资源</a:t>
            </a:r>
            <a:r>
              <a:rPr lang="zh-TW" altLang="en-US" dirty="0"/>
              <a:t>由</a:t>
            </a:r>
            <a:r>
              <a:rPr kumimoji="0" lang="zh-TW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cs typeface="Amatic SC"/>
                <a:sym typeface="Amatic SC"/>
              </a:rPr>
              <a:t>香港家庭计划指导会</a:t>
            </a:r>
            <a:r>
              <a:rPr lang="zh-TW" altLang="en-US" dirty="0"/>
              <a:t>策划编写，</a:t>
            </a:r>
            <a:br>
              <a:rPr lang="en-US" altLang="zh-TW" dirty="0"/>
            </a:br>
            <a:r>
              <a:rPr lang="zh-TW" altLang="en-US" dirty="0"/>
              <a:t>经教育局课程发展处调适整理</a:t>
            </a:r>
            <a:endParaRPr kumimoji="0" lang="zh-TW" altLang="en-US" sz="1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軟正黑體" panose="020B0604030504040204" pitchFamily="34" charset="-120"/>
              <a:ea typeface="微軟正黑體" panose="020B0604030504040204" pitchFamily="34" charset="-120"/>
              <a:cs typeface="Helvetica"/>
              <a:sym typeface="Helvetica"/>
            </a:endParaRP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D29AF0F0-A223-407D-8588-1935043AF8BB}"/>
              </a:ext>
            </a:extLst>
          </p:cNvPr>
          <p:cNvSpPr txBox="1"/>
          <p:nvPr/>
        </p:nvSpPr>
        <p:spPr>
          <a:xfrm>
            <a:off x="95665" y="3492045"/>
            <a:ext cx="4347001" cy="93868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91424" tIns="91424" rIns="91424" bIns="91424" anchor="ctr">
            <a:spAutoFit/>
          </a:bodyPr>
          <a:lstStyle/>
          <a:p>
            <a:pPr marL="0" marR="0" lvl="0" indent="0" defTabSz="914400" rtl="0" eaLnBrk="1" fontAlgn="auto" latinLnBrk="0" hangingPunct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200" b="1">
                <a:solidFill>
                  <a:srgbClr val="000066"/>
                </a:solidFill>
                <a:latin typeface="+mn-lt"/>
                <a:ea typeface="+mn-ea"/>
                <a:cs typeface="+mn-cs"/>
                <a:sym typeface="Helvetica"/>
              </a:defRPr>
            </a:pPr>
            <a:r>
              <a:rPr kumimoji="0" sz="2200" b="1" i="0" u="none" strike="noStrike" kern="0" cap="none" spc="0" normalizeH="0" baseline="0" noProof="0" dirty="0" err="1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cs typeface="Amatic SC"/>
                <a:sym typeface="Amatic SC"/>
              </a:rPr>
              <a:t>价值观教育</a:t>
            </a:r>
            <a:r>
              <a:rPr kumimoji="0" lang="en-US" sz="2200" b="1" i="0" u="none" strike="noStrike" kern="0" cap="none" spc="0" normalizeH="0" baseline="0" noProof="0" dirty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cs typeface="Amatic SC"/>
                <a:sym typeface="Amatic SC"/>
              </a:rPr>
              <a:t> (</a:t>
            </a:r>
            <a:r>
              <a:rPr kumimoji="0" lang="zh-TW" altLang="en-US" sz="2200" b="1" i="0" u="none" strike="noStrike" kern="0" cap="none" spc="0" normalizeH="0" baseline="0" noProof="0" dirty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cs typeface="Amatic SC"/>
                <a:sym typeface="Amatic SC"/>
              </a:rPr>
              <a:t>性教育</a:t>
            </a:r>
            <a:r>
              <a:rPr kumimoji="0" lang="en-US" altLang="zh-TW" sz="2200" b="1" i="0" u="none" strike="noStrike" kern="0" cap="none" spc="0" normalizeH="0" baseline="0" noProof="0" dirty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cs typeface="Amatic SC"/>
                <a:sym typeface="Amatic SC"/>
              </a:rPr>
              <a:t>)</a:t>
            </a:r>
            <a:endParaRPr lang="en-US" sz="2200" b="1" kern="0" dirty="0">
              <a:solidFill>
                <a:schemeClr val="accent5">
                  <a:lumMod val="50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Amatic SC"/>
              <a:sym typeface="Amatic SC"/>
            </a:endParaRPr>
          </a:p>
          <a:p>
            <a:pPr marL="0" marR="0" lvl="0" indent="0" defTabSz="914400" rtl="0" eaLnBrk="1" fontAlgn="auto" latinLnBrk="0" hangingPunct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200" b="1">
                <a:solidFill>
                  <a:srgbClr val="000066"/>
                </a:solidFill>
                <a:latin typeface="+mn-lt"/>
                <a:ea typeface="+mn-ea"/>
                <a:cs typeface="+mn-cs"/>
                <a:sym typeface="Helvetica"/>
              </a:defRPr>
            </a:pPr>
            <a:r>
              <a:rPr kumimoji="0" sz="2200" b="1" i="0" u="none" strike="noStrike" kern="0" cap="none" spc="0" normalizeH="0" baseline="0" noProof="0" dirty="0" err="1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cs typeface="Amatic SC"/>
                <a:sym typeface="Amatic SC"/>
              </a:rPr>
              <a:t>高中</a:t>
            </a:r>
            <a:endParaRPr kumimoji="0" lang="en-US" altLang="zh-TW" sz="2200" b="1" i="0" u="none" strike="noStrike" kern="0" cap="none" spc="0" normalizeH="0" baseline="0" noProof="0" dirty="0">
              <a:ln>
                <a:noFill/>
              </a:ln>
              <a:solidFill>
                <a:schemeClr val="accent5">
                  <a:lumMod val="50000"/>
                </a:schemeClr>
              </a:solidFill>
              <a:effectLst/>
              <a:uLnTx/>
              <a:uFillTx/>
              <a:latin typeface="微軟正黑體" panose="020B0604030504040204" pitchFamily="34" charset="-120"/>
              <a:ea typeface="微軟正黑體" panose="020B0604030504040204" pitchFamily="34" charset="-120"/>
              <a:cs typeface="Amatic SC"/>
              <a:sym typeface="Amatic SC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圖片 13"/>
          <p:cNvPicPr>
            <a:picLocks noChangeAspect="1"/>
          </p:cNvPicPr>
          <p:nvPr/>
        </p:nvPicPr>
        <p:blipFill>
          <a:blip r:embed="rId2" cstate="hqprint">
            <a:duotone>
              <a:prstClr val="black"/>
              <a:srgbClr val="FF00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026241">
            <a:off x="5835636" y="3832807"/>
            <a:ext cx="3103633" cy="1547868"/>
          </a:xfrm>
          <a:prstGeom prst="rect">
            <a:avLst/>
          </a:prstGeom>
        </p:spPr>
      </p:pic>
      <p:pic>
        <p:nvPicPr>
          <p:cNvPr id="11" name="圖片 10"/>
          <p:cNvPicPr>
            <a:picLocks noChangeAspect="1"/>
          </p:cNvPicPr>
          <p:nvPr/>
        </p:nvPicPr>
        <p:blipFill>
          <a:blip r:embed="rId2" cstate="hqprint">
            <a:duotone>
              <a:prstClr val="black"/>
              <a:srgbClr val="FFD13F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35636" y="1807430"/>
            <a:ext cx="3517035" cy="1754043"/>
          </a:xfrm>
          <a:prstGeom prst="rect">
            <a:avLst/>
          </a:prstGeom>
        </p:spPr>
      </p:pic>
      <p:pic>
        <p:nvPicPr>
          <p:cNvPr id="8" name="圖片 7"/>
          <p:cNvPicPr>
            <a:picLocks noChangeAspect="1"/>
          </p:cNvPicPr>
          <p:nvPr/>
        </p:nvPicPr>
        <p:blipFill>
          <a:blip r:embed="rId2" cstate="hqprint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270920" flipH="1">
            <a:off x="207180" y="3845333"/>
            <a:ext cx="3708789" cy="1849676"/>
          </a:xfrm>
          <a:prstGeom prst="rect">
            <a:avLst/>
          </a:prstGeom>
        </p:spPr>
      </p:pic>
      <p:pic>
        <p:nvPicPr>
          <p:cNvPr id="6" name="圖片 5"/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27533" flipH="1">
            <a:off x="372059" y="1720679"/>
            <a:ext cx="3138233" cy="1565124"/>
          </a:xfrm>
          <a:prstGeom prst="rect">
            <a:avLst/>
          </a:prstGeom>
        </p:spPr>
      </p:pic>
      <p:sp>
        <p:nvSpPr>
          <p:cNvPr id="10" name="矩形 10">
            <a:extLst>
              <a:ext uri="{FF2B5EF4-FFF2-40B4-BE49-F238E27FC236}">
                <a16:creationId xmlns:a16="http://schemas.microsoft.com/office/drawing/2014/main" id="{7898B53E-9C1A-444C-A5F6-EE07044DDCBD}"/>
              </a:ext>
            </a:extLst>
          </p:cNvPr>
          <p:cNvSpPr txBox="1"/>
          <p:nvPr/>
        </p:nvSpPr>
        <p:spPr>
          <a:xfrm>
            <a:off x="6525075" y="2220098"/>
            <a:ext cx="2185804" cy="95410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9" tIns="45719" rIns="45719" bIns="45719" numCol="1" anchor="t">
            <a:spAutoFit/>
          </a:bodyPr>
          <a:lstStyle/>
          <a:p>
            <a:pPr marL="0" marR="0" lvl="0" indent="0" algn="ctr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600" b="1">
                <a:solidFill>
                  <a:srgbClr val="FFFFFF"/>
                </a:solidFill>
                <a:latin typeface="華康中圓體"/>
                <a:ea typeface="華康中圓體"/>
                <a:cs typeface="華康中圓體"/>
                <a:sym typeface="華康中圓體"/>
              </a:defRPr>
            </a:pPr>
            <a:r>
              <a:rPr kumimoji="0" sz="2800" b="1" i="0" u="none" strike="noStrike" kern="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sym typeface="華康中圓體"/>
              </a:rPr>
              <a:t>自小</a:t>
            </a:r>
            <a:endParaRPr kumimoji="0" sz="2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軟正黑體" panose="020B0604030504040204" pitchFamily="34" charset="-120"/>
              <a:ea typeface="微軟正黑體" panose="020B0604030504040204" pitchFamily="34" charset="-120"/>
              <a:sym typeface="華康中圓體"/>
            </a:endParaRPr>
          </a:p>
          <a:p>
            <a:pPr marL="0" marR="0" lvl="0" indent="0" algn="ctr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600" b="1">
                <a:solidFill>
                  <a:srgbClr val="FFFFFF"/>
                </a:solidFill>
                <a:latin typeface="華康中圓體"/>
                <a:ea typeface="華康中圓體"/>
                <a:cs typeface="華康中圓體"/>
                <a:sym typeface="華康中圓體"/>
              </a:defRPr>
            </a:pPr>
            <a:r>
              <a:rPr kumimoji="0" sz="2800" b="1" i="0" u="none" strike="noStrike" kern="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sym typeface="華康中圓體"/>
              </a:rPr>
              <a:t>不爱说话</a:t>
            </a:r>
            <a:endParaRPr kumimoji="0" sz="2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軟正黑體" panose="020B0604030504040204" pitchFamily="34" charset="-120"/>
              <a:ea typeface="微軟正黑體" panose="020B0604030504040204" pitchFamily="34" charset="-120"/>
              <a:sym typeface="華康中圓體"/>
            </a:endParaRPr>
          </a:p>
        </p:txBody>
      </p:sp>
      <p:sp>
        <p:nvSpPr>
          <p:cNvPr id="13" name="文字方塊 6">
            <a:extLst>
              <a:ext uri="{FF2B5EF4-FFF2-40B4-BE49-F238E27FC236}">
                <a16:creationId xmlns:a16="http://schemas.microsoft.com/office/drawing/2014/main" id="{818B91BA-7AB7-433C-B7B9-6602CC0F8A75}"/>
              </a:ext>
            </a:extLst>
          </p:cNvPr>
          <p:cNvSpPr txBox="1"/>
          <p:nvPr/>
        </p:nvSpPr>
        <p:spPr>
          <a:xfrm rot="21023662">
            <a:off x="6345365" y="4159323"/>
            <a:ext cx="2032672" cy="95410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9" tIns="45719" rIns="45719" bIns="45719" numCol="1" anchor="t">
            <a:spAutoFit/>
          </a:bodyPr>
          <a:lstStyle>
            <a:lvl1pPr algn="ctr">
              <a:defRPr sz="3600" b="1">
                <a:solidFill>
                  <a:srgbClr val="FFFFFF"/>
                </a:solidFill>
                <a:latin typeface="華康中圓體"/>
                <a:ea typeface="華康中圓體"/>
                <a:cs typeface="華康中圓體"/>
                <a:sym typeface="華康中圓體"/>
              </a:defRPr>
            </a:lvl1pPr>
          </a:lstStyle>
          <a:p>
            <a:pPr marL="0" marR="0" lvl="0" indent="0" algn="ctr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2800" b="1" i="0" u="none" strike="noStrike" kern="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sym typeface="華康中圓體"/>
              </a:rPr>
              <a:t>经历</a:t>
            </a:r>
            <a:br>
              <a:rPr kumimoji="0" 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sym typeface="華康中圓體"/>
              </a:rPr>
            </a:br>
            <a:r>
              <a:rPr kumimoji="0" sz="2800" b="1" i="0" u="none" strike="noStrike" kern="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sym typeface="華康中圓體"/>
              </a:rPr>
              <a:t>多次情伤</a:t>
            </a:r>
            <a:endParaRPr kumimoji="0" sz="2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軟正黑體" panose="020B0604030504040204" pitchFamily="34" charset="-120"/>
              <a:ea typeface="微軟正黑體" panose="020B0604030504040204" pitchFamily="34" charset="-120"/>
              <a:sym typeface="華康中圓體"/>
            </a:endParaRPr>
          </a:p>
        </p:txBody>
      </p:sp>
      <p:sp>
        <p:nvSpPr>
          <p:cNvPr id="16" name="矩形 16">
            <a:extLst>
              <a:ext uri="{FF2B5EF4-FFF2-40B4-BE49-F238E27FC236}">
                <a16:creationId xmlns:a16="http://schemas.microsoft.com/office/drawing/2014/main" id="{B1E760AF-8448-47AB-9B17-D4F63638D278}"/>
              </a:ext>
            </a:extLst>
          </p:cNvPr>
          <p:cNvSpPr txBox="1"/>
          <p:nvPr/>
        </p:nvSpPr>
        <p:spPr>
          <a:xfrm rot="21371832">
            <a:off x="561093" y="4328104"/>
            <a:ext cx="3000964" cy="95410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9" tIns="45719" rIns="45719" bIns="45719" numCol="1" anchor="t">
            <a:spAutoFit/>
          </a:bodyPr>
          <a:lstStyle/>
          <a:p>
            <a:pPr marL="0" marR="0" lvl="0" indent="0" algn="ctr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600" b="1">
                <a:solidFill>
                  <a:srgbClr val="FFFFFF"/>
                </a:solidFill>
                <a:latin typeface="華康中圓體"/>
                <a:ea typeface="華康中圓體"/>
                <a:cs typeface="華康中圓體"/>
                <a:sym typeface="華康中圓體"/>
              </a:defRPr>
            </a:pPr>
            <a:r>
              <a:rPr kumimoji="0" sz="2800" b="1" i="0" u="none" strike="noStrike" kern="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sym typeface="華康中圓體"/>
              </a:rPr>
              <a:t>对自己外型</a:t>
            </a:r>
            <a:endParaRPr kumimoji="0" sz="2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軟正黑體" panose="020B0604030504040204" pitchFamily="34" charset="-120"/>
              <a:ea typeface="微軟正黑體" panose="020B0604030504040204" pitchFamily="34" charset="-120"/>
              <a:sym typeface="華康中圓體"/>
            </a:endParaRPr>
          </a:p>
          <a:p>
            <a:pPr marL="0" marR="0" lvl="0" indent="0" algn="ctr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600" b="1">
                <a:solidFill>
                  <a:srgbClr val="FFFFFF"/>
                </a:solidFill>
                <a:latin typeface="華康中圓體"/>
                <a:ea typeface="華康中圓體"/>
                <a:cs typeface="華康中圓體"/>
                <a:sym typeface="華康中圓體"/>
              </a:defRPr>
            </a:pPr>
            <a:r>
              <a:rPr kumimoji="0" sz="2800" b="1" i="0" u="none" strike="noStrike" kern="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sym typeface="華康中圓體"/>
              </a:rPr>
              <a:t>充满自信</a:t>
            </a:r>
            <a:endParaRPr kumimoji="0" sz="2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軟正黑體" panose="020B0604030504040204" pitchFamily="34" charset="-120"/>
              <a:ea typeface="微軟正黑體" panose="020B0604030504040204" pitchFamily="34" charset="-120"/>
              <a:sym typeface="華康中圓體"/>
            </a:endParaRPr>
          </a:p>
        </p:txBody>
      </p:sp>
      <p:sp>
        <p:nvSpPr>
          <p:cNvPr id="19" name="文字方塊 20">
            <a:extLst>
              <a:ext uri="{FF2B5EF4-FFF2-40B4-BE49-F238E27FC236}">
                <a16:creationId xmlns:a16="http://schemas.microsoft.com/office/drawing/2014/main" id="{2741534C-1011-42FC-B0DE-95B22AFA258D}"/>
              </a:ext>
            </a:extLst>
          </p:cNvPr>
          <p:cNvSpPr txBox="1"/>
          <p:nvPr/>
        </p:nvSpPr>
        <p:spPr>
          <a:xfrm rot="304019">
            <a:off x="1103691" y="2064289"/>
            <a:ext cx="2054909" cy="95410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9" tIns="45719" rIns="45719" bIns="45719" numCol="1" anchor="t">
            <a:spAutoFit/>
          </a:bodyPr>
          <a:lstStyle/>
          <a:p>
            <a:pPr marL="0" marR="0" lvl="0" indent="0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600" b="1">
                <a:solidFill>
                  <a:srgbClr val="FFFFFF"/>
                </a:solidFill>
                <a:latin typeface="華康中圓體"/>
                <a:ea typeface="華康中圓體"/>
                <a:cs typeface="華康中圓體"/>
                <a:sym typeface="華康中圓體"/>
              </a:defRPr>
            </a:pPr>
            <a:r>
              <a:rPr kumimoji="0" sz="2800" b="1" i="0" u="none" strike="noStrike" kern="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sym typeface="華康中圓體"/>
              </a:rPr>
              <a:t>与父母</a:t>
            </a:r>
            <a:endParaRPr kumimoji="0" sz="2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軟正黑體" panose="020B0604030504040204" pitchFamily="34" charset="-120"/>
              <a:ea typeface="微軟正黑體" panose="020B0604030504040204" pitchFamily="34" charset="-120"/>
              <a:sym typeface="華康中圓體"/>
            </a:endParaRPr>
          </a:p>
          <a:p>
            <a:pPr marL="0" marR="0" lvl="0" indent="0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600" b="1">
                <a:solidFill>
                  <a:srgbClr val="FFFFFF"/>
                </a:solidFill>
                <a:latin typeface="華康中圓體"/>
                <a:ea typeface="華康中圓體"/>
                <a:cs typeface="華康中圓體"/>
                <a:sym typeface="華康中圓體"/>
              </a:defRPr>
            </a:pPr>
            <a:r>
              <a:rPr kumimoji="0" sz="2800" b="1" i="0" u="none" strike="noStrike" kern="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sym typeface="華康中圓體"/>
              </a:rPr>
              <a:t>关系疏离</a:t>
            </a:r>
            <a:endParaRPr kumimoji="0" sz="2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軟正黑體" panose="020B0604030504040204" pitchFamily="34" charset="-120"/>
              <a:ea typeface="微軟正黑體" panose="020B0604030504040204" pitchFamily="34" charset="-120"/>
              <a:sym typeface="華康中圓體"/>
            </a:endParaRPr>
          </a:p>
        </p:txBody>
      </p:sp>
      <p:sp>
        <p:nvSpPr>
          <p:cNvPr id="23" name="文字方塊 1">
            <a:extLst>
              <a:ext uri="{FF2B5EF4-FFF2-40B4-BE49-F238E27FC236}">
                <a16:creationId xmlns:a16="http://schemas.microsoft.com/office/drawing/2014/main" id="{7649E296-F9F0-4403-BCBE-AF9E426A555A}"/>
              </a:ext>
            </a:extLst>
          </p:cNvPr>
          <p:cNvSpPr txBox="1"/>
          <p:nvPr/>
        </p:nvSpPr>
        <p:spPr>
          <a:xfrm>
            <a:off x="3412711" y="671891"/>
            <a:ext cx="2471187" cy="70788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9" rIns="45719" anchor="ctr">
            <a:spAutoFit/>
          </a:bodyPr>
          <a:lstStyle/>
          <a:p>
            <a:pPr marL="0" marR="0" lvl="0" indent="0" algn="ctr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1">
                <a:solidFill>
                  <a:srgbClr val="712627"/>
                </a:solidFill>
                <a:latin typeface="華康中圓體"/>
                <a:ea typeface="華康中圓體"/>
                <a:cs typeface="華康中圓體"/>
                <a:sym typeface="華康中圓體"/>
              </a:defRPr>
            </a:pPr>
            <a:r>
              <a:rPr kumimoji="0" lang="en-US" altLang="zh-TW" sz="4000" b="1" i="0" u="none" strike="noStrike" kern="0" cap="none" spc="0" normalizeH="0" baseline="0" noProof="0" dirty="0">
                <a:ln>
                  <a:noFill/>
                </a:ln>
                <a:solidFill>
                  <a:schemeClr val="bg2">
                    <a:lumMod val="75000"/>
                  </a:schemeClr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sym typeface="華康中圓體"/>
              </a:rPr>
              <a:t>CC</a:t>
            </a:r>
            <a:r>
              <a:rPr kumimoji="0" lang="en-US" altLang="zh-HK" sz="4000" b="1" i="0" u="none" strike="noStrike" kern="0" cap="none" spc="0" normalizeH="0" baseline="0" noProof="0" dirty="0">
                <a:ln>
                  <a:noFill/>
                </a:ln>
                <a:solidFill>
                  <a:schemeClr val="bg2">
                    <a:lumMod val="75000"/>
                  </a:schemeClr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sym typeface="華康中圓體"/>
              </a:rPr>
              <a:t> (28</a:t>
            </a:r>
            <a:r>
              <a:rPr kumimoji="0" lang="zh-HK" altLang="en-US" sz="4000" b="1" i="0" u="none" strike="noStrike" kern="0" cap="none" spc="0" normalizeH="0" baseline="0" noProof="0" dirty="0">
                <a:ln>
                  <a:noFill/>
                </a:ln>
                <a:solidFill>
                  <a:schemeClr val="bg2">
                    <a:lumMod val="75000"/>
                  </a:schemeClr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sym typeface="華康中圓體"/>
              </a:rPr>
              <a:t>岁</a:t>
            </a:r>
            <a:r>
              <a:rPr kumimoji="0" lang="en-US" altLang="zh-HK" sz="4000" b="1" i="0" u="none" strike="noStrike" kern="0" cap="none" spc="0" normalizeH="0" baseline="0" noProof="0" dirty="0">
                <a:ln>
                  <a:noFill/>
                </a:ln>
                <a:solidFill>
                  <a:schemeClr val="bg2">
                    <a:lumMod val="75000"/>
                  </a:schemeClr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sym typeface="華康中圓體"/>
              </a:rPr>
              <a:t>)</a:t>
            </a:r>
          </a:p>
        </p:txBody>
      </p:sp>
      <p:grpSp>
        <p:nvGrpSpPr>
          <p:cNvPr id="3" name="群組 2">
            <a:extLst>
              <a:ext uri="{FF2B5EF4-FFF2-40B4-BE49-F238E27FC236}">
                <a16:creationId xmlns:a16="http://schemas.microsoft.com/office/drawing/2014/main" id="{B12C61BC-74F4-420A-9F36-CC3A6E3E2CD0}"/>
              </a:ext>
            </a:extLst>
          </p:cNvPr>
          <p:cNvGrpSpPr/>
          <p:nvPr/>
        </p:nvGrpSpPr>
        <p:grpSpPr>
          <a:xfrm>
            <a:off x="3241784" y="548684"/>
            <a:ext cx="2653194" cy="5765915"/>
            <a:chOff x="3241784" y="548684"/>
            <a:chExt cx="2653194" cy="5765915"/>
          </a:xfrm>
        </p:grpSpPr>
        <p:pic>
          <p:nvPicPr>
            <p:cNvPr id="4" name="圖片 3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241784" y="1410357"/>
              <a:ext cx="2593853" cy="4904242"/>
            </a:xfrm>
            <a:prstGeom prst="rect">
              <a:avLst/>
            </a:prstGeom>
          </p:spPr>
        </p:pic>
        <p:sp>
          <p:nvSpPr>
            <p:cNvPr id="7" name="文字方塊 1">
              <a:extLst>
                <a:ext uri="{FF2B5EF4-FFF2-40B4-BE49-F238E27FC236}">
                  <a16:creationId xmlns:a16="http://schemas.microsoft.com/office/drawing/2014/main" id="{0EB044E6-B0E2-4126-B3C3-EF48824BC665}"/>
                </a:ext>
              </a:extLst>
            </p:cNvPr>
            <p:cNvSpPr txBox="1"/>
            <p:nvPr/>
          </p:nvSpPr>
          <p:spPr>
            <a:xfrm>
              <a:off x="4681353" y="548684"/>
              <a:ext cx="92395" cy="707886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45719" rIns="45719">
              <a:spAutoFit/>
            </a:bodyPr>
            <a:lstStyle/>
            <a:p>
              <a:pPr marL="0" marR="0" lvl="0" indent="0" algn="ctr" defTabSz="91440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4000" b="1">
                  <a:solidFill>
                    <a:srgbClr val="712627"/>
                  </a:solidFill>
                  <a:latin typeface="華康中圓體"/>
                  <a:ea typeface="華康中圓體"/>
                  <a:cs typeface="華康中圓體"/>
                  <a:sym typeface="華康中圓體"/>
                </a:defRPr>
              </a:pPr>
              <a:endParaRPr kumimoji="0" sz="4000" b="1" i="0" u="none" strike="noStrike" kern="0" cap="none" spc="0" normalizeH="0" baseline="0" noProof="0" dirty="0">
                <a:ln>
                  <a:noFill/>
                </a:ln>
                <a:solidFill>
                  <a:srgbClr val="712627"/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sym typeface="華康中圓體"/>
              </a:endParaRPr>
            </a:p>
          </p:txBody>
        </p:sp>
        <p:pic>
          <p:nvPicPr>
            <p:cNvPr id="2" name="圖片 1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65133" y="1107959"/>
              <a:ext cx="2529845" cy="4903334"/>
            </a:xfrm>
            <a:prstGeom prst="rect">
              <a:avLst/>
            </a:prstGeom>
          </p:spPr>
        </p:pic>
      </p:grpSp>
      <p:sp>
        <p:nvSpPr>
          <p:cNvPr id="20" name="矩形 17">
            <a:extLst>
              <a:ext uri="{FF2B5EF4-FFF2-40B4-BE49-F238E27FC236}">
                <a16:creationId xmlns:a16="http://schemas.microsoft.com/office/drawing/2014/main" id="{258A0698-AB30-409D-8187-E5ABF833FA18}"/>
              </a:ext>
            </a:extLst>
          </p:cNvPr>
          <p:cNvSpPr txBox="1"/>
          <p:nvPr/>
        </p:nvSpPr>
        <p:spPr>
          <a:xfrm>
            <a:off x="111640" y="6482470"/>
            <a:ext cx="2860718" cy="30777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rIns="45719">
            <a:spAutoFit/>
          </a:bodyPr>
          <a:lstStyle/>
          <a:p>
            <a:pPr>
              <a:defRPr sz="1400"/>
            </a:pPr>
            <a:r>
              <a:rPr dirty="0" err="1">
                <a:latin typeface="+mn-lt"/>
                <a:ea typeface="+mn-ea"/>
                <a:cs typeface="+mn-cs"/>
                <a:sym typeface="Helvetica"/>
              </a:rPr>
              <a:t>图片来源</a:t>
            </a:r>
            <a:r>
              <a:rPr dirty="0"/>
              <a:t>: </a:t>
            </a:r>
            <a:r>
              <a:rPr lang="en-US" dirty="0"/>
              <a:t>https://www.freepik.com/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9009486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字方塊 13">
            <a:extLst>
              <a:ext uri="{FF2B5EF4-FFF2-40B4-BE49-F238E27FC236}">
                <a16:creationId xmlns:a16="http://schemas.microsoft.com/office/drawing/2014/main" id="{01D3A6F4-C50C-4DE4-A2F6-E4158330B388}"/>
              </a:ext>
            </a:extLst>
          </p:cNvPr>
          <p:cNvSpPr txBox="1"/>
          <p:nvPr/>
        </p:nvSpPr>
        <p:spPr>
          <a:xfrm>
            <a:off x="824218" y="3823893"/>
            <a:ext cx="7669160" cy="169277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9" rIns="45719">
            <a:spAutoFit/>
          </a:bodyPr>
          <a:lstStyle>
            <a:lvl1pPr algn="ctr">
              <a:lnSpc>
                <a:spcPct val="150000"/>
              </a:lnSpc>
              <a:defRPr sz="3200" b="1">
                <a:solidFill>
                  <a:srgbClr val="F55D4B"/>
                </a:solidFill>
                <a:latin typeface="華康中圓體"/>
                <a:ea typeface="華康中圓體"/>
                <a:cs typeface="華康中圓體"/>
                <a:sym typeface="華康中圓體"/>
              </a:defRPr>
            </a:lvl1pPr>
          </a:lstStyle>
          <a:p>
            <a:pPr marL="457200" indent="-457200" algn="l">
              <a:lnSpc>
                <a:spcPct val="100000"/>
              </a:lnSpc>
              <a:spcBef>
                <a:spcPts val="2400"/>
              </a:spcBef>
              <a:buSzPct val="80000"/>
              <a:buFont typeface="Wingdings" panose="05000000000000000000" pitchFamily="2" charset="2"/>
              <a:buChar char="l"/>
            </a:pPr>
            <a:r>
              <a:rPr lang="zh-TW" altLang="en-US" sz="2800" dirty="0">
                <a:solidFill>
                  <a:schemeClr val="accent4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为甚么档案中人物的选择是不智？</a:t>
            </a:r>
            <a:endParaRPr lang="en-US" altLang="zh-TW" sz="2800" dirty="0">
              <a:solidFill>
                <a:schemeClr val="accent4">
                  <a:lumMod val="50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457200" indent="-457200" algn="l">
              <a:lnSpc>
                <a:spcPct val="100000"/>
              </a:lnSpc>
              <a:spcBef>
                <a:spcPts val="2400"/>
              </a:spcBef>
              <a:buSzPct val="80000"/>
              <a:buFont typeface="Wingdings" panose="05000000000000000000" pitchFamily="2" charset="2"/>
              <a:buChar char="l"/>
            </a:pPr>
            <a:r>
              <a:rPr lang="zh-TW" altLang="en-US" sz="2800" dirty="0">
                <a:solidFill>
                  <a:schemeClr val="accent4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「出租情人」的恋爱观念，与社会中普遍爱情观有甚么分别？</a:t>
            </a:r>
            <a:endParaRPr sz="2800" dirty="0">
              <a:solidFill>
                <a:schemeClr val="accent4">
                  <a:lumMod val="50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grpSp>
        <p:nvGrpSpPr>
          <p:cNvPr id="2" name="群組 1"/>
          <p:cNvGrpSpPr/>
          <p:nvPr/>
        </p:nvGrpSpPr>
        <p:grpSpPr>
          <a:xfrm>
            <a:off x="1369856" y="460483"/>
            <a:ext cx="6577884" cy="3259878"/>
            <a:chOff x="1303768" y="2289283"/>
            <a:chExt cx="6577884" cy="3259878"/>
          </a:xfrm>
        </p:grpSpPr>
        <p:grpSp>
          <p:nvGrpSpPr>
            <p:cNvPr id="28" name="群組 27"/>
            <p:cNvGrpSpPr>
              <a:grpSpLocks noChangeAspect="1"/>
            </p:cNvGrpSpPr>
            <p:nvPr/>
          </p:nvGrpSpPr>
          <p:grpSpPr>
            <a:xfrm>
              <a:off x="1350120" y="2309161"/>
              <a:ext cx="6531532" cy="3240000"/>
              <a:chOff x="-1551173" y="1389625"/>
              <a:chExt cx="11023724" cy="5468375"/>
            </a:xfrm>
          </p:grpSpPr>
          <p:pic>
            <p:nvPicPr>
              <p:cNvPr id="29" name="圖片 28"/>
              <p:cNvPicPr>
                <a:picLocks noChangeAspect="1"/>
              </p:cNvPicPr>
              <p:nvPr/>
            </p:nvPicPr>
            <p:blipFill>
              <a:blip r:embed="rId3" cstate="hqprint">
                <a:biLevel thresh="75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-1551173" y="1389625"/>
                <a:ext cx="2529845" cy="5145034"/>
              </a:xfrm>
              <a:prstGeom prst="rect">
                <a:avLst/>
              </a:prstGeom>
            </p:spPr>
          </p:pic>
          <p:pic>
            <p:nvPicPr>
              <p:cNvPr id="30" name="圖片 29"/>
              <p:cNvPicPr>
                <a:picLocks noChangeAspect="1"/>
              </p:cNvPicPr>
              <p:nvPr/>
            </p:nvPicPr>
            <p:blipFill>
              <a:blip r:embed="rId4" cstate="hqprint">
                <a:biLevel thresh="75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720380" y="1805382"/>
                <a:ext cx="2337821" cy="5029210"/>
              </a:xfrm>
              <a:prstGeom prst="rect">
                <a:avLst/>
              </a:prstGeom>
            </p:spPr>
          </p:pic>
          <p:pic>
            <p:nvPicPr>
              <p:cNvPr id="31" name="圖片 30"/>
              <p:cNvPicPr>
                <a:picLocks noChangeAspect="1"/>
              </p:cNvPicPr>
              <p:nvPr/>
            </p:nvPicPr>
            <p:blipFill>
              <a:blip r:embed="rId4" cstate="hqprint">
                <a:biLevel thresh="75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72915" y="1828790"/>
                <a:ext cx="2337821" cy="5029210"/>
              </a:xfrm>
              <a:prstGeom prst="rect">
                <a:avLst/>
              </a:prstGeom>
            </p:spPr>
          </p:pic>
          <p:pic>
            <p:nvPicPr>
              <p:cNvPr id="32" name="圖片 31"/>
              <p:cNvPicPr>
                <a:picLocks noChangeAspect="1"/>
              </p:cNvPicPr>
              <p:nvPr/>
            </p:nvPicPr>
            <p:blipFill>
              <a:blip r:embed="rId5" cstate="hqprint">
                <a:biLevel thresh="75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006714" y="1685812"/>
                <a:ext cx="2465837" cy="4779274"/>
              </a:xfrm>
              <a:prstGeom prst="rect">
                <a:avLst/>
              </a:prstGeom>
            </p:spPr>
          </p:pic>
          <p:pic>
            <p:nvPicPr>
              <p:cNvPr id="33" name="圖片 32"/>
              <p:cNvPicPr>
                <a:picLocks noChangeAspect="1"/>
              </p:cNvPicPr>
              <p:nvPr/>
            </p:nvPicPr>
            <p:blipFill>
              <a:blip r:embed="rId6" cstate="hqprint">
                <a:biLevel thresh="75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270826" y="1438408"/>
                <a:ext cx="2060452" cy="5145034"/>
              </a:xfrm>
              <a:prstGeom prst="rect">
                <a:avLst/>
              </a:prstGeom>
            </p:spPr>
          </p:pic>
          <p:pic>
            <p:nvPicPr>
              <p:cNvPr id="34" name="圖片 33"/>
              <p:cNvPicPr>
                <a:picLocks noChangeAspect="1"/>
              </p:cNvPicPr>
              <p:nvPr/>
            </p:nvPicPr>
            <p:blipFill>
              <a:blip r:embed="rId7" cstate="hqprint">
                <a:biLevel thresh="75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666997" y="1867865"/>
                <a:ext cx="2225045" cy="4904241"/>
              </a:xfrm>
              <a:prstGeom prst="rect">
                <a:avLst/>
              </a:prstGeom>
            </p:spPr>
          </p:pic>
        </p:grpSp>
        <p:grpSp>
          <p:nvGrpSpPr>
            <p:cNvPr id="35" name="群組 34"/>
            <p:cNvGrpSpPr>
              <a:grpSpLocks noChangeAspect="1"/>
            </p:cNvGrpSpPr>
            <p:nvPr/>
          </p:nvGrpSpPr>
          <p:grpSpPr>
            <a:xfrm>
              <a:off x="1303768" y="2289283"/>
              <a:ext cx="6531532" cy="3240000"/>
              <a:chOff x="-1551173" y="1389625"/>
              <a:chExt cx="11023724" cy="5468375"/>
            </a:xfrm>
          </p:grpSpPr>
          <p:pic>
            <p:nvPicPr>
              <p:cNvPr id="36" name="圖片 35"/>
              <p:cNvPicPr>
                <a:picLocks noChangeAspect="1"/>
              </p:cNvPicPr>
              <p:nvPr/>
            </p:nvPicPr>
            <p:blipFill>
              <a:blip r:embed="rId3" cstate="hqprint">
                <a:duotone>
                  <a:schemeClr val="accent3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-1551173" y="1389625"/>
                <a:ext cx="2529845" cy="5145034"/>
              </a:xfrm>
              <a:prstGeom prst="rect">
                <a:avLst/>
              </a:prstGeom>
            </p:spPr>
          </p:pic>
          <p:pic>
            <p:nvPicPr>
              <p:cNvPr id="37" name="圖片 36"/>
              <p:cNvPicPr>
                <a:picLocks noChangeAspect="1"/>
              </p:cNvPicPr>
              <p:nvPr/>
            </p:nvPicPr>
            <p:blipFill>
              <a:blip r:embed="rId4"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720380" y="1805382"/>
                <a:ext cx="2337821" cy="5029210"/>
              </a:xfrm>
              <a:prstGeom prst="rect">
                <a:avLst/>
              </a:prstGeom>
            </p:spPr>
          </p:pic>
          <p:pic>
            <p:nvPicPr>
              <p:cNvPr id="38" name="圖片 37"/>
              <p:cNvPicPr>
                <a:picLocks noChangeAspect="1"/>
              </p:cNvPicPr>
              <p:nvPr/>
            </p:nvPicPr>
            <p:blipFill>
              <a:blip r:embed="rId4"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72915" y="1828790"/>
                <a:ext cx="2337821" cy="5029210"/>
              </a:xfrm>
              <a:prstGeom prst="rect">
                <a:avLst/>
              </a:prstGeom>
            </p:spPr>
          </p:pic>
          <p:pic>
            <p:nvPicPr>
              <p:cNvPr id="39" name="圖片 38"/>
              <p:cNvPicPr>
                <a:picLocks noChangeAspect="1"/>
              </p:cNvPicPr>
              <p:nvPr/>
            </p:nvPicPr>
            <p:blipFill>
              <a:blip r:embed="rId5"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006714" y="1685812"/>
                <a:ext cx="2465837" cy="4779274"/>
              </a:xfrm>
              <a:prstGeom prst="rect">
                <a:avLst/>
              </a:prstGeom>
            </p:spPr>
          </p:pic>
          <p:pic>
            <p:nvPicPr>
              <p:cNvPr id="40" name="圖片 39"/>
              <p:cNvPicPr>
                <a:picLocks noChangeAspect="1"/>
              </p:cNvPicPr>
              <p:nvPr/>
            </p:nvPicPr>
            <p:blipFill>
              <a:blip r:embed="rId6"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270826" y="1438408"/>
                <a:ext cx="2060452" cy="5145034"/>
              </a:xfrm>
              <a:prstGeom prst="rect">
                <a:avLst/>
              </a:prstGeom>
            </p:spPr>
          </p:pic>
          <p:pic>
            <p:nvPicPr>
              <p:cNvPr id="41" name="圖片 40"/>
              <p:cNvPicPr>
                <a:picLocks noChangeAspect="1"/>
              </p:cNvPicPr>
              <p:nvPr/>
            </p:nvPicPr>
            <p:blipFill>
              <a:blip r:embed="rId7"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666997" y="1867865"/>
                <a:ext cx="2225045" cy="4904241"/>
              </a:xfrm>
              <a:prstGeom prst="rect">
                <a:avLst/>
              </a:prstGeom>
            </p:spPr>
          </p:pic>
        </p:grpSp>
      </p:grpSp>
    </p:spTree>
    <p:extLst>
      <p:ext uri="{BB962C8B-B14F-4D97-AF65-F5344CB8AC3E}">
        <p14:creationId xmlns:p14="http://schemas.microsoft.com/office/powerpoint/2010/main" val="32585699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群組 15"/>
          <p:cNvGrpSpPr/>
          <p:nvPr/>
        </p:nvGrpSpPr>
        <p:grpSpPr>
          <a:xfrm>
            <a:off x="1203549" y="1456403"/>
            <a:ext cx="6914723" cy="4003619"/>
            <a:chOff x="693538" y="1236596"/>
            <a:chExt cx="8020667" cy="4566958"/>
          </a:xfrm>
        </p:grpSpPr>
        <p:sp>
          <p:nvSpPr>
            <p:cNvPr id="14" name="文字方塊 13">
              <a:extLst>
                <a:ext uri="{FF2B5EF4-FFF2-40B4-BE49-F238E27FC236}">
                  <a16:creationId xmlns:a16="http://schemas.microsoft.com/office/drawing/2014/main" id="{925F5B31-A57F-44E9-B0FF-1A7B3D1E069C}"/>
                </a:ext>
              </a:extLst>
            </p:cNvPr>
            <p:cNvSpPr txBox="1"/>
            <p:nvPr/>
          </p:nvSpPr>
          <p:spPr>
            <a:xfrm>
              <a:off x="845940" y="1428199"/>
              <a:ext cx="7868265" cy="4375355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wrap="square" anchor="ctr">
              <a:noAutofit/>
            </a:bodyPr>
            <a:lstStyle/>
            <a:p>
              <a:pPr defTabSz="896111">
                <a:buSzPts val="5800"/>
                <a:defRPr sz="5880" b="1">
                  <a:solidFill>
                    <a:srgbClr val="7030A0"/>
                  </a:solidFill>
                </a:defRPr>
              </a:pPr>
              <a:r>
                <a:rPr lang="zh-TW" altLang="en-US" sz="2800" dirty="0">
                  <a:solidFill>
                    <a:schemeClr val="accent5">
                      <a:lumMod val="50000"/>
                    </a:schemeClr>
                  </a:solidFill>
                </a:rPr>
                <a:t>｛教师可自行搜集与「出租情人」相关的新闻，引起学生的学习动机｝</a:t>
              </a:r>
              <a:endParaRPr lang="en-US" altLang="zh-TW" sz="2800" dirty="0">
                <a:solidFill>
                  <a:schemeClr val="accent5">
                    <a:lumMod val="50000"/>
                  </a:schemeClr>
                </a:solidFill>
              </a:endParaRPr>
            </a:p>
          </p:txBody>
        </p:sp>
        <p:sp>
          <p:nvSpPr>
            <p:cNvPr id="15" name="文字方塊 14">
              <a:extLst>
                <a:ext uri="{FF2B5EF4-FFF2-40B4-BE49-F238E27FC236}">
                  <a16:creationId xmlns:a16="http://schemas.microsoft.com/office/drawing/2014/main" id="{CFEFA923-AF4E-49EB-A3B8-1681CD8F0D07}"/>
                </a:ext>
              </a:extLst>
            </p:cNvPr>
            <p:cNvSpPr txBox="1"/>
            <p:nvPr/>
          </p:nvSpPr>
          <p:spPr>
            <a:xfrm>
              <a:off x="693538" y="1236596"/>
              <a:ext cx="7868265" cy="4375355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wrap="square" lIns="144000" rIns="144000" anchor="ctr">
              <a:noAutofit/>
            </a:bodyPr>
            <a:lstStyle/>
            <a:p>
              <a:pPr marL="457200" indent="-457200">
                <a:buSzPct val="80000"/>
                <a:buFont typeface="Wingdings" panose="05000000000000000000" pitchFamily="2" charset="2"/>
                <a:buChar char="l"/>
              </a:pPr>
              <a:r>
                <a:rPr lang="zh-TW" altLang="zh-HK" sz="2800" dirty="0">
                  <a:solidFill>
                    <a:schemeClr val="accent5">
                      <a:lumMod val="50000"/>
                    </a:schemeClr>
                  </a:solidFill>
                </a:rPr>
                <a:t>档案中人物从事「出租情人」</a:t>
              </a:r>
              <a:r>
                <a:rPr lang="zh-TW" altLang="en-US" sz="2800" dirty="0">
                  <a:solidFill>
                    <a:schemeClr val="accent5">
                      <a:lumMod val="50000"/>
                    </a:schemeClr>
                  </a:solidFill>
                </a:rPr>
                <a:t>各有原因</a:t>
              </a:r>
              <a:r>
                <a:rPr lang="zh-TW" altLang="zh-HK" sz="2800" dirty="0">
                  <a:solidFill>
                    <a:schemeClr val="accent5">
                      <a:lumMod val="50000"/>
                    </a:schemeClr>
                  </a:solidFill>
                </a:rPr>
                <a:t>，</a:t>
              </a:r>
              <a:r>
                <a:rPr lang="zh-TW" altLang="en-US" sz="2800" dirty="0">
                  <a:solidFill>
                    <a:schemeClr val="accent5">
                      <a:lumMod val="50000"/>
                    </a:schemeClr>
                  </a:solidFill>
                </a:rPr>
                <a:t>但是</a:t>
              </a:r>
              <a:r>
                <a:rPr lang="zh-TW" altLang="zh-HK" sz="2800" dirty="0">
                  <a:solidFill>
                    <a:schemeClr val="accent5">
                      <a:lumMod val="50000"/>
                    </a:schemeClr>
                  </a:solidFill>
                </a:rPr>
                <a:t>选择</a:t>
              </a:r>
              <a:r>
                <a:rPr lang="zh-TW" altLang="en-US" sz="2800" dirty="0">
                  <a:solidFill>
                    <a:schemeClr val="accent5">
                      <a:lumMod val="50000"/>
                    </a:schemeClr>
                  </a:solidFill>
                </a:rPr>
                <a:t>实</a:t>
              </a:r>
              <a:r>
                <a:rPr lang="zh-TW" altLang="zh-HK" sz="2800" dirty="0">
                  <a:solidFill>
                    <a:schemeClr val="accent5">
                      <a:lumMod val="50000"/>
                    </a:schemeClr>
                  </a:solidFill>
                </a:rPr>
                <a:t>属</a:t>
              </a:r>
              <a:r>
                <a:rPr lang="zh-TW" altLang="zh-HK" sz="2800" b="1" dirty="0">
                  <a:solidFill>
                    <a:srgbClr val="F55D4B"/>
                  </a:solidFill>
                </a:rPr>
                <a:t>不智</a:t>
              </a:r>
              <a:r>
                <a:rPr lang="zh-TW" altLang="zh-HK" sz="2800" dirty="0">
                  <a:solidFill>
                    <a:schemeClr val="accent5">
                      <a:lumMod val="50000"/>
                    </a:schemeClr>
                  </a:solidFill>
                </a:rPr>
                <a:t>，</a:t>
              </a:r>
              <a:r>
                <a:rPr lang="zh-TW" altLang="en-US" sz="2800" dirty="0">
                  <a:solidFill>
                    <a:schemeClr val="accent5">
                      <a:lumMod val="50000"/>
                    </a:schemeClr>
                  </a:solidFill>
                </a:rPr>
                <a:t>行为亦</a:t>
              </a:r>
              <a:r>
                <a:rPr lang="zh-TW" altLang="en-US" sz="2800" b="1" dirty="0">
                  <a:solidFill>
                    <a:srgbClr val="F55D4B"/>
                  </a:solidFill>
                </a:rPr>
                <a:t>难以</a:t>
              </a:r>
              <a:r>
                <a:rPr lang="zh-TW" altLang="zh-HK" sz="2800" b="1" dirty="0">
                  <a:solidFill>
                    <a:srgbClr val="F55D4B"/>
                  </a:solidFill>
                </a:rPr>
                <a:t>为社会接受</a:t>
              </a:r>
              <a:r>
                <a:rPr lang="zh-TW" altLang="zh-HK" sz="2800" dirty="0">
                  <a:solidFill>
                    <a:schemeClr val="accent5">
                      <a:lumMod val="50000"/>
                    </a:schemeClr>
                  </a:solidFill>
                </a:rPr>
                <a:t>。</a:t>
              </a:r>
              <a:endParaRPr lang="en-US" altLang="zh-TW" sz="2800" dirty="0">
                <a:solidFill>
                  <a:schemeClr val="accent5">
                    <a:lumMod val="50000"/>
                  </a:schemeClr>
                </a:solidFill>
              </a:endParaRPr>
            </a:p>
            <a:p>
              <a:pPr marL="457200" indent="-457200">
                <a:spcBef>
                  <a:spcPts val="1200"/>
                </a:spcBef>
                <a:buSzPct val="80000"/>
                <a:buFont typeface="Wingdings" panose="05000000000000000000" pitchFamily="2" charset="2"/>
                <a:buChar char="l"/>
              </a:pPr>
              <a:r>
                <a:rPr lang="zh-TW" altLang="en-US" sz="2800" dirty="0">
                  <a:solidFill>
                    <a:schemeClr val="accent5">
                      <a:lumMod val="50000"/>
                    </a:schemeClr>
                  </a:solidFill>
                </a:rPr>
                <a:t>他们</a:t>
              </a:r>
              <a:r>
                <a:rPr lang="zh-TW" altLang="zh-HK" sz="2800" dirty="0">
                  <a:solidFill>
                    <a:schemeClr val="accent5">
                      <a:lumMod val="50000"/>
                    </a:schemeClr>
                  </a:solidFill>
                </a:rPr>
                <a:t>未有选取适当的途径正面地解决</a:t>
              </a:r>
              <a:r>
                <a:rPr lang="zh-TW" altLang="en-US" sz="2800" dirty="0">
                  <a:solidFill>
                    <a:schemeClr val="accent5">
                      <a:lumMod val="50000"/>
                    </a:schemeClr>
                  </a:solidFill>
                </a:rPr>
                <a:t>问题</a:t>
              </a:r>
              <a:r>
                <a:rPr lang="zh-TW" altLang="zh-HK" sz="2800" dirty="0">
                  <a:solidFill>
                    <a:schemeClr val="accent5">
                      <a:lumMod val="50000"/>
                    </a:schemeClr>
                  </a:solidFill>
                </a:rPr>
                <a:t>，意图以「出租情人」的方式处理，</a:t>
              </a:r>
              <a:r>
                <a:rPr lang="zh-TW" altLang="en-US" sz="2800" dirty="0">
                  <a:solidFill>
                    <a:schemeClr val="accent5">
                      <a:lumMod val="50000"/>
                    </a:schemeClr>
                  </a:solidFill>
                </a:rPr>
                <a:t>结果</a:t>
              </a:r>
              <a:r>
                <a:rPr lang="zh-TW" altLang="zh-HK" sz="2800" dirty="0">
                  <a:solidFill>
                    <a:schemeClr val="accent5">
                      <a:lumMod val="50000"/>
                    </a:schemeClr>
                  </a:solidFill>
                </a:rPr>
                <a:t>往往适得其反。</a:t>
              </a:r>
            </a:p>
          </p:txBody>
        </p:sp>
      </p:grpSp>
      <p:grpSp>
        <p:nvGrpSpPr>
          <p:cNvPr id="44" name="群組 43"/>
          <p:cNvGrpSpPr/>
          <p:nvPr/>
        </p:nvGrpSpPr>
        <p:grpSpPr>
          <a:xfrm>
            <a:off x="101133" y="129483"/>
            <a:ext cx="685520" cy="1223733"/>
            <a:chOff x="101133" y="69849"/>
            <a:chExt cx="685520" cy="1223733"/>
          </a:xfrm>
        </p:grpSpPr>
        <p:pic>
          <p:nvPicPr>
            <p:cNvPr id="31" name="圖片 30"/>
            <p:cNvPicPr>
              <a:picLocks noChangeAspect="1"/>
            </p:cNvPicPr>
            <p:nvPr/>
          </p:nvPicPr>
          <p:blipFill rotWithShape="1">
            <a:blip r:embed="rId2" cstate="hqprint">
              <a:biLevel thresh="75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9510"/>
            <a:stretch/>
          </p:blipFill>
          <p:spPr>
            <a:xfrm>
              <a:off x="121696" y="69849"/>
              <a:ext cx="664957" cy="1223733"/>
            </a:xfrm>
            <a:prstGeom prst="rect">
              <a:avLst/>
            </a:prstGeom>
          </p:spPr>
        </p:pic>
        <p:pic>
          <p:nvPicPr>
            <p:cNvPr id="32" name="圖片 31"/>
            <p:cNvPicPr>
              <a:picLocks noChangeAspect="1"/>
            </p:cNvPicPr>
            <p:nvPr/>
          </p:nvPicPr>
          <p:blipFill rotWithShape="1">
            <a:blip r:embed="rId2" cstate="hqprint">
              <a:duotone>
                <a:schemeClr val="accent3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1102"/>
            <a:stretch/>
          </p:blipFill>
          <p:spPr>
            <a:xfrm>
              <a:off x="101133" y="82549"/>
              <a:ext cx="664957" cy="1202215"/>
            </a:xfrm>
            <a:prstGeom prst="rect">
              <a:avLst/>
            </a:prstGeom>
          </p:spPr>
        </p:pic>
      </p:grpSp>
      <p:grpSp>
        <p:nvGrpSpPr>
          <p:cNvPr id="43" name="群組 42"/>
          <p:cNvGrpSpPr/>
          <p:nvPr/>
        </p:nvGrpSpPr>
        <p:grpSpPr>
          <a:xfrm>
            <a:off x="183623" y="5494033"/>
            <a:ext cx="635047" cy="1250403"/>
            <a:chOff x="183623" y="5547962"/>
            <a:chExt cx="635047" cy="1250403"/>
          </a:xfrm>
        </p:grpSpPr>
        <p:pic>
          <p:nvPicPr>
            <p:cNvPr id="34" name="圖片 33"/>
            <p:cNvPicPr>
              <a:picLocks noChangeAspect="1"/>
            </p:cNvPicPr>
            <p:nvPr/>
          </p:nvPicPr>
          <p:blipFill rotWithShape="1">
            <a:blip r:embed="rId3" cstate="hqprint">
              <a:biLevel thresh="75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6075"/>
            <a:stretch/>
          </p:blipFill>
          <p:spPr>
            <a:xfrm>
              <a:off x="204186" y="5556780"/>
              <a:ext cx="614484" cy="1241585"/>
            </a:xfrm>
            <a:prstGeom prst="rect">
              <a:avLst/>
            </a:prstGeom>
          </p:spPr>
        </p:pic>
        <p:pic>
          <p:nvPicPr>
            <p:cNvPr id="35" name="圖片 34"/>
            <p:cNvPicPr>
              <a:picLocks noChangeAspect="1"/>
            </p:cNvPicPr>
            <p:nvPr/>
          </p:nvPicPr>
          <p:blipFill rotWithShape="1">
            <a:blip r:embed="rId3" cstate="hqprint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6913"/>
            <a:stretch/>
          </p:blipFill>
          <p:spPr>
            <a:xfrm>
              <a:off x="183623" y="5547962"/>
              <a:ext cx="614484" cy="1230525"/>
            </a:xfrm>
            <a:prstGeom prst="rect">
              <a:avLst/>
            </a:prstGeom>
          </p:spPr>
        </p:pic>
      </p:grpSp>
      <p:grpSp>
        <p:nvGrpSpPr>
          <p:cNvPr id="46" name="群組 45"/>
          <p:cNvGrpSpPr/>
          <p:nvPr/>
        </p:nvGrpSpPr>
        <p:grpSpPr>
          <a:xfrm>
            <a:off x="8353745" y="5486721"/>
            <a:ext cx="668695" cy="1265026"/>
            <a:chOff x="8353745" y="5556294"/>
            <a:chExt cx="668695" cy="1265026"/>
          </a:xfrm>
        </p:grpSpPr>
        <p:pic>
          <p:nvPicPr>
            <p:cNvPr id="37" name="圖片 36"/>
            <p:cNvPicPr>
              <a:picLocks noChangeAspect="1"/>
            </p:cNvPicPr>
            <p:nvPr/>
          </p:nvPicPr>
          <p:blipFill>
            <a:blip r:embed="rId4" cstate="hqprint">
              <a:biLevel thresh="75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374308" y="5565112"/>
              <a:ext cx="648132" cy="1256208"/>
            </a:xfrm>
            <a:prstGeom prst="rect">
              <a:avLst/>
            </a:prstGeom>
          </p:spPr>
        </p:pic>
        <p:pic>
          <p:nvPicPr>
            <p:cNvPr id="38" name="圖片 37"/>
            <p:cNvPicPr>
              <a:picLocks noChangeAspect="1"/>
            </p:cNvPicPr>
            <p:nvPr/>
          </p:nvPicPr>
          <p:blipFill>
            <a:blip r:embed="rId4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353745" y="5556294"/>
              <a:ext cx="648132" cy="1256208"/>
            </a:xfrm>
            <a:prstGeom prst="rect">
              <a:avLst/>
            </a:prstGeom>
          </p:spPr>
        </p:pic>
      </p:grpSp>
      <p:grpSp>
        <p:nvGrpSpPr>
          <p:cNvPr id="45" name="群組 44"/>
          <p:cNvGrpSpPr/>
          <p:nvPr/>
        </p:nvGrpSpPr>
        <p:grpSpPr>
          <a:xfrm>
            <a:off x="8407021" y="119544"/>
            <a:ext cx="562142" cy="1236555"/>
            <a:chOff x="8407021" y="69849"/>
            <a:chExt cx="562142" cy="1236555"/>
          </a:xfrm>
        </p:grpSpPr>
        <p:pic>
          <p:nvPicPr>
            <p:cNvPr id="40" name="圖片 39"/>
            <p:cNvPicPr>
              <a:picLocks noChangeAspect="1"/>
            </p:cNvPicPr>
            <p:nvPr/>
          </p:nvPicPr>
          <p:blipFill rotWithShape="1">
            <a:blip r:embed="rId5" cstate="hqprint">
              <a:biLevel thresh="75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8562"/>
            <a:stretch/>
          </p:blipFill>
          <p:spPr>
            <a:xfrm>
              <a:off x="8427584" y="69849"/>
              <a:ext cx="541579" cy="1236555"/>
            </a:xfrm>
            <a:prstGeom prst="rect">
              <a:avLst/>
            </a:prstGeom>
          </p:spPr>
        </p:pic>
        <p:pic>
          <p:nvPicPr>
            <p:cNvPr id="41" name="圖片 40"/>
            <p:cNvPicPr>
              <a:picLocks noChangeAspect="1"/>
            </p:cNvPicPr>
            <p:nvPr/>
          </p:nvPicPr>
          <p:blipFill rotWithShape="1">
            <a:blip r:embed="rId5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1092"/>
            <a:stretch/>
          </p:blipFill>
          <p:spPr>
            <a:xfrm>
              <a:off x="8407021" y="95249"/>
              <a:ext cx="541579" cy="120233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6807781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群組 15"/>
          <p:cNvGrpSpPr/>
          <p:nvPr/>
        </p:nvGrpSpPr>
        <p:grpSpPr>
          <a:xfrm>
            <a:off x="1203549" y="1456403"/>
            <a:ext cx="6914723" cy="4003619"/>
            <a:chOff x="693538" y="1236596"/>
            <a:chExt cx="8020667" cy="4566958"/>
          </a:xfrm>
        </p:grpSpPr>
        <p:sp>
          <p:nvSpPr>
            <p:cNvPr id="14" name="文字方塊 13">
              <a:extLst>
                <a:ext uri="{FF2B5EF4-FFF2-40B4-BE49-F238E27FC236}">
                  <a16:creationId xmlns:a16="http://schemas.microsoft.com/office/drawing/2014/main" id="{925F5B31-A57F-44E9-B0FF-1A7B3D1E069C}"/>
                </a:ext>
              </a:extLst>
            </p:cNvPr>
            <p:cNvSpPr txBox="1"/>
            <p:nvPr/>
          </p:nvSpPr>
          <p:spPr>
            <a:xfrm>
              <a:off x="845940" y="1428199"/>
              <a:ext cx="7868265" cy="4375355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wrap="square" anchor="ctr">
              <a:noAutofit/>
            </a:bodyPr>
            <a:lstStyle/>
            <a:p>
              <a:pPr defTabSz="896111">
                <a:buSzPts val="5800"/>
                <a:defRPr sz="5880" b="1">
                  <a:solidFill>
                    <a:srgbClr val="7030A0"/>
                  </a:solidFill>
                </a:defRPr>
              </a:pPr>
              <a:r>
                <a:rPr lang="zh-TW" altLang="en-US" sz="2800" dirty="0">
                  <a:solidFill>
                    <a:schemeClr val="accent5">
                      <a:lumMod val="50000"/>
                    </a:schemeClr>
                  </a:solidFill>
                </a:rPr>
                <a:t>｛教师可自行搜集与「出租情人」相关的新闻，引起学生的学习动机｝</a:t>
              </a:r>
              <a:endParaRPr lang="en-US" altLang="zh-TW" sz="2800" dirty="0">
                <a:solidFill>
                  <a:schemeClr val="accent5">
                    <a:lumMod val="50000"/>
                  </a:schemeClr>
                </a:solidFill>
              </a:endParaRPr>
            </a:p>
          </p:txBody>
        </p:sp>
        <p:sp>
          <p:nvSpPr>
            <p:cNvPr id="15" name="文字方塊 14">
              <a:extLst>
                <a:ext uri="{FF2B5EF4-FFF2-40B4-BE49-F238E27FC236}">
                  <a16:creationId xmlns:a16="http://schemas.microsoft.com/office/drawing/2014/main" id="{CFEFA923-AF4E-49EB-A3B8-1681CD8F0D07}"/>
                </a:ext>
              </a:extLst>
            </p:cNvPr>
            <p:cNvSpPr txBox="1"/>
            <p:nvPr/>
          </p:nvSpPr>
          <p:spPr>
            <a:xfrm>
              <a:off x="693538" y="1236596"/>
              <a:ext cx="7868265" cy="4375355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wrap="square" lIns="144000" rIns="144000" anchor="ctr">
              <a:noAutofit/>
            </a:bodyPr>
            <a:lstStyle/>
            <a:p>
              <a:pPr>
                <a:buSzPct val="80000"/>
              </a:pPr>
              <a:r>
                <a:rPr lang="zh-TW" altLang="en-US" sz="2800" dirty="0">
                  <a:solidFill>
                    <a:schemeClr val="accent5">
                      <a:lumMod val="50000"/>
                    </a:schemeClr>
                  </a:solidFill>
                </a:rPr>
                <a:t>「出租情人」的恋爱观念出现</a:t>
              </a:r>
              <a:r>
                <a:rPr lang="zh-TW" altLang="en-US" sz="2800" b="1" dirty="0">
                  <a:solidFill>
                    <a:srgbClr val="F55D4B"/>
                  </a:solidFill>
                </a:rPr>
                <a:t>偏差</a:t>
              </a:r>
              <a:r>
                <a:rPr lang="zh-TW" altLang="en-US" sz="2800" dirty="0">
                  <a:solidFill>
                    <a:schemeClr val="accent5">
                      <a:lumMod val="50000"/>
                    </a:schemeClr>
                  </a:solidFill>
                </a:rPr>
                <a:t>：</a:t>
              </a:r>
              <a:endParaRPr lang="en-US" altLang="zh-TW" sz="2800" dirty="0">
                <a:solidFill>
                  <a:schemeClr val="accent5">
                    <a:lumMod val="50000"/>
                  </a:schemeClr>
                </a:solidFill>
              </a:endParaRPr>
            </a:p>
            <a:p>
              <a:pPr marL="457200" indent="-457200">
                <a:spcBef>
                  <a:spcPts val="1200"/>
                </a:spcBef>
                <a:buSzPct val="80000"/>
                <a:buFont typeface="Wingdings" panose="05000000000000000000" pitchFamily="2" charset="2"/>
                <a:buChar char="l"/>
              </a:pPr>
              <a:r>
                <a:rPr lang="zh-TW" altLang="en-US" sz="2800" dirty="0">
                  <a:solidFill>
                    <a:schemeClr val="accent5">
                      <a:lumMod val="50000"/>
                    </a:schemeClr>
                  </a:solidFill>
                </a:rPr>
                <a:t>宁愿享受短暂的温暖，而忽略经营长久的关系所需要的耐心和坚持</a:t>
              </a:r>
              <a:endParaRPr lang="en-US" altLang="zh-TW" sz="2800" dirty="0">
                <a:solidFill>
                  <a:schemeClr val="accent5">
                    <a:lumMod val="50000"/>
                  </a:schemeClr>
                </a:solidFill>
              </a:endParaRPr>
            </a:p>
            <a:p>
              <a:pPr marL="457200" indent="-457200">
                <a:spcBef>
                  <a:spcPts val="1200"/>
                </a:spcBef>
                <a:buSzPct val="80000"/>
                <a:buFont typeface="Wingdings" panose="05000000000000000000" pitchFamily="2" charset="2"/>
                <a:buChar char="l"/>
              </a:pPr>
              <a:r>
                <a:rPr lang="zh-TW" altLang="en-US" sz="2800" dirty="0">
                  <a:solidFill>
                    <a:schemeClr val="accent5">
                      <a:lumMod val="50000"/>
                    </a:schemeClr>
                  </a:solidFill>
                </a:rPr>
                <a:t>太重视物质、金钱，误以为恋爱／感情可以买卖</a:t>
              </a:r>
            </a:p>
          </p:txBody>
        </p:sp>
      </p:grpSp>
      <p:grpSp>
        <p:nvGrpSpPr>
          <p:cNvPr id="44" name="群組 43"/>
          <p:cNvGrpSpPr/>
          <p:nvPr/>
        </p:nvGrpSpPr>
        <p:grpSpPr>
          <a:xfrm>
            <a:off x="183623" y="5494033"/>
            <a:ext cx="635047" cy="1250403"/>
            <a:chOff x="183623" y="5547962"/>
            <a:chExt cx="635047" cy="1250403"/>
          </a:xfrm>
        </p:grpSpPr>
        <p:pic>
          <p:nvPicPr>
            <p:cNvPr id="45" name="圖片 44"/>
            <p:cNvPicPr>
              <a:picLocks noChangeAspect="1"/>
            </p:cNvPicPr>
            <p:nvPr/>
          </p:nvPicPr>
          <p:blipFill rotWithShape="1">
            <a:blip r:embed="rId2" cstate="hqprint">
              <a:biLevel thresh="75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6075"/>
            <a:stretch/>
          </p:blipFill>
          <p:spPr>
            <a:xfrm>
              <a:off x="204186" y="5556780"/>
              <a:ext cx="614484" cy="1241585"/>
            </a:xfrm>
            <a:prstGeom prst="rect">
              <a:avLst/>
            </a:prstGeom>
          </p:spPr>
        </p:pic>
        <p:pic>
          <p:nvPicPr>
            <p:cNvPr id="46" name="圖片 45"/>
            <p:cNvPicPr>
              <a:picLocks noChangeAspect="1"/>
            </p:cNvPicPr>
            <p:nvPr/>
          </p:nvPicPr>
          <p:blipFill rotWithShape="1">
            <a:blip r:embed="rId2" cstate="hqprint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6913"/>
            <a:stretch/>
          </p:blipFill>
          <p:spPr>
            <a:xfrm>
              <a:off x="183623" y="5547962"/>
              <a:ext cx="614484" cy="1230525"/>
            </a:xfrm>
            <a:prstGeom prst="rect">
              <a:avLst/>
            </a:prstGeom>
          </p:spPr>
        </p:pic>
      </p:grpSp>
      <p:grpSp>
        <p:nvGrpSpPr>
          <p:cNvPr id="47" name="群組 46"/>
          <p:cNvGrpSpPr/>
          <p:nvPr/>
        </p:nvGrpSpPr>
        <p:grpSpPr>
          <a:xfrm>
            <a:off x="8353745" y="5486721"/>
            <a:ext cx="668695" cy="1265026"/>
            <a:chOff x="8353745" y="5556294"/>
            <a:chExt cx="668695" cy="1265026"/>
          </a:xfrm>
        </p:grpSpPr>
        <p:pic>
          <p:nvPicPr>
            <p:cNvPr id="48" name="圖片 47"/>
            <p:cNvPicPr>
              <a:picLocks noChangeAspect="1"/>
            </p:cNvPicPr>
            <p:nvPr/>
          </p:nvPicPr>
          <p:blipFill>
            <a:blip r:embed="rId3" cstate="hqprint">
              <a:biLevel thresh="75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374308" y="5565112"/>
              <a:ext cx="648132" cy="1256208"/>
            </a:xfrm>
            <a:prstGeom prst="rect">
              <a:avLst/>
            </a:prstGeom>
          </p:spPr>
        </p:pic>
        <p:pic>
          <p:nvPicPr>
            <p:cNvPr id="49" name="圖片 48"/>
            <p:cNvPicPr>
              <a:picLocks noChangeAspect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353745" y="5556294"/>
              <a:ext cx="648132" cy="1256208"/>
            </a:xfrm>
            <a:prstGeom prst="rect">
              <a:avLst/>
            </a:prstGeom>
          </p:spPr>
        </p:pic>
      </p:grpSp>
      <p:grpSp>
        <p:nvGrpSpPr>
          <p:cNvPr id="50" name="群組 49"/>
          <p:cNvGrpSpPr/>
          <p:nvPr/>
        </p:nvGrpSpPr>
        <p:grpSpPr>
          <a:xfrm>
            <a:off x="8407021" y="119544"/>
            <a:ext cx="562142" cy="1236555"/>
            <a:chOff x="8407021" y="69849"/>
            <a:chExt cx="562142" cy="1236555"/>
          </a:xfrm>
        </p:grpSpPr>
        <p:pic>
          <p:nvPicPr>
            <p:cNvPr id="51" name="圖片 50"/>
            <p:cNvPicPr>
              <a:picLocks noChangeAspect="1"/>
            </p:cNvPicPr>
            <p:nvPr/>
          </p:nvPicPr>
          <p:blipFill rotWithShape="1">
            <a:blip r:embed="rId4" cstate="hqprint">
              <a:biLevel thresh="75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8562"/>
            <a:stretch/>
          </p:blipFill>
          <p:spPr>
            <a:xfrm>
              <a:off x="8427584" y="69849"/>
              <a:ext cx="541579" cy="1236555"/>
            </a:xfrm>
            <a:prstGeom prst="rect">
              <a:avLst/>
            </a:prstGeom>
          </p:spPr>
        </p:pic>
        <p:pic>
          <p:nvPicPr>
            <p:cNvPr id="52" name="圖片 51"/>
            <p:cNvPicPr>
              <a:picLocks noChangeAspect="1"/>
            </p:cNvPicPr>
            <p:nvPr/>
          </p:nvPicPr>
          <p:blipFill rotWithShape="1">
            <a:blip r:embed="rId4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1092"/>
            <a:stretch/>
          </p:blipFill>
          <p:spPr>
            <a:xfrm>
              <a:off x="8407021" y="95249"/>
              <a:ext cx="541579" cy="1202337"/>
            </a:xfrm>
            <a:prstGeom prst="rect">
              <a:avLst/>
            </a:prstGeom>
          </p:spPr>
        </p:pic>
      </p:grpSp>
      <p:grpSp>
        <p:nvGrpSpPr>
          <p:cNvPr id="18" name="群組 17"/>
          <p:cNvGrpSpPr/>
          <p:nvPr/>
        </p:nvGrpSpPr>
        <p:grpSpPr>
          <a:xfrm>
            <a:off x="101133" y="129483"/>
            <a:ext cx="685520" cy="1223733"/>
            <a:chOff x="101133" y="69849"/>
            <a:chExt cx="685520" cy="1223733"/>
          </a:xfrm>
        </p:grpSpPr>
        <p:pic>
          <p:nvPicPr>
            <p:cNvPr id="19" name="圖片 18"/>
            <p:cNvPicPr>
              <a:picLocks noChangeAspect="1"/>
            </p:cNvPicPr>
            <p:nvPr/>
          </p:nvPicPr>
          <p:blipFill rotWithShape="1">
            <a:blip r:embed="rId5" cstate="hqprint">
              <a:biLevel thresh="75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9510"/>
            <a:stretch/>
          </p:blipFill>
          <p:spPr>
            <a:xfrm>
              <a:off x="121696" y="69849"/>
              <a:ext cx="664957" cy="1223733"/>
            </a:xfrm>
            <a:prstGeom prst="rect">
              <a:avLst/>
            </a:prstGeom>
          </p:spPr>
        </p:pic>
        <p:pic>
          <p:nvPicPr>
            <p:cNvPr id="20" name="圖片 19"/>
            <p:cNvPicPr>
              <a:picLocks noChangeAspect="1"/>
            </p:cNvPicPr>
            <p:nvPr/>
          </p:nvPicPr>
          <p:blipFill rotWithShape="1">
            <a:blip r:embed="rId5" cstate="hqprint">
              <a:duotone>
                <a:schemeClr val="accent3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1102"/>
            <a:stretch/>
          </p:blipFill>
          <p:spPr>
            <a:xfrm>
              <a:off x="101133" y="82549"/>
              <a:ext cx="664957" cy="120221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7985001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群組 15"/>
          <p:cNvGrpSpPr/>
          <p:nvPr/>
        </p:nvGrpSpPr>
        <p:grpSpPr>
          <a:xfrm>
            <a:off x="1203549" y="1456403"/>
            <a:ext cx="6914723" cy="4003619"/>
            <a:chOff x="693538" y="1236596"/>
            <a:chExt cx="8020667" cy="4566958"/>
          </a:xfrm>
        </p:grpSpPr>
        <p:sp>
          <p:nvSpPr>
            <p:cNvPr id="14" name="文字方塊 13">
              <a:extLst>
                <a:ext uri="{FF2B5EF4-FFF2-40B4-BE49-F238E27FC236}">
                  <a16:creationId xmlns:a16="http://schemas.microsoft.com/office/drawing/2014/main" id="{925F5B31-A57F-44E9-B0FF-1A7B3D1E069C}"/>
                </a:ext>
              </a:extLst>
            </p:cNvPr>
            <p:cNvSpPr txBox="1"/>
            <p:nvPr/>
          </p:nvSpPr>
          <p:spPr>
            <a:xfrm>
              <a:off x="845940" y="1428199"/>
              <a:ext cx="7868265" cy="4375355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wrap="square" anchor="ctr">
              <a:noAutofit/>
            </a:bodyPr>
            <a:lstStyle/>
            <a:p>
              <a:pPr defTabSz="896111">
                <a:buSzPts val="5800"/>
                <a:defRPr sz="5880" b="1">
                  <a:solidFill>
                    <a:srgbClr val="7030A0"/>
                  </a:solidFill>
                </a:defRPr>
              </a:pPr>
              <a:r>
                <a:rPr lang="zh-TW" altLang="en-US" sz="2800" dirty="0">
                  <a:solidFill>
                    <a:schemeClr val="accent5">
                      <a:lumMod val="50000"/>
                    </a:schemeClr>
                  </a:solidFill>
                </a:rPr>
                <a:t>｛教师可自行搜集与「出租情人」相关的新闻，引起学生的学习动机｝</a:t>
              </a:r>
              <a:endParaRPr lang="en-US" altLang="zh-TW" sz="2800" dirty="0">
                <a:solidFill>
                  <a:schemeClr val="accent5">
                    <a:lumMod val="50000"/>
                  </a:schemeClr>
                </a:solidFill>
              </a:endParaRPr>
            </a:p>
          </p:txBody>
        </p:sp>
        <p:sp>
          <p:nvSpPr>
            <p:cNvPr id="15" name="文字方塊 14">
              <a:extLst>
                <a:ext uri="{FF2B5EF4-FFF2-40B4-BE49-F238E27FC236}">
                  <a16:creationId xmlns:a16="http://schemas.microsoft.com/office/drawing/2014/main" id="{CFEFA923-AF4E-49EB-A3B8-1681CD8F0D07}"/>
                </a:ext>
              </a:extLst>
            </p:cNvPr>
            <p:cNvSpPr txBox="1"/>
            <p:nvPr/>
          </p:nvSpPr>
          <p:spPr>
            <a:xfrm>
              <a:off x="693538" y="1236596"/>
              <a:ext cx="7868265" cy="4375355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wrap="square" lIns="144000" rIns="144000" anchor="ctr">
              <a:noAutofit/>
            </a:bodyPr>
            <a:lstStyle/>
            <a:p>
              <a:pPr>
                <a:buSzPct val="80000"/>
              </a:pPr>
              <a:r>
                <a:rPr lang="zh-TW" altLang="en-US" sz="3200" dirty="0">
                  <a:solidFill>
                    <a:schemeClr val="accent5">
                      <a:lumMod val="50000"/>
                    </a:schemeClr>
                  </a:solidFill>
                </a:rPr>
                <a:t>「出租情人」展现的是一种</a:t>
              </a:r>
              <a:r>
                <a:rPr lang="zh-TW" altLang="en-US" sz="3200" b="1" dirty="0">
                  <a:solidFill>
                    <a:srgbClr val="F55D4B"/>
                  </a:solidFill>
                </a:rPr>
                <a:t>恋爱观念及价值观扭曲</a:t>
              </a:r>
              <a:r>
                <a:rPr lang="zh-TW" altLang="en-US" sz="3200" dirty="0">
                  <a:solidFill>
                    <a:schemeClr val="accent5">
                      <a:lumMod val="50000"/>
                    </a:schemeClr>
                  </a:solidFill>
                </a:rPr>
                <a:t>的现象。</a:t>
              </a:r>
            </a:p>
          </p:txBody>
        </p:sp>
      </p:grpSp>
      <p:grpSp>
        <p:nvGrpSpPr>
          <p:cNvPr id="20" name="群組 19"/>
          <p:cNvGrpSpPr/>
          <p:nvPr/>
        </p:nvGrpSpPr>
        <p:grpSpPr>
          <a:xfrm>
            <a:off x="183623" y="5494033"/>
            <a:ext cx="635047" cy="1250403"/>
            <a:chOff x="183623" y="5547962"/>
            <a:chExt cx="635047" cy="1250403"/>
          </a:xfrm>
        </p:grpSpPr>
        <p:pic>
          <p:nvPicPr>
            <p:cNvPr id="21" name="圖片 20"/>
            <p:cNvPicPr>
              <a:picLocks noChangeAspect="1"/>
            </p:cNvPicPr>
            <p:nvPr/>
          </p:nvPicPr>
          <p:blipFill rotWithShape="1">
            <a:blip r:embed="rId2" cstate="hqprint">
              <a:biLevel thresh="75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6075"/>
            <a:stretch/>
          </p:blipFill>
          <p:spPr>
            <a:xfrm>
              <a:off x="204186" y="5556780"/>
              <a:ext cx="614484" cy="1241585"/>
            </a:xfrm>
            <a:prstGeom prst="rect">
              <a:avLst/>
            </a:prstGeom>
          </p:spPr>
        </p:pic>
        <p:pic>
          <p:nvPicPr>
            <p:cNvPr id="22" name="圖片 21"/>
            <p:cNvPicPr>
              <a:picLocks noChangeAspect="1"/>
            </p:cNvPicPr>
            <p:nvPr/>
          </p:nvPicPr>
          <p:blipFill rotWithShape="1">
            <a:blip r:embed="rId2" cstate="hqprint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6913"/>
            <a:stretch/>
          </p:blipFill>
          <p:spPr>
            <a:xfrm>
              <a:off x="183623" y="5547962"/>
              <a:ext cx="614484" cy="1230525"/>
            </a:xfrm>
            <a:prstGeom prst="rect">
              <a:avLst/>
            </a:prstGeom>
          </p:spPr>
        </p:pic>
      </p:grpSp>
      <p:grpSp>
        <p:nvGrpSpPr>
          <p:cNvPr id="23" name="群組 22"/>
          <p:cNvGrpSpPr/>
          <p:nvPr/>
        </p:nvGrpSpPr>
        <p:grpSpPr>
          <a:xfrm>
            <a:off x="8353745" y="5486721"/>
            <a:ext cx="668695" cy="1265026"/>
            <a:chOff x="8353745" y="5556294"/>
            <a:chExt cx="668695" cy="1265026"/>
          </a:xfrm>
        </p:grpSpPr>
        <p:pic>
          <p:nvPicPr>
            <p:cNvPr id="24" name="圖片 23"/>
            <p:cNvPicPr>
              <a:picLocks noChangeAspect="1"/>
            </p:cNvPicPr>
            <p:nvPr/>
          </p:nvPicPr>
          <p:blipFill>
            <a:blip r:embed="rId3" cstate="hqprint">
              <a:biLevel thresh="75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374308" y="5565112"/>
              <a:ext cx="648132" cy="1256208"/>
            </a:xfrm>
            <a:prstGeom prst="rect">
              <a:avLst/>
            </a:prstGeom>
          </p:spPr>
        </p:pic>
        <p:pic>
          <p:nvPicPr>
            <p:cNvPr id="25" name="圖片 24"/>
            <p:cNvPicPr>
              <a:picLocks noChangeAspect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353745" y="5556294"/>
              <a:ext cx="648132" cy="1256208"/>
            </a:xfrm>
            <a:prstGeom prst="rect">
              <a:avLst/>
            </a:prstGeom>
          </p:spPr>
        </p:pic>
      </p:grpSp>
      <p:grpSp>
        <p:nvGrpSpPr>
          <p:cNvPr id="26" name="群組 25"/>
          <p:cNvGrpSpPr/>
          <p:nvPr/>
        </p:nvGrpSpPr>
        <p:grpSpPr>
          <a:xfrm>
            <a:off x="8407021" y="119544"/>
            <a:ext cx="562142" cy="1236555"/>
            <a:chOff x="8407021" y="69849"/>
            <a:chExt cx="562142" cy="1236555"/>
          </a:xfrm>
        </p:grpSpPr>
        <p:pic>
          <p:nvPicPr>
            <p:cNvPr id="27" name="圖片 26"/>
            <p:cNvPicPr>
              <a:picLocks noChangeAspect="1"/>
            </p:cNvPicPr>
            <p:nvPr/>
          </p:nvPicPr>
          <p:blipFill rotWithShape="1">
            <a:blip r:embed="rId4" cstate="hqprint">
              <a:biLevel thresh="75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8562"/>
            <a:stretch/>
          </p:blipFill>
          <p:spPr>
            <a:xfrm>
              <a:off x="8427584" y="69849"/>
              <a:ext cx="541579" cy="1236555"/>
            </a:xfrm>
            <a:prstGeom prst="rect">
              <a:avLst/>
            </a:prstGeom>
          </p:spPr>
        </p:pic>
        <p:pic>
          <p:nvPicPr>
            <p:cNvPr id="28" name="圖片 27"/>
            <p:cNvPicPr>
              <a:picLocks noChangeAspect="1"/>
            </p:cNvPicPr>
            <p:nvPr/>
          </p:nvPicPr>
          <p:blipFill rotWithShape="1">
            <a:blip r:embed="rId4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1092"/>
            <a:stretch/>
          </p:blipFill>
          <p:spPr>
            <a:xfrm>
              <a:off x="8407021" y="95249"/>
              <a:ext cx="541579" cy="1202337"/>
            </a:xfrm>
            <a:prstGeom prst="rect">
              <a:avLst/>
            </a:prstGeom>
          </p:spPr>
        </p:pic>
      </p:grpSp>
      <p:grpSp>
        <p:nvGrpSpPr>
          <p:cNvPr id="29" name="群組 28"/>
          <p:cNvGrpSpPr/>
          <p:nvPr/>
        </p:nvGrpSpPr>
        <p:grpSpPr>
          <a:xfrm>
            <a:off x="101133" y="129483"/>
            <a:ext cx="685520" cy="1223733"/>
            <a:chOff x="101133" y="69849"/>
            <a:chExt cx="685520" cy="1223733"/>
          </a:xfrm>
        </p:grpSpPr>
        <p:pic>
          <p:nvPicPr>
            <p:cNvPr id="31" name="圖片 30"/>
            <p:cNvPicPr>
              <a:picLocks noChangeAspect="1"/>
            </p:cNvPicPr>
            <p:nvPr/>
          </p:nvPicPr>
          <p:blipFill rotWithShape="1">
            <a:blip r:embed="rId5" cstate="hqprint">
              <a:biLevel thresh="75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9510"/>
            <a:stretch/>
          </p:blipFill>
          <p:spPr>
            <a:xfrm>
              <a:off x="121696" y="69849"/>
              <a:ext cx="664957" cy="1223733"/>
            </a:xfrm>
            <a:prstGeom prst="rect">
              <a:avLst/>
            </a:prstGeom>
          </p:spPr>
        </p:pic>
        <p:pic>
          <p:nvPicPr>
            <p:cNvPr id="32" name="圖片 31"/>
            <p:cNvPicPr>
              <a:picLocks noChangeAspect="1"/>
            </p:cNvPicPr>
            <p:nvPr/>
          </p:nvPicPr>
          <p:blipFill rotWithShape="1">
            <a:blip r:embed="rId5" cstate="hqprint">
              <a:duotone>
                <a:schemeClr val="accent3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1102"/>
            <a:stretch/>
          </p:blipFill>
          <p:spPr>
            <a:xfrm>
              <a:off x="101133" y="82549"/>
              <a:ext cx="664957" cy="120221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860196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8" name="文字方塊 6"/>
          <p:cNvSpPr txBox="1"/>
          <p:nvPr/>
        </p:nvSpPr>
        <p:spPr>
          <a:xfrm>
            <a:off x="1576701" y="759946"/>
            <a:ext cx="5632309" cy="156966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rIns="45719">
            <a:spAutoFit/>
          </a:bodyPr>
          <a:lstStyle/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800" b="1">
                <a:solidFill>
                  <a:srgbClr val="2C3E50"/>
                </a:solidFill>
                <a:latin typeface="華康中圓體"/>
                <a:ea typeface="華康中圓體"/>
                <a:cs typeface="華康中圓體"/>
                <a:sym typeface="華康中圓體"/>
              </a:defRPr>
            </a:pPr>
            <a:r>
              <a:rPr kumimoji="0" sz="4800" b="1" i="0" u="none" strike="noStrike" kern="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sym typeface="華康中圓體"/>
              </a:rPr>
              <a:t>活动</a:t>
            </a:r>
            <a:r>
              <a:rPr kumimoji="0" lang="zh-TW" altLang="en-US" sz="4800" b="1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sym typeface="華康中圓體"/>
              </a:rPr>
              <a:t>二</a:t>
            </a:r>
            <a:endParaRPr kumimoji="0" sz="4800" b="1" i="0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uLnTx/>
              <a:uFillTx/>
              <a:latin typeface="微軟正黑體" panose="020B0604030504040204" pitchFamily="34" charset="-120"/>
              <a:ea typeface="微軟正黑體" panose="020B0604030504040204" pitchFamily="34" charset="-120"/>
              <a:sym typeface="華康中圓體"/>
            </a:endParaRPr>
          </a:p>
          <a:p>
            <a:pPr lvl="0" defTabSz="914400" hangingPunct="0">
              <a:defRPr sz="4800" b="1">
                <a:solidFill>
                  <a:srgbClr val="2C3E50"/>
                </a:solidFill>
                <a:latin typeface="華康中圓體"/>
                <a:ea typeface="華康中圓體"/>
                <a:cs typeface="華康中圓體"/>
                <a:sym typeface="華康中圓體"/>
              </a:defRPr>
            </a:pPr>
            <a:r>
              <a:rPr kumimoji="0" sz="4800" b="1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sym typeface="華康中圓體"/>
              </a:rPr>
              <a:t>「</a:t>
            </a:r>
            <a:r>
              <a:rPr kumimoji="0" sz="4800" b="1" i="0" u="none" strike="noStrike" kern="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sym typeface="華康中圓體"/>
              </a:rPr>
              <a:t>出租情人</a:t>
            </a:r>
            <a:r>
              <a:rPr kumimoji="0" sz="4800" b="1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sym typeface="華康中圓體"/>
              </a:rPr>
              <a:t>」</a:t>
            </a:r>
            <a:r>
              <a:rPr lang="zh-HK" altLang="en-US" sz="4800" b="1" kern="0" dirty="0">
                <a:solidFill>
                  <a:srgbClr val="00206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sym typeface="華康中圓體"/>
              </a:rPr>
              <a:t>的</a:t>
            </a:r>
            <a:r>
              <a:rPr lang="zh-TW" altLang="en-US" sz="4800" b="1" kern="0" dirty="0">
                <a:solidFill>
                  <a:srgbClr val="00206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sym typeface="華康中圓體"/>
              </a:rPr>
              <a:t>诱惑</a:t>
            </a:r>
            <a:endParaRPr kumimoji="0" sz="4800" b="1" i="0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uLnTx/>
              <a:uFillTx/>
              <a:latin typeface="微軟正黑體" panose="020B0604030504040204" pitchFamily="34" charset="-120"/>
              <a:ea typeface="微軟正黑體" panose="020B0604030504040204" pitchFamily="34" charset="-120"/>
              <a:sym typeface="華康中圓體"/>
            </a:endParaRPr>
          </a:p>
        </p:txBody>
      </p:sp>
      <p:grpSp>
        <p:nvGrpSpPr>
          <p:cNvPr id="4" name="群組 3"/>
          <p:cNvGrpSpPr/>
          <p:nvPr/>
        </p:nvGrpSpPr>
        <p:grpSpPr>
          <a:xfrm>
            <a:off x="1769294" y="1544776"/>
            <a:ext cx="2380971" cy="5148082"/>
            <a:chOff x="1769294" y="1544776"/>
            <a:chExt cx="2380971" cy="5148082"/>
          </a:xfrm>
        </p:grpSpPr>
        <p:pic>
          <p:nvPicPr>
            <p:cNvPr id="3" name="圖片 2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9670"/>
            <a:stretch/>
          </p:blipFill>
          <p:spPr>
            <a:xfrm>
              <a:off x="1809396" y="2149696"/>
              <a:ext cx="2340869" cy="4430008"/>
            </a:xfrm>
            <a:prstGeom prst="rect">
              <a:avLst/>
            </a:prstGeom>
          </p:spPr>
        </p:pic>
        <p:pic>
          <p:nvPicPr>
            <p:cNvPr id="2" name="圖片 1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69294" y="1544776"/>
              <a:ext cx="2365253" cy="5148082"/>
            </a:xfrm>
            <a:prstGeom prst="rect">
              <a:avLst/>
            </a:prstGeom>
          </p:spPr>
        </p:pic>
      </p:grpSp>
      <p:sp>
        <p:nvSpPr>
          <p:cNvPr id="13" name="矩形 17">
            <a:extLst>
              <a:ext uri="{FF2B5EF4-FFF2-40B4-BE49-F238E27FC236}">
                <a16:creationId xmlns:a16="http://schemas.microsoft.com/office/drawing/2014/main" id="{258A0698-AB30-409D-8187-E5ABF833FA18}"/>
              </a:ext>
            </a:extLst>
          </p:cNvPr>
          <p:cNvSpPr txBox="1"/>
          <p:nvPr/>
        </p:nvSpPr>
        <p:spPr>
          <a:xfrm>
            <a:off x="111640" y="6482470"/>
            <a:ext cx="2860718" cy="30777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rIns="45719">
            <a:spAutoFit/>
          </a:bodyPr>
          <a:lstStyle/>
          <a:p>
            <a:pPr>
              <a:defRPr sz="1400"/>
            </a:pPr>
            <a:r>
              <a:rPr dirty="0" err="1">
                <a:latin typeface="+mn-lt"/>
                <a:ea typeface="+mn-ea"/>
                <a:cs typeface="+mn-cs"/>
                <a:sym typeface="Helvetica"/>
              </a:rPr>
              <a:t>图片来源</a:t>
            </a:r>
            <a:r>
              <a:rPr dirty="0"/>
              <a:t>: </a:t>
            </a:r>
            <a:r>
              <a:rPr lang="en-US" dirty="0"/>
              <a:t>https://www.freepik.com/</a:t>
            </a:r>
            <a:endParaRPr dirty="0"/>
          </a:p>
        </p:txBody>
      </p:sp>
      <p:pic>
        <p:nvPicPr>
          <p:cNvPr id="6" name="圖片 5"/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03816" y="2454907"/>
            <a:ext cx="1421638" cy="3870386"/>
          </a:xfrm>
          <a:prstGeom prst="rect">
            <a:avLst/>
          </a:prstGeom>
        </p:spPr>
      </p:pic>
      <p:pic>
        <p:nvPicPr>
          <p:cNvPr id="7" name="圖片 6"/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68067" y="4610100"/>
            <a:ext cx="1806358" cy="1595947"/>
          </a:xfrm>
          <a:prstGeom prst="rect">
            <a:avLst/>
          </a:prstGeom>
        </p:spPr>
      </p:pic>
      <p:pic>
        <p:nvPicPr>
          <p:cNvPr id="8" name="圖片 7"/>
          <p:cNvPicPr>
            <a:picLocks noChangeAspect="1"/>
          </p:cNvPicPr>
          <p:nvPr/>
        </p:nvPicPr>
        <p:blipFill>
          <a:blip r:embed="rId7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77137">
            <a:off x="5875980" y="3940055"/>
            <a:ext cx="1227449" cy="10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4537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圖片 8"/>
          <p:cNvPicPr>
            <a:picLocks noChangeAspect="1"/>
          </p:cNvPicPr>
          <p:nvPr/>
        </p:nvPicPr>
        <p:blipFill>
          <a:blip r:embed="rId3" cstate="print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33048">
            <a:off x="4917268" y="4576447"/>
            <a:ext cx="3780138" cy="2251336"/>
          </a:xfrm>
          <a:prstGeom prst="rect">
            <a:avLst/>
          </a:prstGeom>
        </p:spPr>
      </p:pic>
      <p:pic>
        <p:nvPicPr>
          <p:cNvPr id="8" name="圖片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02030">
            <a:off x="4903875" y="3162518"/>
            <a:ext cx="4655544" cy="2292766"/>
          </a:xfrm>
          <a:prstGeom prst="rect">
            <a:avLst/>
          </a:prstGeom>
        </p:spPr>
      </p:pic>
      <p:pic>
        <p:nvPicPr>
          <p:cNvPr id="7" name="圖片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14148">
            <a:off x="5157208" y="1695056"/>
            <a:ext cx="4270550" cy="2309170"/>
          </a:xfrm>
          <a:prstGeom prst="rect">
            <a:avLst/>
          </a:prstGeom>
        </p:spPr>
      </p:pic>
      <p:pic>
        <p:nvPicPr>
          <p:cNvPr id="6" name="圖片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192610">
            <a:off x="5008804" y="111166"/>
            <a:ext cx="4457606" cy="2339453"/>
          </a:xfrm>
          <a:prstGeom prst="rect">
            <a:avLst/>
          </a:prstGeom>
        </p:spPr>
      </p:pic>
      <p:pic>
        <p:nvPicPr>
          <p:cNvPr id="5" name="圖片 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600038" flipH="1">
            <a:off x="189331" y="4511799"/>
            <a:ext cx="3898185" cy="1992512"/>
          </a:xfrm>
          <a:prstGeom prst="rect">
            <a:avLst/>
          </a:prstGeom>
        </p:spPr>
      </p:pic>
      <p:pic>
        <p:nvPicPr>
          <p:cNvPr id="4" name="圖片 3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832127" flipH="1">
            <a:off x="599589" y="3108621"/>
            <a:ext cx="3025445" cy="1807468"/>
          </a:xfrm>
          <a:prstGeom prst="rect">
            <a:avLst/>
          </a:prstGeom>
        </p:spPr>
      </p:pic>
      <p:pic>
        <p:nvPicPr>
          <p:cNvPr id="3" name="圖片 2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12264" flipH="1">
            <a:off x="79760" y="1381649"/>
            <a:ext cx="3284673" cy="2223529"/>
          </a:xfrm>
          <a:prstGeom prst="rect">
            <a:avLst/>
          </a:prstGeom>
        </p:spPr>
      </p:pic>
      <p:pic>
        <p:nvPicPr>
          <p:cNvPr id="2" name="圖片 1"/>
          <p:cNvPicPr>
            <a:picLocks noChangeAspect="1"/>
          </p:cNvPicPr>
          <p:nvPr/>
        </p:nvPicPr>
        <p:blipFill>
          <a:blip r:embed="rId10" cstate="print">
            <a:duotone>
              <a:prstClr val="black"/>
              <a:srgbClr val="7B3536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42744" flipH="1">
            <a:off x="777286" y="518669"/>
            <a:ext cx="2670053" cy="1398901"/>
          </a:xfrm>
          <a:prstGeom prst="rect">
            <a:avLst/>
          </a:prstGeom>
        </p:spPr>
      </p:pic>
      <p:sp>
        <p:nvSpPr>
          <p:cNvPr id="1456" name="文字方塊 1"/>
          <p:cNvSpPr txBox="1"/>
          <p:nvPr/>
        </p:nvSpPr>
        <p:spPr>
          <a:xfrm>
            <a:off x="3220952" y="599040"/>
            <a:ext cx="2593017" cy="70788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/>
          <a:p>
            <a:pPr marL="0" marR="0" lvl="0" indent="0" algn="ctr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1">
                <a:solidFill>
                  <a:srgbClr val="3D808C"/>
                </a:solidFill>
                <a:latin typeface="華康中圓體"/>
                <a:ea typeface="華康中圓體"/>
                <a:cs typeface="華康中圓體"/>
                <a:sym typeface="華康中圓體"/>
              </a:defRPr>
            </a:pPr>
            <a:r>
              <a:rPr kumimoji="0" sz="4000" b="1" i="0" u="none" strike="noStrike" kern="0" cap="none" spc="0" normalizeH="0" baseline="0" noProof="0" dirty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sym typeface="華康中圓體"/>
              </a:rPr>
              <a:t>EYE (16岁)</a:t>
            </a:r>
          </a:p>
        </p:txBody>
      </p:sp>
      <p:sp>
        <p:nvSpPr>
          <p:cNvPr id="1460" name="矩形 26"/>
          <p:cNvSpPr txBox="1"/>
          <p:nvPr/>
        </p:nvSpPr>
        <p:spPr>
          <a:xfrm rot="272256">
            <a:off x="6369592" y="3940921"/>
            <a:ext cx="2317250" cy="83099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9" tIns="45719" rIns="45719" bIns="45719" numCol="1" anchor="t">
            <a:spAutoFit/>
          </a:bodyPr>
          <a:lstStyle/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 b="1">
                <a:solidFill>
                  <a:srgbClr val="FFFFFF"/>
                </a:solidFill>
                <a:latin typeface="華康中圓體"/>
                <a:ea typeface="華康中圓體"/>
                <a:cs typeface="華康中圓體"/>
                <a:sym typeface="華康中圓體"/>
              </a:defRPr>
            </a:pPr>
            <a:r>
              <a:rPr kumimoji="0" sz="2400" b="1" i="0" u="none" strike="noStrike" kern="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sym typeface="華康中圓體"/>
              </a:rPr>
              <a:t>想买专业级单簧管以参加比赛</a:t>
            </a:r>
            <a:endParaRPr kumimoji="0" sz="24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軟正黑體" panose="020B0604030504040204" pitchFamily="34" charset="-120"/>
              <a:ea typeface="微軟正黑體" panose="020B0604030504040204" pitchFamily="34" charset="-120"/>
              <a:sym typeface="華康中圓體"/>
            </a:endParaRPr>
          </a:p>
        </p:txBody>
      </p:sp>
      <p:sp>
        <p:nvSpPr>
          <p:cNvPr id="1463" name="矩形 29"/>
          <p:cNvSpPr txBox="1"/>
          <p:nvPr/>
        </p:nvSpPr>
        <p:spPr>
          <a:xfrm rot="543524">
            <a:off x="6386544" y="5406929"/>
            <a:ext cx="1582525" cy="83099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9" tIns="45719" rIns="45719" bIns="45719" numCol="1" anchor="t">
            <a:spAutoFit/>
          </a:bodyPr>
          <a:lstStyle>
            <a:lvl1pPr>
              <a:defRPr sz="3200" b="1">
                <a:solidFill>
                  <a:srgbClr val="FFFFFF"/>
                </a:solidFill>
                <a:latin typeface="華康中圓體"/>
                <a:ea typeface="華康中圓體"/>
                <a:cs typeface="華康中圓體"/>
                <a:sym typeface="華康中圓體"/>
              </a:defRPr>
            </a:lvl1pPr>
          </a:lstStyle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2400" b="1" i="0" u="none" strike="noStrike" kern="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sym typeface="華康中圓體"/>
              </a:rPr>
              <a:t>很重视她</a:t>
            </a:r>
            <a:br>
              <a:rPr kumimoji="0" 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sym typeface="華康中圓體"/>
              </a:rPr>
            </a:br>
            <a:r>
              <a:rPr kumimoji="0" sz="2400" b="1" i="0" u="none" strike="noStrike" kern="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sym typeface="華康中圓體"/>
              </a:rPr>
              <a:t>的朋友</a:t>
            </a:r>
            <a:endParaRPr kumimoji="0" sz="24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軟正黑體" panose="020B0604030504040204" pitchFamily="34" charset="-120"/>
              <a:ea typeface="微軟正黑體" panose="020B0604030504040204" pitchFamily="34" charset="-120"/>
              <a:sym typeface="華康中圓體"/>
            </a:endParaRPr>
          </a:p>
        </p:txBody>
      </p:sp>
      <p:sp>
        <p:nvSpPr>
          <p:cNvPr id="1469" name="文字方塊 35"/>
          <p:cNvSpPr txBox="1"/>
          <p:nvPr/>
        </p:nvSpPr>
        <p:spPr>
          <a:xfrm rot="20630164">
            <a:off x="879136" y="5202173"/>
            <a:ext cx="2118326" cy="83099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9" tIns="45719" rIns="45719" bIns="45719" numCol="1" anchor="t">
            <a:spAutoFit/>
          </a:bodyPr>
          <a:lstStyle/>
          <a:p>
            <a:pPr marL="0" marR="0" lvl="0" indent="0" algn="ctr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800" b="1">
                <a:solidFill>
                  <a:srgbClr val="FFFFFF"/>
                </a:solidFill>
                <a:latin typeface="華康中圓體"/>
                <a:ea typeface="華康中圓體"/>
                <a:cs typeface="華康中圓體"/>
                <a:sym typeface="華康中圓體"/>
              </a:defRPr>
            </a:pPr>
            <a:r>
              <a:rPr kumimoji="0" sz="2400" b="1" i="0" u="none" strike="noStrike" kern="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sym typeface="華康中圓體"/>
              </a:rPr>
              <a:t>在网上看见PTGF资讯</a:t>
            </a:r>
            <a:endParaRPr kumimoji="0" sz="24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軟正黑體" panose="020B0604030504040204" pitchFamily="34" charset="-120"/>
              <a:ea typeface="微軟正黑體" panose="020B0604030504040204" pitchFamily="34" charset="-120"/>
              <a:sym typeface="華康中圓體"/>
            </a:endParaRPr>
          </a:p>
        </p:txBody>
      </p:sp>
      <p:sp>
        <p:nvSpPr>
          <p:cNvPr id="1475" name="文字方塊 41"/>
          <p:cNvSpPr txBox="1"/>
          <p:nvPr/>
        </p:nvSpPr>
        <p:spPr>
          <a:xfrm rot="21226881">
            <a:off x="6365998" y="877357"/>
            <a:ext cx="2277884" cy="83099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9" tIns="45719" rIns="45719" bIns="45719" numCol="1" anchor="t">
            <a:spAutoFit/>
          </a:bodyPr>
          <a:lstStyle>
            <a:lvl1pPr algn="ctr">
              <a:defRPr sz="2800" b="1">
                <a:solidFill>
                  <a:srgbClr val="FFFFFF"/>
                </a:solidFill>
                <a:latin typeface="華康中圓體"/>
                <a:ea typeface="華康中圓體"/>
                <a:cs typeface="華康中圓體"/>
                <a:sym typeface="華康中圓體"/>
              </a:defRPr>
            </a:lvl1pPr>
          </a:lstStyle>
          <a:p>
            <a:pPr marL="0" marR="0" lvl="0" indent="0" algn="ctr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2400" b="1" i="0" u="none" strike="noStrike" kern="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sym typeface="華康中圓體"/>
              </a:rPr>
              <a:t>网上买卖二手物品，生意少</a:t>
            </a:r>
            <a:endParaRPr kumimoji="0" sz="24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軟正黑體" panose="020B0604030504040204" pitchFamily="34" charset="-120"/>
              <a:ea typeface="微軟正黑體" panose="020B0604030504040204" pitchFamily="34" charset="-120"/>
              <a:sym typeface="華康中圓體"/>
            </a:endParaRPr>
          </a:p>
        </p:txBody>
      </p:sp>
      <p:sp>
        <p:nvSpPr>
          <p:cNvPr id="1478" name="文字方塊 44"/>
          <p:cNvSpPr txBox="1"/>
          <p:nvPr/>
        </p:nvSpPr>
        <p:spPr>
          <a:xfrm rot="20879166">
            <a:off x="917670" y="3870998"/>
            <a:ext cx="2118326" cy="46166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9" tIns="45719" rIns="45719" bIns="45719" numCol="1" anchor="t">
            <a:spAutoFit/>
          </a:bodyPr>
          <a:lstStyle>
            <a:lvl1pPr algn="ctr">
              <a:defRPr sz="3600" b="1">
                <a:solidFill>
                  <a:srgbClr val="FFFFFF"/>
                </a:solidFill>
                <a:latin typeface="華康中圓體"/>
                <a:ea typeface="華康中圓體"/>
                <a:cs typeface="華康中圓體"/>
                <a:sym typeface="華康中圓體"/>
              </a:defRPr>
            </a:lvl1pPr>
          </a:lstStyle>
          <a:p>
            <a:pPr marL="0" marR="0" lvl="0" indent="0" algn="ctr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2400" b="1" i="0" u="none" strike="noStrike" kern="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sym typeface="華康中圓體"/>
              </a:rPr>
              <a:t>热爱音乐</a:t>
            </a:r>
            <a:endParaRPr kumimoji="0" sz="24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軟正黑體" panose="020B0604030504040204" pitchFamily="34" charset="-120"/>
              <a:ea typeface="微軟正黑體" panose="020B0604030504040204" pitchFamily="34" charset="-120"/>
              <a:sym typeface="華康中圓體"/>
            </a:endParaRPr>
          </a:p>
        </p:txBody>
      </p:sp>
      <p:sp>
        <p:nvSpPr>
          <p:cNvPr id="1481" name="矩形 47"/>
          <p:cNvSpPr txBox="1"/>
          <p:nvPr/>
        </p:nvSpPr>
        <p:spPr>
          <a:xfrm rot="356975">
            <a:off x="1517603" y="1028331"/>
            <a:ext cx="1015661" cy="46166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9" tIns="45719" rIns="45719" bIns="45719" numCol="1" anchor="t">
            <a:spAutoFit/>
          </a:bodyPr>
          <a:lstStyle>
            <a:lvl1pPr>
              <a:defRPr sz="3600" b="1">
                <a:solidFill>
                  <a:srgbClr val="FFFFFF"/>
                </a:solidFill>
                <a:latin typeface="華康中圓體"/>
                <a:ea typeface="華康中圓體"/>
                <a:cs typeface="華康中圓體"/>
                <a:sym typeface="華康中圓體"/>
              </a:defRPr>
            </a:lvl1pPr>
          </a:lstStyle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2400" b="1" i="0" u="none" strike="noStrike" kern="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sym typeface="華康中圓體"/>
              </a:rPr>
              <a:t>中学生</a:t>
            </a:r>
            <a:endParaRPr kumimoji="0" sz="2400" b="1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微軟正黑體" panose="020B0604030504040204" pitchFamily="34" charset="-120"/>
              <a:ea typeface="微軟正黑體" panose="020B0604030504040204" pitchFamily="34" charset="-120"/>
              <a:sym typeface="華康中圓體"/>
            </a:endParaRPr>
          </a:p>
        </p:txBody>
      </p:sp>
      <p:sp>
        <p:nvSpPr>
          <p:cNvPr id="1466" name="矩形 32"/>
          <p:cNvSpPr txBox="1"/>
          <p:nvPr/>
        </p:nvSpPr>
        <p:spPr>
          <a:xfrm rot="21358177">
            <a:off x="768510" y="2130041"/>
            <a:ext cx="1599042" cy="83099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9" tIns="45719" rIns="45719" bIns="45719" numCol="1" anchor="t">
            <a:spAutoFit/>
          </a:bodyPr>
          <a:lstStyle>
            <a:lvl1pPr algn="ctr">
              <a:defRPr sz="3600" b="1">
                <a:solidFill>
                  <a:srgbClr val="FFFFFF"/>
                </a:solidFill>
                <a:latin typeface="華康中圓體"/>
                <a:ea typeface="華康中圓體"/>
                <a:cs typeface="華康中圓體"/>
                <a:sym typeface="華康中圓體"/>
              </a:defRPr>
            </a:lvl1pPr>
          </a:lstStyle>
          <a:p>
            <a:pPr marL="0" marR="0" lvl="0" indent="0" algn="ctr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2400" b="1" i="0" u="none" strike="noStrike" kern="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sym typeface="華康中圓體"/>
              </a:rPr>
              <a:t>家庭经济状况不佳</a:t>
            </a:r>
            <a:endParaRPr kumimoji="0" sz="2400" b="1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微軟正黑體" panose="020B0604030504040204" pitchFamily="34" charset="-120"/>
              <a:ea typeface="微軟正黑體" panose="020B0604030504040204" pitchFamily="34" charset="-120"/>
              <a:sym typeface="華康中圓體"/>
            </a:endParaRPr>
          </a:p>
        </p:txBody>
      </p:sp>
      <p:sp>
        <p:nvSpPr>
          <p:cNvPr id="1472" name="矩形 38"/>
          <p:cNvSpPr txBox="1"/>
          <p:nvPr/>
        </p:nvSpPr>
        <p:spPr>
          <a:xfrm rot="346076">
            <a:off x="6363579" y="2501928"/>
            <a:ext cx="2318421" cy="83099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9" tIns="45719" rIns="45719" bIns="45719" numCol="1" anchor="t">
            <a:spAutoFit/>
          </a:bodyPr>
          <a:lstStyle>
            <a:lvl1pPr algn="ctr">
              <a:defRPr sz="2800" b="1">
                <a:solidFill>
                  <a:srgbClr val="FFFFFF"/>
                </a:solidFill>
                <a:latin typeface="華康中圓體"/>
                <a:ea typeface="華康中圓體"/>
                <a:cs typeface="華康中圓體"/>
                <a:sym typeface="華康中圓體"/>
              </a:defRPr>
            </a:lvl1pPr>
          </a:lstStyle>
          <a:p>
            <a:pPr marL="0" marR="0" lvl="0" indent="0" algn="ctr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2400" b="1" i="0" u="none" strike="noStrike" kern="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sym typeface="華康中圓體"/>
              </a:rPr>
              <a:t>不少朋友来自</a:t>
            </a:r>
            <a:br>
              <a:rPr kumimoji="0" 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sym typeface="華康中圓體"/>
              </a:rPr>
            </a:br>
            <a:r>
              <a:rPr kumimoji="0" sz="2400" b="1" i="0" u="none" strike="noStrike" kern="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sym typeface="華康中圓體"/>
              </a:rPr>
              <a:t>富裕的家庭</a:t>
            </a:r>
            <a:endParaRPr kumimoji="0" sz="24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軟正黑體" panose="020B0604030504040204" pitchFamily="34" charset="-120"/>
              <a:ea typeface="微軟正黑體" panose="020B0604030504040204" pitchFamily="34" charset="-120"/>
              <a:sym typeface="華康中圓體"/>
            </a:endParaRPr>
          </a:p>
        </p:txBody>
      </p:sp>
      <p:grpSp>
        <p:nvGrpSpPr>
          <p:cNvPr id="22" name="群組 21"/>
          <p:cNvGrpSpPr/>
          <p:nvPr/>
        </p:nvGrpSpPr>
        <p:grpSpPr>
          <a:xfrm>
            <a:off x="3360490" y="873279"/>
            <a:ext cx="2380971" cy="5148082"/>
            <a:chOff x="1769294" y="1544776"/>
            <a:chExt cx="2380971" cy="5148082"/>
          </a:xfrm>
        </p:grpSpPr>
        <p:pic>
          <p:nvPicPr>
            <p:cNvPr id="23" name="圖片 22"/>
            <p:cNvPicPr>
              <a:picLocks noChangeAspect="1"/>
            </p:cNvPicPr>
            <p:nvPr/>
          </p:nvPicPr>
          <p:blipFill rotWithShape="1"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9670"/>
            <a:stretch/>
          </p:blipFill>
          <p:spPr>
            <a:xfrm>
              <a:off x="1809396" y="2149696"/>
              <a:ext cx="2340869" cy="4430008"/>
            </a:xfrm>
            <a:prstGeom prst="rect">
              <a:avLst/>
            </a:prstGeom>
          </p:spPr>
        </p:pic>
        <p:pic>
          <p:nvPicPr>
            <p:cNvPr id="24" name="圖片 23"/>
            <p:cNvPicPr>
              <a:picLocks noChangeAspect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69294" y="1544776"/>
              <a:ext cx="2365253" cy="5148082"/>
            </a:xfrm>
            <a:prstGeom prst="rect">
              <a:avLst/>
            </a:prstGeom>
          </p:spPr>
        </p:pic>
      </p:grpSp>
      <p:sp>
        <p:nvSpPr>
          <p:cNvPr id="26" name="矩形 17">
            <a:extLst>
              <a:ext uri="{FF2B5EF4-FFF2-40B4-BE49-F238E27FC236}">
                <a16:creationId xmlns:a16="http://schemas.microsoft.com/office/drawing/2014/main" id="{258A0698-AB30-409D-8187-E5ABF833FA18}"/>
              </a:ext>
            </a:extLst>
          </p:cNvPr>
          <p:cNvSpPr txBox="1"/>
          <p:nvPr/>
        </p:nvSpPr>
        <p:spPr>
          <a:xfrm>
            <a:off x="111640" y="6482470"/>
            <a:ext cx="2860718" cy="30777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rIns="45719">
            <a:spAutoFit/>
          </a:bodyPr>
          <a:lstStyle/>
          <a:p>
            <a:pPr>
              <a:defRPr sz="1400"/>
            </a:pPr>
            <a:r>
              <a:rPr dirty="0" err="1">
                <a:latin typeface="+mn-lt"/>
                <a:ea typeface="+mn-ea"/>
                <a:cs typeface="+mn-cs"/>
                <a:sym typeface="Helvetica"/>
              </a:rPr>
              <a:t>图片来源</a:t>
            </a:r>
            <a:r>
              <a:rPr dirty="0"/>
              <a:t>: </a:t>
            </a:r>
            <a:r>
              <a:rPr lang="en-US" dirty="0"/>
              <a:t>https://www.freepik.com/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8709268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標題 3"/>
          <p:cNvSpPr txBox="1">
            <a:spLocks/>
          </p:cNvSpPr>
          <p:nvPr/>
        </p:nvSpPr>
        <p:spPr>
          <a:xfrm>
            <a:off x="1131749" y="653915"/>
            <a:ext cx="6880501" cy="777001"/>
          </a:xfrm>
          <a:prstGeom prst="rect">
            <a:avLst/>
          </a:prstGeom>
        </p:spPr>
        <p:txBody>
          <a:bodyPr>
            <a:noAutofit/>
          </a:bodyPr>
          <a:lstStyle>
            <a:lvl1pPr marL="0" marR="0" indent="0" algn="ctr" defTabSz="850391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48" b="1" i="0" u="none" strike="noStrike" cap="none" spc="0" baseline="0">
                <a:solidFill>
                  <a:srgbClr val="F55D4B"/>
                </a:solidFill>
                <a:uFillTx/>
                <a:latin typeface="華康中圓體"/>
                <a:ea typeface="華康中圓體"/>
                <a:cs typeface="華康中圓體"/>
                <a:sym typeface="華康中圓體"/>
              </a:defRPr>
            </a:lvl1pPr>
            <a:lvl2pPr marL="0" marR="0" indent="0" algn="ctr" defTabSz="914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800" b="1" i="0" u="none" strike="noStrike" cap="none" spc="0" baseline="0">
                <a:solidFill>
                  <a:srgbClr val="F55D4B"/>
                </a:solidFill>
                <a:uFillTx/>
                <a:latin typeface="Amatic SC"/>
                <a:ea typeface="Amatic SC"/>
                <a:cs typeface="Amatic SC"/>
                <a:sym typeface="Amatic SC"/>
              </a:defRPr>
            </a:lvl2pPr>
            <a:lvl3pPr marL="0" marR="0" indent="0" algn="ctr" defTabSz="914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800" b="1" i="0" u="none" strike="noStrike" cap="none" spc="0" baseline="0">
                <a:solidFill>
                  <a:srgbClr val="F55D4B"/>
                </a:solidFill>
                <a:uFillTx/>
                <a:latin typeface="Amatic SC"/>
                <a:ea typeface="Amatic SC"/>
                <a:cs typeface="Amatic SC"/>
                <a:sym typeface="Amatic SC"/>
              </a:defRPr>
            </a:lvl3pPr>
            <a:lvl4pPr marL="0" marR="0" indent="0" algn="ctr" defTabSz="914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800" b="1" i="0" u="none" strike="noStrike" cap="none" spc="0" baseline="0">
                <a:solidFill>
                  <a:srgbClr val="F55D4B"/>
                </a:solidFill>
                <a:uFillTx/>
                <a:latin typeface="Amatic SC"/>
                <a:ea typeface="Amatic SC"/>
                <a:cs typeface="Amatic SC"/>
                <a:sym typeface="Amatic SC"/>
              </a:defRPr>
            </a:lvl4pPr>
            <a:lvl5pPr marL="0" marR="0" indent="0" algn="ctr" defTabSz="914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800" b="1" i="0" u="none" strike="noStrike" cap="none" spc="0" baseline="0">
                <a:solidFill>
                  <a:srgbClr val="F55D4B"/>
                </a:solidFill>
                <a:uFillTx/>
                <a:latin typeface="Amatic SC"/>
                <a:ea typeface="Amatic SC"/>
                <a:cs typeface="Amatic SC"/>
                <a:sym typeface="Amatic SC"/>
              </a:defRPr>
            </a:lvl5pPr>
            <a:lvl6pPr marL="0" marR="0" indent="0" algn="ctr" defTabSz="914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800" b="1" i="0" u="none" strike="noStrike" cap="none" spc="0" baseline="0">
                <a:solidFill>
                  <a:srgbClr val="F55D4B"/>
                </a:solidFill>
                <a:uFillTx/>
                <a:latin typeface="Amatic SC"/>
                <a:ea typeface="Amatic SC"/>
                <a:cs typeface="Amatic SC"/>
                <a:sym typeface="Amatic SC"/>
              </a:defRPr>
            </a:lvl6pPr>
            <a:lvl7pPr marL="0" marR="0" indent="0" algn="ctr" defTabSz="914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800" b="1" i="0" u="none" strike="noStrike" cap="none" spc="0" baseline="0">
                <a:solidFill>
                  <a:srgbClr val="F55D4B"/>
                </a:solidFill>
                <a:uFillTx/>
                <a:latin typeface="Amatic SC"/>
                <a:ea typeface="Amatic SC"/>
                <a:cs typeface="Amatic SC"/>
                <a:sym typeface="Amatic SC"/>
              </a:defRPr>
            </a:lvl7pPr>
            <a:lvl8pPr marL="0" marR="0" indent="0" algn="ctr" defTabSz="914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800" b="1" i="0" u="none" strike="noStrike" cap="none" spc="0" baseline="0">
                <a:solidFill>
                  <a:srgbClr val="F55D4B"/>
                </a:solidFill>
                <a:uFillTx/>
                <a:latin typeface="Amatic SC"/>
                <a:ea typeface="Amatic SC"/>
                <a:cs typeface="Amatic SC"/>
                <a:sym typeface="Amatic SC"/>
              </a:defRPr>
            </a:lvl8pPr>
            <a:lvl9pPr marL="0" marR="0" indent="0" algn="ctr" defTabSz="914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800" b="1" i="0" u="none" strike="noStrike" cap="none" spc="0" baseline="0">
                <a:solidFill>
                  <a:srgbClr val="F55D4B"/>
                </a:solidFill>
                <a:uFillTx/>
                <a:latin typeface="Amatic SC"/>
                <a:ea typeface="Amatic SC"/>
                <a:cs typeface="Amatic SC"/>
                <a:sym typeface="Amatic SC"/>
              </a:defRPr>
            </a:lvl9pPr>
          </a:lstStyle>
          <a:p>
            <a:r>
              <a:rPr lang="zh-TW" altLang="en-US" sz="4400" kern="0" dirty="0">
                <a:solidFill>
                  <a:srgbClr val="00206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出租情人的诱惑</a:t>
            </a:r>
          </a:p>
        </p:txBody>
      </p:sp>
      <p:sp>
        <p:nvSpPr>
          <p:cNvPr id="7" name="內容版面配置區 4"/>
          <p:cNvSpPr txBox="1">
            <a:spLocks/>
          </p:cNvSpPr>
          <p:nvPr/>
        </p:nvSpPr>
        <p:spPr>
          <a:xfrm>
            <a:off x="1131748" y="1619335"/>
            <a:ext cx="6310452" cy="4665002"/>
          </a:xfrm>
          <a:prstGeom prst="rect">
            <a:avLst/>
          </a:prstGeom>
        </p:spPr>
        <p:txBody>
          <a:bodyPr>
            <a:noAutofit/>
          </a:bodyPr>
          <a:lstStyle>
            <a:lvl1pPr marL="0" marR="0" indent="0" algn="l" defTabSz="914400" rtl="0" latinLnBrk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2C3E50"/>
              </a:buClr>
              <a:buSzPts val="2600"/>
              <a:buFont typeface="Helvetica"/>
              <a:buChar char="✖"/>
              <a:tabLst/>
              <a:defRPr sz="2600" b="0" i="0" u="none" strike="noStrike" cap="none" spc="0" baseline="0">
                <a:solidFill>
                  <a:srgbClr val="2C3E50"/>
                </a:solidFill>
                <a:uFillTx/>
                <a:latin typeface="Merriweather"/>
                <a:ea typeface="Merriweather"/>
                <a:cs typeface="Merriweather"/>
                <a:sym typeface="Merriweather"/>
              </a:defRPr>
            </a:lvl1pPr>
            <a:lvl2pPr marL="0" marR="0" indent="0" algn="l" defTabSz="914400" rtl="0" latinLnBrk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2C3E50"/>
              </a:buClr>
              <a:buSzPts val="2600"/>
              <a:buFont typeface="Helvetica"/>
              <a:buChar char="○"/>
              <a:tabLst/>
              <a:defRPr sz="2600" b="0" i="0" u="none" strike="noStrike" cap="none" spc="0" baseline="0">
                <a:solidFill>
                  <a:srgbClr val="2C3E50"/>
                </a:solidFill>
                <a:uFillTx/>
                <a:latin typeface="Merriweather"/>
                <a:ea typeface="Merriweather"/>
                <a:cs typeface="Merriweather"/>
                <a:sym typeface="Merriweather"/>
              </a:defRPr>
            </a:lvl2pPr>
            <a:lvl3pPr marL="0" marR="0" indent="0" algn="l" defTabSz="914400" rtl="0" latinLnBrk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2C3E50"/>
              </a:buClr>
              <a:buSzPts val="2600"/>
              <a:buFont typeface="Helvetica"/>
              <a:buChar char="■"/>
              <a:tabLst/>
              <a:defRPr sz="2600" b="0" i="0" u="none" strike="noStrike" cap="none" spc="0" baseline="0">
                <a:solidFill>
                  <a:srgbClr val="2C3E50"/>
                </a:solidFill>
                <a:uFillTx/>
                <a:latin typeface="Merriweather"/>
                <a:ea typeface="Merriweather"/>
                <a:cs typeface="Merriweather"/>
                <a:sym typeface="Merriweather"/>
              </a:defRPr>
            </a:lvl3pPr>
            <a:lvl4pPr marL="0" marR="0" indent="0" algn="l" defTabSz="914400" rtl="0" latinLnBrk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2C3E50"/>
              </a:buClr>
              <a:buSzPts val="2600"/>
              <a:buFont typeface="Helvetica"/>
              <a:buChar char="●"/>
              <a:tabLst/>
              <a:defRPr sz="2600" b="0" i="0" u="none" strike="noStrike" cap="none" spc="0" baseline="0">
                <a:solidFill>
                  <a:srgbClr val="2C3E50"/>
                </a:solidFill>
                <a:uFillTx/>
                <a:latin typeface="Merriweather"/>
                <a:ea typeface="Merriweather"/>
                <a:cs typeface="Merriweather"/>
                <a:sym typeface="Merriweather"/>
              </a:defRPr>
            </a:lvl4pPr>
            <a:lvl5pPr marL="0" marR="0" indent="0" algn="l" defTabSz="914400" rtl="0" latinLnBrk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2C3E50"/>
              </a:buClr>
              <a:buSzPts val="2600"/>
              <a:buFont typeface="Helvetica"/>
              <a:buChar char="○"/>
              <a:tabLst/>
              <a:defRPr sz="2600" b="0" i="0" u="none" strike="noStrike" cap="none" spc="0" baseline="0">
                <a:solidFill>
                  <a:srgbClr val="2C3E50"/>
                </a:solidFill>
                <a:uFillTx/>
                <a:latin typeface="Merriweather"/>
                <a:ea typeface="Merriweather"/>
                <a:cs typeface="Merriweather"/>
                <a:sym typeface="Merriweather"/>
              </a:defRPr>
            </a:lvl5pPr>
            <a:lvl6pPr marL="0" marR="0" indent="0" algn="l" defTabSz="914400" rtl="0" latinLnBrk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2C3E50"/>
              </a:buClr>
              <a:buSzPts val="2600"/>
              <a:buFont typeface="Helvetica"/>
              <a:buChar char="■"/>
              <a:tabLst/>
              <a:defRPr sz="2600" b="0" i="0" u="none" strike="noStrike" cap="none" spc="0" baseline="0">
                <a:solidFill>
                  <a:srgbClr val="2C3E50"/>
                </a:solidFill>
                <a:uFillTx/>
                <a:latin typeface="Merriweather"/>
                <a:ea typeface="Merriweather"/>
                <a:cs typeface="Merriweather"/>
                <a:sym typeface="Merriweather"/>
              </a:defRPr>
            </a:lvl6pPr>
            <a:lvl7pPr marL="0" marR="0" indent="0" algn="l" defTabSz="914400" rtl="0" latinLnBrk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2C3E50"/>
              </a:buClr>
              <a:buSzPts val="2600"/>
              <a:buFont typeface="Helvetica"/>
              <a:buChar char="●"/>
              <a:tabLst/>
              <a:defRPr sz="2600" b="0" i="0" u="none" strike="noStrike" cap="none" spc="0" baseline="0">
                <a:solidFill>
                  <a:srgbClr val="2C3E50"/>
                </a:solidFill>
                <a:uFillTx/>
                <a:latin typeface="Merriweather"/>
                <a:ea typeface="Merriweather"/>
                <a:cs typeface="Merriweather"/>
                <a:sym typeface="Merriweather"/>
              </a:defRPr>
            </a:lvl7pPr>
            <a:lvl8pPr marL="0" marR="0" indent="0" algn="l" defTabSz="914400" rtl="0" latinLnBrk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2C3E50"/>
              </a:buClr>
              <a:buSzPts val="2600"/>
              <a:buFont typeface="Helvetica"/>
              <a:buChar char="○"/>
              <a:tabLst/>
              <a:defRPr sz="2600" b="0" i="0" u="none" strike="noStrike" cap="none" spc="0" baseline="0">
                <a:solidFill>
                  <a:srgbClr val="2C3E50"/>
                </a:solidFill>
                <a:uFillTx/>
                <a:latin typeface="Merriweather"/>
                <a:ea typeface="Merriweather"/>
                <a:cs typeface="Merriweather"/>
                <a:sym typeface="Merriweather"/>
              </a:defRPr>
            </a:lvl8pPr>
            <a:lvl9pPr marL="0" marR="0" indent="0" algn="l" defTabSz="914400" rtl="0" latinLnBrk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2C3E50"/>
              </a:buClr>
              <a:buSzPts val="2600"/>
              <a:buFont typeface="Helvetica"/>
              <a:buChar char="■"/>
              <a:tabLst/>
              <a:defRPr sz="2600" b="0" i="0" u="none" strike="noStrike" cap="none" spc="0" baseline="0">
                <a:solidFill>
                  <a:srgbClr val="2C3E50"/>
                </a:solidFill>
                <a:uFillTx/>
                <a:latin typeface="Merriweather"/>
                <a:ea typeface="Merriweather"/>
                <a:cs typeface="Merriweather"/>
                <a:sym typeface="Merriweather"/>
              </a:defRPr>
            </a:lvl9pPr>
          </a:lstStyle>
          <a:p>
            <a:pPr marL="742950" indent="-742950" algn="just">
              <a:spcBef>
                <a:spcPts val="2400"/>
              </a:spcBef>
              <a:buClrTx/>
              <a:buSzPct val="80000"/>
              <a:buFont typeface="Wingdings" panose="05000000000000000000" pitchFamily="2" charset="2"/>
              <a:buChar char="l"/>
              <a:defRPr sz="3200">
                <a:latin typeface="華康中黑體"/>
                <a:ea typeface="華康中黑體"/>
                <a:cs typeface="華康中黑體"/>
                <a:sym typeface="華康中黑體"/>
              </a:defRPr>
            </a:pPr>
            <a:r>
              <a:rPr lang="zh-TW" altLang="en-US" sz="3600" kern="0" dirty="0">
                <a:solidFill>
                  <a:schemeClr val="accent3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華康中黑體"/>
                <a:sym typeface="華康中黑體"/>
              </a:rPr>
              <a:t>试以</a:t>
            </a:r>
            <a:r>
              <a:rPr lang="en-US" altLang="zh-TW" sz="3600" kern="0" dirty="0">
                <a:solidFill>
                  <a:schemeClr val="accent3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華康中黑體"/>
                <a:sym typeface="華康中黑體"/>
              </a:rPr>
              <a:t>4-6</a:t>
            </a:r>
            <a:r>
              <a:rPr lang="zh-TW" altLang="en-US" sz="3600" kern="0" dirty="0">
                <a:solidFill>
                  <a:schemeClr val="accent3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華康中黑體"/>
                <a:sym typeface="華康中黑體"/>
              </a:rPr>
              <a:t>人一组，在不同阶段选取卡片，并根据主角的遭遇，用 </a:t>
            </a:r>
            <a:r>
              <a:rPr lang="en-US" altLang="zh-TW" sz="3600" kern="0" dirty="0">
                <a:solidFill>
                  <a:schemeClr val="accent3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華康中黑體"/>
                <a:sym typeface="華康中黑體"/>
              </a:rPr>
              <a:t>3 </a:t>
            </a:r>
            <a:r>
              <a:rPr lang="zh-TW" altLang="en-US" sz="3600" kern="0" dirty="0">
                <a:solidFill>
                  <a:schemeClr val="accent3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華康中黑體"/>
                <a:sym typeface="華康中黑體"/>
              </a:rPr>
              <a:t>分钟讨论不同阶段的思考题。</a:t>
            </a:r>
          </a:p>
        </p:txBody>
      </p:sp>
    </p:spTree>
    <p:extLst>
      <p:ext uri="{BB962C8B-B14F-4D97-AF65-F5344CB8AC3E}">
        <p14:creationId xmlns:p14="http://schemas.microsoft.com/office/powerpoint/2010/main" val="32962020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/>
        </p:nvSpPr>
        <p:spPr>
          <a:xfrm>
            <a:off x="876293" y="1291367"/>
            <a:ext cx="8002512" cy="646331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none">
            <a:noAutofit/>
          </a:bodyPr>
          <a:lstStyle/>
          <a:p>
            <a:endParaRPr lang="zh-HK" altLang="en-US" sz="3600" dirty="0"/>
          </a:p>
        </p:txBody>
      </p:sp>
      <p:sp>
        <p:nvSpPr>
          <p:cNvPr id="2" name="文字方塊 6"/>
          <p:cNvSpPr txBox="1"/>
          <p:nvPr/>
        </p:nvSpPr>
        <p:spPr>
          <a:xfrm>
            <a:off x="2063622" y="217021"/>
            <a:ext cx="5016756" cy="83099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rIns="45719">
            <a:spAutoFit/>
          </a:bodyPr>
          <a:lstStyle/>
          <a:p>
            <a:pPr lvl="0" defTabSz="914400" hangingPunct="0">
              <a:defRPr sz="4800" b="1">
                <a:solidFill>
                  <a:srgbClr val="2C3E50"/>
                </a:solidFill>
                <a:latin typeface="華康中圓體"/>
                <a:ea typeface="華康中圓體"/>
                <a:cs typeface="華康中圓體"/>
                <a:sym typeface="華康中圓體"/>
              </a:defRPr>
            </a:pPr>
            <a:r>
              <a:rPr lang="zh-TW" altLang="en-US" sz="4800" b="1" kern="0" dirty="0">
                <a:solidFill>
                  <a:srgbClr val="00206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sym typeface="華康中圓體"/>
              </a:rPr>
              <a:t>阶段一：想入非非</a:t>
            </a:r>
            <a:endParaRPr kumimoji="0" sz="4800" b="1" i="0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uLnTx/>
              <a:uFillTx/>
              <a:latin typeface="微軟正黑體" panose="020B0604030504040204" pitchFamily="34" charset="-120"/>
              <a:ea typeface="微軟正黑體" panose="020B0604030504040204" pitchFamily="34" charset="-120"/>
              <a:sym typeface="華康中圓體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800093" y="1189103"/>
            <a:ext cx="8002512" cy="646331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none" anchor="ctr">
            <a:noAutofit/>
          </a:bodyPr>
          <a:lstStyle/>
          <a:p>
            <a:pPr algn="ctr"/>
            <a:r>
              <a:rPr lang="zh-TW" altLang="en-US" sz="3200" dirty="0">
                <a:solidFill>
                  <a:srgbClr val="CA4175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选择一张卡片，设想 </a:t>
            </a:r>
            <a:r>
              <a:rPr lang="en-US" altLang="zh-TW" sz="3200" dirty="0">
                <a:solidFill>
                  <a:srgbClr val="CA4175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EYE </a:t>
            </a:r>
            <a:r>
              <a:rPr lang="zh-TW" altLang="en-US" sz="3200" dirty="0">
                <a:solidFill>
                  <a:srgbClr val="CA4175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应如何拒绝？</a:t>
            </a:r>
            <a:endParaRPr lang="zh-HK" altLang="en-US" sz="3200" dirty="0">
              <a:solidFill>
                <a:srgbClr val="CA4175"/>
              </a:solidFill>
            </a:endParaRPr>
          </a:p>
        </p:txBody>
      </p:sp>
      <p:sp>
        <p:nvSpPr>
          <p:cNvPr id="8" name="圓角長方形">
            <a:hlinkClick r:id="rId3" action="ppaction://hlinksldjump"/>
          </p:cNvPr>
          <p:cNvSpPr/>
          <p:nvPr/>
        </p:nvSpPr>
        <p:spPr>
          <a:xfrm>
            <a:off x="4801349" y="2138189"/>
            <a:ext cx="3384001" cy="2088234"/>
          </a:xfrm>
          <a:prstGeom prst="roundRect">
            <a:avLst>
              <a:gd name="adj" fmla="val 16667"/>
            </a:avLst>
          </a:prstGeom>
          <a:solidFill>
            <a:schemeClr val="accent2">
              <a:lumMod val="20000"/>
              <a:lumOff val="80000"/>
            </a:schemeClr>
          </a:solidFill>
          <a:ln w="76200" cap="flat">
            <a:solidFill>
              <a:srgbClr val="000000"/>
            </a:solidFill>
            <a:prstDash val="solid"/>
            <a:round/>
          </a:ln>
          <a:effectLst/>
        </p:spPr>
        <p:txBody>
          <a:bodyPr wrap="square" lIns="45719" tIns="45719" rIns="45719" bIns="45719" numCol="1" anchor="ctr">
            <a:noAutofit/>
          </a:bodyPr>
          <a:lstStyle/>
          <a:p>
            <a:pPr algn="ctr">
              <a:defRPr sz="3200">
                <a:solidFill>
                  <a:srgbClr val="FFFF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endParaRPr/>
          </a:p>
        </p:txBody>
      </p:sp>
      <p:pic>
        <p:nvPicPr>
          <p:cNvPr id="19" name="Graphic 2" descr="Heart">
            <a:hlinkClick r:id="rId3" action="ppaction://hlinksldjump"/>
            <a:extLst>
              <a:ext uri="{FF2B5EF4-FFF2-40B4-BE49-F238E27FC236}">
                <a16:creationId xmlns:a16="http://schemas.microsoft.com/office/drawing/2014/main" id="{C332923C-AEE3-41DD-9F71-49D85634121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036149" y="2725106"/>
            <a:ext cx="914400" cy="914400"/>
          </a:xfrm>
          <a:prstGeom prst="rect">
            <a:avLst/>
          </a:prstGeom>
        </p:spPr>
      </p:pic>
      <p:sp>
        <p:nvSpPr>
          <p:cNvPr id="14" name="圓角長方形">
            <a:hlinkClick r:id="rId6" action="ppaction://hlinksldjump"/>
          </p:cNvPr>
          <p:cNvSpPr/>
          <p:nvPr/>
        </p:nvSpPr>
        <p:spPr>
          <a:xfrm>
            <a:off x="958652" y="4529178"/>
            <a:ext cx="3385135" cy="2088001"/>
          </a:xfrm>
          <a:prstGeom prst="roundRect">
            <a:avLst>
              <a:gd name="adj" fmla="val 16667"/>
            </a:avLst>
          </a:prstGeom>
          <a:solidFill>
            <a:schemeClr val="accent2">
              <a:lumMod val="20000"/>
              <a:lumOff val="80000"/>
            </a:schemeClr>
          </a:solidFill>
          <a:ln w="76200" cap="flat">
            <a:solidFill>
              <a:srgbClr val="000000"/>
            </a:solidFill>
            <a:prstDash val="solid"/>
            <a:round/>
          </a:ln>
          <a:effectLst/>
        </p:spPr>
        <p:txBody>
          <a:bodyPr wrap="square" lIns="45719" tIns="45719" rIns="45719" bIns="45719" numCol="1" anchor="ctr">
            <a:noAutofit/>
          </a:bodyPr>
          <a:lstStyle/>
          <a:p>
            <a:pPr algn="ctr">
              <a:defRPr sz="2800">
                <a:solidFill>
                  <a:srgbClr val="FFFF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endParaRPr/>
          </a:p>
        </p:txBody>
      </p:sp>
      <p:pic>
        <p:nvPicPr>
          <p:cNvPr id="20" name="Graphic 9" descr="Diamond Suit">
            <a:hlinkClick r:id="rId6" action="ppaction://hlinksldjump"/>
            <a:extLst>
              <a:ext uri="{FF2B5EF4-FFF2-40B4-BE49-F238E27FC236}">
                <a16:creationId xmlns:a16="http://schemas.microsoft.com/office/drawing/2014/main" id="{A3BF528A-C631-42BF-A76C-4AB39D48C6AA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2194019" y="5115978"/>
            <a:ext cx="914400" cy="914400"/>
          </a:xfrm>
          <a:prstGeom prst="rect">
            <a:avLst/>
          </a:prstGeom>
        </p:spPr>
      </p:pic>
      <p:sp>
        <p:nvSpPr>
          <p:cNvPr id="11" name="圓角長方形">
            <a:hlinkClick r:id="rId9" action="ppaction://hlinksldjump"/>
          </p:cNvPr>
          <p:cNvSpPr/>
          <p:nvPr/>
        </p:nvSpPr>
        <p:spPr>
          <a:xfrm>
            <a:off x="4801349" y="4529178"/>
            <a:ext cx="3384001" cy="2088001"/>
          </a:xfrm>
          <a:prstGeom prst="roundRect">
            <a:avLst>
              <a:gd name="adj" fmla="val 16667"/>
            </a:avLst>
          </a:prstGeom>
          <a:solidFill>
            <a:schemeClr val="accent2">
              <a:lumMod val="20000"/>
              <a:lumOff val="80000"/>
            </a:schemeClr>
          </a:solidFill>
          <a:ln w="76200" cap="flat">
            <a:solidFill>
              <a:srgbClr val="000000"/>
            </a:solidFill>
            <a:prstDash val="solid"/>
            <a:round/>
          </a:ln>
          <a:effectLst/>
        </p:spPr>
        <p:txBody>
          <a:bodyPr wrap="square" lIns="45719" tIns="45719" rIns="45719" bIns="45719" numCol="1" anchor="ctr">
            <a:noAutofit/>
          </a:bodyPr>
          <a:lstStyle/>
          <a:p>
            <a:pPr algn="ctr">
              <a:defRPr sz="3200">
                <a:solidFill>
                  <a:srgbClr val="FFFF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endParaRPr/>
          </a:p>
        </p:txBody>
      </p:sp>
      <p:pic>
        <p:nvPicPr>
          <p:cNvPr id="21" name="Graphic 8" descr="Club Suit">
            <a:hlinkClick r:id="rId9" action="ppaction://hlinksldjump"/>
            <a:extLst>
              <a:ext uri="{FF2B5EF4-FFF2-40B4-BE49-F238E27FC236}">
                <a16:creationId xmlns:a16="http://schemas.microsoft.com/office/drawing/2014/main" id="{1C232788-816E-4254-A66C-25F594AD2F73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6036149" y="5115978"/>
            <a:ext cx="914400" cy="914400"/>
          </a:xfrm>
          <a:prstGeom prst="rect">
            <a:avLst/>
          </a:prstGeom>
        </p:spPr>
      </p:pic>
      <p:sp>
        <p:nvSpPr>
          <p:cNvPr id="5" name="圓角長方形">
            <a:hlinkClick r:id="rId12" action="ppaction://hlinksldjump"/>
          </p:cNvPr>
          <p:cNvSpPr/>
          <p:nvPr/>
        </p:nvSpPr>
        <p:spPr>
          <a:xfrm>
            <a:off x="958652" y="2138189"/>
            <a:ext cx="3385134" cy="2088234"/>
          </a:xfrm>
          <a:prstGeom prst="roundRect">
            <a:avLst>
              <a:gd name="adj" fmla="val 16667"/>
            </a:avLst>
          </a:prstGeom>
          <a:solidFill>
            <a:schemeClr val="accent2">
              <a:lumMod val="20000"/>
              <a:lumOff val="80000"/>
            </a:schemeClr>
          </a:solidFill>
          <a:ln w="76200" cap="flat">
            <a:solidFill>
              <a:srgbClr val="000000"/>
            </a:solidFill>
            <a:prstDash val="solid"/>
            <a:round/>
          </a:ln>
          <a:effectLst/>
        </p:spPr>
        <p:txBody>
          <a:bodyPr wrap="square" lIns="45719" tIns="45719" rIns="45719" bIns="45719" numCol="1" anchor="ctr">
            <a:noAutofit/>
          </a:bodyPr>
          <a:lstStyle/>
          <a:p>
            <a:pPr algn="ctr">
              <a:defRPr sz="2400">
                <a:solidFill>
                  <a:srgbClr val="FFFF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endParaRPr/>
          </a:p>
        </p:txBody>
      </p:sp>
      <p:pic>
        <p:nvPicPr>
          <p:cNvPr id="22" name="Graphic 10" descr="Spade Suit">
            <a:hlinkClick r:id="rId12" action="ppaction://hlinksldjump"/>
            <a:extLst>
              <a:ext uri="{FF2B5EF4-FFF2-40B4-BE49-F238E27FC236}">
                <a16:creationId xmlns:a16="http://schemas.microsoft.com/office/drawing/2014/main" id="{805A40A8-AADE-436F-8273-8FB0AA18BCE6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2194019" y="2725098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87300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/>
        </p:nvSpPr>
        <p:spPr>
          <a:xfrm>
            <a:off x="876293" y="1291367"/>
            <a:ext cx="8002512" cy="646331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none">
            <a:noAutofit/>
          </a:bodyPr>
          <a:lstStyle/>
          <a:p>
            <a:endParaRPr lang="zh-HK" altLang="en-US" sz="3600" dirty="0"/>
          </a:p>
        </p:txBody>
      </p:sp>
      <p:grpSp>
        <p:nvGrpSpPr>
          <p:cNvPr id="4" name="圓角矩形 13"/>
          <p:cNvGrpSpPr/>
          <p:nvPr/>
        </p:nvGrpSpPr>
        <p:grpSpPr>
          <a:xfrm>
            <a:off x="958652" y="2138189"/>
            <a:ext cx="3385134" cy="2088234"/>
            <a:chOff x="0" y="0"/>
            <a:chExt cx="3385133" cy="2088233"/>
          </a:xfrm>
        </p:grpSpPr>
        <p:sp>
          <p:nvSpPr>
            <p:cNvPr id="5" name="圓角長方形"/>
            <p:cNvSpPr/>
            <p:nvPr/>
          </p:nvSpPr>
          <p:spPr>
            <a:xfrm>
              <a:off x="0" y="0"/>
              <a:ext cx="3385133" cy="2088233"/>
            </a:xfrm>
            <a:prstGeom prst="roundRect">
              <a:avLst>
                <a:gd name="adj" fmla="val 16667"/>
              </a:avLst>
            </a:prstGeom>
            <a:solidFill>
              <a:schemeClr val="accent1"/>
            </a:solidFill>
            <a:ln w="76200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 sz="2400">
                  <a:solidFill>
                    <a:srgbClr val="FFFF00"/>
                  </a:solidFill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</p:txBody>
        </p:sp>
        <p:sp>
          <p:nvSpPr>
            <p:cNvPr id="6" name="網上看見出租情人收入可觀"/>
            <p:cNvSpPr txBox="1"/>
            <p:nvPr/>
          </p:nvSpPr>
          <p:spPr>
            <a:xfrm>
              <a:off x="185759" y="443953"/>
              <a:ext cx="3013614" cy="120032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9" tIns="45719" rIns="45719" bIns="45719" numCol="1" anchor="ctr">
              <a:spAutoFit/>
            </a:bodyPr>
            <a:lstStyle>
              <a:lvl1pPr algn="ctr">
                <a:defRPr sz="3600">
                  <a:solidFill>
                    <a:srgbClr val="FFFF00"/>
                  </a:solidFill>
                  <a:latin typeface="標楷體"/>
                  <a:ea typeface="標楷體"/>
                  <a:cs typeface="標楷體"/>
                  <a:sym typeface="標楷體"/>
                </a:defRPr>
              </a:lvl1pPr>
            </a:lstStyle>
            <a:p>
              <a:pPr>
                <a:defRPr b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r>
                <a:rPr b="0" dirty="0" err="1">
                  <a:latin typeface="標楷體"/>
                  <a:ea typeface="標楷體"/>
                  <a:cs typeface="標楷體"/>
                  <a:sym typeface="標楷體"/>
                </a:rPr>
                <a:t>网上看见出租情人收入可观</a:t>
              </a:r>
              <a:endParaRPr b="0" dirty="0">
                <a:latin typeface="標楷體"/>
                <a:ea typeface="標楷體"/>
                <a:cs typeface="標楷體"/>
                <a:sym typeface="標楷體"/>
              </a:endParaRPr>
            </a:p>
          </p:txBody>
        </p:sp>
      </p:grpSp>
      <p:sp>
        <p:nvSpPr>
          <p:cNvPr id="17" name="矩形 16"/>
          <p:cNvSpPr/>
          <p:nvPr/>
        </p:nvSpPr>
        <p:spPr>
          <a:xfrm>
            <a:off x="800093" y="1189103"/>
            <a:ext cx="8002512" cy="646331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none" anchor="ctr">
            <a:noAutofit/>
          </a:bodyPr>
          <a:lstStyle/>
          <a:p>
            <a:pPr algn="ctr"/>
            <a:r>
              <a:rPr lang="zh-TW" altLang="en-US" sz="3000" dirty="0">
                <a:solidFill>
                  <a:srgbClr val="CA4175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你们认为 </a:t>
            </a:r>
            <a:r>
              <a:rPr lang="en-US" altLang="zh-TW" sz="3000" dirty="0">
                <a:solidFill>
                  <a:srgbClr val="CA4175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EYE </a:t>
            </a:r>
            <a:r>
              <a:rPr lang="zh-TW" altLang="en-US" sz="3000" dirty="0">
                <a:solidFill>
                  <a:srgbClr val="CA4175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在面对诱惑时应如何拒绝？</a:t>
            </a:r>
          </a:p>
        </p:txBody>
      </p:sp>
      <p:sp>
        <p:nvSpPr>
          <p:cNvPr id="22" name="文字方塊 6"/>
          <p:cNvSpPr txBox="1"/>
          <p:nvPr/>
        </p:nvSpPr>
        <p:spPr>
          <a:xfrm>
            <a:off x="2063622" y="217021"/>
            <a:ext cx="5016756" cy="83099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rIns="45719">
            <a:spAutoFit/>
          </a:bodyPr>
          <a:lstStyle/>
          <a:p>
            <a:pPr lvl="0" defTabSz="914400" hangingPunct="0">
              <a:defRPr sz="4800" b="1">
                <a:solidFill>
                  <a:srgbClr val="2C3E50"/>
                </a:solidFill>
                <a:latin typeface="華康中圓體"/>
                <a:ea typeface="華康中圓體"/>
                <a:cs typeface="華康中圓體"/>
                <a:sym typeface="華康中圓體"/>
              </a:defRPr>
            </a:pPr>
            <a:r>
              <a:rPr lang="zh-TW" altLang="en-US" sz="4800" b="1" kern="0" dirty="0">
                <a:solidFill>
                  <a:srgbClr val="00206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sym typeface="華康中圓體"/>
              </a:rPr>
              <a:t>阶段一：想入非非</a:t>
            </a:r>
            <a:endParaRPr kumimoji="0" sz="4800" b="1" i="0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uLnTx/>
              <a:uFillTx/>
              <a:latin typeface="微軟正黑體" panose="020B0604030504040204" pitchFamily="34" charset="-120"/>
              <a:ea typeface="微軟正黑體" panose="020B0604030504040204" pitchFamily="34" charset="-120"/>
              <a:sym typeface="華康中圓體"/>
            </a:endParaRPr>
          </a:p>
        </p:txBody>
      </p:sp>
      <p:sp>
        <p:nvSpPr>
          <p:cNvPr id="15" name="圓角長方形">
            <a:hlinkClick r:id="rId2" action="ppaction://hlinksldjump"/>
          </p:cNvPr>
          <p:cNvSpPr/>
          <p:nvPr/>
        </p:nvSpPr>
        <p:spPr>
          <a:xfrm>
            <a:off x="4801349" y="2138189"/>
            <a:ext cx="3384001" cy="2088234"/>
          </a:xfrm>
          <a:prstGeom prst="roundRect">
            <a:avLst>
              <a:gd name="adj" fmla="val 16667"/>
            </a:avLst>
          </a:prstGeom>
          <a:solidFill>
            <a:schemeClr val="accent2">
              <a:lumMod val="20000"/>
              <a:lumOff val="80000"/>
            </a:schemeClr>
          </a:solidFill>
          <a:ln w="76200" cap="flat">
            <a:solidFill>
              <a:srgbClr val="000000"/>
            </a:solidFill>
            <a:prstDash val="solid"/>
            <a:round/>
          </a:ln>
          <a:effectLst/>
        </p:spPr>
        <p:txBody>
          <a:bodyPr wrap="square" lIns="45719" tIns="45719" rIns="45719" bIns="45719" numCol="1" anchor="ctr">
            <a:noAutofit/>
          </a:bodyPr>
          <a:lstStyle/>
          <a:p>
            <a:pPr algn="ctr">
              <a:defRPr sz="3200">
                <a:solidFill>
                  <a:srgbClr val="FFFF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endParaRPr/>
          </a:p>
        </p:txBody>
      </p:sp>
      <p:pic>
        <p:nvPicPr>
          <p:cNvPr id="23" name="Graphic 2" descr="Heart">
            <a:hlinkClick r:id="rId2" action="ppaction://hlinksldjump"/>
            <a:extLst>
              <a:ext uri="{FF2B5EF4-FFF2-40B4-BE49-F238E27FC236}">
                <a16:creationId xmlns:a16="http://schemas.microsoft.com/office/drawing/2014/main" id="{C332923C-AEE3-41DD-9F71-49D85634121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036149" y="2725106"/>
            <a:ext cx="914400" cy="914400"/>
          </a:xfrm>
          <a:prstGeom prst="rect">
            <a:avLst/>
          </a:prstGeom>
        </p:spPr>
      </p:pic>
      <p:sp>
        <p:nvSpPr>
          <p:cNvPr id="24" name="圓角長方形">
            <a:hlinkClick r:id="rId5" action="ppaction://hlinksldjump"/>
          </p:cNvPr>
          <p:cNvSpPr/>
          <p:nvPr/>
        </p:nvSpPr>
        <p:spPr>
          <a:xfrm>
            <a:off x="958652" y="4529178"/>
            <a:ext cx="3385135" cy="2088001"/>
          </a:xfrm>
          <a:prstGeom prst="roundRect">
            <a:avLst>
              <a:gd name="adj" fmla="val 16667"/>
            </a:avLst>
          </a:prstGeom>
          <a:solidFill>
            <a:schemeClr val="accent2">
              <a:lumMod val="20000"/>
              <a:lumOff val="80000"/>
            </a:schemeClr>
          </a:solidFill>
          <a:ln w="76200" cap="flat">
            <a:solidFill>
              <a:srgbClr val="000000"/>
            </a:solidFill>
            <a:prstDash val="solid"/>
            <a:round/>
          </a:ln>
          <a:effectLst/>
        </p:spPr>
        <p:txBody>
          <a:bodyPr wrap="square" lIns="45719" tIns="45719" rIns="45719" bIns="45719" numCol="1" anchor="ctr">
            <a:noAutofit/>
          </a:bodyPr>
          <a:lstStyle/>
          <a:p>
            <a:pPr algn="ctr">
              <a:defRPr sz="2800">
                <a:solidFill>
                  <a:srgbClr val="FFFF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endParaRPr/>
          </a:p>
        </p:txBody>
      </p:sp>
      <p:pic>
        <p:nvPicPr>
          <p:cNvPr id="25" name="Graphic 9" descr="Diamond Suit">
            <a:hlinkClick r:id="rId5" action="ppaction://hlinksldjump"/>
            <a:extLst>
              <a:ext uri="{FF2B5EF4-FFF2-40B4-BE49-F238E27FC236}">
                <a16:creationId xmlns:a16="http://schemas.microsoft.com/office/drawing/2014/main" id="{A3BF528A-C631-42BF-A76C-4AB39D48C6A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2194019" y="5115978"/>
            <a:ext cx="914400" cy="914400"/>
          </a:xfrm>
          <a:prstGeom prst="rect">
            <a:avLst/>
          </a:prstGeom>
        </p:spPr>
      </p:pic>
      <p:sp>
        <p:nvSpPr>
          <p:cNvPr id="26" name="圓角長方形">
            <a:hlinkClick r:id="rId8" action="ppaction://hlinksldjump"/>
          </p:cNvPr>
          <p:cNvSpPr/>
          <p:nvPr/>
        </p:nvSpPr>
        <p:spPr>
          <a:xfrm>
            <a:off x="4801349" y="4529178"/>
            <a:ext cx="3384001" cy="2088001"/>
          </a:xfrm>
          <a:prstGeom prst="roundRect">
            <a:avLst>
              <a:gd name="adj" fmla="val 16667"/>
            </a:avLst>
          </a:prstGeom>
          <a:solidFill>
            <a:schemeClr val="accent2">
              <a:lumMod val="20000"/>
              <a:lumOff val="80000"/>
            </a:schemeClr>
          </a:solidFill>
          <a:ln w="76200" cap="flat">
            <a:solidFill>
              <a:srgbClr val="000000"/>
            </a:solidFill>
            <a:prstDash val="solid"/>
            <a:round/>
          </a:ln>
          <a:effectLst/>
        </p:spPr>
        <p:txBody>
          <a:bodyPr wrap="square" lIns="45719" tIns="45719" rIns="45719" bIns="45719" numCol="1" anchor="ctr">
            <a:noAutofit/>
          </a:bodyPr>
          <a:lstStyle/>
          <a:p>
            <a:pPr algn="ctr">
              <a:defRPr sz="3200">
                <a:solidFill>
                  <a:srgbClr val="FFFF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endParaRPr/>
          </a:p>
        </p:txBody>
      </p:sp>
      <p:pic>
        <p:nvPicPr>
          <p:cNvPr id="27" name="Graphic 8" descr="Club Suit">
            <a:hlinkClick r:id="rId8" action="ppaction://hlinksldjump"/>
            <a:extLst>
              <a:ext uri="{FF2B5EF4-FFF2-40B4-BE49-F238E27FC236}">
                <a16:creationId xmlns:a16="http://schemas.microsoft.com/office/drawing/2014/main" id="{1C232788-816E-4254-A66C-25F594AD2F73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6036149" y="5115978"/>
            <a:ext cx="914400" cy="914400"/>
          </a:xfrm>
          <a:prstGeom prst="rect">
            <a:avLst/>
          </a:prstGeom>
        </p:spPr>
      </p:pic>
      <p:sp>
        <p:nvSpPr>
          <p:cNvPr id="28" name="動作按鈕: 下一項 27">
            <a:hlinkClick r:id="rId11" action="ppaction://hlinksldjump" highlightClick="1"/>
          </p:cNvPr>
          <p:cNvSpPr/>
          <p:nvPr/>
        </p:nvSpPr>
        <p:spPr>
          <a:xfrm>
            <a:off x="8338112" y="6059539"/>
            <a:ext cx="685800" cy="558800"/>
          </a:xfrm>
          <a:prstGeom prst="actionButtonForwardNext">
            <a:avLst/>
          </a:prstGeom>
          <a:solidFill>
            <a:schemeClr val="accent2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HK" altLang="en-U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9" name="文字方塊 28"/>
          <p:cNvSpPr txBox="1"/>
          <p:nvPr/>
        </p:nvSpPr>
        <p:spPr>
          <a:xfrm>
            <a:off x="8419403" y="4498972"/>
            <a:ext cx="523218" cy="152381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eaVert" wrap="non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zh-TW" altLang="en-US" sz="2800" b="1" i="0" u="none" strike="noStrike" cap="none" spc="0" normalizeH="0" baseline="0" dirty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uFillTx/>
                <a:latin typeface="Arial"/>
                <a:ea typeface="Arial"/>
                <a:cs typeface="Arial"/>
                <a:sym typeface="Arial"/>
              </a:rPr>
              <a:t>往阶段二</a:t>
            </a:r>
            <a:endParaRPr kumimoji="0" lang="zh-HK" altLang="en-US" sz="2800" b="1" i="0" u="none" strike="noStrike" cap="none" spc="0" normalizeH="0" baseline="0" dirty="0">
              <a:ln>
                <a:noFill/>
              </a:ln>
              <a:solidFill>
                <a:schemeClr val="accent2">
                  <a:lumMod val="50000"/>
                </a:schemeClr>
              </a:solidFill>
              <a:effectLst/>
              <a:uFillTx/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5894967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A4DF3808-D94F-4AF4-96D5-3F67CBC34A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HK" altLang="en-US" sz="3600" dirty="0">
                <a:solidFill>
                  <a:schemeClr val="accent6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「出租情人」</a:t>
            </a:r>
            <a:r>
              <a:rPr lang="en-US" altLang="zh-HK" sz="3600" dirty="0">
                <a:solidFill>
                  <a:schemeClr val="accent6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/ PTGF / PTBF</a:t>
            </a:r>
            <a:r>
              <a:rPr lang="zh-HK" altLang="en-US" sz="3600" dirty="0">
                <a:solidFill>
                  <a:schemeClr val="accent6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？ </a:t>
            </a:r>
            <a:endParaRPr lang="zh-HK" altLang="en-US" sz="3600" dirty="0">
              <a:solidFill>
                <a:schemeClr val="accent6"/>
              </a:solidFill>
            </a:endParaRP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F1F06649-8788-4D2B-9A16-0F39C503D9C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407053" y="1750399"/>
            <a:ext cx="6880501" cy="4665002"/>
          </a:xfrm>
        </p:spPr>
        <p:txBody>
          <a:bodyPr>
            <a:normAutofit/>
          </a:bodyPr>
          <a:lstStyle/>
          <a:p>
            <a:pPr>
              <a:spcBef>
                <a:spcPts val="2400"/>
              </a:spcBef>
              <a:buNone/>
            </a:pPr>
            <a:r>
              <a:rPr lang="zh-HK" altLang="en-US" sz="3200" dirty="0">
                <a:solidFill>
                  <a:schemeClr val="accent4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大家知道什么是「出租情人」</a:t>
            </a:r>
            <a:r>
              <a:rPr lang="en-US" altLang="zh-HK" sz="3200" dirty="0">
                <a:solidFill>
                  <a:schemeClr val="accent4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/ Part Time Girl Friend / Part Time Boy Friend </a:t>
            </a:r>
            <a:r>
              <a:rPr lang="zh-HK" altLang="en-US" sz="3200" dirty="0">
                <a:solidFill>
                  <a:schemeClr val="accent4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？</a:t>
            </a:r>
            <a:endParaRPr lang="en-US" altLang="zh-HK" sz="3200" dirty="0">
              <a:solidFill>
                <a:schemeClr val="accent4">
                  <a:lumMod val="50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>
              <a:spcBef>
                <a:spcPts val="2400"/>
              </a:spcBef>
              <a:buNone/>
            </a:pPr>
            <a:r>
              <a:rPr lang="zh-TW" altLang="en-US" sz="3200" dirty="0">
                <a:solidFill>
                  <a:schemeClr val="accent4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从哪些途径知道？</a:t>
            </a:r>
          </a:p>
          <a:p>
            <a:pPr>
              <a:spcBef>
                <a:spcPts val="2400"/>
              </a:spcBef>
              <a:buNone/>
            </a:pPr>
            <a:r>
              <a:rPr lang="zh-TW" altLang="en-US" sz="3200" dirty="0">
                <a:solidFill>
                  <a:schemeClr val="accent4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与一般男女朋友有何分别？</a:t>
            </a:r>
          </a:p>
          <a:p>
            <a:pPr>
              <a:spcBef>
                <a:spcPts val="2400"/>
              </a:spcBef>
              <a:buNone/>
            </a:pPr>
            <a:r>
              <a:rPr lang="zh-TW" altLang="en-US" sz="3200" dirty="0">
                <a:solidFill>
                  <a:schemeClr val="accent4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是否涉及金钱交易？</a:t>
            </a:r>
            <a:endParaRPr lang="zh-HK" altLang="en-US" sz="3200" dirty="0">
              <a:solidFill>
                <a:schemeClr val="accent4">
                  <a:lumMod val="50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pic>
        <p:nvPicPr>
          <p:cNvPr id="5" name="圖形 4" descr="問號">
            <a:extLst>
              <a:ext uri="{FF2B5EF4-FFF2-40B4-BE49-F238E27FC236}">
                <a16:creationId xmlns:a16="http://schemas.microsoft.com/office/drawing/2014/main" id="{F635677D-BC42-4DF2-9487-195D94E9B39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39052" y="1870586"/>
            <a:ext cx="468000" cy="468000"/>
          </a:xfrm>
          <a:prstGeom prst="rect">
            <a:avLst/>
          </a:prstGeom>
        </p:spPr>
      </p:pic>
      <p:pic>
        <p:nvPicPr>
          <p:cNvPr id="7" name="圖形 6" descr="問號">
            <a:extLst>
              <a:ext uri="{FF2B5EF4-FFF2-40B4-BE49-F238E27FC236}">
                <a16:creationId xmlns:a16="http://schemas.microsoft.com/office/drawing/2014/main" id="{908841B9-F734-48B8-99AE-B53954F40A8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39052" y="3619816"/>
            <a:ext cx="468000" cy="468000"/>
          </a:xfrm>
          <a:prstGeom prst="rect">
            <a:avLst/>
          </a:prstGeom>
        </p:spPr>
      </p:pic>
      <p:pic>
        <p:nvPicPr>
          <p:cNvPr id="9" name="圖形 8" descr="問號">
            <a:extLst>
              <a:ext uri="{FF2B5EF4-FFF2-40B4-BE49-F238E27FC236}">
                <a16:creationId xmlns:a16="http://schemas.microsoft.com/office/drawing/2014/main" id="{72115172-5BD4-496B-A81A-73E09B41ED7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39052" y="4423423"/>
            <a:ext cx="468000" cy="468000"/>
          </a:xfrm>
          <a:prstGeom prst="rect">
            <a:avLst/>
          </a:prstGeom>
        </p:spPr>
      </p:pic>
      <p:pic>
        <p:nvPicPr>
          <p:cNvPr id="11" name="圖形 10" descr="問號">
            <a:extLst>
              <a:ext uri="{FF2B5EF4-FFF2-40B4-BE49-F238E27FC236}">
                <a16:creationId xmlns:a16="http://schemas.microsoft.com/office/drawing/2014/main" id="{6A1C6D38-8B7E-40CC-9DA6-D79F99D74E6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39052" y="5227030"/>
            <a:ext cx="468000" cy="4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59383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/>
        </p:nvSpPr>
        <p:spPr>
          <a:xfrm>
            <a:off x="876293" y="1291367"/>
            <a:ext cx="8002512" cy="646331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none">
            <a:noAutofit/>
          </a:bodyPr>
          <a:lstStyle/>
          <a:p>
            <a:endParaRPr lang="zh-HK" altLang="en-US" sz="3600" dirty="0"/>
          </a:p>
        </p:txBody>
      </p:sp>
      <p:grpSp>
        <p:nvGrpSpPr>
          <p:cNvPr id="7" name="圓角矩形 14"/>
          <p:cNvGrpSpPr/>
          <p:nvPr/>
        </p:nvGrpSpPr>
        <p:grpSpPr>
          <a:xfrm>
            <a:off x="4801349" y="2138189"/>
            <a:ext cx="3384001" cy="2088234"/>
            <a:chOff x="0" y="0"/>
            <a:chExt cx="3370696" cy="2088233"/>
          </a:xfrm>
        </p:grpSpPr>
        <p:sp>
          <p:nvSpPr>
            <p:cNvPr id="8" name="圓角長方形"/>
            <p:cNvSpPr/>
            <p:nvPr/>
          </p:nvSpPr>
          <p:spPr>
            <a:xfrm>
              <a:off x="0" y="0"/>
              <a:ext cx="3370696" cy="2088233"/>
            </a:xfrm>
            <a:prstGeom prst="roundRect">
              <a:avLst>
                <a:gd name="adj" fmla="val 16667"/>
              </a:avLst>
            </a:prstGeom>
            <a:solidFill>
              <a:schemeClr val="accent1"/>
            </a:solidFill>
            <a:ln w="76200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 sz="3200">
                  <a:solidFill>
                    <a:srgbClr val="FFFF00"/>
                  </a:solidFill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</p:txBody>
        </p:sp>
        <p:sp>
          <p:nvSpPr>
            <p:cNvPr id="9" name="有PTGF在…"/>
            <p:cNvSpPr txBox="1"/>
            <p:nvPr/>
          </p:nvSpPr>
          <p:spPr>
            <a:xfrm>
              <a:off x="185759" y="166954"/>
              <a:ext cx="2999178" cy="175432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9" tIns="45719" rIns="45719" bIns="45719" numCol="1" anchor="ctr">
              <a:spAutoFit/>
            </a:bodyPr>
            <a:lstStyle/>
            <a:p>
              <a:pPr algn="ctr">
                <a:defRPr sz="3600" b="1">
                  <a:solidFill>
                    <a:srgbClr val="FFFF00"/>
                  </a:solidFill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r>
                <a:rPr b="0" dirty="0" err="1">
                  <a:latin typeface="標楷體"/>
                  <a:ea typeface="標楷體"/>
                  <a:cs typeface="標楷體"/>
                  <a:sym typeface="標楷體"/>
                </a:rPr>
                <a:t>有</a:t>
              </a:r>
              <a:r>
                <a:rPr dirty="0" err="1"/>
                <a:t>PTGF</a:t>
              </a:r>
              <a:r>
                <a:rPr b="0" dirty="0" err="1">
                  <a:latin typeface="標楷體"/>
                  <a:ea typeface="標楷體"/>
                  <a:cs typeface="標楷體"/>
                  <a:sym typeface="標楷體"/>
                </a:rPr>
                <a:t>在</a:t>
              </a:r>
              <a:endParaRPr b="0" dirty="0">
                <a:latin typeface="標楷體"/>
                <a:ea typeface="標楷體"/>
                <a:cs typeface="標楷體"/>
                <a:sym typeface="標楷體"/>
              </a:endParaRPr>
            </a:p>
            <a:p>
              <a:pPr algn="ctr">
                <a:defRPr sz="3600" b="1">
                  <a:solidFill>
                    <a:srgbClr val="FFFF00"/>
                  </a:solidFill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r>
                <a:rPr b="0" dirty="0" err="1">
                  <a:latin typeface="標楷體"/>
                  <a:ea typeface="標楷體"/>
                  <a:cs typeface="標楷體"/>
                  <a:sym typeface="標楷體"/>
                </a:rPr>
                <a:t>网上分享获得</a:t>
              </a:r>
              <a:endParaRPr b="0" dirty="0">
                <a:latin typeface="標楷體"/>
                <a:ea typeface="標楷體"/>
                <a:cs typeface="標楷體"/>
                <a:sym typeface="標楷體"/>
              </a:endParaRPr>
            </a:p>
            <a:p>
              <a:pPr algn="ctr">
                <a:defRPr sz="3600" b="1">
                  <a:solidFill>
                    <a:srgbClr val="FFFF00"/>
                  </a:solidFill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r>
                <a:rPr b="0" dirty="0" err="1">
                  <a:latin typeface="標楷體"/>
                  <a:ea typeface="標楷體"/>
                  <a:cs typeface="標楷體"/>
                  <a:sym typeface="標楷體"/>
                </a:rPr>
                <a:t>名牌手袋</a:t>
              </a:r>
              <a:endParaRPr b="0" dirty="0">
                <a:latin typeface="標楷體"/>
                <a:ea typeface="標楷體"/>
                <a:cs typeface="標楷體"/>
                <a:sym typeface="標楷體"/>
              </a:endParaRPr>
            </a:p>
          </p:txBody>
        </p:sp>
      </p:grpSp>
      <p:sp>
        <p:nvSpPr>
          <p:cNvPr id="17" name="矩形 16"/>
          <p:cNvSpPr/>
          <p:nvPr/>
        </p:nvSpPr>
        <p:spPr>
          <a:xfrm>
            <a:off x="800093" y="1189103"/>
            <a:ext cx="8002512" cy="646331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none" anchor="ctr">
            <a:noAutofit/>
          </a:bodyPr>
          <a:lstStyle/>
          <a:p>
            <a:pPr algn="ctr"/>
            <a:r>
              <a:rPr lang="zh-TW" altLang="en-US" sz="3000" dirty="0">
                <a:solidFill>
                  <a:srgbClr val="CA4175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你们认为 </a:t>
            </a:r>
            <a:r>
              <a:rPr lang="en-US" altLang="zh-TW" sz="3000" dirty="0">
                <a:solidFill>
                  <a:srgbClr val="CA4175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EYE </a:t>
            </a:r>
            <a:r>
              <a:rPr lang="zh-TW" altLang="en-US" sz="3000" dirty="0">
                <a:solidFill>
                  <a:srgbClr val="CA4175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在面对诱惑时应如何拒绝？</a:t>
            </a:r>
          </a:p>
        </p:txBody>
      </p:sp>
      <p:sp>
        <p:nvSpPr>
          <p:cNvPr id="22" name="文字方塊 6"/>
          <p:cNvSpPr txBox="1"/>
          <p:nvPr/>
        </p:nvSpPr>
        <p:spPr>
          <a:xfrm>
            <a:off x="2063622" y="217021"/>
            <a:ext cx="5016756" cy="83099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rIns="45719">
            <a:spAutoFit/>
          </a:bodyPr>
          <a:lstStyle/>
          <a:p>
            <a:pPr lvl="0" defTabSz="914400" hangingPunct="0">
              <a:defRPr sz="4800" b="1">
                <a:solidFill>
                  <a:srgbClr val="2C3E50"/>
                </a:solidFill>
                <a:latin typeface="華康中圓體"/>
                <a:ea typeface="華康中圓體"/>
                <a:cs typeface="華康中圓體"/>
                <a:sym typeface="華康中圓體"/>
              </a:defRPr>
            </a:pPr>
            <a:r>
              <a:rPr lang="zh-TW" altLang="en-US" sz="4800" b="1" kern="0" dirty="0">
                <a:solidFill>
                  <a:srgbClr val="00206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sym typeface="華康中圓體"/>
              </a:rPr>
              <a:t>阶段一：想入非非</a:t>
            </a:r>
            <a:endParaRPr kumimoji="0" sz="4800" b="1" i="0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uLnTx/>
              <a:uFillTx/>
              <a:latin typeface="微軟正黑體" panose="020B0604030504040204" pitchFamily="34" charset="-120"/>
              <a:ea typeface="微軟正黑體" panose="020B0604030504040204" pitchFamily="34" charset="-120"/>
              <a:sym typeface="華康中圓體"/>
            </a:endParaRPr>
          </a:p>
        </p:txBody>
      </p:sp>
      <p:sp>
        <p:nvSpPr>
          <p:cNvPr id="25" name="圓角長方形">
            <a:hlinkClick r:id="rId2" action="ppaction://hlinksldjump"/>
          </p:cNvPr>
          <p:cNvSpPr/>
          <p:nvPr/>
        </p:nvSpPr>
        <p:spPr>
          <a:xfrm>
            <a:off x="958652" y="2138189"/>
            <a:ext cx="3385134" cy="2088234"/>
          </a:xfrm>
          <a:prstGeom prst="roundRect">
            <a:avLst>
              <a:gd name="adj" fmla="val 16667"/>
            </a:avLst>
          </a:prstGeom>
          <a:solidFill>
            <a:schemeClr val="accent2">
              <a:lumMod val="20000"/>
              <a:lumOff val="80000"/>
            </a:schemeClr>
          </a:solidFill>
          <a:ln w="76200" cap="flat">
            <a:solidFill>
              <a:srgbClr val="000000"/>
            </a:solidFill>
            <a:prstDash val="solid"/>
            <a:round/>
          </a:ln>
          <a:effectLst/>
        </p:spPr>
        <p:txBody>
          <a:bodyPr wrap="square" lIns="45719" tIns="45719" rIns="45719" bIns="45719" numCol="1" anchor="ctr">
            <a:noAutofit/>
          </a:bodyPr>
          <a:lstStyle/>
          <a:p>
            <a:pPr algn="ctr">
              <a:defRPr sz="2400">
                <a:solidFill>
                  <a:srgbClr val="FFFF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endParaRPr/>
          </a:p>
        </p:txBody>
      </p:sp>
      <p:pic>
        <p:nvPicPr>
          <p:cNvPr id="26" name="Graphic 10" descr="Spade Suit">
            <a:hlinkClick r:id="rId2" action="ppaction://hlinksldjump"/>
            <a:extLst>
              <a:ext uri="{FF2B5EF4-FFF2-40B4-BE49-F238E27FC236}">
                <a16:creationId xmlns:a16="http://schemas.microsoft.com/office/drawing/2014/main" id="{805A40A8-AADE-436F-8273-8FB0AA18BCE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194019" y="2725098"/>
            <a:ext cx="914400" cy="914400"/>
          </a:xfrm>
          <a:prstGeom prst="rect">
            <a:avLst/>
          </a:prstGeom>
        </p:spPr>
      </p:pic>
      <p:sp>
        <p:nvSpPr>
          <p:cNvPr id="27" name="圓角長方形">
            <a:hlinkClick r:id="rId5" action="ppaction://hlinksldjump"/>
          </p:cNvPr>
          <p:cNvSpPr/>
          <p:nvPr/>
        </p:nvSpPr>
        <p:spPr>
          <a:xfrm>
            <a:off x="958652" y="4529178"/>
            <a:ext cx="3385135" cy="2088001"/>
          </a:xfrm>
          <a:prstGeom prst="roundRect">
            <a:avLst>
              <a:gd name="adj" fmla="val 16667"/>
            </a:avLst>
          </a:prstGeom>
          <a:solidFill>
            <a:schemeClr val="accent2">
              <a:lumMod val="20000"/>
              <a:lumOff val="80000"/>
            </a:schemeClr>
          </a:solidFill>
          <a:ln w="76200" cap="flat">
            <a:solidFill>
              <a:srgbClr val="000000"/>
            </a:solidFill>
            <a:prstDash val="solid"/>
            <a:round/>
          </a:ln>
          <a:effectLst/>
        </p:spPr>
        <p:txBody>
          <a:bodyPr wrap="square" lIns="45719" tIns="45719" rIns="45719" bIns="45719" numCol="1" anchor="ctr">
            <a:noAutofit/>
          </a:bodyPr>
          <a:lstStyle/>
          <a:p>
            <a:pPr algn="ctr">
              <a:defRPr sz="2800">
                <a:solidFill>
                  <a:srgbClr val="FFFF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endParaRPr/>
          </a:p>
        </p:txBody>
      </p:sp>
      <p:pic>
        <p:nvPicPr>
          <p:cNvPr id="28" name="Graphic 9" descr="Diamond Suit">
            <a:hlinkClick r:id="rId5" action="ppaction://hlinksldjump"/>
            <a:extLst>
              <a:ext uri="{FF2B5EF4-FFF2-40B4-BE49-F238E27FC236}">
                <a16:creationId xmlns:a16="http://schemas.microsoft.com/office/drawing/2014/main" id="{A3BF528A-C631-42BF-A76C-4AB39D48C6A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2194019" y="5115978"/>
            <a:ext cx="914400" cy="914400"/>
          </a:xfrm>
          <a:prstGeom prst="rect">
            <a:avLst/>
          </a:prstGeom>
        </p:spPr>
      </p:pic>
      <p:sp>
        <p:nvSpPr>
          <p:cNvPr id="29" name="圓角長方形">
            <a:hlinkClick r:id="rId8" action="ppaction://hlinksldjump"/>
          </p:cNvPr>
          <p:cNvSpPr/>
          <p:nvPr/>
        </p:nvSpPr>
        <p:spPr>
          <a:xfrm>
            <a:off x="4801349" y="4529178"/>
            <a:ext cx="3384001" cy="2088001"/>
          </a:xfrm>
          <a:prstGeom prst="roundRect">
            <a:avLst>
              <a:gd name="adj" fmla="val 16667"/>
            </a:avLst>
          </a:prstGeom>
          <a:solidFill>
            <a:schemeClr val="accent2">
              <a:lumMod val="20000"/>
              <a:lumOff val="80000"/>
            </a:schemeClr>
          </a:solidFill>
          <a:ln w="76200" cap="flat">
            <a:solidFill>
              <a:srgbClr val="000000"/>
            </a:solidFill>
            <a:prstDash val="solid"/>
            <a:round/>
          </a:ln>
          <a:effectLst/>
        </p:spPr>
        <p:txBody>
          <a:bodyPr wrap="square" lIns="45719" tIns="45719" rIns="45719" bIns="45719" numCol="1" anchor="ctr">
            <a:noAutofit/>
          </a:bodyPr>
          <a:lstStyle/>
          <a:p>
            <a:pPr algn="ctr">
              <a:defRPr sz="3200">
                <a:solidFill>
                  <a:srgbClr val="FFFF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endParaRPr/>
          </a:p>
        </p:txBody>
      </p:sp>
      <p:pic>
        <p:nvPicPr>
          <p:cNvPr id="30" name="Graphic 8" descr="Club Suit">
            <a:hlinkClick r:id="rId8" action="ppaction://hlinksldjump"/>
            <a:extLst>
              <a:ext uri="{FF2B5EF4-FFF2-40B4-BE49-F238E27FC236}">
                <a16:creationId xmlns:a16="http://schemas.microsoft.com/office/drawing/2014/main" id="{1C232788-816E-4254-A66C-25F594AD2F73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6036149" y="5115978"/>
            <a:ext cx="914400" cy="914400"/>
          </a:xfrm>
          <a:prstGeom prst="rect">
            <a:avLst/>
          </a:prstGeom>
        </p:spPr>
      </p:pic>
      <p:sp>
        <p:nvSpPr>
          <p:cNvPr id="31" name="動作按鈕: 下一項 30">
            <a:hlinkClick r:id="rId11" action="ppaction://hlinksldjump" highlightClick="1"/>
          </p:cNvPr>
          <p:cNvSpPr/>
          <p:nvPr/>
        </p:nvSpPr>
        <p:spPr>
          <a:xfrm>
            <a:off x="8338112" y="6059539"/>
            <a:ext cx="685800" cy="558800"/>
          </a:xfrm>
          <a:prstGeom prst="actionButtonForwardNext">
            <a:avLst/>
          </a:prstGeom>
          <a:solidFill>
            <a:schemeClr val="accent2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HK" altLang="en-U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2" name="文字方塊 31"/>
          <p:cNvSpPr txBox="1"/>
          <p:nvPr/>
        </p:nvSpPr>
        <p:spPr>
          <a:xfrm>
            <a:off x="8419403" y="4498972"/>
            <a:ext cx="523218" cy="152381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eaVert" wrap="non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zh-TW" altLang="en-US" sz="2800" b="1" i="0" u="none" strike="noStrike" cap="none" spc="0" normalizeH="0" baseline="0" dirty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uFillTx/>
                <a:latin typeface="Arial"/>
                <a:ea typeface="Arial"/>
                <a:cs typeface="Arial"/>
                <a:sym typeface="Arial"/>
              </a:rPr>
              <a:t>往阶段二</a:t>
            </a:r>
            <a:endParaRPr kumimoji="0" lang="zh-HK" altLang="en-US" sz="2800" b="1" i="0" u="none" strike="noStrike" cap="none" spc="0" normalizeH="0" baseline="0" dirty="0">
              <a:ln>
                <a:noFill/>
              </a:ln>
              <a:solidFill>
                <a:schemeClr val="accent2">
                  <a:lumMod val="50000"/>
                </a:schemeClr>
              </a:solidFill>
              <a:effectLst/>
              <a:uFillTx/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5090585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/>
        </p:nvSpPr>
        <p:spPr>
          <a:xfrm>
            <a:off x="876293" y="1291367"/>
            <a:ext cx="8002512" cy="646331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none">
            <a:noAutofit/>
          </a:bodyPr>
          <a:lstStyle/>
          <a:p>
            <a:endParaRPr lang="zh-HK" altLang="en-US" sz="3600" dirty="0"/>
          </a:p>
        </p:txBody>
      </p:sp>
      <p:grpSp>
        <p:nvGrpSpPr>
          <p:cNvPr id="10" name="圓角矩形 15"/>
          <p:cNvGrpSpPr/>
          <p:nvPr/>
        </p:nvGrpSpPr>
        <p:grpSpPr>
          <a:xfrm>
            <a:off x="4801349" y="4529178"/>
            <a:ext cx="3384001" cy="2088001"/>
            <a:chOff x="0" y="0"/>
            <a:chExt cx="3339730" cy="2073506"/>
          </a:xfrm>
        </p:grpSpPr>
        <p:sp>
          <p:nvSpPr>
            <p:cNvPr id="11" name="圓角長方形"/>
            <p:cNvSpPr/>
            <p:nvPr/>
          </p:nvSpPr>
          <p:spPr>
            <a:xfrm>
              <a:off x="0" y="0"/>
              <a:ext cx="3339730" cy="2073506"/>
            </a:xfrm>
            <a:prstGeom prst="roundRect">
              <a:avLst>
                <a:gd name="adj" fmla="val 16667"/>
              </a:avLst>
            </a:prstGeom>
            <a:solidFill>
              <a:schemeClr val="accent1"/>
            </a:solidFill>
            <a:ln w="76200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 sz="3200">
                  <a:solidFill>
                    <a:srgbClr val="FFFF00"/>
                  </a:solidFill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</p:txBody>
        </p:sp>
        <p:sp>
          <p:nvSpPr>
            <p:cNvPr id="12" name="在討論區中…"/>
            <p:cNvSpPr txBox="1"/>
            <p:nvPr/>
          </p:nvSpPr>
          <p:spPr>
            <a:xfrm>
              <a:off x="185039" y="165681"/>
              <a:ext cx="2969651" cy="174214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9" tIns="45719" rIns="45719" bIns="45719" numCol="1" anchor="ctr">
              <a:spAutoFit/>
            </a:bodyPr>
            <a:lstStyle/>
            <a:p>
              <a:pPr algn="ctr">
                <a:defRPr sz="3600" b="1">
                  <a:solidFill>
                    <a:srgbClr val="FFFF00"/>
                  </a:solidFill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r>
                <a:rPr b="0" dirty="0" err="1">
                  <a:latin typeface="標楷體"/>
                  <a:ea typeface="標楷體"/>
                  <a:cs typeface="標楷體"/>
                  <a:sym typeface="標楷體"/>
                </a:rPr>
                <a:t>在讨论区中</a:t>
              </a:r>
              <a:endParaRPr b="0" dirty="0">
                <a:latin typeface="標楷體"/>
                <a:ea typeface="標楷體"/>
                <a:cs typeface="標楷體"/>
                <a:sym typeface="標楷體"/>
              </a:endParaRPr>
            </a:p>
            <a:p>
              <a:pPr algn="ctr">
                <a:defRPr sz="3600" b="1">
                  <a:solidFill>
                    <a:srgbClr val="FFFF00"/>
                  </a:solidFill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r>
                <a:rPr b="0" dirty="0" err="1">
                  <a:latin typeface="標楷體"/>
                  <a:ea typeface="標楷體"/>
                  <a:cs typeface="標楷體"/>
                  <a:sym typeface="標楷體"/>
                </a:rPr>
                <a:t>看到很多人</a:t>
              </a:r>
              <a:endParaRPr b="0" dirty="0">
                <a:latin typeface="標楷體"/>
                <a:ea typeface="標楷體"/>
                <a:cs typeface="標楷體"/>
                <a:sym typeface="標楷體"/>
              </a:endParaRPr>
            </a:p>
            <a:p>
              <a:pPr algn="ctr">
                <a:defRPr sz="3600" b="1">
                  <a:solidFill>
                    <a:srgbClr val="FFFF00"/>
                  </a:solidFill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r>
                <a:rPr b="0" dirty="0" err="1">
                  <a:latin typeface="標楷體"/>
                  <a:ea typeface="標楷體"/>
                  <a:cs typeface="標楷體"/>
                  <a:sym typeface="標楷體"/>
                </a:rPr>
                <a:t>招募</a:t>
              </a:r>
              <a:r>
                <a:rPr dirty="0" err="1"/>
                <a:t>PTGF</a:t>
              </a:r>
              <a:endParaRPr dirty="0"/>
            </a:p>
          </p:txBody>
        </p:sp>
      </p:grpSp>
      <p:sp>
        <p:nvSpPr>
          <p:cNvPr id="17" name="矩形 16"/>
          <p:cNvSpPr/>
          <p:nvPr/>
        </p:nvSpPr>
        <p:spPr>
          <a:xfrm>
            <a:off x="800093" y="1189103"/>
            <a:ext cx="8002512" cy="646331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none" anchor="ctr">
            <a:noAutofit/>
          </a:bodyPr>
          <a:lstStyle/>
          <a:p>
            <a:pPr algn="ctr"/>
            <a:r>
              <a:rPr lang="zh-TW" altLang="en-US" sz="3000" dirty="0">
                <a:solidFill>
                  <a:srgbClr val="CA4175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你们认为 </a:t>
            </a:r>
            <a:r>
              <a:rPr lang="en-US" altLang="zh-TW" sz="3000" dirty="0">
                <a:solidFill>
                  <a:srgbClr val="CA4175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EYE </a:t>
            </a:r>
            <a:r>
              <a:rPr lang="zh-TW" altLang="en-US" sz="3000" dirty="0">
                <a:solidFill>
                  <a:srgbClr val="CA4175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在面对诱惑时应如何拒绝？</a:t>
            </a:r>
          </a:p>
        </p:txBody>
      </p:sp>
      <p:sp>
        <p:nvSpPr>
          <p:cNvPr id="22" name="文字方塊 6"/>
          <p:cNvSpPr txBox="1"/>
          <p:nvPr/>
        </p:nvSpPr>
        <p:spPr>
          <a:xfrm>
            <a:off x="2063622" y="217021"/>
            <a:ext cx="5016756" cy="83099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rIns="45719">
            <a:spAutoFit/>
          </a:bodyPr>
          <a:lstStyle/>
          <a:p>
            <a:pPr lvl="0" defTabSz="914400" hangingPunct="0">
              <a:defRPr sz="4800" b="1">
                <a:solidFill>
                  <a:srgbClr val="2C3E50"/>
                </a:solidFill>
                <a:latin typeface="華康中圓體"/>
                <a:ea typeface="華康中圓體"/>
                <a:cs typeface="華康中圓體"/>
                <a:sym typeface="華康中圓體"/>
              </a:defRPr>
            </a:pPr>
            <a:r>
              <a:rPr lang="zh-TW" altLang="en-US" sz="4800" b="1" kern="0" dirty="0">
                <a:solidFill>
                  <a:srgbClr val="00206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sym typeface="華康中圓體"/>
              </a:rPr>
              <a:t>阶段一：想入非非</a:t>
            </a:r>
            <a:endParaRPr kumimoji="0" sz="4800" b="1" i="0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uLnTx/>
              <a:uFillTx/>
              <a:latin typeface="微軟正黑體" panose="020B0604030504040204" pitchFamily="34" charset="-120"/>
              <a:ea typeface="微軟正黑體" panose="020B0604030504040204" pitchFamily="34" charset="-120"/>
              <a:sym typeface="華康中圓體"/>
            </a:endParaRPr>
          </a:p>
        </p:txBody>
      </p:sp>
      <p:sp>
        <p:nvSpPr>
          <p:cNvPr id="27" name="圓角長方形">
            <a:hlinkClick r:id="rId2" action="ppaction://hlinksldjump"/>
          </p:cNvPr>
          <p:cNvSpPr/>
          <p:nvPr/>
        </p:nvSpPr>
        <p:spPr>
          <a:xfrm>
            <a:off x="958652" y="2138189"/>
            <a:ext cx="3385134" cy="2088234"/>
          </a:xfrm>
          <a:prstGeom prst="roundRect">
            <a:avLst>
              <a:gd name="adj" fmla="val 16667"/>
            </a:avLst>
          </a:prstGeom>
          <a:solidFill>
            <a:schemeClr val="accent2">
              <a:lumMod val="20000"/>
              <a:lumOff val="80000"/>
            </a:schemeClr>
          </a:solidFill>
          <a:ln w="76200" cap="flat">
            <a:solidFill>
              <a:srgbClr val="000000"/>
            </a:solidFill>
            <a:prstDash val="solid"/>
            <a:round/>
          </a:ln>
          <a:effectLst/>
        </p:spPr>
        <p:txBody>
          <a:bodyPr wrap="square" lIns="45719" tIns="45719" rIns="45719" bIns="45719" numCol="1" anchor="ctr">
            <a:noAutofit/>
          </a:bodyPr>
          <a:lstStyle/>
          <a:p>
            <a:pPr algn="ctr">
              <a:defRPr sz="2400">
                <a:solidFill>
                  <a:srgbClr val="FFFF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endParaRPr/>
          </a:p>
        </p:txBody>
      </p:sp>
      <p:pic>
        <p:nvPicPr>
          <p:cNvPr id="28" name="Graphic 10" descr="Spade Suit">
            <a:hlinkClick r:id="rId2" action="ppaction://hlinksldjump"/>
            <a:extLst>
              <a:ext uri="{FF2B5EF4-FFF2-40B4-BE49-F238E27FC236}">
                <a16:creationId xmlns:a16="http://schemas.microsoft.com/office/drawing/2014/main" id="{805A40A8-AADE-436F-8273-8FB0AA18BCE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194019" y="2725098"/>
            <a:ext cx="914400" cy="914400"/>
          </a:xfrm>
          <a:prstGeom prst="rect">
            <a:avLst/>
          </a:prstGeom>
        </p:spPr>
      </p:pic>
      <p:sp>
        <p:nvSpPr>
          <p:cNvPr id="29" name="圓角長方形">
            <a:hlinkClick r:id="rId5" action="ppaction://hlinksldjump"/>
          </p:cNvPr>
          <p:cNvSpPr/>
          <p:nvPr/>
        </p:nvSpPr>
        <p:spPr>
          <a:xfrm>
            <a:off x="4801349" y="2138189"/>
            <a:ext cx="3384001" cy="2088234"/>
          </a:xfrm>
          <a:prstGeom prst="roundRect">
            <a:avLst>
              <a:gd name="adj" fmla="val 16667"/>
            </a:avLst>
          </a:prstGeom>
          <a:solidFill>
            <a:schemeClr val="accent2">
              <a:lumMod val="20000"/>
              <a:lumOff val="80000"/>
            </a:schemeClr>
          </a:solidFill>
          <a:ln w="76200" cap="flat">
            <a:solidFill>
              <a:srgbClr val="000000"/>
            </a:solidFill>
            <a:prstDash val="solid"/>
            <a:round/>
          </a:ln>
          <a:effectLst/>
        </p:spPr>
        <p:txBody>
          <a:bodyPr wrap="square" lIns="45719" tIns="45719" rIns="45719" bIns="45719" numCol="1" anchor="ctr">
            <a:noAutofit/>
          </a:bodyPr>
          <a:lstStyle/>
          <a:p>
            <a:pPr algn="ctr">
              <a:defRPr sz="3200">
                <a:solidFill>
                  <a:srgbClr val="FFFF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endParaRPr/>
          </a:p>
        </p:txBody>
      </p:sp>
      <p:pic>
        <p:nvPicPr>
          <p:cNvPr id="30" name="Graphic 2" descr="Heart">
            <a:hlinkClick r:id="rId5" action="ppaction://hlinksldjump"/>
            <a:extLst>
              <a:ext uri="{FF2B5EF4-FFF2-40B4-BE49-F238E27FC236}">
                <a16:creationId xmlns:a16="http://schemas.microsoft.com/office/drawing/2014/main" id="{C332923C-AEE3-41DD-9F71-49D85634121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6036149" y="2725106"/>
            <a:ext cx="914400" cy="914400"/>
          </a:xfrm>
          <a:prstGeom prst="rect">
            <a:avLst/>
          </a:prstGeom>
        </p:spPr>
      </p:pic>
      <p:sp>
        <p:nvSpPr>
          <p:cNvPr id="31" name="圓角長方形">
            <a:hlinkClick r:id="rId8" action="ppaction://hlinksldjump"/>
          </p:cNvPr>
          <p:cNvSpPr/>
          <p:nvPr/>
        </p:nvSpPr>
        <p:spPr>
          <a:xfrm>
            <a:off x="958652" y="4529178"/>
            <a:ext cx="3385135" cy="2088001"/>
          </a:xfrm>
          <a:prstGeom prst="roundRect">
            <a:avLst>
              <a:gd name="adj" fmla="val 16667"/>
            </a:avLst>
          </a:prstGeom>
          <a:solidFill>
            <a:schemeClr val="accent2">
              <a:lumMod val="20000"/>
              <a:lumOff val="80000"/>
            </a:schemeClr>
          </a:solidFill>
          <a:ln w="76200" cap="flat">
            <a:solidFill>
              <a:srgbClr val="000000"/>
            </a:solidFill>
            <a:prstDash val="solid"/>
            <a:round/>
          </a:ln>
          <a:effectLst/>
        </p:spPr>
        <p:txBody>
          <a:bodyPr wrap="square" lIns="45719" tIns="45719" rIns="45719" bIns="45719" numCol="1" anchor="ctr">
            <a:noAutofit/>
          </a:bodyPr>
          <a:lstStyle/>
          <a:p>
            <a:pPr algn="ctr">
              <a:defRPr sz="2800">
                <a:solidFill>
                  <a:srgbClr val="FFFF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endParaRPr/>
          </a:p>
        </p:txBody>
      </p:sp>
      <p:pic>
        <p:nvPicPr>
          <p:cNvPr id="32" name="Graphic 9" descr="Diamond Suit">
            <a:hlinkClick r:id="rId8" action="ppaction://hlinksldjump"/>
            <a:extLst>
              <a:ext uri="{FF2B5EF4-FFF2-40B4-BE49-F238E27FC236}">
                <a16:creationId xmlns:a16="http://schemas.microsoft.com/office/drawing/2014/main" id="{A3BF528A-C631-42BF-A76C-4AB39D48C6AA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2194019" y="5115978"/>
            <a:ext cx="914400" cy="914400"/>
          </a:xfrm>
          <a:prstGeom prst="rect">
            <a:avLst/>
          </a:prstGeom>
        </p:spPr>
      </p:pic>
      <p:sp>
        <p:nvSpPr>
          <p:cNvPr id="33" name="動作按鈕: 下一項 32">
            <a:hlinkClick r:id="rId11" action="ppaction://hlinksldjump" highlightClick="1"/>
          </p:cNvPr>
          <p:cNvSpPr/>
          <p:nvPr/>
        </p:nvSpPr>
        <p:spPr>
          <a:xfrm>
            <a:off x="8338112" y="6059539"/>
            <a:ext cx="685800" cy="558800"/>
          </a:xfrm>
          <a:prstGeom prst="actionButtonForwardNext">
            <a:avLst/>
          </a:prstGeom>
          <a:solidFill>
            <a:schemeClr val="accent2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HK" altLang="en-U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4" name="文字方塊 33"/>
          <p:cNvSpPr txBox="1"/>
          <p:nvPr/>
        </p:nvSpPr>
        <p:spPr>
          <a:xfrm>
            <a:off x="8419403" y="4498972"/>
            <a:ext cx="523218" cy="152381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eaVert" wrap="non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zh-TW" altLang="en-US" sz="2800" b="1" i="0" u="none" strike="noStrike" cap="none" spc="0" normalizeH="0" baseline="0" dirty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uFillTx/>
                <a:latin typeface="Arial"/>
                <a:ea typeface="Arial"/>
                <a:cs typeface="Arial"/>
                <a:sym typeface="Arial"/>
              </a:rPr>
              <a:t>往阶段二</a:t>
            </a:r>
            <a:endParaRPr kumimoji="0" lang="zh-HK" altLang="en-US" sz="2800" b="1" i="0" u="none" strike="noStrike" cap="none" spc="0" normalizeH="0" baseline="0" dirty="0">
              <a:ln>
                <a:noFill/>
              </a:ln>
              <a:solidFill>
                <a:schemeClr val="accent2">
                  <a:lumMod val="50000"/>
                </a:schemeClr>
              </a:solidFill>
              <a:effectLst/>
              <a:uFillTx/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3721373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/>
        </p:nvSpPr>
        <p:spPr>
          <a:xfrm>
            <a:off x="876293" y="1291367"/>
            <a:ext cx="8002512" cy="646331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none">
            <a:noAutofit/>
          </a:bodyPr>
          <a:lstStyle/>
          <a:p>
            <a:endParaRPr lang="zh-HK" altLang="en-US" sz="3600" dirty="0"/>
          </a:p>
        </p:txBody>
      </p:sp>
      <p:grpSp>
        <p:nvGrpSpPr>
          <p:cNvPr id="13" name="圓角矩形 16"/>
          <p:cNvGrpSpPr/>
          <p:nvPr/>
        </p:nvGrpSpPr>
        <p:grpSpPr>
          <a:xfrm>
            <a:off x="958652" y="4529178"/>
            <a:ext cx="3385135" cy="2088001"/>
            <a:chOff x="0" y="0"/>
            <a:chExt cx="3385133" cy="2133157"/>
          </a:xfrm>
        </p:grpSpPr>
        <p:sp>
          <p:nvSpPr>
            <p:cNvPr id="14" name="圓角長方形"/>
            <p:cNvSpPr/>
            <p:nvPr/>
          </p:nvSpPr>
          <p:spPr>
            <a:xfrm>
              <a:off x="0" y="0"/>
              <a:ext cx="3385133" cy="2133157"/>
            </a:xfrm>
            <a:prstGeom prst="roundRect">
              <a:avLst>
                <a:gd name="adj" fmla="val 16667"/>
              </a:avLst>
            </a:prstGeom>
            <a:solidFill>
              <a:schemeClr val="accent1"/>
            </a:solidFill>
            <a:ln w="76200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 sz="2800">
                  <a:solidFill>
                    <a:srgbClr val="FFFF00"/>
                  </a:solidFill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</p:txBody>
        </p:sp>
        <p:sp>
          <p:nvSpPr>
            <p:cNvPr id="15" name="有些PTGF在…"/>
            <p:cNvSpPr txBox="1"/>
            <p:nvPr/>
          </p:nvSpPr>
          <p:spPr>
            <a:xfrm>
              <a:off x="187952" y="170447"/>
              <a:ext cx="3009228" cy="179226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9" tIns="45719" rIns="45719" bIns="45719" numCol="1" anchor="ctr">
              <a:spAutoFit/>
            </a:bodyPr>
            <a:lstStyle/>
            <a:p>
              <a:pPr algn="ctr">
                <a:defRPr sz="3600" b="1">
                  <a:solidFill>
                    <a:srgbClr val="FFFF00"/>
                  </a:solidFill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r>
                <a:rPr b="0" dirty="0" err="1">
                  <a:latin typeface="標楷體"/>
                  <a:ea typeface="標楷體"/>
                  <a:cs typeface="標楷體"/>
                  <a:sym typeface="標楷體"/>
                </a:rPr>
                <a:t>有些</a:t>
              </a:r>
              <a:r>
                <a:rPr dirty="0" err="1"/>
                <a:t>PTGF</a:t>
              </a:r>
              <a:r>
                <a:rPr b="0" dirty="0" err="1">
                  <a:latin typeface="標楷體"/>
                  <a:ea typeface="標楷體"/>
                  <a:cs typeface="標楷體"/>
                  <a:sym typeface="標楷體"/>
                </a:rPr>
                <a:t>在</a:t>
              </a:r>
              <a:endParaRPr b="0" dirty="0">
                <a:latin typeface="標楷體"/>
                <a:ea typeface="標楷體"/>
                <a:cs typeface="標楷體"/>
                <a:sym typeface="標楷體"/>
              </a:endParaRPr>
            </a:p>
            <a:p>
              <a:pPr algn="ctr">
                <a:defRPr sz="3600" b="1">
                  <a:solidFill>
                    <a:srgbClr val="FFFF00"/>
                  </a:solidFill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r>
                <a:rPr b="0" dirty="0" err="1">
                  <a:latin typeface="標楷體"/>
                  <a:ea typeface="標楷體"/>
                  <a:cs typeface="標楷體"/>
                  <a:sym typeface="標楷體"/>
                </a:rPr>
                <a:t>网上成为了</a:t>
              </a:r>
              <a:endParaRPr b="0" dirty="0">
                <a:latin typeface="標楷體"/>
                <a:ea typeface="標楷體"/>
                <a:cs typeface="標楷體"/>
                <a:sym typeface="標楷體"/>
              </a:endParaRPr>
            </a:p>
            <a:p>
              <a:pPr algn="ctr">
                <a:defRPr sz="3600" b="1">
                  <a:solidFill>
                    <a:srgbClr val="FFFF00"/>
                  </a:solidFill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r>
                <a:rPr b="0" dirty="0" err="1">
                  <a:latin typeface="標楷體"/>
                  <a:ea typeface="標楷體"/>
                  <a:cs typeface="標楷體"/>
                  <a:sym typeface="標楷體"/>
                </a:rPr>
                <a:t>万人迷</a:t>
              </a:r>
              <a:endParaRPr b="0" dirty="0">
                <a:latin typeface="標楷體"/>
                <a:ea typeface="標楷體"/>
                <a:cs typeface="標楷體"/>
                <a:sym typeface="標楷體"/>
              </a:endParaRPr>
            </a:p>
          </p:txBody>
        </p:sp>
      </p:grpSp>
      <p:sp>
        <p:nvSpPr>
          <p:cNvPr id="17" name="矩形 16"/>
          <p:cNvSpPr/>
          <p:nvPr/>
        </p:nvSpPr>
        <p:spPr>
          <a:xfrm>
            <a:off x="800093" y="1189103"/>
            <a:ext cx="8002512" cy="646331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none" anchor="ctr">
            <a:noAutofit/>
          </a:bodyPr>
          <a:lstStyle/>
          <a:p>
            <a:pPr algn="ctr"/>
            <a:r>
              <a:rPr lang="zh-TW" altLang="en-US" sz="3000" dirty="0">
                <a:solidFill>
                  <a:srgbClr val="CA4175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你们认为 </a:t>
            </a:r>
            <a:r>
              <a:rPr lang="en-US" altLang="zh-TW" sz="3000" dirty="0">
                <a:solidFill>
                  <a:srgbClr val="CA4175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EYE </a:t>
            </a:r>
            <a:r>
              <a:rPr lang="zh-TW" altLang="en-US" sz="3000" dirty="0">
                <a:solidFill>
                  <a:srgbClr val="CA4175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在面对诱惑时应如何拒绝？</a:t>
            </a:r>
          </a:p>
        </p:txBody>
      </p:sp>
      <p:sp>
        <p:nvSpPr>
          <p:cNvPr id="23" name="文字方塊 6"/>
          <p:cNvSpPr txBox="1"/>
          <p:nvPr/>
        </p:nvSpPr>
        <p:spPr>
          <a:xfrm>
            <a:off x="2063622" y="217021"/>
            <a:ext cx="5016756" cy="83099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rIns="45719">
            <a:spAutoFit/>
          </a:bodyPr>
          <a:lstStyle/>
          <a:p>
            <a:pPr lvl="0" defTabSz="914400" hangingPunct="0">
              <a:defRPr sz="4800" b="1">
                <a:solidFill>
                  <a:srgbClr val="2C3E50"/>
                </a:solidFill>
                <a:latin typeface="華康中圓體"/>
                <a:ea typeface="華康中圓體"/>
                <a:cs typeface="華康中圓體"/>
                <a:sym typeface="華康中圓體"/>
              </a:defRPr>
            </a:pPr>
            <a:r>
              <a:rPr lang="zh-TW" altLang="en-US" sz="4800" b="1" kern="0" dirty="0">
                <a:solidFill>
                  <a:srgbClr val="00206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sym typeface="華康中圓體"/>
              </a:rPr>
              <a:t>阶段一：想入非非</a:t>
            </a:r>
            <a:endParaRPr kumimoji="0" sz="4800" b="1" i="0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uLnTx/>
              <a:uFillTx/>
              <a:latin typeface="微軟正黑體" panose="020B0604030504040204" pitchFamily="34" charset="-120"/>
              <a:ea typeface="微軟正黑體" panose="020B0604030504040204" pitchFamily="34" charset="-120"/>
              <a:sym typeface="華康中圓體"/>
            </a:endParaRPr>
          </a:p>
        </p:txBody>
      </p:sp>
      <p:sp>
        <p:nvSpPr>
          <p:cNvPr id="21" name="圓角長方形">
            <a:hlinkClick r:id="rId2" action="ppaction://hlinksldjump"/>
          </p:cNvPr>
          <p:cNvSpPr/>
          <p:nvPr/>
        </p:nvSpPr>
        <p:spPr>
          <a:xfrm>
            <a:off x="958652" y="2138189"/>
            <a:ext cx="3385134" cy="2088234"/>
          </a:xfrm>
          <a:prstGeom prst="roundRect">
            <a:avLst>
              <a:gd name="adj" fmla="val 16667"/>
            </a:avLst>
          </a:prstGeom>
          <a:solidFill>
            <a:schemeClr val="accent2">
              <a:lumMod val="20000"/>
              <a:lumOff val="80000"/>
            </a:schemeClr>
          </a:solidFill>
          <a:ln w="76200" cap="flat">
            <a:solidFill>
              <a:srgbClr val="000000"/>
            </a:solidFill>
            <a:prstDash val="solid"/>
            <a:round/>
          </a:ln>
          <a:effectLst/>
        </p:spPr>
        <p:txBody>
          <a:bodyPr wrap="square" lIns="45719" tIns="45719" rIns="45719" bIns="45719" numCol="1" anchor="ctr">
            <a:noAutofit/>
          </a:bodyPr>
          <a:lstStyle/>
          <a:p>
            <a:pPr algn="ctr">
              <a:defRPr sz="2400">
                <a:solidFill>
                  <a:srgbClr val="FFFF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endParaRPr/>
          </a:p>
        </p:txBody>
      </p:sp>
      <p:pic>
        <p:nvPicPr>
          <p:cNvPr id="24" name="Graphic 10" descr="Spade Suit">
            <a:hlinkClick r:id="rId2" action="ppaction://hlinksldjump"/>
            <a:extLst>
              <a:ext uri="{FF2B5EF4-FFF2-40B4-BE49-F238E27FC236}">
                <a16:creationId xmlns:a16="http://schemas.microsoft.com/office/drawing/2014/main" id="{805A40A8-AADE-436F-8273-8FB0AA18BCE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194019" y="2725098"/>
            <a:ext cx="914400" cy="914400"/>
          </a:xfrm>
          <a:prstGeom prst="rect">
            <a:avLst/>
          </a:prstGeom>
        </p:spPr>
      </p:pic>
      <p:sp>
        <p:nvSpPr>
          <p:cNvPr id="25" name="圓角長方形">
            <a:hlinkClick r:id="rId5" action="ppaction://hlinksldjump"/>
          </p:cNvPr>
          <p:cNvSpPr/>
          <p:nvPr/>
        </p:nvSpPr>
        <p:spPr>
          <a:xfrm>
            <a:off x="4801349" y="2138189"/>
            <a:ext cx="3384001" cy="2088234"/>
          </a:xfrm>
          <a:prstGeom prst="roundRect">
            <a:avLst>
              <a:gd name="adj" fmla="val 16667"/>
            </a:avLst>
          </a:prstGeom>
          <a:solidFill>
            <a:schemeClr val="accent2">
              <a:lumMod val="20000"/>
              <a:lumOff val="80000"/>
            </a:schemeClr>
          </a:solidFill>
          <a:ln w="76200" cap="flat">
            <a:solidFill>
              <a:srgbClr val="000000"/>
            </a:solidFill>
            <a:prstDash val="solid"/>
            <a:round/>
          </a:ln>
          <a:effectLst/>
        </p:spPr>
        <p:txBody>
          <a:bodyPr wrap="square" lIns="45719" tIns="45719" rIns="45719" bIns="45719" numCol="1" anchor="ctr">
            <a:noAutofit/>
          </a:bodyPr>
          <a:lstStyle/>
          <a:p>
            <a:pPr algn="ctr">
              <a:defRPr sz="3200">
                <a:solidFill>
                  <a:srgbClr val="FFFF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endParaRPr/>
          </a:p>
        </p:txBody>
      </p:sp>
      <p:pic>
        <p:nvPicPr>
          <p:cNvPr id="26" name="Graphic 2" descr="Heart">
            <a:hlinkClick r:id="rId5" action="ppaction://hlinksldjump"/>
            <a:extLst>
              <a:ext uri="{FF2B5EF4-FFF2-40B4-BE49-F238E27FC236}">
                <a16:creationId xmlns:a16="http://schemas.microsoft.com/office/drawing/2014/main" id="{C332923C-AEE3-41DD-9F71-49D85634121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6036149" y="2725106"/>
            <a:ext cx="914400" cy="914400"/>
          </a:xfrm>
          <a:prstGeom prst="rect">
            <a:avLst/>
          </a:prstGeom>
        </p:spPr>
      </p:pic>
      <p:sp>
        <p:nvSpPr>
          <p:cNvPr id="27" name="圓角長方形">
            <a:hlinkClick r:id="rId8" action="ppaction://hlinksldjump"/>
          </p:cNvPr>
          <p:cNvSpPr/>
          <p:nvPr/>
        </p:nvSpPr>
        <p:spPr>
          <a:xfrm>
            <a:off x="4801349" y="4529178"/>
            <a:ext cx="3384001" cy="2088001"/>
          </a:xfrm>
          <a:prstGeom prst="roundRect">
            <a:avLst>
              <a:gd name="adj" fmla="val 16667"/>
            </a:avLst>
          </a:prstGeom>
          <a:solidFill>
            <a:schemeClr val="accent2">
              <a:lumMod val="20000"/>
              <a:lumOff val="80000"/>
            </a:schemeClr>
          </a:solidFill>
          <a:ln w="76200" cap="flat">
            <a:solidFill>
              <a:srgbClr val="000000"/>
            </a:solidFill>
            <a:prstDash val="solid"/>
            <a:round/>
          </a:ln>
          <a:effectLst/>
        </p:spPr>
        <p:txBody>
          <a:bodyPr wrap="square" lIns="45719" tIns="45719" rIns="45719" bIns="45719" numCol="1" anchor="ctr">
            <a:noAutofit/>
          </a:bodyPr>
          <a:lstStyle/>
          <a:p>
            <a:pPr algn="ctr">
              <a:defRPr sz="3200">
                <a:solidFill>
                  <a:srgbClr val="FFFF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endParaRPr/>
          </a:p>
        </p:txBody>
      </p:sp>
      <p:pic>
        <p:nvPicPr>
          <p:cNvPr id="28" name="Graphic 8" descr="Club Suit">
            <a:hlinkClick r:id="rId8" action="ppaction://hlinksldjump"/>
            <a:extLst>
              <a:ext uri="{FF2B5EF4-FFF2-40B4-BE49-F238E27FC236}">
                <a16:creationId xmlns:a16="http://schemas.microsoft.com/office/drawing/2014/main" id="{1C232788-816E-4254-A66C-25F594AD2F73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6036149" y="5115978"/>
            <a:ext cx="914400" cy="914400"/>
          </a:xfrm>
          <a:prstGeom prst="rect">
            <a:avLst/>
          </a:prstGeom>
        </p:spPr>
      </p:pic>
      <p:sp>
        <p:nvSpPr>
          <p:cNvPr id="4" name="動作按鈕: 下一項 3">
            <a:hlinkClick r:id="rId11" action="ppaction://hlinksldjump" highlightClick="1"/>
          </p:cNvPr>
          <p:cNvSpPr/>
          <p:nvPr/>
        </p:nvSpPr>
        <p:spPr>
          <a:xfrm>
            <a:off x="8338112" y="6059539"/>
            <a:ext cx="685800" cy="558800"/>
          </a:xfrm>
          <a:prstGeom prst="actionButtonForwardNext">
            <a:avLst/>
          </a:prstGeom>
          <a:solidFill>
            <a:schemeClr val="accent2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HK" altLang="en-U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" name="文字方塊 5"/>
          <p:cNvSpPr txBox="1"/>
          <p:nvPr/>
        </p:nvSpPr>
        <p:spPr>
          <a:xfrm>
            <a:off x="8419403" y="4498972"/>
            <a:ext cx="523218" cy="152381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eaVert" wrap="non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zh-TW" altLang="en-US" sz="2800" b="1" i="0" u="none" strike="noStrike" cap="none" spc="0" normalizeH="0" baseline="0" dirty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uFillTx/>
                <a:latin typeface="Arial"/>
                <a:ea typeface="Arial"/>
                <a:cs typeface="Arial"/>
                <a:sym typeface="Arial"/>
              </a:rPr>
              <a:t>往阶段二</a:t>
            </a:r>
            <a:endParaRPr kumimoji="0" lang="zh-HK" altLang="en-US" sz="2800" b="1" i="0" u="none" strike="noStrike" cap="none" spc="0" normalizeH="0" baseline="0" dirty="0">
              <a:ln>
                <a:noFill/>
              </a:ln>
              <a:solidFill>
                <a:schemeClr val="accent2">
                  <a:lumMod val="50000"/>
                </a:schemeClr>
              </a:solidFill>
              <a:effectLst/>
              <a:uFillTx/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866229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方塊 6"/>
          <p:cNvSpPr txBox="1"/>
          <p:nvPr/>
        </p:nvSpPr>
        <p:spPr>
          <a:xfrm>
            <a:off x="1624326" y="217021"/>
            <a:ext cx="6247862" cy="83099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rIns="45719">
            <a:spAutoFit/>
          </a:bodyPr>
          <a:lstStyle/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800" b="1">
                <a:solidFill>
                  <a:srgbClr val="2C3E50"/>
                </a:solidFill>
                <a:latin typeface="華康中圓體"/>
                <a:ea typeface="華康中圓體"/>
                <a:cs typeface="華康中圓體"/>
                <a:sym typeface="華康中圓體"/>
              </a:defRPr>
            </a:pPr>
            <a:r>
              <a:rPr lang="zh-TW" altLang="en-US" sz="4800" b="1" kern="0" dirty="0">
                <a:solidFill>
                  <a:srgbClr val="00206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sym typeface="華康中圓體"/>
              </a:rPr>
              <a:t>阶段二：误堕「迷网」</a:t>
            </a:r>
            <a:endParaRPr kumimoji="0" sz="4800" b="1" i="0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uLnTx/>
              <a:uFillTx/>
              <a:latin typeface="微軟正黑體" panose="020B0604030504040204" pitchFamily="34" charset="-120"/>
              <a:ea typeface="微軟正黑體" panose="020B0604030504040204" pitchFamily="34" charset="-120"/>
              <a:sym typeface="華康中圓體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513594" y="1122429"/>
            <a:ext cx="8002512" cy="1044738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 lIns="144000" rIns="180000" anchor="ctr">
            <a:noAutofit/>
          </a:bodyPr>
          <a:lstStyle/>
          <a:p>
            <a:pPr algn="ctr"/>
            <a:r>
              <a:rPr lang="en-US" altLang="zh-TW" sz="2600" dirty="0">
                <a:solidFill>
                  <a:srgbClr val="CA4175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EYE </a:t>
            </a:r>
            <a:r>
              <a:rPr lang="zh-TW" altLang="en-US" sz="2600" dirty="0">
                <a:solidFill>
                  <a:srgbClr val="CA4175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还是抵不住诱惑，打算在网上刊登</a:t>
            </a:r>
            <a:endParaRPr lang="en-US" altLang="zh-TW" sz="2600" dirty="0">
              <a:solidFill>
                <a:srgbClr val="CA4175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algn="ctr"/>
            <a:r>
              <a:rPr lang="zh-TW" altLang="en-US" sz="2600" dirty="0">
                <a:solidFill>
                  <a:srgbClr val="CA4175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「出租情人」的资料。在网上她发现</a:t>
            </a:r>
            <a:r>
              <a:rPr lang="en-US" altLang="zh-TW" sz="2600" dirty="0">
                <a:solidFill>
                  <a:srgbClr val="CA4175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︰</a:t>
            </a:r>
            <a:endParaRPr lang="zh-HK" altLang="en-US" sz="2600" dirty="0">
              <a:solidFill>
                <a:srgbClr val="CA4175"/>
              </a:solidFill>
            </a:endParaRPr>
          </a:p>
        </p:txBody>
      </p:sp>
      <p:sp>
        <p:nvSpPr>
          <p:cNvPr id="36" name="圓角矩形 4">
            <a:hlinkClick r:id="rId3" action="ppaction://hlinksldjump"/>
          </p:cNvPr>
          <p:cNvSpPr/>
          <p:nvPr/>
        </p:nvSpPr>
        <p:spPr>
          <a:xfrm>
            <a:off x="1815318" y="2391910"/>
            <a:ext cx="2585256" cy="1608835"/>
          </a:xfrm>
          <a:prstGeom prst="roundRect">
            <a:avLst>
              <a:gd name="adj" fmla="val 16667"/>
            </a:avLst>
          </a:prstGeom>
          <a:solidFill>
            <a:schemeClr val="accent4">
              <a:lumMod val="60000"/>
              <a:lumOff val="40000"/>
            </a:schemeClr>
          </a:solidFill>
          <a:ln w="76200" cap="flat">
            <a:solidFill>
              <a:schemeClr val="tx1">
                <a:lumMod val="95000"/>
                <a:lumOff val="5000"/>
              </a:schemeClr>
            </a:solidFill>
            <a:prstDash val="solid"/>
            <a:round/>
          </a:ln>
          <a:effectLst/>
        </p:spPr>
        <p:txBody>
          <a:bodyPr wrap="square" lIns="45719" tIns="45719" rIns="45719" bIns="45719" numCol="1" anchor="ctr">
            <a:noAutofit/>
          </a:bodyPr>
          <a:lstStyle/>
          <a:p>
            <a:pPr algn="ctr">
              <a:defRPr>
                <a:latin typeface="Times New Roman"/>
                <a:ea typeface="Times New Roman"/>
                <a:cs typeface="Times New Roman"/>
                <a:sym typeface="Times New Roman"/>
              </a:defRPr>
            </a:pPr>
            <a:endParaRPr sz="1600"/>
          </a:p>
        </p:txBody>
      </p:sp>
      <p:sp>
        <p:nvSpPr>
          <p:cNvPr id="39" name="圓角矩形 4">
            <a:hlinkClick r:id="rId4" action="ppaction://hlinksldjump"/>
          </p:cNvPr>
          <p:cNvSpPr/>
          <p:nvPr/>
        </p:nvSpPr>
        <p:spPr>
          <a:xfrm>
            <a:off x="4656918" y="2391910"/>
            <a:ext cx="2585256" cy="1608835"/>
          </a:xfrm>
          <a:prstGeom prst="roundRect">
            <a:avLst>
              <a:gd name="adj" fmla="val 16667"/>
            </a:avLst>
          </a:prstGeom>
          <a:solidFill>
            <a:schemeClr val="accent5">
              <a:lumMod val="60000"/>
              <a:lumOff val="40000"/>
            </a:schemeClr>
          </a:solidFill>
          <a:ln w="76200" cap="flat">
            <a:solidFill>
              <a:schemeClr val="tx1">
                <a:lumMod val="95000"/>
                <a:lumOff val="5000"/>
              </a:schemeClr>
            </a:solidFill>
            <a:prstDash val="solid"/>
            <a:round/>
          </a:ln>
          <a:effectLst/>
        </p:spPr>
        <p:txBody>
          <a:bodyPr wrap="square" lIns="45719" tIns="45719" rIns="45719" bIns="45719" numCol="1" anchor="ctr">
            <a:noAutofit/>
          </a:bodyPr>
          <a:lstStyle/>
          <a:p>
            <a:pPr algn="ctr">
              <a:defRPr>
                <a:latin typeface="Times New Roman"/>
                <a:ea typeface="Times New Roman"/>
                <a:cs typeface="Times New Roman"/>
                <a:sym typeface="Times New Roman"/>
              </a:defRPr>
            </a:pPr>
            <a:endParaRPr sz="1600"/>
          </a:p>
        </p:txBody>
      </p:sp>
      <p:sp>
        <p:nvSpPr>
          <p:cNvPr id="42" name="圓角矩形 4">
            <a:hlinkClick r:id="rId5" action="ppaction://hlinksldjump"/>
          </p:cNvPr>
          <p:cNvSpPr/>
          <p:nvPr/>
        </p:nvSpPr>
        <p:spPr>
          <a:xfrm>
            <a:off x="421518" y="4960319"/>
            <a:ext cx="2585256" cy="1608835"/>
          </a:xfrm>
          <a:prstGeom prst="roundRect">
            <a:avLst>
              <a:gd name="adj" fmla="val 16667"/>
            </a:avLst>
          </a:prstGeom>
          <a:solidFill>
            <a:schemeClr val="accent1">
              <a:lumMod val="60000"/>
              <a:lumOff val="40000"/>
            </a:schemeClr>
          </a:solidFill>
          <a:ln w="76200" cap="flat">
            <a:solidFill>
              <a:schemeClr val="tx1">
                <a:lumMod val="95000"/>
                <a:lumOff val="5000"/>
              </a:schemeClr>
            </a:solidFill>
            <a:prstDash val="solid"/>
            <a:round/>
          </a:ln>
          <a:effectLst/>
        </p:spPr>
        <p:txBody>
          <a:bodyPr wrap="square" lIns="45719" tIns="45719" rIns="45719" bIns="45719" numCol="1" anchor="ctr">
            <a:noAutofit/>
          </a:bodyPr>
          <a:lstStyle/>
          <a:p>
            <a:pPr algn="ctr">
              <a:defRPr>
                <a:latin typeface="Times New Roman"/>
                <a:ea typeface="Times New Roman"/>
                <a:cs typeface="Times New Roman"/>
                <a:sym typeface="Times New Roman"/>
              </a:defRPr>
            </a:pPr>
            <a:endParaRPr sz="1600"/>
          </a:p>
        </p:txBody>
      </p:sp>
      <p:sp>
        <p:nvSpPr>
          <p:cNvPr id="45" name="圓角矩形 4">
            <a:hlinkClick r:id="rId6" action="ppaction://hlinksldjump"/>
          </p:cNvPr>
          <p:cNvSpPr/>
          <p:nvPr/>
        </p:nvSpPr>
        <p:spPr>
          <a:xfrm>
            <a:off x="3263118" y="4960319"/>
            <a:ext cx="2585256" cy="1608835"/>
          </a:xfrm>
          <a:prstGeom prst="roundRect">
            <a:avLst>
              <a:gd name="adj" fmla="val 16667"/>
            </a:avLst>
          </a:prstGeom>
          <a:solidFill>
            <a:schemeClr val="accent6">
              <a:lumMod val="40000"/>
              <a:lumOff val="60000"/>
            </a:schemeClr>
          </a:solidFill>
          <a:ln w="76200" cap="flat">
            <a:solidFill>
              <a:schemeClr val="tx1">
                <a:lumMod val="95000"/>
                <a:lumOff val="5000"/>
              </a:schemeClr>
            </a:solidFill>
            <a:prstDash val="solid"/>
            <a:round/>
          </a:ln>
          <a:effectLst/>
        </p:spPr>
        <p:txBody>
          <a:bodyPr wrap="square" lIns="45719" tIns="45719" rIns="45719" bIns="45719" numCol="1" anchor="ctr">
            <a:noAutofit/>
          </a:bodyPr>
          <a:lstStyle/>
          <a:p>
            <a:pPr algn="ctr">
              <a:defRPr>
                <a:latin typeface="Times New Roman"/>
                <a:ea typeface="Times New Roman"/>
                <a:cs typeface="Times New Roman"/>
                <a:sym typeface="Times New Roman"/>
              </a:defRPr>
            </a:pPr>
            <a:endParaRPr sz="1600">
              <a:solidFill>
                <a:srgbClr val="FFFFFF"/>
              </a:solidFill>
            </a:endParaRPr>
          </a:p>
        </p:txBody>
      </p:sp>
      <p:sp>
        <p:nvSpPr>
          <p:cNvPr id="48" name="圓角矩形 4">
            <a:hlinkClick r:id="rId7" action="ppaction://hlinksldjump"/>
          </p:cNvPr>
          <p:cNvSpPr/>
          <p:nvPr/>
        </p:nvSpPr>
        <p:spPr>
          <a:xfrm>
            <a:off x="6104718" y="4960319"/>
            <a:ext cx="2585256" cy="1608835"/>
          </a:xfrm>
          <a:prstGeom prst="roundRect">
            <a:avLst>
              <a:gd name="adj" fmla="val 16667"/>
            </a:avLst>
          </a:prstGeom>
          <a:solidFill>
            <a:srgbClr val="AAC66C"/>
          </a:solidFill>
          <a:ln w="76200" cap="flat">
            <a:solidFill>
              <a:schemeClr val="tx1">
                <a:lumMod val="95000"/>
                <a:lumOff val="5000"/>
              </a:schemeClr>
            </a:solidFill>
            <a:prstDash val="solid"/>
            <a:round/>
          </a:ln>
          <a:effectLst/>
        </p:spPr>
        <p:txBody>
          <a:bodyPr wrap="square" lIns="45719" tIns="45719" rIns="45719" bIns="45719" numCol="1" anchor="ctr">
            <a:noAutofit/>
          </a:bodyPr>
          <a:lstStyle/>
          <a:p>
            <a:pPr algn="ctr">
              <a:defRPr>
                <a:latin typeface="Times New Roman"/>
                <a:ea typeface="Times New Roman"/>
                <a:cs typeface="Times New Roman"/>
                <a:sym typeface="Times New Roman"/>
              </a:defRPr>
            </a:pPr>
            <a:endParaRPr sz="1600"/>
          </a:p>
        </p:txBody>
      </p:sp>
      <p:pic>
        <p:nvPicPr>
          <p:cNvPr id="29" name="Graphic 7" descr="Grapes">
            <a:hlinkClick r:id="rId4" action="ppaction://hlinksldjump"/>
            <a:extLst>
              <a:ext uri="{FF2B5EF4-FFF2-40B4-BE49-F238E27FC236}">
                <a16:creationId xmlns:a16="http://schemas.microsoft.com/office/drawing/2014/main" id="{852D9C90-3077-4896-B2B0-CA4C6A553ED3}"/>
              </a:ext>
            </a:extLst>
          </p:cNvPr>
          <p:cNvPicPr>
            <a:picLocks noChangeAspect="1"/>
          </p:cNvPicPr>
          <p:nvPr/>
        </p:nvPicPr>
        <p:blipFill>
          <a:blip r:embed="rId8">
            <a:biLevel thresh="75000"/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artisticPhotocopy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492346" y="2738746"/>
            <a:ext cx="914400" cy="914400"/>
          </a:xfrm>
          <a:prstGeom prst="rect">
            <a:avLst/>
          </a:prstGeom>
        </p:spPr>
      </p:pic>
      <p:pic>
        <p:nvPicPr>
          <p:cNvPr id="32" name="Graphic 8" descr="Peach">
            <a:hlinkClick r:id="rId6" action="ppaction://hlinksldjump"/>
            <a:extLst>
              <a:ext uri="{FF2B5EF4-FFF2-40B4-BE49-F238E27FC236}">
                <a16:creationId xmlns:a16="http://schemas.microsoft.com/office/drawing/2014/main" id="{FA4A9CC1-AA9C-4C0F-884F-1074C107DA2F}"/>
              </a:ext>
            </a:extLst>
          </p:cNvPr>
          <p:cNvPicPr>
            <a:picLocks noChangeAspect="1"/>
          </p:cNvPicPr>
          <p:nvPr/>
        </p:nvPicPr>
        <p:blipFill>
          <a:blip r:embed="rId10">
            <a:biLevel thresh="75000"/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artisticPhotocopy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057650" y="5307536"/>
            <a:ext cx="914400" cy="914400"/>
          </a:xfrm>
          <a:prstGeom prst="rect">
            <a:avLst/>
          </a:prstGeom>
        </p:spPr>
      </p:pic>
      <p:pic>
        <p:nvPicPr>
          <p:cNvPr id="33" name="Graphic 4" descr="Apple">
            <a:hlinkClick r:id="rId7" action="ppaction://hlinksldjump"/>
            <a:extLst>
              <a:ext uri="{FF2B5EF4-FFF2-40B4-BE49-F238E27FC236}">
                <a16:creationId xmlns:a16="http://schemas.microsoft.com/office/drawing/2014/main" id="{6335A8AA-922D-4AB2-91F7-2618FB07207D}"/>
              </a:ext>
            </a:extLst>
          </p:cNvPr>
          <p:cNvPicPr>
            <a:picLocks noChangeAspect="1"/>
          </p:cNvPicPr>
          <p:nvPr/>
        </p:nvPicPr>
        <p:blipFill>
          <a:blip r:embed="rId12">
            <a:biLevel thresh="75000"/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artisticPhotocopy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940146" y="5307536"/>
            <a:ext cx="914400" cy="914400"/>
          </a:xfrm>
          <a:prstGeom prst="rect">
            <a:avLst/>
          </a:prstGeom>
        </p:spPr>
      </p:pic>
      <p:pic>
        <p:nvPicPr>
          <p:cNvPr id="52" name="Graphic 5" descr="Cherries">
            <a:hlinkClick r:id="rId5" action="ppaction://hlinksldjump"/>
            <a:extLst>
              <a:ext uri="{FF2B5EF4-FFF2-40B4-BE49-F238E27FC236}">
                <a16:creationId xmlns:a16="http://schemas.microsoft.com/office/drawing/2014/main" id="{78660C21-C3CE-4CCA-A290-1847CA846BFF}"/>
              </a:ext>
            </a:extLst>
          </p:cNvPr>
          <p:cNvPicPr>
            <a:picLocks noChangeAspect="1"/>
          </p:cNvPicPr>
          <p:nvPr/>
        </p:nvPicPr>
        <p:blipFill>
          <a:blip r:embed="rId14">
            <a:biLevel thresh="75000"/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artisticPhotocopy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256946" y="5307536"/>
            <a:ext cx="914400" cy="914400"/>
          </a:xfrm>
          <a:prstGeom prst="rect">
            <a:avLst/>
          </a:prstGeom>
        </p:spPr>
      </p:pic>
      <p:pic>
        <p:nvPicPr>
          <p:cNvPr id="53" name="Graphic 2" descr="Banana">
            <a:hlinkClick r:id="rId3" action="ppaction://hlinksldjump"/>
            <a:extLst>
              <a:ext uri="{FF2B5EF4-FFF2-40B4-BE49-F238E27FC236}">
                <a16:creationId xmlns:a16="http://schemas.microsoft.com/office/drawing/2014/main" id="{D92DDBDA-D614-4DCD-B047-7FD6EBA8D041}"/>
              </a:ext>
            </a:extLst>
          </p:cNvPr>
          <p:cNvPicPr>
            <a:picLocks noChangeAspect="1"/>
          </p:cNvPicPr>
          <p:nvPr/>
        </p:nvPicPr>
        <p:blipFill>
          <a:blip r:embed="rId16">
            <a:biLevel thresh="75000"/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artisticPhotocopy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609850" y="2738746"/>
            <a:ext cx="914400" cy="914400"/>
          </a:xfrm>
          <a:prstGeom prst="rect">
            <a:avLst/>
          </a:prstGeom>
        </p:spPr>
      </p:pic>
      <p:sp>
        <p:nvSpPr>
          <p:cNvPr id="54" name="矩形 53"/>
          <p:cNvSpPr/>
          <p:nvPr/>
        </p:nvSpPr>
        <p:spPr>
          <a:xfrm>
            <a:off x="1537083" y="4164431"/>
            <a:ext cx="6069834" cy="646331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none" anchor="ctr">
            <a:noAutofit/>
          </a:bodyPr>
          <a:lstStyle/>
          <a:p>
            <a:pPr algn="ctr"/>
            <a:r>
              <a:rPr lang="zh-TW" altLang="en-US" sz="3200" dirty="0">
                <a:solidFill>
                  <a:srgbClr val="CA4175"/>
                </a:solidFill>
              </a:rPr>
              <a:t>在五张卡片中选择一张</a:t>
            </a:r>
            <a:endParaRPr lang="zh-HK" altLang="en-US" sz="3200" dirty="0">
              <a:solidFill>
                <a:srgbClr val="CA417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58547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animBg="1"/>
      <p:bldP spid="39" grpId="0" animBg="1"/>
      <p:bldP spid="42" grpId="0" animBg="1"/>
      <p:bldP spid="45" grpId="0" animBg="1"/>
      <p:bldP spid="48" grpId="0" animBg="1"/>
      <p:bldP spid="5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方塊 6"/>
          <p:cNvSpPr txBox="1"/>
          <p:nvPr/>
        </p:nvSpPr>
        <p:spPr>
          <a:xfrm>
            <a:off x="1624326" y="217021"/>
            <a:ext cx="6247862" cy="83099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rIns="45719">
            <a:spAutoFit/>
          </a:bodyPr>
          <a:lstStyle/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800" b="1">
                <a:solidFill>
                  <a:srgbClr val="2C3E50"/>
                </a:solidFill>
                <a:latin typeface="華康中圓體"/>
                <a:ea typeface="華康中圓體"/>
                <a:cs typeface="華康中圓體"/>
                <a:sym typeface="華康中圓體"/>
              </a:defRPr>
            </a:pPr>
            <a:r>
              <a:rPr lang="zh-TW" altLang="en-US" sz="4800" b="1" kern="0" dirty="0">
                <a:solidFill>
                  <a:srgbClr val="00206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sym typeface="華康中圓體"/>
              </a:rPr>
              <a:t>阶段二：误堕「迷网」</a:t>
            </a:r>
            <a:endParaRPr kumimoji="0" sz="4800" b="1" i="0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uLnTx/>
              <a:uFillTx/>
              <a:latin typeface="微軟正黑體" panose="020B0604030504040204" pitchFamily="34" charset="-120"/>
              <a:ea typeface="微軟正黑體" panose="020B0604030504040204" pitchFamily="34" charset="-120"/>
              <a:sym typeface="華康中圓體"/>
            </a:endParaRPr>
          </a:p>
        </p:txBody>
      </p:sp>
      <p:sp>
        <p:nvSpPr>
          <p:cNvPr id="42" name="圓角矩形 4">
            <a:hlinkClick r:id="rId2" action="ppaction://hlinksldjump"/>
          </p:cNvPr>
          <p:cNvSpPr/>
          <p:nvPr/>
        </p:nvSpPr>
        <p:spPr>
          <a:xfrm>
            <a:off x="421518" y="4256231"/>
            <a:ext cx="2585256" cy="1608835"/>
          </a:xfrm>
          <a:prstGeom prst="roundRect">
            <a:avLst>
              <a:gd name="adj" fmla="val 16667"/>
            </a:avLst>
          </a:prstGeom>
          <a:solidFill>
            <a:schemeClr val="accent1">
              <a:lumMod val="60000"/>
              <a:lumOff val="40000"/>
            </a:schemeClr>
          </a:solidFill>
          <a:ln w="76200" cap="flat">
            <a:solidFill>
              <a:schemeClr val="tx1">
                <a:lumMod val="95000"/>
                <a:lumOff val="5000"/>
              </a:schemeClr>
            </a:solidFill>
            <a:prstDash val="solid"/>
            <a:round/>
          </a:ln>
          <a:effectLst/>
        </p:spPr>
        <p:txBody>
          <a:bodyPr wrap="square" lIns="45719" tIns="45719" rIns="45719" bIns="45719" numCol="1" anchor="ctr">
            <a:noAutofit/>
          </a:bodyPr>
          <a:lstStyle/>
          <a:p>
            <a:pPr algn="ctr">
              <a:defRPr>
                <a:latin typeface="Times New Roman"/>
                <a:ea typeface="Times New Roman"/>
                <a:cs typeface="Times New Roman"/>
                <a:sym typeface="Times New Roman"/>
              </a:defRPr>
            </a:pPr>
            <a:endParaRPr sz="1600"/>
          </a:p>
        </p:txBody>
      </p:sp>
      <p:sp>
        <p:nvSpPr>
          <p:cNvPr id="48" name="圓角矩形 4">
            <a:hlinkClick r:id="rId3" action="ppaction://hlinksldjump"/>
          </p:cNvPr>
          <p:cNvSpPr/>
          <p:nvPr/>
        </p:nvSpPr>
        <p:spPr>
          <a:xfrm>
            <a:off x="6104718" y="4256231"/>
            <a:ext cx="2585256" cy="1608835"/>
          </a:xfrm>
          <a:prstGeom prst="roundRect">
            <a:avLst>
              <a:gd name="adj" fmla="val 16667"/>
            </a:avLst>
          </a:prstGeom>
          <a:solidFill>
            <a:srgbClr val="AAC66C"/>
          </a:solidFill>
          <a:ln w="76200" cap="flat">
            <a:solidFill>
              <a:schemeClr val="tx1">
                <a:lumMod val="95000"/>
                <a:lumOff val="5000"/>
              </a:schemeClr>
            </a:solidFill>
            <a:prstDash val="solid"/>
            <a:round/>
          </a:ln>
          <a:effectLst/>
        </p:spPr>
        <p:txBody>
          <a:bodyPr wrap="square" lIns="45719" tIns="45719" rIns="45719" bIns="45719" numCol="1" anchor="ctr">
            <a:noAutofit/>
          </a:bodyPr>
          <a:lstStyle/>
          <a:p>
            <a:pPr algn="ctr">
              <a:defRPr>
                <a:latin typeface="Times New Roman"/>
                <a:ea typeface="Times New Roman"/>
                <a:cs typeface="Times New Roman"/>
                <a:sym typeface="Times New Roman"/>
              </a:defRPr>
            </a:pPr>
            <a:endParaRPr sz="1600"/>
          </a:p>
        </p:txBody>
      </p:sp>
      <p:pic>
        <p:nvPicPr>
          <p:cNvPr id="26" name="Graphic 5" descr="Cherries">
            <a:hlinkClick r:id="rId2" action="ppaction://hlinksldjump"/>
            <a:extLst>
              <a:ext uri="{FF2B5EF4-FFF2-40B4-BE49-F238E27FC236}">
                <a16:creationId xmlns:a16="http://schemas.microsoft.com/office/drawing/2014/main" id="{78660C21-C3CE-4CCA-A290-1847CA846BFF}"/>
              </a:ext>
            </a:extLst>
          </p:cNvPr>
          <p:cNvPicPr>
            <a:picLocks noChangeAspect="1"/>
          </p:cNvPicPr>
          <p:nvPr/>
        </p:nvPicPr>
        <p:blipFill>
          <a:blip r:embed="rId4">
            <a:biLevel thresh="75000"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Photocopy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256946" y="4603448"/>
            <a:ext cx="914400" cy="914400"/>
          </a:xfrm>
          <a:prstGeom prst="rect">
            <a:avLst/>
          </a:prstGeom>
        </p:spPr>
      </p:pic>
      <p:pic>
        <p:nvPicPr>
          <p:cNvPr id="28" name="Graphic 4" descr="Apple">
            <a:hlinkClick r:id="rId3" action="ppaction://hlinksldjump"/>
            <a:extLst>
              <a:ext uri="{FF2B5EF4-FFF2-40B4-BE49-F238E27FC236}">
                <a16:creationId xmlns:a16="http://schemas.microsoft.com/office/drawing/2014/main" id="{6335A8AA-922D-4AB2-91F7-2618FB07207D}"/>
              </a:ext>
            </a:extLst>
          </p:cNvPr>
          <p:cNvPicPr>
            <a:picLocks noChangeAspect="1"/>
          </p:cNvPicPr>
          <p:nvPr/>
        </p:nvPicPr>
        <p:blipFill>
          <a:blip r:embed="rId6">
            <a:biLevel thresh="75000"/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artisticPhotocopy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940146" y="4603448"/>
            <a:ext cx="914400" cy="914400"/>
          </a:xfrm>
          <a:prstGeom prst="rect">
            <a:avLst/>
          </a:prstGeom>
        </p:spPr>
      </p:pic>
      <p:grpSp>
        <p:nvGrpSpPr>
          <p:cNvPr id="29" name="群組 28"/>
          <p:cNvGrpSpPr/>
          <p:nvPr/>
        </p:nvGrpSpPr>
        <p:grpSpPr>
          <a:xfrm>
            <a:off x="531081" y="1272182"/>
            <a:ext cx="8081839" cy="708428"/>
            <a:chOff x="525915" y="1272182"/>
            <a:chExt cx="8081839" cy="708428"/>
          </a:xfrm>
        </p:grpSpPr>
        <p:sp>
          <p:nvSpPr>
            <p:cNvPr id="32" name="矩形 31"/>
            <p:cNvSpPr/>
            <p:nvPr/>
          </p:nvSpPr>
          <p:spPr>
            <a:xfrm>
              <a:off x="605242" y="1334279"/>
              <a:ext cx="8002512" cy="646331"/>
            </a:xfrm>
            <a:prstGeom prst="rect">
              <a:avLst/>
            </a:prstGeom>
            <a:solidFill>
              <a:schemeClr val="accent3">
                <a:lumMod val="20000"/>
                <a:lumOff val="80000"/>
              </a:schemeClr>
            </a:solidFill>
          </p:spPr>
          <p:txBody>
            <a:bodyPr wrap="none">
              <a:noAutofit/>
            </a:bodyPr>
            <a:lstStyle/>
            <a:p>
              <a:endParaRPr lang="zh-HK" altLang="en-US" sz="3600" dirty="0"/>
            </a:p>
          </p:txBody>
        </p:sp>
        <p:sp>
          <p:nvSpPr>
            <p:cNvPr id="33" name="矩形 32"/>
            <p:cNvSpPr/>
            <p:nvPr/>
          </p:nvSpPr>
          <p:spPr>
            <a:xfrm>
              <a:off x="525915" y="1272182"/>
              <a:ext cx="8002512" cy="646331"/>
            </a:xfrm>
            <a:prstGeom prst="rect">
              <a:avLst/>
            </a:prstGeom>
            <a:solidFill>
              <a:srgbClr val="FFD13F"/>
            </a:solidFill>
          </p:spPr>
          <p:txBody>
            <a:bodyPr wrap="square" lIns="144000" rIns="180000" anchor="ctr">
              <a:noAutofit/>
            </a:bodyPr>
            <a:lstStyle/>
            <a:p>
              <a:pPr algn="ctr"/>
              <a:r>
                <a:rPr lang="zh-TW" altLang="en-US" sz="2800" dirty="0">
                  <a:solidFill>
                    <a:srgbClr val="CA4175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你认为</a:t>
              </a:r>
              <a:r>
                <a:rPr lang="en-US" altLang="zh-TW" sz="2800" dirty="0">
                  <a:solidFill>
                    <a:srgbClr val="CA4175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EYE</a:t>
              </a:r>
              <a:r>
                <a:rPr lang="zh-TW" altLang="en-US" sz="2800" dirty="0">
                  <a:solidFill>
                    <a:srgbClr val="CA4175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做</a:t>
              </a:r>
              <a:r>
                <a:rPr lang="en-US" altLang="zh-TW" sz="2800" dirty="0">
                  <a:solidFill>
                    <a:srgbClr val="CA4175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PTGF</a:t>
              </a:r>
              <a:r>
                <a:rPr lang="zh-TW" altLang="en-US" sz="2800" dirty="0">
                  <a:solidFill>
                    <a:srgbClr val="CA4175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会承担甚么风险？</a:t>
              </a:r>
            </a:p>
          </p:txBody>
        </p:sp>
      </p:grpSp>
      <p:sp>
        <p:nvSpPr>
          <p:cNvPr id="22" name="圓角矩形 4">
            <a:hlinkClick r:id="rId8" action="ppaction://hlinksldjump"/>
          </p:cNvPr>
          <p:cNvSpPr/>
          <p:nvPr/>
        </p:nvSpPr>
        <p:spPr>
          <a:xfrm>
            <a:off x="3263118" y="4256231"/>
            <a:ext cx="2585256" cy="1608835"/>
          </a:xfrm>
          <a:prstGeom prst="roundRect">
            <a:avLst>
              <a:gd name="adj" fmla="val 16667"/>
            </a:avLst>
          </a:prstGeom>
          <a:solidFill>
            <a:schemeClr val="accent6">
              <a:lumMod val="40000"/>
              <a:lumOff val="60000"/>
            </a:schemeClr>
          </a:solidFill>
          <a:ln w="76200" cap="flat">
            <a:solidFill>
              <a:schemeClr val="tx1">
                <a:lumMod val="95000"/>
                <a:lumOff val="5000"/>
              </a:schemeClr>
            </a:solidFill>
            <a:prstDash val="solid"/>
            <a:round/>
          </a:ln>
          <a:effectLst/>
        </p:spPr>
        <p:txBody>
          <a:bodyPr wrap="square" lIns="45719" tIns="45719" rIns="45719" bIns="45719" numCol="1" anchor="ctr">
            <a:noAutofit/>
          </a:bodyPr>
          <a:lstStyle/>
          <a:p>
            <a:pPr algn="ctr">
              <a:defRPr>
                <a:latin typeface="Times New Roman"/>
                <a:ea typeface="Times New Roman"/>
                <a:cs typeface="Times New Roman"/>
                <a:sym typeface="Times New Roman"/>
              </a:defRPr>
            </a:pPr>
            <a:endParaRPr sz="1600">
              <a:solidFill>
                <a:srgbClr val="FFFFFF"/>
              </a:solidFill>
            </a:endParaRPr>
          </a:p>
        </p:txBody>
      </p:sp>
      <p:pic>
        <p:nvPicPr>
          <p:cNvPr id="23" name="Graphic 8" descr="Peach">
            <a:hlinkClick r:id="rId8" action="ppaction://hlinksldjump"/>
            <a:extLst>
              <a:ext uri="{FF2B5EF4-FFF2-40B4-BE49-F238E27FC236}">
                <a16:creationId xmlns:a16="http://schemas.microsoft.com/office/drawing/2014/main" id="{FA4A9CC1-AA9C-4C0F-884F-1074C107DA2F}"/>
              </a:ext>
            </a:extLst>
          </p:cNvPr>
          <p:cNvPicPr>
            <a:picLocks noChangeAspect="1"/>
          </p:cNvPicPr>
          <p:nvPr/>
        </p:nvPicPr>
        <p:blipFill>
          <a:blip r:embed="rId9">
            <a:biLevel thresh="75000"/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artisticPhotocopy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057650" y="4603448"/>
            <a:ext cx="914400" cy="914400"/>
          </a:xfrm>
          <a:prstGeom prst="rect">
            <a:avLst/>
          </a:prstGeom>
        </p:spPr>
      </p:pic>
      <p:sp>
        <p:nvSpPr>
          <p:cNvPr id="24" name="動作按鈕: 下一項 23">
            <a:hlinkClick r:id="rId11" action="ppaction://hlinksldjump" highlightClick="1"/>
          </p:cNvPr>
          <p:cNvSpPr/>
          <p:nvPr/>
        </p:nvSpPr>
        <p:spPr>
          <a:xfrm>
            <a:off x="8338112" y="6059539"/>
            <a:ext cx="685800" cy="558800"/>
          </a:xfrm>
          <a:prstGeom prst="actionButtonForwardNext">
            <a:avLst/>
          </a:prstGeom>
          <a:solidFill>
            <a:schemeClr val="accent2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HK" altLang="en-U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" name="文字方塊 2"/>
          <p:cNvSpPr txBox="1"/>
          <p:nvPr/>
        </p:nvSpPr>
        <p:spPr>
          <a:xfrm>
            <a:off x="6758690" y="6095121"/>
            <a:ext cx="1528622" cy="52321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defTabSz="914400" hangingPunct="0"/>
            <a:r>
              <a:rPr lang="zh-TW" altLang="en-US" sz="2800" b="1" dirty="0">
                <a:solidFill>
                  <a:schemeClr val="accent2">
                    <a:lumMod val="50000"/>
                  </a:schemeClr>
                </a:solidFill>
                <a:latin typeface="Arial"/>
                <a:ea typeface="Arial"/>
                <a:cs typeface="Arial"/>
                <a:sym typeface="Arial"/>
              </a:rPr>
              <a:t>往阶段三</a:t>
            </a:r>
            <a:endParaRPr lang="zh-HK" altLang="en-US" sz="2800" b="1" dirty="0">
              <a:solidFill>
                <a:schemeClr val="accent2">
                  <a:lumMod val="50000"/>
                </a:schemeClr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4" name="圓角矩形 4">
            <a:hlinkClick r:id="rId12" action="ppaction://hlinksldjump"/>
          </p:cNvPr>
          <p:cNvSpPr/>
          <p:nvPr/>
        </p:nvSpPr>
        <p:spPr>
          <a:xfrm>
            <a:off x="1815318" y="2391910"/>
            <a:ext cx="2585256" cy="1608835"/>
          </a:xfrm>
          <a:prstGeom prst="roundRect">
            <a:avLst>
              <a:gd name="adj" fmla="val 16667"/>
            </a:avLst>
          </a:prstGeom>
          <a:solidFill>
            <a:schemeClr val="accent4">
              <a:lumMod val="60000"/>
              <a:lumOff val="40000"/>
            </a:schemeClr>
          </a:solidFill>
          <a:ln w="76200" cap="flat">
            <a:solidFill>
              <a:schemeClr val="tx1">
                <a:lumMod val="95000"/>
                <a:lumOff val="5000"/>
              </a:schemeClr>
            </a:solidFill>
            <a:prstDash val="solid"/>
            <a:round/>
          </a:ln>
          <a:effectLst/>
        </p:spPr>
        <p:txBody>
          <a:bodyPr wrap="square" lIns="45719" tIns="45719" rIns="45719" bIns="45719" numCol="1" anchor="ctr">
            <a:noAutofit/>
          </a:bodyPr>
          <a:lstStyle/>
          <a:p>
            <a:pPr algn="ctr">
              <a:defRPr>
                <a:latin typeface="Times New Roman"/>
                <a:ea typeface="Times New Roman"/>
                <a:cs typeface="Times New Roman"/>
                <a:sym typeface="Times New Roman"/>
              </a:defRPr>
            </a:pPr>
            <a:endParaRPr sz="1600"/>
          </a:p>
        </p:txBody>
      </p:sp>
      <p:sp>
        <p:nvSpPr>
          <p:cNvPr id="40" name="圓角矩形 4">
            <a:hlinkClick r:id="rId13" action="ppaction://hlinksldjump"/>
          </p:cNvPr>
          <p:cNvSpPr/>
          <p:nvPr/>
        </p:nvSpPr>
        <p:spPr>
          <a:xfrm>
            <a:off x="4656918" y="2391910"/>
            <a:ext cx="2585256" cy="1608835"/>
          </a:xfrm>
          <a:prstGeom prst="roundRect">
            <a:avLst>
              <a:gd name="adj" fmla="val 16667"/>
            </a:avLst>
          </a:prstGeom>
          <a:solidFill>
            <a:schemeClr val="accent5">
              <a:lumMod val="60000"/>
              <a:lumOff val="40000"/>
            </a:schemeClr>
          </a:solidFill>
          <a:ln w="76200" cap="flat">
            <a:solidFill>
              <a:schemeClr val="tx1">
                <a:lumMod val="95000"/>
                <a:lumOff val="5000"/>
              </a:schemeClr>
            </a:solidFill>
            <a:prstDash val="solid"/>
            <a:round/>
          </a:ln>
          <a:effectLst/>
        </p:spPr>
        <p:txBody>
          <a:bodyPr wrap="square" lIns="45719" tIns="45719" rIns="45719" bIns="45719" numCol="1" anchor="ctr">
            <a:noAutofit/>
          </a:bodyPr>
          <a:lstStyle/>
          <a:p>
            <a:pPr algn="ctr">
              <a:defRPr>
                <a:latin typeface="Times New Roman"/>
                <a:ea typeface="Times New Roman"/>
                <a:cs typeface="Times New Roman"/>
                <a:sym typeface="Times New Roman"/>
              </a:defRPr>
            </a:pPr>
            <a:endParaRPr sz="1600"/>
          </a:p>
        </p:txBody>
      </p:sp>
      <p:pic>
        <p:nvPicPr>
          <p:cNvPr id="41" name="Graphic 7" descr="Grapes">
            <a:hlinkClick r:id="rId13" action="ppaction://hlinksldjump"/>
            <a:extLst>
              <a:ext uri="{FF2B5EF4-FFF2-40B4-BE49-F238E27FC236}">
                <a16:creationId xmlns:a16="http://schemas.microsoft.com/office/drawing/2014/main" id="{852D9C90-3077-4896-B2B0-CA4C6A553ED3}"/>
              </a:ext>
            </a:extLst>
          </p:cNvPr>
          <p:cNvPicPr>
            <a:picLocks noChangeAspect="1"/>
          </p:cNvPicPr>
          <p:nvPr/>
        </p:nvPicPr>
        <p:blipFill>
          <a:blip r:embed="rId14">
            <a:biLevel thresh="75000"/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artisticPhotocopy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492346" y="2738746"/>
            <a:ext cx="914400" cy="914400"/>
          </a:xfrm>
          <a:prstGeom prst="rect">
            <a:avLst/>
          </a:prstGeom>
        </p:spPr>
      </p:pic>
      <p:sp>
        <p:nvSpPr>
          <p:cNvPr id="43" name="矩形 18"/>
          <p:cNvSpPr txBox="1"/>
          <p:nvPr/>
        </p:nvSpPr>
        <p:spPr>
          <a:xfrm>
            <a:off x="1897538" y="2484072"/>
            <a:ext cx="2420816" cy="1399541"/>
          </a:xfrm>
          <a:prstGeom prst="rect">
            <a:avLst/>
          </a:prstGeom>
          <a:ln w="12700">
            <a:solidFill>
              <a:schemeClr val="bg1">
                <a:lumMod val="60000"/>
                <a:lumOff val="40000"/>
              </a:schemeClr>
            </a:solidFill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9" rIns="45719">
            <a:spAutoFit/>
          </a:bodyPr>
          <a:lstStyle/>
          <a:p>
            <a:pPr algn="ctr">
              <a:defRPr sz="3200" b="1">
                <a:solidFill>
                  <a:srgbClr val="FFFF00"/>
                </a:solidFill>
              </a:defRPr>
            </a:pPr>
            <a:r>
              <a:rPr lang="zh-TW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標楷體"/>
                <a:ea typeface="標楷體"/>
                <a:cs typeface="標楷體"/>
                <a:sym typeface="標楷體"/>
              </a:rPr>
              <a:t>网上报章报道出租情人的</a:t>
            </a:r>
            <a:br>
              <a:rPr lang="en-US" altLang="zh-TW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標楷體"/>
                <a:ea typeface="標楷體"/>
                <a:cs typeface="標楷體"/>
                <a:sym typeface="標楷體"/>
              </a:rPr>
            </a:br>
            <a:r>
              <a:rPr lang="zh-TW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標楷體"/>
                <a:ea typeface="標楷體"/>
                <a:cs typeface="標楷體"/>
                <a:sym typeface="標楷體"/>
              </a:rPr>
              <a:t>不幸遭遇</a:t>
            </a:r>
          </a:p>
        </p:txBody>
      </p:sp>
    </p:spTree>
    <p:extLst>
      <p:ext uri="{BB962C8B-B14F-4D97-AF65-F5344CB8AC3E}">
        <p14:creationId xmlns:p14="http://schemas.microsoft.com/office/powerpoint/2010/main" val="9239609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方塊 6"/>
          <p:cNvSpPr txBox="1"/>
          <p:nvPr/>
        </p:nvSpPr>
        <p:spPr>
          <a:xfrm>
            <a:off x="1624326" y="217021"/>
            <a:ext cx="6247862" cy="83099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rIns="45719">
            <a:spAutoFit/>
          </a:bodyPr>
          <a:lstStyle/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800" b="1">
                <a:solidFill>
                  <a:srgbClr val="2C3E50"/>
                </a:solidFill>
                <a:latin typeface="華康中圓體"/>
                <a:ea typeface="華康中圓體"/>
                <a:cs typeface="華康中圓體"/>
                <a:sym typeface="華康中圓體"/>
              </a:defRPr>
            </a:pPr>
            <a:r>
              <a:rPr lang="zh-TW" altLang="en-US" sz="4800" b="1" kern="0" dirty="0">
                <a:solidFill>
                  <a:srgbClr val="00206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sym typeface="華康中圓體"/>
              </a:rPr>
              <a:t>阶段二：误堕「迷网」</a:t>
            </a:r>
            <a:endParaRPr kumimoji="0" sz="4800" b="1" i="0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uLnTx/>
              <a:uFillTx/>
              <a:latin typeface="微軟正黑體" panose="020B0604030504040204" pitchFamily="34" charset="-120"/>
              <a:ea typeface="微軟正黑體" panose="020B0604030504040204" pitchFamily="34" charset="-120"/>
              <a:sym typeface="華康中圓體"/>
            </a:endParaRPr>
          </a:p>
        </p:txBody>
      </p:sp>
      <p:sp>
        <p:nvSpPr>
          <p:cNvPr id="45" name="圓角矩形 4">
            <a:hlinkClick r:id="rId2" action="ppaction://hlinksldjump"/>
          </p:cNvPr>
          <p:cNvSpPr/>
          <p:nvPr/>
        </p:nvSpPr>
        <p:spPr>
          <a:xfrm>
            <a:off x="3263118" y="4256231"/>
            <a:ext cx="2585256" cy="1608835"/>
          </a:xfrm>
          <a:prstGeom prst="roundRect">
            <a:avLst>
              <a:gd name="adj" fmla="val 16667"/>
            </a:avLst>
          </a:prstGeom>
          <a:solidFill>
            <a:schemeClr val="accent6">
              <a:lumMod val="40000"/>
              <a:lumOff val="60000"/>
            </a:schemeClr>
          </a:solidFill>
          <a:ln w="76200" cap="flat">
            <a:solidFill>
              <a:schemeClr val="tx1">
                <a:lumMod val="95000"/>
                <a:lumOff val="5000"/>
              </a:schemeClr>
            </a:solidFill>
            <a:prstDash val="solid"/>
            <a:round/>
          </a:ln>
          <a:effectLst/>
        </p:spPr>
        <p:txBody>
          <a:bodyPr wrap="square" lIns="45719" tIns="45719" rIns="45719" bIns="45719" numCol="1" anchor="ctr">
            <a:noAutofit/>
          </a:bodyPr>
          <a:lstStyle/>
          <a:p>
            <a:pPr algn="ctr">
              <a:defRPr>
                <a:latin typeface="Times New Roman"/>
                <a:ea typeface="Times New Roman"/>
                <a:cs typeface="Times New Roman"/>
                <a:sym typeface="Times New Roman"/>
              </a:defRPr>
            </a:pPr>
            <a:endParaRPr sz="1600">
              <a:solidFill>
                <a:srgbClr val="FFFFFF"/>
              </a:solidFill>
            </a:endParaRPr>
          </a:p>
        </p:txBody>
      </p:sp>
      <p:pic>
        <p:nvPicPr>
          <p:cNvPr id="27" name="Graphic 8" descr="Peach">
            <a:hlinkClick r:id="rId2" action="ppaction://hlinksldjump"/>
            <a:extLst>
              <a:ext uri="{FF2B5EF4-FFF2-40B4-BE49-F238E27FC236}">
                <a16:creationId xmlns:a16="http://schemas.microsoft.com/office/drawing/2014/main" id="{FA4A9CC1-AA9C-4C0F-884F-1074C107DA2F}"/>
              </a:ext>
            </a:extLst>
          </p:cNvPr>
          <p:cNvPicPr>
            <a:picLocks noChangeAspect="1"/>
          </p:cNvPicPr>
          <p:nvPr/>
        </p:nvPicPr>
        <p:blipFill>
          <a:blip r:embed="rId3">
            <a:biLevel thresh="75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Photocopy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057650" y="4603448"/>
            <a:ext cx="914400" cy="914400"/>
          </a:xfrm>
          <a:prstGeom prst="rect">
            <a:avLst/>
          </a:prstGeom>
        </p:spPr>
      </p:pic>
      <p:grpSp>
        <p:nvGrpSpPr>
          <p:cNvPr id="29" name="群組 28"/>
          <p:cNvGrpSpPr/>
          <p:nvPr/>
        </p:nvGrpSpPr>
        <p:grpSpPr>
          <a:xfrm>
            <a:off x="531081" y="1272182"/>
            <a:ext cx="8081839" cy="708428"/>
            <a:chOff x="525915" y="1272182"/>
            <a:chExt cx="8081839" cy="708428"/>
          </a:xfrm>
        </p:grpSpPr>
        <p:sp>
          <p:nvSpPr>
            <p:cNvPr id="32" name="矩形 31"/>
            <p:cNvSpPr/>
            <p:nvPr/>
          </p:nvSpPr>
          <p:spPr>
            <a:xfrm>
              <a:off x="605242" y="1334279"/>
              <a:ext cx="8002512" cy="646331"/>
            </a:xfrm>
            <a:prstGeom prst="rect">
              <a:avLst/>
            </a:prstGeom>
            <a:solidFill>
              <a:schemeClr val="accent3">
                <a:lumMod val="20000"/>
                <a:lumOff val="80000"/>
              </a:schemeClr>
            </a:solidFill>
          </p:spPr>
          <p:txBody>
            <a:bodyPr wrap="none">
              <a:noAutofit/>
            </a:bodyPr>
            <a:lstStyle/>
            <a:p>
              <a:endParaRPr lang="zh-HK" altLang="en-US" sz="3600" dirty="0"/>
            </a:p>
          </p:txBody>
        </p:sp>
        <p:sp>
          <p:nvSpPr>
            <p:cNvPr id="33" name="矩形 32"/>
            <p:cNvSpPr/>
            <p:nvPr/>
          </p:nvSpPr>
          <p:spPr>
            <a:xfrm>
              <a:off x="525915" y="1272182"/>
              <a:ext cx="8002512" cy="646331"/>
            </a:xfrm>
            <a:prstGeom prst="rect">
              <a:avLst/>
            </a:prstGeom>
            <a:solidFill>
              <a:srgbClr val="FFD13F"/>
            </a:solidFill>
          </p:spPr>
          <p:txBody>
            <a:bodyPr wrap="square" lIns="144000" rIns="180000" anchor="ctr">
              <a:noAutofit/>
            </a:bodyPr>
            <a:lstStyle/>
            <a:p>
              <a:pPr algn="ctr"/>
              <a:r>
                <a:rPr lang="zh-TW" altLang="en-US" sz="2800" dirty="0">
                  <a:solidFill>
                    <a:srgbClr val="CA4175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你认为</a:t>
              </a:r>
              <a:r>
                <a:rPr lang="en-US" altLang="zh-TW" sz="2800" dirty="0">
                  <a:solidFill>
                    <a:srgbClr val="CA4175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EYE</a:t>
              </a:r>
              <a:r>
                <a:rPr lang="zh-TW" altLang="en-US" sz="2800" dirty="0">
                  <a:solidFill>
                    <a:srgbClr val="CA4175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做</a:t>
              </a:r>
              <a:r>
                <a:rPr lang="en-US" altLang="zh-TW" sz="2800" dirty="0">
                  <a:solidFill>
                    <a:srgbClr val="CA4175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PTGF</a:t>
              </a:r>
              <a:r>
                <a:rPr lang="zh-TW" altLang="en-US" sz="2800" dirty="0">
                  <a:solidFill>
                    <a:srgbClr val="CA4175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会承担甚么风险？</a:t>
              </a:r>
            </a:p>
          </p:txBody>
        </p:sp>
      </p:grpSp>
      <p:sp>
        <p:nvSpPr>
          <p:cNvPr id="22" name="圓角矩形 4">
            <a:hlinkClick r:id="rId5" action="ppaction://hlinksldjump"/>
          </p:cNvPr>
          <p:cNvSpPr/>
          <p:nvPr/>
        </p:nvSpPr>
        <p:spPr>
          <a:xfrm>
            <a:off x="421518" y="4256231"/>
            <a:ext cx="2585256" cy="1608835"/>
          </a:xfrm>
          <a:prstGeom prst="roundRect">
            <a:avLst>
              <a:gd name="adj" fmla="val 16667"/>
            </a:avLst>
          </a:prstGeom>
          <a:solidFill>
            <a:schemeClr val="accent1">
              <a:lumMod val="60000"/>
              <a:lumOff val="40000"/>
            </a:schemeClr>
          </a:solidFill>
          <a:ln w="76200" cap="flat">
            <a:solidFill>
              <a:schemeClr val="tx1">
                <a:lumMod val="95000"/>
                <a:lumOff val="5000"/>
              </a:schemeClr>
            </a:solidFill>
            <a:prstDash val="solid"/>
            <a:round/>
          </a:ln>
          <a:effectLst/>
        </p:spPr>
        <p:txBody>
          <a:bodyPr wrap="square" lIns="45719" tIns="45719" rIns="45719" bIns="45719" numCol="1" anchor="ctr">
            <a:noAutofit/>
          </a:bodyPr>
          <a:lstStyle/>
          <a:p>
            <a:pPr algn="ctr">
              <a:defRPr>
                <a:latin typeface="Times New Roman"/>
                <a:ea typeface="Times New Roman"/>
                <a:cs typeface="Times New Roman"/>
                <a:sym typeface="Times New Roman"/>
              </a:defRPr>
            </a:pPr>
            <a:endParaRPr sz="1600"/>
          </a:p>
        </p:txBody>
      </p:sp>
      <p:pic>
        <p:nvPicPr>
          <p:cNvPr id="23" name="Graphic 5" descr="Cherries">
            <a:hlinkClick r:id="rId5" action="ppaction://hlinksldjump"/>
            <a:extLst>
              <a:ext uri="{FF2B5EF4-FFF2-40B4-BE49-F238E27FC236}">
                <a16:creationId xmlns:a16="http://schemas.microsoft.com/office/drawing/2014/main" id="{78660C21-C3CE-4CCA-A290-1847CA846BFF}"/>
              </a:ext>
            </a:extLst>
          </p:cNvPr>
          <p:cNvPicPr>
            <a:picLocks noChangeAspect="1"/>
          </p:cNvPicPr>
          <p:nvPr/>
        </p:nvPicPr>
        <p:blipFill>
          <a:blip r:embed="rId6">
            <a:biLevel thresh="75000"/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artisticPhotocopy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256946" y="4603448"/>
            <a:ext cx="914400" cy="914400"/>
          </a:xfrm>
          <a:prstGeom prst="rect">
            <a:avLst/>
          </a:prstGeom>
        </p:spPr>
      </p:pic>
      <p:sp>
        <p:nvSpPr>
          <p:cNvPr id="24" name="圓角矩形 4">
            <a:hlinkClick r:id="rId8" action="ppaction://hlinksldjump"/>
          </p:cNvPr>
          <p:cNvSpPr/>
          <p:nvPr/>
        </p:nvSpPr>
        <p:spPr>
          <a:xfrm>
            <a:off x="6104718" y="4256231"/>
            <a:ext cx="2585256" cy="1608835"/>
          </a:xfrm>
          <a:prstGeom prst="roundRect">
            <a:avLst>
              <a:gd name="adj" fmla="val 16667"/>
            </a:avLst>
          </a:prstGeom>
          <a:solidFill>
            <a:srgbClr val="AAC66C"/>
          </a:solidFill>
          <a:ln w="76200" cap="flat">
            <a:solidFill>
              <a:schemeClr val="tx1">
                <a:lumMod val="95000"/>
                <a:lumOff val="5000"/>
              </a:schemeClr>
            </a:solidFill>
            <a:prstDash val="solid"/>
            <a:round/>
          </a:ln>
          <a:effectLst/>
        </p:spPr>
        <p:txBody>
          <a:bodyPr wrap="square" lIns="45719" tIns="45719" rIns="45719" bIns="45719" numCol="1" anchor="ctr">
            <a:noAutofit/>
          </a:bodyPr>
          <a:lstStyle/>
          <a:p>
            <a:pPr algn="ctr">
              <a:defRPr>
                <a:latin typeface="Times New Roman"/>
                <a:ea typeface="Times New Roman"/>
                <a:cs typeface="Times New Roman"/>
                <a:sym typeface="Times New Roman"/>
              </a:defRPr>
            </a:pPr>
            <a:endParaRPr sz="1600"/>
          </a:p>
        </p:txBody>
      </p:sp>
      <p:pic>
        <p:nvPicPr>
          <p:cNvPr id="31" name="Graphic 4" descr="Apple">
            <a:hlinkClick r:id="rId8" action="ppaction://hlinksldjump"/>
            <a:extLst>
              <a:ext uri="{FF2B5EF4-FFF2-40B4-BE49-F238E27FC236}">
                <a16:creationId xmlns:a16="http://schemas.microsoft.com/office/drawing/2014/main" id="{6335A8AA-922D-4AB2-91F7-2618FB07207D}"/>
              </a:ext>
            </a:extLst>
          </p:cNvPr>
          <p:cNvPicPr>
            <a:picLocks noChangeAspect="1"/>
          </p:cNvPicPr>
          <p:nvPr/>
        </p:nvPicPr>
        <p:blipFill>
          <a:blip r:embed="rId9">
            <a:biLevel thresh="75000"/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artisticPhotocopy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940146" y="4603448"/>
            <a:ext cx="914400" cy="914400"/>
          </a:xfrm>
          <a:prstGeom prst="rect">
            <a:avLst/>
          </a:prstGeom>
        </p:spPr>
      </p:pic>
      <p:sp>
        <p:nvSpPr>
          <p:cNvPr id="34" name="動作按鈕: 下一項 33">
            <a:hlinkClick r:id="rId11" action="ppaction://hlinksldjump" highlightClick="1"/>
          </p:cNvPr>
          <p:cNvSpPr/>
          <p:nvPr/>
        </p:nvSpPr>
        <p:spPr>
          <a:xfrm>
            <a:off x="8338112" y="6059539"/>
            <a:ext cx="685800" cy="558800"/>
          </a:xfrm>
          <a:prstGeom prst="actionButtonForwardNext">
            <a:avLst/>
          </a:prstGeom>
          <a:solidFill>
            <a:schemeClr val="accent2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HK" altLang="en-U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5" name="文字方塊 34"/>
          <p:cNvSpPr txBox="1"/>
          <p:nvPr/>
        </p:nvSpPr>
        <p:spPr>
          <a:xfrm>
            <a:off x="6758690" y="6095121"/>
            <a:ext cx="1528622" cy="52321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defTabSz="914400" hangingPunct="0"/>
            <a:r>
              <a:rPr lang="zh-TW" altLang="en-US" sz="2800" b="1" dirty="0">
                <a:solidFill>
                  <a:schemeClr val="accent2">
                    <a:lumMod val="50000"/>
                  </a:schemeClr>
                </a:solidFill>
                <a:latin typeface="Arial"/>
                <a:ea typeface="Arial"/>
                <a:cs typeface="Arial"/>
                <a:sym typeface="Arial"/>
              </a:rPr>
              <a:t>往阶段三</a:t>
            </a:r>
            <a:endParaRPr lang="zh-HK" altLang="en-US" sz="2800" b="1" dirty="0">
              <a:solidFill>
                <a:schemeClr val="accent2">
                  <a:lumMod val="50000"/>
                </a:schemeClr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7" name="圓角矩形 4">
            <a:hlinkClick r:id="rId12" action="ppaction://hlinksldjump"/>
          </p:cNvPr>
          <p:cNvSpPr/>
          <p:nvPr/>
        </p:nvSpPr>
        <p:spPr>
          <a:xfrm>
            <a:off x="1815318" y="2391910"/>
            <a:ext cx="2585256" cy="1608835"/>
          </a:xfrm>
          <a:prstGeom prst="roundRect">
            <a:avLst>
              <a:gd name="adj" fmla="val 16667"/>
            </a:avLst>
          </a:prstGeom>
          <a:solidFill>
            <a:schemeClr val="accent4">
              <a:lumMod val="60000"/>
              <a:lumOff val="40000"/>
            </a:schemeClr>
          </a:solidFill>
          <a:ln w="76200" cap="flat">
            <a:solidFill>
              <a:schemeClr val="tx1">
                <a:lumMod val="95000"/>
                <a:lumOff val="5000"/>
              </a:schemeClr>
            </a:solidFill>
            <a:prstDash val="solid"/>
            <a:round/>
          </a:ln>
          <a:effectLst/>
        </p:spPr>
        <p:txBody>
          <a:bodyPr wrap="square" lIns="45719" tIns="45719" rIns="45719" bIns="45719" numCol="1" anchor="ctr">
            <a:noAutofit/>
          </a:bodyPr>
          <a:lstStyle/>
          <a:p>
            <a:pPr algn="ctr">
              <a:defRPr>
                <a:latin typeface="Times New Roman"/>
                <a:ea typeface="Times New Roman"/>
                <a:cs typeface="Times New Roman"/>
                <a:sym typeface="Times New Roman"/>
              </a:defRPr>
            </a:pPr>
            <a:endParaRPr sz="1600"/>
          </a:p>
        </p:txBody>
      </p:sp>
      <p:sp>
        <p:nvSpPr>
          <p:cNvPr id="41" name="圓角矩形 4">
            <a:hlinkClick r:id="rId13" action="ppaction://hlinksldjump"/>
          </p:cNvPr>
          <p:cNvSpPr/>
          <p:nvPr/>
        </p:nvSpPr>
        <p:spPr>
          <a:xfrm>
            <a:off x="4656918" y="2391910"/>
            <a:ext cx="2585256" cy="1608835"/>
          </a:xfrm>
          <a:prstGeom prst="roundRect">
            <a:avLst>
              <a:gd name="adj" fmla="val 16667"/>
            </a:avLst>
          </a:prstGeom>
          <a:solidFill>
            <a:schemeClr val="accent5">
              <a:lumMod val="60000"/>
              <a:lumOff val="40000"/>
            </a:schemeClr>
          </a:solidFill>
          <a:ln w="76200" cap="flat">
            <a:solidFill>
              <a:schemeClr val="tx1">
                <a:lumMod val="95000"/>
                <a:lumOff val="5000"/>
              </a:schemeClr>
            </a:solidFill>
            <a:prstDash val="solid"/>
            <a:round/>
          </a:ln>
          <a:effectLst/>
        </p:spPr>
        <p:txBody>
          <a:bodyPr wrap="square" lIns="45719" tIns="45719" rIns="45719" bIns="45719" numCol="1" anchor="ctr">
            <a:noAutofit/>
          </a:bodyPr>
          <a:lstStyle/>
          <a:p>
            <a:pPr algn="ctr">
              <a:defRPr>
                <a:latin typeface="Times New Roman"/>
                <a:ea typeface="Times New Roman"/>
                <a:cs typeface="Times New Roman"/>
                <a:sym typeface="Times New Roman"/>
              </a:defRPr>
            </a:pPr>
            <a:endParaRPr sz="1600"/>
          </a:p>
        </p:txBody>
      </p:sp>
      <p:pic>
        <p:nvPicPr>
          <p:cNvPr id="44" name="Graphic 2" descr="Banana">
            <a:hlinkClick r:id="rId12" action="ppaction://hlinksldjump"/>
            <a:extLst>
              <a:ext uri="{FF2B5EF4-FFF2-40B4-BE49-F238E27FC236}">
                <a16:creationId xmlns:a16="http://schemas.microsoft.com/office/drawing/2014/main" id="{D92DDBDA-D614-4DCD-B047-7FD6EBA8D041}"/>
              </a:ext>
            </a:extLst>
          </p:cNvPr>
          <p:cNvPicPr>
            <a:picLocks noChangeAspect="1"/>
          </p:cNvPicPr>
          <p:nvPr/>
        </p:nvPicPr>
        <p:blipFill>
          <a:blip r:embed="rId14">
            <a:biLevel thresh="75000"/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artisticPhotocopy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609850" y="2738746"/>
            <a:ext cx="914400" cy="914400"/>
          </a:xfrm>
          <a:prstGeom prst="rect">
            <a:avLst/>
          </a:prstGeom>
        </p:spPr>
      </p:pic>
      <p:sp>
        <p:nvSpPr>
          <p:cNvPr id="46" name="矩形 18"/>
          <p:cNvSpPr txBox="1"/>
          <p:nvPr/>
        </p:nvSpPr>
        <p:spPr>
          <a:xfrm>
            <a:off x="4748257" y="2496175"/>
            <a:ext cx="2420816" cy="13995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9" rIns="45719">
            <a:spAutoFit/>
          </a:bodyPr>
          <a:lstStyle/>
          <a:p>
            <a:pPr algn="ctr">
              <a:defRPr sz="3200" b="1">
                <a:solidFill>
                  <a:srgbClr val="FFFF00"/>
                </a:solidFill>
              </a:defRPr>
            </a:pPr>
            <a:r>
              <a:rPr lang="zh-TW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標楷體"/>
                <a:ea typeface="標楷體"/>
                <a:cs typeface="標楷體"/>
                <a:sym typeface="標楷體"/>
              </a:rPr>
              <a:t>看到讨论区</a:t>
            </a:r>
            <a:br>
              <a:rPr lang="en-US" altLang="zh-TW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標楷體"/>
                <a:ea typeface="標楷體"/>
                <a:cs typeface="標楷體"/>
                <a:sym typeface="標楷體"/>
              </a:rPr>
            </a:br>
            <a:r>
              <a:rPr lang="zh-TW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標楷體"/>
                <a:ea typeface="標楷體"/>
                <a:cs typeface="標楷體"/>
                <a:sym typeface="標楷體"/>
              </a:rPr>
              <a:t>有关禁止卖淫的警告</a:t>
            </a:r>
          </a:p>
        </p:txBody>
      </p:sp>
    </p:spTree>
    <p:extLst>
      <p:ext uri="{BB962C8B-B14F-4D97-AF65-F5344CB8AC3E}">
        <p14:creationId xmlns:p14="http://schemas.microsoft.com/office/powerpoint/2010/main" val="11206566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方塊 6"/>
          <p:cNvSpPr txBox="1"/>
          <p:nvPr/>
        </p:nvSpPr>
        <p:spPr>
          <a:xfrm>
            <a:off x="1624326" y="217021"/>
            <a:ext cx="6247862" cy="83099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rIns="45719">
            <a:spAutoFit/>
          </a:bodyPr>
          <a:lstStyle/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800" b="1">
                <a:solidFill>
                  <a:srgbClr val="2C3E50"/>
                </a:solidFill>
                <a:latin typeface="華康中圓體"/>
                <a:ea typeface="華康中圓體"/>
                <a:cs typeface="華康中圓體"/>
                <a:sym typeface="華康中圓體"/>
              </a:defRPr>
            </a:pPr>
            <a:r>
              <a:rPr lang="zh-TW" altLang="en-US" sz="4800" b="1" kern="0" dirty="0">
                <a:solidFill>
                  <a:srgbClr val="00206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sym typeface="華康中圓體"/>
              </a:rPr>
              <a:t>阶段二：误堕「迷网」</a:t>
            </a:r>
            <a:endParaRPr kumimoji="0" sz="4800" b="1" i="0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uLnTx/>
              <a:uFillTx/>
              <a:latin typeface="微軟正黑體" panose="020B0604030504040204" pitchFamily="34" charset="-120"/>
              <a:ea typeface="微軟正黑體" panose="020B0604030504040204" pitchFamily="34" charset="-120"/>
              <a:sym typeface="華康中圓體"/>
            </a:endParaRPr>
          </a:p>
        </p:txBody>
      </p:sp>
      <p:grpSp>
        <p:nvGrpSpPr>
          <p:cNvPr id="41" name="群組 40"/>
          <p:cNvGrpSpPr/>
          <p:nvPr/>
        </p:nvGrpSpPr>
        <p:grpSpPr>
          <a:xfrm>
            <a:off x="421518" y="4256231"/>
            <a:ext cx="2585256" cy="1608835"/>
            <a:chOff x="243670" y="3175742"/>
            <a:chExt cx="2585256" cy="1608835"/>
          </a:xfrm>
        </p:grpSpPr>
        <p:sp>
          <p:nvSpPr>
            <p:cNvPr id="42" name="圓角矩形 4"/>
            <p:cNvSpPr/>
            <p:nvPr/>
          </p:nvSpPr>
          <p:spPr>
            <a:xfrm>
              <a:off x="243670" y="3175742"/>
              <a:ext cx="2585256" cy="1608835"/>
            </a:xfrm>
            <a:prstGeom prst="roundRect">
              <a:avLst>
                <a:gd name="adj" fmla="val 16667"/>
              </a:avLst>
            </a:prstGeom>
            <a:solidFill>
              <a:schemeClr val="accent1">
                <a:lumMod val="60000"/>
                <a:lumOff val="40000"/>
              </a:schemeClr>
            </a:solidFill>
            <a:ln w="76200" cap="flat">
              <a:solidFill>
                <a:schemeClr val="tx1">
                  <a:lumMod val="95000"/>
                  <a:lumOff val="5000"/>
                </a:schemeClr>
              </a:solidFill>
              <a:prstDash val="solid"/>
              <a:round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 sz="1600"/>
            </a:p>
          </p:txBody>
        </p:sp>
        <p:sp>
          <p:nvSpPr>
            <p:cNvPr id="43" name="矩形 18"/>
            <p:cNvSpPr txBox="1"/>
            <p:nvPr/>
          </p:nvSpPr>
          <p:spPr>
            <a:xfrm>
              <a:off x="325890" y="3289914"/>
              <a:ext cx="2420816" cy="1399541"/>
            </a:xfrm>
            <a:prstGeom prst="rect">
              <a:avLst/>
            </a:prstGeom>
            <a:ln w="12700">
              <a:noFill/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9" rIns="45719">
              <a:spAutoFit/>
            </a:bodyPr>
            <a:lstStyle/>
            <a:p>
              <a:pPr algn="ctr">
                <a:defRPr sz="3200" b="1">
                  <a:solidFill>
                    <a:srgbClr val="FFFF00"/>
                  </a:solidFill>
                </a:defRPr>
              </a:pPr>
              <a:r>
                <a:rPr lang="zh-TW" altLang="en-US" sz="28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標楷體"/>
                  <a:ea typeface="標楷體"/>
                  <a:cs typeface="標楷體"/>
                  <a:sym typeface="標楷體"/>
                </a:rPr>
                <a:t>见到警讯</a:t>
              </a:r>
            </a:p>
            <a:p>
              <a:pPr algn="ctr">
                <a:defRPr sz="3200" b="1">
                  <a:solidFill>
                    <a:srgbClr val="FFFF00"/>
                  </a:solidFill>
                </a:defRPr>
              </a:pPr>
              <a:r>
                <a:rPr lang="zh-TW" altLang="en-US" sz="28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標楷體"/>
                  <a:ea typeface="標楷體"/>
                  <a:cs typeface="標楷體"/>
                  <a:sym typeface="標楷體"/>
                </a:rPr>
                <a:t>拘捕出租情人</a:t>
              </a:r>
            </a:p>
            <a:p>
              <a:pPr algn="ctr">
                <a:defRPr sz="3200" b="1">
                  <a:solidFill>
                    <a:srgbClr val="FFFF00"/>
                  </a:solidFill>
                </a:defRPr>
              </a:pPr>
              <a:r>
                <a:rPr lang="zh-TW" altLang="en-US" sz="28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標楷體"/>
                  <a:ea typeface="標楷體"/>
                  <a:cs typeface="標楷體"/>
                  <a:sym typeface="標楷體"/>
                </a:rPr>
                <a:t>的报道</a:t>
              </a:r>
            </a:p>
          </p:txBody>
        </p:sp>
      </p:grpSp>
      <p:grpSp>
        <p:nvGrpSpPr>
          <p:cNvPr id="29" name="群組 28"/>
          <p:cNvGrpSpPr/>
          <p:nvPr/>
        </p:nvGrpSpPr>
        <p:grpSpPr>
          <a:xfrm>
            <a:off x="531081" y="1272182"/>
            <a:ext cx="8081839" cy="708428"/>
            <a:chOff x="525915" y="1272182"/>
            <a:chExt cx="8081839" cy="708428"/>
          </a:xfrm>
        </p:grpSpPr>
        <p:sp>
          <p:nvSpPr>
            <p:cNvPr id="32" name="矩形 31"/>
            <p:cNvSpPr/>
            <p:nvPr/>
          </p:nvSpPr>
          <p:spPr>
            <a:xfrm>
              <a:off x="605242" y="1334279"/>
              <a:ext cx="8002512" cy="646331"/>
            </a:xfrm>
            <a:prstGeom prst="rect">
              <a:avLst/>
            </a:prstGeom>
            <a:solidFill>
              <a:schemeClr val="accent3">
                <a:lumMod val="20000"/>
                <a:lumOff val="80000"/>
              </a:schemeClr>
            </a:solidFill>
          </p:spPr>
          <p:txBody>
            <a:bodyPr wrap="none">
              <a:noAutofit/>
            </a:bodyPr>
            <a:lstStyle/>
            <a:p>
              <a:endParaRPr lang="zh-HK" altLang="en-US" sz="3600" dirty="0"/>
            </a:p>
          </p:txBody>
        </p:sp>
        <p:sp>
          <p:nvSpPr>
            <p:cNvPr id="33" name="矩形 32"/>
            <p:cNvSpPr/>
            <p:nvPr/>
          </p:nvSpPr>
          <p:spPr>
            <a:xfrm>
              <a:off x="525915" y="1272182"/>
              <a:ext cx="8002512" cy="646331"/>
            </a:xfrm>
            <a:prstGeom prst="rect">
              <a:avLst/>
            </a:prstGeom>
            <a:solidFill>
              <a:srgbClr val="FFD13F"/>
            </a:solidFill>
          </p:spPr>
          <p:txBody>
            <a:bodyPr wrap="square" lIns="144000" rIns="180000" anchor="ctr">
              <a:noAutofit/>
            </a:bodyPr>
            <a:lstStyle/>
            <a:p>
              <a:pPr algn="ctr"/>
              <a:r>
                <a:rPr lang="zh-TW" altLang="en-US" sz="2800" dirty="0">
                  <a:solidFill>
                    <a:srgbClr val="CA4175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你认为</a:t>
              </a:r>
              <a:r>
                <a:rPr lang="en-US" altLang="zh-TW" sz="2800" dirty="0">
                  <a:solidFill>
                    <a:srgbClr val="CA4175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EYE</a:t>
              </a:r>
              <a:r>
                <a:rPr lang="zh-TW" altLang="en-US" sz="2800" dirty="0">
                  <a:solidFill>
                    <a:srgbClr val="CA4175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做</a:t>
              </a:r>
              <a:r>
                <a:rPr lang="en-US" altLang="zh-TW" sz="2800" dirty="0">
                  <a:solidFill>
                    <a:srgbClr val="CA4175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PTGF</a:t>
              </a:r>
              <a:r>
                <a:rPr lang="zh-TW" altLang="en-US" sz="2800" dirty="0">
                  <a:solidFill>
                    <a:srgbClr val="CA4175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会承担甚么风险？</a:t>
              </a:r>
            </a:p>
          </p:txBody>
        </p:sp>
      </p:grpSp>
      <p:sp>
        <p:nvSpPr>
          <p:cNvPr id="24" name="圓角矩形 4">
            <a:hlinkClick r:id="rId2" action="ppaction://hlinksldjump"/>
          </p:cNvPr>
          <p:cNvSpPr/>
          <p:nvPr/>
        </p:nvSpPr>
        <p:spPr>
          <a:xfrm>
            <a:off x="3263118" y="4256231"/>
            <a:ext cx="2585256" cy="1608835"/>
          </a:xfrm>
          <a:prstGeom prst="roundRect">
            <a:avLst>
              <a:gd name="adj" fmla="val 16667"/>
            </a:avLst>
          </a:prstGeom>
          <a:solidFill>
            <a:schemeClr val="accent6">
              <a:lumMod val="40000"/>
              <a:lumOff val="60000"/>
            </a:schemeClr>
          </a:solidFill>
          <a:ln w="76200" cap="flat">
            <a:solidFill>
              <a:schemeClr val="tx1">
                <a:lumMod val="95000"/>
                <a:lumOff val="5000"/>
              </a:schemeClr>
            </a:solidFill>
            <a:prstDash val="solid"/>
            <a:round/>
          </a:ln>
          <a:effectLst/>
        </p:spPr>
        <p:txBody>
          <a:bodyPr wrap="square" lIns="45719" tIns="45719" rIns="45719" bIns="45719" numCol="1" anchor="ctr">
            <a:noAutofit/>
          </a:bodyPr>
          <a:lstStyle/>
          <a:p>
            <a:pPr algn="ctr">
              <a:defRPr>
                <a:latin typeface="Times New Roman"/>
                <a:ea typeface="Times New Roman"/>
                <a:cs typeface="Times New Roman"/>
                <a:sym typeface="Times New Roman"/>
              </a:defRPr>
            </a:pPr>
            <a:endParaRPr sz="1600">
              <a:solidFill>
                <a:srgbClr val="FFFFFF"/>
              </a:solidFill>
            </a:endParaRPr>
          </a:p>
        </p:txBody>
      </p:sp>
      <p:pic>
        <p:nvPicPr>
          <p:cNvPr id="31" name="Graphic 8" descr="Peach">
            <a:hlinkClick r:id="rId2" action="ppaction://hlinksldjump"/>
            <a:extLst>
              <a:ext uri="{FF2B5EF4-FFF2-40B4-BE49-F238E27FC236}">
                <a16:creationId xmlns:a16="http://schemas.microsoft.com/office/drawing/2014/main" id="{FA4A9CC1-AA9C-4C0F-884F-1074C107DA2F}"/>
              </a:ext>
            </a:extLst>
          </p:cNvPr>
          <p:cNvPicPr>
            <a:picLocks noChangeAspect="1"/>
          </p:cNvPicPr>
          <p:nvPr/>
        </p:nvPicPr>
        <p:blipFill>
          <a:blip r:embed="rId3">
            <a:biLevel thresh="75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Photocopy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057650" y="4603448"/>
            <a:ext cx="914400" cy="914400"/>
          </a:xfrm>
          <a:prstGeom prst="rect">
            <a:avLst/>
          </a:prstGeom>
        </p:spPr>
      </p:pic>
      <p:sp>
        <p:nvSpPr>
          <p:cNvPr id="34" name="圓角矩形 4">
            <a:hlinkClick r:id="rId5" action="ppaction://hlinksldjump"/>
          </p:cNvPr>
          <p:cNvSpPr/>
          <p:nvPr/>
        </p:nvSpPr>
        <p:spPr>
          <a:xfrm>
            <a:off x="6104718" y="4256231"/>
            <a:ext cx="2585256" cy="1608835"/>
          </a:xfrm>
          <a:prstGeom prst="roundRect">
            <a:avLst>
              <a:gd name="adj" fmla="val 16667"/>
            </a:avLst>
          </a:prstGeom>
          <a:solidFill>
            <a:srgbClr val="AAC66C"/>
          </a:solidFill>
          <a:ln w="76200" cap="flat">
            <a:solidFill>
              <a:schemeClr val="tx1">
                <a:lumMod val="95000"/>
                <a:lumOff val="5000"/>
              </a:schemeClr>
            </a:solidFill>
            <a:prstDash val="solid"/>
            <a:round/>
          </a:ln>
          <a:effectLst/>
        </p:spPr>
        <p:txBody>
          <a:bodyPr wrap="square" lIns="45719" tIns="45719" rIns="45719" bIns="45719" numCol="1" anchor="ctr">
            <a:noAutofit/>
          </a:bodyPr>
          <a:lstStyle/>
          <a:p>
            <a:pPr algn="ctr">
              <a:defRPr>
                <a:latin typeface="Times New Roman"/>
                <a:ea typeface="Times New Roman"/>
                <a:cs typeface="Times New Roman"/>
                <a:sym typeface="Times New Roman"/>
              </a:defRPr>
            </a:pPr>
            <a:endParaRPr sz="1600"/>
          </a:p>
        </p:txBody>
      </p:sp>
      <p:pic>
        <p:nvPicPr>
          <p:cNvPr id="35" name="Graphic 4" descr="Apple">
            <a:hlinkClick r:id="rId5" action="ppaction://hlinksldjump"/>
            <a:extLst>
              <a:ext uri="{FF2B5EF4-FFF2-40B4-BE49-F238E27FC236}">
                <a16:creationId xmlns:a16="http://schemas.microsoft.com/office/drawing/2014/main" id="{6335A8AA-922D-4AB2-91F7-2618FB07207D}"/>
              </a:ext>
            </a:extLst>
          </p:cNvPr>
          <p:cNvPicPr>
            <a:picLocks noChangeAspect="1"/>
          </p:cNvPicPr>
          <p:nvPr/>
        </p:nvPicPr>
        <p:blipFill>
          <a:blip r:embed="rId6">
            <a:biLevel thresh="75000"/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artisticPhotocopy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940146" y="4603448"/>
            <a:ext cx="914400" cy="914400"/>
          </a:xfrm>
          <a:prstGeom prst="rect">
            <a:avLst/>
          </a:prstGeom>
        </p:spPr>
      </p:pic>
      <p:sp>
        <p:nvSpPr>
          <p:cNvPr id="37" name="動作按鈕: 下一項 36">
            <a:hlinkClick r:id="rId8" action="ppaction://hlinksldjump" highlightClick="1"/>
          </p:cNvPr>
          <p:cNvSpPr/>
          <p:nvPr/>
        </p:nvSpPr>
        <p:spPr>
          <a:xfrm>
            <a:off x="8338112" y="6059539"/>
            <a:ext cx="685800" cy="558800"/>
          </a:xfrm>
          <a:prstGeom prst="actionButtonForwardNext">
            <a:avLst/>
          </a:prstGeom>
          <a:solidFill>
            <a:schemeClr val="accent2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HK" altLang="en-U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8" name="文字方塊 37"/>
          <p:cNvSpPr txBox="1"/>
          <p:nvPr/>
        </p:nvSpPr>
        <p:spPr>
          <a:xfrm>
            <a:off x="6758690" y="6095121"/>
            <a:ext cx="1528622" cy="52321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defTabSz="914400" hangingPunct="0"/>
            <a:r>
              <a:rPr lang="zh-TW" altLang="en-US" sz="2800" b="1" dirty="0">
                <a:solidFill>
                  <a:schemeClr val="accent2">
                    <a:lumMod val="50000"/>
                  </a:schemeClr>
                </a:solidFill>
                <a:latin typeface="Arial"/>
                <a:ea typeface="Arial"/>
                <a:cs typeface="Arial"/>
                <a:sym typeface="Arial"/>
              </a:rPr>
              <a:t>往阶段三</a:t>
            </a:r>
            <a:endParaRPr lang="zh-HK" altLang="en-US" sz="2800" b="1" dirty="0">
              <a:solidFill>
                <a:schemeClr val="accent2">
                  <a:lumMod val="50000"/>
                </a:schemeClr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0" name="圓角矩形 4">
            <a:hlinkClick r:id="rId9" action="ppaction://hlinksldjump"/>
          </p:cNvPr>
          <p:cNvSpPr/>
          <p:nvPr/>
        </p:nvSpPr>
        <p:spPr>
          <a:xfrm>
            <a:off x="1815318" y="2391910"/>
            <a:ext cx="2585256" cy="1608835"/>
          </a:xfrm>
          <a:prstGeom prst="roundRect">
            <a:avLst>
              <a:gd name="adj" fmla="val 16667"/>
            </a:avLst>
          </a:prstGeom>
          <a:solidFill>
            <a:schemeClr val="accent4">
              <a:lumMod val="60000"/>
              <a:lumOff val="40000"/>
            </a:schemeClr>
          </a:solidFill>
          <a:ln w="76200" cap="flat">
            <a:solidFill>
              <a:schemeClr val="tx1">
                <a:lumMod val="95000"/>
                <a:lumOff val="5000"/>
              </a:schemeClr>
            </a:solidFill>
            <a:prstDash val="solid"/>
            <a:round/>
          </a:ln>
          <a:effectLst/>
        </p:spPr>
        <p:txBody>
          <a:bodyPr wrap="square" lIns="45719" tIns="45719" rIns="45719" bIns="45719" numCol="1" anchor="ctr">
            <a:noAutofit/>
          </a:bodyPr>
          <a:lstStyle/>
          <a:p>
            <a:pPr algn="ctr">
              <a:defRPr>
                <a:latin typeface="Times New Roman"/>
                <a:ea typeface="Times New Roman"/>
                <a:cs typeface="Times New Roman"/>
                <a:sym typeface="Times New Roman"/>
              </a:defRPr>
            </a:pPr>
            <a:endParaRPr sz="1600"/>
          </a:p>
        </p:txBody>
      </p:sp>
      <p:sp>
        <p:nvSpPr>
          <p:cNvPr id="44" name="圓角矩形 4">
            <a:hlinkClick r:id="rId10" action="ppaction://hlinksldjump"/>
          </p:cNvPr>
          <p:cNvSpPr/>
          <p:nvPr/>
        </p:nvSpPr>
        <p:spPr>
          <a:xfrm>
            <a:off x="4656918" y="2391910"/>
            <a:ext cx="2585256" cy="1608835"/>
          </a:xfrm>
          <a:prstGeom prst="roundRect">
            <a:avLst>
              <a:gd name="adj" fmla="val 16667"/>
            </a:avLst>
          </a:prstGeom>
          <a:solidFill>
            <a:schemeClr val="accent5">
              <a:lumMod val="60000"/>
              <a:lumOff val="40000"/>
            </a:schemeClr>
          </a:solidFill>
          <a:ln w="76200" cap="flat">
            <a:solidFill>
              <a:schemeClr val="tx1">
                <a:lumMod val="95000"/>
                <a:lumOff val="5000"/>
              </a:schemeClr>
            </a:solidFill>
            <a:prstDash val="solid"/>
            <a:round/>
          </a:ln>
          <a:effectLst/>
        </p:spPr>
        <p:txBody>
          <a:bodyPr wrap="square" lIns="45719" tIns="45719" rIns="45719" bIns="45719" numCol="1" anchor="ctr">
            <a:noAutofit/>
          </a:bodyPr>
          <a:lstStyle/>
          <a:p>
            <a:pPr algn="ctr">
              <a:defRPr>
                <a:latin typeface="Times New Roman"/>
                <a:ea typeface="Times New Roman"/>
                <a:cs typeface="Times New Roman"/>
                <a:sym typeface="Times New Roman"/>
              </a:defRPr>
            </a:pPr>
            <a:endParaRPr sz="1600"/>
          </a:p>
        </p:txBody>
      </p:sp>
      <p:pic>
        <p:nvPicPr>
          <p:cNvPr id="46" name="Graphic 7" descr="Grapes">
            <a:hlinkClick r:id="rId10" action="ppaction://hlinksldjump"/>
            <a:extLst>
              <a:ext uri="{FF2B5EF4-FFF2-40B4-BE49-F238E27FC236}">
                <a16:creationId xmlns:a16="http://schemas.microsoft.com/office/drawing/2014/main" id="{852D9C90-3077-4896-B2B0-CA4C6A553ED3}"/>
              </a:ext>
            </a:extLst>
          </p:cNvPr>
          <p:cNvPicPr>
            <a:picLocks noChangeAspect="1"/>
          </p:cNvPicPr>
          <p:nvPr/>
        </p:nvPicPr>
        <p:blipFill>
          <a:blip r:embed="rId11">
            <a:biLevel thresh="75000"/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artisticPhotocopy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492346" y="2738746"/>
            <a:ext cx="914400" cy="914400"/>
          </a:xfrm>
          <a:prstGeom prst="rect">
            <a:avLst/>
          </a:prstGeom>
        </p:spPr>
      </p:pic>
      <p:pic>
        <p:nvPicPr>
          <p:cNvPr id="47" name="Graphic 2" descr="Banana">
            <a:hlinkClick r:id="rId9" action="ppaction://hlinksldjump"/>
            <a:extLst>
              <a:ext uri="{FF2B5EF4-FFF2-40B4-BE49-F238E27FC236}">
                <a16:creationId xmlns:a16="http://schemas.microsoft.com/office/drawing/2014/main" id="{D92DDBDA-D614-4DCD-B047-7FD6EBA8D041}"/>
              </a:ext>
            </a:extLst>
          </p:cNvPr>
          <p:cNvPicPr>
            <a:picLocks noChangeAspect="1"/>
          </p:cNvPicPr>
          <p:nvPr/>
        </p:nvPicPr>
        <p:blipFill>
          <a:blip r:embed="rId13">
            <a:biLevel thresh="75000"/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artisticPhotocopy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609850" y="2738746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76009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方塊 6"/>
          <p:cNvSpPr txBox="1"/>
          <p:nvPr/>
        </p:nvSpPr>
        <p:spPr>
          <a:xfrm>
            <a:off x="1624326" y="217021"/>
            <a:ext cx="6247862" cy="83099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rIns="45719">
            <a:spAutoFit/>
          </a:bodyPr>
          <a:lstStyle/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800" b="1">
                <a:solidFill>
                  <a:srgbClr val="2C3E50"/>
                </a:solidFill>
                <a:latin typeface="華康中圓體"/>
                <a:ea typeface="華康中圓體"/>
                <a:cs typeface="華康中圓體"/>
                <a:sym typeface="華康中圓體"/>
              </a:defRPr>
            </a:pPr>
            <a:r>
              <a:rPr lang="zh-TW" altLang="en-US" sz="4800" b="1" kern="0" dirty="0">
                <a:solidFill>
                  <a:srgbClr val="00206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sym typeface="華康中圓體"/>
              </a:rPr>
              <a:t>阶段二：误堕「迷网」</a:t>
            </a:r>
            <a:endParaRPr kumimoji="0" sz="4800" b="1" i="0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uLnTx/>
              <a:uFillTx/>
              <a:latin typeface="微軟正黑體" panose="020B0604030504040204" pitchFamily="34" charset="-120"/>
              <a:ea typeface="微軟正黑體" panose="020B0604030504040204" pitchFamily="34" charset="-120"/>
              <a:sym typeface="華康中圓體"/>
            </a:endParaRPr>
          </a:p>
        </p:txBody>
      </p:sp>
      <p:grpSp>
        <p:nvGrpSpPr>
          <p:cNvPr id="44" name="群組 43"/>
          <p:cNvGrpSpPr/>
          <p:nvPr/>
        </p:nvGrpSpPr>
        <p:grpSpPr>
          <a:xfrm>
            <a:off x="3263118" y="4256231"/>
            <a:ext cx="2585256" cy="1608835"/>
            <a:chOff x="243670" y="3175742"/>
            <a:chExt cx="2585256" cy="1608835"/>
          </a:xfrm>
          <a:solidFill>
            <a:schemeClr val="accent6">
              <a:lumMod val="40000"/>
              <a:lumOff val="60000"/>
            </a:schemeClr>
          </a:solidFill>
        </p:grpSpPr>
        <p:sp>
          <p:nvSpPr>
            <p:cNvPr id="45" name="圓角矩形 4"/>
            <p:cNvSpPr/>
            <p:nvPr/>
          </p:nvSpPr>
          <p:spPr>
            <a:xfrm>
              <a:off x="243670" y="3175742"/>
              <a:ext cx="2585256" cy="1608835"/>
            </a:xfrm>
            <a:prstGeom prst="roundRect">
              <a:avLst>
                <a:gd name="adj" fmla="val 16667"/>
              </a:avLst>
            </a:prstGeom>
            <a:grpFill/>
            <a:ln w="76200" cap="flat">
              <a:solidFill>
                <a:schemeClr val="tx1">
                  <a:lumMod val="95000"/>
                  <a:lumOff val="5000"/>
                </a:schemeClr>
              </a:solidFill>
              <a:prstDash val="solid"/>
              <a:round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 sz="1600">
                <a:solidFill>
                  <a:srgbClr val="FFFFFF"/>
                </a:solidFill>
              </a:endParaRPr>
            </a:p>
          </p:txBody>
        </p:sp>
        <p:sp>
          <p:nvSpPr>
            <p:cNvPr id="46" name="矩形 18"/>
            <p:cNvSpPr txBox="1"/>
            <p:nvPr/>
          </p:nvSpPr>
          <p:spPr>
            <a:xfrm>
              <a:off x="325890" y="3289914"/>
              <a:ext cx="2420816" cy="1399541"/>
            </a:xfrm>
            <a:prstGeom prst="rect">
              <a:avLst/>
            </a:prstGeom>
            <a:noFill/>
            <a:ln w="12700">
              <a:noFill/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9" rIns="45719">
              <a:spAutoFit/>
            </a:bodyPr>
            <a:lstStyle/>
            <a:p>
              <a:pPr algn="ctr">
                <a:defRPr sz="3200" b="1">
                  <a:solidFill>
                    <a:srgbClr val="FFFF00"/>
                  </a:solidFill>
                </a:defRPr>
              </a:pPr>
              <a:r>
                <a:rPr lang="zh-TW" altLang="en-US" sz="28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標楷體"/>
                  <a:ea typeface="標楷體"/>
                  <a:cs typeface="標楷體"/>
                  <a:sym typeface="標楷體"/>
                </a:rPr>
                <a:t>一些有展示正面样子的广告颇受欢迎</a:t>
              </a:r>
            </a:p>
          </p:txBody>
        </p:sp>
      </p:grpSp>
      <p:grpSp>
        <p:nvGrpSpPr>
          <p:cNvPr id="29" name="群組 28"/>
          <p:cNvGrpSpPr/>
          <p:nvPr/>
        </p:nvGrpSpPr>
        <p:grpSpPr>
          <a:xfrm>
            <a:off x="531081" y="1272182"/>
            <a:ext cx="8081839" cy="708428"/>
            <a:chOff x="525915" y="1272182"/>
            <a:chExt cx="8081839" cy="708428"/>
          </a:xfrm>
        </p:grpSpPr>
        <p:sp>
          <p:nvSpPr>
            <p:cNvPr id="32" name="矩形 31"/>
            <p:cNvSpPr/>
            <p:nvPr/>
          </p:nvSpPr>
          <p:spPr>
            <a:xfrm>
              <a:off x="605242" y="1334279"/>
              <a:ext cx="8002512" cy="646331"/>
            </a:xfrm>
            <a:prstGeom prst="rect">
              <a:avLst/>
            </a:prstGeom>
            <a:solidFill>
              <a:schemeClr val="accent3">
                <a:lumMod val="20000"/>
                <a:lumOff val="80000"/>
              </a:schemeClr>
            </a:solidFill>
          </p:spPr>
          <p:txBody>
            <a:bodyPr wrap="none">
              <a:noAutofit/>
            </a:bodyPr>
            <a:lstStyle/>
            <a:p>
              <a:endParaRPr lang="zh-HK" altLang="en-US" sz="3600" dirty="0"/>
            </a:p>
          </p:txBody>
        </p:sp>
        <p:sp>
          <p:nvSpPr>
            <p:cNvPr id="33" name="矩形 32"/>
            <p:cNvSpPr/>
            <p:nvPr/>
          </p:nvSpPr>
          <p:spPr>
            <a:xfrm>
              <a:off x="525915" y="1272182"/>
              <a:ext cx="8002512" cy="646331"/>
            </a:xfrm>
            <a:prstGeom prst="rect">
              <a:avLst/>
            </a:prstGeom>
            <a:solidFill>
              <a:srgbClr val="FFD13F"/>
            </a:solidFill>
          </p:spPr>
          <p:txBody>
            <a:bodyPr wrap="square" lIns="144000" rIns="180000" anchor="ctr">
              <a:noAutofit/>
            </a:bodyPr>
            <a:lstStyle/>
            <a:p>
              <a:pPr algn="ctr"/>
              <a:r>
                <a:rPr lang="zh-TW" altLang="en-US" sz="2800" dirty="0">
                  <a:solidFill>
                    <a:srgbClr val="CA4175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你认为</a:t>
              </a:r>
              <a:r>
                <a:rPr lang="en-US" altLang="zh-TW" sz="2800" dirty="0">
                  <a:solidFill>
                    <a:srgbClr val="CA4175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EYE</a:t>
              </a:r>
              <a:r>
                <a:rPr lang="zh-TW" altLang="en-US" sz="2800" dirty="0">
                  <a:solidFill>
                    <a:srgbClr val="CA4175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做</a:t>
              </a:r>
              <a:r>
                <a:rPr lang="en-US" altLang="zh-TW" sz="2800" dirty="0">
                  <a:solidFill>
                    <a:srgbClr val="CA4175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PTGF</a:t>
              </a:r>
              <a:r>
                <a:rPr lang="zh-TW" altLang="en-US" sz="2800" dirty="0">
                  <a:solidFill>
                    <a:srgbClr val="CA4175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会承担甚么风险？</a:t>
              </a:r>
            </a:p>
          </p:txBody>
        </p:sp>
      </p:grpSp>
      <p:sp>
        <p:nvSpPr>
          <p:cNvPr id="24" name="圓角矩形 4">
            <a:hlinkClick r:id="rId2" action="ppaction://hlinksldjump"/>
          </p:cNvPr>
          <p:cNvSpPr/>
          <p:nvPr/>
        </p:nvSpPr>
        <p:spPr>
          <a:xfrm>
            <a:off x="421518" y="4256231"/>
            <a:ext cx="2585256" cy="1608835"/>
          </a:xfrm>
          <a:prstGeom prst="roundRect">
            <a:avLst>
              <a:gd name="adj" fmla="val 16667"/>
            </a:avLst>
          </a:prstGeom>
          <a:solidFill>
            <a:schemeClr val="accent1">
              <a:lumMod val="60000"/>
              <a:lumOff val="40000"/>
            </a:schemeClr>
          </a:solidFill>
          <a:ln w="76200" cap="flat">
            <a:solidFill>
              <a:schemeClr val="tx1">
                <a:lumMod val="95000"/>
                <a:lumOff val="5000"/>
              </a:schemeClr>
            </a:solidFill>
            <a:prstDash val="solid"/>
            <a:round/>
          </a:ln>
          <a:effectLst/>
        </p:spPr>
        <p:txBody>
          <a:bodyPr wrap="square" lIns="45719" tIns="45719" rIns="45719" bIns="45719" numCol="1" anchor="ctr">
            <a:noAutofit/>
          </a:bodyPr>
          <a:lstStyle/>
          <a:p>
            <a:pPr algn="ctr">
              <a:defRPr>
                <a:latin typeface="Times New Roman"/>
                <a:ea typeface="Times New Roman"/>
                <a:cs typeface="Times New Roman"/>
                <a:sym typeface="Times New Roman"/>
              </a:defRPr>
            </a:pPr>
            <a:endParaRPr sz="1600"/>
          </a:p>
        </p:txBody>
      </p:sp>
      <p:pic>
        <p:nvPicPr>
          <p:cNvPr id="31" name="Graphic 5" descr="Cherries">
            <a:hlinkClick r:id="rId2" action="ppaction://hlinksldjump"/>
            <a:extLst>
              <a:ext uri="{FF2B5EF4-FFF2-40B4-BE49-F238E27FC236}">
                <a16:creationId xmlns:a16="http://schemas.microsoft.com/office/drawing/2014/main" id="{78660C21-C3CE-4CCA-A290-1847CA846BFF}"/>
              </a:ext>
            </a:extLst>
          </p:cNvPr>
          <p:cNvPicPr>
            <a:picLocks noChangeAspect="1"/>
          </p:cNvPicPr>
          <p:nvPr/>
        </p:nvPicPr>
        <p:blipFill>
          <a:blip r:embed="rId3">
            <a:biLevel thresh="75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Photocopy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256946" y="4603448"/>
            <a:ext cx="914400" cy="914400"/>
          </a:xfrm>
          <a:prstGeom prst="rect">
            <a:avLst/>
          </a:prstGeom>
        </p:spPr>
      </p:pic>
      <p:sp>
        <p:nvSpPr>
          <p:cNvPr id="34" name="圓角矩形 4">
            <a:hlinkClick r:id="rId5" action="ppaction://hlinksldjump"/>
          </p:cNvPr>
          <p:cNvSpPr/>
          <p:nvPr/>
        </p:nvSpPr>
        <p:spPr>
          <a:xfrm>
            <a:off x="6104718" y="4256231"/>
            <a:ext cx="2585256" cy="1608835"/>
          </a:xfrm>
          <a:prstGeom prst="roundRect">
            <a:avLst>
              <a:gd name="adj" fmla="val 16667"/>
            </a:avLst>
          </a:prstGeom>
          <a:solidFill>
            <a:srgbClr val="AAC66C"/>
          </a:solidFill>
          <a:ln w="76200" cap="flat">
            <a:solidFill>
              <a:schemeClr val="tx1">
                <a:lumMod val="95000"/>
                <a:lumOff val="5000"/>
              </a:schemeClr>
            </a:solidFill>
            <a:prstDash val="solid"/>
            <a:round/>
          </a:ln>
          <a:effectLst/>
        </p:spPr>
        <p:txBody>
          <a:bodyPr wrap="square" lIns="45719" tIns="45719" rIns="45719" bIns="45719" numCol="1" anchor="ctr">
            <a:noAutofit/>
          </a:bodyPr>
          <a:lstStyle/>
          <a:p>
            <a:pPr algn="ctr">
              <a:defRPr>
                <a:latin typeface="Times New Roman"/>
                <a:ea typeface="Times New Roman"/>
                <a:cs typeface="Times New Roman"/>
                <a:sym typeface="Times New Roman"/>
              </a:defRPr>
            </a:pPr>
            <a:endParaRPr sz="1600"/>
          </a:p>
        </p:txBody>
      </p:sp>
      <p:pic>
        <p:nvPicPr>
          <p:cNvPr id="35" name="Graphic 4" descr="Apple">
            <a:hlinkClick r:id="rId5" action="ppaction://hlinksldjump"/>
            <a:extLst>
              <a:ext uri="{FF2B5EF4-FFF2-40B4-BE49-F238E27FC236}">
                <a16:creationId xmlns:a16="http://schemas.microsoft.com/office/drawing/2014/main" id="{6335A8AA-922D-4AB2-91F7-2618FB07207D}"/>
              </a:ext>
            </a:extLst>
          </p:cNvPr>
          <p:cNvPicPr>
            <a:picLocks noChangeAspect="1"/>
          </p:cNvPicPr>
          <p:nvPr/>
        </p:nvPicPr>
        <p:blipFill>
          <a:blip r:embed="rId6">
            <a:biLevel thresh="75000"/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artisticPhotocopy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940146" y="4603448"/>
            <a:ext cx="914400" cy="914400"/>
          </a:xfrm>
          <a:prstGeom prst="rect">
            <a:avLst/>
          </a:prstGeom>
        </p:spPr>
      </p:pic>
      <p:sp>
        <p:nvSpPr>
          <p:cNvPr id="37" name="動作按鈕: 下一項 36">
            <a:hlinkClick r:id="rId8" action="ppaction://hlinksldjump" highlightClick="1"/>
          </p:cNvPr>
          <p:cNvSpPr/>
          <p:nvPr/>
        </p:nvSpPr>
        <p:spPr>
          <a:xfrm>
            <a:off x="8338112" y="6059539"/>
            <a:ext cx="685800" cy="558800"/>
          </a:xfrm>
          <a:prstGeom prst="actionButtonForwardNext">
            <a:avLst/>
          </a:prstGeom>
          <a:solidFill>
            <a:schemeClr val="accent2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HK" altLang="en-U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8" name="文字方塊 37"/>
          <p:cNvSpPr txBox="1"/>
          <p:nvPr/>
        </p:nvSpPr>
        <p:spPr>
          <a:xfrm>
            <a:off x="6758690" y="6095121"/>
            <a:ext cx="1528622" cy="52321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defTabSz="914400" hangingPunct="0"/>
            <a:r>
              <a:rPr lang="zh-TW" altLang="en-US" sz="2800" b="1" dirty="0">
                <a:solidFill>
                  <a:schemeClr val="accent2">
                    <a:lumMod val="50000"/>
                  </a:schemeClr>
                </a:solidFill>
                <a:latin typeface="Arial"/>
                <a:ea typeface="Arial"/>
                <a:cs typeface="Arial"/>
                <a:sym typeface="Arial"/>
              </a:rPr>
              <a:t>往阶段三</a:t>
            </a:r>
            <a:endParaRPr lang="zh-HK" altLang="en-US" sz="2800" b="1" dirty="0">
              <a:solidFill>
                <a:schemeClr val="accent2">
                  <a:lumMod val="50000"/>
                </a:schemeClr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0" name="圓角矩形 4">
            <a:hlinkClick r:id="rId9" action="ppaction://hlinksldjump"/>
          </p:cNvPr>
          <p:cNvSpPr/>
          <p:nvPr/>
        </p:nvSpPr>
        <p:spPr>
          <a:xfrm>
            <a:off x="1815318" y="2391910"/>
            <a:ext cx="2585256" cy="1608835"/>
          </a:xfrm>
          <a:prstGeom prst="roundRect">
            <a:avLst>
              <a:gd name="adj" fmla="val 16667"/>
            </a:avLst>
          </a:prstGeom>
          <a:solidFill>
            <a:schemeClr val="accent4">
              <a:lumMod val="60000"/>
              <a:lumOff val="40000"/>
            </a:schemeClr>
          </a:solidFill>
          <a:ln w="76200" cap="flat">
            <a:solidFill>
              <a:schemeClr val="tx1">
                <a:lumMod val="95000"/>
                <a:lumOff val="5000"/>
              </a:schemeClr>
            </a:solidFill>
            <a:prstDash val="solid"/>
            <a:round/>
          </a:ln>
          <a:effectLst/>
        </p:spPr>
        <p:txBody>
          <a:bodyPr wrap="square" lIns="45719" tIns="45719" rIns="45719" bIns="45719" numCol="1" anchor="ctr">
            <a:noAutofit/>
          </a:bodyPr>
          <a:lstStyle/>
          <a:p>
            <a:pPr algn="ctr">
              <a:defRPr>
                <a:latin typeface="Times New Roman"/>
                <a:ea typeface="Times New Roman"/>
                <a:cs typeface="Times New Roman"/>
                <a:sym typeface="Times New Roman"/>
              </a:defRPr>
            </a:pPr>
            <a:endParaRPr sz="1600"/>
          </a:p>
        </p:txBody>
      </p:sp>
      <p:sp>
        <p:nvSpPr>
          <p:cNvPr id="41" name="圓角矩形 4">
            <a:hlinkClick r:id="rId10" action="ppaction://hlinksldjump"/>
          </p:cNvPr>
          <p:cNvSpPr/>
          <p:nvPr/>
        </p:nvSpPr>
        <p:spPr>
          <a:xfrm>
            <a:off x="4656918" y="2391910"/>
            <a:ext cx="2585256" cy="1608835"/>
          </a:xfrm>
          <a:prstGeom prst="roundRect">
            <a:avLst>
              <a:gd name="adj" fmla="val 16667"/>
            </a:avLst>
          </a:prstGeom>
          <a:solidFill>
            <a:schemeClr val="accent5">
              <a:lumMod val="60000"/>
              <a:lumOff val="40000"/>
            </a:schemeClr>
          </a:solidFill>
          <a:ln w="76200" cap="flat">
            <a:solidFill>
              <a:schemeClr val="tx1">
                <a:lumMod val="95000"/>
                <a:lumOff val="5000"/>
              </a:schemeClr>
            </a:solidFill>
            <a:prstDash val="solid"/>
            <a:round/>
          </a:ln>
          <a:effectLst/>
        </p:spPr>
        <p:txBody>
          <a:bodyPr wrap="square" lIns="45719" tIns="45719" rIns="45719" bIns="45719" numCol="1" anchor="ctr">
            <a:noAutofit/>
          </a:bodyPr>
          <a:lstStyle/>
          <a:p>
            <a:pPr algn="ctr">
              <a:defRPr>
                <a:latin typeface="Times New Roman"/>
                <a:ea typeface="Times New Roman"/>
                <a:cs typeface="Times New Roman"/>
                <a:sym typeface="Times New Roman"/>
              </a:defRPr>
            </a:pPr>
            <a:endParaRPr sz="1600"/>
          </a:p>
        </p:txBody>
      </p:sp>
      <p:pic>
        <p:nvPicPr>
          <p:cNvPr id="43" name="Graphic 7" descr="Grapes">
            <a:hlinkClick r:id="rId10" action="ppaction://hlinksldjump"/>
            <a:extLst>
              <a:ext uri="{FF2B5EF4-FFF2-40B4-BE49-F238E27FC236}">
                <a16:creationId xmlns:a16="http://schemas.microsoft.com/office/drawing/2014/main" id="{852D9C90-3077-4896-B2B0-CA4C6A553ED3}"/>
              </a:ext>
            </a:extLst>
          </p:cNvPr>
          <p:cNvPicPr>
            <a:picLocks noChangeAspect="1"/>
          </p:cNvPicPr>
          <p:nvPr/>
        </p:nvPicPr>
        <p:blipFill>
          <a:blip r:embed="rId11">
            <a:biLevel thresh="75000"/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artisticPhotocopy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492346" y="2738746"/>
            <a:ext cx="914400" cy="914400"/>
          </a:xfrm>
          <a:prstGeom prst="rect">
            <a:avLst/>
          </a:prstGeom>
        </p:spPr>
      </p:pic>
      <p:pic>
        <p:nvPicPr>
          <p:cNvPr id="47" name="Graphic 2" descr="Banana">
            <a:hlinkClick r:id="rId9" action="ppaction://hlinksldjump"/>
            <a:extLst>
              <a:ext uri="{FF2B5EF4-FFF2-40B4-BE49-F238E27FC236}">
                <a16:creationId xmlns:a16="http://schemas.microsoft.com/office/drawing/2014/main" id="{D92DDBDA-D614-4DCD-B047-7FD6EBA8D041}"/>
              </a:ext>
            </a:extLst>
          </p:cNvPr>
          <p:cNvPicPr>
            <a:picLocks noChangeAspect="1"/>
          </p:cNvPicPr>
          <p:nvPr/>
        </p:nvPicPr>
        <p:blipFill>
          <a:blip r:embed="rId13">
            <a:biLevel thresh="75000"/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artisticPhotocopy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609850" y="2738746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96284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方塊 6"/>
          <p:cNvSpPr txBox="1"/>
          <p:nvPr/>
        </p:nvSpPr>
        <p:spPr>
          <a:xfrm>
            <a:off x="1624326" y="217021"/>
            <a:ext cx="6247862" cy="83099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rIns="45719">
            <a:spAutoFit/>
          </a:bodyPr>
          <a:lstStyle/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800" b="1">
                <a:solidFill>
                  <a:srgbClr val="2C3E50"/>
                </a:solidFill>
                <a:latin typeface="華康中圓體"/>
                <a:ea typeface="華康中圓體"/>
                <a:cs typeface="華康中圓體"/>
                <a:sym typeface="華康中圓體"/>
              </a:defRPr>
            </a:pPr>
            <a:r>
              <a:rPr lang="zh-TW" altLang="en-US" sz="4800" b="1" kern="0" dirty="0">
                <a:solidFill>
                  <a:srgbClr val="00206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sym typeface="華康中圓體"/>
              </a:rPr>
              <a:t>阶段二：误堕「迷网」</a:t>
            </a:r>
            <a:endParaRPr kumimoji="0" sz="4800" b="1" i="0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uLnTx/>
              <a:uFillTx/>
              <a:latin typeface="微軟正黑體" panose="020B0604030504040204" pitchFamily="34" charset="-120"/>
              <a:ea typeface="微軟正黑體" panose="020B0604030504040204" pitchFamily="34" charset="-120"/>
              <a:sym typeface="華康中圓體"/>
            </a:endParaRPr>
          </a:p>
        </p:txBody>
      </p:sp>
      <p:grpSp>
        <p:nvGrpSpPr>
          <p:cNvPr id="47" name="群組 46"/>
          <p:cNvGrpSpPr/>
          <p:nvPr/>
        </p:nvGrpSpPr>
        <p:grpSpPr>
          <a:xfrm>
            <a:off x="6104718" y="4256231"/>
            <a:ext cx="2585256" cy="1608835"/>
            <a:chOff x="243670" y="3175742"/>
            <a:chExt cx="2585256" cy="1608835"/>
          </a:xfrm>
        </p:grpSpPr>
        <p:sp>
          <p:nvSpPr>
            <p:cNvPr id="48" name="圓角矩形 4"/>
            <p:cNvSpPr/>
            <p:nvPr/>
          </p:nvSpPr>
          <p:spPr>
            <a:xfrm>
              <a:off x="243670" y="3175742"/>
              <a:ext cx="2585256" cy="1608835"/>
            </a:xfrm>
            <a:prstGeom prst="roundRect">
              <a:avLst>
                <a:gd name="adj" fmla="val 16667"/>
              </a:avLst>
            </a:prstGeom>
            <a:solidFill>
              <a:srgbClr val="AAC66C"/>
            </a:solidFill>
            <a:ln w="76200" cap="flat">
              <a:solidFill>
                <a:schemeClr val="tx1">
                  <a:lumMod val="95000"/>
                  <a:lumOff val="5000"/>
                </a:schemeClr>
              </a:solidFill>
              <a:prstDash val="solid"/>
              <a:round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 sz="1600"/>
            </a:p>
          </p:txBody>
        </p:sp>
        <p:sp>
          <p:nvSpPr>
            <p:cNvPr id="49" name="矩形 18"/>
            <p:cNvSpPr txBox="1"/>
            <p:nvPr/>
          </p:nvSpPr>
          <p:spPr>
            <a:xfrm>
              <a:off x="325890" y="3289914"/>
              <a:ext cx="2420816" cy="1399541"/>
            </a:xfrm>
            <a:prstGeom prst="rect">
              <a:avLst/>
            </a:prstGeom>
            <a:ln w="12700">
              <a:noFill/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9" rIns="45719">
              <a:spAutoFit/>
            </a:bodyPr>
            <a:lstStyle/>
            <a:p>
              <a:pPr algn="ctr">
                <a:defRPr sz="3200" b="1">
                  <a:solidFill>
                    <a:srgbClr val="FFFF00"/>
                  </a:solidFill>
                </a:defRPr>
              </a:pPr>
              <a:r>
                <a:rPr lang="zh-TW" altLang="en-US" sz="28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標楷體"/>
                  <a:ea typeface="標楷體"/>
                  <a:cs typeface="標楷體"/>
                  <a:sym typeface="標楷體"/>
                </a:rPr>
                <a:t>广告衣着越性感，获得网友的关注越多</a:t>
              </a:r>
            </a:p>
          </p:txBody>
        </p:sp>
      </p:grpSp>
      <p:grpSp>
        <p:nvGrpSpPr>
          <p:cNvPr id="3" name="群組 2"/>
          <p:cNvGrpSpPr/>
          <p:nvPr/>
        </p:nvGrpSpPr>
        <p:grpSpPr>
          <a:xfrm>
            <a:off x="531081" y="1272182"/>
            <a:ext cx="8081839" cy="708428"/>
            <a:chOff x="525915" y="1272182"/>
            <a:chExt cx="8081839" cy="708428"/>
          </a:xfrm>
        </p:grpSpPr>
        <p:sp>
          <p:nvSpPr>
            <p:cNvPr id="51" name="矩形 50"/>
            <p:cNvSpPr/>
            <p:nvPr/>
          </p:nvSpPr>
          <p:spPr>
            <a:xfrm>
              <a:off x="605242" y="1334279"/>
              <a:ext cx="8002512" cy="646331"/>
            </a:xfrm>
            <a:prstGeom prst="rect">
              <a:avLst/>
            </a:prstGeom>
            <a:solidFill>
              <a:schemeClr val="accent3">
                <a:lumMod val="20000"/>
                <a:lumOff val="80000"/>
              </a:schemeClr>
            </a:solidFill>
          </p:spPr>
          <p:txBody>
            <a:bodyPr wrap="none">
              <a:noAutofit/>
            </a:bodyPr>
            <a:lstStyle/>
            <a:p>
              <a:endParaRPr lang="zh-HK" altLang="en-US" sz="3600" dirty="0"/>
            </a:p>
          </p:txBody>
        </p:sp>
        <p:sp>
          <p:nvSpPr>
            <p:cNvPr id="50" name="矩形 49"/>
            <p:cNvSpPr/>
            <p:nvPr/>
          </p:nvSpPr>
          <p:spPr>
            <a:xfrm>
              <a:off x="525915" y="1272182"/>
              <a:ext cx="8002512" cy="646331"/>
            </a:xfrm>
            <a:prstGeom prst="rect">
              <a:avLst/>
            </a:prstGeom>
            <a:solidFill>
              <a:srgbClr val="FFD13F"/>
            </a:solidFill>
          </p:spPr>
          <p:txBody>
            <a:bodyPr wrap="square" lIns="144000" rIns="180000" anchor="ctr">
              <a:noAutofit/>
            </a:bodyPr>
            <a:lstStyle/>
            <a:p>
              <a:pPr algn="ctr"/>
              <a:r>
                <a:rPr lang="zh-TW" altLang="en-US" sz="2800" dirty="0">
                  <a:solidFill>
                    <a:srgbClr val="CA4175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你认为</a:t>
              </a:r>
              <a:r>
                <a:rPr lang="en-US" altLang="zh-TW" sz="2800" dirty="0">
                  <a:solidFill>
                    <a:srgbClr val="CA4175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EYE</a:t>
              </a:r>
              <a:r>
                <a:rPr lang="zh-TW" altLang="en-US" sz="2800" dirty="0">
                  <a:solidFill>
                    <a:srgbClr val="CA4175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做</a:t>
              </a:r>
              <a:r>
                <a:rPr lang="en-US" altLang="zh-TW" sz="2800" dirty="0">
                  <a:solidFill>
                    <a:srgbClr val="CA4175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PTGF</a:t>
              </a:r>
              <a:r>
                <a:rPr lang="zh-TW" altLang="en-US" sz="2800" dirty="0">
                  <a:solidFill>
                    <a:srgbClr val="CA4175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会承担甚么风险？</a:t>
              </a:r>
            </a:p>
          </p:txBody>
        </p:sp>
      </p:grpSp>
      <p:sp>
        <p:nvSpPr>
          <p:cNvPr id="24" name="圓角矩形 4">
            <a:hlinkClick r:id="rId2" action="ppaction://hlinksldjump"/>
          </p:cNvPr>
          <p:cNvSpPr/>
          <p:nvPr/>
        </p:nvSpPr>
        <p:spPr>
          <a:xfrm>
            <a:off x="421518" y="4256231"/>
            <a:ext cx="2585256" cy="1608835"/>
          </a:xfrm>
          <a:prstGeom prst="roundRect">
            <a:avLst>
              <a:gd name="adj" fmla="val 16667"/>
            </a:avLst>
          </a:prstGeom>
          <a:solidFill>
            <a:schemeClr val="accent1">
              <a:lumMod val="60000"/>
              <a:lumOff val="40000"/>
            </a:schemeClr>
          </a:solidFill>
          <a:ln w="76200" cap="flat">
            <a:solidFill>
              <a:schemeClr val="tx1">
                <a:lumMod val="95000"/>
                <a:lumOff val="5000"/>
              </a:schemeClr>
            </a:solidFill>
            <a:prstDash val="solid"/>
            <a:round/>
          </a:ln>
          <a:effectLst/>
        </p:spPr>
        <p:txBody>
          <a:bodyPr wrap="square" lIns="45719" tIns="45719" rIns="45719" bIns="45719" numCol="1" anchor="ctr">
            <a:noAutofit/>
          </a:bodyPr>
          <a:lstStyle/>
          <a:p>
            <a:pPr algn="ctr">
              <a:defRPr>
                <a:latin typeface="Times New Roman"/>
                <a:ea typeface="Times New Roman"/>
                <a:cs typeface="Times New Roman"/>
                <a:sym typeface="Times New Roman"/>
              </a:defRPr>
            </a:pPr>
            <a:endParaRPr sz="1600"/>
          </a:p>
        </p:txBody>
      </p:sp>
      <p:pic>
        <p:nvPicPr>
          <p:cNvPr id="29" name="Graphic 5" descr="Cherries">
            <a:hlinkClick r:id="rId2" action="ppaction://hlinksldjump"/>
            <a:extLst>
              <a:ext uri="{FF2B5EF4-FFF2-40B4-BE49-F238E27FC236}">
                <a16:creationId xmlns:a16="http://schemas.microsoft.com/office/drawing/2014/main" id="{78660C21-C3CE-4CCA-A290-1847CA846BFF}"/>
              </a:ext>
            </a:extLst>
          </p:cNvPr>
          <p:cNvPicPr>
            <a:picLocks noChangeAspect="1"/>
          </p:cNvPicPr>
          <p:nvPr/>
        </p:nvPicPr>
        <p:blipFill>
          <a:blip r:embed="rId3">
            <a:biLevel thresh="75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Photocopy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256946" y="4603448"/>
            <a:ext cx="914400" cy="914400"/>
          </a:xfrm>
          <a:prstGeom prst="rect">
            <a:avLst/>
          </a:prstGeom>
        </p:spPr>
      </p:pic>
      <p:sp>
        <p:nvSpPr>
          <p:cNvPr id="31" name="圓角矩形 4">
            <a:hlinkClick r:id="rId5" action="ppaction://hlinksldjump"/>
          </p:cNvPr>
          <p:cNvSpPr/>
          <p:nvPr/>
        </p:nvSpPr>
        <p:spPr>
          <a:xfrm>
            <a:off x="3263118" y="4256231"/>
            <a:ext cx="2585256" cy="1608835"/>
          </a:xfrm>
          <a:prstGeom prst="roundRect">
            <a:avLst>
              <a:gd name="adj" fmla="val 16667"/>
            </a:avLst>
          </a:prstGeom>
          <a:solidFill>
            <a:schemeClr val="accent6">
              <a:lumMod val="40000"/>
              <a:lumOff val="60000"/>
            </a:schemeClr>
          </a:solidFill>
          <a:ln w="76200" cap="flat">
            <a:solidFill>
              <a:schemeClr val="tx1">
                <a:lumMod val="95000"/>
                <a:lumOff val="5000"/>
              </a:schemeClr>
            </a:solidFill>
            <a:prstDash val="solid"/>
            <a:round/>
          </a:ln>
          <a:effectLst/>
        </p:spPr>
        <p:txBody>
          <a:bodyPr wrap="square" lIns="45719" tIns="45719" rIns="45719" bIns="45719" numCol="1" anchor="ctr">
            <a:noAutofit/>
          </a:bodyPr>
          <a:lstStyle/>
          <a:p>
            <a:pPr algn="ctr">
              <a:defRPr>
                <a:latin typeface="Times New Roman"/>
                <a:ea typeface="Times New Roman"/>
                <a:cs typeface="Times New Roman"/>
                <a:sym typeface="Times New Roman"/>
              </a:defRPr>
            </a:pPr>
            <a:endParaRPr sz="1600">
              <a:solidFill>
                <a:srgbClr val="FFFFFF"/>
              </a:solidFill>
            </a:endParaRPr>
          </a:p>
        </p:txBody>
      </p:sp>
      <p:pic>
        <p:nvPicPr>
          <p:cNvPr id="32" name="Graphic 8" descr="Peach">
            <a:hlinkClick r:id="rId5" action="ppaction://hlinksldjump"/>
            <a:extLst>
              <a:ext uri="{FF2B5EF4-FFF2-40B4-BE49-F238E27FC236}">
                <a16:creationId xmlns:a16="http://schemas.microsoft.com/office/drawing/2014/main" id="{FA4A9CC1-AA9C-4C0F-884F-1074C107DA2F}"/>
              </a:ext>
            </a:extLst>
          </p:cNvPr>
          <p:cNvPicPr>
            <a:picLocks noChangeAspect="1"/>
          </p:cNvPicPr>
          <p:nvPr/>
        </p:nvPicPr>
        <p:blipFill>
          <a:blip r:embed="rId6">
            <a:biLevel thresh="75000"/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artisticPhotocopy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057650" y="4603448"/>
            <a:ext cx="914400" cy="914400"/>
          </a:xfrm>
          <a:prstGeom prst="rect">
            <a:avLst/>
          </a:prstGeom>
        </p:spPr>
      </p:pic>
      <p:sp>
        <p:nvSpPr>
          <p:cNvPr id="33" name="動作按鈕: 下一項 32">
            <a:hlinkClick r:id="rId8" action="ppaction://hlinksldjump" highlightClick="1"/>
          </p:cNvPr>
          <p:cNvSpPr/>
          <p:nvPr/>
        </p:nvSpPr>
        <p:spPr>
          <a:xfrm>
            <a:off x="8338112" y="6059539"/>
            <a:ext cx="685800" cy="558800"/>
          </a:xfrm>
          <a:prstGeom prst="actionButtonForwardNext">
            <a:avLst/>
          </a:prstGeom>
          <a:solidFill>
            <a:schemeClr val="accent2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HK" altLang="en-U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4" name="文字方塊 33"/>
          <p:cNvSpPr txBox="1"/>
          <p:nvPr/>
        </p:nvSpPr>
        <p:spPr>
          <a:xfrm>
            <a:off x="6758690" y="6095121"/>
            <a:ext cx="1528622" cy="52321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defTabSz="914400" hangingPunct="0"/>
            <a:r>
              <a:rPr lang="zh-TW" altLang="en-US" sz="2800" b="1" dirty="0">
                <a:solidFill>
                  <a:schemeClr val="accent2">
                    <a:lumMod val="50000"/>
                  </a:schemeClr>
                </a:solidFill>
                <a:latin typeface="Arial"/>
                <a:ea typeface="Arial"/>
                <a:cs typeface="Arial"/>
                <a:sym typeface="Arial"/>
              </a:rPr>
              <a:t>往阶段三</a:t>
            </a:r>
            <a:endParaRPr lang="zh-HK" altLang="en-US" sz="2800" b="1" dirty="0">
              <a:solidFill>
                <a:schemeClr val="accent2">
                  <a:lumMod val="50000"/>
                </a:schemeClr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5" name="圓角矩形 4">
            <a:hlinkClick r:id="rId9" action="ppaction://hlinksldjump"/>
          </p:cNvPr>
          <p:cNvSpPr/>
          <p:nvPr/>
        </p:nvSpPr>
        <p:spPr>
          <a:xfrm>
            <a:off x="1815318" y="2391910"/>
            <a:ext cx="2585256" cy="1608835"/>
          </a:xfrm>
          <a:prstGeom prst="roundRect">
            <a:avLst>
              <a:gd name="adj" fmla="val 16667"/>
            </a:avLst>
          </a:prstGeom>
          <a:solidFill>
            <a:schemeClr val="accent4">
              <a:lumMod val="60000"/>
              <a:lumOff val="40000"/>
            </a:schemeClr>
          </a:solidFill>
          <a:ln w="76200" cap="flat">
            <a:solidFill>
              <a:schemeClr val="tx1">
                <a:lumMod val="95000"/>
                <a:lumOff val="5000"/>
              </a:schemeClr>
            </a:solidFill>
            <a:prstDash val="solid"/>
            <a:round/>
          </a:ln>
          <a:effectLst/>
        </p:spPr>
        <p:txBody>
          <a:bodyPr wrap="square" lIns="45719" tIns="45719" rIns="45719" bIns="45719" numCol="1" anchor="ctr">
            <a:noAutofit/>
          </a:bodyPr>
          <a:lstStyle/>
          <a:p>
            <a:pPr algn="ctr">
              <a:defRPr>
                <a:latin typeface="Times New Roman"/>
                <a:ea typeface="Times New Roman"/>
                <a:cs typeface="Times New Roman"/>
                <a:sym typeface="Times New Roman"/>
              </a:defRPr>
            </a:pPr>
            <a:endParaRPr sz="1600"/>
          </a:p>
        </p:txBody>
      </p:sp>
      <p:sp>
        <p:nvSpPr>
          <p:cNvPr id="37" name="圓角矩形 4">
            <a:hlinkClick r:id="rId10" action="ppaction://hlinksldjump"/>
          </p:cNvPr>
          <p:cNvSpPr/>
          <p:nvPr/>
        </p:nvSpPr>
        <p:spPr>
          <a:xfrm>
            <a:off x="4656918" y="2391910"/>
            <a:ext cx="2585256" cy="1608835"/>
          </a:xfrm>
          <a:prstGeom prst="roundRect">
            <a:avLst>
              <a:gd name="adj" fmla="val 16667"/>
            </a:avLst>
          </a:prstGeom>
          <a:solidFill>
            <a:schemeClr val="accent5">
              <a:lumMod val="60000"/>
              <a:lumOff val="40000"/>
            </a:schemeClr>
          </a:solidFill>
          <a:ln w="76200" cap="flat">
            <a:solidFill>
              <a:schemeClr val="tx1">
                <a:lumMod val="95000"/>
                <a:lumOff val="5000"/>
              </a:schemeClr>
            </a:solidFill>
            <a:prstDash val="solid"/>
            <a:round/>
          </a:ln>
          <a:effectLst/>
        </p:spPr>
        <p:txBody>
          <a:bodyPr wrap="square" lIns="45719" tIns="45719" rIns="45719" bIns="45719" numCol="1" anchor="ctr">
            <a:noAutofit/>
          </a:bodyPr>
          <a:lstStyle/>
          <a:p>
            <a:pPr algn="ctr">
              <a:defRPr>
                <a:latin typeface="Times New Roman"/>
                <a:ea typeface="Times New Roman"/>
                <a:cs typeface="Times New Roman"/>
                <a:sym typeface="Times New Roman"/>
              </a:defRPr>
            </a:pPr>
            <a:endParaRPr sz="1600"/>
          </a:p>
        </p:txBody>
      </p:sp>
      <p:pic>
        <p:nvPicPr>
          <p:cNvPr id="38" name="Graphic 7" descr="Grapes">
            <a:hlinkClick r:id="rId10" action="ppaction://hlinksldjump"/>
            <a:extLst>
              <a:ext uri="{FF2B5EF4-FFF2-40B4-BE49-F238E27FC236}">
                <a16:creationId xmlns:a16="http://schemas.microsoft.com/office/drawing/2014/main" id="{852D9C90-3077-4896-B2B0-CA4C6A553ED3}"/>
              </a:ext>
            </a:extLst>
          </p:cNvPr>
          <p:cNvPicPr>
            <a:picLocks noChangeAspect="1"/>
          </p:cNvPicPr>
          <p:nvPr/>
        </p:nvPicPr>
        <p:blipFill>
          <a:blip r:embed="rId11">
            <a:biLevel thresh="75000"/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artisticPhotocopy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492346" y="2738746"/>
            <a:ext cx="914400" cy="914400"/>
          </a:xfrm>
          <a:prstGeom prst="rect">
            <a:avLst/>
          </a:prstGeom>
        </p:spPr>
      </p:pic>
      <p:pic>
        <p:nvPicPr>
          <p:cNvPr id="40" name="Graphic 2" descr="Banana">
            <a:hlinkClick r:id="rId9" action="ppaction://hlinksldjump"/>
            <a:extLst>
              <a:ext uri="{FF2B5EF4-FFF2-40B4-BE49-F238E27FC236}">
                <a16:creationId xmlns:a16="http://schemas.microsoft.com/office/drawing/2014/main" id="{D92DDBDA-D614-4DCD-B047-7FD6EBA8D041}"/>
              </a:ext>
            </a:extLst>
          </p:cNvPr>
          <p:cNvPicPr>
            <a:picLocks noChangeAspect="1"/>
          </p:cNvPicPr>
          <p:nvPr/>
        </p:nvPicPr>
        <p:blipFill>
          <a:blip r:embed="rId13">
            <a:biLevel thresh="75000"/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artisticPhotocopy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609850" y="2738746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44350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方塊 6"/>
          <p:cNvSpPr txBox="1"/>
          <p:nvPr/>
        </p:nvSpPr>
        <p:spPr>
          <a:xfrm>
            <a:off x="2063622" y="217021"/>
            <a:ext cx="5016756" cy="83099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rIns="45719">
            <a:spAutoFit/>
          </a:bodyPr>
          <a:lstStyle/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800" b="1">
                <a:solidFill>
                  <a:srgbClr val="2C3E50"/>
                </a:solidFill>
                <a:latin typeface="華康中圓體"/>
                <a:ea typeface="華康中圓體"/>
                <a:cs typeface="華康中圓體"/>
                <a:sym typeface="華康中圓體"/>
              </a:defRPr>
            </a:pPr>
            <a:r>
              <a:rPr lang="zh-TW" altLang="en-US" sz="4800" b="1" kern="0" dirty="0">
                <a:solidFill>
                  <a:srgbClr val="00206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sym typeface="華康中圓體"/>
              </a:rPr>
              <a:t>阶段三：越踩越深</a:t>
            </a:r>
            <a:endParaRPr kumimoji="0" sz="4800" b="1" i="0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uLnTx/>
              <a:uFillTx/>
              <a:latin typeface="微軟正黑體" panose="020B0604030504040204" pitchFamily="34" charset="-120"/>
              <a:ea typeface="微軟正黑體" panose="020B0604030504040204" pitchFamily="34" charset="-120"/>
              <a:sym typeface="華康中圓體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513594" y="1122429"/>
            <a:ext cx="8002512" cy="898396"/>
          </a:xfrm>
          <a:prstGeom prst="rect">
            <a:avLst/>
          </a:prstGeom>
          <a:noFill/>
        </p:spPr>
        <p:txBody>
          <a:bodyPr wrap="square" lIns="144000" rIns="180000" anchor="ctr">
            <a:noAutofit/>
          </a:bodyPr>
          <a:lstStyle/>
          <a:p>
            <a:pPr algn="ctr"/>
            <a:r>
              <a:rPr lang="en-US" altLang="zh-TW" sz="2600" b="1" dirty="0">
                <a:solidFill>
                  <a:srgbClr val="CA4175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EYE</a:t>
            </a:r>
            <a:r>
              <a:rPr lang="zh-TW" altLang="en-US" sz="2600" b="1" dirty="0">
                <a:solidFill>
                  <a:srgbClr val="CA4175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漠视</a:t>
            </a:r>
            <a:r>
              <a:rPr lang="en-US" altLang="zh-TW" sz="2600" b="1" dirty="0">
                <a:solidFill>
                  <a:srgbClr val="CA4175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PTGF</a:t>
            </a:r>
            <a:r>
              <a:rPr lang="zh-TW" altLang="en-US" sz="2600" b="1" dirty="0">
                <a:solidFill>
                  <a:srgbClr val="CA4175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的危险，认为自己侥幸地不会遇上风险，在网络上留下私人联系方式相约陌生人</a:t>
            </a:r>
            <a:r>
              <a:rPr lang="en-US" altLang="zh-TW" sz="2600" b="1" dirty="0">
                <a:solidFill>
                  <a:srgbClr val="CA4175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……</a:t>
            </a:r>
          </a:p>
        </p:txBody>
      </p:sp>
      <p:sp>
        <p:nvSpPr>
          <p:cNvPr id="7" name="矩形 6"/>
          <p:cNvSpPr/>
          <p:nvPr/>
        </p:nvSpPr>
        <p:spPr>
          <a:xfrm>
            <a:off x="4556360" y="2192613"/>
            <a:ext cx="3500302" cy="1111219"/>
          </a:xfrm>
          <a:prstGeom prst="rect">
            <a:avLst/>
          </a:prstGeom>
          <a:solidFill>
            <a:srgbClr val="FFFFFF"/>
          </a:solidFill>
          <a:ln w="57150" cap="flat">
            <a:solidFill>
              <a:srgbClr val="BF1E2E"/>
            </a:solidFill>
            <a:prstDash val="solid"/>
            <a:round/>
          </a:ln>
          <a:effectLst>
            <a:outerShdw blurRad="38100" dist="23000" dir="5400000" rotWithShape="0">
              <a:srgbClr val="000000">
                <a:alpha val="35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HK" altLang="en-U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" name="矩形 31"/>
          <p:cNvSpPr txBox="1"/>
          <p:nvPr/>
        </p:nvSpPr>
        <p:spPr>
          <a:xfrm>
            <a:off x="4664753" y="2260938"/>
            <a:ext cx="3108967" cy="89255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9" rIns="45719">
            <a:spAutoFit/>
          </a:bodyPr>
          <a:lstStyle>
            <a:lvl1pPr algn="ctr">
              <a:defRPr sz="3200">
                <a:solidFill>
                  <a:srgbClr val="FFFF00"/>
                </a:solidFill>
                <a:latin typeface="標楷體"/>
                <a:ea typeface="標楷體"/>
                <a:cs typeface="標楷體"/>
                <a:sym typeface="標楷體"/>
              </a:defRPr>
            </a:lvl1pPr>
          </a:lstStyle>
          <a:p>
            <a:pPr>
              <a:defRPr b="1">
                <a:latin typeface="Arial"/>
                <a:ea typeface="Arial"/>
                <a:cs typeface="Arial"/>
                <a:sym typeface="Arial"/>
              </a:defRPr>
            </a:pPr>
            <a:r>
              <a:rPr sz="2600" b="0" dirty="0" err="1">
                <a:solidFill>
                  <a:schemeClr val="accent6">
                    <a:lumMod val="75000"/>
                  </a:schemeClr>
                </a:solidFill>
                <a:latin typeface="標楷體"/>
                <a:ea typeface="標楷體"/>
                <a:cs typeface="標楷體"/>
                <a:sym typeface="標楷體"/>
              </a:rPr>
              <a:t>客人</a:t>
            </a:r>
            <a:r>
              <a:rPr lang="zh-TW" altLang="en-US" sz="2600" b="0" dirty="0">
                <a:solidFill>
                  <a:schemeClr val="accent6">
                    <a:lumMod val="75000"/>
                  </a:schemeClr>
                </a:solidFill>
                <a:latin typeface="標楷體"/>
                <a:ea typeface="標楷體"/>
                <a:cs typeface="標楷體"/>
                <a:sym typeface="標楷體"/>
              </a:rPr>
              <a:t>常称赞她</a:t>
            </a:r>
            <a:r>
              <a:rPr lang="zh-TW" altLang="en-US" sz="2600" dirty="0">
                <a:solidFill>
                  <a:schemeClr val="accent6">
                    <a:lumMod val="75000"/>
                  </a:schemeClr>
                </a:solidFill>
              </a:rPr>
              <a:t>，</a:t>
            </a:r>
            <a:br>
              <a:rPr lang="en-US" altLang="zh-TW" sz="2600" dirty="0">
                <a:solidFill>
                  <a:schemeClr val="accent6">
                    <a:lumMod val="75000"/>
                  </a:schemeClr>
                </a:solidFill>
              </a:rPr>
            </a:br>
            <a:r>
              <a:rPr sz="2600" b="0" dirty="0" err="1">
                <a:solidFill>
                  <a:schemeClr val="accent6">
                    <a:lumMod val="75000"/>
                  </a:schemeClr>
                </a:solidFill>
                <a:latin typeface="標楷體"/>
                <a:ea typeface="標楷體"/>
                <a:cs typeface="標楷體"/>
                <a:sym typeface="標楷體"/>
              </a:rPr>
              <a:t>约会时感觉被重视</a:t>
            </a:r>
            <a:endParaRPr sz="2600" b="0" dirty="0">
              <a:solidFill>
                <a:schemeClr val="accent6">
                  <a:lumMod val="75000"/>
                </a:schemeClr>
              </a:solidFill>
              <a:latin typeface="標楷體"/>
              <a:ea typeface="標楷體"/>
              <a:cs typeface="標楷體"/>
              <a:sym typeface="標楷體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1258549" y="2211296"/>
            <a:ext cx="2821032" cy="1080375"/>
          </a:xfrm>
          <a:prstGeom prst="rect">
            <a:avLst/>
          </a:prstGeom>
          <a:solidFill>
            <a:srgbClr val="FFFFFF"/>
          </a:solidFill>
          <a:ln w="57150" cap="flat">
            <a:solidFill>
              <a:srgbClr val="BF1E2E"/>
            </a:solidFill>
            <a:prstDash val="solid"/>
            <a:round/>
          </a:ln>
          <a:effectLst>
            <a:outerShdw blurRad="38100" dist="23000" dir="5400000" rotWithShape="0">
              <a:srgbClr val="000000">
                <a:alpha val="35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HK" altLang="en-U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1" name="矩形 31"/>
          <p:cNvSpPr txBox="1"/>
          <p:nvPr/>
        </p:nvSpPr>
        <p:spPr>
          <a:xfrm>
            <a:off x="1456147" y="2277569"/>
            <a:ext cx="2513070" cy="89255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9" rIns="45719">
            <a:spAutoFit/>
          </a:bodyPr>
          <a:lstStyle>
            <a:lvl1pPr algn="ctr">
              <a:defRPr sz="3200">
                <a:solidFill>
                  <a:srgbClr val="FFFF00"/>
                </a:solidFill>
                <a:latin typeface="標楷體"/>
                <a:ea typeface="標楷體"/>
                <a:cs typeface="標楷體"/>
                <a:sym typeface="標楷體"/>
              </a:defRPr>
            </a:lvl1pPr>
          </a:lstStyle>
          <a:p>
            <a:pPr>
              <a:defRPr b="1">
                <a:latin typeface="Arial"/>
                <a:ea typeface="Arial"/>
                <a:cs typeface="Arial"/>
                <a:sym typeface="Arial"/>
              </a:defRPr>
            </a:pPr>
            <a:r>
              <a:rPr lang="zh-TW" altLang="en-US" sz="2600" b="0" dirty="0">
                <a:solidFill>
                  <a:schemeClr val="accent6">
                    <a:lumMod val="75000"/>
                  </a:schemeClr>
                </a:solidFill>
                <a:latin typeface="標楷體"/>
                <a:ea typeface="標楷體"/>
                <a:cs typeface="標楷體"/>
                <a:sym typeface="標楷體"/>
              </a:rPr>
              <a:t>客人外表</a:t>
            </a:r>
            <a:br>
              <a:rPr lang="en-US" altLang="zh-TW" sz="2600" b="0" dirty="0">
                <a:solidFill>
                  <a:schemeClr val="accent6">
                    <a:lumMod val="75000"/>
                  </a:schemeClr>
                </a:solidFill>
                <a:latin typeface="標楷體"/>
                <a:ea typeface="標楷體"/>
                <a:cs typeface="標楷體"/>
                <a:sym typeface="標楷體"/>
              </a:rPr>
            </a:br>
            <a:r>
              <a:rPr lang="zh-TW" altLang="en-US" sz="2600" b="0" dirty="0">
                <a:solidFill>
                  <a:schemeClr val="accent6">
                    <a:lumMod val="75000"/>
                  </a:schemeClr>
                </a:solidFill>
                <a:latin typeface="標楷體"/>
                <a:ea typeface="標楷體"/>
                <a:cs typeface="標楷體"/>
                <a:sym typeface="標楷體"/>
              </a:rPr>
              <a:t>尚算英俊</a:t>
            </a:r>
            <a:endParaRPr sz="2600" b="0" dirty="0">
              <a:solidFill>
                <a:schemeClr val="accent6">
                  <a:lumMod val="75000"/>
                </a:schemeClr>
              </a:solidFill>
              <a:latin typeface="標楷體"/>
              <a:ea typeface="標楷體"/>
              <a:cs typeface="標楷體"/>
              <a:sym typeface="標楷體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1842208" y="3543564"/>
            <a:ext cx="3644407" cy="1006276"/>
          </a:xfrm>
          <a:prstGeom prst="rect">
            <a:avLst/>
          </a:prstGeom>
          <a:solidFill>
            <a:srgbClr val="FFFFFF"/>
          </a:solidFill>
          <a:ln w="57150" cap="flat">
            <a:solidFill>
              <a:srgbClr val="BF1E2E"/>
            </a:solidFill>
            <a:prstDash val="solid"/>
            <a:round/>
          </a:ln>
          <a:effectLst>
            <a:outerShdw blurRad="38100" dist="23000" dir="5400000" rotWithShape="0">
              <a:srgbClr val="000000">
                <a:alpha val="35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HK" altLang="en-U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7" name="矩形 31"/>
          <p:cNvSpPr txBox="1"/>
          <p:nvPr/>
        </p:nvSpPr>
        <p:spPr>
          <a:xfrm>
            <a:off x="2016043" y="3634120"/>
            <a:ext cx="3198933" cy="7694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9" rIns="45719">
            <a:spAutoFit/>
          </a:bodyPr>
          <a:lstStyle>
            <a:lvl1pPr algn="ctr">
              <a:defRPr sz="3200">
                <a:solidFill>
                  <a:srgbClr val="FFFF00"/>
                </a:solidFill>
                <a:latin typeface="標楷體"/>
                <a:ea typeface="標楷體"/>
                <a:cs typeface="標楷體"/>
                <a:sym typeface="標楷體"/>
              </a:defRPr>
            </a:lvl1pPr>
          </a:lstStyle>
          <a:p>
            <a:r>
              <a:rPr lang="zh-TW" altLang="zh-HK" sz="2200" dirty="0">
                <a:solidFill>
                  <a:schemeClr val="accent6">
                    <a:lumMod val="75000"/>
                  </a:schemeClr>
                </a:solidFill>
              </a:rPr>
              <a:t>客人表示如答允要求，</a:t>
            </a:r>
            <a:br>
              <a:rPr lang="en-US" altLang="zh-TW" sz="2200" dirty="0">
                <a:solidFill>
                  <a:schemeClr val="accent6">
                    <a:lumMod val="75000"/>
                  </a:schemeClr>
                </a:solidFill>
              </a:rPr>
            </a:br>
            <a:r>
              <a:rPr lang="zh-TW" altLang="zh-HK" sz="2200" dirty="0">
                <a:solidFill>
                  <a:schemeClr val="accent6">
                    <a:lumMod val="75000"/>
                  </a:schemeClr>
                </a:solidFill>
              </a:rPr>
              <a:t>可立即送她一个名牌手袋</a:t>
            </a:r>
          </a:p>
        </p:txBody>
      </p:sp>
      <p:sp>
        <p:nvSpPr>
          <p:cNvPr id="51" name="矩形 50"/>
          <p:cNvSpPr/>
          <p:nvPr/>
        </p:nvSpPr>
        <p:spPr>
          <a:xfrm>
            <a:off x="5834146" y="3744020"/>
            <a:ext cx="2552183" cy="2401200"/>
          </a:xfrm>
          <a:prstGeom prst="rect">
            <a:avLst/>
          </a:prstGeom>
          <a:solidFill>
            <a:srgbClr val="FFFFFF"/>
          </a:solidFill>
          <a:ln w="57150" cap="flat">
            <a:solidFill>
              <a:srgbClr val="BF1E2E"/>
            </a:solidFill>
            <a:prstDash val="solid"/>
            <a:round/>
          </a:ln>
          <a:effectLst>
            <a:outerShdw blurRad="38100" dist="23000" dir="5400000" rotWithShape="0">
              <a:srgbClr val="000000">
                <a:alpha val="35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HK" altLang="en-U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967994" y="4806006"/>
            <a:ext cx="4548110" cy="1582913"/>
          </a:xfrm>
          <a:prstGeom prst="rect">
            <a:avLst/>
          </a:prstGeom>
          <a:solidFill>
            <a:srgbClr val="FFFFFF"/>
          </a:solidFill>
          <a:ln w="57150" cap="flat">
            <a:solidFill>
              <a:srgbClr val="BF1E2E"/>
            </a:solidFill>
            <a:prstDash val="solid"/>
            <a:round/>
          </a:ln>
          <a:effectLst>
            <a:outerShdw blurRad="38100" dist="23000" dir="5400000" rotWithShape="0">
              <a:srgbClr val="000000">
                <a:alpha val="35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HK" altLang="en-U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0" name="矩形 31"/>
          <p:cNvSpPr txBox="1"/>
          <p:nvPr/>
        </p:nvSpPr>
        <p:spPr>
          <a:xfrm>
            <a:off x="1283629" y="4988497"/>
            <a:ext cx="3827423" cy="110799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9" rIns="45719">
            <a:spAutoFit/>
          </a:bodyPr>
          <a:lstStyle>
            <a:lvl1pPr algn="ctr">
              <a:defRPr sz="3200">
                <a:solidFill>
                  <a:srgbClr val="FFFF00"/>
                </a:solidFill>
                <a:latin typeface="標楷體"/>
                <a:ea typeface="標楷體"/>
                <a:cs typeface="標楷體"/>
                <a:sym typeface="標楷體"/>
              </a:defRPr>
            </a:lvl1pPr>
          </a:lstStyle>
          <a:p>
            <a:r>
              <a:rPr lang="zh-TW" altLang="en-US" sz="2200" dirty="0">
                <a:solidFill>
                  <a:schemeClr val="accent6">
                    <a:lumMod val="75000"/>
                  </a:schemeClr>
                </a:solidFill>
              </a:rPr>
              <a:t>在街头遇见朋友，看见她与「客人」举止亲密，向她投以怀疑的目光</a:t>
            </a:r>
          </a:p>
        </p:txBody>
      </p:sp>
      <p:sp>
        <p:nvSpPr>
          <p:cNvPr id="62" name="矩形 31"/>
          <p:cNvSpPr txBox="1"/>
          <p:nvPr/>
        </p:nvSpPr>
        <p:spPr>
          <a:xfrm>
            <a:off x="6031660" y="4059413"/>
            <a:ext cx="2265474" cy="178510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9" rIns="45719">
            <a:spAutoFit/>
          </a:bodyPr>
          <a:lstStyle>
            <a:lvl1pPr algn="ctr">
              <a:defRPr sz="3200">
                <a:solidFill>
                  <a:srgbClr val="FFFF00"/>
                </a:solidFill>
                <a:latin typeface="標楷體"/>
                <a:ea typeface="標楷體"/>
                <a:cs typeface="標楷體"/>
                <a:sym typeface="標楷體"/>
              </a:defRPr>
            </a:lvl1pPr>
          </a:lstStyle>
          <a:p>
            <a:r>
              <a:rPr lang="zh-TW" altLang="en-US" sz="2200" dirty="0">
                <a:solidFill>
                  <a:srgbClr val="7B3536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客人持续称赞她，之后更表示如提供性服务，之后愿意每月提供金钱资助生活</a:t>
            </a:r>
          </a:p>
        </p:txBody>
      </p:sp>
    </p:spTree>
    <p:extLst>
      <p:ext uri="{BB962C8B-B14F-4D97-AF65-F5344CB8AC3E}">
        <p14:creationId xmlns:p14="http://schemas.microsoft.com/office/powerpoint/2010/main" val="11708103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A4DF3808-D94F-4AF4-96D5-3F67CBC34A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HK" altLang="en-US" sz="3600" dirty="0">
                <a:solidFill>
                  <a:schemeClr val="accent6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「出租情人」</a:t>
            </a:r>
            <a:r>
              <a:rPr lang="en-US" altLang="zh-HK" sz="3600" dirty="0">
                <a:solidFill>
                  <a:schemeClr val="accent6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/ PTGF / PTBF</a:t>
            </a:r>
            <a:endParaRPr lang="zh-HK" altLang="en-US" sz="3600" dirty="0">
              <a:solidFill>
                <a:schemeClr val="accent6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F1F06649-8788-4D2B-9A16-0F39C503D9C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407053" y="1750399"/>
            <a:ext cx="6880501" cy="4665002"/>
          </a:xfrm>
        </p:spPr>
        <p:txBody>
          <a:bodyPr>
            <a:normAutofit/>
          </a:bodyPr>
          <a:lstStyle/>
          <a:p>
            <a:pPr>
              <a:spcBef>
                <a:spcPts val="2400"/>
              </a:spcBef>
              <a:buNone/>
            </a:pPr>
            <a:r>
              <a:rPr lang="zh-TW" altLang="en-US" sz="3200" dirty="0">
                <a:solidFill>
                  <a:schemeClr val="accent5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起源于日本，夫妻、情人、父母、婚宴宾客关系等均可出租。</a:t>
            </a:r>
          </a:p>
          <a:p>
            <a:pPr>
              <a:spcBef>
                <a:spcPts val="2400"/>
              </a:spcBef>
              <a:buNone/>
            </a:pPr>
            <a:r>
              <a:rPr lang="zh-TW" altLang="en-US" sz="3200" dirty="0">
                <a:solidFill>
                  <a:schemeClr val="accent5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近年香港也有类似「行业」 ，以出租男或女朋友关系较常见。</a:t>
            </a:r>
          </a:p>
          <a:p>
            <a:pPr>
              <a:spcBef>
                <a:spcPts val="2400"/>
              </a:spcBef>
              <a:buNone/>
            </a:pPr>
            <a:r>
              <a:rPr lang="zh-TW" altLang="en-US" sz="3200" dirty="0">
                <a:solidFill>
                  <a:schemeClr val="accent5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活跃于不同流行社交媒体。</a:t>
            </a:r>
          </a:p>
        </p:txBody>
      </p:sp>
      <p:pic>
        <p:nvPicPr>
          <p:cNvPr id="5" name="圖形 4" descr="男人與女人">
            <a:extLst>
              <a:ext uri="{FF2B5EF4-FFF2-40B4-BE49-F238E27FC236}">
                <a16:creationId xmlns:a16="http://schemas.microsoft.com/office/drawing/2014/main" id="{F635677D-BC42-4DF2-9487-195D94E9B39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939052" y="1870586"/>
            <a:ext cx="468000" cy="468000"/>
          </a:xfrm>
          <a:prstGeom prst="rect">
            <a:avLst/>
          </a:prstGeom>
        </p:spPr>
      </p:pic>
      <p:pic>
        <p:nvPicPr>
          <p:cNvPr id="7" name="圖形 6" descr="男人與女人">
            <a:extLst>
              <a:ext uri="{FF2B5EF4-FFF2-40B4-BE49-F238E27FC236}">
                <a16:creationId xmlns:a16="http://schemas.microsoft.com/office/drawing/2014/main" id="{908841B9-F734-48B8-99AE-B53954F40A8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939052" y="3167530"/>
            <a:ext cx="468000" cy="468000"/>
          </a:xfrm>
          <a:prstGeom prst="rect">
            <a:avLst/>
          </a:prstGeom>
        </p:spPr>
      </p:pic>
      <p:pic>
        <p:nvPicPr>
          <p:cNvPr id="9" name="圖形 8" descr="男人與女人">
            <a:extLst>
              <a:ext uri="{FF2B5EF4-FFF2-40B4-BE49-F238E27FC236}">
                <a16:creationId xmlns:a16="http://schemas.microsoft.com/office/drawing/2014/main" id="{72115172-5BD4-496B-A81A-73E09B41ED7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939052" y="4413591"/>
            <a:ext cx="468000" cy="4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72125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方塊 6"/>
          <p:cNvSpPr txBox="1"/>
          <p:nvPr/>
        </p:nvSpPr>
        <p:spPr>
          <a:xfrm>
            <a:off x="2063622" y="217021"/>
            <a:ext cx="5016756" cy="83099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rIns="45719">
            <a:spAutoFit/>
          </a:bodyPr>
          <a:lstStyle/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800" b="1">
                <a:solidFill>
                  <a:srgbClr val="2C3E50"/>
                </a:solidFill>
                <a:latin typeface="華康中圓體"/>
                <a:ea typeface="華康中圓體"/>
                <a:cs typeface="華康中圓體"/>
                <a:sym typeface="華康中圓體"/>
              </a:defRPr>
            </a:pPr>
            <a:r>
              <a:rPr lang="zh-TW" altLang="en-US" sz="4800" b="1" kern="0" dirty="0">
                <a:solidFill>
                  <a:srgbClr val="00206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sym typeface="華康中圓體"/>
              </a:rPr>
              <a:t>阶段三：越踩越深</a:t>
            </a:r>
            <a:endParaRPr kumimoji="0" sz="4800" b="1" i="0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uLnTx/>
              <a:uFillTx/>
              <a:latin typeface="微軟正黑體" panose="020B0604030504040204" pitchFamily="34" charset="-120"/>
              <a:ea typeface="微軟正黑體" panose="020B0604030504040204" pitchFamily="34" charset="-120"/>
              <a:sym typeface="華康中圓體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513594" y="1122429"/>
            <a:ext cx="8002512" cy="898396"/>
          </a:xfrm>
          <a:prstGeom prst="rect">
            <a:avLst/>
          </a:prstGeom>
          <a:noFill/>
        </p:spPr>
        <p:txBody>
          <a:bodyPr wrap="square" lIns="144000" rIns="180000" anchor="ctr">
            <a:noAutofit/>
          </a:bodyPr>
          <a:lstStyle/>
          <a:p>
            <a:pPr algn="ctr"/>
            <a:r>
              <a:rPr lang="en-US" altLang="zh-TW" sz="2600" b="1" dirty="0">
                <a:solidFill>
                  <a:srgbClr val="CA4175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EYE</a:t>
            </a:r>
            <a:r>
              <a:rPr lang="zh-TW" altLang="en-US" sz="2600" b="1" dirty="0">
                <a:solidFill>
                  <a:srgbClr val="CA4175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漠视</a:t>
            </a:r>
            <a:r>
              <a:rPr lang="en-US" altLang="zh-TW" sz="2600" b="1" dirty="0">
                <a:solidFill>
                  <a:srgbClr val="CA4175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PTGF</a:t>
            </a:r>
            <a:r>
              <a:rPr lang="zh-TW" altLang="en-US" sz="2600" b="1" dirty="0">
                <a:solidFill>
                  <a:srgbClr val="CA4175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的危险，认为自己侥幸地不会遇上风险，在网络上留下私人联系方式相约陌生人</a:t>
            </a:r>
            <a:r>
              <a:rPr lang="en-US" altLang="zh-TW" sz="2600" b="1" dirty="0">
                <a:solidFill>
                  <a:srgbClr val="CA4175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……</a:t>
            </a:r>
          </a:p>
        </p:txBody>
      </p:sp>
      <p:sp>
        <p:nvSpPr>
          <p:cNvPr id="7" name="矩形 6"/>
          <p:cNvSpPr/>
          <p:nvPr/>
        </p:nvSpPr>
        <p:spPr>
          <a:xfrm>
            <a:off x="4556360" y="2192613"/>
            <a:ext cx="3500302" cy="1111219"/>
          </a:xfrm>
          <a:prstGeom prst="rect">
            <a:avLst/>
          </a:prstGeom>
          <a:solidFill>
            <a:srgbClr val="FFFFFF"/>
          </a:solidFill>
          <a:ln w="57150" cap="flat">
            <a:solidFill>
              <a:srgbClr val="BF1E2E"/>
            </a:solidFill>
            <a:prstDash val="solid"/>
            <a:round/>
          </a:ln>
          <a:effectLst>
            <a:outerShdw blurRad="38100" dist="23000" dir="5400000" rotWithShape="0">
              <a:srgbClr val="000000">
                <a:alpha val="35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HK" altLang="en-U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" name="矩形 31"/>
          <p:cNvSpPr txBox="1"/>
          <p:nvPr/>
        </p:nvSpPr>
        <p:spPr>
          <a:xfrm>
            <a:off x="4664753" y="2260938"/>
            <a:ext cx="3108967" cy="89255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9" rIns="45719">
            <a:spAutoFit/>
          </a:bodyPr>
          <a:lstStyle>
            <a:lvl1pPr algn="ctr">
              <a:defRPr sz="3200">
                <a:solidFill>
                  <a:srgbClr val="FFFF00"/>
                </a:solidFill>
                <a:latin typeface="標楷體"/>
                <a:ea typeface="標楷體"/>
                <a:cs typeface="標楷體"/>
                <a:sym typeface="標楷體"/>
              </a:defRPr>
            </a:lvl1pPr>
          </a:lstStyle>
          <a:p>
            <a:pPr>
              <a:defRPr b="1">
                <a:latin typeface="Arial"/>
                <a:ea typeface="Arial"/>
                <a:cs typeface="Arial"/>
                <a:sym typeface="Arial"/>
              </a:defRPr>
            </a:pPr>
            <a:r>
              <a:rPr sz="2600" b="0" dirty="0" err="1">
                <a:solidFill>
                  <a:schemeClr val="accent6">
                    <a:lumMod val="75000"/>
                  </a:schemeClr>
                </a:solidFill>
                <a:latin typeface="標楷體"/>
                <a:ea typeface="標楷體"/>
                <a:cs typeface="標楷體"/>
                <a:sym typeface="標楷體"/>
              </a:rPr>
              <a:t>客人</a:t>
            </a:r>
            <a:r>
              <a:rPr lang="zh-TW" altLang="en-US" sz="2600" b="0" dirty="0">
                <a:solidFill>
                  <a:schemeClr val="accent6">
                    <a:lumMod val="75000"/>
                  </a:schemeClr>
                </a:solidFill>
                <a:latin typeface="標楷體"/>
                <a:ea typeface="標楷體"/>
                <a:cs typeface="標楷體"/>
                <a:sym typeface="標楷體"/>
              </a:rPr>
              <a:t>常称赞她</a:t>
            </a:r>
            <a:r>
              <a:rPr lang="zh-TW" altLang="en-US" sz="2600" dirty="0">
                <a:solidFill>
                  <a:schemeClr val="accent6">
                    <a:lumMod val="75000"/>
                  </a:schemeClr>
                </a:solidFill>
              </a:rPr>
              <a:t>，</a:t>
            </a:r>
            <a:br>
              <a:rPr lang="en-US" altLang="zh-TW" sz="2600" dirty="0">
                <a:solidFill>
                  <a:schemeClr val="accent6">
                    <a:lumMod val="75000"/>
                  </a:schemeClr>
                </a:solidFill>
              </a:rPr>
            </a:br>
            <a:r>
              <a:rPr sz="2600" b="0" dirty="0" err="1">
                <a:solidFill>
                  <a:schemeClr val="accent6">
                    <a:lumMod val="75000"/>
                  </a:schemeClr>
                </a:solidFill>
                <a:latin typeface="標楷體"/>
                <a:ea typeface="標楷體"/>
                <a:cs typeface="標楷體"/>
                <a:sym typeface="標楷體"/>
              </a:rPr>
              <a:t>约会时感觉被重视</a:t>
            </a:r>
            <a:endParaRPr sz="2600" b="0" dirty="0">
              <a:solidFill>
                <a:schemeClr val="accent6">
                  <a:lumMod val="75000"/>
                </a:schemeClr>
              </a:solidFill>
              <a:latin typeface="標楷體"/>
              <a:ea typeface="標楷體"/>
              <a:cs typeface="標楷體"/>
              <a:sym typeface="標楷體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1258549" y="2211296"/>
            <a:ext cx="2821032" cy="1080375"/>
          </a:xfrm>
          <a:prstGeom prst="rect">
            <a:avLst/>
          </a:prstGeom>
          <a:solidFill>
            <a:srgbClr val="FFFFFF"/>
          </a:solidFill>
          <a:ln w="57150" cap="flat">
            <a:solidFill>
              <a:srgbClr val="BF1E2E"/>
            </a:solidFill>
            <a:prstDash val="solid"/>
            <a:round/>
          </a:ln>
          <a:effectLst>
            <a:outerShdw blurRad="38100" dist="23000" dir="5400000" rotWithShape="0">
              <a:srgbClr val="000000">
                <a:alpha val="35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HK" altLang="en-U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1" name="矩形 31"/>
          <p:cNvSpPr txBox="1"/>
          <p:nvPr/>
        </p:nvSpPr>
        <p:spPr>
          <a:xfrm>
            <a:off x="1456147" y="2277569"/>
            <a:ext cx="2513070" cy="89255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9" rIns="45719">
            <a:spAutoFit/>
          </a:bodyPr>
          <a:lstStyle>
            <a:lvl1pPr algn="ctr">
              <a:defRPr sz="3200">
                <a:solidFill>
                  <a:srgbClr val="FFFF00"/>
                </a:solidFill>
                <a:latin typeface="標楷體"/>
                <a:ea typeface="標楷體"/>
                <a:cs typeface="標楷體"/>
                <a:sym typeface="標楷體"/>
              </a:defRPr>
            </a:lvl1pPr>
          </a:lstStyle>
          <a:p>
            <a:pPr>
              <a:defRPr b="1">
                <a:latin typeface="Arial"/>
                <a:ea typeface="Arial"/>
                <a:cs typeface="Arial"/>
                <a:sym typeface="Arial"/>
              </a:defRPr>
            </a:pPr>
            <a:r>
              <a:rPr lang="zh-TW" altLang="en-US" sz="2600" b="0" dirty="0">
                <a:solidFill>
                  <a:schemeClr val="accent6">
                    <a:lumMod val="75000"/>
                  </a:schemeClr>
                </a:solidFill>
                <a:latin typeface="標楷體"/>
                <a:ea typeface="標楷體"/>
                <a:cs typeface="標楷體"/>
                <a:sym typeface="標楷體"/>
              </a:rPr>
              <a:t>客人外表</a:t>
            </a:r>
            <a:br>
              <a:rPr lang="en-US" altLang="zh-TW" sz="2600" b="0" dirty="0">
                <a:solidFill>
                  <a:schemeClr val="accent6">
                    <a:lumMod val="75000"/>
                  </a:schemeClr>
                </a:solidFill>
                <a:latin typeface="標楷體"/>
                <a:ea typeface="標楷體"/>
                <a:cs typeface="標楷體"/>
                <a:sym typeface="標楷體"/>
              </a:rPr>
            </a:br>
            <a:r>
              <a:rPr lang="zh-TW" altLang="en-US" sz="2600" b="0" dirty="0">
                <a:solidFill>
                  <a:schemeClr val="accent6">
                    <a:lumMod val="75000"/>
                  </a:schemeClr>
                </a:solidFill>
                <a:latin typeface="標楷體"/>
                <a:ea typeface="標楷體"/>
                <a:cs typeface="標楷體"/>
                <a:sym typeface="標楷體"/>
              </a:rPr>
              <a:t>尚算英俊</a:t>
            </a:r>
            <a:endParaRPr sz="2600" b="0" dirty="0">
              <a:solidFill>
                <a:schemeClr val="accent6">
                  <a:lumMod val="75000"/>
                </a:schemeClr>
              </a:solidFill>
              <a:latin typeface="標楷體"/>
              <a:ea typeface="標楷體"/>
              <a:cs typeface="標楷體"/>
              <a:sym typeface="標楷體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1842208" y="3543564"/>
            <a:ext cx="3644407" cy="1006276"/>
          </a:xfrm>
          <a:prstGeom prst="rect">
            <a:avLst/>
          </a:prstGeom>
          <a:solidFill>
            <a:srgbClr val="FFFFFF"/>
          </a:solidFill>
          <a:ln w="57150" cap="flat">
            <a:solidFill>
              <a:srgbClr val="BF1E2E"/>
            </a:solidFill>
            <a:prstDash val="solid"/>
            <a:round/>
          </a:ln>
          <a:effectLst>
            <a:outerShdw blurRad="38100" dist="23000" dir="5400000" rotWithShape="0">
              <a:srgbClr val="000000">
                <a:alpha val="35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HK" altLang="en-U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7" name="矩形 31"/>
          <p:cNvSpPr txBox="1"/>
          <p:nvPr/>
        </p:nvSpPr>
        <p:spPr>
          <a:xfrm>
            <a:off x="2016043" y="3634120"/>
            <a:ext cx="3198933" cy="7694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9" rIns="45719">
            <a:spAutoFit/>
          </a:bodyPr>
          <a:lstStyle>
            <a:lvl1pPr algn="ctr">
              <a:defRPr sz="3200">
                <a:solidFill>
                  <a:srgbClr val="FFFF00"/>
                </a:solidFill>
                <a:latin typeface="標楷體"/>
                <a:ea typeface="標楷體"/>
                <a:cs typeface="標楷體"/>
                <a:sym typeface="標楷體"/>
              </a:defRPr>
            </a:lvl1pPr>
          </a:lstStyle>
          <a:p>
            <a:r>
              <a:rPr lang="zh-TW" altLang="zh-HK" sz="2200" dirty="0">
                <a:solidFill>
                  <a:schemeClr val="accent6">
                    <a:lumMod val="75000"/>
                  </a:schemeClr>
                </a:solidFill>
              </a:rPr>
              <a:t>客人表示如答允要求，</a:t>
            </a:r>
            <a:br>
              <a:rPr lang="en-US" altLang="zh-TW" sz="2200" dirty="0">
                <a:solidFill>
                  <a:schemeClr val="accent6">
                    <a:lumMod val="75000"/>
                  </a:schemeClr>
                </a:solidFill>
              </a:rPr>
            </a:br>
            <a:r>
              <a:rPr lang="zh-TW" altLang="zh-HK" sz="2200" dirty="0">
                <a:solidFill>
                  <a:schemeClr val="accent6">
                    <a:lumMod val="75000"/>
                  </a:schemeClr>
                </a:solidFill>
              </a:rPr>
              <a:t>可立即送她一个名牌手袋</a:t>
            </a:r>
          </a:p>
        </p:txBody>
      </p:sp>
      <p:sp>
        <p:nvSpPr>
          <p:cNvPr id="51" name="矩形 50"/>
          <p:cNvSpPr/>
          <p:nvPr/>
        </p:nvSpPr>
        <p:spPr>
          <a:xfrm>
            <a:off x="5834146" y="3744020"/>
            <a:ext cx="2552183" cy="2401200"/>
          </a:xfrm>
          <a:prstGeom prst="rect">
            <a:avLst/>
          </a:prstGeom>
          <a:solidFill>
            <a:srgbClr val="FFFFFF"/>
          </a:solidFill>
          <a:ln w="57150" cap="flat">
            <a:solidFill>
              <a:srgbClr val="BF1E2E"/>
            </a:solidFill>
            <a:prstDash val="solid"/>
            <a:round/>
          </a:ln>
          <a:effectLst>
            <a:outerShdw blurRad="38100" dist="23000" dir="5400000" rotWithShape="0">
              <a:srgbClr val="000000">
                <a:alpha val="35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HK" altLang="en-U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967994" y="4806006"/>
            <a:ext cx="4548110" cy="1582913"/>
          </a:xfrm>
          <a:prstGeom prst="rect">
            <a:avLst/>
          </a:prstGeom>
          <a:solidFill>
            <a:srgbClr val="FFFFFF"/>
          </a:solidFill>
          <a:ln w="57150" cap="flat">
            <a:solidFill>
              <a:srgbClr val="BF1E2E"/>
            </a:solidFill>
            <a:prstDash val="solid"/>
            <a:round/>
          </a:ln>
          <a:effectLst>
            <a:outerShdw blurRad="38100" dist="23000" dir="5400000" rotWithShape="0">
              <a:srgbClr val="000000">
                <a:alpha val="35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HK" altLang="en-U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0" name="矩形 31"/>
          <p:cNvSpPr txBox="1"/>
          <p:nvPr/>
        </p:nvSpPr>
        <p:spPr>
          <a:xfrm>
            <a:off x="1283629" y="4988497"/>
            <a:ext cx="3827423" cy="110799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9" rIns="45719">
            <a:spAutoFit/>
          </a:bodyPr>
          <a:lstStyle>
            <a:lvl1pPr algn="ctr">
              <a:defRPr sz="3200">
                <a:solidFill>
                  <a:srgbClr val="FFFF00"/>
                </a:solidFill>
                <a:latin typeface="標楷體"/>
                <a:ea typeface="標楷體"/>
                <a:cs typeface="標楷體"/>
                <a:sym typeface="標楷體"/>
              </a:defRPr>
            </a:lvl1pPr>
          </a:lstStyle>
          <a:p>
            <a:r>
              <a:rPr lang="zh-TW" altLang="en-US" sz="2200" dirty="0">
                <a:solidFill>
                  <a:schemeClr val="accent6">
                    <a:lumMod val="75000"/>
                  </a:schemeClr>
                </a:solidFill>
              </a:rPr>
              <a:t>在街头遇见朋友，看见她与「客人」举止亲密，向她投以怀疑的目光</a:t>
            </a:r>
          </a:p>
        </p:txBody>
      </p:sp>
      <p:sp>
        <p:nvSpPr>
          <p:cNvPr id="62" name="矩形 31"/>
          <p:cNvSpPr txBox="1"/>
          <p:nvPr/>
        </p:nvSpPr>
        <p:spPr>
          <a:xfrm>
            <a:off x="6031660" y="4059413"/>
            <a:ext cx="2265474" cy="178510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9" rIns="45719">
            <a:spAutoFit/>
          </a:bodyPr>
          <a:lstStyle>
            <a:lvl1pPr algn="ctr">
              <a:defRPr sz="3200">
                <a:solidFill>
                  <a:srgbClr val="FFFF00"/>
                </a:solidFill>
                <a:latin typeface="標楷體"/>
                <a:ea typeface="標楷體"/>
                <a:cs typeface="標楷體"/>
                <a:sym typeface="標楷體"/>
              </a:defRPr>
            </a:lvl1pPr>
          </a:lstStyle>
          <a:p>
            <a:r>
              <a:rPr lang="zh-TW" altLang="en-US" sz="2200" dirty="0">
                <a:solidFill>
                  <a:srgbClr val="7B3536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客人持续称赞她，之后更表示如提供性服务，之后愿意每月提供金钱资助生活</a:t>
            </a:r>
          </a:p>
        </p:txBody>
      </p:sp>
      <p:sp>
        <p:nvSpPr>
          <p:cNvPr id="15" name="矩形 14"/>
          <p:cNvSpPr/>
          <p:nvPr/>
        </p:nvSpPr>
        <p:spPr>
          <a:xfrm>
            <a:off x="210312" y="2026426"/>
            <a:ext cx="8778240" cy="4500000"/>
          </a:xfrm>
          <a:prstGeom prst="rect">
            <a:avLst/>
          </a:prstGeom>
          <a:solidFill>
            <a:srgbClr val="FFFFFF">
              <a:alpha val="69804"/>
            </a:srgbClr>
          </a:solidFill>
          <a:ln w="25400" cap="flat">
            <a:noFill/>
            <a:prstDash val="solid"/>
            <a:round/>
          </a:ln>
          <a:effectLst>
            <a:outerShdw blurRad="38100" dist="23000" dir="5400000" rotWithShape="0">
              <a:srgbClr val="000000">
                <a:alpha val="35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HK" altLang="en-U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6" name="群組 15"/>
          <p:cNvGrpSpPr/>
          <p:nvPr/>
        </p:nvGrpSpPr>
        <p:grpSpPr>
          <a:xfrm>
            <a:off x="566240" y="3107472"/>
            <a:ext cx="8100127" cy="1829944"/>
            <a:chOff x="525915" y="1272182"/>
            <a:chExt cx="8100127" cy="687806"/>
          </a:xfrm>
        </p:grpSpPr>
        <p:sp>
          <p:nvSpPr>
            <p:cNvPr id="18" name="矩形 17"/>
            <p:cNvSpPr/>
            <p:nvPr/>
          </p:nvSpPr>
          <p:spPr>
            <a:xfrm>
              <a:off x="623530" y="1313657"/>
              <a:ext cx="8002512" cy="646331"/>
            </a:xfrm>
            <a:prstGeom prst="rect">
              <a:avLst/>
            </a:prstGeom>
            <a:solidFill>
              <a:schemeClr val="accent3">
                <a:lumMod val="20000"/>
                <a:lumOff val="80000"/>
              </a:schemeClr>
            </a:solidFill>
          </p:spPr>
          <p:txBody>
            <a:bodyPr wrap="none">
              <a:noAutofit/>
            </a:bodyPr>
            <a:lstStyle/>
            <a:p>
              <a:endParaRPr lang="zh-HK" altLang="en-US" sz="3600" dirty="0"/>
            </a:p>
          </p:txBody>
        </p:sp>
        <p:sp>
          <p:nvSpPr>
            <p:cNvPr id="19" name="矩形 18"/>
            <p:cNvSpPr/>
            <p:nvPr/>
          </p:nvSpPr>
          <p:spPr>
            <a:xfrm>
              <a:off x="525915" y="1272182"/>
              <a:ext cx="8002512" cy="646331"/>
            </a:xfrm>
            <a:prstGeom prst="rect">
              <a:avLst/>
            </a:prstGeom>
            <a:solidFill>
              <a:srgbClr val="FFD13F"/>
            </a:solidFill>
          </p:spPr>
          <p:txBody>
            <a:bodyPr wrap="square" lIns="144000" rIns="180000" anchor="ctr">
              <a:noAutofit/>
            </a:bodyPr>
            <a:lstStyle/>
            <a:p>
              <a:pPr algn="ctr"/>
              <a:r>
                <a:rPr lang="zh-TW" altLang="en-US" sz="4000" dirty="0">
                  <a:solidFill>
                    <a:schemeClr val="accent5">
                      <a:lumMod val="50000"/>
                    </a:schemeClr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若 </a:t>
              </a:r>
              <a:r>
                <a:rPr lang="en-US" altLang="zh-TW" sz="4000" dirty="0">
                  <a:solidFill>
                    <a:schemeClr val="accent5">
                      <a:lumMod val="50000"/>
                    </a:schemeClr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EYE </a:t>
              </a:r>
              <a:r>
                <a:rPr lang="zh-TW" altLang="en-US" sz="4000" dirty="0">
                  <a:solidFill>
                    <a:schemeClr val="accent5">
                      <a:lumMod val="50000"/>
                    </a:schemeClr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决定提供进一步服务，</a:t>
              </a:r>
              <a:br>
                <a:rPr lang="en-US" altLang="zh-TW" sz="4000" dirty="0">
                  <a:solidFill>
                    <a:schemeClr val="accent5">
                      <a:lumMod val="50000"/>
                    </a:schemeClr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</a:br>
              <a:r>
                <a:rPr lang="zh-TW" altLang="en-US" sz="4000" dirty="0">
                  <a:solidFill>
                    <a:schemeClr val="accent5">
                      <a:lumMod val="50000"/>
                    </a:schemeClr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会出现甚么问题？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8886652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方塊 6"/>
          <p:cNvSpPr txBox="1"/>
          <p:nvPr/>
        </p:nvSpPr>
        <p:spPr>
          <a:xfrm>
            <a:off x="1684512" y="217021"/>
            <a:ext cx="5774977" cy="83099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rIns="45719">
            <a:spAutoFit/>
          </a:bodyPr>
          <a:lstStyle/>
          <a:p>
            <a:pPr lvl="0" algn="ctr" defTabSz="914400" hangingPunct="0">
              <a:defRPr sz="4800" b="1">
                <a:solidFill>
                  <a:srgbClr val="2C3E50"/>
                </a:solidFill>
                <a:latin typeface="華康中圓體"/>
                <a:ea typeface="華康中圓體"/>
                <a:cs typeface="華康中圓體"/>
                <a:sym typeface="華康中圓體"/>
              </a:defRPr>
            </a:pPr>
            <a:r>
              <a:rPr lang="zh-TW" altLang="en-US" sz="4800" b="1" kern="0" dirty="0">
                <a:solidFill>
                  <a:srgbClr val="00206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sym typeface="華康中圓體"/>
              </a:rPr>
              <a:t>阶段四： </a:t>
            </a:r>
            <a:r>
              <a:rPr lang="en-US" altLang="zh-TW" sz="4800" b="1" kern="0" noProof="0" dirty="0">
                <a:solidFill>
                  <a:srgbClr val="00206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sym typeface="華康中圓體"/>
              </a:rPr>
              <a:t>EYE</a:t>
            </a:r>
            <a:r>
              <a:rPr lang="zh-TW" altLang="en-US" sz="4800" b="1" kern="0" dirty="0">
                <a:solidFill>
                  <a:srgbClr val="00206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sym typeface="華康中圓體"/>
              </a:rPr>
              <a:t> 的结局</a:t>
            </a:r>
            <a:endParaRPr kumimoji="0" sz="4800" b="1" i="0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uLnTx/>
              <a:uFillTx/>
              <a:latin typeface="微軟正黑體" panose="020B0604030504040204" pitchFamily="34" charset="-120"/>
              <a:ea typeface="微軟正黑體" panose="020B0604030504040204" pitchFamily="34" charset="-120"/>
              <a:sym typeface="華康中圓體"/>
            </a:endParaRPr>
          </a:p>
        </p:txBody>
      </p:sp>
      <p:sp>
        <p:nvSpPr>
          <p:cNvPr id="7" name="圓角長方形"/>
          <p:cNvSpPr/>
          <p:nvPr/>
        </p:nvSpPr>
        <p:spPr>
          <a:xfrm>
            <a:off x="958651" y="1525541"/>
            <a:ext cx="3385134" cy="2088234"/>
          </a:xfrm>
          <a:prstGeom prst="roundRect">
            <a:avLst>
              <a:gd name="adj" fmla="val 16667"/>
            </a:avLst>
          </a:prstGeom>
          <a:solidFill>
            <a:schemeClr val="accent3">
              <a:lumMod val="20000"/>
              <a:lumOff val="80000"/>
            </a:schemeClr>
          </a:solidFill>
          <a:ln w="76200" cap="flat">
            <a:solidFill>
              <a:schemeClr val="accent4">
                <a:lumMod val="50000"/>
              </a:schemeClr>
            </a:solidFill>
            <a:prstDash val="solid"/>
            <a:round/>
          </a:ln>
          <a:effectLst/>
        </p:spPr>
        <p:txBody>
          <a:bodyPr wrap="square" lIns="45719" tIns="45719" rIns="45719" bIns="45719" numCol="1" anchor="ctr">
            <a:noAutofit/>
          </a:bodyPr>
          <a:lstStyle/>
          <a:p>
            <a:pPr algn="ctr">
              <a:defRPr sz="2400">
                <a:solidFill>
                  <a:srgbClr val="FFFF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endParaRPr/>
          </a:p>
        </p:txBody>
      </p:sp>
      <p:sp>
        <p:nvSpPr>
          <p:cNvPr id="8" name="圓角長方形"/>
          <p:cNvSpPr/>
          <p:nvPr/>
        </p:nvSpPr>
        <p:spPr>
          <a:xfrm>
            <a:off x="4801348" y="1525541"/>
            <a:ext cx="3384001" cy="2088234"/>
          </a:xfrm>
          <a:prstGeom prst="roundRect">
            <a:avLst>
              <a:gd name="adj" fmla="val 16667"/>
            </a:avLst>
          </a:prstGeom>
          <a:solidFill>
            <a:schemeClr val="accent3">
              <a:lumMod val="20000"/>
              <a:lumOff val="80000"/>
            </a:schemeClr>
          </a:solidFill>
          <a:ln w="76200" cap="flat">
            <a:solidFill>
              <a:schemeClr val="accent4">
                <a:lumMod val="50000"/>
              </a:schemeClr>
            </a:solidFill>
            <a:prstDash val="solid"/>
            <a:round/>
          </a:ln>
          <a:effectLst/>
        </p:spPr>
        <p:txBody>
          <a:bodyPr wrap="square" lIns="45719" tIns="45719" rIns="45719" bIns="45719" numCol="1" anchor="ctr">
            <a:noAutofit/>
          </a:bodyPr>
          <a:lstStyle/>
          <a:p>
            <a:pPr algn="ctr">
              <a:defRPr sz="3200">
                <a:solidFill>
                  <a:srgbClr val="FFFF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endParaRPr/>
          </a:p>
        </p:txBody>
      </p:sp>
      <p:sp>
        <p:nvSpPr>
          <p:cNvPr id="9" name="圓角長方形"/>
          <p:cNvSpPr/>
          <p:nvPr/>
        </p:nvSpPr>
        <p:spPr>
          <a:xfrm>
            <a:off x="4801348" y="3916530"/>
            <a:ext cx="3384001" cy="2088001"/>
          </a:xfrm>
          <a:prstGeom prst="roundRect">
            <a:avLst>
              <a:gd name="adj" fmla="val 16667"/>
            </a:avLst>
          </a:prstGeom>
          <a:solidFill>
            <a:schemeClr val="accent3">
              <a:lumMod val="20000"/>
              <a:lumOff val="80000"/>
            </a:schemeClr>
          </a:solidFill>
          <a:ln w="76200" cap="flat">
            <a:solidFill>
              <a:schemeClr val="accent4">
                <a:lumMod val="50000"/>
              </a:schemeClr>
            </a:solidFill>
            <a:prstDash val="solid"/>
            <a:round/>
          </a:ln>
          <a:effectLst/>
        </p:spPr>
        <p:txBody>
          <a:bodyPr wrap="square" lIns="45719" tIns="45719" rIns="45719" bIns="45719" numCol="1" anchor="ctr">
            <a:noAutofit/>
          </a:bodyPr>
          <a:lstStyle/>
          <a:p>
            <a:pPr algn="ctr">
              <a:defRPr sz="3200">
                <a:solidFill>
                  <a:srgbClr val="FFFF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endParaRPr/>
          </a:p>
        </p:txBody>
      </p:sp>
      <p:sp>
        <p:nvSpPr>
          <p:cNvPr id="10" name="圓角長方形"/>
          <p:cNvSpPr/>
          <p:nvPr/>
        </p:nvSpPr>
        <p:spPr>
          <a:xfrm>
            <a:off x="958651" y="3916530"/>
            <a:ext cx="3385135" cy="2088001"/>
          </a:xfrm>
          <a:prstGeom prst="roundRect">
            <a:avLst>
              <a:gd name="adj" fmla="val 16667"/>
            </a:avLst>
          </a:prstGeom>
          <a:solidFill>
            <a:schemeClr val="accent3">
              <a:lumMod val="20000"/>
              <a:lumOff val="80000"/>
            </a:schemeClr>
          </a:solidFill>
          <a:ln w="76200" cap="flat">
            <a:solidFill>
              <a:schemeClr val="accent4">
                <a:lumMod val="50000"/>
              </a:schemeClr>
            </a:solidFill>
            <a:prstDash val="solid"/>
            <a:round/>
          </a:ln>
          <a:effectLst/>
        </p:spPr>
        <p:txBody>
          <a:bodyPr wrap="square" lIns="45719" tIns="45719" rIns="45719" bIns="45719" numCol="1" anchor="ctr">
            <a:noAutofit/>
          </a:bodyPr>
          <a:lstStyle/>
          <a:p>
            <a:pPr algn="ctr">
              <a:defRPr sz="2800">
                <a:solidFill>
                  <a:srgbClr val="FFFF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endParaRPr/>
          </a:p>
        </p:txBody>
      </p:sp>
      <p:pic>
        <p:nvPicPr>
          <p:cNvPr id="15" name="Graphic 2" descr="Badge">
            <a:extLst>
              <a:ext uri="{FF2B5EF4-FFF2-40B4-BE49-F238E27FC236}">
                <a16:creationId xmlns:a16="http://schemas.microsoft.com/office/drawing/2014/main" id="{63C36F4F-F768-4041-8E10-71376FF3CBA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036148" y="2112458"/>
            <a:ext cx="914400" cy="914400"/>
          </a:xfrm>
          <a:prstGeom prst="rect">
            <a:avLst/>
          </a:prstGeom>
        </p:spPr>
      </p:pic>
      <p:pic>
        <p:nvPicPr>
          <p:cNvPr id="17" name="Graphic 3" descr="Badge 3">
            <a:extLst>
              <a:ext uri="{FF2B5EF4-FFF2-40B4-BE49-F238E27FC236}">
                <a16:creationId xmlns:a16="http://schemas.microsoft.com/office/drawing/2014/main" id="{C17EDBE6-FA13-45EF-8A46-0B7652BE74C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2194018" y="4503330"/>
            <a:ext cx="914400" cy="914400"/>
          </a:xfrm>
          <a:prstGeom prst="rect">
            <a:avLst/>
          </a:prstGeom>
        </p:spPr>
      </p:pic>
      <p:pic>
        <p:nvPicPr>
          <p:cNvPr id="18" name="Graphic 5" descr="Badge 4">
            <a:extLst>
              <a:ext uri="{FF2B5EF4-FFF2-40B4-BE49-F238E27FC236}">
                <a16:creationId xmlns:a16="http://schemas.microsoft.com/office/drawing/2014/main" id="{88246330-8261-4D69-A71F-F37A2F21130A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6036148" y="4503330"/>
            <a:ext cx="914400" cy="914400"/>
          </a:xfrm>
          <a:prstGeom prst="rect">
            <a:avLst/>
          </a:prstGeom>
        </p:spPr>
      </p:pic>
      <p:pic>
        <p:nvPicPr>
          <p:cNvPr id="12" name="Graphic 4" descr="Badge 1">
            <a:extLst>
              <a:ext uri="{FF2B5EF4-FFF2-40B4-BE49-F238E27FC236}">
                <a16:creationId xmlns:a16="http://schemas.microsoft.com/office/drawing/2014/main" id="{D4B4816C-1A9D-4D32-A86C-3BFF211BCB80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2194018" y="2112457"/>
            <a:ext cx="914400" cy="914400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1537083" y="6212287"/>
            <a:ext cx="6069834" cy="54000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none" anchor="ctr">
            <a:noAutofit/>
          </a:bodyPr>
          <a:lstStyle/>
          <a:p>
            <a:pPr algn="ctr"/>
            <a:r>
              <a:rPr lang="zh-TW" altLang="en-US" sz="3200" dirty="0">
                <a:solidFill>
                  <a:schemeClr val="accent5">
                    <a:lumMod val="50000"/>
                  </a:schemeClr>
                </a:solidFill>
              </a:rPr>
              <a:t>在四张卡片中选择一张</a:t>
            </a:r>
            <a:endParaRPr lang="zh-HK" altLang="en-US" sz="3200" dirty="0">
              <a:solidFill>
                <a:schemeClr val="accent5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2155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方塊 6"/>
          <p:cNvSpPr txBox="1"/>
          <p:nvPr/>
        </p:nvSpPr>
        <p:spPr>
          <a:xfrm>
            <a:off x="1684513" y="217021"/>
            <a:ext cx="5774976" cy="83099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rIns="45719">
            <a:spAutoFit/>
          </a:bodyPr>
          <a:lstStyle/>
          <a:p>
            <a:pPr lvl="0" algn="ctr" defTabSz="914400" hangingPunct="0">
              <a:defRPr sz="4800" b="1">
                <a:solidFill>
                  <a:srgbClr val="2C3E50"/>
                </a:solidFill>
                <a:latin typeface="華康中圓體"/>
                <a:ea typeface="華康中圓體"/>
                <a:cs typeface="華康中圓體"/>
                <a:sym typeface="華康中圓體"/>
              </a:defRPr>
            </a:pPr>
            <a:r>
              <a:rPr lang="zh-TW" altLang="en-US" sz="4800" b="1" kern="0" dirty="0">
                <a:solidFill>
                  <a:srgbClr val="00206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sym typeface="華康中圓體"/>
              </a:rPr>
              <a:t>阶段四： </a:t>
            </a:r>
            <a:r>
              <a:rPr lang="en-US" altLang="zh-TW" sz="4800" b="1" kern="0" noProof="0" dirty="0">
                <a:solidFill>
                  <a:srgbClr val="00206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sym typeface="華康中圓體"/>
              </a:rPr>
              <a:t>EYE</a:t>
            </a:r>
            <a:r>
              <a:rPr lang="zh-TW" altLang="en-US" sz="4800" b="1" kern="0" dirty="0">
                <a:solidFill>
                  <a:srgbClr val="00206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sym typeface="華康中圓體"/>
              </a:rPr>
              <a:t> 的结局</a:t>
            </a:r>
            <a:endParaRPr kumimoji="0" sz="4800" b="1" i="0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uLnTx/>
              <a:uFillTx/>
              <a:latin typeface="微軟正黑體" panose="020B0604030504040204" pitchFamily="34" charset="-120"/>
              <a:ea typeface="微軟正黑體" panose="020B0604030504040204" pitchFamily="34" charset="-120"/>
              <a:sym typeface="華康中圓體"/>
            </a:endParaRPr>
          </a:p>
        </p:txBody>
      </p:sp>
      <p:sp>
        <p:nvSpPr>
          <p:cNvPr id="7" name="圓角長方形"/>
          <p:cNvSpPr/>
          <p:nvPr/>
        </p:nvSpPr>
        <p:spPr>
          <a:xfrm>
            <a:off x="958651" y="1525541"/>
            <a:ext cx="3385134" cy="2088234"/>
          </a:xfrm>
          <a:prstGeom prst="roundRect">
            <a:avLst>
              <a:gd name="adj" fmla="val 16667"/>
            </a:avLst>
          </a:prstGeom>
          <a:solidFill>
            <a:schemeClr val="accent3">
              <a:lumMod val="20000"/>
              <a:lumOff val="80000"/>
            </a:schemeClr>
          </a:solidFill>
          <a:ln w="76200" cap="flat">
            <a:solidFill>
              <a:schemeClr val="accent4">
                <a:lumMod val="50000"/>
              </a:schemeClr>
            </a:solidFill>
            <a:prstDash val="solid"/>
            <a:round/>
          </a:ln>
          <a:effectLst/>
        </p:spPr>
        <p:txBody>
          <a:bodyPr wrap="square" lIns="45719" tIns="45719" rIns="45719" bIns="45719" numCol="1" anchor="ctr">
            <a:noAutofit/>
          </a:bodyPr>
          <a:lstStyle/>
          <a:p>
            <a:pPr algn="ctr">
              <a:defRPr sz="2400">
                <a:solidFill>
                  <a:srgbClr val="FFFF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endParaRPr/>
          </a:p>
        </p:txBody>
      </p:sp>
      <p:sp>
        <p:nvSpPr>
          <p:cNvPr id="8" name="圓角長方形"/>
          <p:cNvSpPr/>
          <p:nvPr/>
        </p:nvSpPr>
        <p:spPr>
          <a:xfrm>
            <a:off x="4801348" y="1525541"/>
            <a:ext cx="3384001" cy="2088234"/>
          </a:xfrm>
          <a:prstGeom prst="roundRect">
            <a:avLst>
              <a:gd name="adj" fmla="val 16667"/>
            </a:avLst>
          </a:prstGeom>
          <a:solidFill>
            <a:schemeClr val="accent3">
              <a:lumMod val="20000"/>
              <a:lumOff val="80000"/>
            </a:schemeClr>
          </a:solidFill>
          <a:ln w="76200" cap="flat">
            <a:solidFill>
              <a:schemeClr val="accent4">
                <a:lumMod val="50000"/>
              </a:schemeClr>
            </a:solidFill>
            <a:prstDash val="solid"/>
            <a:round/>
          </a:ln>
          <a:effectLst/>
        </p:spPr>
        <p:txBody>
          <a:bodyPr wrap="square" lIns="45719" tIns="45719" rIns="45719" bIns="45719" numCol="1" anchor="ctr">
            <a:noAutofit/>
          </a:bodyPr>
          <a:lstStyle/>
          <a:p>
            <a:pPr algn="ctr">
              <a:defRPr sz="3200">
                <a:solidFill>
                  <a:srgbClr val="FFFF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endParaRPr/>
          </a:p>
        </p:txBody>
      </p:sp>
      <p:sp>
        <p:nvSpPr>
          <p:cNvPr id="9" name="圓角長方形"/>
          <p:cNvSpPr/>
          <p:nvPr/>
        </p:nvSpPr>
        <p:spPr>
          <a:xfrm>
            <a:off x="4801348" y="3916530"/>
            <a:ext cx="3384001" cy="2088001"/>
          </a:xfrm>
          <a:prstGeom prst="roundRect">
            <a:avLst>
              <a:gd name="adj" fmla="val 16667"/>
            </a:avLst>
          </a:prstGeom>
          <a:solidFill>
            <a:schemeClr val="accent3">
              <a:lumMod val="20000"/>
              <a:lumOff val="80000"/>
            </a:schemeClr>
          </a:solidFill>
          <a:ln w="76200" cap="flat">
            <a:solidFill>
              <a:schemeClr val="accent4">
                <a:lumMod val="50000"/>
              </a:schemeClr>
            </a:solidFill>
            <a:prstDash val="solid"/>
            <a:round/>
          </a:ln>
          <a:effectLst/>
        </p:spPr>
        <p:txBody>
          <a:bodyPr wrap="square" lIns="45719" tIns="45719" rIns="45719" bIns="45719" numCol="1" anchor="ctr">
            <a:noAutofit/>
          </a:bodyPr>
          <a:lstStyle/>
          <a:p>
            <a:pPr algn="ctr">
              <a:defRPr sz="3200">
                <a:solidFill>
                  <a:srgbClr val="FFFF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endParaRPr/>
          </a:p>
        </p:txBody>
      </p:sp>
      <p:sp>
        <p:nvSpPr>
          <p:cNvPr id="10" name="圓角長方形"/>
          <p:cNvSpPr/>
          <p:nvPr/>
        </p:nvSpPr>
        <p:spPr>
          <a:xfrm>
            <a:off x="958651" y="3916530"/>
            <a:ext cx="3385135" cy="2088001"/>
          </a:xfrm>
          <a:prstGeom prst="roundRect">
            <a:avLst>
              <a:gd name="adj" fmla="val 16667"/>
            </a:avLst>
          </a:prstGeom>
          <a:solidFill>
            <a:schemeClr val="accent3">
              <a:lumMod val="20000"/>
              <a:lumOff val="80000"/>
            </a:schemeClr>
          </a:solidFill>
          <a:ln w="76200" cap="flat">
            <a:solidFill>
              <a:schemeClr val="accent4">
                <a:lumMod val="50000"/>
              </a:schemeClr>
            </a:solidFill>
            <a:prstDash val="solid"/>
            <a:round/>
          </a:ln>
          <a:effectLst/>
        </p:spPr>
        <p:txBody>
          <a:bodyPr wrap="square" lIns="45719" tIns="45719" rIns="45719" bIns="45719" numCol="1" anchor="ctr">
            <a:noAutofit/>
          </a:bodyPr>
          <a:lstStyle/>
          <a:p>
            <a:pPr algn="ctr">
              <a:defRPr sz="2800">
                <a:solidFill>
                  <a:srgbClr val="FFFF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endParaRPr/>
          </a:p>
        </p:txBody>
      </p:sp>
      <p:sp>
        <p:nvSpPr>
          <p:cNvPr id="11" name="有些PTGF在…"/>
          <p:cNvSpPr txBox="1"/>
          <p:nvPr/>
        </p:nvSpPr>
        <p:spPr>
          <a:xfrm>
            <a:off x="1146603" y="1784830"/>
            <a:ext cx="3009230" cy="156965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9" tIns="45719" rIns="45719" bIns="45719" numCol="1" anchor="ctr">
            <a:spAutoFit/>
          </a:bodyPr>
          <a:lstStyle>
            <a:defPPr>
              <a:defRPr lang="en-US"/>
            </a:defPPr>
            <a:lvl1pPr algn="ctr">
              <a:defRPr sz="3600" b="0">
                <a:solidFill>
                  <a:schemeClr val="accent4">
                    <a:lumMod val="75000"/>
                  </a:schemeClr>
                </a:solidFill>
                <a:latin typeface="標楷體"/>
                <a:ea typeface="標楷體"/>
                <a:cs typeface="標楷體"/>
              </a:defRPr>
            </a:lvl1pPr>
          </a:lstStyle>
          <a:p>
            <a:r>
              <a:rPr lang="zh-TW" altLang="en-US" sz="3200" dirty="0">
                <a:sym typeface="標楷體"/>
              </a:rPr>
              <a:t>被交易对象偷拍及勒索，需以大量金钱解决</a:t>
            </a:r>
          </a:p>
        </p:txBody>
      </p:sp>
      <p:pic>
        <p:nvPicPr>
          <p:cNvPr id="15" name="Graphic 2" descr="Badge">
            <a:extLst>
              <a:ext uri="{FF2B5EF4-FFF2-40B4-BE49-F238E27FC236}">
                <a16:creationId xmlns:a16="http://schemas.microsoft.com/office/drawing/2014/main" id="{63C36F4F-F768-4041-8E10-71376FF3CBA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036148" y="2112458"/>
            <a:ext cx="914400" cy="914400"/>
          </a:xfrm>
          <a:prstGeom prst="rect">
            <a:avLst/>
          </a:prstGeom>
        </p:spPr>
      </p:pic>
      <p:pic>
        <p:nvPicPr>
          <p:cNvPr id="17" name="Graphic 3" descr="Badge 3">
            <a:extLst>
              <a:ext uri="{FF2B5EF4-FFF2-40B4-BE49-F238E27FC236}">
                <a16:creationId xmlns:a16="http://schemas.microsoft.com/office/drawing/2014/main" id="{C17EDBE6-FA13-45EF-8A46-0B7652BE74C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2194018" y="4503330"/>
            <a:ext cx="914400" cy="914400"/>
          </a:xfrm>
          <a:prstGeom prst="rect">
            <a:avLst/>
          </a:prstGeom>
        </p:spPr>
      </p:pic>
      <p:pic>
        <p:nvPicPr>
          <p:cNvPr id="18" name="Graphic 5" descr="Badge 4">
            <a:extLst>
              <a:ext uri="{FF2B5EF4-FFF2-40B4-BE49-F238E27FC236}">
                <a16:creationId xmlns:a16="http://schemas.microsoft.com/office/drawing/2014/main" id="{88246330-8261-4D69-A71F-F37A2F21130A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6036148" y="4503330"/>
            <a:ext cx="914400" cy="914400"/>
          </a:xfrm>
          <a:prstGeom prst="rect">
            <a:avLst/>
          </a:prstGeom>
        </p:spPr>
      </p:pic>
      <p:sp>
        <p:nvSpPr>
          <p:cNvPr id="19" name="矩形 18"/>
          <p:cNvSpPr/>
          <p:nvPr/>
        </p:nvSpPr>
        <p:spPr>
          <a:xfrm>
            <a:off x="1537083" y="6212287"/>
            <a:ext cx="6069834" cy="54000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none" anchor="ctr">
            <a:noAutofit/>
          </a:bodyPr>
          <a:lstStyle/>
          <a:p>
            <a:pPr algn="ctr"/>
            <a:r>
              <a:rPr lang="en-US" altLang="zh-TW" sz="3200" dirty="0">
                <a:solidFill>
                  <a:schemeClr val="accent5">
                    <a:lumMod val="50000"/>
                  </a:schemeClr>
                </a:solidFill>
              </a:rPr>
              <a:t>EYE</a:t>
            </a:r>
            <a:r>
              <a:rPr lang="zh-TW" altLang="en-US" sz="3200" dirty="0">
                <a:solidFill>
                  <a:schemeClr val="accent5">
                    <a:lumMod val="50000"/>
                  </a:schemeClr>
                </a:solidFill>
              </a:rPr>
              <a:t>会面对甚么困难及后果？</a:t>
            </a:r>
            <a:endParaRPr lang="zh-HK" altLang="en-US" sz="3200" dirty="0">
              <a:solidFill>
                <a:schemeClr val="accent5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6608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方塊 6"/>
          <p:cNvSpPr txBox="1"/>
          <p:nvPr/>
        </p:nvSpPr>
        <p:spPr>
          <a:xfrm>
            <a:off x="1684512" y="217021"/>
            <a:ext cx="5774977" cy="83099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rIns="45719">
            <a:spAutoFit/>
          </a:bodyPr>
          <a:lstStyle/>
          <a:p>
            <a:pPr lvl="0" algn="ctr" defTabSz="914400" hangingPunct="0">
              <a:defRPr sz="4800" b="1">
                <a:solidFill>
                  <a:srgbClr val="2C3E50"/>
                </a:solidFill>
                <a:latin typeface="華康中圓體"/>
                <a:ea typeface="華康中圓體"/>
                <a:cs typeface="華康中圓體"/>
                <a:sym typeface="華康中圓體"/>
              </a:defRPr>
            </a:pPr>
            <a:r>
              <a:rPr lang="zh-TW" altLang="en-US" sz="4800" b="1" kern="0" dirty="0">
                <a:solidFill>
                  <a:srgbClr val="00206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sym typeface="華康中圓體"/>
              </a:rPr>
              <a:t>阶段四： </a:t>
            </a:r>
            <a:r>
              <a:rPr lang="en-US" altLang="zh-TW" sz="4800" b="1" kern="0" noProof="0" dirty="0">
                <a:solidFill>
                  <a:srgbClr val="00206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sym typeface="華康中圓體"/>
              </a:rPr>
              <a:t>EYE</a:t>
            </a:r>
            <a:r>
              <a:rPr lang="zh-TW" altLang="en-US" sz="4800" b="1" kern="0" dirty="0">
                <a:solidFill>
                  <a:srgbClr val="00206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sym typeface="華康中圓體"/>
              </a:rPr>
              <a:t> 的结局</a:t>
            </a:r>
            <a:endParaRPr kumimoji="0" sz="4800" b="1" i="0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uLnTx/>
              <a:uFillTx/>
              <a:latin typeface="微軟正黑體" panose="020B0604030504040204" pitchFamily="34" charset="-120"/>
              <a:ea typeface="微軟正黑體" panose="020B0604030504040204" pitchFamily="34" charset="-120"/>
              <a:sym typeface="華康中圓體"/>
            </a:endParaRPr>
          </a:p>
        </p:txBody>
      </p:sp>
      <p:sp>
        <p:nvSpPr>
          <p:cNvPr id="7" name="圓角長方形"/>
          <p:cNvSpPr/>
          <p:nvPr/>
        </p:nvSpPr>
        <p:spPr>
          <a:xfrm>
            <a:off x="958651" y="1525541"/>
            <a:ext cx="3385134" cy="2088234"/>
          </a:xfrm>
          <a:prstGeom prst="roundRect">
            <a:avLst>
              <a:gd name="adj" fmla="val 16667"/>
            </a:avLst>
          </a:prstGeom>
          <a:solidFill>
            <a:schemeClr val="accent3">
              <a:lumMod val="20000"/>
              <a:lumOff val="80000"/>
            </a:schemeClr>
          </a:solidFill>
          <a:ln w="76200" cap="flat">
            <a:solidFill>
              <a:schemeClr val="accent4">
                <a:lumMod val="50000"/>
              </a:schemeClr>
            </a:solidFill>
            <a:prstDash val="solid"/>
            <a:round/>
          </a:ln>
          <a:effectLst/>
        </p:spPr>
        <p:txBody>
          <a:bodyPr wrap="square" lIns="45719" tIns="45719" rIns="45719" bIns="45719" numCol="1" anchor="ctr">
            <a:noAutofit/>
          </a:bodyPr>
          <a:lstStyle/>
          <a:p>
            <a:pPr algn="ctr">
              <a:defRPr sz="2400">
                <a:solidFill>
                  <a:srgbClr val="FFFF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endParaRPr/>
          </a:p>
        </p:txBody>
      </p:sp>
      <p:sp>
        <p:nvSpPr>
          <p:cNvPr id="8" name="圓角長方形"/>
          <p:cNvSpPr/>
          <p:nvPr/>
        </p:nvSpPr>
        <p:spPr>
          <a:xfrm>
            <a:off x="4801348" y="1525541"/>
            <a:ext cx="3384001" cy="2088234"/>
          </a:xfrm>
          <a:prstGeom prst="roundRect">
            <a:avLst>
              <a:gd name="adj" fmla="val 16667"/>
            </a:avLst>
          </a:prstGeom>
          <a:solidFill>
            <a:schemeClr val="accent3">
              <a:lumMod val="20000"/>
              <a:lumOff val="80000"/>
            </a:schemeClr>
          </a:solidFill>
          <a:ln w="76200" cap="flat">
            <a:solidFill>
              <a:schemeClr val="accent4">
                <a:lumMod val="50000"/>
              </a:schemeClr>
            </a:solidFill>
            <a:prstDash val="solid"/>
            <a:round/>
          </a:ln>
          <a:effectLst/>
        </p:spPr>
        <p:txBody>
          <a:bodyPr wrap="square" lIns="45719" tIns="45719" rIns="45719" bIns="45719" numCol="1" anchor="ctr">
            <a:noAutofit/>
          </a:bodyPr>
          <a:lstStyle/>
          <a:p>
            <a:pPr algn="ctr">
              <a:defRPr sz="3200">
                <a:solidFill>
                  <a:srgbClr val="FFFF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endParaRPr/>
          </a:p>
        </p:txBody>
      </p:sp>
      <p:sp>
        <p:nvSpPr>
          <p:cNvPr id="9" name="圓角長方形"/>
          <p:cNvSpPr/>
          <p:nvPr/>
        </p:nvSpPr>
        <p:spPr>
          <a:xfrm>
            <a:off x="4801348" y="3916530"/>
            <a:ext cx="3384001" cy="2088001"/>
          </a:xfrm>
          <a:prstGeom prst="roundRect">
            <a:avLst>
              <a:gd name="adj" fmla="val 16667"/>
            </a:avLst>
          </a:prstGeom>
          <a:solidFill>
            <a:schemeClr val="accent3">
              <a:lumMod val="20000"/>
              <a:lumOff val="80000"/>
            </a:schemeClr>
          </a:solidFill>
          <a:ln w="76200" cap="flat">
            <a:solidFill>
              <a:schemeClr val="accent4">
                <a:lumMod val="50000"/>
              </a:schemeClr>
            </a:solidFill>
            <a:prstDash val="solid"/>
            <a:round/>
          </a:ln>
          <a:effectLst/>
        </p:spPr>
        <p:txBody>
          <a:bodyPr wrap="square" lIns="45719" tIns="45719" rIns="45719" bIns="45719" numCol="1" anchor="ctr">
            <a:noAutofit/>
          </a:bodyPr>
          <a:lstStyle/>
          <a:p>
            <a:pPr algn="ctr">
              <a:defRPr sz="3200">
                <a:solidFill>
                  <a:srgbClr val="FFFF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endParaRPr/>
          </a:p>
        </p:txBody>
      </p:sp>
      <p:sp>
        <p:nvSpPr>
          <p:cNvPr id="10" name="圓角長方形"/>
          <p:cNvSpPr/>
          <p:nvPr/>
        </p:nvSpPr>
        <p:spPr>
          <a:xfrm>
            <a:off x="958651" y="3916530"/>
            <a:ext cx="3385135" cy="2088001"/>
          </a:xfrm>
          <a:prstGeom prst="roundRect">
            <a:avLst>
              <a:gd name="adj" fmla="val 16667"/>
            </a:avLst>
          </a:prstGeom>
          <a:solidFill>
            <a:schemeClr val="accent3">
              <a:lumMod val="20000"/>
              <a:lumOff val="80000"/>
            </a:schemeClr>
          </a:solidFill>
          <a:ln w="76200" cap="flat">
            <a:solidFill>
              <a:schemeClr val="accent4">
                <a:lumMod val="50000"/>
              </a:schemeClr>
            </a:solidFill>
            <a:prstDash val="solid"/>
            <a:round/>
          </a:ln>
          <a:effectLst/>
        </p:spPr>
        <p:txBody>
          <a:bodyPr wrap="square" lIns="45719" tIns="45719" rIns="45719" bIns="45719" numCol="1" anchor="ctr">
            <a:noAutofit/>
          </a:bodyPr>
          <a:lstStyle/>
          <a:p>
            <a:pPr algn="ctr">
              <a:defRPr sz="2800">
                <a:solidFill>
                  <a:srgbClr val="FFFF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endParaRPr/>
          </a:p>
        </p:txBody>
      </p:sp>
      <p:sp>
        <p:nvSpPr>
          <p:cNvPr id="12" name="有些PTGF在…"/>
          <p:cNvSpPr txBox="1"/>
          <p:nvPr/>
        </p:nvSpPr>
        <p:spPr>
          <a:xfrm>
            <a:off x="4988733" y="2031049"/>
            <a:ext cx="3009230" cy="107721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9" tIns="45719" rIns="45719" bIns="45719" numCol="1" anchor="ctr">
            <a:spAutoFit/>
          </a:bodyPr>
          <a:lstStyle>
            <a:defPPr>
              <a:defRPr lang="en-US"/>
            </a:defPPr>
            <a:lvl1pPr algn="ctr">
              <a:defRPr sz="3200" b="0">
                <a:solidFill>
                  <a:schemeClr val="accent4">
                    <a:lumMod val="75000"/>
                  </a:schemeClr>
                </a:solidFill>
                <a:latin typeface="標楷體"/>
                <a:ea typeface="標楷體"/>
                <a:cs typeface="標楷體"/>
              </a:defRPr>
            </a:lvl1pPr>
          </a:lstStyle>
          <a:p>
            <a:r>
              <a:rPr lang="zh-TW" altLang="en-US" dirty="0">
                <a:sym typeface="標楷體"/>
              </a:rPr>
              <a:t>被家人揭发，</a:t>
            </a:r>
          </a:p>
          <a:p>
            <a:r>
              <a:rPr lang="zh-TW" altLang="en-US" dirty="0">
                <a:sym typeface="標楷體"/>
              </a:rPr>
              <a:t>家庭关系破裂</a:t>
            </a:r>
          </a:p>
        </p:txBody>
      </p:sp>
      <p:pic>
        <p:nvPicPr>
          <p:cNvPr id="15" name="Graphic 4" descr="Badge 1">
            <a:extLst>
              <a:ext uri="{FF2B5EF4-FFF2-40B4-BE49-F238E27FC236}">
                <a16:creationId xmlns:a16="http://schemas.microsoft.com/office/drawing/2014/main" id="{D4B4816C-1A9D-4D32-A86C-3BFF211BCB8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194018" y="2112457"/>
            <a:ext cx="914400" cy="914400"/>
          </a:xfrm>
          <a:prstGeom prst="rect">
            <a:avLst/>
          </a:prstGeom>
        </p:spPr>
      </p:pic>
      <p:pic>
        <p:nvPicPr>
          <p:cNvPr id="16" name="Graphic 3" descr="Badge 3">
            <a:extLst>
              <a:ext uri="{FF2B5EF4-FFF2-40B4-BE49-F238E27FC236}">
                <a16:creationId xmlns:a16="http://schemas.microsoft.com/office/drawing/2014/main" id="{C17EDBE6-FA13-45EF-8A46-0B7652BE74C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2194018" y="4503330"/>
            <a:ext cx="914400" cy="914400"/>
          </a:xfrm>
          <a:prstGeom prst="rect">
            <a:avLst/>
          </a:prstGeom>
        </p:spPr>
      </p:pic>
      <p:pic>
        <p:nvPicPr>
          <p:cNvPr id="17" name="Graphic 5" descr="Badge 4">
            <a:extLst>
              <a:ext uri="{FF2B5EF4-FFF2-40B4-BE49-F238E27FC236}">
                <a16:creationId xmlns:a16="http://schemas.microsoft.com/office/drawing/2014/main" id="{88246330-8261-4D69-A71F-F37A2F21130A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6036148" y="4503330"/>
            <a:ext cx="914400" cy="914400"/>
          </a:xfrm>
          <a:prstGeom prst="rect">
            <a:avLst/>
          </a:prstGeom>
        </p:spPr>
      </p:pic>
      <p:sp>
        <p:nvSpPr>
          <p:cNvPr id="18" name="矩形 17"/>
          <p:cNvSpPr/>
          <p:nvPr/>
        </p:nvSpPr>
        <p:spPr>
          <a:xfrm>
            <a:off x="1537083" y="6212287"/>
            <a:ext cx="6069834" cy="54000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none" anchor="ctr">
            <a:noAutofit/>
          </a:bodyPr>
          <a:lstStyle/>
          <a:p>
            <a:pPr algn="ctr"/>
            <a:r>
              <a:rPr lang="en-US" altLang="zh-TW" sz="3200" dirty="0">
                <a:solidFill>
                  <a:schemeClr val="accent5">
                    <a:lumMod val="50000"/>
                  </a:schemeClr>
                </a:solidFill>
              </a:rPr>
              <a:t>EYE</a:t>
            </a:r>
            <a:r>
              <a:rPr lang="zh-TW" altLang="en-US" sz="3200" dirty="0">
                <a:solidFill>
                  <a:schemeClr val="accent5">
                    <a:lumMod val="50000"/>
                  </a:schemeClr>
                </a:solidFill>
              </a:rPr>
              <a:t>会面对甚么困难及后果？</a:t>
            </a:r>
            <a:endParaRPr lang="zh-HK" altLang="en-US" sz="3200" dirty="0">
              <a:solidFill>
                <a:schemeClr val="accent5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56037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方塊 6"/>
          <p:cNvSpPr txBox="1"/>
          <p:nvPr/>
        </p:nvSpPr>
        <p:spPr>
          <a:xfrm>
            <a:off x="1684512" y="217021"/>
            <a:ext cx="5774977" cy="83099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rIns="45719">
            <a:spAutoFit/>
          </a:bodyPr>
          <a:lstStyle/>
          <a:p>
            <a:pPr lvl="0" algn="ctr" defTabSz="914400" hangingPunct="0">
              <a:defRPr sz="4800" b="1">
                <a:solidFill>
                  <a:srgbClr val="2C3E50"/>
                </a:solidFill>
                <a:latin typeface="華康中圓體"/>
                <a:ea typeface="華康中圓體"/>
                <a:cs typeface="華康中圓體"/>
                <a:sym typeface="華康中圓體"/>
              </a:defRPr>
            </a:pPr>
            <a:r>
              <a:rPr lang="zh-TW" altLang="en-US" sz="4800" b="1" kern="0" dirty="0">
                <a:solidFill>
                  <a:srgbClr val="00206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sym typeface="華康中圓體"/>
              </a:rPr>
              <a:t>阶段四： </a:t>
            </a:r>
            <a:r>
              <a:rPr lang="en-US" altLang="zh-TW" sz="4800" b="1" kern="0" noProof="0" dirty="0">
                <a:solidFill>
                  <a:srgbClr val="00206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sym typeface="華康中圓體"/>
              </a:rPr>
              <a:t>EYE</a:t>
            </a:r>
            <a:r>
              <a:rPr lang="zh-TW" altLang="en-US" sz="4800" b="1" kern="0" dirty="0">
                <a:solidFill>
                  <a:srgbClr val="00206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sym typeface="華康中圓體"/>
              </a:rPr>
              <a:t> 的结局</a:t>
            </a:r>
            <a:endParaRPr kumimoji="0" sz="4800" b="1" i="0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uLnTx/>
              <a:uFillTx/>
              <a:latin typeface="微軟正黑體" panose="020B0604030504040204" pitchFamily="34" charset="-120"/>
              <a:ea typeface="微軟正黑體" panose="020B0604030504040204" pitchFamily="34" charset="-120"/>
              <a:sym typeface="華康中圓體"/>
            </a:endParaRPr>
          </a:p>
        </p:txBody>
      </p:sp>
      <p:sp>
        <p:nvSpPr>
          <p:cNvPr id="7" name="圓角長方形"/>
          <p:cNvSpPr/>
          <p:nvPr/>
        </p:nvSpPr>
        <p:spPr>
          <a:xfrm>
            <a:off x="958651" y="1525541"/>
            <a:ext cx="3385134" cy="2088234"/>
          </a:xfrm>
          <a:prstGeom prst="roundRect">
            <a:avLst>
              <a:gd name="adj" fmla="val 16667"/>
            </a:avLst>
          </a:prstGeom>
          <a:solidFill>
            <a:schemeClr val="accent3">
              <a:lumMod val="20000"/>
              <a:lumOff val="80000"/>
            </a:schemeClr>
          </a:solidFill>
          <a:ln w="76200" cap="flat">
            <a:solidFill>
              <a:schemeClr val="accent4">
                <a:lumMod val="50000"/>
              </a:schemeClr>
            </a:solidFill>
            <a:prstDash val="solid"/>
            <a:round/>
          </a:ln>
          <a:effectLst/>
        </p:spPr>
        <p:txBody>
          <a:bodyPr wrap="square" lIns="45719" tIns="45719" rIns="45719" bIns="45719" numCol="1" anchor="ctr">
            <a:noAutofit/>
          </a:bodyPr>
          <a:lstStyle/>
          <a:p>
            <a:pPr algn="ctr">
              <a:defRPr sz="2400">
                <a:solidFill>
                  <a:srgbClr val="FFFF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endParaRPr/>
          </a:p>
        </p:txBody>
      </p:sp>
      <p:sp>
        <p:nvSpPr>
          <p:cNvPr id="8" name="圓角長方形"/>
          <p:cNvSpPr/>
          <p:nvPr/>
        </p:nvSpPr>
        <p:spPr>
          <a:xfrm>
            <a:off x="4801348" y="1525541"/>
            <a:ext cx="3384001" cy="2088234"/>
          </a:xfrm>
          <a:prstGeom prst="roundRect">
            <a:avLst>
              <a:gd name="adj" fmla="val 16667"/>
            </a:avLst>
          </a:prstGeom>
          <a:solidFill>
            <a:schemeClr val="accent3">
              <a:lumMod val="20000"/>
              <a:lumOff val="80000"/>
            </a:schemeClr>
          </a:solidFill>
          <a:ln w="76200" cap="flat">
            <a:solidFill>
              <a:schemeClr val="accent4">
                <a:lumMod val="50000"/>
              </a:schemeClr>
            </a:solidFill>
            <a:prstDash val="solid"/>
            <a:round/>
          </a:ln>
          <a:effectLst/>
        </p:spPr>
        <p:txBody>
          <a:bodyPr wrap="square" lIns="45719" tIns="45719" rIns="45719" bIns="45719" numCol="1" anchor="ctr">
            <a:noAutofit/>
          </a:bodyPr>
          <a:lstStyle/>
          <a:p>
            <a:pPr algn="ctr">
              <a:defRPr sz="3200">
                <a:solidFill>
                  <a:srgbClr val="FFFF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endParaRPr/>
          </a:p>
        </p:txBody>
      </p:sp>
      <p:sp>
        <p:nvSpPr>
          <p:cNvPr id="9" name="圓角長方形"/>
          <p:cNvSpPr/>
          <p:nvPr/>
        </p:nvSpPr>
        <p:spPr>
          <a:xfrm>
            <a:off x="4801348" y="3916530"/>
            <a:ext cx="3384001" cy="2088001"/>
          </a:xfrm>
          <a:prstGeom prst="roundRect">
            <a:avLst>
              <a:gd name="adj" fmla="val 16667"/>
            </a:avLst>
          </a:prstGeom>
          <a:solidFill>
            <a:schemeClr val="accent3">
              <a:lumMod val="20000"/>
              <a:lumOff val="80000"/>
            </a:schemeClr>
          </a:solidFill>
          <a:ln w="76200" cap="flat">
            <a:solidFill>
              <a:schemeClr val="accent4">
                <a:lumMod val="50000"/>
              </a:schemeClr>
            </a:solidFill>
            <a:prstDash val="solid"/>
            <a:round/>
          </a:ln>
          <a:effectLst/>
        </p:spPr>
        <p:txBody>
          <a:bodyPr wrap="square" lIns="45719" tIns="45719" rIns="45719" bIns="45719" numCol="1" anchor="ctr">
            <a:noAutofit/>
          </a:bodyPr>
          <a:lstStyle/>
          <a:p>
            <a:pPr algn="ctr">
              <a:defRPr sz="3200">
                <a:solidFill>
                  <a:srgbClr val="FFFF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endParaRPr/>
          </a:p>
        </p:txBody>
      </p:sp>
      <p:sp>
        <p:nvSpPr>
          <p:cNvPr id="10" name="圓角長方形"/>
          <p:cNvSpPr/>
          <p:nvPr/>
        </p:nvSpPr>
        <p:spPr>
          <a:xfrm>
            <a:off x="958651" y="3916530"/>
            <a:ext cx="3385135" cy="2088001"/>
          </a:xfrm>
          <a:prstGeom prst="roundRect">
            <a:avLst>
              <a:gd name="adj" fmla="val 16667"/>
            </a:avLst>
          </a:prstGeom>
          <a:solidFill>
            <a:schemeClr val="accent3">
              <a:lumMod val="20000"/>
              <a:lumOff val="80000"/>
            </a:schemeClr>
          </a:solidFill>
          <a:ln w="76200" cap="flat">
            <a:solidFill>
              <a:schemeClr val="accent4">
                <a:lumMod val="50000"/>
              </a:schemeClr>
            </a:solidFill>
            <a:prstDash val="solid"/>
            <a:round/>
          </a:ln>
          <a:effectLst/>
        </p:spPr>
        <p:txBody>
          <a:bodyPr wrap="square" lIns="45719" tIns="45719" rIns="45719" bIns="45719" numCol="1" anchor="ctr">
            <a:noAutofit/>
          </a:bodyPr>
          <a:lstStyle/>
          <a:p>
            <a:pPr algn="ctr">
              <a:defRPr sz="2800">
                <a:solidFill>
                  <a:srgbClr val="FFFF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endParaRPr/>
          </a:p>
        </p:txBody>
      </p:sp>
      <p:sp>
        <p:nvSpPr>
          <p:cNvPr id="13" name="有些PTGF在…"/>
          <p:cNvSpPr txBox="1"/>
          <p:nvPr/>
        </p:nvSpPr>
        <p:spPr>
          <a:xfrm>
            <a:off x="1271015" y="4175701"/>
            <a:ext cx="2948825" cy="156965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9" tIns="45719" rIns="45719" bIns="45719" numCol="1" anchor="ctr">
            <a:spAutoFit/>
          </a:bodyPr>
          <a:lstStyle>
            <a:defPPr>
              <a:defRPr lang="en-US"/>
            </a:defPPr>
            <a:lvl1pPr algn="ctr">
              <a:defRPr sz="3200" b="0">
                <a:solidFill>
                  <a:schemeClr val="accent4">
                    <a:lumMod val="75000"/>
                  </a:schemeClr>
                </a:solidFill>
                <a:latin typeface="標楷體"/>
                <a:ea typeface="標楷體"/>
                <a:cs typeface="標楷體"/>
              </a:defRPr>
            </a:lvl1pPr>
          </a:lstStyle>
          <a:p>
            <a:r>
              <a:rPr lang="zh-TW" altLang="en-US" dirty="0">
                <a:sym typeface="標楷體"/>
              </a:rPr>
              <a:t>性交后出现不适，需看医生，发现</a:t>
            </a:r>
            <a:br>
              <a:rPr lang="en-US" altLang="zh-TW" dirty="0">
                <a:sym typeface="標楷體"/>
              </a:rPr>
            </a:br>
            <a:r>
              <a:rPr lang="zh-TW" altLang="en-US" dirty="0">
                <a:sym typeface="標楷體"/>
              </a:rPr>
              <a:t>意外怀孕</a:t>
            </a:r>
          </a:p>
        </p:txBody>
      </p:sp>
      <p:pic>
        <p:nvPicPr>
          <p:cNvPr id="15" name="Graphic 4" descr="Badge 1">
            <a:extLst>
              <a:ext uri="{FF2B5EF4-FFF2-40B4-BE49-F238E27FC236}">
                <a16:creationId xmlns:a16="http://schemas.microsoft.com/office/drawing/2014/main" id="{D4B4816C-1A9D-4D32-A86C-3BFF211BCB8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194018" y="2112457"/>
            <a:ext cx="914400" cy="914400"/>
          </a:xfrm>
          <a:prstGeom prst="rect">
            <a:avLst/>
          </a:prstGeom>
        </p:spPr>
      </p:pic>
      <p:pic>
        <p:nvPicPr>
          <p:cNvPr id="16" name="Graphic 2" descr="Badge">
            <a:extLst>
              <a:ext uri="{FF2B5EF4-FFF2-40B4-BE49-F238E27FC236}">
                <a16:creationId xmlns:a16="http://schemas.microsoft.com/office/drawing/2014/main" id="{63C36F4F-F768-4041-8E10-71376FF3CBA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6036148" y="2112458"/>
            <a:ext cx="914400" cy="914400"/>
          </a:xfrm>
          <a:prstGeom prst="rect">
            <a:avLst/>
          </a:prstGeom>
        </p:spPr>
      </p:pic>
      <p:pic>
        <p:nvPicPr>
          <p:cNvPr id="17" name="Graphic 5" descr="Badge 4">
            <a:extLst>
              <a:ext uri="{FF2B5EF4-FFF2-40B4-BE49-F238E27FC236}">
                <a16:creationId xmlns:a16="http://schemas.microsoft.com/office/drawing/2014/main" id="{88246330-8261-4D69-A71F-F37A2F21130A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6036148" y="4503330"/>
            <a:ext cx="914400" cy="914400"/>
          </a:xfrm>
          <a:prstGeom prst="rect">
            <a:avLst/>
          </a:prstGeom>
        </p:spPr>
      </p:pic>
      <p:sp>
        <p:nvSpPr>
          <p:cNvPr id="18" name="矩形 17"/>
          <p:cNvSpPr/>
          <p:nvPr/>
        </p:nvSpPr>
        <p:spPr>
          <a:xfrm>
            <a:off x="1537083" y="6212287"/>
            <a:ext cx="6069834" cy="54000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none" anchor="ctr">
            <a:noAutofit/>
          </a:bodyPr>
          <a:lstStyle/>
          <a:p>
            <a:pPr algn="ctr"/>
            <a:r>
              <a:rPr lang="en-US" altLang="zh-TW" sz="3200" dirty="0">
                <a:solidFill>
                  <a:schemeClr val="accent5">
                    <a:lumMod val="50000"/>
                  </a:schemeClr>
                </a:solidFill>
              </a:rPr>
              <a:t>EYE</a:t>
            </a:r>
            <a:r>
              <a:rPr lang="zh-TW" altLang="en-US" sz="3200" dirty="0">
                <a:solidFill>
                  <a:schemeClr val="accent5">
                    <a:lumMod val="50000"/>
                  </a:schemeClr>
                </a:solidFill>
              </a:rPr>
              <a:t>会面对甚么困难及后果？</a:t>
            </a:r>
            <a:endParaRPr lang="zh-HK" altLang="en-US" sz="3200" dirty="0">
              <a:solidFill>
                <a:schemeClr val="accent5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31614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方塊 6"/>
          <p:cNvSpPr txBox="1"/>
          <p:nvPr/>
        </p:nvSpPr>
        <p:spPr>
          <a:xfrm>
            <a:off x="1684512" y="217021"/>
            <a:ext cx="5774977" cy="83099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rIns="45719">
            <a:spAutoFit/>
          </a:bodyPr>
          <a:lstStyle/>
          <a:p>
            <a:pPr lvl="0" algn="ctr" defTabSz="914400" hangingPunct="0">
              <a:defRPr sz="4800" b="1">
                <a:solidFill>
                  <a:srgbClr val="2C3E50"/>
                </a:solidFill>
                <a:latin typeface="華康中圓體"/>
                <a:ea typeface="華康中圓體"/>
                <a:cs typeface="華康中圓體"/>
                <a:sym typeface="華康中圓體"/>
              </a:defRPr>
            </a:pPr>
            <a:r>
              <a:rPr lang="zh-TW" altLang="en-US" sz="4800" b="1" kern="0" dirty="0">
                <a:solidFill>
                  <a:srgbClr val="00206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sym typeface="華康中圓體"/>
              </a:rPr>
              <a:t>阶段四： </a:t>
            </a:r>
            <a:r>
              <a:rPr lang="en-US" altLang="zh-TW" sz="4800" b="1" kern="0" noProof="0" dirty="0">
                <a:solidFill>
                  <a:srgbClr val="00206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sym typeface="華康中圓體"/>
              </a:rPr>
              <a:t>EYE</a:t>
            </a:r>
            <a:r>
              <a:rPr lang="zh-TW" altLang="en-US" sz="4800" b="1" kern="0" dirty="0">
                <a:solidFill>
                  <a:srgbClr val="00206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sym typeface="華康中圓體"/>
              </a:rPr>
              <a:t> 的结局</a:t>
            </a:r>
            <a:endParaRPr kumimoji="0" sz="4800" b="1" i="0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uLnTx/>
              <a:uFillTx/>
              <a:latin typeface="微軟正黑體" panose="020B0604030504040204" pitchFamily="34" charset="-120"/>
              <a:ea typeface="微軟正黑體" panose="020B0604030504040204" pitchFamily="34" charset="-120"/>
              <a:sym typeface="華康中圓體"/>
            </a:endParaRPr>
          </a:p>
        </p:txBody>
      </p:sp>
      <p:sp>
        <p:nvSpPr>
          <p:cNvPr id="7" name="圓角長方形"/>
          <p:cNvSpPr/>
          <p:nvPr/>
        </p:nvSpPr>
        <p:spPr>
          <a:xfrm>
            <a:off x="958651" y="1525541"/>
            <a:ext cx="3385134" cy="2088234"/>
          </a:xfrm>
          <a:prstGeom prst="roundRect">
            <a:avLst>
              <a:gd name="adj" fmla="val 16667"/>
            </a:avLst>
          </a:prstGeom>
          <a:solidFill>
            <a:schemeClr val="accent3">
              <a:lumMod val="20000"/>
              <a:lumOff val="80000"/>
            </a:schemeClr>
          </a:solidFill>
          <a:ln w="76200" cap="flat">
            <a:solidFill>
              <a:schemeClr val="accent4">
                <a:lumMod val="50000"/>
              </a:schemeClr>
            </a:solidFill>
            <a:prstDash val="solid"/>
            <a:round/>
          </a:ln>
          <a:effectLst/>
        </p:spPr>
        <p:txBody>
          <a:bodyPr wrap="square" lIns="45719" tIns="45719" rIns="45719" bIns="45719" numCol="1" anchor="ctr">
            <a:noAutofit/>
          </a:bodyPr>
          <a:lstStyle/>
          <a:p>
            <a:pPr algn="ctr">
              <a:defRPr sz="2400">
                <a:solidFill>
                  <a:srgbClr val="FFFF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endParaRPr/>
          </a:p>
        </p:txBody>
      </p:sp>
      <p:sp>
        <p:nvSpPr>
          <p:cNvPr id="8" name="圓角長方形"/>
          <p:cNvSpPr/>
          <p:nvPr/>
        </p:nvSpPr>
        <p:spPr>
          <a:xfrm>
            <a:off x="4801348" y="1525541"/>
            <a:ext cx="3384001" cy="2088234"/>
          </a:xfrm>
          <a:prstGeom prst="roundRect">
            <a:avLst>
              <a:gd name="adj" fmla="val 16667"/>
            </a:avLst>
          </a:prstGeom>
          <a:solidFill>
            <a:schemeClr val="accent3">
              <a:lumMod val="20000"/>
              <a:lumOff val="80000"/>
            </a:schemeClr>
          </a:solidFill>
          <a:ln w="76200" cap="flat">
            <a:solidFill>
              <a:schemeClr val="accent4">
                <a:lumMod val="50000"/>
              </a:schemeClr>
            </a:solidFill>
            <a:prstDash val="solid"/>
            <a:round/>
          </a:ln>
          <a:effectLst/>
        </p:spPr>
        <p:txBody>
          <a:bodyPr wrap="square" lIns="45719" tIns="45719" rIns="45719" bIns="45719" numCol="1" anchor="ctr">
            <a:noAutofit/>
          </a:bodyPr>
          <a:lstStyle/>
          <a:p>
            <a:pPr algn="ctr">
              <a:defRPr sz="3200">
                <a:solidFill>
                  <a:srgbClr val="FFFF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endParaRPr/>
          </a:p>
        </p:txBody>
      </p:sp>
      <p:sp>
        <p:nvSpPr>
          <p:cNvPr id="9" name="圓角長方形"/>
          <p:cNvSpPr/>
          <p:nvPr/>
        </p:nvSpPr>
        <p:spPr>
          <a:xfrm>
            <a:off x="4801348" y="3916530"/>
            <a:ext cx="3384001" cy="2088001"/>
          </a:xfrm>
          <a:prstGeom prst="roundRect">
            <a:avLst>
              <a:gd name="adj" fmla="val 16667"/>
            </a:avLst>
          </a:prstGeom>
          <a:solidFill>
            <a:schemeClr val="accent3">
              <a:lumMod val="20000"/>
              <a:lumOff val="80000"/>
            </a:schemeClr>
          </a:solidFill>
          <a:ln w="76200" cap="flat">
            <a:solidFill>
              <a:schemeClr val="accent4">
                <a:lumMod val="50000"/>
              </a:schemeClr>
            </a:solidFill>
            <a:prstDash val="solid"/>
            <a:round/>
          </a:ln>
          <a:effectLst/>
        </p:spPr>
        <p:txBody>
          <a:bodyPr wrap="square" lIns="45719" tIns="45719" rIns="45719" bIns="45719" numCol="1" anchor="ctr">
            <a:noAutofit/>
          </a:bodyPr>
          <a:lstStyle/>
          <a:p>
            <a:pPr algn="ctr">
              <a:defRPr sz="3200">
                <a:solidFill>
                  <a:srgbClr val="FFFF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endParaRPr/>
          </a:p>
        </p:txBody>
      </p:sp>
      <p:sp>
        <p:nvSpPr>
          <p:cNvPr id="10" name="圓角長方形"/>
          <p:cNvSpPr/>
          <p:nvPr/>
        </p:nvSpPr>
        <p:spPr>
          <a:xfrm>
            <a:off x="958651" y="3916530"/>
            <a:ext cx="3385135" cy="2088001"/>
          </a:xfrm>
          <a:prstGeom prst="roundRect">
            <a:avLst>
              <a:gd name="adj" fmla="val 16667"/>
            </a:avLst>
          </a:prstGeom>
          <a:solidFill>
            <a:schemeClr val="accent3">
              <a:lumMod val="20000"/>
              <a:lumOff val="80000"/>
            </a:schemeClr>
          </a:solidFill>
          <a:ln w="76200" cap="flat">
            <a:solidFill>
              <a:schemeClr val="accent4">
                <a:lumMod val="50000"/>
              </a:schemeClr>
            </a:solidFill>
            <a:prstDash val="solid"/>
            <a:round/>
          </a:ln>
          <a:effectLst/>
        </p:spPr>
        <p:txBody>
          <a:bodyPr wrap="square" lIns="45719" tIns="45719" rIns="45719" bIns="45719" numCol="1" anchor="ctr">
            <a:noAutofit/>
          </a:bodyPr>
          <a:lstStyle/>
          <a:p>
            <a:pPr algn="ctr">
              <a:defRPr sz="2800">
                <a:solidFill>
                  <a:srgbClr val="FFFF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endParaRPr/>
          </a:p>
        </p:txBody>
      </p:sp>
      <p:sp>
        <p:nvSpPr>
          <p:cNvPr id="14" name="有些PTGF在…"/>
          <p:cNvSpPr txBox="1"/>
          <p:nvPr/>
        </p:nvSpPr>
        <p:spPr>
          <a:xfrm>
            <a:off x="4988733" y="4175701"/>
            <a:ext cx="3009230" cy="156965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9" tIns="45719" rIns="45719" bIns="45719" numCol="1" anchor="ctr">
            <a:spAutoFit/>
          </a:bodyPr>
          <a:lstStyle>
            <a:defPPr>
              <a:defRPr lang="en-US"/>
            </a:defPPr>
            <a:lvl1pPr algn="ctr">
              <a:defRPr sz="3200" b="0">
                <a:solidFill>
                  <a:schemeClr val="accent4">
                    <a:lumMod val="75000"/>
                  </a:schemeClr>
                </a:solidFill>
                <a:latin typeface="標楷體"/>
                <a:ea typeface="標楷體"/>
                <a:cs typeface="標楷體"/>
              </a:defRPr>
            </a:lvl1pPr>
          </a:lstStyle>
          <a:p>
            <a:r>
              <a:rPr lang="zh-TW" altLang="en-US" dirty="0">
                <a:sym typeface="標楷體"/>
              </a:rPr>
              <a:t>警察放蛇，被控以「为不道德目的而唆使他人」</a:t>
            </a:r>
          </a:p>
        </p:txBody>
      </p:sp>
      <p:pic>
        <p:nvPicPr>
          <p:cNvPr id="16" name="Graphic 4" descr="Badge 1">
            <a:extLst>
              <a:ext uri="{FF2B5EF4-FFF2-40B4-BE49-F238E27FC236}">
                <a16:creationId xmlns:a16="http://schemas.microsoft.com/office/drawing/2014/main" id="{D4B4816C-1A9D-4D32-A86C-3BFF211BCB8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194018" y="2112457"/>
            <a:ext cx="914400" cy="914400"/>
          </a:xfrm>
          <a:prstGeom prst="rect">
            <a:avLst/>
          </a:prstGeom>
        </p:spPr>
      </p:pic>
      <p:pic>
        <p:nvPicPr>
          <p:cNvPr id="17" name="Graphic 2" descr="Badge">
            <a:extLst>
              <a:ext uri="{FF2B5EF4-FFF2-40B4-BE49-F238E27FC236}">
                <a16:creationId xmlns:a16="http://schemas.microsoft.com/office/drawing/2014/main" id="{63C36F4F-F768-4041-8E10-71376FF3CBA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6036148" y="2112458"/>
            <a:ext cx="914400" cy="914400"/>
          </a:xfrm>
          <a:prstGeom prst="rect">
            <a:avLst/>
          </a:prstGeom>
        </p:spPr>
      </p:pic>
      <p:pic>
        <p:nvPicPr>
          <p:cNvPr id="18" name="Graphic 3" descr="Badge 3">
            <a:extLst>
              <a:ext uri="{FF2B5EF4-FFF2-40B4-BE49-F238E27FC236}">
                <a16:creationId xmlns:a16="http://schemas.microsoft.com/office/drawing/2014/main" id="{C17EDBE6-FA13-45EF-8A46-0B7652BE74C5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2194018" y="4503330"/>
            <a:ext cx="914400" cy="914400"/>
          </a:xfrm>
          <a:prstGeom prst="rect">
            <a:avLst/>
          </a:prstGeom>
        </p:spPr>
      </p:pic>
      <p:sp>
        <p:nvSpPr>
          <p:cNvPr id="19" name="矩形 18"/>
          <p:cNvSpPr/>
          <p:nvPr/>
        </p:nvSpPr>
        <p:spPr>
          <a:xfrm>
            <a:off x="1537083" y="6212287"/>
            <a:ext cx="6069834" cy="54000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none" anchor="ctr">
            <a:noAutofit/>
          </a:bodyPr>
          <a:lstStyle/>
          <a:p>
            <a:pPr algn="ctr"/>
            <a:r>
              <a:rPr lang="en-US" altLang="zh-TW" sz="3200" dirty="0">
                <a:solidFill>
                  <a:schemeClr val="accent5">
                    <a:lumMod val="50000"/>
                  </a:schemeClr>
                </a:solidFill>
              </a:rPr>
              <a:t>EYE</a:t>
            </a:r>
            <a:r>
              <a:rPr lang="zh-TW" altLang="en-US" sz="3200" dirty="0">
                <a:solidFill>
                  <a:schemeClr val="accent5">
                    <a:lumMod val="50000"/>
                  </a:schemeClr>
                </a:solidFill>
              </a:rPr>
              <a:t>会面对甚么困难及后果？</a:t>
            </a:r>
            <a:endParaRPr lang="zh-HK" altLang="en-US" sz="3200" dirty="0">
              <a:solidFill>
                <a:schemeClr val="accent5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19406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方塊 6"/>
          <p:cNvSpPr txBox="1"/>
          <p:nvPr/>
        </p:nvSpPr>
        <p:spPr>
          <a:xfrm>
            <a:off x="1684512" y="217021"/>
            <a:ext cx="5774977" cy="83099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rIns="45719">
            <a:spAutoFit/>
          </a:bodyPr>
          <a:lstStyle/>
          <a:p>
            <a:pPr lvl="0" algn="ctr" defTabSz="914400" hangingPunct="0">
              <a:defRPr sz="4800" b="1">
                <a:solidFill>
                  <a:srgbClr val="2C3E50"/>
                </a:solidFill>
                <a:latin typeface="華康中圓體"/>
                <a:ea typeface="華康中圓體"/>
                <a:cs typeface="華康中圓體"/>
                <a:sym typeface="華康中圓體"/>
              </a:defRPr>
            </a:pPr>
            <a:r>
              <a:rPr lang="zh-TW" altLang="en-US" sz="4800" b="1" kern="0" dirty="0">
                <a:solidFill>
                  <a:srgbClr val="00206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sym typeface="華康中圓體"/>
              </a:rPr>
              <a:t>阶段四： </a:t>
            </a:r>
            <a:r>
              <a:rPr lang="en-US" altLang="zh-TW" sz="4800" b="1" kern="0" noProof="0" dirty="0">
                <a:solidFill>
                  <a:srgbClr val="00206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sym typeface="華康中圓體"/>
              </a:rPr>
              <a:t>EYE</a:t>
            </a:r>
            <a:r>
              <a:rPr lang="zh-TW" altLang="en-US" sz="4800" b="1" kern="0" dirty="0">
                <a:solidFill>
                  <a:srgbClr val="00206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sym typeface="華康中圓體"/>
              </a:rPr>
              <a:t> 的结局</a:t>
            </a:r>
            <a:endParaRPr kumimoji="0" sz="4800" b="1" i="0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uLnTx/>
              <a:uFillTx/>
              <a:latin typeface="微軟正黑體" panose="020B0604030504040204" pitchFamily="34" charset="-120"/>
              <a:ea typeface="微軟正黑體" panose="020B0604030504040204" pitchFamily="34" charset="-120"/>
              <a:sym typeface="華康中圓體"/>
            </a:endParaRPr>
          </a:p>
        </p:txBody>
      </p:sp>
      <p:sp>
        <p:nvSpPr>
          <p:cNvPr id="7" name="圓角長方形"/>
          <p:cNvSpPr/>
          <p:nvPr/>
        </p:nvSpPr>
        <p:spPr>
          <a:xfrm>
            <a:off x="958651" y="1525541"/>
            <a:ext cx="3385134" cy="2088234"/>
          </a:xfrm>
          <a:prstGeom prst="roundRect">
            <a:avLst>
              <a:gd name="adj" fmla="val 16667"/>
            </a:avLst>
          </a:prstGeom>
          <a:solidFill>
            <a:schemeClr val="accent3">
              <a:lumMod val="20000"/>
              <a:lumOff val="80000"/>
            </a:schemeClr>
          </a:solidFill>
          <a:ln w="76200" cap="flat">
            <a:solidFill>
              <a:schemeClr val="accent4">
                <a:lumMod val="50000"/>
              </a:schemeClr>
            </a:solidFill>
            <a:prstDash val="solid"/>
            <a:round/>
          </a:ln>
          <a:effectLst/>
        </p:spPr>
        <p:txBody>
          <a:bodyPr wrap="square" lIns="45719" tIns="45719" rIns="45719" bIns="45719" numCol="1" anchor="ctr">
            <a:noAutofit/>
          </a:bodyPr>
          <a:lstStyle/>
          <a:p>
            <a:pPr algn="ctr">
              <a:defRPr sz="2400">
                <a:solidFill>
                  <a:srgbClr val="FFFF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endParaRPr/>
          </a:p>
        </p:txBody>
      </p:sp>
      <p:sp>
        <p:nvSpPr>
          <p:cNvPr id="8" name="圓角長方形"/>
          <p:cNvSpPr/>
          <p:nvPr/>
        </p:nvSpPr>
        <p:spPr>
          <a:xfrm>
            <a:off x="4801348" y="1525541"/>
            <a:ext cx="3384001" cy="2088234"/>
          </a:xfrm>
          <a:prstGeom prst="roundRect">
            <a:avLst>
              <a:gd name="adj" fmla="val 16667"/>
            </a:avLst>
          </a:prstGeom>
          <a:solidFill>
            <a:schemeClr val="accent3">
              <a:lumMod val="20000"/>
              <a:lumOff val="80000"/>
            </a:schemeClr>
          </a:solidFill>
          <a:ln w="76200" cap="flat">
            <a:solidFill>
              <a:schemeClr val="accent4">
                <a:lumMod val="50000"/>
              </a:schemeClr>
            </a:solidFill>
            <a:prstDash val="solid"/>
            <a:round/>
          </a:ln>
          <a:effectLst/>
        </p:spPr>
        <p:txBody>
          <a:bodyPr wrap="square" lIns="45719" tIns="45719" rIns="45719" bIns="45719" numCol="1" anchor="ctr">
            <a:noAutofit/>
          </a:bodyPr>
          <a:lstStyle/>
          <a:p>
            <a:pPr algn="ctr">
              <a:defRPr sz="3200">
                <a:solidFill>
                  <a:srgbClr val="FFFF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endParaRPr/>
          </a:p>
        </p:txBody>
      </p:sp>
      <p:sp>
        <p:nvSpPr>
          <p:cNvPr id="9" name="圓角長方形"/>
          <p:cNvSpPr/>
          <p:nvPr/>
        </p:nvSpPr>
        <p:spPr>
          <a:xfrm>
            <a:off x="4801348" y="3916530"/>
            <a:ext cx="3384001" cy="2088001"/>
          </a:xfrm>
          <a:prstGeom prst="roundRect">
            <a:avLst>
              <a:gd name="adj" fmla="val 16667"/>
            </a:avLst>
          </a:prstGeom>
          <a:solidFill>
            <a:schemeClr val="accent3">
              <a:lumMod val="20000"/>
              <a:lumOff val="80000"/>
            </a:schemeClr>
          </a:solidFill>
          <a:ln w="76200" cap="flat">
            <a:solidFill>
              <a:schemeClr val="accent4">
                <a:lumMod val="50000"/>
              </a:schemeClr>
            </a:solidFill>
            <a:prstDash val="solid"/>
            <a:round/>
          </a:ln>
          <a:effectLst/>
        </p:spPr>
        <p:txBody>
          <a:bodyPr wrap="square" lIns="45719" tIns="45719" rIns="45719" bIns="45719" numCol="1" anchor="ctr">
            <a:noAutofit/>
          </a:bodyPr>
          <a:lstStyle/>
          <a:p>
            <a:pPr algn="ctr">
              <a:defRPr sz="3200">
                <a:solidFill>
                  <a:srgbClr val="FFFF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endParaRPr/>
          </a:p>
        </p:txBody>
      </p:sp>
      <p:sp>
        <p:nvSpPr>
          <p:cNvPr id="10" name="圓角長方形"/>
          <p:cNvSpPr/>
          <p:nvPr/>
        </p:nvSpPr>
        <p:spPr>
          <a:xfrm>
            <a:off x="958651" y="3916530"/>
            <a:ext cx="3385135" cy="2088001"/>
          </a:xfrm>
          <a:prstGeom prst="roundRect">
            <a:avLst>
              <a:gd name="adj" fmla="val 16667"/>
            </a:avLst>
          </a:prstGeom>
          <a:solidFill>
            <a:schemeClr val="accent3">
              <a:lumMod val="20000"/>
              <a:lumOff val="80000"/>
            </a:schemeClr>
          </a:solidFill>
          <a:ln w="76200" cap="flat">
            <a:solidFill>
              <a:schemeClr val="accent4">
                <a:lumMod val="50000"/>
              </a:schemeClr>
            </a:solidFill>
            <a:prstDash val="solid"/>
            <a:round/>
          </a:ln>
          <a:effectLst/>
        </p:spPr>
        <p:txBody>
          <a:bodyPr wrap="square" lIns="45719" tIns="45719" rIns="45719" bIns="45719" numCol="1" anchor="ctr">
            <a:noAutofit/>
          </a:bodyPr>
          <a:lstStyle/>
          <a:p>
            <a:pPr algn="ctr">
              <a:defRPr sz="2800">
                <a:solidFill>
                  <a:srgbClr val="FFFF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endParaRPr/>
          </a:p>
        </p:txBody>
      </p:sp>
      <p:sp>
        <p:nvSpPr>
          <p:cNvPr id="11" name="有些PTGF在…"/>
          <p:cNvSpPr txBox="1"/>
          <p:nvPr/>
        </p:nvSpPr>
        <p:spPr>
          <a:xfrm>
            <a:off x="1146603" y="1784830"/>
            <a:ext cx="3009230" cy="156965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9" tIns="45719" rIns="45719" bIns="45719" numCol="1" anchor="ctr">
            <a:spAutoFit/>
          </a:bodyPr>
          <a:lstStyle>
            <a:defPPr>
              <a:defRPr lang="en-US"/>
            </a:defPPr>
            <a:lvl1pPr algn="ctr">
              <a:defRPr sz="3600" b="0">
                <a:solidFill>
                  <a:schemeClr val="accent4">
                    <a:lumMod val="75000"/>
                  </a:schemeClr>
                </a:solidFill>
                <a:latin typeface="標楷體"/>
                <a:ea typeface="標楷體"/>
                <a:cs typeface="標楷體"/>
              </a:defRPr>
            </a:lvl1pPr>
          </a:lstStyle>
          <a:p>
            <a:r>
              <a:rPr lang="zh-TW" altLang="en-US" sz="3200" dirty="0">
                <a:sym typeface="標楷體"/>
              </a:rPr>
              <a:t>被交易对象偷拍及勒索，需以大量金钱解决</a:t>
            </a:r>
          </a:p>
        </p:txBody>
      </p:sp>
      <p:sp>
        <p:nvSpPr>
          <p:cNvPr id="12" name="有些PTGF在…"/>
          <p:cNvSpPr txBox="1"/>
          <p:nvPr/>
        </p:nvSpPr>
        <p:spPr>
          <a:xfrm>
            <a:off x="4988733" y="2031049"/>
            <a:ext cx="3009230" cy="107721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9" tIns="45719" rIns="45719" bIns="45719" numCol="1" anchor="ctr">
            <a:spAutoFit/>
          </a:bodyPr>
          <a:lstStyle>
            <a:defPPr>
              <a:defRPr lang="en-US"/>
            </a:defPPr>
            <a:lvl1pPr algn="ctr">
              <a:defRPr sz="3200" b="0">
                <a:solidFill>
                  <a:schemeClr val="accent4">
                    <a:lumMod val="75000"/>
                  </a:schemeClr>
                </a:solidFill>
                <a:latin typeface="標楷體"/>
                <a:ea typeface="標楷體"/>
                <a:cs typeface="標楷體"/>
              </a:defRPr>
            </a:lvl1pPr>
          </a:lstStyle>
          <a:p>
            <a:r>
              <a:rPr lang="zh-TW" altLang="en-US" dirty="0">
                <a:sym typeface="標楷體"/>
              </a:rPr>
              <a:t>被家人揭发，</a:t>
            </a:r>
          </a:p>
          <a:p>
            <a:r>
              <a:rPr lang="zh-TW" altLang="en-US" dirty="0">
                <a:sym typeface="標楷體"/>
              </a:rPr>
              <a:t>家庭关系破裂</a:t>
            </a:r>
          </a:p>
        </p:txBody>
      </p:sp>
      <p:sp>
        <p:nvSpPr>
          <p:cNvPr id="14" name="有些PTGF在…"/>
          <p:cNvSpPr txBox="1"/>
          <p:nvPr/>
        </p:nvSpPr>
        <p:spPr>
          <a:xfrm>
            <a:off x="4988733" y="4175701"/>
            <a:ext cx="3009230" cy="156965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9" tIns="45719" rIns="45719" bIns="45719" numCol="1" anchor="ctr">
            <a:spAutoFit/>
          </a:bodyPr>
          <a:lstStyle>
            <a:defPPr>
              <a:defRPr lang="en-US"/>
            </a:defPPr>
            <a:lvl1pPr algn="ctr">
              <a:defRPr sz="3200" b="0">
                <a:solidFill>
                  <a:schemeClr val="accent4">
                    <a:lumMod val="75000"/>
                  </a:schemeClr>
                </a:solidFill>
                <a:latin typeface="標楷體"/>
                <a:ea typeface="標楷體"/>
                <a:cs typeface="標楷體"/>
              </a:defRPr>
            </a:lvl1pPr>
          </a:lstStyle>
          <a:p>
            <a:r>
              <a:rPr lang="zh-TW" altLang="en-US" dirty="0">
                <a:sym typeface="標楷體"/>
              </a:rPr>
              <a:t>警察放蛇，被控以「为不道德目的而唆使他人」</a:t>
            </a:r>
          </a:p>
        </p:txBody>
      </p:sp>
      <p:sp>
        <p:nvSpPr>
          <p:cNvPr id="15" name="有些PTGF在…"/>
          <p:cNvSpPr txBox="1"/>
          <p:nvPr/>
        </p:nvSpPr>
        <p:spPr>
          <a:xfrm>
            <a:off x="1271015" y="4175701"/>
            <a:ext cx="2948825" cy="156965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9" tIns="45719" rIns="45719" bIns="45719" numCol="1" anchor="ctr">
            <a:spAutoFit/>
          </a:bodyPr>
          <a:lstStyle>
            <a:defPPr>
              <a:defRPr lang="en-US"/>
            </a:defPPr>
            <a:lvl1pPr algn="ctr">
              <a:defRPr sz="3200" b="0">
                <a:solidFill>
                  <a:schemeClr val="accent4">
                    <a:lumMod val="75000"/>
                  </a:schemeClr>
                </a:solidFill>
                <a:latin typeface="標楷體"/>
                <a:ea typeface="標楷體"/>
                <a:cs typeface="標楷體"/>
              </a:defRPr>
            </a:lvl1pPr>
          </a:lstStyle>
          <a:p>
            <a:r>
              <a:rPr lang="zh-TW" altLang="en-US" dirty="0">
                <a:sym typeface="標楷體"/>
              </a:rPr>
              <a:t>性交后出现不适，需看医生，发现</a:t>
            </a:r>
            <a:br>
              <a:rPr lang="en-US" altLang="zh-TW" dirty="0">
                <a:sym typeface="標楷體"/>
              </a:rPr>
            </a:br>
            <a:r>
              <a:rPr lang="zh-TW" altLang="en-US" dirty="0">
                <a:sym typeface="標楷體"/>
              </a:rPr>
              <a:t>意外怀孕</a:t>
            </a:r>
          </a:p>
        </p:txBody>
      </p:sp>
      <p:sp>
        <p:nvSpPr>
          <p:cNvPr id="16" name="矩形 15"/>
          <p:cNvSpPr/>
          <p:nvPr/>
        </p:nvSpPr>
        <p:spPr>
          <a:xfrm>
            <a:off x="1537083" y="6212287"/>
            <a:ext cx="6069834" cy="54000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none" anchor="ctr">
            <a:noAutofit/>
          </a:bodyPr>
          <a:lstStyle/>
          <a:p>
            <a:pPr algn="ctr"/>
            <a:r>
              <a:rPr lang="en-US" altLang="zh-TW" sz="3200" dirty="0">
                <a:solidFill>
                  <a:schemeClr val="accent5">
                    <a:lumMod val="50000"/>
                  </a:schemeClr>
                </a:solidFill>
              </a:rPr>
              <a:t>EYE</a:t>
            </a:r>
            <a:r>
              <a:rPr lang="zh-TW" altLang="en-US" sz="3200" dirty="0">
                <a:solidFill>
                  <a:schemeClr val="accent5">
                    <a:lumMod val="50000"/>
                  </a:schemeClr>
                </a:solidFill>
              </a:rPr>
              <a:t>会面对甚么困难及后果？</a:t>
            </a:r>
            <a:endParaRPr lang="zh-HK" altLang="en-US" sz="3200" dirty="0">
              <a:solidFill>
                <a:schemeClr val="accent5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68182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22" name="雲朵形圖說文字 15"/>
          <p:cNvGrpSpPr/>
          <p:nvPr/>
        </p:nvGrpSpPr>
        <p:grpSpPr>
          <a:xfrm>
            <a:off x="515834" y="1498503"/>
            <a:ext cx="7804200" cy="5193116"/>
            <a:chOff x="0" y="0"/>
            <a:chExt cx="7804199" cy="5193114"/>
          </a:xfrm>
        </p:grpSpPr>
        <p:grpSp>
          <p:nvGrpSpPr>
            <p:cNvPr id="2020" name="群組"/>
            <p:cNvGrpSpPr/>
            <p:nvPr/>
          </p:nvGrpSpPr>
          <p:grpSpPr>
            <a:xfrm>
              <a:off x="0" y="0"/>
              <a:ext cx="7804199" cy="5193114"/>
              <a:chOff x="0" y="0"/>
              <a:chExt cx="7804198" cy="5193113"/>
            </a:xfrm>
          </p:grpSpPr>
          <p:sp>
            <p:nvSpPr>
              <p:cNvPr id="2015" name="形狀"/>
              <p:cNvSpPr/>
              <p:nvPr/>
            </p:nvSpPr>
            <p:spPr>
              <a:xfrm>
                <a:off x="233331" y="-1"/>
                <a:ext cx="7570868" cy="425673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879" h="20684" extrusionOk="0">
                    <a:moveTo>
                      <a:pt x="1901" y="6800"/>
                    </a:moveTo>
                    <a:lnTo>
                      <a:pt x="1901" y="6800"/>
                    </a:lnTo>
                    <a:cubicBezTo>
                      <a:pt x="1658" y="4397"/>
                      <a:pt x="2907" y="2184"/>
                      <a:pt x="4691" y="1857"/>
                    </a:cubicBezTo>
                    <a:cubicBezTo>
                      <a:pt x="5414" y="1724"/>
                      <a:pt x="6149" y="1922"/>
                      <a:pt x="6778" y="2419"/>
                    </a:cubicBezTo>
                    <a:lnTo>
                      <a:pt x="6778" y="2419"/>
                    </a:lnTo>
                    <a:cubicBezTo>
                      <a:pt x="7445" y="725"/>
                      <a:pt x="9003" y="82"/>
                      <a:pt x="10259" y="981"/>
                    </a:cubicBezTo>
                    <a:cubicBezTo>
                      <a:pt x="10478" y="1139"/>
                      <a:pt x="10680" y="1338"/>
                      <a:pt x="10857" y="1573"/>
                    </a:cubicBezTo>
                    <a:lnTo>
                      <a:pt x="10857" y="1573"/>
                    </a:lnTo>
                    <a:cubicBezTo>
                      <a:pt x="11377" y="169"/>
                      <a:pt x="12642" y="-401"/>
                      <a:pt x="13683" y="299"/>
                    </a:cubicBezTo>
                    <a:cubicBezTo>
                      <a:pt x="13971" y="493"/>
                      <a:pt x="14223" y="774"/>
                      <a:pt x="14418" y="1119"/>
                    </a:cubicBezTo>
                    <a:cubicBezTo>
                      <a:pt x="15255" y="-209"/>
                      <a:pt x="16734" y="-373"/>
                      <a:pt x="17722" y="753"/>
                    </a:cubicBezTo>
                    <a:cubicBezTo>
                      <a:pt x="18137" y="1226"/>
                      <a:pt x="18417" y="1878"/>
                      <a:pt x="18513" y="2598"/>
                    </a:cubicBezTo>
                    <a:lnTo>
                      <a:pt x="18513" y="2598"/>
                    </a:lnTo>
                    <a:cubicBezTo>
                      <a:pt x="19885" y="3102"/>
                      <a:pt x="20694" y="5013"/>
                      <a:pt x="20321" y="6865"/>
                    </a:cubicBezTo>
                    <a:cubicBezTo>
                      <a:pt x="20289" y="7020"/>
                      <a:pt x="20250" y="7173"/>
                      <a:pt x="20203" y="7321"/>
                    </a:cubicBezTo>
                    <a:lnTo>
                      <a:pt x="20203" y="7321"/>
                    </a:lnTo>
                    <a:cubicBezTo>
                      <a:pt x="21303" y="9251"/>
                      <a:pt x="21034" y="12017"/>
                      <a:pt x="19601" y="13499"/>
                    </a:cubicBezTo>
                    <a:cubicBezTo>
                      <a:pt x="19156" y="13961"/>
                      <a:pt x="18629" y="14259"/>
                      <a:pt x="18072" y="14367"/>
                    </a:cubicBezTo>
                    <a:cubicBezTo>
                      <a:pt x="18072" y="16443"/>
                      <a:pt x="16822" y="18126"/>
                      <a:pt x="15280" y="18126"/>
                    </a:cubicBezTo>
                    <a:cubicBezTo>
                      <a:pt x="14757" y="18126"/>
                      <a:pt x="14245" y="17928"/>
                      <a:pt x="13801" y="17556"/>
                    </a:cubicBezTo>
                    <a:lnTo>
                      <a:pt x="13801" y="17556"/>
                    </a:lnTo>
                    <a:cubicBezTo>
                      <a:pt x="13280" y="19883"/>
                      <a:pt x="11460" y="21199"/>
                      <a:pt x="9738" y="20494"/>
                    </a:cubicBezTo>
                    <a:cubicBezTo>
                      <a:pt x="9016" y="20199"/>
                      <a:pt x="8392" y="19574"/>
                      <a:pt x="7973" y="18727"/>
                    </a:cubicBezTo>
                    <a:cubicBezTo>
                      <a:pt x="6209" y="20160"/>
                      <a:pt x="3920" y="19389"/>
                      <a:pt x="2859" y="17004"/>
                    </a:cubicBezTo>
                    <a:cubicBezTo>
                      <a:pt x="2846" y="16974"/>
                      <a:pt x="2833" y="16944"/>
                      <a:pt x="2820" y="16914"/>
                    </a:cubicBezTo>
                    <a:lnTo>
                      <a:pt x="2820" y="16914"/>
                    </a:lnTo>
                    <a:cubicBezTo>
                      <a:pt x="1666" y="17096"/>
                      <a:pt x="620" y="15986"/>
                      <a:pt x="485" y="14435"/>
                    </a:cubicBezTo>
                    <a:cubicBezTo>
                      <a:pt x="412" y="13608"/>
                      <a:pt x="615" y="12780"/>
                      <a:pt x="1038" y="12172"/>
                    </a:cubicBezTo>
                    <a:lnTo>
                      <a:pt x="1038" y="12172"/>
                    </a:lnTo>
                    <a:cubicBezTo>
                      <a:pt x="39" y="11379"/>
                      <a:pt x="-297" y="9639"/>
                      <a:pt x="288" y="8285"/>
                    </a:cubicBezTo>
                    <a:cubicBezTo>
                      <a:pt x="626" y="7504"/>
                      <a:pt x="1218" y="6988"/>
                      <a:pt x="1883" y="6895"/>
                    </a:cubicBezTo>
                    <a:close/>
                  </a:path>
                </a:pathLst>
              </a:custGeom>
              <a:solidFill>
                <a:srgbClr val="F7ECD7"/>
              </a:solidFill>
              <a:ln w="25400" cap="flat">
                <a:solidFill>
                  <a:srgbClr val="003300"/>
                </a:solidFill>
                <a:prstDash val="solid"/>
                <a:round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marL="0" marR="0" lvl="0" indent="0" algn="l" defTabSz="914400" rtl="0" eaLnBrk="1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4400">
                    <a:solidFill>
                      <a:srgbClr val="C00000"/>
                    </a:solidFill>
                    <a:latin typeface="標楷體"/>
                    <a:ea typeface="標楷體"/>
                    <a:cs typeface="標楷體"/>
                    <a:sym typeface="標楷體"/>
                  </a:defRPr>
                </a:pPr>
                <a:endParaRPr kumimoji="0" sz="4400" b="0" i="0" u="none" strike="noStrike" kern="0" cap="none" spc="0" normalizeH="0" baseline="0" noProof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標楷體"/>
                  <a:ea typeface="標楷體"/>
                  <a:sym typeface="標楷體"/>
                </a:endParaRPr>
              </a:p>
            </p:txBody>
          </p:sp>
          <p:sp>
            <p:nvSpPr>
              <p:cNvPr id="2016" name="圓形"/>
              <p:cNvSpPr/>
              <p:nvPr/>
            </p:nvSpPr>
            <p:spPr>
              <a:xfrm>
                <a:off x="929392" y="3835656"/>
                <a:ext cx="708079" cy="708079"/>
              </a:xfrm>
              <a:prstGeom prst="ellipse">
                <a:avLst/>
              </a:prstGeom>
              <a:solidFill>
                <a:srgbClr val="F7ECD7"/>
              </a:solidFill>
              <a:ln w="25400" cap="flat">
                <a:solidFill>
                  <a:srgbClr val="003300"/>
                </a:solidFill>
                <a:prstDash val="solid"/>
                <a:round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marL="0" marR="0" lvl="0" indent="0" algn="l" defTabSz="914400" rtl="0" eaLnBrk="1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4400">
                    <a:solidFill>
                      <a:srgbClr val="C00000"/>
                    </a:solidFill>
                    <a:latin typeface="標楷體"/>
                    <a:ea typeface="標楷體"/>
                    <a:cs typeface="標楷體"/>
                    <a:sym typeface="標楷體"/>
                  </a:defRPr>
                </a:pPr>
                <a:endParaRPr kumimoji="0" sz="4400" b="0" i="0" u="none" strike="noStrike" kern="0" cap="none" spc="0" normalizeH="0" baseline="0" noProof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標楷體"/>
                  <a:ea typeface="標楷體"/>
                  <a:sym typeface="標楷體"/>
                </a:endParaRPr>
              </a:p>
            </p:txBody>
          </p:sp>
          <p:sp>
            <p:nvSpPr>
              <p:cNvPr id="2017" name="圓形"/>
              <p:cNvSpPr/>
              <p:nvPr/>
            </p:nvSpPr>
            <p:spPr>
              <a:xfrm>
                <a:off x="370726" y="4467763"/>
                <a:ext cx="472053" cy="472053"/>
              </a:xfrm>
              <a:prstGeom prst="ellipse">
                <a:avLst/>
              </a:prstGeom>
              <a:solidFill>
                <a:srgbClr val="F7ECD7"/>
              </a:solidFill>
              <a:ln w="25400" cap="flat">
                <a:solidFill>
                  <a:srgbClr val="003300"/>
                </a:solidFill>
                <a:prstDash val="solid"/>
                <a:round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marL="0" marR="0" lvl="0" indent="0" algn="l" defTabSz="914400" rtl="0" eaLnBrk="1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4400">
                    <a:solidFill>
                      <a:srgbClr val="C00000"/>
                    </a:solidFill>
                    <a:latin typeface="標楷體"/>
                    <a:ea typeface="標楷體"/>
                    <a:cs typeface="標楷體"/>
                    <a:sym typeface="標楷體"/>
                  </a:defRPr>
                </a:pPr>
                <a:endParaRPr kumimoji="0" sz="4400" b="0" i="0" u="none" strike="noStrike" kern="0" cap="none" spc="0" normalizeH="0" baseline="0" noProof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標楷體"/>
                  <a:ea typeface="標楷體"/>
                  <a:sym typeface="標楷體"/>
                </a:endParaRPr>
              </a:p>
            </p:txBody>
          </p:sp>
          <p:sp>
            <p:nvSpPr>
              <p:cNvPr id="2018" name="圓形"/>
              <p:cNvSpPr/>
              <p:nvPr/>
            </p:nvSpPr>
            <p:spPr>
              <a:xfrm>
                <a:off x="0" y="4957087"/>
                <a:ext cx="236027" cy="236027"/>
              </a:xfrm>
              <a:prstGeom prst="ellipse">
                <a:avLst/>
              </a:prstGeom>
              <a:solidFill>
                <a:srgbClr val="F7ECD7"/>
              </a:solidFill>
              <a:ln w="25400" cap="flat">
                <a:solidFill>
                  <a:srgbClr val="003300"/>
                </a:solidFill>
                <a:prstDash val="solid"/>
                <a:round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marL="0" marR="0" lvl="0" indent="0" algn="l" defTabSz="914400" rtl="0" eaLnBrk="1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4400">
                    <a:solidFill>
                      <a:srgbClr val="C00000"/>
                    </a:solidFill>
                    <a:latin typeface="標楷體"/>
                    <a:ea typeface="標楷體"/>
                    <a:cs typeface="標楷體"/>
                    <a:sym typeface="標楷體"/>
                  </a:defRPr>
                </a:pPr>
                <a:endParaRPr kumimoji="0" sz="4400" b="0" i="0" u="none" strike="noStrike" kern="0" cap="none" spc="0" normalizeH="0" baseline="0" noProof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標楷體"/>
                  <a:ea typeface="標楷體"/>
                  <a:sym typeface="標楷體"/>
                </a:endParaRPr>
              </a:p>
            </p:txBody>
          </p:sp>
          <p:sp>
            <p:nvSpPr>
              <p:cNvPr id="2019" name="形狀"/>
              <p:cNvSpPr/>
              <p:nvPr/>
            </p:nvSpPr>
            <p:spPr>
              <a:xfrm>
                <a:off x="617763" y="216450"/>
                <a:ext cx="6937442" cy="361410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380" y="14010"/>
                    </a:moveTo>
                    <a:lnTo>
                      <a:pt x="1380" y="14010"/>
                    </a:lnTo>
                    <a:cubicBezTo>
                      <a:pt x="899" y="14066"/>
                      <a:pt x="417" y="13902"/>
                      <a:pt x="0" y="13542"/>
                    </a:cubicBezTo>
                    <a:moveTo>
                      <a:pt x="2598" y="19137"/>
                    </a:moveTo>
                    <a:lnTo>
                      <a:pt x="2598" y="19137"/>
                    </a:lnTo>
                    <a:cubicBezTo>
                      <a:pt x="2405" y="19250"/>
                      <a:pt x="2202" y="19325"/>
                      <a:pt x="1994" y="19361"/>
                    </a:cubicBezTo>
                    <a:moveTo>
                      <a:pt x="7802" y="21600"/>
                    </a:moveTo>
                    <a:lnTo>
                      <a:pt x="7802" y="21600"/>
                    </a:lnTo>
                    <a:cubicBezTo>
                      <a:pt x="7657" y="21279"/>
                      <a:pt x="7535" y="20936"/>
                      <a:pt x="7438" y="20577"/>
                    </a:cubicBezTo>
                    <a:moveTo>
                      <a:pt x="14532" y="19050"/>
                    </a:moveTo>
                    <a:cubicBezTo>
                      <a:pt x="14510" y="19430"/>
                      <a:pt x="14462" y="19806"/>
                      <a:pt x="14386" y="20172"/>
                    </a:cubicBezTo>
                    <a:moveTo>
                      <a:pt x="17421" y="12116"/>
                    </a:moveTo>
                    <a:lnTo>
                      <a:pt x="17421" y="12116"/>
                    </a:lnTo>
                    <a:cubicBezTo>
                      <a:pt x="18505" y="12890"/>
                      <a:pt x="19193" y="14504"/>
                      <a:pt x="19193" y="16273"/>
                    </a:cubicBezTo>
                    <a:moveTo>
                      <a:pt x="21600" y="7649"/>
                    </a:moveTo>
                    <a:cubicBezTo>
                      <a:pt x="21423" y="8256"/>
                      <a:pt x="21153" y="8794"/>
                      <a:pt x="20811" y="9222"/>
                    </a:cubicBezTo>
                    <a:moveTo>
                      <a:pt x="19707" y="1814"/>
                    </a:moveTo>
                    <a:cubicBezTo>
                      <a:pt x="19737" y="2059"/>
                      <a:pt x="19751" y="2307"/>
                      <a:pt x="19749" y="2556"/>
                    </a:cubicBezTo>
                    <a:moveTo>
                      <a:pt x="14668" y="947"/>
                    </a:moveTo>
                    <a:cubicBezTo>
                      <a:pt x="14771" y="605"/>
                      <a:pt x="14907" y="286"/>
                      <a:pt x="15073" y="0"/>
                    </a:cubicBezTo>
                    <a:moveTo>
                      <a:pt x="10888" y="1399"/>
                    </a:moveTo>
                    <a:lnTo>
                      <a:pt x="10888" y="1399"/>
                    </a:lnTo>
                    <a:cubicBezTo>
                      <a:pt x="10930" y="1115"/>
                      <a:pt x="10996" y="841"/>
                      <a:pt x="11084" y="582"/>
                    </a:cubicBezTo>
                    <a:moveTo>
                      <a:pt x="6452" y="1676"/>
                    </a:moveTo>
                    <a:lnTo>
                      <a:pt x="6452" y="1676"/>
                    </a:lnTo>
                    <a:cubicBezTo>
                      <a:pt x="6709" y="1897"/>
                      <a:pt x="6947" y="2163"/>
                      <a:pt x="7160" y="2469"/>
                    </a:cubicBezTo>
                    <a:moveTo>
                      <a:pt x="1072" y="7905"/>
                    </a:moveTo>
                    <a:lnTo>
                      <a:pt x="1072" y="7905"/>
                    </a:lnTo>
                    <a:cubicBezTo>
                      <a:pt x="1016" y="7632"/>
                      <a:pt x="974" y="7353"/>
                      <a:pt x="948" y="7071"/>
                    </a:cubicBezTo>
                  </a:path>
                </a:pathLst>
              </a:custGeom>
              <a:noFill/>
              <a:ln w="25400" cap="flat">
                <a:solidFill>
                  <a:srgbClr val="003300"/>
                </a:solidFill>
                <a:prstDash val="solid"/>
                <a:round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marL="0" marR="0" lvl="0" indent="0" algn="l" defTabSz="914400" rtl="0" eaLnBrk="1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4400">
                    <a:solidFill>
                      <a:srgbClr val="C00000"/>
                    </a:solidFill>
                    <a:latin typeface="標楷體"/>
                    <a:ea typeface="標楷體"/>
                    <a:cs typeface="標楷體"/>
                    <a:sym typeface="標楷體"/>
                  </a:defRPr>
                </a:pPr>
                <a:endParaRPr kumimoji="0" sz="4400" b="0" i="0" u="none" strike="noStrike" kern="0" cap="none" spc="0" normalizeH="0" baseline="0" noProof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標楷體"/>
                  <a:ea typeface="標楷體"/>
                  <a:sym typeface="標楷體"/>
                </a:endParaRPr>
              </a:p>
            </p:txBody>
          </p:sp>
        </p:grpSp>
        <p:sp>
          <p:nvSpPr>
            <p:cNvPr id="2021" name="假設Eye是你的朋友，在她起初從事出租情人時，你會有什麼說話想對她説？"/>
            <p:cNvSpPr txBox="1"/>
            <p:nvPr/>
          </p:nvSpPr>
          <p:spPr>
            <a:xfrm>
              <a:off x="1285534" y="746233"/>
              <a:ext cx="5477255" cy="255454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9" tIns="45719" rIns="45719" bIns="45719" numCol="1" anchor="ctr">
              <a:spAutoFit/>
            </a:bodyPr>
            <a:lstStyle/>
            <a:p>
              <a:pPr lvl="0" algn="ctr" defTabSz="914400" hangingPunct="0">
                <a:defRPr sz="4400">
                  <a:solidFill>
                    <a:srgbClr val="C00000"/>
                  </a:solidFill>
                  <a:latin typeface="標楷體"/>
                  <a:ea typeface="標楷體"/>
                  <a:cs typeface="標楷體"/>
                  <a:sym typeface="標楷體"/>
                </a:defRPr>
              </a:pPr>
              <a:r>
                <a:rPr kumimoji="0" sz="4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微軟正黑體" panose="020B0604030504040204" pitchFamily="34" charset="-120"/>
                  <a:ea typeface="微軟正黑體" panose="020B0604030504040204" pitchFamily="34" charset="-120"/>
                  <a:sym typeface="標楷體"/>
                </a:rPr>
                <a:t>假设E</a:t>
              </a:r>
              <a:r>
                <a:rPr kumimoji="0" lang="en-US" altLang="zh-TW" sz="4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微軟正黑體" panose="020B0604030504040204" pitchFamily="34" charset="-120"/>
                  <a:ea typeface="微軟正黑體" panose="020B0604030504040204" pitchFamily="34" charset="-120"/>
                  <a:sym typeface="標楷體"/>
                </a:rPr>
                <a:t>YE</a:t>
              </a:r>
              <a:r>
                <a:rPr kumimoji="0" sz="4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微軟正黑體" panose="020B0604030504040204" pitchFamily="34" charset="-120"/>
                  <a:ea typeface="微軟正黑體" panose="020B0604030504040204" pitchFamily="34" charset="-120"/>
                  <a:sym typeface="標楷體"/>
                </a:rPr>
                <a:t>是你的朋友</a:t>
              </a:r>
              <a:r>
                <a:rPr kumimoji="0" sz="4000" b="0" i="0" u="none" strike="noStrike" kern="0" cap="none" spc="0" normalizeH="0" baseline="0" noProof="0" dirty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微軟正黑體" panose="020B0604030504040204" pitchFamily="34" charset="-120"/>
                  <a:ea typeface="微軟正黑體" panose="020B0604030504040204" pitchFamily="34" charset="-120"/>
                  <a:sym typeface="標楷體"/>
                </a:rPr>
                <a:t>，</a:t>
              </a:r>
              <a:r>
                <a:rPr kumimoji="0" lang="zh-CN" altLang="en-US" sz="4000" b="0" i="0" u="none" strike="noStrike" kern="0" cap="none" spc="0" normalizeH="0" baseline="0" noProof="0" dirty="0">
                  <a:ln>
                    <a:noFill/>
                  </a:ln>
                  <a:solidFill>
                    <a:srgbClr val="3A81BA">
                      <a:lumMod val="75000"/>
                    </a:srgbClr>
                  </a:solidFill>
                  <a:effectLst/>
                  <a:uLnTx/>
                  <a:uFillTx/>
                  <a:latin typeface="微軟正黑體" panose="020B0604030504040204" pitchFamily="34" charset="-120"/>
                  <a:ea typeface="微軟正黑體" panose="020B0604030504040204" pitchFamily="34" charset="-120"/>
                  <a:sym typeface="標楷體"/>
                </a:rPr>
                <a:t>如知道</a:t>
              </a:r>
              <a:r>
                <a:rPr kumimoji="0" sz="4000" b="0" i="0" u="none" strike="noStrike" kern="0" cap="none" spc="0" normalizeH="0" baseline="0" noProof="0" dirty="0">
                  <a:ln>
                    <a:noFill/>
                  </a:ln>
                  <a:solidFill>
                    <a:srgbClr val="3A81BA">
                      <a:lumMod val="75000"/>
                    </a:srgbClr>
                  </a:solidFill>
                  <a:effectLst/>
                  <a:uLnTx/>
                  <a:uFillTx/>
                  <a:latin typeface="微軟正黑體" panose="020B0604030504040204" pitchFamily="34" charset="-120"/>
                  <a:ea typeface="微軟正黑體" panose="020B0604030504040204" pitchFamily="34" charset="-120"/>
                  <a:sym typeface="標楷體"/>
                </a:rPr>
                <a:t>她</a:t>
              </a:r>
              <a:r>
                <a:rPr kumimoji="0" lang="zh-CN" altLang="en-US" sz="4000" b="0" i="0" u="none" strike="noStrike" kern="0" cap="none" spc="0" normalizeH="0" baseline="0" noProof="0" dirty="0">
                  <a:ln>
                    <a:noFill/>
                  </a:ln>
                  <a:solidFill>
                    <a:srgbClr val="3A81BA">
                      <a:lumMod val="75000"/>
                    </a:srgbClr>
                  </a:solidFill>
                  <a:effectLst/>
                  <a:uLnTx/>
                  <a:uFillTx/>
                  <a:latin typeface="微軟正黑體" panose="020B0604030504040204" pitchFamily="34" charset="-120"/>
                  <a:ea typeface="微軟正黑體" panose="020B0604030504040204" pitchFamily="34" charset="-120"/>
                  <a:sym typeface="標楷體"/>
                </a:rPr>
                <a:t>想</a:t>
              </a:r>
              <a:r>
                <a:rPr kumimoji="0" sz="4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3A81BA">
                      <a:lumMod val="75000"/>
                    </a:srgbClr>
                  </a:solidFill>
                  <a:effectLst/>
                  <a:uLnTx/>
                  <a:uFillTx/>
                  <a:latin typeface="微軟正黑體" panose="020B0604030504040204" pitchFamily="34" charset="-120"/>
                  <a:ea typeface="微軟正黑體" panose="020B0604030504040204" pitchFamily="34" charset="-120"/>
                  <a:sym typeface="標楷體"/>
                </a:rPr>
                <a:t>从事</a:t>
              </a:r>
              <a:r>
                <a:rPr kumimoji="0" lang="zh-TW" altLang="en-US" sz="4000" b="0" i="0" u="none" strike="noStrike" kern="0" cap="none" spc="0" normalizeH="0" baseline="0" noProof="0" dirty="0">
                  <a:ln>
                    <a:noFill/>
                  </a:ln>
                  <a:solidFill>
                    <a:srgbClr val="3A81BA">
                      <a:lumMod val="75000"/>
                    </a:srgbClr>
                  </a:solidFill>
                  <a:effectLst/>
                  <a:uLnTx/>
                  <a:uFillTx/>
                  <a:latin typeface="微軟正黑體" panose="020B0604030504040204" pitchFamily="34" charset="-120"/>
                  <a:ea typeface="微軟正黑體" panose="020B0604030504040204" pitchFamily="34" charset="-120"/>
                  <a:sym typeface="標楷體"/>
                </a:rPr>
                <a:t>「</a:t>
              </a:r>
              <a:r>
                <a:rPr kumimoji="0" sz="4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3A81BA">
                      <a:lumMod val="75000"/>
                    </a:srgbClr>
                  </a:solidFill>
                  <a:effectLst/>
                  <a:uLnTx/>
                  <a:uFillTx/>
                  <a:latin typeface="微軟正黑體" panose="020B0604030504040204" pitchFamily="34" charset="-120"/>
                  <a:ea typeface="微軟正黑體" panose="020B0604030504040204" pitchFamily="34" charset="-120"/>
                  <a:sym typeface="標楷體"/>
                </a:rPr>
                <a:t>出租情人</a:t>
              </a:r>
              <a:r>
                <a:rPr kumimoji="0" lang="zh-TW" altLang="en-US" sz="4000" b="0" i="0" u="none" strike="noStrike" kern="0" cap="none" spc="0" normalizeH="0" baseline="0" noProof="0" dirty="0">
                  <a:ln>
                    <a:noFill/>
                  </a:ln>
                  <a:solidFill>
                    <a:srgbClr val="3A81BA">
                      <a:lumMod val="75000"/>
                    </a:srgbClr>
                  </a:solidFill>
                  <a:effectLst/>
                  <a:uLnTx/>
                  <a:uFillTx/>
                  <a:latin typeface="微軟正黑體" panose="020B0604030504040204" pitchFamily="34" charset="-120"/>
                  <a:ea typeface="微軟正黑體" panose="020B0604030504040204" pitchFamily="34" charset="-120"/>
                  <a:sym typeface="標楷體"/>
                </a:rPr>
                <a:t>」</a:t>
              </a:r>
              <a:r>
                <a:rPr kumimoji="0" sz="4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3A81BA">
                      <a:lumMod val="75000"/>
                    </a:srgbClr>
                  </a:solidFill>
                  <a:effectLst/>
                  <a:uLnTx/>
                  <a:uFillTx/>
                  <a:latin typeface="微軟正黑體" panose="020B0604030504040204" pitchFamily="34" charset="-120"/>
                  <a:ea typeface="微軟正黑體" panose="020B0604030504040204" pitchFamily="34" charset="-120"/>
                  <a:sym typeface="標楷體"/>
                </a:rPr>
                <a:t>时</a:t>
              </a:r>
              <a:r>
                <a:rPr kumimoji="0" sz="4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微軟正黑體" panose="020B0604030504040204" pitchFamily="34" charset="-120"/>
                  <a:ea typeface="微軟正黑體" panose="020B0604030504040204" pitchFamily="34" charset="-120"/>
                  <a:sym typeface="標楷體"/>
                </a:rPr>
                <a:t>，你想对</a:t>
              </a:r>
              <a:br>
                <a:rPr kumimoji="0" lang="en-US" sz="4000" b="0" i="0" u="none" strike="noStrike" kern="0" cap="none" spc="0" normalizeH="0" baseline="0" noProof="0" dirty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微軟正黑體" panose="020B0604030504040204" pitchFamily="34" charset="-120"/>
                  <a:ea typeface="微軟正黑體" panose="020B0604030504040204" pitchFamily="34" charset="-120"/>
                  <a:sym typeface="標楷體"/>
                </a:rPr>
              </a:br>
              <a:r>
                <a:rPr kumimoji="0" sz="4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微軟正黑體" panose="020B0604030504040204" pitchFamily="34" charset="-120"/>
                  <a:ea typeface="微軟正黑體" panose="020B0604030504040204" pitchFamily="34" charset="-120"/>
                  <a:sym typeface="標楷體"/>
                </a:rPr>
                <a:t>她说</a:t>
              </a:r>
              <a:r>
                <a:rPr lang="zh-CN" altLang="en-US" sz="4000" kern="0" dirty="0">
                  <a:solidFill>
                    <a:srgbClr val="C00000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  <a:sym typeface="標楷體"/>
                </a:rPr>
                <a:t>甚么</a:t>
              </a:r>
              <a:r>
                <a:rPr kumimoji="0" sz="4000" b="0" i="0" u="none" strike="noStrike" kern="0" cap="none" spc="0" normalizeH="0" baseline="0" noProof="0" dirty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微軟正黑體" panose="020B0604030504040204" pitchFamily="34" charset="-120"/>
                  <a:ea typeface="微軟正黑體" panose="020B0604030504040204" pitchFamily="34" charset="-120"/>
                  <a:sym typeface="標楷體"/>
                </a:rPr>
                <a:t>？</a:t>
              </a:r>
            </a:p>
          </p:txBody>
        </p:sp>
      </p:grpSp>
      <p:sp>
        <p:nvSpPr>
          <p:cNvPr id="2023" name="文字方塊 3"/>
          <p:cNvSpPr txBox="1"/>
          <p:nvPr/>
        </p:nvSpPr>
        <p:spPr>
          <a:xfrm>
            <a:off x="1449368" y="365754"/>
            <a:ext cx="6475489" cy="83099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rIns="45719">
            <a:spAutoFit/>
          </a:bodyPr>
          <a:lstStyle/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800" b="1">
                <a:solidFill>
                  <a:srgbClr val="2C3E50"/>
                </a:solidFill>
                <a:latin typeface="華康中圓體"/>
                <a:ea typeface="華康中圓體"/>
                <a:cs typeface="華康中圓體"/>
                <a:sym typeface="華康中圓體"/>
              </a:defRPr>
            </a:pPr>
            <a:r>
              <a:rPr kumimoji="0" sz="4800" b="1" i="0" u="none" strike="noStrike" kern="0" cap="none" spc="0" normalizeH="0" baseline="0" noProof="0" dirty="0">
                <a:ln>
                  <a:noFill/>
                </a:ln>
                <a:solidFill>
                  <a:srgbClr val="2C3E50"/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sym typeface="華康中圓體"/>
              </a:rPr>
              <a:t>#一人一句给E</a:t>
            </a:r>
            <a:r>
              <a:rPr kumimoji="0" lang="en-US" altLang="zh-TW" sz="4800" b="1" i="0" u="none" strike="noStrike" kern="0" cap="none" spc="0" normalizeH="0" baseline="0" noProof="0" dirty="0">
                <a:ln>
                  <a:noFill/>
                </a:ln>
                <a:solidFill>
                  <a:srgbClr val="2C3E50"/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sym typeface="華康中圓體"/>
              </a:rPr>
              <a:t>YE</a:t>
            </a:r>
            <a:r>
              <a:rPr kumimoji="0" sz="4800" b="1" i="0" u="none" strike="noStrike" kern="0" cap="none" spc="0" normalizeH="0" baseline="0" noProof="0" dirty="0">
                <a:ln>
                  <a:noFill/>
                </a:ln>
                <a:solidFill>
                  <a:srgbClr val="2C3E50"/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sym typeface="華康中圓體"/>
              </a:rPr>
              <a:t>的说话</a:t>
            </a:r>
          </a:p>
        </p:txBody>
      </p:sp>
    </p:spTree>
    <p:extLst>
      <p:ext uri="{BB962C8B-B14F-4D97-AF65-F5344CB8AC3E}">
        <p14:creationId xmlns:p14="http://schemas.microsoft.com/office/powerpoint/2010/main" val="8489851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群組 30"/>
          <p:cNvGrpSpPr/>
          <p:nvPr/>
        </p:nvGrpSpPr>
        <p:grpSpPr>
          <a:xfrm>
            <a:off x="1114639" y="183044"/>
            <a:ext cx="6914723" cy="2286585"/>
            <a:chOff x="1105333" y="119544"/>
            <a:chExt cx="6914723" cy="2286585"/>
          </a:xfrm>
        </p:grpSpPr>
        <p:sp>
          <p:nvSpPr>
            <p:cNvPr id="14" name="文字方塊 13">
              <a:extLst>
                <a:ext uri="{FF2B5EF4-FFF2-40B4-BE49-F238E27FC236}">
                  <a16:creationId xmlns:a16="http://schemas.microsoft.com/office/drawing/2014/main" id="{925F5B31-A57F-44E9-B0FF-1A7B3D1E069C}"/>
                </a:ext>
              </a:extLst>
            </p:cNvPr>
            <p:cNvSpPr txBox="1"/>
            <p:nvPr/>
          </p:nvSpPr>
          <p:spPr>
            <a:xfrm>
              <a:off x="1236721" y="287512"/>
              <a:ext cx="6783335" cy="2118617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wrap="square" anchor="ctr">
              <a:noAutofit/>
            </a:bodyPr>
            <a:lstStyle/>
            <a:p>
              <a:pPr defTabSz="896111">
                <a:buSzPts val="5800"/>
                <a:defRPr sz="5880" b="1">
                  <a:solidFill>
                    <a:srgbClr val="7030A0"/>
                  </a:solidFill>
                </a:defRPr>
              </a:pPr>
              <a:endParaRPr lang="en-US" altLang="zh-TW" sz="2800" dirty="0">
                <a:solidFill>
                  <a:schemeClr val="accent5">
                    <a:lumMod val="50000"/>
                  </a:schemeClr>
                </a:solidFill>
              </a:endParaRPr>
            </a:p>
          </p:txBody>
        </p:sp>
        <p:sp>
          <p:nvSpPr>
            <p:cNvPr id="17" name="文字方塊 16">
              <a:extLst>
                <a:ext uri="{FF2B5EF4-FFF2-40B4-BE49-F238E27FC236}">
                  <a16:creationId xmlns:a16="http://schemas.microsoft.com/office/drawing/2014/main" id="{CFEFA923-AF4E-49EB-A3B8-1681CD8F0D07}"/>
                </a:ext>
              </a:extLst>
            </p:cNvPr>
            <p:cNvSpPr txBox="1"/>
            <p:nvPr/>
          </p:nvSpPr>
          <p:spPr>
            <a:xfrm>
              <a:off x="1105333" y="119544"/>
              <a:ext cx="6783335" cy="2172286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wrap="square" lIns="144000" rIns="144000" anchor="ctr">
              <a:noAutofit/>
            </a:bodyPr>
            <a:lstStyle/>
            <a:p>
              <a:pPr algn="ctr">
                <a:lnSpc>
                  <a:spcPct val="150000"/>
                </a:lnSpc>
                <a:defRPr sz="4000" b="1">
                  <a:solidFill>
                    <a:srgbClr val="F55D4B"/>
                  </a:solidFill>
                  <a:latin typeface="華康中圓體"/>
                  <a:ea typeface="華康中圓體"/>
                  <a:cs typeface="華康中圓體"/>
                  <a:sym typeface="華康中圓體"/>
                </a:defRPr>
              </a:pPr>
              <a:r>
                <a:rPr lang="zh-TW" altLang="en-US" sz="2400" dirty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以下是出租情人的真实经历</a:t>
              </a:r>
            </a:p>
            <a:p>
              <a:pPr algn="ctr">
                <a:lnSpc>
                  <a:spcPct val="150000"/>
                </a:lnSpc>
                <a:defRPr sz="5400" b="1">
                  <a:solidFill>
                    <a:srgbClr val="F55D4B"/>
                  </a:solidFill>
                  <a:latin typeface="華康中圓體"/>
                  <a:ea typeface="華康中圓體"/>
                  <a:cs typeface="華康中圓體"/>
                  <a:sym typeface="華康中圓體"/>
                </a:defRPr>
              </a:pPr>
              <a:r>
                <a:rPr lang="zh-TW" altLang="en-US" sz="2400" dirty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香港电台电视节目</a:t>
              </a:r>
            </a:p>
            <a:p>
              <a:pPr algn="ctr">
                <a:lnSpc>
                  <a:spcPct val="150000"/>
                </a:lnSpc>
                <a:defRPr sz="5400" b="1">
                  <a:solidFill>
                    <a:srgbClr val="F55D4B"/>
                  </a:solidFill>
                  <a:latin typeface="華康中圓體"/>
                  <a:ea typeface="華康中圓體"/>
                  <a:cs typeface="華康中圓體"/>
                  <a:sym typeface="華康中圓體"/>
                </a:defRPr>
              </a:pPr>
              <a:r>
                <a:rPr lang="en-US" altLang="zh-TW" sz="2400" dirty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《</a:t>
              </a:r>
              <a:r>
                <a:rPr lang="zh-TW" altLang="en-US" sz="2400" dirty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铿锵集</a:t>
              </a:r>
              <a:r>
                <a:rPr lang="en-US" altLang="zh-TW" sz="2400" dirty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》(</a:t>
              </a:r>
              <a:r>
                <a:rPr lang="zh-TW" altLang="en-US" sz="2400" dirty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出租情人</a:t>
              </a:r>
              <a:r>
                <a:rPr lang="en-US" altLang="zh-TW" sz="2400" dirty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)</a:t>
              </a:r>
            </a:p>
            <a:p>
              <a:pPr algn="ctr">
                <a:lnSpc>
                  <a:spcPct val="150000"/>
                </a:lnSpc>
                <a:defRPr sz="5400" b="1">
                  <a:solidFill>
                    <a:srgbClr val="F55D4B"/>
                  </a:solidFill>
                  <a:latin typeface="華康中圓體"/>
                  <a:ea typeface="華康中圓體"/>
                  <a:cs typeface="華康中圓體"/>
                  <a:sym typeface="華康中圓體"/>
                </a:defRPr>
              </a:pPr>
              <a:r>
                <a:rPr lang="en-US" altLang="zh-TW" sz="2400" dirty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 (</a:t>
              </a:r>
              <a:r>
                <a:rPr lang="zh-TW" altLang="en-US" sz="2400" dirty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播出日期：</a:t>
              </a:r>
              <a:r>
                <a:rPr lang="en-US" altLang="zh-TW" sz="2400" dirty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2/10/2017)</a:t>
              </a:r>
            </a:p>
          </p:txBody>
        </p:sp>
      </p:grpSp>
      <p:grpSp>
        <p:nvGrpSpPr>
          <p:cNvPr id="20" name="群組 19"/>
          <p:cNvGrpSpPr/>
          <p:nvPr/>
        </p:nvGrpSpPr>
        <p:grpSpPr>
          <a:xfrm>
            <a:off x="183623" y="5494033"/>
            <a:ext cx="635047" cy="1250403"/>
            <a:chOff x="183623" y="5547962"/>
            <a:chExt cx="635047" cy="1250403"/>
          </a:xfrm>
        </p:grpSpPr>
        <p:pic>
          <p:nvPicPr>
            <p:cNvPr id="21" name="圖片 20"/>
            <p:cNvPicPr>
              <a:picLocks noChangeAspect="1"/>
            </p:cNvPicPr>
            <p:nvPr/>
          </p:nvPicPr>
          <p:blipFill rotWithShape="1">
            <a:blip r:embed="rId3" cstate="hqprint">
              <a:biLevel thresh="75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6075"/>
            <a:stretch/>
          </p:blipFill>
          <p:spPr>
            <a:xfrm>
              <a:off x="204186" y="5556780"/>
              <a:ext cx="614484" cy="1241585"/>
            </a:xfrm>
            <a:prstGeom prst="rect">
              <a:avLst/>
            </a:prstGeom>
          </p:spPr>
        </p:pic>
        <p:pic>
          <p:nvPicPr>
            <p:cNvPr id="22" name="圖片 21"/>
            <p:cNvPicPr>
              <a:picLocks noChangeAspect="1"/>
            </p:cNvPicPr>
            <p:nvPr/>
          </p:nvPicPr>
          <p:blipFill rotWithShape="1">
            <a:blip r:embed="rId3" cstate="hqprint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6913"/>
            <a:stretch/>
          </p:blipFill>
          <p:spPr>
            <a:xfrm>
              <a:off x="183623" y="5547962"/>
              <a:ext cx="614484" cy="1230525"/>
            </a:xfrm>
            <a:prstGeom prst="rect">
              <a:avLst/>
            </a:prstGeom>
          </p:spPr>
        </p:pic>
      </p:grpSp>
      <p:grpSp>
        <p:nvGrpSpPr>
          <p:cNvPr id="23" name="群組 22"/>
          <p:cNvGrpSpPr/>
          <p:nvPr/>
        </p:nvGrpSpPr>
        <p:grpSpPr>
          <a:xfrm>
            <a:off x="8353745" y="5486721"/>
            <a:ext cx="668695" cy="1265026"/>
            <a:chOff x="8353745" y="5556294"/>
            <a:chExt cx="668695" cy="1265026"/>
          </a:xfrm>
        </p:grpSpPr>
        <p:pic>
          <p:nvPicPr>
            <p:cNvPr id="24" name="圖片 23"/>
            <p:cNvPicPr>
              <a:picLocks noChangeAspect="1"/>
            </p:cNvPicPr>
            <p:nvPr/>
          </p:nvPicPr>
          <p:blipFill>
            <a:blip r:embed="rId4" cstate="hqprint">
              <a:biLevel thresh="75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374308" y="5565112"/>
              <a:ext cx="648132" cy="1256208"/>
            </a:xfrm>
            <a:prstGeom prst="rect">
              <a:avLst/>
            </a:prstGeom>
          </p:spPr>
        </p:pic>
        <p:pic>
          <p:nvPicPr>
            <p:cNvPr id="25" name="圖片 24"/>
            <p:cNvPicPr>
              <a:picLocks noChangeAspect="1"/>
            </p:cNvPicPr>
            <p:nvPr/>
          </p:nvPicPr>
          <p:blipFill>
            <a:blip r:embed="rId4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353745" y="5556294"/>
              <a:ext cx="648132" cy="1256208"/>
            </a:xfrm>
            <a:prstGeom prst="rect">
              <a:avLst/>
            </a:prstGeom>
          </p:spPr>
        </p:pic>
      </p:grpSp>
      <p:grpSp>
        <p:nvGrpSpPr>
          <p:cNvPr id="26" name="群組 25"/>
          <p:cNvGrpSpPr/>
          <p:nvPr/>
        </p:nvGrpSpPr>
        <p:grpSpPr>
          <a:xfrm>
            <a:off x="8407021" y="119544"/>
            <a:ext cx="562142" cy="1236555"/>
            <a:chOff x="8407021" y="69849"/>
            <a:chExt cx="562142" cy="1236555"/>
          </a:xfrm>
        </p:grpSpPr>
        <p:pic>
          <p:nvPicPr>
            <p:cNvPr id="27" name="圖片 26"/>
            <p:cNvPicPr>
              <a:picLocks noChangeAspect="1"/>
            </p:cNvPicPr>
            <p:nvPr/>
          </p:nvPicPr>
          <p:blipFill rotWithShape="1">
            <a:blip r:embed="rId5" cstate="hqprint">
              <a:biLevel thresh="75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8562"/>
            <a:stretch/>
          </p:blipFill>
          <p:spPr>
            <a:xfrm>
              <a:off x="8427584" y="69849"/>
              <a:ext cx="541579" cy="1236555"/>
            </a:xfrm>
            <a:prstGeom prst="rect">
              <a:avLst/>
            </a:prstGeom>
          </p:spPr>
        </p:pic>
        <p:pic>
          <p:nvPicPr>
            <p:cNvPr id="28" name="圖片 27"/>
            <p:cNvPicPr>
              <a:picLocks noChangeAspect="1"/>
            </p:cNvPicPr>
            <p:nvPr/>
          </p:nvPicPr>
          <p:blipFill rotWithShape="1">
            <a:blip r:embed="rId5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1092"/>
            <a:stretch/>
          </p:blipFill>
          <p:spPr>
            <a:xfrm>
              <a:off x="8407021" y="95249"/>
              <a:ext cx="541579" cy="1202337"/>
            </a:xfrm>
            <a:prstGeom prst="rect">
              <a:avLst/>
            </a:prstGeom>
          </p:spPr>
        </p:pic>
      </p:grpSp>
      <p:pic>
        <p:nvPicPr>
          <p:cNvPr id="15" name="圖片 14">
            <a:hlinkClick r:id="rId6"/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3111" y="2587150"/>
            <a:ext cx="5777779" cy="3600000"/>
          </a:xfrm>
          <a:prstGeom prst="rect">
            <a:avLst/>
          </a:prstGeom>
        </p:spPr>
      </p:pic>
      <p:grpSp>
        <p:nvGrpSpPr>
          <p:cNvPr id="29" name="群組 28"/>
          <p:cNvGrpSpPr/>
          <p:nvPr/>
        </p:nvGrpSpPr>
        <p:grpSpPr>
          <a:xfrm>
            <a:off x="101133" y="129483"/>
            <a:ext cx="685520" cy="1223733"/>
            <a:chOff x="101133" y="69849"/>
            <a:chExt cx="685520" cy="1223733"/>
          </a:xfrm>
        </p:grpSpPr>
        <p:pic>
          <p:nvPicPr>
            <p:cNvPr id="32" name="圖片 31"/>
            <p:cNvPicPr>
              <a:picLocks noChangeAspect="1"/>
            </p:cNvPicPr>
            <p:nvPr/>
          </p:nvPicPr>
          <p:blipFill rotWithShape="1">
            <a:blip r:embed="rId8" cstate="hqprint">
              <a:biLevel thresh="75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9510"/>
            <a:stretch/>
          </p:blipFill>
          <p:spPr>
            <a:xfrm>
              <a:off x="121696" y="69849"/>
              <a:ext cx="664957" cy="1223733"/>
            </a:xfrm>
            <a:prstGeom prst="rect">
              <a:avLst/>
            </a:prstGeom>
          </p:spPr>
        </p:pic>
        <p:pic>
          <p:nvPicPr>
            <p:cNvPr id="33" name="圖片 32"/>
            <p:cNvPicPr>
              <a:picLocks noChangeAspect="1"/>
            </p:cNvPicPr>
            <p:nvPr/>
          </p:nvPicPr>
          <p:blipFill rotWithShape="1">
            <a:blip r:embed="rId8" cstate="hqprint">
              <a:duotone>
                <a:schemeClr val="accent3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1102"/>
            <a:stretch/>
          </p:blipFill>
          <p:spPr>
            <a:xfrm>
              <a:off x="101133" y="82549"/>
              <a:ext cx="664957" cy="120221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945165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字方塊 13">
            <a:extLst>
              <a:ext uri="{FF2B5EF4-FFF2-40B4-BE49-F238E27FC236}">
                <a16:creationId xmlns:a16="http://schemas.microsoft.com/office/drawing/2014/main" id="{925F5B31-A57F-44E9-B0FF-1A7B3D1E069C}"/>
              </a:ext>
            </a:extLst>
          </p:cNvPr>
          <p:cNvSpPr txBox="1"/>
          <p:nvPr/>
        </p:nvSpPr>
        <p:spPr>
          <a:xfrm>
            <a:off x="1334937" y="1624371"/>
            <a:ext cx="6783335" cy="383565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 anchor="ctr">
            <a:noAutofit/>
          </a:bodyPr>
          <a:lstStyle/>
          <a:p>
            <a:pPr defTabSz="896111">
              <a:buSzPts val="5800"/>
              <a:defRPr sz="5880" b="1">
                <a:solidFill>
                  <a:srgbClr val="7030A0"/>
                </a:solidFill>
              </a:defRPr>
            </a:pPr>
            <a:endParaRPr lang="en-US" altLang="zh-TW" sz="2800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17" name="文字方塊 16">
            <a:extLst>
              <a:ext uri="{FF2B5EF4-FFF2-40B4-BE49-F238E27FC236}">
                <a16:creationId xmlns:a16="http://schemas.microsoft.com/office/drawing/2014/main" id="{CFEFA923-AF4E-49EB-A3B8-1681CD8F0D07}"/>
              </a:ext>
            </a:extLst>
          </p:cNvPr>
          <p:cNvSpPr txBox="1"/>
          <p:nvPr/>
        </p:nvSpPr>
        <p:spPr>
          <a:xfrm>
            <a:off x="1203549" y="1456403"/>
            <a:ext cx="6783335" cy="383565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 lIns="144000" rIns="144000" anchor="ctr">
            <a:noAutofit/>
          </a:bodyPr>
          <a:lstStyle/>
          <a:p>
            <a:r>
              <a:rPr lang="zh-TW" altLang="en-US" sz="4000" dirty="0">
                <a:solidFill>
                  <a:schemeClr val="accent5">
                    <a:lumMod val="50000"/>
                  </a:schemeClr>
                </a:solidFill>
              </a:rPr>
              <a:t>影片中的人物都不希望自己有关「出租情人」的事迹被家人或朋友发现，你认为这是基于甚么原因？</a:t>
            </a:r>
            <a:endParaRPr lang="zh-HK" altLang="en-US" sz="4000" dirty="0">
              <a:solidFill>
                <a:schemeClr val="accent5">
                  <a:lumMod val="50000"/>
                </a:schemeClr>
              </a:solidFill>
            </a:endParaRPr>
          </a:p>
        </p:txBody>
      </p:sp>
      <p:grpSp>
        <p:nvGrpSpPr>
          <p:cNvPr id="20" name="群組 19"/>
          <p:cNvGrpSpPr/>
          <p:nvPr/>
        </p:nvGrpSpPr>
        <p:grpSpPr>
          <a:xfrm>
            <a:off x="183623" y="5494033"/>
            <a:ext cx="635047" cy="1250403"/>
            <a:chOff x="183623" y="5547962"/>
            <a:chExt cx="635047" cy="1250403"/>
          </a:xfrm>
        </p:grpSpPr>
        <p:pic>
          <p:nvPicPr>
            <p:cNvPr id="21" name="圖片 20"/>
            <p:cNvPicPr>
              <a:picLocks noChangeAspect="1"/>
            </p:cNvPicPr>
            <p:nvPr/>
          </p:nvPicPr>
          <p:blipFill rotWithShape="1">
            <a:blip r:embed="rId2" cstate="hqprint">
              <a:biLevel thresh="75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6075"/>
            <a:stretch/>
          </p:blipFill>
          <p:spPr>
            <a:xfrm>
              <a:off x="204186" y="5556780"/>
              <a:ext cx="614484" cy="1241585"/>
            </a:xfrm>
            <a:prstGeom prst="rect">
              <a:avLst/>
            </a:prstGeom>
          </p:spPr>
        </p:pic>
        <p:pic>
          <p:nvPicPr>
            <p:cNvPr id="22" name="圖片 21"/>
            <p:cNvPicPr>
              <a:picLocks noChangeAspect="1"/>
            </p:cNvPicPr>
            <p:nvPr/>
          </p:nvPicPr>
          <p:blipFill rotWithShape="1">
            <a:blip r:embed="rId2" cstate="hqprint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6913"/>
            <a:stretch/>
          </p:blipFill>
          <p:spPr>
            <a:xfrm>
              <a:off x="183623" y="5547962"/>
              <a:ext cx="614484" cy="1230525"/>
            </a:xfrm>
            <a:prstGeom prst="rect">
              <a:avLst/>
            </a:prstGeom>
          </p:spPr>
        </p:pic>
      </p:grpSp>
      <p:grpSp>
        <p:nvGrpSpPr>
          <p:cNvPr id="23" name="群組 22"/>
          <p:cNvGrpSpPr/>
          <p:nvPr/>
        </p:nvGrpSpPr>
        <p:grpSpPr>
          <a:xfrm>
            <a:off x="8353745" y="5486721"/>
            <a:ext cx="668695" cy="1265026"/>
            <a:chOff x="8353745" y="5556294"/>
            <a:chExt cx="668695" cy="1265026"/>
          </a:xfrm>
        </p:grpSpPr>
        <p:pic>
          <p:nvPicPr>
            <p:cNvPr id="24" name="圖片 23"/>
            <p:cNvPicPr>
              <a:picLocks noChangeAspect="1"/>
            </p:cNvPicPr>
            <p:nvPr/>
          </p:nvPicPr>
          <p:blipFill>
            <a:blip r:embed="rId3" cstate="hqprint">
              <a:biLevel thresh="75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374308" y="5565112"/>
              <a:ext cx="648132" cy="1256208"/>
            </a:xfrm>
            <a:prstGeom prst="rect">
              <a:avLst/>
            </a:prstGeom>
          </p:spPr>
        </p:pic>
        <p:pic>
          <p:nvPicPr>
            <p:cNvPr id="25" name="圖片 24"/>
            <p:cNvPicPr>
              <a:picLocks noChangeAspect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353745" y="5556294"/>
              <a:ext cx="648132" cy="1256208"/>
            </a:xfrm>
            <a:prstGeom prst="rect">
              <a:avLst/>
            </a:prstGeom>
          </p:spPr>
        </p:pic>
      </p:grpSp>
      <p:grpSp>
        <p:nvGrpSpPr>
          <p:cNvPr id="26" name="群組 25"/>
          <p:cNvGrpSpPr/>
          <p:nvPr/>
        </p:nvGrpSpPr>
        <p:grpSpPr>
          <a:xfrm>
            <a:off x="8407021" y="119544"/>
            <a:ext cx="562142" cy="1236555"/>
            <a:chOff x="8407021" y="69849"/>
            <a:chExt cx="562142" cy="1236555"/>
          </a:xfrm>
        </p:grpSpPr>
        <p:pic>
          <p:nvPicPr>
            <p:cNvPr id="27" name="圖片 26"/>
            <p:cNvPicPr>
              <a:picLocks noChangeAspect="1"/>
            </p:cNvPicPr>
            <p:nvPr/>
          </p:nvPicPr>
          <p:blipFill rotWithShape="1">
            <a:blip r:embed="rId4" cstate="hqprint">
              <a:biLevel thresh="75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8562"/>
            <a:stretch/>
          </p:blipFill>
          <p:spPr>
            <a:xfrm>
              <a:off x="8427584" y="69849"/>
              <a:ext cx="541579" cy="1236555"/>
            </a:xfrm>
            <a:prstGeom prst="rect">
              <a:avLst/>
            </a:prstGeom>
          </p:spPr>
        </p:pic>
        <p:pic>
          <p:nvPicPr>
            <p:cNvPr id="28" name="圖片 27"/>
            <p:cNvPicPr>
              <a:picLocks noChangeAspect="1"/>
            </p:cNvPicPr>
            <p:nvPr/>
          </p:nvPicPr>
          <p:blipFill rotWithShape="1">
            <a:blip r:embed="rId4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1092"/>
            <a:stretch/>
          </p:blipFill>
          <p:spPr>
            <a:xfrm>
              <a:off x="8407021" y="95249"/>
              <a:ext cx="541579" cy="1202337"/>
            </a:xfrm>
            <a:prstGeom prst="rect">
              <a:avLst/>
            </a:prstGeom>
          </p:spPr>
        </p:pic>
      </p:grpSp>
      <p:grpSp>
        <p:nvGrpSpPr>
          <p:cNvPr id="29" name="群組 28"/>
          <p:cNvGrpSpPr/>
          <p:nvPr/>
        </p:nvGrpSpPr>
        <p:grpSpPr>
          <a:xfrm>
            <a:off x="101133" y="129483"/>
            <a:ext cx="685520" cy="1223733"/>
            <a:chOff x="101133" y="69849"/>
            <a:chExt cx="685520" cy="1223733"/>
          </a:xfrm>
        </p:grpSpPr>
        <p:pic>
          <p:nvPicPr>
            <p:cNvPr id="31" name="圖片 30"/>
            <p:cNvPicPr>
              <a:picLocks noChangeAspect="1"/>
            </p:cNvPicPr>
            <p:nvPr/>
          </p:nvPicPr>
          <p:blipFill rotWithShape="1">
            <a:blip r:embed="rId5" cstate="hqprint">
              <a:biLevel thresh="75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9510"/>
            <a:stretch/>
          </p:blipFill>
          <p:spPr>
            <a:xfrm>
              <a:off x="121696" y="69849"/>
              <a:ext cx="664957" cy="1223733"/>
            </a:xfrm>
            <a:prstGeom prst="rect">
              <a:avLst/>
            </a:prstGeom>
          </p:spPr>
        </p:pic>
        <p:pic>
          <p:nvPicPr>
            <p:cNvPr id="32" name="圖片 31"/>
            <p:cNvPicPr>
              <a:picLocks noChangeAspect="1"/>
            </p:cNvPicPr>
            <p:nvPr/>
          </p:nvPicPr>
          <p:blipFill rotWithShape="1">
            <a:blip r:embed="rId5" cstate="hqprint">
              <a:duotone>
                <a:schemeClr val="accent3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1102"/>
            <a:stretch/>
          </p:blipFill>
          <p:spPr>
            <a:xfrm>
              <a:off x="101133" y="82549"/>
              <a:ext cx="664957" cy="120221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2359729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A4DF3808-D94F-4AF4-96D5-3F67CBC34A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HK" altLang="en-US" sz="3600" dirty="0">
                <a:solidFill>
                  <a:schemeClr val="accent6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「出租情人」</a:t>
            </a:r>
            <a:r>
              <a:rPr lang="en-US" altLang="zh-HK" sz="3600" dirty="0">
                <a:solidFill>
                  <a:schemeClr val="accent6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/ PTGF / PTBF</a:t>
            </a:r>
            <a:endParaRPr lang="zh-HK" altLang="en-US" sz="3600" dirty="0">
              <a:solidFill>
                <a:schemeClr val="accent6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F1F06649-8788-4D2B-9A16-0F39C503D9C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407053" y="1750399"/>
            <a:ext cx="6880501" cy="4665002"/>
          </a:xfrm>
        </p:spPr>
        <p:txBody>
          <a:bodyPr>
            <a:normAutofit/>
          </a:bodyPr>
          <a:lstStyle/>
          <a:p>
            <a:pPr>
              <a:spcBef>
                <a:spcPts val="2400"/>
              </a:spcBef>
              <a:buNone/>
            </a:pPr>
            <a:r>
              <a:rPr lang="zh-TW" altLang="en-US" sz="3200" dirty="0">
                <a:solidFill>
                  <a:schemeClr val="accent5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原因各有不同：</a:t>
            </a:r>
            <a:br>
              <a:rPr lang="en-US" altLang="zh-TW" sz="3200" dirty="0">
                <a:solidFill>
                  <a:schemeClr val="accent5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</a:br>
            <a:r>
              <a:rPr lang="zh-TW" altLang="en-US" sz="3200" dirty="0">
                <a:solidFill>
                  <a:schemeClr val="accent5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有换取金钱和物质的满足；</a:t>
            </a:r>
            <a:br>
              <a:rPr lang="en-US" altLang="zh-TW" sz="3200" dirty="0">
                <a:solidFill>
                  <a:schemeClr val="accent5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</a:br>
            <a:r>
              <a:rPr lang="zh-TW" altLang="en-US" sz="3200" dirty="0">
                <a:solidFill>
                  <a:schemeClr val="accent5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有渴望满足寂寞心灵或得到别人认同。</a:t>
            </a:r>
          </a:p>
          <a:p>
            <a:pPr>
              <a:spcBef>
                <a:spcPts val="2400"/>
              </a:spcBef>
              <a:buNone/>
            </a:pPr>
            <a:r>
              <a:rPr lang="zh-TW" altLang="en-US" sz="3200" dirty="0">
                <a:solidFill>
                  <a:schemeClr val="accent5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出租服务性质：</a:t>
            </a:r>
            <a:br>
              <a:rPr lang="en-US" altLang="zh-TW" sz="3200" dirty="0">
                <a:solidFill>
                  <a:schemeClr val="accent5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</a:br>
            <a:r>
              <a:rPr lang="zh-TW" altLang="en-US" sz="3200" dirty="0">
                <a:solidFill>
                  <a:schemeClr val="accent5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陪伴逛街、看戏、吃饭等。</a:t>
            </a:r>
          </a:p>
          <a:p>
            <a:pPr>
              <a:spcBef>
                <a:spcPts val="2400"/>
              </a:spcBef>
              <a:buNone/>
            </a:pPr>
            <a:r>
              <a:rPr lang="zh-TW" altLang="en-US" sz="3200" dirty="0">
                <a:solidFill>
                  <a:schemeClr val="accent5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有不少出租情人提供性服务。</a:t>
            </a:r>
          </a:p>
        </p:txBody>
      </p:sp>
      <p:pic>
        <p:nvPicPr>
          <p:cNvPr id="5" name="圖形 4" descr="男人與女人">
            <a:extLst>
              <a:ext uri="{FF2B5EF4-FFF2-40B4-BE49-F238E27FC236}">
                <a16:creationId xmlns:a16="http://schemas.microsoft.com/office/drawing/2014/main" id="{F635677D-BC42-4DF2-9487-195D94E9B39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939052" y="1870586"/>
            <a:ext cx="468000" cy="468000"/>
          </a:xfrm>
          <a:prstGeom prst="rect">
            <a:avLst/>
          </a:prstGeom>
        </p:spPr>
      </p:pic>
      <p:pic>
        <p:nvPicPr>
          <p:cNvPr id="7" name="圖形 6" descr="男人與女人">
            <a:extLst>
              <a:ext uri="{FF2B5EF4-FFF2-40B4-BE49-F238E27FC236}">
                <a16:creationId xmlns:a16="http://schemas.microsoft.com/office/drawing/2014/main" id="{908841B9-F734-48B8-99AE-B53954F40A8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939052" y="3639480"/>
            <a:ext cx="468000" cy="468000"/>
          </a:xfrm>
          <a:prstGeom prst="rect">
            <a:avLst/>
          </a:prstGeom>
        </p:spPr>
      </p:pic>
      <p:pic>
        <p:nvPicPr>
          <p:cNvPr id="9" name="圖形 8" descr="男人與女人">
            <a:extLst>
              <a:ext uri="{FF2B5EF4-FFF2-40B4-BE49-F238E27FC236}">
                <a16:creationId xmlns:a16="http://schemas.microsoft.com/office/drawing/2014/main" id="{72115172-5BD4-496B-A81A-73E09B41ED7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939052" y="4885541"/>
            <a:ext cx="468000" cy="4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87029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字方塊 13">
            <a:extLst>
              <a:ext uri="{FF2B5EF4-FFF2-40B4-BE49-F238E27FC236}">
                <a16:creationId xmlns:a16="http://schemas.microsoft.com/office/drawing/2014/main" id="{925F5B31-A57F-44E9-B0FF-1A7B3D1E069C}"/>
              </a:ext>
            </a:extLst>
          </p:cNvPr>
          <p:cNvSpPr txBox="1"/>
          <p:nvPr/>
        </p:nvSpPr>
        <p:spPr>
          <a:xfrm>
            <a:off x="1334937" y="1624371"/>
            <a:ext cx="6783335" cy="383565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 anchor="ctr">
            <a:noAutofit/>
          </a:bodyPr>
          <a:lstStyle/>
          <a:p>
            <a:pPr defTabSz="896111">
              <a:buSzPts val="5800"/>
              <a:defRPr sz="5880" b="1">
                <a:solidFill>
                  <a:srgbClr val="7030A0"/>
                </a:solidFill>
              </a:defRPr>
            </a:pPr>
            <a:endParaRPr lang="en-US" altLang="zh-TW" sz="2800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17" name="文字方塊 16">
            <a:extLst>
              <a:ext uri="{FF2B5EF4-FFF2-40B4-BE49-F238E27FC236}">
                <a16:creationId xmlns:a16="http://schemas.microsoft.com/office/drawing/2014/main" id="{CFEFA923-AF4E-49EB-A3B8-1681CD8F0D07}"/>
              </a:ext>
            </a:extLst>
          </p:cNvPr>
          <p:cNvSpPr txBox="1"/>
          <p:nvPr/>
        </p:nvSpPr>
        <p:spPr>
          <a:xfrm>
            <a:off x="1203549" y="1456403"/>
            <a:ext cx="6783335" cy="383565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 lIns="144000" rIns="144000" anchor="ctr">
            <a:noAutofit/>
          </a:bodyPr>
          <a:lstStyle/>
          <a:p>
            <a:r>
              <a:rPr lang="zh-TW" altLang="en-US" sz="4400" dirty="0">
                <a:solidFill>
                  <a:srgbClr val="002060"/>
                </a:solidFill>
              </a:rPr>
              <a:t>古语有云</a:t>
            </a:r>
            <a:r>
              <a:rPr lang="en-US" altLang="zh-TW" sz="4400" dirty="0">
                <a:solidFill>
                  <a:srgbClr val="002060"/>
                </a:solidFill>
              </a:rPr>
              <a:t>︰</a:t>
            </a:r>
          </a:p>
          <a:p>
            <a:pPr algn="ctr"/>
            <a:r>
              <a:rPr lang="zh-TW" altLang="en-US" sz="4400" dirty="0">
                <a:solidFill>
                  <a:srgbClr val="002060"/>
                </a:solidFill>
              </a:rPr>
              <a:t>「</a:t>
            </a:r>
            <a:r>
              <a:rPr lang="zh-TW" altLang="en-US" sz="4400" dirty="0">
                <a:solidFill>
                  <a:srgbClr val="BF1E2E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身有伤，贻亲忧，</a:t>
            </a:r>
            <a:endParaRPr lang="en-US" altLang="zh-TW" sz="4400" dirty="0">
              <a:solidFill>
                <a:srgbClr val="BF1E2E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algn="ctr"/>
            <a:r>
              <a:rPr lang="zh-TW" altLang="en-US" sz="4400" dirty="0">
                <a:solidFill>
                  <a:srgbClr val="BF1E2E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德有伤，贻亲羞。</a:t>
            </a:r>
            <a:r>
              <a:rPr lang="zh-TW" altLang="en-US" sz="4400" dirty="0">
                <a:solidFill>
                  <a:srgbClr val="002060"/>
                </a:solidFill>
              </a:rPr>
              <a:t>」</a:t>
            </a:r>
            <a:endParaRPr lang="en-US" altLang="zh-TW" sz="4400" dirty="0">
              <a:solidFill>
                <a:srgbClr val="002060"/>
              </a:solidFill>
            </a:endParaRPr>
          </a:p>
        </p:txBody>
      </p:sp>
      <p:grpSp>
        <p:nvGrpSpPr>
          <p:cNvPr id="20" name="群組 19"/>
          <p:cNvGrpSpPr/>
          <p:nvPr/>
        </p:nvGrpSpPr>
        <p:grpSpPr>
          <a:xfrm>
            <a:off x="183623" y="5494033"/>
            <a:ext cx="635047" cy="1250403"/>
            <a:chOff x="183623" y="5547962"/>
            <a:chExt cx="635047" cy="1250403"/>
          </a:xfrm>
        </p:grpSpPr>
        <p:pic>
          <p:nvPicPr>
            <p:cNvPr id="21" name="圖片 20"/>
            <p:cNvPicPr>
              <a:picLocks noChangeAspect="1"/>
            </p:cNvPicPr>
            <p:nvPr/>
          </p:nvPicPr>
          <p:blipFill rotWithShape="1">
            <a:blip r:embed="rId2" cstate="hqprint">
              <a:biLevel thresh="75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6075"/>
            <a:stretch/>
          </p:blipFill>
          <p:spPr>
            <a:xfrm>
              <a:off x="204186" y="5556780"/>
              <a:ext cx="614484" cy="1241585"/>
            </a:xfrm>
            <a:prstGeom prst="rect">
              <a:avLst/>
            </a:prstGeom>
          </p:spPr>
        </p:pic>
        <p:pic>
          <p:nvPicPr>
            <p:cNvPr id="22" name="圖片 21"/>
            <p:cNvPicPr>
              <a:picLocks noChangeAspect="1"/>
            </p:cNvPicPr>
            <p:nvPr/>
          </p:nvPicPr>
          <p:blipFill rotWithShape="1">
            <a:blip r:embed="rId2" cstate="hqprint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6913"/>
            <a:stretch/>
          </p:blipFill>
          <p:spPr>
            <a:xfrm>
              <a:off x="183623" y="5547962"/>
              <a:ext cx="614484" cy="1230525"/>
            </a:xfrm>
            <a:prstGeom prst="rect">
              <a:avLst/>
            </a:prstGeom>
          </p:spPr>
        </p:pic>
      </p:grpSp>
      <p:grpSp>
        <p:nvGrpSpPr>
          <p:cNvPr id="23" name="群組 22"/>
          <p:cNvGrpSpPr/>
          <p:nvPr/>
        </p:nvGrpSpPr>
        <p:grpSpPr>
          <a:xfrm>
            <a:off x="8353745" y="5486721"/>
            <a:ext cx="668695" cy="1265026"/>
            <a:chOff x="8353745" y="5556294"/>
            <a:chExt cx="668695" cy="1265026"/>
          </a:xfrm>
        </p:grpSpPr>
        <p:pic>
          <p:nvPicPr>
            <p:cNvPr id="24" name="圖片 23"/>
            <p:cNvPicPr>
              <a:picLocks noChangeAspect="1"/>
            </p:cNvPicPr>
            <p:nvPr/>
          </p:nvPicPr>
          <p:blipFill>
            <a:blip r:embed="rId3" cstate="hqprint">
              <a:biLevel thresh="75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374308" y="5565112"/>
              <a:ext cx="648132" cy="1256208"/>
            </a:xfrm>
            <a:prstGeom prst="rect">
              <a:avLst/>
            </a:prstGeom>
          </p:spPr>
        </p:pic>
        <p:pic>
          <p:nvPicPr>
            <p:cNvPr id="25" name="圖片 24"/>
            <p:cNvPicPr>
              <a:picLocks noChangeAspect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353745" y="5556294"/>
              <a:ext cx="648132" cy="1256208"/>
            </a:xfrm>
            <a:prstGeom prst="rect">
              <a:avLst/>
            </a:prstGeom>
          </p:spPr>
        </p:pic>
      </p:grpSp>
      <p:grpSp>
        <p:nvGrpSpPr>
          <p:cNvPr id="26" name="群組 25"/>
          <p:cNvGrpSpPr/>
          <p:nvPr/>
        </p:nvGrpSpPr>
        <p:grpSpPr>
          <a:xfrm>
            <a:off x="8407021" y="119544"/>
            <a:ext cx="562142" cy="1236555"/>
            <a:chOff x="8407021" y="69849"/>
            <a:chExt cx="562142" cy="1236555"/>
          </a:xfrm>
        </p:grpSpPr>
        <p:pic>
          <p:nvPicPr>
            <p:cNvPr id="27" name="圖片 26"/>
            <p:cNvPicPr>
              <a:picLocks noChangeAspect="1"/>
            </p:cNvPicPr>
            <p:nvPr/>
          </p:nvPicPr>
          <p:blipFill rotWithShape="1">
            <a:blip r:embed="rId4" cstate="hqprint">
              <a:biLevel thresh="75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8562"/>
            <a:stretch/>
          </p:blipFill>
          <p:spPr>
            <a:xfrm>
              <a:off x="8427584" y="69849"/>
              <a:ext cx="541579" cy="1236555"/>
            </a:xfrm>
            <a:prstGeom prst="rect">
              <a:avLst/>
            </a:prstGeom>
          </p:spPr>
        </p:pic>
        <p:pic>
          <p:nvPicPr>
            <p:cNvPr id="28" name="圖片 27"/>
            <p:cNvPicPr>
              <a:picLocks noChangeAspect="1"/>
            </p:cNvPicPr>
            <p:nvPr/>
          </p:nvPicPr>
          <p:blipFill rotWithShape="1">
            <a:blip r:embed="rId4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1092"/>
            <a:stretch/>
          </p:blipFill>
          <p:spPr>
            <a:xfrm>
              <a:off x="8407021" y="95249"/>
              <a:ext cx="541579" cy="1202337"/>
            </a:xfrm>
            <a:prstGeom prst="rect">
              <a:avLst/>
            </a:prstGeom>
          </p:spPr>
        </p:pic>
      </p:grpSp>
      <p:grpSp>
        <p:nvGrpSpPr>
          <p:cNvPr id="29" name="群組 28"/>
          <p:cNvGrpSpPr/>
          <p:nvPr/>
        </p:nvGrpSpPr>
        <p:grpSpPr>
          <a:xfrm>
            <a:off x="101133" y="129483"/>
            <a:ext cx="685520" cy="1223733"/>
            <a:chOff x="101133" y="69849"/>
            <a:chExt cx="685520" cy="1223733"/>
          </a:xfrm>
        </p:grpSpPr>
        <p:pic>
          <p:nvPicPr>
            <p:cNvPr id="31" name="圖片 30"/>
            <p:cNvPicPr>
              <a:picLocks noChangeAspect="1"/>
            </p:cNvPicPr>
            <p:nvPr/>
          </p:nvPicPr>
          <p:blipFill rotWithShape="1">
            <a:blip r:embed="rId5" cstate="hqprint">
              <a:biLevel thresh="75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9510"/>
            <a:stretch/>
          </p:blipFill>
          <p:spPr>
            <a:xfrm>
              <a:off x="121696" y="69849"/>
              <a:ext cx="664957" cy="1223733"/>
            </a:xfrm>
            <a:prstGeom prst="rect">
              <a:avLst/>
            </a:prstGeom>
          </p:spPr>
        </p:pic>
        <p:pic>
          <p:nvPicPr>
            <p:cNvPr id="32" name="圖片 31"/>
            <p:cNvPicPr>
              <a:picLocks noChangeAspect="1"/>
            </p:cNvPicPr>
            <p:nvPr/>
          </p:nvPicPr>
          <p:blipFill rotWithShape="1">
            <a:blip r:embed="rId5" cstate="hqprint">
              <a:duotone>
                <a:schemeClr val="accent3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1102"/>
            <a:stretch/>
          </p:blipFill>
          <p:spPr>
            <a:xfrm>
              <a:off x="101133" y="82549"/>
              <a:ext cx="664957" cy="120221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5528443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字方塊 13">
            <a:extLst>
              <a:ext uri="{FF2B5EF4-FFF2-40B4-BE49-F238E27FC236}">
                <a16:creationId xmlns:a16="http://schemas.microsoft.com/office/drawing/2014/main" id="{925F5B31-A57F-44E9-B0FF-1A7B3D1E069C}"/>
              </a:ext>
            </a:extLst>
          </p:cNvPr>
          <p:cNvSpPr txBox="1"/>
          <p:nvPr/>
        </p:nvSpPr>
        <p:spPr>
          <a:xfrm>
            <a:off x="1334937" y="1624371"/>
            <a:ext cx="6783335" cy="383565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 anchor="ctr">
            <a:noAutofit/>
          </a:bodyPr>
          <a:lstStyle/>
          <a:p>
            <a:pPr defTabSz="896111">
              <a:buSzPts val="5800"/>
              <a:defRPr sz="5880" b="1">
                <a:solidFill>
                  <a:srgbClr val="7030A0"/>
                </a:solidFill>
              </a:defRPr>
            </a:pPr>
            <a:endParaRPr lang="en-US" altLang="zh-TW" sz="2800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17" name="文字方塊 16">
            <a:extLst>
              <a:ext uri="{FF2B5EF4-FFF2-40B4-BE49-F238E27FC236}">
                <a16:creationId xmlns:a16="http://schemas.microsoft.com/office/drawing/2014/main" id="{CFEFA923-AF4E-49EB-A3B8-1681CD8F0D07}"/>
              </a:ext>
            </a:extLst>
          </p:cNvPr>
          <p:cNvSpPr txBox="1"/>
          <p:nvPr/>
        </p:nvSpPr>
        <p:spPr>
          <a:xfrm>
            <a:off x="1203549" y="1456403"/>
            <a:ext cx="6783335" cy="383565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 lIns="144000" rIns="144000" anchor="ctr">
            <a:noAutofit/>
          </a:bodyPr>
          <a:lstStyle/>
          <a:p>
            <a:pPr marL="571500" indent="-571500">
              <a:buFont typeface="Arial" panose="020B0604020202020204" pitchFamily="34" charset="0"/>
              <a:buChar char="•"/>
            </a:pPr>
            <a:r>
              <a:rPr lang="zh-TW" altLang="en-US" sz="3500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人应要注重自己的品德修养，不可以做出伤风败德的事，使父母亲蒙受耻辱。</a:t>
            </a:r>
            <a:endParaRPr lang="en-US" altLang="zh-TW" sz="3500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  <a:p>
            <a:pPr marL="571500" indent="-571500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zh-TW" altLang="en-US" sz="3500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事主内心不希望「出租情人」的事被发现，一部分是因为这是</a:t>
            </a:r>
            <a:r>
              <a:rPr lang="zh-TW" altLang="en-US" sz="3500" u="sng" dirty="0">
                <a:solidFill>
                  <a:srgbClr val="002060"/>
                </a:solidFill>
              </a:rPr>
              <a:t>不被社会接受的事情</a:t>
            </a:r>
            <a:r>
              <a:rPr lang="zh-TW" altLang="en-US" sz="3500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。</a:t>
            </a:r>
          </a:p>
        </p:txBody>
      </p:sp>
      <p:grpSp>
        <p:nvGrpSpPr>
          <p:cNvPr id="20" name="群組 19"/>
          <p:cNvGrpSpPr/>
          <p:nvPr/>
        </p:nvGrpSpPr>
        <p:grpSpPr>
          <a:xfrm>
            <a:off x="183623" y="5494033"/>
            <a:ext cx="635047" cy="1250403"/>
            <a:chOff x="183623" y="5547962"/>
            <a:chExt cx="635047" cy="1250403"/>
          </a:xfrm>
        </p:grpSpPr>
        <p:pic>
          <p:nvPicPr>
            <p:cNvPr id="21" name="圖片 20"/>
            <p:cNvPicPr>
              <a:picLocks noChangeAspect="1"/>
            </p:cNvPicPr>
            <p:nvPr/>
          </p:nvPicPr>
          <p:blipFill rotWithShape="1">
            <a:blip r:embed="rId2" cstate="hqprint">
              <a:biLevel thresh="75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6075"/>
            <a:stretch/>
          </p:blipFill>
          <p:spPr>
            <a:xfrm>
              <a:off x="204186" y="5556780"/>
              <a:ext cx="614484" cy="1241585"/>
            </a:xfrm>
            <a:prstGeom prst="rect">
              <a:avLst/>
            </a:prstGeom>
          </p:spPr>
        </p:pic>
        <p:pic>
          <p:nvPicPr>
            <p:cNvPr id="22" name="圖片 21"/>
            <p:cNvPicPr>
              <a:picLocks noChangeAspect="1"/>
            </p:cNvPicPr>
            <p:nvPr/>
          </p:nvPicPr>
          <p:blipFill rotWithShape="1">
            <a:blip r:embed="rId2" cstate="hqprint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6913"/>
            <a:stretch/>
          </p:blipFill>
          <p:spPr>
            <a:xfrm>
              <a:off x="183623" y="5547962"/>
              <a:ext cx="614484" cy="1230525"/>
            </a:xfrm>
            <a:prstGeom prst="rect">
              <a:avLst/>
            </a:prstGeom>
          </p:spPr>
        </p:pic>
      </p:grpSp>
      <p:grpSp>
        <p:nvGrpSpPr>
          <p:cNvPr id="23" name="群組 22"/>
          <p:cNvGrpSpPr/>
          <p:nvPr/>
        </p:nvGrpSpPr>
        <p:grpSpPr>
          <a:xfrm>
            <a:off x="8353745" y="5486721"/>
            <a:ext cx="668695" cy="1265026"/>
            <a:chOff x="8353745" y="5556294"/>
            <a:chExt cx="668695" cy="1265026"/>
          </a:xfrm>
        </p:grpSpPr>
        <p:pic>
          <p:nvPicPr>
            <p:cNvPr id="24" name="圖片 23"/>
            <p:cNvPicPr>
              <a:picLocks noChangeAspect="1"/>
            </p:cNvPicPr>
            <p:nvPr/>
          </p:nvPicPr>
          <p:blipFill>
            <a:blip r:embed="rId3" cstate="hqprint">
              <a:biLevel thresh="75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374308" y="5565112"/>
              <a:ext cx="648132" cy="1256208"/>
            </a:xfrm>
            <a:prstGeom prst="rect">
              <a:avLst/>
            </a:prstGeom>
          </p:spPr>
        </p:pic>
        <p:pic>
          <p:nvPicPr>
            <p:cNvPr id="25" name="圖片 24"/>
            <p:cNvPicPr>
              <a:picLocks noChangeAspect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353745" y="5556294"/>
              <a:ext cx="648132" cy="1256208"/>
            </a:xfrm>
            <a:prstGeom prst="rect">
              <a:avLst/>
            </a:prstGeom>
          </p:spPr>
        </p:pic>
      </p:grpSp>
      <p:grpSp>
        <p:nvGrpSpPr>
          <p:cNvPr id="26" name="群組 25"/>
          <p:cNvGrpSpPr/>
          <p:nvPr/>
        </p:nvGrpSpPr>
        <p:grpSpPr>
          <a:xfrm>
            <a:off x="8407021" y="119544"/>
            <a:ext cx="562142" cy="1236555"/>
            <a:chOff x="8407021" y="69849"/>
            <a:chExt cx="562142" cy="1236555"/>
          </a:xfrm>
        </p:grpSpPr>
        <p:pic>
          <p:nvPicPr>
            <p:cNvPr id="27" name="圖片 26"/>
            <p:cNvPicPr>
              <a:picLocks noChangeAspect="1"/>
            </p:cNvPicPr>
            <p:nvPr/>
          </p:nvPicPr>
          <p:blipFill rotWithShape="1">
            <a:blip r:embed="rId4" cstate="hqprint">
              <a:biLevel thresh="75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8562"/>
            <a:stretch/>
          </p:blipFill>
          <p:spPr>
            <a:xfrm>
              <a:off x="8427584" y="69849"/>
              <a:ext cx="541579" cy="1236555"/>
            </a:xfrm>
            <a:prstGeom prst="rect">
              <a:avLst/>
            </a:prstGeom>
          </p:spPr>
        </p:pic>
        <p:pic>
          <p:nvPicPr>
            <p:cNvPr id="28" name="圖片 27"/>
            <p:cNvPicPr>
              <a:picLocks noChangeAspect="1"/>
            </p:cNvPicPr>
            <p:nvPr/>
          </p:nvPicPr>
          <p:blipFill rotWithShape="1">
            <a:blip r:embed="rId4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1092"/>
            <a:stretch/>
          </p:blipFill>
          <p:spPr>
            <a:xfrm>
              <a:off x="8407021" y="95249"/>
              <a:ext cx="541579" cy="1202337"/>
            </a:xfrm>
            <a:prstGeom prst="rect">
              <a:avLst/>
            </a:prstGeom>
          </p:spPr>
        </p:pic>
      </p:grpSp>
      <p:grpSp>
        <p:nvGrpSpPr>
          <p:cNvPr id="29" name="群組 28"/>
          <p:cNvGrpSpPr/>
          <p:nvPr/>
        </p:nvGrpSpPr>
        <p:grpSpPr>
          <a:xfrm>
            <a:off x="101133" y="129483"/>
            <a:ext cx="685520" cy="1223733"/>
            <a:chOff x="101133" y="69849"/>
            <a:chExt cx="685520" cy="1223733"/>
          </a:xfrm>
        </p:grpSpPr>
        <p:pic>
          <p:nvPicPr>
            <p:cNvPr id="31" name="圖片 30"/>
            <p:cNvPicPr>
              <a:picLocks noChangeAspect="1"/>
            </p:cNvPicPr>
            <p:nvPr/>
          </p:nvPicPr>
          <p:blipFill rotWithShape="1">
            <a:blip r:embed="rId5" cstate="hqprint">
              <a:biLevel thresh="75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9510"/>
            <a:stretch/>
          </p:blipFill>
          <p:spPr>
            <a:xfrm>
              <a:off x="121696" y="69849"/>
              <a:ext cx="664957" cy="1223733"/>
            </a:xfrm>
            <a:prstGeom prst="rect">
              <a:avLst/>
            </a:prstGeom>
          </p:spPr>
        </p:pic>
        <p:pic>
          <p:nvPicPr>
            <p:cNvPr id="32" name="圖片 31"/>
            <p:cNvPicPr>
              <a:picLocks noChangeAspect="1"/>
            </p:cNvPicPr>
            <p:nvPr/>
          </p:nvPicPr>
          <p:blipFill rotWithShape="1">
            <a:blip r:embed="rId5" cstate="hqprint">
              <a:duotone>
                <a:schemeClr val="accent3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1102"/>
            <a:stretch/>
          </p:blipFill>
          <p:spPr>
            <a:xfrm>
              <a:off x="101133" y="82549"/>
              <a:ext cx="664957" cy="120221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7657405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群組 1"/>
          <p:cNvGrpSpPr/>
          <p:nvPr/>
        </p:nvGrpSpPr>
        <p:grpSpPr>
          <a:xfrm>
            <a:off x="6346943" y="218141"/>
            <a:ext cx="2076120" cy="1281614"/>
            <a:chOff x="5521443" y="80794"/>
            <a:chExt cx="2076120" cy="1281614"/>
          </a:xfrm>
        </p:grpSpPr>
        <p:grpSp>
          <p:nvGrpSpPr>
            <p:cNvPr id="33" name="群組 32"/>
            <p:cNvGrpSpPr/>
            <p:nvPr/>
          </p:nvGrpSpPr>
          <p:grpSpPr>
            <a:xfrm>
              <a:off x="6489233" y="129483"/>
              <a:ext cx="685520" cy="1223733"/>
              <a:chOff x="101133" y="69849"/>
              <a:chExt cx="685520" cy="1223733"/>
            </a:xfrm>
          </p:grpSpPr>
          <p:pic>
            <p:nvPicPr>
              <p:cNvPr id="34" name="圖片 33"/>
              <p:cNvPicPr>
                <a:picLocks noChangeAspect="1"/>
              </p:cNvPicPr>
              <p:nvPr/>
            </p:nvPicPr>
            <p:blipFill rotWithShape="1">
              <a:blip r:embed="rId3" cstate="hqprint">
                <a:biLevel thresh="75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9510"/>
              <a:stretch/>
            </p:blipFill>
            <p:spPr>
              <a:xfrm>
                <a:off x="121696" y="69849"/>
                <a:ext cx="664957" cy="1223733"/>
              </a:xfrm>
              <a:prstGeom prst="rect">
                <a:avLst/>
              </a:prstGeom>
            </p:spPr>
          </p:pic>
          <p:pic>
            <p:nvPicPr>
              <p:cNvPr id="35" name="圖片 34"/>
              <p:cNvPicPr>
                <a:picLocks noChangeAspect="1"/>
              </p:cNvPicPr>
              <p:nvPr/>
            </p:nvPicPr>
            <p:blipFill rotWithShape="1">
              <a:blip r:embed="rId3" cstate="hqprint">
                <a:duotone>
                  <a:schemeClr val="accent3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1102"/>
              <a:stretch/>
            </p:blipFill>
            <p:spPr>
              <a:xfrm>
                <a:off x="101133" y="82549"/>
                <a:ext cx="664957" cy="1202215"/>
              </a:xfrm>
              <a:prstGeom prst="rect">
                <a:avLst/>
              </a:prstGeom>
            </p:spPr>
          </p:pic>
        </p:grpSp>
        <p:grpSp>
          <p:nvGrpSpPr>
            <p:cNvPr id="36" name="群組 35"/>
            <p:cNvGrpSpPr/>
            <p:nvPr/>
          </p:nvGrpSpPr>
          <p:grpSpPr>
            <a:xfrm>
              <a:off x="6059264" y="112005"/>
              <a:ext cx="635047" cy="1250403"/>
              <a:chOff x="183623" y="5547962"/>
              <a:chExt cx="635047" cy="1250403"/>
            </a:xfrm>
          </p:grpSpPr>
          <p:pic>
            <p:nvPicPr>
              <p:cNvPr id="37" name="圖片 36"/>
              <p:cNvPicPr>
                <a:picLocks noChangeAspect="1"/>
              </p:cNvPicPr>
              <p:nvPr/>
            </p:nvPicPr>
            <p:blipFill rotWithShape="1">
              <a:blip r:embed="rId4" cstate="hqprint">
                <a:biLevel thresh="75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6075"/>
              <a:stretch/>
            </p:blipFill>
            <p:spPr>
              <a:xfrm>
                <a:off x="204186" y="5556780"/>
                <a:ext cx="614484" cy="1241585"/>
              </a:xfrm>
              <a:prstGeom prst="rect">
                <a:avLst/>
              </a:prstGeom>
            </p:spPr>
          </p:pic>
          <p:pic>
            <p:nvPicPr>
              <p:cNvPr id="38" name="圖片 37"/>
              <p:cNvPicPr>
                <a:picLocks noChangeAspect="1"/>
              </p:cNvPicPr>
              <p:nvPr/>
            </p:nvPicPr>
            <p:blipFill rotWithShape="1">
              <a:blip r:embed="rId4" cstate="hqprint">
                <a:duotone>
                  <a:schemeClr val="accent2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6913"/>
              <a:stretch/>
            </p:blipFill>
            <p:spPr>
              <a:xfrm>
                <a:off x="183623" y="5547962"/>
                <a:ext cx="614484" cy="1230525"/>
              </a:xfrm>
              <a:prstGeom prst="rect">
                <a:avLst/>
              </a:prstGeom>
            </p:spPr>
          </p:pic>
        </p:grpSp>
        <p:grpSp>
          <p:nvGrpSpPr>
            <p:cNvPr id="39" name="群組 38"/>
            <p:cNvGrpSpPr/>
            <p:nvPr/>
          </p:nvGrpSpPr>
          <p:grpSpPr>
            <a:xfrm>
              <a:off x="5521443" y="80794"/>
              <a:ext cx="668695" cy="1265026"/>
              <a:chOff x="8353745" y="5556294"/>
              <a:chExt cx="668695" cy="1265026"/>
            </a:xfrm>
          </p:grpSpPr>
          <p:pic>
            <p:nvPicPr>
              <p:cNvPr id="40" name="圖片 39"/>
              <p:cNvPicPr>
                <a:picLocks noChangeAspect="1"/>
              </p:cNvPicPr>
              <p:nvPr/>
            </p:nvPicPr>
            <p:blipFill>
              <a:blip r:embed="rId5" cstate="hqprint">
                <a:biLevel thresh="75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374308" y="5565112"/>
                <a:ext cx="648132" cy="1256208"/>
              </a:xfrm>
              <a:prstGeom prst="rect">
                <a:avLst/>
              </a:prstGeom>
            </p:spPr>
          </p:pic>
          <p:pic>
            <p:nvPicPr>
              <p:cNvPr id="41" name="圖片 40"/>
              <p:cNvPicPr>
                <a:picLocks noChangeAspect="1"/>
              </p:cNvPicPr>
              <p:nvPr/>
            </p:nvPicPr>
            <p:blipFill>
              <a:blip r:embed="rId5"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353745" y="5556294"/>
                <a:ext cx="648132" cy="1256208"/>
              </a:xfrm>
              <a:prstGeom prst="rect">
                <a:avLst/>
              </a:prstGeom>
            </p:spPr>
          </p:pic>
        </p:grpSp>
        <p:grpSp>
          <p:nvGrpSpPr>
            <p:cNvPr id="42" name="群組 41"/>
            <p:cNvGrpSpPr/>
            <p:nvPr/>
          </p:nvGrpSpPr>
          <p:grpSpPr>
            <a:xfrm>
              <a:off x="7035421" y="119544"/>
              <a:ext cx="562142" cy="1236555"/>
              <a:chOff x="8407021" y="69849"/>
              <a:chExt cx="562142" cy="1236555"/>
            </a:xfrm>
          </p:grpSpPr>
          <p:pic>
            <p:nvPicPr>
              <p:cNvPr id="43" name="圖片 42"/>
              <p:cNvPicPr>
                <a:picLocks noChangeAspect="1"/>
              </p:cNvPicPr>
              <p:nvPr/>
            </p:nvPicPr>
            <p:blipFill rotWithShape="1">
              <a:blip r:embed="rId6" cstate="hqprint">
                <a:biLevel thresh="75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8562"/>
              <a:stretch/>
            </p:blipFill>
            <p:spPr>
              <a:xfrm>
                <a:off x="8427584" y="69849"/>
                <a:ext cx="541579" cy="1236555"/>
              </a:xfrm>
              <a:prstGeom prst="rect">
                <a:avLst/>
              </a:prstGeom>
            </p:spPr>
          </p:pic>
          <p:pic>
            <p:nvPicPr>
              <p:cNvPr id="44" name="圖片 43"/>
              <p:cNvPicPr>
                <a:picLocks noChangeAspect="1"/>
              </p:cNvPicPr>
              <p:nvPr/>
            </p:nvPicPr>
            <p:blipFill rotWithShape="1">
              <a:blip r:embed="rId6"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1092"/>
              <a:stretch/>
            </p:blipFill>
            <p:spPr>
              <a:xfrm>
                <a:off x="8407021" y="95249"/>
                <a:ext cx="541579" cy="1202337"/>
              </a:xfrm>
              <a:prstGeom prst="rect">
                <a:avLst/>
              </a:prstGeom>
            </p:spPr>
          </p:pic>
        </p:grpSp>
      </p:grpSp>
      <p:sp>
        <p:nvSpPr>
          <p:cNvPr id="17" name="圓角長方形"/>
          <p:cNvSpPr/>
          <p:nvPr/>
        </p:nvSpPr>
        <p:spPr>
          <a:xfrm>
            <a:off x="235526" y="1371600"/>
            <a:ext cx="8631383" cy="2717800"/>
          </a:xfrm>
          <a:prstGeom prst="roundRect">
            <a:avLst>
              <a:gd name="adj" fmla="val 10701"/>
            </a:avLst>
          </a:prstGeom>
          <a:solidFill>
            <a:srgbClr val="FFFFFF"/>
          </a:solidFill>
          <a:ln w="57150" cap="flat">
            <a:solidFill>
              <a:srgbClr val="E09B9F"/>
            </a:solidFill>
            <a:prstDash val="solid"/>
            <a:round/>
          </a:ln>
          <a:effectLst/>
        </p:spPr>
        <p:txBody>
          <a:bodyPr wrap="square" lIns="45719" tIns="45719" rIns="45719" bIns="45719" numCol="1" anchor="ctr">
            <a:noAutofit/>
          </a:bodyPr>
          <a:lstStyle/>
          <a:p>
            <a:pPr>
              <a:lnSpc>
                <a:spcPct val="150000"/>
              </a:lnSpc>
              <a:defRPr sz="3200" b="1">
                <a:solidFill>
                  <a:srgbClr val="002060"/>
                </a:solidFill>
                <a:latin typeface="微軟正黑體 Light"/>
                <a:ea typeface="微軟正黑體 Light"/>
                <a:cs typeface="微軟正黑體 Light"/>
                <a:sym typeface="微軟正黑體 Light"/>
              </a:defRPr>
            </a:pPr>
            <a:endParaRPr>
              <a:solidFill>
                <a:srgbClr val="E09B9F"/>
              </a:solidFill>
            </a:endParaRPr>
          </a:p>
        </p:txBody>
      </p:sp>
      <p:sp>
        <p:nvSpPr>
          <p:cNvPr id="18" name="文字方塊 13"/>
          <p:cNvSpPr txBox="1"/>
          <p:nvPr/>
        </p:nvSpPr>
        <p:spPr>
          <a:xfrm>
            <a:off x="583067" y="84455"/>
            <a:ext cx="2334199" cy="130599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 anchor="ctr">
            <a:spAutoFit/>
          </a:bodyPr>
          <a:lstStyle>
            <a:lvl1pPr algn="ctr">
              <a:lnSpc>
                <a:spcPct val="150000"/>
              </a:lnSpc>
              <a:defRPr sz="6600" b="1">
                <a:solidFill>
                  <a:srgbClr val="F55D4B"/>
                </a:solidFill>
                <a:latin typeface="華康中圓體"/>
                <a:ea typeface="華康中圓體"/>
                <a:cs typeface="華康中圓體"/>
                <a:sym typeface="華康中圓體"/>
              </a:defRPr>
            </a:lvl1pPr>
          </a:lstStyle>
          <a:p>
            <a:r>
              <a:rPr sz="6000" dirty="0" err="1">
                <a:solidFill>
                  <a:srgbClr val="BF1E2E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总结</a:t>
            </a:r>
            <a:endParaRPr sz="6000" dirty="0">
              <a:solidFill>
                <a:srgbClr val="BF1E2E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32" name="「出租情人」: 美化或淡化不道德的交易…"/>
          <p:cNvSpPr/>
          <p:nvPr/>
        </p:nvSpPr>
        <p:spPr>
          <a:xfrm>
            <a:off x="583066" y="1683571"/>
            <a:ext cx="7965581" cy="216674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extrusionOk="0">
                <a:moveTo>
                  <a:pt x="0" y="0"/>
                </a:moveTo>
                <a:lnTo>
                  <a:pt x="21600" y="0"/>
                </a:lnTo>
                <a:lnTo>
                  <a:pt x="21600" y="0"/>
                </a:lnTo>
                <a:lnTo>
                  <a:pt x="0" y="0"/>
                </a:lnTo>
                <a:close/>
              </a:path>
            </a:pathLst>
          </a:cu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9" tIns="45719" rIns="45719" bIns="45719" numCol="1" anchor="ctr">
            <a:spAutoFit/>
          </a:bodyPr>
          <a:lstStyle/>
          <a:p>
            <a:pPr marL="539750" indent="-539750">
              <a:lnSpc>
                <a:spcPct val="130000"/>
              </a:lnSpc>
              <a:spcBef>
                <a:spcPts val="1200"/>
              </a:spcBef>
              <a:buSzPct val="100000"/>
              <a:buChar char="◆"/>
              <a:defRPr sz="3200" b="1">
                <a:solidFill>
                  <a:srgbClr val="002060"/>
                </a:solidFill>
                <a:latin typeface="微軟正黑體 Light"/>
                <a:ea typeface="微軟正黑體 Light"/>
                <a:cs typeface="微軟正黑體 Light"/>
                <a:sym typeface="微軟正黑體 Light"/>
              </a:defRPr>
            </a:pPr>
            <a:r>
              <a:rPr lang="zh-TW" altLang="en-US" sz="3200" b="1" dirty="0">
                <a:solidFill>
                  <a:schemeClr val="accent5">
                    <a:lumMod val="50000"/>
                  </a:schemeClr>
                </a:solidFill>
                <a:latin typeface="微軟正黑體 Light"/>
                <a:ea typeface="微軟正黑體 Light"/>
              </a:rPr>
              <a:t>「出租情人」是恋爱观念及价值观</a:t>
            </a:r>
            <a:r>
              <a:rPr lang="zh-TW" altLang="en-US" sz="3200" u="sng" dirty="0">
                <a:solidFill>
                  <a:srgbClr val="BF1E2E"/>
                </a:solidFill>
                <a:latin typeface="微軟正黑體 Light"/>
                <a:ea typeface="微軟正黑體 Light"/>
              </a:rPr>
              <a:t>扭曲</a:t>
            </a:r>
            <a:r>
              <a:rPr lang="zh-TW" altLang="en-US" sz="3200" b="1" dirty="0">
                <a:solidFill>
                  <a:schemeClr val="accent5">
                    <a:lumMod val="50000"/>
                  </a:schemeClr>
                </a:solidFill>
                <a:latin typeface="微軟正黑體 Light"/>
                <a:ea typeface="微軟正黑體 Light"/>
              </a:rPr>
              <a:t>的现象</a:t>
            </a:r>
            <a:endParaRPr lang="en-US" altLang="zh-TW" sz="3200" b="1" dirty="0">
              <a:solidFill>
                <a:schemeClr val="accent5">
                  <a:lumMod val="50000"/>
                </a:schemeClr>
              </a:solidFill>
              <a:latin typeface="微軟正黑體 Light"/>
              <a:ea typeface="微軟正黑體 Light"/>
            </a:endParaRPr>
          </a:p>
          <a:p>
            <a:pPr marL="539750" indent="-539750">
              <a:lnSpc>
                <a:spcPct val="130000"/>
              </a:lnSpc>
              <a:spcBef>
                <a:spcPts val="1200"/>
              </a:spcBef>
              <a:buSzPct val="100000"/>
              <a:buFontTx/>
              <a:buChar char="◆"/>
              <a:defRPr sz="3200" b="1">
                <a:solidFill>
                  <a:srgbClr val="002060"/>
                </a:solidFill>
                <a:latin typeface="微軟正黑體 Light"/>
                <a:ea typeface="微軟正黑體 Light"/>
                <a:cs typeface="微軟正黑體 Light"/>
                <a:sym typeface="微軟正黑體 Light"/>
              </a:defRPr>
            </a:pPr>
            <a:r>
              <a:rPr lang="zh-HK" altLang="en-US" sz="3200" b="1" dirty="0">
                <a:solidFill>
                  <a:schemeClr val="accent5">
                    <a:lumMod val="50000"/>
                  </a:schemeClr>
                </a:solidFill>
                <a:latin typeface="微軟正黑體 Light"/>
                <a:ea typeface="微軟正黑體 Light"/>
              </a:rPr>
              <a:t>「出租情人</a:t>
            </a:r>
            <a:r>
              <a:rPr lang="zh-HK" altLang="en-US" dirty="0">
                <a:solidFill>
                  <a:schemeClr val="accent5">
                    <a:lumMod val="50000"/>
                  </a:schemeClr>
                </a:solidFill>
              </a:rPr>
              <a:t>」</a:t>
            </a:r>
            <a:r>
              <a:rPr lang="en-US" altLang="zh-HK" dirty="0">
                <a:solidFill>
                  <a:schemeClr val="accent5">
                    <a:lumMod val="50000"/>
                  </a:schemeClr>
                </a:solidFill>
              </a:rPr>
              <a:t>: </a:t>
            </a:r>
            <a:r>
              <a:rPr lang="zh-HK" altLang="en-US" dirty="0">
                <a:solidFill>
                  <a:schemeClr val="accent5">
                    <a:lumMod val="50000"/>
                  </a:schemeClr>
                </a:solidFill>
              </a:rPr>
              <a:t>美化或淡化不道德的交易</a:t>
            </a:r>
            <a:endParaRPr lang="en-US" altLang="zh-TW" dirty="0">
              <a:solidFill>
                <a:schemeClr val="accent5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41025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群組 18"/>
          <p:cNvGrpSpPr/>
          <p:nvPr/>
        </p:nvGrpSpPr>
        <p:grpSpPr>
          <a:xfrm>
            <a:off x="6346943" y="218141"/>
            <a:ext cx="2076120" cy="1281614"/>
            <a:chOff x="5521443" y="80794"/>
            <a:chExt cx="2076120" cy="1281614"/>
          </a:xfrm>
        </p:grpSpPr>
        <p:grpSp>
          <p:nvGrpSpPr>
            <p:cNvPr id="20" name="群組 19"/>
            <p:cNvGrpSpPr/>
            <p:nvPr/>
          </p:nvGrpSpPr>
          <p:grpSpPr>
            <a:xfrm>
              <a:off x="6489233" y="129483"/>
              <a:ext cx="685520" cy="1223733"/>
              <a:chOff x="101133" y="69849"/>
              <a:chExt cx="685520" cy="1223733"/>
            </a:xfrm>
          </p:grpSpPr>
          <p:pic>
            <p:nvPicPr>
              <p:cNvPr id="30" name="圖片 29"/>
              <p:cNvPicPr>
                <a:picLocks noChangeAspect="1"/>
              </p:cNvPicPr>
              <p:nvPr/>
            </p:nvPicPr>
            <p:blipFill rotWithShape="1">
              <a:blip r:embed="rId2" cstate="hqprint">
                <a:biLevel thresh="75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9510"/>
              <a:stretch/>
            </p:blipFill>
            <p:spPr>
              <a:xfrm>
                <a:off x="121696" y="69849"/>
                <a:ext cx="664957" cy="1223733"/>
              </a:xfrm>
              <a:prstGeom prst="rect">
                <a:avLst/>
              </a:prstGeom>
            </p:spPr>
          </p:pic>
          <p:pic>
            <p:nvPicPr>
              <p:cNvPr id="31" name="圖片 30"/>
              <p:cNvPicPr>
                <a:picLocks noChangeAspect="1"/>
              </p:cNvPicPr>
              <p:nvPr/>
            </p:nvPicPr>
            <p:blipFill rotWithShape="1">
              <a:blip r:embed="rId2" cstate="hqprint">
                <a:duotone>
                  <a:schemeClr val="accent3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1102"/>
              <a:stretch/>
            </p:blipFill>
            <p:spPr>
              <a:xfrm>
                <a:off x="101133" y="82549"/>
                <a:ext cx="664957" cy="1202215"/>
              </a:xfrm>
              <a:prstGeom prst="rect">
                <a:avLst/>
              </a:prstGeom>
            </p:spPr>
          </p:pic>
        </p:grpSp>
        <p:grpSp>
          <p:nvGrpSpPr>
            <p:cNvPr id="21" name="群組 20"/>
            <p:cNvGrpSpPr/>
            <p:nvPr/>
          </p:nvGrpSpPr>
          <p:grpSpPr>
            <a:xfrm>
              <a:off x="6059264" y="112005"/>
              <a:ext cx="635047" cy="1250403"/>
              <a:chOff x="183623" y="5547962"/>
              <a:chExt cx="635047" cy="1250403"/>
            </a:xfrm>
          </p:grpSpPr>
          <p:pic>
            <p:nvPicPr>
              <p:cNvPr id="28" name="圖片 27"/>
              <p:cNvPicPr>
                <a:picLocks noChangeAspect="1"/>
              </p:cNvPicPr>
              <p:nvPr/>
            </p:nvPicPr>
            <p:blipFill rotWithShape="1">
              <a:blip r:embed="rId3" cstate="hqprint">
                <a:biLevel thresh="75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6075"/>
              <a:stretch/>
            </p:blipFill>
            <p:spPr>
              <a:xfrm>
                <a:off x="204186" y="5556780"/>
                <a:ext cx="614484" cy="1241585"/>
              </a:xfrm>
              <a:prstGeom prst="rect">
                <a:avLst/>
              </a:prstGeom>
            </p:spPr>
          </p:pic>
          <p:pic>
            <p:nvPicPr>
              <p:cNvPr id="29" name="圖片 28"/>
              <p:cNvPicPr>
                <a:picLocks noChangeAspect="1"/>
              </p:cNvPicPr>
              <p:nvPr/>
            </p:nvPicPr>
            <p:blipFill rotWithShape="1">
              <a:blip r:embed="rId3" cstate="hqprint">
                <a:duotone>
                  <a:schemeClr val="accent2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6913"/>
              <a:stretch/>
            </p:blipFill>
            <p:spPr>
              <a:xfrm>
                <a:off x="183623" y="5547962"/>
                <a:ext cx="614484" cy="1230525"/>
              </a:xfrm>
              <a:prstGeom prst="rect">
                <a:avLst/>
              </a:prstGeom>
            </p:spPr>
          </p:pic>
        </p:grpSp>
        <p:grpSp>
          <p:nvGrpSpPr>
            <p:cNvPr id="22" name="群組 21"/>
            <p:cNvGrpSpPr/>
            <p:nvPr/>
          </p:nvGrpSpPr>
          <p:grpSpPr>
            <a:xfrm>
              <a:off x="5521443" y="80794"/>
              <a:ext cx="668695" cy="1265026"/>
              <a:chOff x="8353745" y="5556294"/>
              <a:chExt cx="668695" cy="1265026"/>
            </a:xfrm>
          </p:grpSpPr>
          <p:pic>
            <p:nvPicPr>
              <p:cNvPr id="26" name="圖片 25"/>
              <p:cNvPicPr>
                <a:picLocks noChangeAspect="1"/>
              </p:cNvPicPr>
              <p:nvPr/>
            </p:nvPicPr>
            <p:blipFill>
              <a:blip r:embed="rId4" cstate="hqprint">
                <a:biLevel thresh="75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374308" y="5565112"/>
                <a:ext cx="648132" cy="1256208"/>
              </a:xfrm>
              <a:prstGeom prst="rect">
                <a:avLst/>
              </a:prstGeom>
            </p:spPr>
          </p:pic>
          <p:pic>
            <p:nvPicPr>
              <p:cNvPr id="27" name="圖片 26"/>
              <p:cNvPicPr>
                <a:picLocks noChangeAspect="1"/>
              </p:cNvPicPr>
              <p:nvPr/>
            </p:nvPicPr>
            <p:blipFill>
              <a:blip r:embed="rId4"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353745" y="5556294"/>
                <a:ext cx="648132" cy="1256208"/>
              </a:xfrm>
              <a:prstGeom prst="rect">
                <a:avLst/>
              </a:prstGeom>
            </p:spPr>
          </p:pic>
        </p:grpSp>
        <p:grpSp>
          <p:nvGrpSpPr>
            <p:cNvPr id="23" name="群組 22"/>
            <p:cNvGrpSpPr/>
            <p:nvPr/>
          </p:nvGrpSpPr>
          <p:grpSpPr>
            <a:xfrm>
              <a:off x="7035421" y="119544"/>
              <a:ext cx="562142" cy="1236555"/>
              <a:chOff x="8407021" y="69849"/>
              <a:chExt cx="562142" cy="1236555"/>
            </a:xfrm>
          </p:grpSpPr>
          <p:pic>
            <p:nvPicPr>
              <p:cNvPr id="24" name="圖片 23"/>
              <p:cNvPicPr>
                <a:picLocks noChangeAspect="1"/>
              </p:cNvPicPr>
              <p:nvPr/>
            </p:nvPicPr>
            <p:blipFill rotWithShape="1">
              <a:blip r:embed="rId5" cstate="hqprint">
                <a:biLevel thresh="75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8562"/>
              <a:stretch/>
            </p:blipFill>
            <p:spPr>
              <a:xfrm>
                <a:off x="8427584" y="69849"/>
                <a:ext cx="541579" cy="1236555"/>
              </a:xfrm>
              <a:prstGeom prst="rect">
                <a:avLst/>
              </a:prstGeom>
            </p:spPr>
          </p:pic>
          <p:pic>
            <p:nvPicPr>
              <p:cNvPr id="25" name="圖片 24"/>
              <p:cNvPicPr>
                <a:picLocks noChangeAspect="1"/>
              </p:cNvPicPr>
              <p:nvPr/>
            </p:nvPicPr>
            <p:blipFill rotWithShape="1">
              <a:blip r:embed="rId5"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1092"/>
              <a:stretch/>
            </p:blipFill>
            <p:spPr>
              <a:xfrm>
                <a:off x="8407021" y="95249"/>
                <a:ext cx="541579" cy="1202337"/>
              </a:xfrm>
              <a:prstGeom prst="rect">
                <a:avLst/>
              </a:prstGeom>
            </p:spPr>
          </p:pic>
        </p:grpSp>
      </p:grpSp>
      <p:sp>
        <p:nvSpPr>
          <p:cNvPr id="17" name="圓角長方形"/>
          <p:cNvSpPr/>
          <p:nvPr/>
        </p:nvSpPr>
        <p:spPr>
          <a:xfrm>
            <a:off x="235526" y="1371600"/>
            <a:ext cx="8631383" cy="4165600"/>
          </a:xfrm>
          <a:prstGeom prst="roundRect">
            <a:avLst>
              <a:gd name="adj" fmla="val 10701"/>
            </a:avLst>
          </a:prstGeom>
          <a:solidFill>
            <a:srgbClr val="FFFFFF"/>
          </a:solidFill>
          <a:ln w="57150" cap="flat">
            <a:solidFill>
              <a:srgbClr val="E09B9F"/>
            </a:solidFill>
            <a:prstDash val="solid"/>
            <a:round/>
          </a:ln>
          <a:effectLst/>
        </p:spPr>
        <p:txBody>
          <a:bodyPr wrap="square" lIns="45719" tIns="45719" rIns="45719" bIns="45719" numCol="1" anchor="ctr">
            <a:noAutofit/>
          </a:bodyPr>
          <a:lstStyle/>
          <a:p>
            <a:pPr>
              <a:lnSpc>
                <a:spcPct val="150000"/>
              </a:lnSpc>
              <a:defRPr sz="3200" b="1">
                <a:solidFill>
                  <a:srgbClr val="002060"/>
                </a:solidFill>
                <a:latin typeface="微軟正黑體 Light"/>
                <a:ea typeface="微軟正黑體 Light"/>
                <a:cs typeface="微軟正黑體 Light"/>
                <a:sym typeface="微軟正黑體 Light"/>
              </a:defRPr>
            </a:pPr>
            <a:endParaRPr/>
          </a:p>
        </p:txBody>
      </p:sp>
      <p:sp>
        <p:nvSpPr>
          <p:cNvPr id="32" name="「出租情人」: 美化或淡化不道德的交易…"/>
          <p:cNvSpPr/>
          <p:nvPr/>
        </p:nvSpPr>
        <p:spPr>
          <a:xfrm>
            <a:off x="583066" y="1703425"/>
            <a:ext cx="7965581" cy="352404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extrusionOk="0">
                <a:moveTo>
                  <a:pt x="0" y="0"/>
                </a:moveTo>
                <a:lnTo>
                  <a:pt x="21600" y="0"/>
                </a:lnTo>
                <a:lnTo>
                  <a:pt x="21600" y="0"/>
                </a:lnTo>
                <a:lnTo>
                  <a:pt x="0" y="0"/>
                </a:lnTo>
                <a:close/>
              </a:path>
            </a:pathLst>
          </a:cu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9" tIns="45719" rIns="45719" bIns="45719" numCol="1" anchor="ctr">
            <a:spAutoFit/>
          </a:bodyPr>
          <a:lstStyle/>
          <a:p>
            <a:pPr marL="539750" indent="-539750">
              <a:lnSpc>
                <a:spcPct val="130000"/>
              </a:lnSpc>
              <a:spcBef>
                <a:spcPts val="1800"/>
              </a:spcBef>
              <a:buSzPct val="100000"/>
              <a:buChar char="◆"/>
              <a:defRPr sz="3200" b="1">
                <a:solidFill>
                  <a:srgbClr val="002060"/>
                </a:solidFill>
                <a:latin typeface="微軟正黑體 Light"/>
                <a:ea typeface="微軟正黑體 Light"/>
                <a:cs typeface="微軟正黑體 Light"/>
                <a:sym typeface="微軟正黑體 Light"/>
              </a:defRPr>
            </a:pPr>
            <a:r>
              <a:rPr lang="zh-TW" altLang="en-US" sz="3200" b="1" dirty="0">
                <a:solidFill>
                  <a:schemeClr val="accent5">
                    <a:lumMod val="50000"/>
                  </a:schemeClr>
                </a:solidFill>
                <a:latin typeface="微軟正黑體 Light"/>
                <a:ea typeface="微軟正黑體 Light"/>
              </a:rPr>
              <a:t>不少个案显示他们会被「情人」非礼、强奸、偷拍、勒索、虐待、「起底」、「走数」，更有少女因此怀孕及染上性病等。</a:t>
            </a:r>
          </a:p>
          <a:p>
            <a:pPr marL="539750" indent="-539750">
              <a:lnSpc>
                <a:spcPct val="130000"/>
              </a:lnSpc>
              <a:spcBef>
                <a:spcPts val="1800"/>
              </a:spcBef>
              <a:buSzPct val="100000"/>
              <a:buChar char="◆"/>
              <a:defRPr sz="3200" b="1">
                <a:solidFill>
                  <a:srgbClr val="002060"/>
                </a:solidFill>
                <a:latin typeface="微軟正黑體 Light"/>
                <a:ea typeface="微軟正黑體 Light"/>
                <a:cs typeface="微軟正黑體 Light"/>
                <a:sym typeface="微軟正黑體 Light"/>
              </a:defRPr>
            </a:pPr>
            <a:r>
              <a:rPr lang="zh-TW" altLang="en-US" sz="3200" b="1" dirty="0">
                <a:solidFill>
                  <a:schemeClr val="accent5">
                    <a:lumMod val="50000"/>
                  </a:schemeClr>
                </a:solidFill>
                <a:latin typeface="微軟正黑體 Light"/>
                <a:ea typeface="微軟正黑體 Light"/>
              </a:rPr>
              <a:t>有些「出租情人」的行为干犯刑事罪行：「</a:t>
            </a:r>
            <a:r>
              <a:rPr lang="zh-TW" altLang="en-US" sz="3200" b="1" dirty="0">
                <a:solidFill>
                  <a:srgbClr val="FF0000"/>
                </a:solidFill>
                <a:latin typeface="微軟正黑體 Light"/>
                <a:ea typeface="微軟正黑體 Light"/>
              </a:rPr>
              <a:t>为不道德目的而唆使他人</a:t>
            </a:r>
            <a:r>
              <a:rPr lang="zh-TW" altLang="en-US" sz="3200" b="1" dirty="0">
                <a:solidFill>
                  <a:schemeClr val="accent5">
                    <a:lumMod val="50000"/>
                  </a:schemeClr>
                </a:solidFill>
                <a:latin typeface="微軟正黑體 Light"/>
                <a:ea typeface="微軟正黑體 Light"/>
              </a:rPr>
              <a:t>」</a:t>
            </a:r>
          </a:p>
        </p:txBody>
      </p:sp>
      <p:sp>
        <p:nvSpPr>
          <p:cNvPr id="48" name="文字方塊 13"/>
          <p:cNvSpPr txBox="1"/>
          <p:nvPr/>
        </p:nvSpPr>
        <p:spPr>
          <a:xfrm>
            <a:off x="583067" y="84455"/>
            <a:ext cx="2334199" cy="130599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 anchor="ctr">
            <a:spAutoFit/>
          </a:bodyPr>
          <a:lstStyle>
            <a:lvl1pPr algn="ctr">
              <a:lnSpc>
                <a:spcPct val="150000"/>
              </a:lnSpc>
              <a:defRPr sz="6600" b="1">
                <a:solidFill>
                  <a:srgbClr val="F55D4B"/>
                </a:solidFill>
                <a:latin typeface="華康中圓體"/>
                <a:ea typeface="華康中圓體"/>
                <a:cs typeface="華康中圓體"/>
                <a:sym typeface="華康中圓體"/>
              </a:defRPr>
            </a:lvl1pPr>
          </a:lstStyle>
          <a:p>
            <a:r>
              <a:rPr sz="6000" dirty="0" err="1">
                <a:solidFill>
                  <a:srgbClr val="BF1E2E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总结</a:t>
            </a:r>
            <a:endParaRPr sz="6000" dirty="0">
              <a:solidFill>
                <a:srgbClr val="BF1E2E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3629270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群組 18"/>
          <p:cNvGrpSpPr/>
          <p:nvPr/>
        </p:nvGrpSpPr>
        <p:grpSpPr>
          <a:xfrm>
            <a:off x="6346943" y="218141"/>
            <a:ext cx="2076120" cy="1281614"/>
            <a:chOff x="5521443" y="80794"/>
            <a:chExt cx="2076120" cy="1281614"/>
          </a:xfrm>
        </p:grpSpPr>
        <p:grpSp>
          <p:nvGrpSpPr>
            <p:cNvPr id="20" name="群組 19"/>
            <p:cNvGrpSpPr/>
            <p:nvPr/>
          </p:nvGrpSpPr>
          <p:grpSpPr>
            <a:xfrm>
              <a:off x="6489233" y="129483"/>
              <a:ext cx="685520" cy="1223733"/>
              <a:chOff x="101133" y="69849"/>
              <a:chExt cx="685520" cy="1223733"/>
            </a:xfrm>
          </p:grpSpPr>
          <p:pic>
            <p:nvPicPr>
              <p:cNvPr id="30" name="圖片 29"/>
              <p:cNvPicPr>
                <a:picLocks noChangeAspect="1"/>
              </p:cNvPicPr>
              <p:nvPr/>
            </p:nvPicPr>
            <p:blipFill rotWithShape="1">
              <a:blip r:embed="rId2" cstate="hqprint">
                <a:biLevel thresh="75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9510"/>
              <a:stretch/>
            </p:blipFill>
            <p:spPr>
              <a:xfrm>
                <a:off x="121696" y="69849"/>
                <a:ext cx="664957" cy="1223733"/>
              </a:xfrm>
              <a:prstGeom prst="rect">
                <a:avLst/>
              </a:prstGeom>
            </p:spPr>
          </p:pic>
          <p:pic>
            <p:nvPicPr>
              <p:cNvPr id="31" name="圖片 30"/>
              <p:cNvPicPr>
                <a:picLocks noChangeAspect="1"/>
              </p:cNvPicPr>
              <p:nvPr/>
            </p:nvPicPr>
            <p:blipFill rotWithShape="1">
              <a:blip r:embed="rId2" cstate="hqprint">
                <a:duotone>
                  <a:schemeClr val="accent3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1102"/>
              <a:stretch/>
            </p:blipFill>
            <p:spPr>
              <a:xfrm>
                <a:off x="101133" y="82549"/>
                <a:ext cx="664957" cy="1202215"/>
              </a:xfrm>
              <a:prstGeom prst="rect">
                <a:avLst/>
              </a:prstGeom>
            </p:spPr>
          </p:pic>
        </p:grpSp>
        <p:grpSp>
          <p:nvGrpSpPr>
            <p:cNvPr id="21" name="群組 20"/>
            <p:cNvGrpSpPr/>
            <p:nvPr/>
          </p:nvGrpSpPr>
          <p:grpSpPr>
            <a:xfrm>
              <a:off x="6059264" y="112005"/>
              <a:ext cx="635047" cy="1250403"/>
              <a:chOff x="183623" y="5547962"/>
              <a:chExt cx="635047" cy="1250403"/>
            </a:xfrm>
          </p:grpSpPr>
          <p:pic>
            <p:nvPicPr>
              <p:cNvPr id="28" name="圖片 27"/>
              <p:cNvPicPr>
                <a:picLocks noChangeAspect="1"/>
              </p:cNvPicPr>
              <p:nvPr/>
            </p:nvPicPr>
            <p:blipFill rotWithShape="1">
              <a:blip r:embed="rId3" cstate="hqprint">
                <a:biLevel thresh="75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6075"/>
              <a:stretch/>
            </p:blipFill>
            <p:spPr>
              <a:xfrm>
                <a:off x="204186" y="5556780"/>
                <a:ext cx="614484" cy="1241585"/>
              </a:xfrm>
              <a:prstGeom prst="rect">
                <a:avLst/>
              </a:prstGeom>
            </p:spPr>
          </p:pic>
          <p:pic>
            <p:nvPicPr>
              <p:cNvPr id="29" name="圖片 28"/>
              <p:cNvPicPr>
                <a:picLocks noChangeAspect="1"/>
              </p:cNvPicPr>
              <p:nvPr/>
            </p:nvPicPr>
            <p:blipFill rotWithShape="1">
              <a:blip r:embed="rId3" cstate="hqprint">
                <a:duotone>
                  <a:schemeClr val="accent2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6913"/>
              <a:stretch/>
            </p:blipFill>
            <p:spPr>
              <a:xfrm>
                <a:off x="183623" y="5547962"/>
                <a:ext cx="614484" cy="1230525"/>
              </a:xfrm>
              <a:prstGeom prst="rect">
                <a:avLst/>
              </a:prstGeom>
            </p:spPr>
          </p:pic>
        </p:grpSp>
        <p:grpSp>
          <p:nvGrpSpPr>
            <p:cNvPr id="22" name="群組 21"/>
            <p:cNvGrpSpPr/>
            <p:nvPr/>
          </p:nvGrpSpPr>
          <p:grpSpPr>
            <a:xfrm>
              <a:off x="5521443" y="80794"/>
              <a:ext cx="668695" cy="1265026"/>
              <a:chOff x="8353745" y="5556294"/>
              <a:chExt cx="668695" cy="1265026"/>
            </a:xfrm>
          </p:grpSpPr>
          <p:pic>
            <p:nvPicPr>
              <p:cNvPr id="26" name="圖片 25"/>
              <p:cNvPicPr>
                <a:picLocks noChangeAspect="1"/>
              </p:cNvPicPr>
              <p:nvPr/>
            </p:nvPicPr>
            <p:blipFill>
              <a:blip r:embed="rId4" cstate="hqprint">
                <a:biLevel thresh="75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374308" y="5565112"/>
                <a:ext cx="648132" cy="1256208"/>
              </a:xfrm>
              <a:prstGeom prst="rect">
                <a:avLst/>
              </a:prstGeom>
            </p:spPr>
          </p:pic>
          <p:pic>
            <p:nvPicPr>
              <p:cNvPr id="27" name="圖片 26"/>
              <p:cNvPicPr>
                <a:picLocks noChangeAspect="1"/>
              </p:cNvPicPr>
              <p:nvPr/>
            </p:nvPicPr>
            <p:blipFill>
              <a:blip r:embed="rId4"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353745" y="5556294"/>
                <a:ext cx="648132" cy="1256208"/>
              </a:xfrm>
              <a:prstGeom prst="rect">
                <a:avLst/>
              </a:prstGeom>
            </p:spPr>
          </p:pic>
        </p:grpSp>
        <p:grpSp>
          <p:nvGrpSpPr>
            <p:cNvPr id="23" name="群組 22"/>
            <p:cNvGrpSpPr/>
            <p:nvPr/>
          </p:nvGrpSpPr>
          <p:grpSpPr>
            <a:xfrm>
              <a:off x="7035421" y="119544"/>
              <a:ext cx="562142" cy="1236555"/>
              <a:chOff x="8407021" y="69849"/>
              <a:chExt cx="562142" cy="1236555"/>
            </a:xfrm>
          </p:grpSpPr>
          <p:pic>
            <p:nvPicPr>
              <p:cNvPr id="24" name="圖片 23"/>
              <p:cNvPicPr>
                <a:picLocks noChangeAspect="1"/>
              </p:cNvPicPr>
              <p:nvPr/>
            </p:nvPicPr>
            <p:blipFill rotWithShape="1">
              <a:blip r:embed="rId5" cstate="hqprint">
                <a:biLevel thresh="75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8562"/>
              <a:stretch/>
            </p:blipFill>
            <p:spPr>
              <a:xfrm>
                <a:off x="8427584" y="69849"/>
                <a:ext cx="541579" cy="1236555"/>
              </a:xfrm>
              <a:prstGeom prst="rect">
                <a:avLst/>
              </a:prstGeom>
            </p:spPr>
          </p:pic>
          <p:pic>
            <p:nvPicPr>
              <p:cNvPr id="25" name="圖片 24"/>
              <p:cNvPicPr>
                <a:picLocks noChangeAspect="1"/>
              </p:cNvPicPr>
              <p:nvPr/>
            </p:nvPicPr>
            <p:blipFill rotWithShape="1">
              <a:blip r:embed="rId5"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1092"/>
              <a:stretch/>
            </p:blipFill>
            <p:spPr>
              <a:xfrm>
                <a:off x="8407021" y="95249"/>
                <a:ext cx="541579" cy="1202337"/>
              </a:xfrm>
              <a:prstGeom prst="rect">
                <a:avLst/>
              </a:prstGeom>
            </p:spPr>
          </p:pic>
        </p:grpSp>
      </p:grpSp>
      <p:sp>
        <p:nvSpPr>
          <p:cNvPr id="17" name="圓角長方形"/>
          <p:cNvSpPr/>
          <p:nvPr/>
        </p:nvSpPr>
        <p:spPr>
          <a:xfrm>
            <a:off x="235526" y="1371600"/>
            <a:ext cx="8631383" cy="4876800"/>
          </a:xfrm>
          <a:prstGeom prst="roundRect">
            <a:avLst>
              <a:gd name="adj" fmla="val 10701"/>
            </a:avLst>
          </a:prstGeom>
          <a:solidFill>
            <a:srgbClr val="FFFFFF"/>
          </a:solidFill>
          <a:ln w="57150" cap="flat">
            <a:solidFill>
              <a:srgbClr val="E09B9F"/>
            </a:solidFill>
            <a:prstDash val="solid"/>
            <a:round/>
          </a:ln>
          <a:effectLst/>
        </p:spPr>
        <p:txBody>
          <a:bodyPr wrap="square" lIns="45719" tIns="45719" rIns="45719" bIns="45719" numCol="1" anchor="ctr">
            <a:noAutofit/>
          </a:bodyPr>
          <a:lstStyle/>
          <a:p>
            <a:pPr>
              <a:lnSpc>
                <a:spcPct val="150000"/>
              </a:lnSpc>
              <a:defRPr sz="3200" b="1">
                <a:solidFill>
                  <a:srgbClr val="002060"/>
                </a:solidFill>
                <a:latin typeface="微軟正黑體 Light"/>
                <a:ea typeface="微軟正黑體 Light"/>
                <a:cs typeface="微軟正黑體 Light"/>
                <a:sym typeface="微軟正黑體 Light"/>
              </a:defRPr>
            </a:pPr>
            <a:endParaRPr/>
          </a:p>
        </p:txBody>
      </p:sp>
      <p:sp>
        <p:nvSpPr>
          <p:cNvPr id="32" name="「出租情人」: 美化或淡化不道德的交易…"/>
          <p:cNvSpPr/>
          <p:nvPr/>
        </p:nvSpPr>
        <p:spPr>
          <a:xfrm>
            <a:off x="583066" y="1466166"/>
            <a:ext cx="7965581" cy="468435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extrusionOk="0">
                <a:moveTo>
                  <a:pt x="0" y="0"/>
                </a:moveTo>
                <a:lnTo>
                  <a:pt x="21600" y="0"/>
                </a:lnTo>
                <a:lnTo>
                  <a:pt x="21600" y="0"/>
                </a:lnTo>
                <a:lnTo>
                  <a:pt x="0" y="0"/>
                </a:lnTo>
                <a:close/>
              </a:path>
            </a:pathLst>
          </a:cu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9" tIns="45719" rIns="45719" bIns="45719" numCol="1" anchor="ctr">
            <a:spAutoFit/>
          </a:bodyPr>
          <a:lstStyle/>
          <a:p>
            <a:pPr algn="ctr">
              <a:lnSpc>
                <a:spcPct val="150000"/>
              </a:lnSpc>
              <a:defRPr sz="3200" b="1">
                <a:solidFill>
                  <a:srgbClr val="0070C0"/>
                </a:solidFill>
                <a:latin typeface="微軟正黑體 Light"/>
                <a:ea typeface="微軟正黑體 Light"/>
                <a:cs typeface="微軟正黑體 Light"/>
                <a:sym typeface="微軟正黑體 Light"/>
              </a:defRPr>
            </a:pPr>
            <a:r>
              <a:rPr lang="en-US" altLang="zh-TW" dirty="0"/>
              <a:t>《</a:t>
            </a:r>
            <a:r>
              <a:rPr lang="zh-TW" altLang="en-US" dirty="0"/>
              <a:t>刑事罪行条例</a:t>
            </a:r>
            <a:r>
              <a:rPr lang="en-US" altLang="zh-TW" dirty="0"/>
              <a:t>》</a:t>
            </a:r>
            <a:r>
              <a:rPr lang="zh-TW" altLang="en-US" dirty="0"/>
              <a:t>第 </a:t>
            </a:r>
            <a:r>
              <a:rPr lang="en-US" altLang="zh-TW" dirty="0"/>
              <a:t>147 </a:t>
            </a:r>
            <a:r>
              <a:rPr lang="zh-TW" altLang="en-US" dirty="0"/>
              <a:t>条</a:t>
            </a:r>
          </a:p>
          <a:p>
            <a:pPr algn="ctr">
              <a:lnSpc>
                <a:spcPct val="150000"/>
              </a:lnSpc>
              <a:defRPr sz="3600" b="1">
                <a:solidFill>
                  <a:srgbClr val="FF0000"/>
                </a:solidFill>
                <a:latin typeface="微軟正黑體 Light"/>
                <a:ea typeface="微軟正黑體 Light"/>
                <a:cs typeface="微軟正黑體 Light"/>
                <a:sym typeface="微軟正黑體 Light"/>
              </a:defRPr>
            </a:pPr>
            <a:r>
              <a:rPr lang="zh-TW" altLang="en-US" dirty="0"/>
              <a:t>「</a:t>
            </a:r>
            <a:r>
              <a:rPr lang="zh-TW" altLang="en-US" u="sng" dirty="0"/>
              <a:t>为不道德目的而唆使他人</a:t>
            </a:r>
            <a:r>
              <a:rPr lang="zh-TW" altLang="en-US" dirty="0"/>
              <a:t>」</a:t>
            </a:r>
          </a:p>
          <a:p>
            <a:pPr marL="627062" indent="-627062">
              <a:lnSpc>
                <a:spcPct val="130000"/>
              </a:lnSpc>
              <a:spcBef>
                <a:spcPts val="1800"/>
              </a:spcBef>
              <a:buSzPct val="100000"/>
              <a:buChar char="◆"/>
              <a:defRPr sz="3200" b="1">
                <a:solidFill>
                  <a:srgbClr val="002060"/>
                </a:solidFill>
                <a:latin typeface="微軟正黑體 Light"/>
                <a:ea typeface="微軟正黑體 Light"/>
                <a:cs typeface="微軟正黑體 Light"/>
                <a:sym typeface="微軟正黑體 Light"/>
              </a:defRPr>
            </a:pPr>
            <a:r>
              <a:rPr lang="zh-TW" altLang="en-US" dirty="0"/>
              <a:t>警方引用刑事罪行条例处理援交及出租情人的案件。</a:t>
            </a:r>
          </a:p>
          <a:p>
            <a:pPr marL="627062" indent="-627062">
              <a:lnSpc>
                <a:spcPct val="130000"/>
              </a:lnSpc>
              <a:spcBef>
                <a:spcPts val="1800"/>
              </a:spcBef>
              <a:buSzPct val="100000"/>
              <a:buChar char="◆"/>
              <a:defRPr sz="3200" b="1">
                <a:solidFill>
                  <a:srgbClr val="002060"/>
                </a:solidFill>
                <a:latin typeface="微軟正黑體 Light"/>
                <a:ea typeface="微軟正黑體 Light"/>
                <a:cs typeface="微軟正黑體 Light"/>
                <a:sym typeface="微軟正黑體 Light"/>
              </a:defRPr>
            </a:pPr>
            <a:r>
              <a:rPr lang="zh-TW" altLang="en-US" dirty="0"/>
              <a:t>任何人在公众地方</a:t>
            </a:r>
            <a:r>
              <a:rPr lang="zh-TW" altLang="en-US" u="sng" dirty="0"/>
              <a:t>唆使他人接受性服务</a:t>
            </a:r>
            <a:r>
              <a:rPr lang="zh-TW" altLang="en-US" dirty="0"/>
              <a:t>，可处罚款</a:t>
            </a:r>
            <a:r>
              <a:rPr lang="en-US" altLang="zh-TW" dirty="0"/>
              <a:t>$10,000</a:t>
            </a:r>
            <a:r>
              <a:rPr lang="zh-TW" altLang="en-US" dirty="0"/>
              <a:t>及监禁</a:t>
            </a:r>
            <a:r>
              <a:rPr lang="en-US" altLang="zh-TW" dirty="0"/>
              <a:t>6</a:t>
            </a:r>
            <a:r>
              <a:rPr lang="zh-TW" altLang="en-US" dirty="0"/>
              <a:t>个月。</a:t>
            </a:r>
          </a:p>
        </p:txBody>
      </p:sp>
      <p:sp>
        <p:nvSpPr>
          <p:cNvPr id="48" name="文字方塊 13"/>
          <p:cNvSpPr txBox="1"/>
          <p:nvPr/>
        </p:nvSpPr>
        <p:spPr>
          <a:xfrm>
            <a:off x="583067" y="84455"/>
            <a:ext cx="2334199" cy="130599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 anchor="ctr">
            <a:spAutoFit/>
          </a:bodyPr>
          <a:lstStyle>
            <a:lvl1pPr algn="ctr">
              <a:lnSpc>
                <a:spcPct val="150000"/>
              </a:lnSpc>
              <a:defRPr sz="6600" b="1">
                <a:solidFill>
                  <a:srgbClr val="F55D4B"/>
                </a:solidFill>
                <a:latin typeface="華康中圓體"/>
                <a:ea typeface="華康中圓體"/>
                <a:cs typeface="華康中圓體"/>
                <a:sym typeface="華康中圓體"/>
              </a:defRPr>
            </a:lvl1pPr>
          </a:lstStyle>
          <a:p>
            <a:r>
              <a:rPr sz="6000" dirty="0" err="1">
                <a:solidFill>
                  <a:srgbClr val="BF1E2E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总结</a:t>
            </a:r>
            <a:endParaRPr sz="6000" dirty="0">
              <a:solidFill>
                <a:srgbClr val="BF1E2E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6307272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群組 18"/>
          <p:cNvGrpSpPr/>
          <p:nvPr/>
        </p:nvGrpSpPr>
        <p:grpSpPr>
          <a:xfrm>
            <a:off x="6346943" y="218141"/>
            <a:ext cx="2076120" cy="1281614"/>
            <a:chOff x="5521443" y="80794"/>
            <a:chExt cx="2076120" cy="1281614"/>
          </a:xfrm>
        </p:grpSpPr>
        <p:grpSp>
          <p:nvGrpSpPr>
            <p:cNvPr id="20" name="群組 19"/>
            <p:cNvGrpSpPr/>
            <p:nvPr/>
          </p:nvGrpSpPr>
          <p:grpSpPr>
            <a:xfrm>
              <a:off x="6489233" y="129483"/>
              <a:ext cx="685520" cy="1223733"/>
              <a:chOff x="101133" y="69849"/>
              <a:chExt cx="685520" cy="1223733"/>
            </a:xfrm>
          </p:grpSpPr>
          <p:pic>
            <p:nvPicPr>
              <p:cNvPr id="30" name="圖片 29"/>
              <p:cNvPicPr>
                <a:picLocks noChangeAspect="1"/>
              </p:cNvPicPr>
              <p:nvPr/>
            </p:nvPicPr>
            <p:blipFill rotWithShape="1">
              <a:blip r:embed="rId2" cstate="hqprint">
                <a:biLevel thresh="75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9510"/>
              <a:stretch/>
            </p:blipFill>
            <p:spPr>
              <a:xfrm>
                <a:off x="121696" y="69849"/>
                <a:ext cx="664957" cy="1223733"/>
              </a:xfrm>
              <a:prstGeom prst="rect">
                <a:avLst/>
              </a:prstGeom>
            </p:spPr>
          </p:pic>
          <p:pic>
            <p:nvPicPr>
              <p:cNvPr id="31" name="圖片 30"/>
              <p:cNvPicPr>
                <a:picLocks noChangeAspect="1"/>
              </p:cNvPicPr>
              <p:nvPr/>
            </p:nvPicPr>
            <p:blipFill rotWithShape="1">
              <a:blip r:embed="rId2" cstate="hqprint">
                <a:duotone>
                  <a:schemeClr val="accent3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1102"/>
              <a:stretch/>
            </p:blipFill>
            <p:spPr>
              <a:xfrm>
                <a:off x="101133" y="82549"/>
                <a:ext cx="664957" cy="1202215"/>
              </a:xfrm>
              <a:prstGeom prst="rect">
                <a:avLst/>
              </a:prstGeom>
            </p:spPr>
          </p:pic>
        </p:grpSp>
        <p:grpSp>
          <p:nvGrpSpPr>
            <p:cNvPr id="21" name="群組 20"/>
            <p:cNvGrpSpPr/>
            <p:nvPr/>
          </p:nvGrpSpPr>
          <p:grpSpPr>
            <a:xfrm>
              <a:off x="6059264" y="112005"/>
              <a:ext cx="635047" cy="1250403"/>
              <a:chOff x="183623" y="5547962"/>
              <a:chExt cx="635047" cy="1250403"/>
            </a:xfrm>
          </p:grpSpPr>
          <p:pic>
            <p:nvPicPr>
              <p:cNvPr id="28" name="圖片 27"/>
              <p:cNvPicPr>
                <a:picLocks noChangeAspect="1"/>
              </p:cNvPicPr>
              <p:nvPr/>
            </p:nvPicPr>
            <p:blipFill rotWithShape="1">
              <a:blip r:embed="rId3" cstate="hqprint">
                <a:biLevel thresh="75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6075"/>
              <a:stretch/>
            </p:blipFill>
            <p:spPr>
              <a:xfrm>
                <a:off x="204186" y="5556780"/>
                <a:ext cx="614484" cy="1241585"/>
              </a:xfrm>
              <a:prstGeom prst="rect">
                <a:avLst/>
              </a:prstGeom>
            </p:spPr>
          </p:pic>
          <p:pic>
            <p:nvPicPr>
              <p:cNvPr id="29" name="圖片 28"/>
              <p:cNvPicPr>
                <a:picLocks noChangeAspect="1"/>
              </p:cNvPicPr>
              <p:nvPr/>
            </p:nvPicPr>
            <p:blipFill rotWithShape="1">
              <a:blip r:embed="rId3" cstate="hqprint">
                <a:duotone>
                  <a:schemeClr val="accent2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6913"/>
              <a:stretch/>
            </p:blipFill>
            <p:spPr>
              <a:xfrm>
                <a:off x="183623" y="5547962"/>
                <a:ext cx="614484" cy="1230525"/>
              </a:xfrm>
              <a:prstGeom prst="rect">
                <a:avLst/>
              </a:prstGeom>
            </p:spPr>
          </p:pic>
        </p:grpSp>
        <p:grpSp>
          <p:nvGrpSpPr>
            <p:cNvPr id="22" name="群組 21"/>
            <p:cNvGrpSpPr/>
            <p:nvPr/>
          </p:nvGrpSpPr>
          <p:grpSpPr>
            <a:xfrm>
              <a:off x="5521443" y="80794"/>
              <a:ext cx="668695" cy="1265026"/>
              <a:chOff x="8353745" y="5556294"/>
              <a:chExt cx="668695" cy="1265026"/>
            </a:xfrm>
          </p:grpSpPr>
          <p:pic>
            <p:nvPicPr>
              <p:cNvPr id="26" name="圖片 25"/>
              <p:cNvPicPr>
                <a:picLocks noChangeAspect="1"/>
              </p:cNvPicPr>
              <p:nvPr/>
            </p:nvPicPr>
            <p:blipFill>
              <a:blip r:embed="rId4" cstate="hqprint">
                <a:biLevel thresh="75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374308" y="5565112"/>
                <a:ext cx="648132" cy="1256208"/>
              </a:xfrm>
              <a:prstGeom prst="rect">
                <a:avLst/>
              </a:prstGeom>
            </p:spPr>
          </p:pic>
          <p:pic>
            <p:nvPicPr>
              <p:cNvPr id="27" name="圖片 26"/>
              <p:cNvPicPr>
                <a:picLocks noChangeAspect="1"/>
              </p:cNvPicPr>
              <p:nvPr/>
            </p:nvPicPr>
            <p:blipFill>
              <a:blip r:embed="rId4"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353745" y="5556294"/>
                <a:ext cx="648132" cy="1256208"/>
              </a:xfrm>
              <a:prstGeom prst="rect">
                <a:avLst/>
              </a:prstGeom>
            </p:spPr>
          </p:pic>
        </p:grpSp>
        <p:grpSp>
          <p:nvGrpSpPr>
            <p:cNvPr id="23" name="群組 22"/>
            <p:cNvGrpSpPr/>
            <p:nvPr/>
          </p:nvGrpSpPr>
          <p:grpSpPr>
            <a:xfrm>
              <a:off x="7035421" y="119544"/>
              <a:ext cx="562142" cy="1236555"/>
              <a:chOff x="8407021" y="69849"/>
              <a:chExt cx="562142" cy="1236555"/>
            </a:xfrm>
          </p:grpSpPr>
          <p:pic>
            <p:nvPicPr>
              <p:cNvPr id="24" name="圖片 23"/>
              <p:cNvPicPr>
                <a:picLocks noChangeAspect="1"/>
              </p:cNvPicPr>
              <p:nvPr/>
            </p:nvPicPr>
            <p:blipFill rotWithShape="1">
              <a:blip r:embed="rId5" cstate="hqprint">
                <a:biLevel thresh="75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8562"/>
              <a:stretch/>
            </p:blipFill>
            <p:spPr>
              <a:xfrm>
                <a:off x="8427584" y="69849"/>
                <a:ext cx="541579" cy="1236555"/>
              </a:xfrm>
              <a:prstGeom prst="rect">
                <a:avLst/>
              </a:prstGeom>
            </p:spPr>
          </p:pic>
          <p:pic>
            <p:nvPicPr>
              <p:cNvPr id="25" name="圖片 24"/>
              <p:cNvPicPr>
                <a:picLocks noChangeAspect="1"/>
              </p:cNvPicPr>
              <p:nvPr/>
            </p:nvPicPr>
            <p:blipFill rotWithShape="1">
              <a:blip r:embed="rId5"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1092"/>
              <a:stretch/>
            </p:blipFill>
            <p:spPr>
              <a:xfrm>
                <a:off x="8407021" y="95249"/>
                <a:ext cx="541579" cy="1202337"/>
              </a:xfrm>
              <a:prstGeom prst="rect">
                <a:avLst/>
              </a:prstGeom>
            </p:spPr>
          </p:pic>
        </p:grpSp>
      </p:grpSp>
      <p:sp>
        <p:nvSpPr>
          <p:cNvPr id="17" name="圓角長方形"/>
          <p:cNvSpPr/>
          <p:nvPr/>
        </p:nvSpPr>
        <p:spPr>
          <a:xfrm>
            <a:off x="235526" y="1371600"/>
            <a:ext cx="8631383" cy="5108870"/>
          </a:xfrm>
          <a:prstGeom prst="roundRect">
            <a:avLst>
              <a:gd name="adj" fmla="val 10701"/>
            </a:avLst>
          </a:prstGeom>
          <a:solidFill>
            <a:schemeClr val="accent5">
              <a:lumMod val="20000"/>
              <a:lumOff val="80000"/>
            </a:schemeClr>
          </a:solidFill>
          <a:ln w="57150" cap="flat">
            <a:solidFill>
              <a:srgbClr val="E09B9F"/>
            </a:solidFill>
            <a:prstDash val="solid"/>
            <a:round/>
          </a:ln>
          <a:effectLst/>
        </p:spPr>
        <p:txBody>
          <a:bodyPr wrap="square" lIns="45719" tIns="45719" rIns="45719" bIns="45719" numCol="1" anchor="ctr">
            <a:noAutofit/>
          </a:bodyPr>
          <a:lstStyle/>
          <a:p>
            <a:pPr>
              <a:lnSpc>
                <a:spcPct val="150000"/>
              </a:lnSpc>
              <a:defRPr sz="3200" b="1">
                <a:solidFill>
                  <a:srgbClr val="002060"/>
                </a:solidFill>
                <a:latin typeface="微軟正黑體 Light"/>
                <a:ea typeface="微軟正黑體 Light"/>
                <a:cs typeface="微軟正黑體 Light"/>
                <a:sym typeface="微軟正黑體 Light"/>
              </a:defRPr>
            </a:pPr>
            <a:endParaRPr/>
          </a:p>
        </p:txBody>
      </p:sp>
      <p:sp>
        <p:nvSpPr>
          <p:cNvPr id="32" name="「出租情人」: 美化或淡化不道德的交易…"/>
          <p:cNvSpPr/>
          <p:nvPr/>
        </p:nvSpPr>
        <p:spPr>
          <a:xfrm>
            <a:off x="583066" y="2330024"/>
            <a:ext cx="7965581" cy="295664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extrusionOk="0">
                <a:moveTo>
                  <a:pt x="0" y="0"/>
                </a:moveTo>
                <a:lnTo>
                  <a:pt x="21600" y="0"/>
                </a:lnTo>
                <a:lnTo>
                  <a:pt x="21600" y="0"/>
                </a:lnTo>
                <a:lnTo>
                  <a:pt x="0" y="0"/>
                </a:lnTo>
                <a:close/>
              </a:path>
            </a:pathLst>
          </a:cu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9" tIns="45719" rIns="45719" bIns="45719" numCol="1" anchor="ctr">
            <a:spAutoFit/>
          </a:bodyPr>
          <a:lstStyle/>
          <a:p>
            <a:pPr>
              <a:lnSpc>
                <a:spcPct val="150000"/>
              </a:lnSpc>
              <a:defRPr sz="3200" b="1">
                <a:solidFill>
                  <a:srgbClr val="7030A0"/>
                </a:solidFill>
              </a:defRPr>
            </a:pPr>
            <a:r>
              <a:rPr lang="en-US" altLang="zh-TW" dirty="0"/>
              <a:t>[</a:t>
            </a:r>
            <a:r>
              <a:rPr lang="zh-TW" altLang="en-US" dirty="0">
                <a:sym typeface="Helvetica"/>
              </a:rPr>
              <a:t>教师可自行搜集相关新闻以展示当出租情人的法律后果 </a:t>
            </a:r>
            <a:r>
              <a:rPr lang="en-US" altLang="zh-TW" dirty="0"/>
              <a:t>(</a:t>
            </a:r>
            <a:r>
              <a:rPr lang="zh-TW" altLang="en-US" dirty="0">
                <a:sym typeface="Helvetica"/>
              </a:rPr>
              <a:t>例如搜索「天河行动」及「山河行动」等关键字或最近的相关个案数字</a:t>
            </a:r>
            <a:r>
              <a:rPr lang="en-US" altLang="zh-TW" dirty="0"/>
              <a:t>)</a:t>
            </a:r>
            <a:r>
              <a:rPr lang="zh-TW" altLang="en-US" dirty="0">
                <a:sym typeface="Helvetica"/>
              </a:rPr>
              <a:t>，向学生重申作知情决定的重要性</a:t>
            </a:r>
            <a:r>
              <a:rPr lang="en-US" altLang="zh-TW" dirty="0"/>
              <a:t>]</a:t>
            </a:r>
          </a:p>
        </p:txBody>
      </p:sp>
      <p:sp>
        <p:nvSpPr>
          <p:cNvPr id="48" name="文字方塊 13"/>
          <p:cNvSpPr txBox="1"/>
          <p:nvPr/>
        </p:nvSpPr>
        <p:spPr>
          <a:xfrm>
            <a:off x="583067" y="84455"/>
            <a:ext cx="2334199" cy="130599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 anchor="ctr">
            <a:spAutoFit/>
          </a:bodyPr>
          <a:lstStyle>
            <a:lvl1pPr algn="ctr">
              <a:lnSpc>
                <a:spcPct val="150000"/>
              </a:lnSpc>
              <a:defRPr sz="6600" b="1">
                <a:solidFill>
                  <a:srgbClr val="F55D4B"/>
                </a:solidFill>
                <a:latin typeface="華康中圓體"/>
                <a:ea typeface="華康中圓體"/>
                <a:cs typeface="華康中圓體"/>
                <a:sym typeface="華康中圓體"/>
              </a:defRPr>
            </a:lvl1pPr>
          </a:lstStyle>
          <a:p>
            <a:r>
              <a:rPr sz="6000" dirty="0" err="1">
                <a:solidFill>
                  <a:srgbClr val="BF1E2E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总结</a:t>
            </a:r>
            <a:endParaRPr sz="6000" dirty="0">
              <a:solidFill>
                <a:srgbClr val="BF1E2E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3725119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群組 18"/>
          <p:cNvGrpSpPr/>
          <p:nvPr/>
        </p:nvGrpSpPr>
        <p:grpSpPr>
          <a:xfrm>
            <a:off x="6346943" y="218141"/>
            <a:ext cx="2076120" cy="1281614"/>
            <a:chOff x="5521443" y="80794"/>
            <a:chExt cx="2076120" cy="1281614"/>
          </a:xfrm>
        </p:grpSpPr>
        <p:grpSp>
          <p:nvGrpSpPr>
            <p:cNvPr id="20" name="群組 19"/>
            <p:cNvGrpSpPr/>
            <p:nvPr/>
          </p:nvGrpSpPr>
          <p:grpSpPr>
            <a:xfrm>
              <a:off x="6489233" y="129483"/>
              <a:ext cx="685520" cy="1223733"/>
              <a:chOff x="101133" y="69849"/>
              <a:chExt cx="685520" cy="1223733"/>
            </a:xfrm>
          </p:grpSpPr>
          <p:pic>
            <p:nvPicPr>
              <p:cNvPr id="30" name="圖片 29"/>
              <p:cNvPicPr>
                <a:picLocks noChangeAspect="1"/>
              </p:cNvPicPr>
              <p:nvPr/>
            </p:nvPicPr>
            <p:blipFill rotWithShape="1">
              <a:blip r:embed="rId2" cstate="hqprint">
                <a:biLevel thresh="75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9510"/>
              <a:stretch/>
            </p:blipFill>
            <p:spPr>
              <a:xfrm>
                <a:off x="121696" y="69849"/>
                <a:ext cx="664957" cy="1223733"/>
              </a:xfrm>
              <a:prstGeom prst="rect">
                <a:avLst/>
              </a:prstGeom>
            </p:spPr>
          </p:pic>
          <p:pic>
            <p:nvPicPr>
              <p:cNvPr id="31" name="圖片 30"/>
              <p:cNvPicPr>
                <a:picLocks noChangeAspect="1"/>
              </p:cNvPicPr>
              <p:nvPr/>
            </p:nvPicPr>
            <p:blipFill rotWithShape="1">
              <a:blip r:embed="rId2" cstate="hqprint">
                <a:duotone>
                  <a:schemeClr val="accent3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1102"/>
              <a:stretch/>
            </p:blipFill>
            <p:spPr>
              <a:xfrm>
                <a:off x="101133" y="82549"/>
                <a:ext cx="664957" cy="1202215"/>
              </a:xfrm>
              <a:prstGeom prst="rect">
                <a:avLst/>
              </a:prstGeom>
            </p:spPr>
          </p:pic>
        </p:grpSp>
        <p:grpSp>
          <p:nvGrpSpPr>
            <p:cNvPr id="21" name="群組 20"/>
            <p:cNvGrpSpPr/>
            <p:nvPr/>
          </p:nvGrpSpPr>
          <p:grpSpPr>
            <a:xfrm>
              <a:off x="6059264" y="112005"/>
              <a:ext cx="635047" cy="1250403"/>
              <a:chOff x="183623" y="5547962"/>
              <a:chExt cx="635047" cy="1250403"/>
            </a:xfrm>
          </p:grpSpPr>
          <p:pic>
            <p:nvPicPr>
              <p:cNvPr id="28" name="圖片 27"/>
              <p:cNvPicPr>
                <a:picLocks noChangeAspect="1"/>
              </p:cNvPicPr>
              <p:nvPr/>
            </p:nvPicPr>
            <p:blipFill rotWithShape="1">
              <a:blip r:embed="rId3" cstate="hqprint">
                <a:biLevel thresh="75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6075"/>
              <a:stretch/>
            </p:blipFill>
            <p:spPr>
              <a:xfrm>
                <a:off x="204186" y="5556780"/>
                <a:ext cx="614484" cy="1241585"/>
              </a:xfrm>
              <a:prstGeom prst="rect">
                <a:avLst/>
              </a:prstGeom>
            </p:spPr>
          </p:pic>
          <p:pic>
            <p:nvPicPr>
              <p:cNvPr id="29" name="圖片 28"/>
              <p:cNvPicPr>
                <a:picLocks noChangeAspect="1"/>
              </p:cNvPicPr>
              <p:nvPr/>
            </p:nvPicPr>
            <p:blipFill rotWithShape="1">
              <a:blip r:embed="rId3" cstate="hqprint">
                <a:duotone>
                  <a:schemeClr val="accent2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6913"/>
              <a:stretch/>
            </p:blipFill>
            <p:spPr>
              <a:xfrm>
                <a:off x="183623" y="5547962"/>
                <a:ext cx="614484" cy="1230525"/>
              </a:xfrm>
              <a:prstGeom prst="rect">
                <a:avLst/>
              </a:prstGeom>
            </p:spPr>
          </p:pic>
        </p:grpSp>
        <p:grpSp>
          <p:nvGrpSpPr>
            <p:cNvPr id="22" name="群組 21"/>
            <p:cNvGrpSpPr/>
            <p:nvPr/>
          </p:nvGrpSpPr>
          <p:grpSpPr>
            <a:xfrm>
              <a:off x="5521443" y="80794"/>
              <a:ext cx="668695" cy="1265026"/>
              <a:chOff x="8353745" y="5556294"/>
              <a:chExt cx="668695" cy="1265026"/>
            </a:xfrm>
          </p:grpSpPr>
          <p:pic>
            <p:nvPicPr>
              <p:cNvPr id="26" name="圖片 25"/>
              <p:cNvPicPr>
                <a:picLocks noChangeAspect="1"/>
              </p:cNvPicPr>
              <p:nvPr/>
            </p:nvPicPr>
            <p:blipFill>
              <a:blip r:embed="rId4" cstate="hqprint">
                <a:biLevel thresh="75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374308" y="5565112"/>
                <a:ext cx="648132" cy="1256208"/>
              </a:xfrm>
              <a:prstGeom prst="rect">
                <a:avLst/>
              </a:prstGeom>
            </p:spPr>
          </p:pic>
          <p:pic>
            <p:nvPicPr>
              <p:cNvPr id="27" name="圖片 26"/>
              <p:cNvPicPr>
                <a:picLocks noChangeAspect="1"/>
              </p:cNvPicPr>
              <p:nvPr/>
            </p:nvPicPr>
            <p:blipFill>
              <a:blip r:embed="rId4"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353745" y="5556294"/>
                <a:ext cx="648132" cy="1256208"/>
              </a:xfrm>
              <a:prstGeom prst="rect">
                <a:avLst/>
              </a:prstGeom>
            </p:spPr>
          </p:pic>
        </p:grpSp>
        <p:grpSp>
          <p:nvGrpSpPr>
            <p:cNvPr id="23" name="群組 22"/>
            <p:cNvGrpSpPr/>
            <p:nvPr/>
          </p:nvGrpSpPr>
          <p:grpSpPr>
            <a:xfrm>
              <a:off x="7035421" y="119544"/>
              <a:ext cx="562142" cy="1236555"/>
              <a:chOff x="8407021" y="69849"/>
              <a:chExt cx="562142" cy="1236555"/>
            </a:xfrm>
          </p:grpSpPr>
          <p:pic>
            <p:nvPicPr>
              <p:cNvPr id="24" name="圖片 23"/>
              <p:cNvPicPr>
                <a:picLocks noChangeAspect="1"/>
              </p:cNvPicPr>
              <p:nvPr/>
            </p:nvPicPr>
            <p:blipFill rotWithShape="1">
              <a:blip r:embed="rId5" cstate="hqprint">
                <a:biLevel thresh="75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8562"/>
              <a:stretch/>
            </p:blipFill>
            <p:spPr>
              <a:xfrm>
                <a:off x="8427584" y="69849"/>
                <a:ext cx="541579" cy="1236555"/>
              </a:xfrm>
              <a:prstGeom prst="rect">
                <a:avLst/>
              </a:prstGeom>
            </p:spPr>
          </p:pic>
          <p:pic>
            <p:nvPicPr>
              <p:cNvPr id="25" name="圖片 24"/>
              <p:cNvPicPr>
                <a:picLocks noChangeAspect="1"/>
              </p:cNvPicPr>
              <p:nvPr/>
            </p:nvPicPr>
            <p:blipFill rotWithShape="1">
              <a:blip r:embed="rId5"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1092"/>
              <a:stretch/>
            </p:blipFill>
            <p:spPr>
              <a:xfrm>
                <a:off x="8407021" y="95249"/>
                <a:ext cx="541579" cy="1202337"/>
              </a:xfrm>
              <a:prstGeom prst="rect">
                <a:avLst/>
              </a:prstGeom>
            </p:spPr>
          </p:pic>
        </p:grpSp>
      </p:grpSp>
      <p:sp>
        <p:nvSpPr>
          <p:cNvPr id="17" name="圓角長方形"/>
          <p:cNvSpPr/>
          <p:nvPr/>
        </p:nvSpPr>
        <p:spPr>
          <a:xfrm>
            <a:off x="235526" y="1371600"/>
            <a:ext cx="8631383" cy="4800600"/>
          </a:xfrm>
          <a:prstGeom prst="roundRect">
            <a:avLst>
              <a:gd name="adj" fmla="val 10701"/>
            </a:avLst>
          </a:prstGeom>
          <a:solidFill>
            <a:srgbClr val="FFFFFF"/>
          </a:solidFill>
          <a:ln w="57150" cap="flat">
            <a:solidFill>
              <a:srgbClr val="E09B9F"/>
            </a:solidFill>
            <a:prstDash val="solid"/>
            <a:round/>
          </a:ln>
          <a:effectLst/>
        </p:spPr>
        <p:txBody>
          <a:bodyPr wrap="square" lIns="45719" tIns="45719" rIns="45719" bIns="45719" numCol="1" anchor="ctr">
            <a:noAutofit/>
          </a:bodyPr>
          <a:lstStyle/>
          <a:p>
            <a:pPr>
              <a:lnSpc>
                <a:spcPct val="150000"/>
              </a:lnSpc>
              <a:defRPr sz="3200" b="1">
                <a:solidFill>
                  <a:srgbClr val="002060"/>
                </a:solidFill>
                <a:latin typeface="微軟正黑體 Light"/>
                <a:ea typeface="微軟正黑體 Light"/>
                <a:cs typeface="微軟正黑體 Light"/>
                <a:sym typeface="微軟正黑體 Light"/>
              </a:defRPr>
            </a:pPr>
            <a:endParaRPr/>
          </a:p>
        </p:txBody>
      </p:sp>
      <p:sp>
        <p:nvSpPr>
          <p:cNvPr id="32" name="「出租情人」: 美化或淡化不道德的交易…"/>
          <p:cNvSpPr/>
          <p:nvPr/>
        </p:nvSpPr>
        <p:spPr>
          <a:xfrm>
            <a:off x="583066" y="1726238"/>
            <a:ext cx="7965581" cy="416421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extrusionOk="0">
                <a:moveTo>
                  <a:pt x="0" y="0"/>
                </a:moveTo>
                <a:lnTo>
                  <a:pt x="21600" y="0"/>
                </a:lnTo>
                <a:lnTo>
                  <a:pt x="21600" y="0"/>
                </a:lnTo>
                <a:lnTo>
                  <a:pt x="0" y="0"/>
                </a:lnTo>
                <a:close/>
              </a:path>
            </a:pathLst>
          </a:cu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9" tIns="45719" rIns="45719" bIns="45719" numCol="1" anchor="ctr">
            <a:spAutoFit/>
          </a:bodyPr>
          <a:lstStyle/>
          <a:p>
            <a:pPr marL="539750" indent="-539750">
              <a:lnSpc>
                <a:spcPct val="130000"/>
              </a:lnSpc>
              <a:spcBef>
                <a:spcPts val="1800"/>
              </a:spcBef>
              <a:buSzPct val="100000"/>
              <a:buChar char="◆"/>
              <a:defRPr sz="3200" b="1">
                <a:solidFill>
                  <a:srgbClr val="002060"/>
                </a:solidFill>
                <a:latin typeface="微軟正黑體 Light"/>
                <a:ea typeface="微軟正黑體 Light"/>
                <a:cs typeface="微軟正黑體 Light"/>
                <a:sym typeface="微軟正黑體 Light"/>
              </a:defRPr>
            </a:pPr>
            <a:r>
              <a:rPr lang="zh-TW" altLang="en-US" sz="3200" b="1" dirty="0">
                <a:solidFill>
                  <a:schemeClr val="accent5">
                    <a:lumMod val="50000"/>
                  </a:schemeClr>
                </a:solidFill>
                <a:latin typeface="微軟正黑體 Light"/>
                <a:ea typeface="微軟正黑體 Light"/>
              </a:rPr>
              <a:t>出租情人的风气是把身体变成商品，也出卖了父母给我们的尊严。后果不但伤害自己，更伤及至亲，是为不智、不孝。</a:t>
            </a:r>
          </a:p>
          <a:p>
            <a:pPr marL="539750" indent="-539750">
              <a:lnSpc>
                <a:spcPct val="130000"/>
              </a:lnSpc>
              <a:spcBef>
                <a:spcPts val="1800"/>
              </a:spcBef>
              <a:buSzPct val="100000"/>
              <a:buChar char="◆"/>
              <a:defRPr sz="3200" b="1">
                <a:solidFill>
                  <a:srgbClr val="002060"/>
                </a:solidFill>
                <a:latin typeface="微軟正黑體 Light"/>
                <a:ea typeface="微軟正黑體 Light"/>
                <a:cs typeface="微軟正黑體 Light"/>
                <a:sym typeface="微軟正黑體 Light"/>
              </a:defRPr>
            </a:pPr>
            <a:r>
              <a:rPr lang="zh-TW" altLang="en-US" sz="3200" b="1" dirty="0">
                <a:solidFill>
                  <a:schemeClr val="accent5">
                    <a:lumMod val="50000"/>
                  </a:schemeClr>
                </a:solidFill>
                <a:latin typeface="微軟正黑體 Light"/>
                <a:ea typeface="微軟正黑體 Light"/>
              </a:rPr>
              <a:t>年青人应保重自己的身体，更要行为检点，不要行差踏错，不要使父母担忧。这既是保全自己，同时亦以尽孝道。</a:t>
            </a:r>
          </a:p>
        </p:txBody>
      </p:sp>
      <p:sp>
        <p:nvSpPr>
          <p:cNvPr id="48" name="文字方塊 13"/>
          <p:cNvSpPr txBox="1"/>
          <p:nvPr/>
        </p:nvSpPr>
        <p:spPr>
          <a:xfrm>
            <a:off x="583067" y="84455"/>
            <a:ext cx="2334199" cy="130599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 anchor="ctr">
            <a:spAutoFit/>
          </a:bodyPr>
          <a:lstStyle>
            <a:lvl1pPr algn="ctr">
              <a:lnSpc>
                <a:spcPct val="150000"/>
              </a:lnSpc>
              <a:defRPr sz="6600" b="1">
                <a:solidFill>
                  <a:srgbClr val="F55D4B"/>
                </a:solidFill>
                <a:latin typeface="華康中圓體"/>
                <a:ea typeface="華康中圓體"/>
                <a:cs typeface="華康中圓體"/>
                <a:sym typeface="華康中圓體"/>
              </a:defRPr>
            </a:lvl1pPr>
          </a:lstStyle>
          <a:p>
            <a:r>
              <a:rPr sz="6000" dirty="0" err="1">
                <a:solidFill>
                  <a:srgbClr val="BF1E2E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总结</a:t>
            </a:r>
            <a:endParaRPr sz="6000" dirty="0">
              <a:solidFill>
                <a:srgbClr val="BF1E2E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6897956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群組 18"/>
          <p:cNvGrpSpPr/>
          <p:nvPr/>
        </p:nvGrpSpPr>
        <p:grpSpPr>
          <a:xfrm>
            <a:off x="6346943" y="218141"/>
            <a:ext cx="2076120" cy="1281614"/>
            <a:chOff x="5521443" y="80794"/>
            <a:chExt cx="2076120" cy="1281614"/>
          </a:xfrm>
        </p:grpSpPr>
        <p:grpSp>
          <p:nvGrpSpPr>
            <p:cNvPr id="20" name="群組 19"/>
            <p:cNvGrpSpPr/>
            <p:nvPr/>
          </p:nvGrpSpPr>
          <p:grpSpPr>
            <a:xfrm>
              <a:off x="6489233" y="129483"/>
              <a:ext cx="685520" cy="1223733"/>
              <a:chOff x="101133" y="69849"/>
              <a:chExt cx="685520" cy="1223733"/>
            </a:xfrm>
          </p:grpSpPr>
          <p:pic>
            <p:nvPicPr>
              <p:cNvPr id="30" name="圖片 29"/>
              <p:cNvPicPr>
                <a:picLocks noChangeAspect="1"/>
              </p:cNvPicPr>
              <p:nvPr/>
            </p:nvPicPr>
            <p:blipFill rotWithShape="1">
              <a:blip r:embed="rId2" cstate="hqprint">
                <a:biLevel thresh="75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9510"/>
              <a:stretch/>
            </p:blipFill>
            <p:spPr>
              <a:xfrm>
                <a:off x="121696" y="69849"/>
                <a:ext cx="664957" cy="1223733"/>
              </a:xfrm>
              <a:prstGeom prst="rect">
                <a:avLst/>
              </a:prstGeom>
            </p:spPr>
          </p:pic>
          <p:pic>
            <p:nvPicPr>
              <p:cNvPr id="31" name="圖片 30"/>
              <p:cNvPicPr>
                <a:picLocks noChangeAspect="1"/>
              </p:cNvPicPr>
              <p:nvPr/>
            </p:nvPicPr>
            <p:blipFill rotWithShape="1">
              <a:blip r:embed="rId2" cstate="hqprint">
                <a:duotone>
                  <a:schemeClr val="accent3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1102"/>
              <a:stretch/>
            </p:blipFill>
            <p:spPr>
              <a:xfrm>
                <a:off x="101133" y="82549"/>
                <a:ext cx="664957" cy="1202215"/>
              </a:xfrm>
              <a:prstGeom prst="rect">
                <a:avLst/>
              </a:prstGeom>
            </p:spPr>
          </p:pic>
        </p:grpSp>
        <p:grpSp>
          <p:nvGrpSpPr>
            <p:cNvPr id="21" name="群組 20"/>
            <p:cNvGrpSpPr/>
            <p:nvPr/>
          </p:nvGrpSpPr>
          <p:grpSpPr>
            <a:xfrm>
              <a:off x="6059264" y="112005"/>
              <a:ext cx="635047" cy="1250403"/>
              <a:chOff x="183623" y="5547962"/>
              <a:chExt cx="635047" cy="1250403"/>
            </a:xfrm>
          </p:grpSpPr>
          <p:pic>
            <p:nvPicPr>
              <p:cNvPr id="28" name="圖片 27"/>
              <p:cNvPicPr>
                <a:picLocks noChangeAspect="1"/>
              </p:cNvPicPr>
              <p:nvPr/>
            </p:nvPicPr>
            <p:blipFill rotWithShape="1">
              <a:blip r:embed="rId3" cstate="hqprint">
                <a:biLevel thresh="75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6075"/>
              <a:stretch/>
            </p:blipFill>
            <p:spPr>
              <a:xfrm>
                <a:off x="204186" y="5556780"/>
                <a:ext cx="614484" cy="1241585"/>
              </a:xfrm>
              <a:prstGeom prst="rect">
                <a:avLst/>
              </a:prstGeom>
            </p:spPr>
          </p:pic>
          <p:pic>
            <p:nvPicPr>
              <p:cNvPr id="29" name="圖片 28"/>
              <p:cNvPicPr>
                <a:picLocks noChangeAspect="1"/>
              </p:cNvPicPr>
              <p:nvPr/>
            </p:nvPicPr>
            <p:blipFill rotWithShape="1">
              <a:blip r:embed="rId3" cstate="hqprint">
                <a:duotone>
                  <a:schemeClr val="accent2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6913"/>
              <a:stretch/>
            </p:blipFill>
            <p:spPr>
              <a:xfrm>
                <a:off x="183623" y="5547962"/>
                <a:ext cx="614484" cy="1230525"/>
              </a:xfrm>
              <a:prstGeom prst="rect">
                <a:avLst/>
              </a:prstGeom>
            </p:spPr>
          </p:pic>
        </p:grpSp>
        <p:grpSp>
          <p:nvGrpSpPr>
            <p:cNvPr id="22" name="群組 21"/>
            <p:cNvGrpSpPr/>
            <p:nvPr/>
          </p:nvGrpSpPr>
          <p:grpSpPr>
            <a:xfrm>
              <a:off x="5521443" y="80794"/>
              <a:ext cx="668695" cy="1265026"/>
              <a:chOff x="8353745" y="5556294"/>
              <a:chExt cx="668695" cy="1265026"/>
            </a:xfrm>
          </p:grpSpPr>
          <p:pic>
            <p:nvPicPr>
              <p:cNvPr id="26" name="圖片 25"/>
              <p:cNvPicPr>
                <a:picLocks noChangeAspect="1"/>
              </p:cNvPicPr>
              <p:nvPr/>
            </p:nvPicPr>
            <p:blipFill>
              <a:blip r:embed="rId4" cstate="hqprint">
                <a:biLevel thresh="75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374308" y="5565112"/>
                <a:ext cx="648132" cy="1256208"/>
              </a:xfrm>
              <a:prstGeom prst="rect">
                <a:avLst/>
              </a:prstGeom>
            </p:spPr>
          </p:pic>
          <p:pic>
            <p:nvPicPr>
              <p:cNvPr id="27" name="圖片 26"/>
              <p:cNvPicPr>
                <a:picLocks noChangeAspect="1"/>
              </p:cNvPicPr>
              <p:nvPr/>
            </p:nvPicPr>
            <p:blipFill>
              <a:blip r:embed="rId4"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353745" y="5556294"/>
                <a:ext cx="648132" cy="1256208"/>
              </a:xfrm>
              <a:prstGeom prst="rect">
                <a:avLst/>
              </a:prstGeom>
            </p:spPr>
          </p:pic>
        </p:grpSp>
        <p:grpSp>
          <p:nvGrpSpPr>
            <p:cNvPr id="23" name="群組 22"/>
            <p:cNvGrpSpPr/>
            <p:nvPr/>
          </p:nvGrpSpPr>
          <p:grpSpPr>
            <a:xfrm>
              <a:off x="7035421" y="119544"/>
              <a:ext cx="562142" cy="1236555"/>
              <a:chOff x="8407021" y="69849"/>
              <a:chExt cx="562142" cy="1236555"/>
            </a:xfrm>
          </p:grpSpPr>
          <p:pic>
            <p:nvPicPr>
              <p:cNvPr id="24" name="圖片 23"/>
              <p:cNvPicPr>
                <a:picLocks noChangeAspect="1"/>
              </p:cNvPicPr>
              <p:nvPr/>
            </p:nvPicPr>
            <p:blipFill rotWithShape="1">
              <a:blip r:embed="rId5" cstate="hqprint">
                <a:biLevel thresh="75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8562"/>
              <a:stretch/>
            </p:blipFill>
            <p:spPr>
              <a:xfrm>
                <a:off x="8427584" y="69849"/>
                <a:ext cx="541579" cy="1236555"/>
              </a:xfrm>
              <a:prstGeom prst="rect">
                <a:avLst/>
              </a:prstGeom>
            </p:spPr>
          </p:pic>
          <p:pic>
            <p:nvPicPr>
              <p:cNvPr id="25" name="圖片 24"/>
              <p:cNvPicPr>
                <a:picLocks noChangeAspect="1"/>
              </p:cNvPicPr>
              <p:nvPr/>
            </p:nvPicPr>
            <p:blipFill rotWithShape="1">
              <a:blip r:embed="rId5"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1092"/>
              <a:stretch/>
            </p:blipFill>
            <p:spPr>
              <a:xfrm>
                <a:off x="8407021" y="95249"/>
                <a:ext cx="541579" cy="1202337"/>
              </a:xfrm>
              <a:prstGeom prst="rect">
                <a:avLst/>
              </a:prstGeom>
            </p:spPr>
          </p:pic>
        </p:grpSp>
      </p:grpSp>
      <p:sp>
        <p:nvSpPr>
          <p:cNvPr id="17" name="圓角長方形"/>
          <p:cNvSpPr/>
          <p:nvPr/>
        </p:nvSpPr>
        <p:spPr>
          <a:xfrm>
            <a:off x="235526" y="1371600"/>
            <a:ext cx="8631383" cy="5003800"/>
          </a:xfrm>
          <a:prstGeom prst="roundRect">
            <a:avLst>
              <a:gd name="adj" fmla="val 10701"/>
            </a:avLst>
          </a:prstGeom>
          <a:solidFill>
            <a:srgbClr val="FFFFFF"/>
          </a:solidFill>
          <a:ln w="57150" cap="flat">
            <a:solidFill>
              <a:srgbClr val="E09B9F"/>
            </a:solidFill>
            <a:prstDash val="solid"/>
            <a:round/>
          </a:ln>
          <a:effectLst/>
        </p:spPr>
        <p:txBody>
          <a:bodyPr wrap="square" lIns="45719" tIns="45719" rIns="45719" bIns="45719" numCol="1" anchor="ctr">
            <a:noAutofit/>
          </a:bodyPr>
          <a:lstStyle/>
          <a:p>
            <a:pPr>
              <a:lnSpc>
                <a:spcPct val="150000"/>
              </a:lnSpc>
              <a:spcBef>
                <a:spcPts val="1200"/>
              </a:spcBef>
              <a:defRPr sz="3200" b="1">
                <a:solidFill>
                  <a:srgbClr val="002060"/>
                </a:solidFill>
                <a:latin typeface="微軟正黑體 Light"/>
                <a:ea typeface="微軟正黑體 Light"/>
                <a:cs typeface="微軟正黑體 Light"/>
                <a:sym typeface="微軟正黑體 Light"/>
              </a:defRPr>
            </a:pPr>
            <a:endParaRPr dirty="0"/>
          </a:p>
        </p:txBody>
      </p:sp>
      <p:sp>
        <p:nvSpPr>
          <p:cNvPr id="32" name="「出租情人」: 美化或淡化不道德的交易…"/>
          <p:cNvSpPr/>
          <p:nvPr/>
        </p:nvSpPr>
        <p:spPr>
          <a:xfrm>
            <a:off x="583066" y="1421389"/>
            <a:ext cx="7965581" cy="481548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extrusionOk="0">
                <a:moveTo>
                  <a:pt x="0" y="0"/>
                </a:moveTo>
                <a:lnTo>
                  <a:pt x="21600" y="0"/>
                </a:lnTo>
                <a:lnTo>
                  <a:pt x="21600" y="0"/>
                </a:lnTo>
                <a:lnTo>
                  <a:pt x="0" y="0"/>
                </a:lnTo>
                <a:close/>
              </a:path>
            </a:pathLst>
          </a:cu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9" tIns="45719" rIns="45719" bIns="45719" numCol="1" anchor="ctr">
            <a:spAutoFit/>
          </a:bodyPr>
          <a:lstStyle/>
          <a:p>
            <a:pPr>
              <a:lnSpc>
                <a:spcPct val="130000"/>
              </a:lnSpc>
              <a:spcBef>
                <a:spcPts val="600"/>
              </a:spcBef>
              <a:defRPr sz="3200" b="1">
                <a:solidFill>
                  <a:srgbClr val="F55D4B"/>
                </a:solidFill>
                <a:latin typeface="微軟正黑體 Light"/>
                <a:ea typeface="微軟正黑體 Light"/>
                <a:cs typeface="微軟正黑體 Light"/>
                <a:sym typeface="微軟正黑體 Light"/>
              </a:defRPr>
            </a:pPr>
            <a:r>
              <a:rPr lang="zh-TW" altLang="en-US" dirty="0">
                <a:solidFill>
                  <a:srgbClr val="CA4175"/>
                </a:solidFill>
              </a:rPr>
              <a:t>当我们面对困难或诱惑时，应：</a:t>
            </a:r>
          </a:p>
          <a:p>
            <a:pPr marL="534987" indent="-534987">
              <a:lnSpc>
                <a:spcPct val="130000"/>
              </a:lnSpc>
              <a:spcBef>
                <a:spcPts val="600"/>
              </a:spcBef>
              <a:buSzPct val="100000"/>
              <a:buChar char="◆"/>
              <a:defRPr sz="3200" b="1">
                <a:solidFill>
                  <a:srgbClr val="3333FF"/>
                </a:solidFill>
                <a:latin typeface="微軟正黑體 Light"/>
                <a:ea typeface="微軟正黑體 Light"/>
                <a:cs typeface="微軟正黑體 Light"/>
                <a:sym typeface="微軟正黑體 Light"/>
              </a:defRPr>
            </a:pPr>
            <a:r>
              <a:rPr lang="zh-TW" altLang="en-US" dirty="0">
                <a:solidFill>
                  <a:schemeClr val="accent5">
                    <a:lumMod val="50000"/>
                  </a:schemeClr>
                </a:solidFill>
              </a:rPr>
              <a:t>抱持</a:t>
            </a:r>
            <a:r>
              <a:rPr lang="zh-TW" altLang="en-US" u="sng" dirty="0">
                <a:solidFill>
                  <a:srgbClr val="CA4175"/>
                </a:solidFill>
              </a:rPr>
              <a:t>慎思明辨</a:t>
            </a:r>
            <a:r>
              <a:rPr lang="zh-TW" altLang="en-US" dirty="0">
                <a:solidFill>
                  <a:schemeClr val="accent5">
                    <a:lumMod val="50000"/>
                  </a:schemeClr>
                </a:solidFill>
              </a:rPr>
              <a:t>、</a:t>
            </a:r>
            <a:r>
              <a:rPr lang="zh-TW" altLang="en-US" u="sng" dirty="0">
                <a:solidFill>
                  <a:srgbClr val="CA4175"/>
                </a:solidFill>
              </a:rPr>
              <a:t>尊重自己及他人</a:t>
            </a:r>
            <a:r>
              <a:rPr lang="zh-TW" altLang="en-US" dirty="0">
                <a:solidFill>
                  <a:schemeClr val="accent5">
                    <a:lumMod val="50000"/>
                  </a:schemeClr>
                </a:solidFill>
              </a:rPr>
              <a:t>的态度</a:t>
            </a:r>
          </a:p>
          <a:p>
            <a:pPr marL="534987" indent="-534987">
              <a:lnSpc>
                <a:spcPct val="130000"/>
              </a:lnSpc>
              <a:spcBef>
                <a:spcPts val="600"/>
              </a:spcBef>
              <a:buSzPct val="100000"/>
              <a:buChar char="◆"/>
              <a:defRPr sz="3200" b="1">
                <a:solidFill>
                  <a:srgbClr val="3333FF"/>
                </a:solidFill>
                <a:latin typeface="微軟正黑體 Light"/>
                <a:ea typeface="微軟正黑體 Light"/>
                <a:cs typeface="微軟正黑體 Light"/>
                <a:sym typeface="微軟正黑體 Light"/>
              </a:defRPr>
            </a:pPr>
            <a:r>
              <a:rPr lang="zh-TW" altLang="en-US" dirty="0">
                <a:solidFill>
                  <a:schemeClr val="accent5">
                    <a:lumMod val="50000"/>
                  </a:schemeClr>
                </a:solidFill>
              </a:rPr>
              <a:t>理性认清当中所涉及的</a:t>
            </a:r>
            <a:r>
              <a:rPr lang="zh-TW" altLang="en-US" u="sng" dirty="0">
                <a:solidFill>
                  <a:srgbClr val="CA4175"/>
                </a:solidFill>
              </a:rPr>
              <a:t>风险和后果</a:t>
            </a:r>
          </a:p>
          <a:p>
            <a:pPr marL="534987" indent="-534987">
              <a:lnSpc>
                <a:spcPct val="130000"/>
              </a:lnSpc>
              <a:spcBef>
                <a:spcPts val="600"/>
              </a:spcBef>
              <a:buSzPct val="100000"/>
              <a:buChar char="◆"/>
              <a:defRPr sz="3200" b="1" u="sng">
                <a:solidFill>
                  <a:srgbClr val="FF0000"/>
                </a:solidFill>
                <a:latin typeface="微軟正黑體 Light"/>
                <a:ea typeface="微軟正黑體 Light"/>
                <a:cs typeface="微軟正黑體 Light"/>
                <a:sym typeface="微軟正黑體 Light"/>
              </a:defRPr>
            </a:pPr>
            <a:r>
              <a:rPr lang="zh-TW" altLang="en-US" dirty="0">
                <a:solidFill>
                  <a:srgbClr val="CA4175"/>
                </a:solidFill>
              </a:rPr>
              <a:t>紧守社会认同的道德价值，不要误以为选择了做「出租情人」，可轻易放弃或回头</a:t>
            </a:r>
          </a:p>
          <a:p>
            <a:pPr marL="534987" indent="-534987">
              <a:lnSpc>
                <a:spcPct val="130000"/>
              </a:lnSpc>
              <a:spcBef>
                <a:spcPts val="600"/>
              </a:spcBef>
              <a:buSzPct val="100000"/>
              <a:buChar char="◆"/>
              <a:defRPr sz="3200" b="1">
                <a:solidFill>
                  <a:srgbClr val="3333FF"/>
                </a:solidFill>
                <a:latin typeface="微軟正黑體 Light"/>
                <a:ea typeface="微軟正黑體 Light"/>
                <a:cs typeface="微軟正黑體 Light"/>
                <a:sym typeface="微軟正黑體 Light"/>
              </a:defRPr>
            </a:pPr>
            <a:r>
              <a:rPr lang="zh-TW" altLang="en-US" dirty="0">
                <a:solidFill>
                  <a:schemeClr val="accent5">
                    <a:lumMod val="50000"/>
                  </a:schemeClr>
                </a:solidFill>
              </a:rPr>
              <a:t>寻求</a:t>
            </a:r>
            <a:r>
              <a:rPr lang="zh-TW" altLang="en-US" u="sng" dirty="0">
                <a:solidFill>
                  <a:srgbClr val="CA4175"/>
                </a:solidFill>
              </a:rPr>
              <a:t>合适的帮助</a:t>
            </a:r>
            <a:r>
              <a:rPr lang="zh-TW" altLang="en-US" dirty="0">
                <a:solidFill>
                  <a:schemeClr val="accent5">
                    <a:lumMod val="50000"/>
                  </a:schemeClr>
                </a:solidFill>
              </a:rPr>
              <a:t>， 作出</a:t>
            </a:r>
            <a:r>
              <a:rPr lang="zh-TW" altLang="en-US" u="sng" dirty="0">
                <a:solidFill>
                  <a:srgbClr val="CA4175"/>
                </a:solidFill>
              </a:rPr>
              <a:t>合理、知情而负责任的决定</a:t>
            </a:r>
          </a:p>
        </p:txBody>
      </p:sp>
      <p:sp>
        <p:nvSpPr>
          <p:cNvPr id="48" name="文字方塊 13"/>
          <p:cNvSpPr txBox="1"/>
          <p:nvPr/>
        </p:nvSpPr>
        <p:spPr>
          <a:xfrm>
            <a:off x="583067" y="84455"/>
            <a:ext cx="2334199" cy="130599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 anchor="ctr">
            <a:spAutoFit/>
          </a:bodyPr>
          <a:lstStyle>
            <a:lvl1pPr algn="ctr">
              <a:lnSpc>
                <a:spcPct val="150000"/>
              </a:lnSpc>
              <a:defRPr sz="6600" b="1">
                <a:solidFill>
                  <a:srgbClr val="F55D4B"/>
                </a:solidFill>
                <a:latin typeface="華康中圓體"/>
                <a:ea typeface="華康中圓體"/>
                <a:cs typeface="華康中圓體"/>
                <a:sym typeface="華康中圓體"/>
              </a:defRPr>
            </a:lvl1pPr>
          </a:lstStyle>
          <a:p>
            <a:r>
              <a:rPr sz="6000" dirty="0" err="1">
                <a:solidFill>
                  <a:srgbClr val="BF1E2E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总结</a:t>
            </a:r>
            <a:endParaRPr sz="6000" dirty="0">
              <a:solidFill>
                <a:srgbClr val="BF1E2E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995345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群組 18"/>
          <p:cNvGrpSpPr/>
          <p:nvPr/>
        </p:nvGrpSpPr>
        <p:grpSpPr>
          <a:xfrm>
            <a:off x="6346943" y="218141"/>
            <a:ext cx="2076120" cy="1281614"/>
            <a:chOff x="5521443" y="80794"/>
            <a:chExt cx="2076120" cy="1281614"/>
          </a:xfrm>
        </p:grpSpPr>
        <p:grpSp>
          <p:nvGrpSpPr>
            <p:cNvPr id="20" name="群組 19"/>
            <p:cNvGrpSpPr/>
            <p:nvPr/>
          </p:nvGrpSpPr>
          <p:grpSpPr>
            <a:xfrm>
              <a:off x="6489233" y="129483"/>
              <a:ext cx="685520" cy="1223733"/>
              <a:chOff x="101133" y="69849"/>
              <a:chExt cx="685520" cy="1223733"/>
            </a:xfrm>
          </p:grpSpPr>
          <p:pic>
            <p:nvPicPr>
              <p:cNvPr id="30" name="圖片 29"/>
              <p:cNvPicPr>
                <a:picLocks noChangeAspect="1"/>
              </p:cNvPicPr>
              <p:nvPr/>
            </p:nvPicPr>
            <p:blipFill rotWithShape="1">
              <a:blip r:embed="rId2" cstate="hqprint">
                <a:biLevel thresh="75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9510"/>
              <a:stretch/>
            </p:blipFill>
            <p:spPr>
              <a:xfrm>
                <a:off x="121696" y="69849"/>
                <a:ext cx="664957" cy="1223733"/>
              </a:xfrm>
              <a:prstGeom prst="rect">
                <a:avLst/>
              </a:prstGeom>
            </p:spPr>
          </p:pic>
          <p:pic>
            <p:nvPicPr>
              <p:cNvPr id="31" name="圖片 30"/>
              <p:cNvPicPr>
                <a:picLocks noChangeAspect="1"/>
              </p:cNvPicPr>
              <p:nvPr/>
            </p:nvPicPr>
            <p:blipFill rotWithShape="1">
              <a:blip r:embed="rId2" cstate="hqprint">
                <a:duotone>
                  <a:schemeClr val="accent3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1102"/>
              <a:stretch/>
            </p:blipFill>
            <p:spPr>
              <a:xfrm>
                <a:off x="101133" y="82549"/>
                <a:ext cx="664957" cy="1202215"/>
              </a:xfrm>
              <a:prstGeom prst="rect">
                <a:avLst/>
              </a:prstGeom>
            </p:spPr>
          </p:pic>
        </p:grpSp>
        <p:grpSp>
          <p:nvGrpSpPr>
            <p:cNvPr id="21" name="群組 20"/>
            <p:cNvGrpSpPr/>
            <p:nvPr/>
          </p:nvGrpSpPr>
          <p:grpSpPr>
            <a:xfrm>
              <a:off x="6059264" y="112005"/>
              <a:ext cx="635047" cy="1250403"/>
              <a:chOff x="183623" y="5547962"/>
              <a:chExt cx="635047" cy="1250403"/>
            </a:xfrm>
          </p:grpSpPr>
          <p:pic>
            <p:nvPicPr>
              <p:cNvPr id="28" name="圖片 27"/>
              <p:cNvPicPr>
                <a:picLocks noChangeAspect="1"/>
              </p:cNvPicPr>
              <p:nvPr/>
            </p:nvPicPr>
            <p:blipFill rotWithShape="1">
              <a:blip r:embed="rId3" cstate="hqprint">
                <a:biLevel thresh="75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6075"/>
              <a:stretch/>
            </p:blipFill>
            <p:spPr>
              <a:xfrm>
                <a:off x="204186" y="5556780"/>
                <a:ext cx="614484" cy="1241585"/>
              </a:xfrm>
              <a:prstGeom prst="rect">
                <a:avLst/>
              </a:prstGeom>
            </p:spPr>
          </p:pic>
          <p:pic>
            <p:nvPicPr>
              <p:cNvPr id="29" name="圖片 28"/>
              <p:cNvPicPr>
                <a:picLocks noChangeAspect="1"/>
              </p:cNvPicPr>
              <p:nvPr/>
            </p:nvPicPr>
            <p:blipFill rotWithShape="1">
              <a:blip r:embed="rId3" cstate="hqprint">
                <a:duotone>
                  <a:schemeClr val="accent2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6913"/>
              <a:stretch/>
            </p:blipFill>
            <p:spPr>
              <a:xfrm>
                <a:off x="183623" y="5547962"/>
                <a:ext cx="614484" cy="1230525"/>
              </a:xfrm>
              <a:prstGeom prst="rect">
                <a:avLst/>
              </a:prstGeom>
            </p:spPr>
          </p:pic>
        </p:grpSp>
        <p:grpSp>
          <p:nvGrpSpPr>
            <p:cNvPr id="22" name="群組 21"/>
            <p:cNvGrpSpPr/>
            <p:nvPr/>
          </p:nvGrpSpPr>
          <p:grpSpPr>
            <a:xfrm>
              <a:off x="5521443" y="80794"/>
              <a:ext cx="668695" cy="1265026"/>
              <a:chOff x="8353745" y="5556294"/>
              <a:chExt cx="668695" cy="1265026"/>
            </a:xfrm>
          </p:grpSpPr>
          <p:pic>
            <p:nvPicPr>
              <p:cNvPr id="26" name="圖片 25"/>
              <p:cNvPicPr>
                <a:picLocks noChangeAspect="1"/>
              </p:cNvPicPr>
              <p:nvPr/>
            </p:nvPicPr>
            <p:blipFill>
              <a:blip r:embed="rId4" cstate="hqprint">
                <a:biLevel thresh="75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374308" y="5565112"/>
                <a:ext cx="648132" cy="1256208"/>
              </a:xfrm>
              <a:prstGeom prst="rect">
                <a:avLst/>
              </a:prstGeom>
            </p:spPr>
          </p:pic>
          <p:pic>
            <p:nvPicPr>
              <p:cNvPr id="27" name="圖片 26"/>
              <p:cNvPicPr>
                <a:picLocks noChangeAspect="1"/>
              </p:cNvPicPr>
              <p:nvPr/>
            </p:nvPicPr>
            <p:blipFill>
              <a:blip r:embed="rId4"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353745" y="5556294"/>
                <a:ext cx="648132" cy="1256208"/>
              </a:xfrm>
              <a:prstGeom prst="rect">
                <a:avLst/>
              </a:prstGeom>
            </p:spPr>
          </p:pic>
        </p:grpSp>
        <p:grpSp>
          <p:nvGrpSpPr>
            <p:cNvPr id="23" name="群組 22"/>
            <p:cNvGrpSpPr/>
            <p:nvPr/>
          </p:nvGrpSpPr>
          <p:grpSpPr>
            <a:xfrm>
              <a:off x="7035421" y="119544"/>
              <a:ext cx="562142" cy="1236555"/>
              <a:chOff x="8407021" y="69849"/>
              <a:chExt cx="562142" cy="1236555"/>
            </a:xfrm>
          </p:grpSpPr>
          <p:pic>
            <p:nvPicPr>
              <p:cNvPr id="24" name="圖片 23"/>
              <p:cNvPicPr>
                <a:picLocks noChangeAspect="1"/>
              </p:cNvPicPr>
              <p:nvPr/>
            </p:nvPicPr>
            <p:blipFill rotWithShape="1">
              <a:blip r:embed="rId5" cstate="hqprint">
                <a:biLevel thresh="75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8562"/>
              <a:stretch/>
            </p:blipFill>
            <p:spPr>
              <a:xfrm>
                <a:off x="8427584" y="69849"/>
                <a:ext cx="541579" cy="1236555"/>
              </a:xfrm>
              <a:prstGeom prst="rect">
                <a:avLst/>
              </a:prstGeom>
            </p:spPr>
          </p:pic>
          <p:pic>
            <p:nvPicPr>
              <p:cNvPr id="25" name="圖片 24"/>
              <p:cNvPicPr>
                <a:picLocks noChangeAspect="1"/>
              </p:cNvPicPr>
              <p:nvPr/>
            </p:nvPicPr>
            <p:blipFill rotWithShape="1">
              <a:blip r:embed="rId5"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1092"/>
              <a:stretch/>
            </p:blipFill>
            <p:spPr>
              <a:xfrm>
                <a:off x="8407021" y="95249"/>
                <a:ext cx="541579" cy="1202337"/>
              </a:xfrm>
              <a:prstGeom prst="rect">
                <a:avLst/>
              </a:prstGeom>
            </p:spPr>
          </p:pic>
        </p:grpSp>
      </p:grpSp>
      <p:sp>
        <p:nvSpPr>
          <p:cNvPr id="17" name="圓角長方形"/>
          <p:cNvSpPr/>
          <p:nvPr/>
        </p:nvSpPr>
        <p:spPr>
          <a:xfrm>
            <a:off x="235526" y="1371600"/>
            <a:ext cx="8631383" cy="5108870"/>
          </a:xfrm>
          <a:prstGeom prst="roundRect">
            <a:avLst>
              <a:gd name="adj" fmla="val 10701"/>
            </a:avLst>
          </a:prstGeom>
          <a:solidFill>
            <a:srgbClr val="FFFFFF"/>
          </a:solidFill>
          <a:ln w="57150" cap="flat">
            <a:solidFill>
              <a:srgbClr val="E09B9F"/>
            </a:solidFill>
            <a:prstDash val="solid"/>
            <a:round/>
          </a:ln>
          <a:effectLst/>
        </p:spPr>
        <p:txBody>
          <a:bodyPr wrap="square" lIns="45719" tIns="45719" rIns="45719" bIns="45719" numCol="1" anchor="ctr">
            <a:noAutofit/>
          </a:bodyPr>
          <a:lstStyle/>
          <a:p>
            <a:pPr>
              <a:lnSpc>
                <a:spcPct val="150000"/>
              </a:lnSpc>
              <a:defRPr sz="3200" b="1">
                <a:solidFill>
                  <a:srgbClr val="002060"/>
                </a:solidFill>
                <a:latin typeface="微軟正黑體 Light"/>
                <a:ea typeface="微軟正黑體 Light"/>
                <a:cs typeface="微軟正黑體 Light"/>
                <a:sym typeface="微軟正黑體 Light"/>
              </a:defRPr>
            </a:pPr>
            <a:endParaRPr/>
          </a:p>
        </p:txBody>
      </p:sp>
      <p:sp>
        <p:nvSpPr>
          <p:cNvPr id="32" name="「出租情人」: 美化或淡化不道德的交易…"/>
          <p:cNvSpPr/>
          <p:nvPr/>
        </p:nvSpPr>
        <p:spPr>
          <a:xfrm>
            <a:off x="583067" y="1638522"/>
            <a:ext cx="7697334" cy="433964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extrusionOk="0">
                <a:moveTo>
                  <a:pt x="0" y="0"/>
                </a:moveTo>
                <a:lnTo>
                  <a:pt x="21600" y="0"/>
                </a:lnTo>
                <a:lnTo>
                  <a:pt x="21600" y="0"/>
                </a:lnTo>
                <a:lnTo>
                  <a:pt x="0" y="0"/>
                </a:lnTo>
                <a:close/>
              </a:path>
            </a:pathLst>
          </a:cu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9" tIns="45719" rIns="45719" bIns="45719" numCol="1" anchor="ctr">
            <a:spAutoFit/>
          </a:bodyPr>
          <a:lstStyle/>
          <a:p>
            <a:pPr>
              <a:lnSpc>
                <a:spcPct val="150000"/>
              </a:lnSpc>
              <a:defRPr sz="3200" b="1">
                <a:solidFill>
                  <a:srgbClr val="F55D4B"/>
                </a:solidFill>
                <a:latin typeface="微軟正黑體 Light"/>
                <a:ea typeface="微軟正黑體 Light"/>
                <a:cs typeface="微軟正黑體 Light"/>
                <a:sym typeface="微軟正黑體 Light"/>
              </a:defRPr>
            </a:pPr>
            <a:r>
              <a:rPr lang="zh-TW" altLang="en-US" dirty="0">
                <a:solidFill>
                  <a:srgbClr val="CA4175"/>
                </a:solidFill>
              </a:rPr>
              <a:t>如果你有朋友曾做「出租情人」</a:t>
            </a:r>
            <a:r>
              <a:rPr lang="en-US" altLang="zh-TW" dirty="0">
                <a:solidFill>
                  <a:srgbClr val="CA4175"/>
                </a:solidFill>
              </a:rPr>
              <a:t>…</a:t>
            </a:r>
            <a:endParaRPr lang="zh-TW" altLang="en-US" dirty="0">
              <a:solidFill>
                <a:srgbClr val="CA4175"/>
              </a:solidFill>
            </a:endParaRPr>
          </a:p>
          <a:p>
            <a:pPr marL="534987" indent="-534987">
              <a:lnSpc>
                <a:spcPct val="130000"/>
              </a:lnSpc>
              <a:spcBef>
                <a:spcPts val="600"/>
              </a:spcBef>
              <a:buSzPct val="100000"/>
              <a:buChar char="◆"/>
              <a:defRPr sz="3200" b="1">
                <a:solidFill>
                  <a:srgbClr val="3333FF"/>
                </a:solidFill>
                <a:latin typeface="微軟正黑體 Light"/>
                <a:ea typeface="微軟正黑體 Light"/>
                <a:cs typeface="微軟正黑體 Light"/>
                <a:sym typeface="微軟正黑體 Light"/>
              </a:defRPr>
            </a:pPr>
            <a:r>
              <a:rPr lang="zh-TW" altLang="en-US" sz="3200" b="1" dirty="0">
                <a:solidFill>
                  <a:schemeClr val="accent5">
                    <a:lumMod val="50000"/>
                  </a:schemeClr>
                </a:solidFill>
                <a:latin typeface="微軟正黑體 Light"/>
                <a:ea typeface="微軟正黑體 Light"/>
                <a:cs typeface="微軟正黑體 Light"/>
              </a:rPr>
              <a:t>小心处理</a:t>
            </a:r>
          </a:p>
          <a:p>
            <a:pPr marL="534987" indent="-534987">
              <a:lnSpc>
                <a:spcPct val="130000"/>
              </a:lnSpc>
              <a:spcBef>
                <a:spcPts val="600"/>
              </a:spcBef>
              <a:buSzPct val="100000"/>
              <a:buChar char="◆"/>
              <a:defRPr sz="3200" b="1">
                <a:solidFill>
                  <a:srgbClr val="3333FF"/>
                </a:solidFill>
                <a:latin typeface="微軟正黑體 Light"/>
                <a:ea typeface="微軟正黑體 Light"/>
                <a:cs typeface="微軟正黑體 Light"/>
                <a:sym typeface="微軟正黑體 Light"/>
              </a:defRPr>
            </a:pPr>
            <a:r>
              <a:rPr lang="zh-TW" altLang="en-US" sz="3200" b="1" dirty="0">
                <a:solidFill>
                  <a:schemeClr val="accent5">
                    <a:lumMod val="50000"/>
                  </a:schemeClr>
                </a:solidFill>
                <a:latin typeface="微軟正黑體 Light"/>
                <a:ea typeface="微軟正黑體 Light"/>
                <a:cs typeface="微軟正黑體 Light"/>
              </a:rPr>
              <a:t>不需指责他们</a:t>
            </a:r>
          </a:p>
          <a:p>
            <a:pPr marL="534987" indent="-534987">
              <a:lnSpc>
                <a:spcPct val="130000"/>
              </a:lnSpc>
              <a:spcBef>
                <a:spcPts val="600"/>
              </a:spcBef>
              <a:buSzPct val="100000"/>
              <a:buChar char="◆"/>
              <a:defRPr sz="3200" b="1">
                <a:solidFill>
                  <a:srgbClr val="3333FF"/>
                </a:solidFill>
                <a:latin typeface="微軟正黑體 Light"/>
                <a:ea typeface="微軟正黑體 Light"/>
                <a:cs typeface="微軟正黑體 Light"/>
                <a:sym typeface="微軟正黑體 Light"/>
              </a:defRPr>
            </a:pPr>
            <a:r>
              <a:rPr lang="zh-TW" altLang="en-US" sz="3200" b="1" dirty="0">
                <a:solidFill>
                  <a:schemeClr val="accent5">
                    <a:lumMod val="50000"/>
                  </a:schemeClr>
                </a:solidFill>
                <a:latin typeface="微軟正黑體 Light"/>
                <a:ea typeface="微軟正黑體 Light"/>
                <a:cs typeface="微軟正黑體 Light"/>
              </a:rPr>
              <a:t>多关心他们的处境和需要，理性分析</a:t>
            </a:r>
          </a:p>
          <a:p>
            <a:pPr marL="534987" indent="-534987">
              <a:lnSpc>
                <a:spcPct val="130000"/>
              </a:lnSpc>
              <a:spcBef>
                <a:spcPts val="600"/>
              </a:spcBef>
              <a:buSzPct val="100000"/>
              <a:buChar char="◆"/>
              <a:defRPr sz="3200" b="1">
                <a:solidFill>
                  <a:srgbClr val="3333FF"/>
                </a:solidFill>
                <a:latin typeface="微軟正黑體 Light"/>
                <a:ea typeface="微軟正黑體 Light"/>
                <a:cs typeface="微軟正黑體 Light"/>
                <a:sym typeface="微軟正黑體 Light"/>
              </a:defRPr>
            </a:pPr>
            <a:r>
              <a:rPr lang="zh-TW" altLang="en-US" dirty="0">
                <a:solidFill>
                  <a:schemeClr val="accent5">
                    <a:lumMod val="50000"/>
                  </a:schemeClr>
                </a:solidFill>
              </a:rPr>
              <a:t>凡事也有</a:t>
            </a:r>
            <a:r>
              <a:rPr lang="zh-TW" altLang="en-US" u="sng" dirty="0">
                <a:solidFill>
                  <a:srgbClr val="CA4175"/>
                </a:solidFill>
              </a:rPr>
              <a:t>出路</a:t>
            </a:r>
            <a:r>
              <a:rPr lang="zh-TW" altLang="en-US" dirty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en-US" altLang="zh-TW" dirty="0">
                <a:solidFill>
                  <a:schemeClr val="accent5">
                    <a:lumMod val="50000"/>
                  </a:schemeClr>
                </a:solidFill>
              </a:rPr>
              <a:t>- </a:t>
            </a:r>
            <a:r>
              <a:rPr lang="zh-TW" altLang="en-US" dirty="0">
                <a:solidFill>
                  <a:schemeClr val="accent5">
                    <a:lumMod val="50000"/>
                  </a:schemeClr>
                </a:solidFill>
              </a:rPr>
              <a:t>鼓励他们向社工及相关机构</a:t>
            </a:r>
            <a:r>
              <a:rPr lang="en-US" altLang="zh-TW" dirty="0">
                <a:solidFill>
                  <a:schemeClr val="accent5">
                    <a:lumMod val="50000"/>
                  </a:schemeClr>
                </a:solidFill>
              </a:rPr>
              <a:t>(</a:t>
            </a:r>
            <a:r>
              <a:rPr lang="zh-TW" altLang="en-US" dirty="0">
                <a:solidFill>
                  <a:schemeClr val="accent5">
                    <a:lumMod val="50000"/>
                  </a:schemeClr>
                </a:solidFill>
              </a:rPr>
              <a:t>例如：青跃</a:t>
            </a:r>
            <a:r>
              <a:rPr lang="en-US" altLang="zh-TW" dirty="0">
                <a:solidFill>
                  <a:schemeClr val="accent5">
                    <a:lumMod val="50000"/>
                  </a:schemeClr>
                </a:solidFill>
              </a:rPr>
              <a:t>)</a:t>
            </a:r>
            <a:r>
              <a:rPr lang="zh-TW" altLang="en-US" dirty="0">
                <a:solidFill>
                  <a:schemeClr val="accent5">
                    <a:lumMod val="50000"/>
                  </a:schemeClr>
                </a:solidFill>
              </a:rPr>
              <a:t>求助</a:t>
            </a:r>
          </a:p>
        </p:txBody>
      </p:sp>
      <p:sp>
        <p:nvSpPr>
          <p:cNvPr id="48" name="文字方塊 13"/>
          <p:cNvSpPr txBox="1"/>
          <p:nvPr/>
        </p:nvSpPr>
        <p:spPr>
          <a:xfrm>
            <a:off x="583067" y="84455"/>
            <a:ext cx="2334199" cy="130599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 anchor="ctr">
            <a:spAutoFit/>
          </a:bodyPr>
          <a:lstStyle>
            <a:lvl1pPr algn="ctr">
              <a:lnSpc>
                <a:spcPct val="150000"/>
              </a:lnSpc>
              <a:defRPr sz="6600" b="1">
                <a:solidFill>
                  <a:srgbClr val="F55D4B"/>
                </a:solidFill>
                <a:latin typeface="華康中圓體"/>
                <a:ea typeface="華康中圓體"/>
                <a:cs typeface="華康中圓體"/>
                <a:sym typeface="華康中圓體"/>
              </a:defRPr>
            </a:lvl1pPr>
          </a:lstStyle>
          <a:p>
            <a:r>
              <a:rPr sz="6000" dirty="0" err="1">
                <a:solidFill>
                  <a:srgbClr val="BF1E2E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总结</a:t>
            </a:r>
            <a:endParaRPr sz="6000" dirty="0">
              <a:solidFill>
                <a:srgbClr val="BF1E2E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7604749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文字方塊 13"/>
          <p:cNvSpPr txBox="1"/>
          <p:nvPr/>
        </p:nvSpPr>
        <p:spPr>
          <a:xfrm>
            <a:off x="583067" y="23766"/>
            <a:ext cx="2334199" cy="142737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 anchor="ctr">
            <a:spAutoFit/>
          </a:bodyPr>
          <a:lstStyle>
            <a:lvl1pPr algn="ctr">
              <a:lnSpc>
                <a:spcPct val="150000"/>
              </a:lnSpc>
              <a:defRPr sz="6600" b="1">
                <a:solidFill>
                  <a:srgbClr val="F55D4B"/>
                </a:solidFill>
                <a:latin typeface="華康中圓體"/>
                <a:ea typeface="華康中圓體"/>
                <a:cs typeface="華康中圓體"/>
                <a:sym typeface="華康中圓體"/>
              </a:defRPr>
            </a:lvl1pPr>
          </a:lstStyle>
          <a:p>
            <a:r>
              <a:rPr dirty="0" err="1">
                <a:solidFill>
                  <a:srgbClr val="BF1E2E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总结</a:t>
            </a:r>
            <a:endParaRPr dirty="0">
              <a:solidFill>
                <a:srgbClr val="BF1E2E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grpSp>
        <p:nvGrpSpPr>
          <p:cNvPr id="3" name="群組 2"/>
          <p:cNvGrpSpPr>
            <a:grpSpLocks noChangeAspect="1"/>
          </p:cNvGrpSpPr>
          <p:nvPr/>
        </p:nvGrpSpPr>
        <p:grpSpPr>
          <a:xfrm rot="7023155">
            <a:off x="1814225" y="356532"/>
            <a:ext cx="5167156" cy="6120001"/>
            <a:chOff x="2856429" y="1397072"/>
            <a:chExt cx="3431140" cy="4063857"/>
          </a:xfrm>
        </p:grpSpPr>
        <p:sp>
          <p:nvSpPr>
            <p:cNvPr id="47" name="六邊形 46"/>
            <p:cNvSpPr/>
            <p:nvPr/>
          </p:nvSpPr>
          <p:spPr>
            <a:xfrm rot="5400000">
              <a:off x="4173990" y="1494993"/>
              <a:ext cx="1506471" cy="1310630"/>
            </a:xfrm>
            <a:prstGeom prst="hexagon">
              <a:avLst>
                <a:gd name="adj" fmla="val 25000"/>
                <a:gd name="vf" fmla="val 115470"/>
              </a:avLst>
            </a:prstGeom>
            <a:solidFill>
              <a:schemeClr val="accent4">
                <a:lumMod val="40000"/>
                <a:lumOff val="60000"/>
              </a:schemeClr>
            </a:solidFill>
            <a:ln w="57150">
              <a:noFill/>
            </a:ln>
            <a:scene3d>
              <a:camera prst="orthographicFront"/>
              <a:lightRig rig="threePt" dir="t">
                <a:rot lat="0" lon="0" rev="6600000"/>
              </a:lightRig>
            </a:scene3d>
            <a:sp3d>
              <a:bevelT prst="angle"/>
            </a:sp3d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hueOff val="0"/>
                <a:satOff val="0"/>
                <a:lumOff val="0"/>
                <a:alphaOff val="0"/>
              </a:schemeClr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en-US" altLang="zh-HK" dirty="0">
                <a:solidFill>
                  <a:srgbClr val="E09B9F"/>
                </a:solidFill>
              </a:endParaRPr>
            </a:p>
            <a:p>
              <a:endParaRPr lang="en-US" altLang="zh-HK" dirty="0">
                <a:solidFill>
                  <a:srgbClr val="E09B9F"/>
                </a:solidFill>
              </a:endParaRPr>
            </a:p>
            <a:p>
              <a:endParaRPr lang="en-US" altLang="zh-HK" dirty="0">
                <a:solidFill>
                  <a:srgbClr val="E09B9F"/>
                </a:solidFill>
              </a:endParaRPr>
            </a:p>
            <a:p>
              <a:endParaRPr lang="en-US" altLang="zh-HK" dirty="0">
                <a:solidFill>
                  <a:srgbClr val="E09B9F"/>
                </a:solidFill>
              </a:endParaRPr>
            </a:p>
            <a:p>
              <a:endParaRPr lang="en-US" altLang="zh-HK" dirty="0">
                <a:solidFill>
                  <a:srgbClr val="E09B9F"/>
                </a:solidFill>
              </a:endParaRPr>
            </a:p>
            <a:p>
              <a:endParaRPr lang="en-US" altLang="zh-HK" dirty="0">
                <a:solidFill>
                  <a:srgbClr val="E09B9F"/>
                </a:solidFill>
              </a:endParaRPr>
            </a:p>
            <a:p>
              <a:endParaRPr lang="zh-HK" altLang="en-US" dirty="0">
                <a:solidFill>
                  <a:srgbClr val="E09B9F"/>
                </a:solidFill>
              </a:endParaRPr>
            </a:p>
          </p:txBody>
        </p:sp>
        <p:sp>
          <p:nvSpPr>
            <p:cNvPr id="45" name="六邊形 44"/>
            <p:cNvSpPr/>
            <p:nvPr/>
          </p:nvSpPr>
          <p:spPr>
            <a:xfrm rot="5400000">
              <a:off x="2758508" y="1494993"/>
              <a:ext cx="1506471" cy="1310630"/>
            </a:xfrm>
            <a:prstGeom prst="hexagon">
              <a:avLst>
                <a:gd name="adj" fmla="val 25000"/>
                <a:gd name="vf" fmla="val 115470"/>
              </a:avLst>
            </a:prstGeom>
            <a:solidFill>
              <a:schemeClr val="accent3">
                <a:lumMod val="40000"/>
                <a:lumOff val="60000"/>
              </a:schemeClr>
            </a:solidFill>
            <a:ln w="57150">
              <a:noFill/>
            </a:ln>
            <a:scene3d>
              <a:camera prst="orthographicFront"/>
              <a:lightRig rig="threePt" dir="t">
                <a:rot lat="0" lon="0" rev="6600000"/>
              </a:lightRig>
            </a:scene3d>
            <a:sp3d>
              <a:bevelT prst="angle"/>
            </a:sp3d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3">
                <a:hueOff val="0"/>
                <a:satOff val="0"/>
                <a:lumOff val="0"/>
                <a:alphaOff val="0"/>
              </a:schemeClr>
            </a:fillRef>
            <a:effectRef idx="0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en-US" altLang="zh-HK" dirty="0">
                <a:solidFill>
                  <a:srgbClr val="E09B9F"/>
                </a:solidFill>
              </a:endParaRPr>
            </a:p>
            <a:p>
              <a:endParaRPr lang="en-US" altLang="zh-HK" dirty="0">
                <a:solidFill>
                  <a:srgbClr val="E09B9F"/>
                </a:solidFill>
              </a:endParaRPr>
            </a:p>
            <a:p>
              <a:endParaRPr lang="en-US" altLang="zh-HK" dirty="0">
                <a:solidFill>
                  <a:srgbClr val="E09B9F"/>
                </a:solidFill>
              </a:endParaRPr>
            </a:p>
            <a:p>
              <a:endParaRPr lang="en-US" altLang="zh-HK" dirty="0">
                <a:solidFill>
                  <a:srgbClr val="E09B9F"/>
                </a:solidFill>
              </a:endParaRPr>
            </a:p>
            <a:p>
              <a:endParaRPr lang="en-US" altLang="zh-HK" dirty="0">
                <a:solidFill>
                  <a:srgbClr val="E09B9F"/>
                </a:solidFill>
              </a:endParaRPr>
            </a:p>
            <a:p>
              <a:endParaRPr lang="en-US" altLang="zh-HK" dirty="0">
                <a:solidFill>
                  <a:srgbClr val="E09B9F"/>
                </a:solidFill>
              </a:endParaRPr>
            </a:p>
            <a:p>
              <a:endParaRPr lang="en-US" altLang="zh-HK" dirty="0">
                <a:solidFill>
                  <a:srgbClr val="E09B9F"/>
                </a:solidFill>
              </a:endParaRPr>
            </a:p>
            <a:p>
              <a:endParaRPr lang="en-US" altLang="zh-HK" dirty="0">
                <a:solidFill>
                  <a:srgbClr val="E09B9F"/>
                </a:solidFill>
              </a:endParaRPr>
            </a:p>
            <a:p>
              <a:endParaRPr lang="zh-HK" altLang="en-US" dirty="0">
                <a:solidFill>
                  <a:srgbClr val="E09B9F"/>
                </a:solidFill>
              </a:endParaRPr>
            </a:p>
          </p:txBody>
        </p:sp>
        <p:sp>
          <p:nvSpPr>
            <p:cNvPr id="43" name="六邊形 42"/>
            <p:cNvSpPr/>
            <p:nvPr/>
          </p:nvSpPr>
          <p:spPr>
            <a:xfrm rot="5400000">
              <a:off x="3463536" y="2773685"/>
              <a:ext cx="1506471" cy="1310630"/>
            </a:xfrm>
            <a:prstGeom prst="hexagon">
              <a:avLst>
                <a:gd name="adj" fmla="val 25000"/>
                <a:gd name="vf" fmla="val 115470"/>
              </a:avLst>
            </a:prstGeom>
            <a:solidFill>
              <a:srgbClr val="FDD1A1"/>
            </a:solidFill>
            <a:ln w="57150">
              <a:noFill/>
            </a:ln>
            <a:scene3d>
              <a:camera prst="orthographicFront"/>
              <a:lightRig rig="threePt" dir="t">
                <a:rot lat="0" lon="0" rev="6600000"/>
              </a:lightRig>
            </a:scene3d>
            <a:sp3d>
              <a:bevelT prst="angle"/>
            </a:sp3d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4">
                <a:hueOff val="0"/>
                <a:satOff val="0"/>
                <a:lumOff val="0"/>
                <a:alphaOff val="0"/>
              </a:schemeClr>
            </a:fillRef>
            <a:effectRef idx="0">
              <a:schemeClr val="accent4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41" name="六邊形 40"/>
            <p:cNvSpPr/>
            <p:nvPr/>
          </p:nvSpPr>
          <p:spPr>
            <a:xfrm rot="5400000">
              <a:off x="4879018" y="2773686"/>
              <a:ext cx="1506471" cy="1310630"/>
            </a:xfrm>
            <a:prstGeom prst="hexagon">
              <a:avLst>
                <a:gd name="adj" fmla="val 25000"/>
                <a:gd name="vf" fmla="val 115470"/>
              </a:avLst>
            </a:prstGeom>
            <a:solidFill>
              <a:schemeClr val="accent5">
                <a:lumMod val="60000"/>
                <a:lumOff val="40000"/>
              </a:schemeClr>
            </a:solidFill>
            <a:ln w="57150">
              <a:noFill/>
            </a:ln>
            <a:scene3d>
              <a:camera prst="orthographicFront"/>
              <a:lightRig rig="threePt" dir="t">
                <a:rot lat="0" lon="0" rev="6600000"/>
              </a:lightRig>
            </a:scene3d>
            <a:sp3d>
              <a:bevelT prst="angle"/>
            </a:sp3d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5">
                <a:hueOff val="0"/>
                <a:satOff val="0"/>
                <a:lumOff val="0"/>
                <a:alphaOff val="0"/>
              </a:schemeClr>
            </a:fillRef>
            <a:effectRef idx="0">
              <a:schemeClr val="accent5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9" name="六邊形 38"/>
            <p:cNvSpPr/>
            <p:nvPr/>
          </p:nvSpPr>
          <p:spPr>
            <a:xfrm rot="5400000">
              <a:off x="4173988" y="4052379"/>
              <a:ext cx="1506471" cy="1310630"/>
            </a:xfrm>
            <a:prstGeom prst="hexagon">
              <a:avLst>
                <a:gd name="adj" fmla="val 25000"/>
                <a:gd name="vf" fmla="val 115470"/>
              </a:avLst>
            </a:prstGeom>
            <a:solidFill>
              <a:srgbClr val="FFD13F"/>
            </a:solidFill>
            <a:ln w="57150">
              <a:noFill/>
            </a:ln>
            <a:scene3d>
              <a:camera prst="orthographicFront"/>
              <a:lightRig rig="threePt" dir="t">
                <a:rot lat="0" lon="0" rev="6600000"/>
              </a:lightRig>
            </a:scene3d>
            <a:sp3d>
              <a:bevelT prst="angle"/>
            </a:sp3d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6">
                <a:hueOff val="0"/>
                <a:satOff val="0"/>
                <a:lumOff val="0"/>
                <a:alphaOff val="0"/>
              </a:schemeClr>
            </a:fillRef>
            <a:effectRef idx="0">
              <a:schemeClr val="accent6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zh-HK" altLang="en-US" dirty="0">
                <a:solidFill>
                  <a:srgbClr val="E09B9F"/>
                </a:solidFill>
              </a:endParaRPr>
            </a:p>
          </p:txBody>
        </p:sp>
      </p:grpSp>
      <p:sp>
        <p:nvSpPr>
          <p:cNvPr id="49" name="文字方塊 6"/>
          <p:cNvSpPr txBox="1"/>
          <p:nvPr/>
        </p:nvSpPr>
        <p:spPr>
          <a:xfrm>
            <a:off x="1446112" y="2496817"/>
            <a:ext cx="2013883" cy="107721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9" tIns="45719" rIns="45719" bIns="45719" numCol="1" anchor="t">
            <a:spAutoFit/>
          </a:bodyPr>
          <a:lstStyle/>
          <a:p>
            <a:pPr algn="ctr">
              <a:defRPr sz="3800">
                <a:latin typeface="標楷體"/>
                <a:ea typeface="標楷體"/>
                <a:cs typeface="標楷體"/>
                <a:sym typeface="標楷體"/>
              </a:defRPr>
            </a:pPr>
            <a:r>
              <a:rPr sz="3200" b="1" dirty="0" err="1">
                <a:solidFill>
                  <a:schemeClr val="accent6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尊重自己与他人</a:t>
            </a:r>
            <a:endParaRPr sz="3200" b="1" dirty="0">
              <a:solidFill>
                <a:schemeClr val="accent6">
                  <a:lumMod val="50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50" name="文字方塊 6"/>
          <p:cNvSpPr txBox="1"/>
          <p:nvPr/>
        </p:nvSpPr>
        <p:spPr>
          <a:xfrm>
            <a:off x="3658827" y="2687023"/>
            <a:ext cx="2013883" cy="58477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9" tIns="45719" rIns="45719" bIns="45719" numCol="1" anchor="t">
            <a:spAutoFit/>
          </a:bodyPr>
          <a:lstStyle/>
          <a:p>
            <a:pPr algn="ctr">
              <a:defRPr sz="3800">
                <a:latin typeface="標楷體"/>
                <a:ea typeface="標楷體"/>
                <a:cs typeface="標楷體"/>
                <a:sym typeface="標楷體"/>
              </a:defRPr>
            </a:pPr>
            <a:r>
              <a:rPr lang="zh-HK" altLang="en-US" sz="3200" b="1" dirty="0">
                <a:solidFill>
                  <a:schemeClr val="accent6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保护自己</a:t>
            </a:r>
          </a:p>
        </p:txBody>
      </p:sp>
      <p:sp>
        <p:nvSpPr>
          <p:cNvPr id="51" name="文字方塊 6"/>
          <p:cNvSpPr txBox="1"/>
          <p:nvPr/>
        </p:nvSpPr>
        <p:spPr>
          <a:xfrm>
            <a:off x="5818501" y="2382199"/>
            <a:ext cx="2013883" cy="107721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9" tIns="45719" rIns="45719" bIns="45719" numCol="1" anchor="t">
            <a:spAutoFit/>
          </a:bodyPr>
          <a:lstStyle>
            <a:defPPr>
              <a:defRPr lang="en-US"/>
            </a:defPPr>
            <a:lvl1pPr algn="ctr">
              <a:defRPr sz="3600">
                <a:latin typeface="標楷體"/>
                <a:ea typeface="標楷體"/>
                <a:cs typeface="標楷體"/>
              </a:defRPr>
            </a:lvl1pPr>
          </a:lstStyle>
          <a:p>
            <a:r>
              <a:rPr lang="zh-TW" altLang="en-US" sz="3200" b="1" dirty="0">
                <a:solidFill>
                  <a:schemeClr val="accent6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爱惜</a:t>
            </a:r>
            <a:br>
              <a:rPr lang="en-US" altLang="zh-TW" sz="3200" b="1" dirty="0">
                <a:solidFill>
                  <a:schemeClr val="accent6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</a:br>
            <a:r>
              <a:rPr lang="zh-TW" altLang="en-US" sz="3200" b="1" dirty="0">
                <a:solidFill>
                  <a:schemeClr val="accent6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自己</a:t>
            </a:r>
            <a:endParaRPr sz="3200" b="1" dirty="0">
              <a:solidFill>
                <a:schemeClr val="accent6">
                  <a:lumMod val="50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52" name="文字方塊 6"/>
          <p:cNvSpPr txBox="1"/>
          <p:nvPr/>
        </p:nvSpPr>
        <p:spPr>
          <a:xfrm>
            <a:off x="2666012" y="4570233"/>
            <a:ext cx="2013883" cy="58477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9" tIns="45719" rIns="45719" bIns="45719" numCol="1" anchor="t">
            <a:spAutoFit/>
          </a:bodyPr>
          <a:lstStyle/>
          <a:p>
            <a:pPr algn="ctr">
              <a:defRPr sz="3800">
                <a:latin typeface="標楷體"/>
                <a:ea typeface="標楷體"/>
                <a:cs typeface="標楷體"/>
                <a:sym typeface="標楷體"/>
              </a:defRPr>
            </a:pPr>
            <a:r>
              <a:rPr lang="zh-HK" altLang="en-US" sz="3200" b="1" dirty="0">
                <a:solidFill>
                  <a:schemeClr val="accent6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理性</a:t>
            </a:r>
          </a:p>
        </p:txBody>
      </p:sp>
      <p:sp>
        <p:nvSpPr>
          <p:cNvPr id="53" name="文字方塊 6"/>
          <p:cNvSpPr txBox="1"/>
          <p:nvPr/>
        </p:nvSpPr>
        <p:spPr>
          <a:xfrm>
            <a:off x="4849659" y="4241424"/>
            <a:ext cx="2013883" cy="107721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9" tIns="45719" rIns="45719" bIns="45719" numCol="1" anchor="t">
            <a:spAutoFit/>
          </a:bodyPr>
          <a:lstStyle/>
          <a:p>
            <a:pPr algn="ctr">
              <a:defRPr sz="3800">
                <a:latin typeface="標楷體"/>
                <a:ea typeface="標楷體"/>
                <a:cs typeface="標楷體"/>
                <a:sym typeface="標楷體"/>
              </a:defRPr>
            </a:pPr>
            <a:r>
              <a:rPr lang="zh-HK" altLang="en-US" sz="3200" b="1" dirty="0">
                <a:solidFill>
                  <a:schemeClr val="accent6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慎思</a:t>
            </a:r>
            <a:br>
              <a:rPr lang="en-US" altLang="zh-HK" sz="3200" b="1" dirty="0">
                <a:solidFill>
                  <a:schemeClr val="accent6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</a:br>
            <a:r>
              <a:rPr lang="zh-HK" altLang="en-US" sz="3200" b="1" dirty="0">
                <a:solidFill>
                  <a:schemeClr val="accent6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明辨</a:t>
            </a:r>
          </a:p>
        </p:txBody>
      </p:sp>
      <p:grpSp>
        <p:nvGrpSpPr>
          <p:cNvPr id="28" name="群組 27"/>
          <p:cNvGrpSpPr/>
          <p:nvPr/>
        </p:nvGrpSpPr>
        <p:grpSpPr>
          <a:xfrm>
            <a:off x="6346943" y="218141"/>
            <a:ext cx="2076120" cy="1281614"/>
            <a:chOff x="5521443" y="80794"/>
            <a:chExt cx="2076120" cy="1281614"/>
          </a:xfrm>
        </p:grpSpPr>
        <p:grpSp>
          <p:nvGrpSpPr>
            <p:cNvPr id="29" name="群組 28"/>
            <p:cNvGrpSpPr/>
            <p:nvPr/>
          </p:nvGrpSpPr>
          <p:grpSpPr>
            <a:xfrm>
              <a:off x="6489233" y="129483"/>
              <a:ext cx="685520" cy="1223733"/>
              <a:chOff x="101133" y="69849"/>
              <a:chExt cx="685520" cy="1223733"/>
            </a:xfrm>
          </p:grpSpPr>
          <p:pic>
            <p:nvPicPr>
              <p:cNvPr id="63" name="圖片 62"/>
              <p:cNvPicPr>
                <a:picLocks noChangeAspect="1"/>
              </p:cNvPicPr>
              <p:nvPr/>
            </p:nvPicPr>
            <p:blipFill rotWithShape="1">
              <a:blip r:embed="rId3" cstate="hqprint">
                <a:biLevel thresh="75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9510"/>
              <a:stretch/>
            </p:blipFill>
            <p:spPr>
              <a:xfrm>
                <a:off x="121696" y="69849"/>
                <a:ext cx="664957" cy="1223733"/>
              </a:xfrm>
              <a:prstGeom prst="rect">
                <a:avLst/>
              </a:prstGeom>
            </p:spPr>
          </p:pic>
          <p:pic>
            <p:nvPicPr>
              <p:cNvPr id="64" name="圖片 63"/>
              <p:cNvPicPr>
                <a:picLocks noChangeAspect="1"/>
              </p:cNvPicPr>
              <p:nvPr/>
            </p:nvPicPr>
            <p:blipFill rotWithShape="1">
              <a:blip r:embed="rId3" cstate="hqprint">
                <a:duotone>
                  <a:schemeClr val="accent3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1102"/>
              <a:stretch/>
            </p:blipFill>
            <p:spPr>
              <a:xfrm>
                <a:off x="101133" y="82549"/>
                <a:ext cx="664957" cy="1202215"/>
              </a:xfrm>
              <a:prstGeom prst="rect">
                <a:avLst/>
              </a:prstGeom>
            </p:spPr>
          </p:pic>
        </p:grpSp>
        <p:grpSp>
          <p:nvGrpSpPr>
            <p:cNvPr id="30" name="群組 29"/>
            <p:cNvGrpSpPr/>
            <p:nvPr/>
          </p:nvGrpSpPr>
          <p:grpSpPr>
            <a:xfrm>
              <a:off x="6059264" y="112005"/>
              <a:ext cx="635047" cy="1250403"/>
              <a:chOff x="183623" y="5547962"/>
              <a:chExt cx="635047" cy="1250403"/>
            </a:xfrm>
          </p:grpSpPr>
          <p:pic>
            <p:nvPicPr>
              <p:cNvPr id="61" name="圖片 60"/>
              <p:cNvPicPr>
                <a:picLocks noChangeAspect="1"/>
              </p:cNvPicPr>
              <p:nvPr/>
            </p:nvPicPr>
            <p:blipFill rotWithShape="1">
              <a:blip r:embed="rId4" cstate="hqprint">
                <a:biLevel thresh="75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6075"/>
              <a:stretch/>
            </p:blipFill>
            <p:spPr>
              <a:xfrm>
                <a:off x="204186" y="5556780"/>
                <a:ext cx="614484" cy="1241585"/>
              </a:xfrm>
              <a:prstGeom prst="rect">
                <a:avLst/>
              </a:prstGeom>
            </p:spPr>
          </p:pic>
          <p:pic>
            <p:nvPicPr>
              <p:cNvPr id="62" name="圖片 61"/>
              <p:cNvPicPr>
                <a:picLocks noChangeAspect="1"/>
              </p:cNvPicPr>
              <p:nvPr/>
            </p:nvPicPr>
            <p:blipFill rotWithShape="1">
              <a:blip r:embed="rId4" cstate="hqprint">
                <a:duotone>
                  <a:schemeClr val="accent2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6913"/>
              <a:stretch/>
            </p:blipFill>
            <p:spPr>
              <a:xfrm>
                <a:off x="183623" y="5547962"/>
                <a:ext cx="614484" cy="1230525"/>
              </a:xfrm>
              <a:prstGeom prst="rect">
                <a:avLst/>
              </a:prstGeom>
            </p:spPr>
          </p:pic>
        </p:grpSp>
        <p:grpSp>
          <p:nvGrpSpPr>
            <p:cNvPr id="31" name="群組 30"/>
            <p:cNvGrpSpPr/>
            <p:nvPr/>
          </p:nvGrpSpPr>
          <p:grpSpPr>
            <a:xfrm>
              <a:off x="5521443" y="80794"/>
              <a:ext cx="668695" cy="1265026"/>
              <a:chOff x="8353745" y="5556294"/>
              <a:chExt cx="668695" cy="1265026"/>
            </a:xfrm>
          </p:grpSpPr>
          <p:pic>
            <p:nvPicPr>
              <p:cNvPr id="59" name="圖片 58"/>
              <p:cNvPicPr>
                <a:picLocks noChangeAspect="1"/>
              </p:cNvPicPr>
              <p:nvPr/>
            </p:nvPicPr>
            <p:blipFill>
              <a:blip r:embed="rId5" cstate="hqprint">
                <a:biLevel thresh="75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374308" y="5565112"/>
                <a:ext cx="648132" cy="1256208"/>
              </a:xfrm>
              <a:prstGeom prst="rect">
                <a:avLst/>
              </a:prstGeom>
            </p:spPr>
          </p:pic>
          <p:pic>
            <p:nvPicPr>
              <p:cNvPr id="60" name="圖片 59"/>
              <p:cNvPicPr>
                <a:picLocks noChangeAspect="1"/>
              </p:cNvPicPr>
              <p:nvPr/>
            </p:nvPicPr>
            <p:blipFill>
              <a:blip r:embed="rId5"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353745" y="5556294"/>
                <a:ext cx="648132" cy="1256208"/>
              </a:xfrm>
              <a:prstGeom prst="rect">
                <a:avLst/>
              </a:prstGeom>
            </p:spPr>
          </p:pic>
        </p:grpSp>
        <p:grpSp>
          <p:nvGrpSpPr>
            <p:cNvPr id="55" name="群組 54"/>
            <p:cNvGrpSpPr/>
            <p:nvPr/>
          </p:nvGrpSpPr>
          <p:grpSpPr>
            <a:xfrm>
              <a:off x="7035421" y="119544"/>
              <a:ext cx="562142" cy="1236555"/>
              <a:chOff x="8407021" y="69849"/>
              <a:chExt cx="562142" cy="1236555"/>
            </a:xfrm>
          </p:grpSpPr>
          <p:pic>
            <p:nvPicPr>
              <p:cNvPr id="57" name="圖片 56"/>
              <p:cNvPicPr>
                <a:picLocks noChangeAspect="1"/>
              </p:cNvPicPr>
              <p:nvPr/>
            </p:nvPicPr>
            <p:blipFill rotWithShape="1">
              <a:blip r:embed="rId6" cstate="hqprint">
                <a:biLevel thresh="75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8562"/>
              <a:stretch/>
            </p:blipFill>
            <p:spPr>
              <a:xfrm>
                <a:off x="8427584" y="69849"/>
                <a:ext cx="541579" cy="1236555"/>
              </a:xfrm>
              <a:prstGeom prst="rect">
                <a:avLst/>
              </a:prstGeom>
            </p:spPr>
          </p:pic>
          <p:pic>
            <p:nvPicPr>
              <p:cNvPr id="58" name="圖片 57"/>
              <p:cNvPicPr>
                <a:picLocks noChangeAspect="1"/>
              </p:cNvPicPr>
              <p:nvPr/>
            </p:nvPicPr>
            <p:blipFill rotWithShape="1">
              <a:blip r:embed="rId6"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1092"/>
              <a:stretch/>
            </p:blipFill>
            <p:spPr>
              <a:xfrm>
                <a:off x="8407021" y="95249"/>
                <a:ext cx="541579" cy="1202337"/>
              </a:xfrm>
              <a:prstGeom prst="rect">
                <a:avLst/>
              </a:prstGeom>
            </p:spPr>
          </p:pic>
        </p:grpSp>
      </p:grpSp>
    </p:spTree>
    <p:extLst>
      <p:ext uri="{BB962C8B-B14F-4D97-AF65-F5344CB8AC3E}">
        <p14:creationId xmlns:p14="http://schemas.microsoft.com/office/powerpoint/2010/main" val="39497359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方塊 1">
            <a:extLst>
              <a:ext uri="{FF2B5EF4-FFF2-40B4-BE49-F238E27FC236}">
                <a16:creationId xmlns:a16="http://schemas.microsoft.com/office/drawing/2014/main" id="{925F5B31-A57F-44E9-B0FF-1A7B3D1E069C}"/>
              </a:ext>
            </a:extLst>
          </p:cNvPr>
          <p:cNvSpPr txBox="1"/>
          <p:nvPr/>
        </p:nvSpPr>
        <p:spPr>
          <a:xfrm>
            <a:off x="926690" y="1990906"/>
            <a:ext cx="7868265" cy="437535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 anchor="ctr">
            <a:noAutofit/>
          </a:bodyPr>
          <a:lstStyle/>
          <a:p>
            <a:pPr defTabSz="896111">
              <a:buSzPts val="5800"/>
              <a:defRPr sz="5880" b="1">
                <a:solidFill>
                  <a:srgbClr val="7030A0"/>
                </a:solidFill>
              </a:defRPr>
            </a:pPr>
            <a:r>
              <a:rPr lang="zh-TW" altLang="en-US" sz="4800" dirty="0">
                <a:solidFill>
                  <a:schemeClr val="accent4">
                    <a:lumMod val="75000"/>
                  </a:schemeClr>
                </a:solidFill>
              </a:rPr>
              <a:t>｛教师可自行搜集与「出租情人」相关的新闻，引起学生的学习动机｝</a:t>
            </a:r>
            <a:endParaRPr lang="en-US" altLang="zh-TW" sz="4800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8" name="標題 1">
            <a:extLst>
              <a:ext uri="{FF2B5EF4-FFF2-40B4-BE49-F238E27FC236}">
                <a16:creationId xmlns:a16="http://schemas.microsoft.com/office/drawing/2014/main" id="{03401BBE-11A8-4502-8753-F562F53A5782}"/>
              </a:ext>
            </a:extLst>
          </p:cNvPr>
          <p:cNvSpPr txBox="1">
            <a:spLocks/>
          </p:cNvSpPr>
          <p:nvPr/>
        </p:nvSpPr>
        <p:spPr>
          <a:xfrm>
            <a:off x="1131750" y="830699"/>
            <a:ext cx="6880501" cy="777001"/>
          </a:xfrm>
          <a:prstGeom prst="rect">
            <a:avLst/>
          </a:prstGeom>
        </p:spPr>
        <p:txBody>
          <a:bodyPr>
            <a:normAutofit/>
          </a:bodyPr>
          <a:lstStyle>
            <a:lvl1pPr marL="0" marR="0" indent="0" algn="ctr" defTabSz="914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800" b="1" i="0" u="none" strike="noStrike" cap="none" spc="0" baseline="0">
                <a:solidFill>
                  <a:srgbClr val="F55D4B"/>
                </a:solidFill>
                <a:uFillTx/>
                <a:latin typeface="Amatic SC"/>
                <a:ea typeface="Amatic SC"/>
                <a:cs typeface="Amatic SC"/>
                <a:sym typeface="Amatic SC"/>
              </a:defRPr>
            </a:lvl1pPr>
            <a:lvl2pPr marL="0" marR="0" indent="0" algn="ctr" defTabSz="914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800" b="1" i="0" u="none" strike="noStrike" cap="none" spc="0" baseline="0">
                <a:solidFill>
                  <a:srgbClr val="F55D4B"/>
                </a:solidFill>
                <a:uFillTx/>
                <a:latin typeface="Amatic SC"/>
                <a:ea typeface="Amatic SC"/>
                <a:cs typeface="Amatic SC"/>
                <a:sym typeface="Amatic SC"/>
              </a:defRPr>
            </a:lvl2pPr>
            <a:lvl3pPr marL="0" marR="0" indent="0" algn="ctr" defTabSz="914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800" b="1" i="0" u="none" strike="noStrike" cap="none" spc="0" baseline="0">
                <a:solidFill>
                  <a:srgbClr val="F55D4B"/>
                </a:solidFill>
                <a:uFillTx/>
                <a:latin typeface="Amatic SC"/>
                <a:ea typeface="Amatic SC"/>
                <a:cs typeface="Amatic SC"/>
                <a:sym typeface="Amatic SC"/>
              </a:defRPr>
            </a:lvl3pPr>
            <a:lvl4pPr marL="0" marR="0" indent="0" algn="ctr" defTabSz="914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800" b="1" i="0" u="none" strike="noStrike" cap="none" spc="0" baseline="0">
                <a:solidFill>
                  <a:srgbClr val="F55D4B"/>
                </a:solidFill>
                <a:uFillTx/>
                <a:latin typeface="Amatic SC"/>
                <a:ea typeface="Amatic SC"/>
                <a:cs typeface="Amatic SC"/>
                <a:sym typeface="Amatic SC"/>
              </a:defRPr>
            </a:lvl4pPr>
            <a:lvl5pPr marL="0" marR="0" indent="0" algn="ctr" defTabSz="914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800" b="1" i="0" u="none" strike="noStrike" cap="none" spc="0" baseline="0">
                <a:solidFill>
                  <a:srgbClr val="F55D4B"/>
                </a:solidFill>
                <a:uFillTx/>
                <a:latin typeface="Amatic SC"/>
                <a:ea typeface="Amatic SC"/>
                <a:cs typeface="Amatic SC"/>
                <a:sym typeface="Amatic SC"/>
              </a:defRPr>
            </a:lvl5pPr>
            <a:lvl6pPr marL="0" marR="0" indent="0" algn="ctr" defTabSz="914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800" b="1" i="0" u="none" strike="noStrike" cap="none" spc="0" baseline="0">
                <a:solidFill>
                  <a:srgbClr val="F55D4B"/>
                </a:solidFill>
                <a:uFillTx/>
                <a:latin typeface="Amatic SC"/>
                <a:ea typeface="Amatic SC"/>
                <a:cs typeface="Amatic SC"/>
                <a:sym typeface="Amatic SC"/>
              </a:defRPr>
            </a:lvl6pPr>
            <a:lvl7pPr marL="0" marR="0" indent="0" algn="ctr" defTabSz="914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800" b="1" i="0" u="none" strike="noStrike" cap="none" spc="0" baseline="0">
                <a:solidFill>
                  <a:srgbClr val="F55D4B"/>
                </a:solidFill>
                <a:uFillTx/>
                <a:latin typeface="Amatic SC"/>
                <a:ea typeface="Amatic SC"/>
                <a:cs typeface="Amatic SC"/>
                <a:sym typeface="Amatic SC"/>
              </a:defRPr>
            </a:lvl7pPr>
            <a:lvl8pPr marL="0" marR="0" indent="0" algn="ctr" defTabSz="914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800" b="1" i="0" u="none" strike="noStrike" cap="none" spc="0" baseline="0">
                <a:solidFill>
                  <a:srgbClr val="F55D4B"/>
                </a:solidFill>
                <a:uFillTx/>
                <a:latin typeface="Amatic SC"/>
                <a:ea typeface="Amatic SC"/>
                <a:cs typeface="Amatic SC"/>
                <a:sym typeface="Amatic SC"/>
              </a:defRPr>
            </a:lvl8pPr>
            <a:lvl9pPr marL="0" marR="0" indent="0" algn="ctr" defTabSz="914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800" b="1" i="0" u="none" strike="noStrike" cap="none" spc="0" baseline="0">
                <a:solidFill>
                  <a:srgbClr val="F55D4B"/>
                </a:solidFill>
                <a:uFillTx/>
                <a:latin typeface="Amatic SC"/>
                <a:ea typeface="Amatic SC"/>
                <a:cs typeface="Amatic SC"/>
                <a:sym typeface="Amatic SC"/>
              </a:defRPr>
            </a:lvl9pPr>
          </a:lstStyle>
          <a:p>
            <a:r>
              <a:rPr lang="zh-HK" altLang="en-US" sz="3600" kern="0" dirty="0">
                <a:solidFill>
                  <a:schemeClr val="accent6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「出租情人」</a:t>
            </a:r>
            <a:r>
              <a:rPr lang="en-US" altLang="zh-HK" sz="3600" kern="0" dirty="0">
                <a:solidFill>
                  <a:schemeClr val="accent6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/ PTGF / PTBF</a:t>
            </a:r>
            <a:endParaRPr lang="zh-HK" altLang="en-US" sz="3600" kern="0" dirty="0">
              <a:solidFill>
                <a:schemeClr val="accent6"/>
              </a:solidFill>
            </a:endParaRPr>
          </a:p>
        </p:txBody>
      </p:sp>
      <p:sp>
        <p:nvSpPr>
          <p:cNvPr id="10" name="文字方塊 9">
            <a:extLst>
              <a:ext uri="{FF2B5EF4-FFF2-40B4-BE49-F238E27FC236}">
                <a16:creationId xmlns:a16="http://schemas.microsoft.com/office/drawing/2014/main" id="{CFEFA923-AF4E-49EB-A3B8-1681CD8F0D07}"/>
              </a:ext>
            </a:extLst>
          </p:cNvPr>
          <p:cNvSpPr txBox="1"/>
          <p:nvPr/>
        </p:nvSpPr>
        <p:spPr>
          <a:xfrm>
            <a:off x="774288" y="1799303"/>
            <a:ext cx="7868265" cy="437535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 lIns="144000" anchor="ctr">
            <a:noAutofit/>
          </a:bodyPr>
          <a:lstStyle/>
          <a:p>
            <a:pPr defTabSz="896111">
              <a:buSzPts val="5800"/>
              <a:defRPr sz="5880" b="1">
                <a:solidFill>
                  <a:srgbClr val="7030A0"/>
                </a:solidFill>
              </a:defRPr>
            </a:pPr>
            <a:r>
              <a:rPr lang="zh-TW" altLang="en-US" sz="3600" dirty="0">
                <a:solidFill>
                  <a:schemeClr val="accent4">
                    <a:lumMod val="75000"/>
                  </a:schemeClr>
                </a:solidFill>
              </a:rPr>
              <a:t>｛教师可自行搜集与「出租情人」相关的新闻，引起学生的学习动机｝</a:t>
            </a:r>
            <a:endParaRPr lang="en-US" altLang="zh-TW" sz="3600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81495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8" name="文字方塊 6"/>
          <p:cNvSpPr txBox="1"/>
          <p:nvPr/>
        </p:nvSpPr>
        <p:spPr>
          <a:xfrm>
            <a:off x="1164161" y="1052736"/>
            <a:ext cx="6247862" cy="156966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rIns="45719">
            <a:spAutoFit/>
          </a:bodyPr>
          <a:lstStyle/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800" b="1">
                <a:solidFill>
                  <a:srgbClr val="2C3E50"/>
                </a:solidFill>
                <a:latin typeface="華康中圓體"/>
                <a:ea typeface="華康中圓體"/>
                <a:cs typeface="華康中圓體"/>
                <a:sym typeface="華康中圓體"/>
              </a:defRPr>
            </a:pPr>
            <a:r>
              <a:rPr kumimoji="0" sz="4800" b="1" i="0" u="none" strike="noStrike" kern="0" cap="none" spc="0" normalizeH="0" baseline="0" noProof="0" dirty="0" err="1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sym typeface="華康中圓體"/>
              </a:rPr>
              <a:t>活动一</a:t>
            </a:r>
            <a:endParaRPr kumimoji="0" sz="4800" b="1" i="0" u="none" strike="noStrike" kern="0" cap="none" spc="0" normalizeH="0" baseline="0" noProof="0" dirty="0">
              <a:ln>
                <a:noFill/>
              </a:ln>
              <a:solidFill>
                <a:schemeClr val="accent4">
                  <a:lumMod val="50000"/>
                </a:schemeClr>
              </a:solidFill>
              <a:effectLst/>
              <a:uLnTx/>
              <a:uFillTx/>
              <a:latin typeface="微軟正黑體" panose="020B0604030504040204" pitchFamily="34" charset="-120"/>
              <a:ea typeface="微軟正黑體" panose="020B0604030504040204" pitchFamily="34" charset="-120"/>
              <a:sym typeface="華康中圓體"/>
            </a:endParaRPr>
          </a:p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800" b="1">
                <a:solidFill>
                  <a:srgbClr val="2C3E50"/>
                </a:solidFill>
                <a:latin typeface="華康中圓體"/>
                <a:ea typeface="華康中圓體"/>
                <a:cs typeface="華康中圓體"/>
                <a:sym typeface="華康中圓體"/>
              </a:defRPr>
            </a:pPr>
            <a:r>
              <a:rPr kumimoji="0" sz="4800" b="1" i="0" u="none" strike="noStrike" kern="0" cap="none" spc="0" normalizeH="0" baseline="0" noProof="0" dirty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sym typeface="華康中圓體"/>
              </a:rPr>
              <a:t>「</a:t>
            </a:r>
            <a:r>
              <a:rPr kumimoji="0" sz="4800" b="1" i="0" u="none" strike="noStrike" kern="0" cap="none" spc="0" normalizeH="0" baseline="0" noProof="0" dirty="0" err="1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sym typeface="華康中圓體"/>
              </a:rPr>
              <a:t>出租情人」人物档案</a:t>
            </a:r>
            <a:endParaRPr kumimoji="0" sz="4800" b="1" i="0" u="none" strike="noStrike" kern="0" cap="none" spc="0" normalizeH="0" baseline="0" noProof="0" dirty="0">
              <a:ln>
                <a:noFill/>
              </a:ln>
              <a:solidFill>
                <a:schemeClr val="accent4">
                  <a:lumMod val="50000"/>
                </a:schemeClr>
              </a:solidFill>
              <a:effectLst/>
              <a:uLnTx/>
              <a:uFillTx/>
              <a:latin typeface="微軟正黑體" panose="020B0604030504040204" pitchFamily="34" charset="-120"/>
              <a:ea typeface="微軟正黑體" panose="020B0604030504040204" pitchFamily="34" charset="-120"/>
              <a:sym typeface="華康中圓體"/>
            </a:endParaRPr>
          </a:p>
        </p:txBody>
      </p:sp>
      <p:grpSp>
        <p:nvGrpSpPr>
          <p:cNvPr id="36" name="群組 35"/>
          <p:cNvGrpSpPr/>
          <p:nvPr/>
        </p:nvGrpSpPr>
        <p:grpSpPr>
          <a:xfrm>
            <a:off x="896263" y="2622396"/>
            <a:ext cx="7224006" cy="3659134"/>
            <a:chOff x="1303768" y="2289283"/>
            <a:chExt cx="6577884" cy="3259878"/>
          </a:xfrm>
        </p:grpSpPr>
        <p:grpSp>
          <p:nvGrpSpPr>
            <p:cNvPr id="37" name="群組 36"/>
            <p:cNvGrpSpPr>
              <a:grpSpLocks noChangeAspect="1"/>
            </p:cNvGrpSpPr>
            <p:nvPr/>
          </p:nvGrpSpPr>
          <p:grpSpPr>
            <a:xfrm>
              <a:off x="1350120" y="2309161"/>
              <a:ext cx="6531532" cy="3240000"/>
              <a:chOff x="-1551173" y="1389625"/>
              <a:chExt cx="11023724" cy="5468375"/>
            </a:xfrm>
          </p:grpSpPr>
          <p:pic>
            <p:nvPicPr>
              <p:cNvPr id="45" name="圖片 44"/>
              <p:cNvPicPr>
                <a:picLocks noChangeAspect="1"/>
              </p:cNvPicPr>
              <p:nvPr/>
            </p:nvPicPr>
            <p:blipFill>
              <a:blip r:embed="rId3" cstate="hqprint">
                <a:biLevel thresh="75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-1551173" y="1389625"/>
                <a:ext cx="2529845" cy="5145034"/>
              </a:xfrm>
              <a:prstGeom prst="rect">
                <a:avLst/>
              </a:prstGeom>
            </p:spPr>
          </p:pic>
          <p:pic>
            <p:nvPicPr>
              <p:cNvPr id="46" name="圖片 45"/>
              <p:cNvPicPr>
                <a:picLocks noChangeAspect="1"/>
              </p:cNvPicPr>
              <p:nvPr/>
            </p:nvPicPr>
            <p:blipFill>
              <a:blip r:embed="rId4" cstate="hqprint">
                <a:biLevel thresh="75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720380" y="1805382"/>
                <a:ext cx="2337821" cy="5029210"/>
              </a:xfrm>
              <a:prstGeom prst="rect">
                <a:avLst/>
              </a:prstGeom>
            </p:spPr>
          </p:pic>
          <p:pic>
            <p:nvPicPr>
              <p:cNvPr id="47" name="圖片 46"/>
              <p:cNvPicPr>
                <a:picLocks noChangeAspect="1"/>
              </p:cNvPicPr>
              <p:nvPr/>
            </p:nvPicPr>
            <p:blipFill>
              <a:blip r:embed="rId4" cstate="hqprint">
                <a:biLevel thresh="75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72915" y="1828790"/>
                <a:ext cx="2337821" cy="5029210"/>
              </a:xfrm>
              <a:prstGeom prst="rect">
                <a:avLst/>
              </a:prstGeom>
            </p:spPr>
          </p:pic>
          <p:pic>
            <p:nvPicPr>
              <p:cNvPr id="48" name="圖片 47"/>
              <p:cNvPicPr>
                <a:picLocks noChangeAspect="1"/>
              </p:cNvPicPr>
              <p:nvPr/>
            </p:nvPicPr>
            <p:blipFill>
              <a:blip r:embed="rId5" cstate="hqprint">
                <a:biLevel thresh="75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006714" y="1685812"/>
                <a:ext cx="2465837" cy="4779274"/>
              </a:xfrm>
              <a:prstGeom prst="rect">
                <a:avLst/>
              </a:prstGeom>
            </p:spPr>
          </p:pic>
          <p:pic>
            <p:nvPicPr>
              <p:cNvPr id="49" name="圖片 48"/>
              <p:cNvPicPr>
                <a:picLocks noChangeAspect="1"/>
              </p:cNvPicPr>
              <p:nvPr/>
            </p:nvPicPr>
            <p:blipFill>
              <a:blip r:embed="rId6" cstate="hqprint">
                <a:biLevel thresh="75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270826" y="1438408"/>
                <a:ext cx="2060452" cy="5145034"/>
              </a:xfrm>
              <a:prstGeom prst="rect">
                <a:avLst/>
              </a:prstGeom>
            </p:spPr>
          </p:pic>
          <p:pic>
            <p:nvPicPr>
              <p:cNvPr id="50" name="圖片 49"/>
              <p:cNvPicPr>
                <a:picLocks noChangeAspect="1"/>
              </p:cNvPicPr>
              <p:nvPr/>
            </p:nvPicPr>
            <p:blipFill>
              <a:blip r:embed="rId7" cstate="hqprint">
                <a:biLevel thresh="75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666997" y="1867865"/>
                <a:ext cx="2225045" cy="4904241"/>
              </a:xfrm>
              <a:prstGeom prst="rect">
                <a:avLst/>
              </a:prstGeom>
            </p:spPr>
          </p:pic>
        </p:grpSp>
        <p:grpSp>
          <p:nvGrpSpPr>
            <p:cNvPr id="38" name="群組 37"/>
            <p:cNvGrpSpPr>
              <a:grpSpLocks noChangeAspect="1"/>
            </p:cNvGrpSpPr>
            <p:nvPr/>
          </p:nvGrpSpPr>
          <p:grpSpPr>
            <a:xfrm>
              <a:off x="1303768" y="2289283"/>
              <a:ext cx="6531532" cy="3240000"/>
              <a:chOff x="-1551173" y="1389625"/>
              <a:chExt cx="11023724" cy="5468375"/>
            </a:xfrm>
          </p:grpSpPr>
          <p:pic>
            <p:nvPicPr>
              <p:cNvPr id="39" name="圖片 38"/>
              <p:cNvPicPr>
                <a:picLocks noChangeAspect="1"/>
              </p:cNvPicPr>
              <p:nvPr/>
            </p:nvPicPr>
            <p:blipFill>
              <a:blip r:embed="rId3" cstate="hqprint">
                <a:duotone>
                  <a:schemeClr val="accent3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-1551173" y="1389625"/>
                <a:ext cx="2529845" cy="5145034"/>
              </a:xfrm>
              <a:prstGeom prst="rect">
                <a:avLst/>
              </a:prstGeom>
            </p:spPr>
          </p:pic>
          <p:pic>
            <p:nvPicPr>
              <p:cNvPr id="40" name="圖片 39"/>
              <p:cNvPicPr>
                <a:picLocks noChangeAspect="1"/>
              </p:cNvPicPr>
              <p:nvPr/>
            </p:nvPicPr>
            <p:blipFill>
              <a:blip r:embed="rId4"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720380" y="1805382"/>
                <a:ext cx="2337821" cy="5029210"/>
              </a:xfrm>
              <a:prstGeom prst="rect">
                <a:avLst/>
              </a:prstGeom>
            </p:spPr>
          </p:pic>
          <p:pic>
            <p:nvPicPr>
              <p:cNvPr id="41" name="圖片 40"/>
              <p:cNvPicPr>
                <a:picLocks noChangeAspect="1"/>
              </p:cNvPicPr>
              <p:nvPr/>
            </p:nvPicPr>
            <p:blipFill>
              <a:blip r:embed="rId4"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72915" y="1828790"/>
                <a:ext cx="2337821" cy="5029210"/>
              </a:xfrm>
              <a:prstGeom prst="rect">
                <a:avLst/>
              </a:prstGeom>
            </p:spPr>
          </p:pic>
          <p:pic>
            <p:nvPicPr>
              <p:cNvPr id="42" name="圖片 41"/>
              <p:cNvPicPr>
                <a:picLocks noChangeAspect="1"/>
              </p:cNvPicPr>
              <p:nvPr/>
            </p:nvPicPr>
            <p:blipFill>
              <a:blip r:embed="rId5"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006714" y="1685812"/>
                <a:ext cx="2465837" cy="4779274"/>
              </a:xfrm>
              <a:prstGeom prst="rect">
                <a:avLst/>
              </a:prstGeom>
            </p:spPr>
          </p:pic>
          <p:pic>
            <p:nvPicPr>
              <p:cNvPr id="43" name="圖片 42"/>
              <p:cNvPicPr>
                <a:picLocks noChangeAspect="1"/>
              </p:cNvPicPr>
              <p:nvPr/>
            </p:nvPicPr>
            <p:blipFill>
              <a:blip r:embed="rId6"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270826" y="1438408"/>
                <a:ext cx="2060452" cy="5145034"/>
              </a:xfrm>
              <a:prstGeom prst="rect">
                <a:avLst/>
              </a:prstGeom>
            </p:spPr>
          </p:pic>
          <p:pic>
            <p:nvPicPr>
              <p:cNvPr id="44" name="圖片 43"/>
              <p:cNvPicPr>
                <a:picLocks noChangeAspect="1"/>
              </p:cNvPicPr>
              <p:nvPr/>
            </p:nvPicPr>
            <p:blipFill>
              <a:blip r:embed="rId7"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666997" y="1867865"/>
                <a:ext cx="2225045" cy="4904241"/>
              </a:xfrm>
              <a:prstGeom prst="rect">
                <a:avLst/>
              </a:prstGeom>
            </p:spPr>
          </p:pic>
        </p:grp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8" name="文字方塊 6"/>
          <p:cNvSpPr txBox="1"/>
          <p:nvPr/>
        </p:nvSpPr>
        <p:spPr>
          <a:xfrm>
            <a:off x="1429632" y="1406697"/>
            <a:ext cx="6807278" cy="107721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9" rIns="45719">
            <a:spAutoFit/>
          </a:bodyPr>
          <a:lstStyle/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800" b="1">
                <a:solidFill>
                  <a:srgbClr val="2C3E50"/>
                </a:solidFill>
                <a:latin typeface="華康中圓體"/>
                <a:ea typeface="華康中圓體"/>
                <a:cs typeface="華康中圓體"/>
                <a:sym typeface="華康中圓體"/>
              </a:defRPr>
            </a:pPr>
            <a:r>
              <a:rPr kumimoji="0" lang="en-US" altLang="zh-TW" sz="3200" b="1" i="0" u="none" strike="noStrike" kern="0" cap="none" spc="0" normalizeH="0" baseline="0" noProof="0" dirty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sym typeface="華康中圓體"/>
              </a:rPr>
              <a:t>AA</a:t>
            </a:r>
            <a:r>
              <a:rPr kumimoji="0" lang="zh-TW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sym typeface="華康中圓體"/>
              </a:rPr>
              <a:t>、</a:t>
            </a:r>
            <a:r>
              <a:rPr kumimoji="0" lang="en-US" altLang="zh-TW" sz="3200" b="1" i="0" u="none" strike="noStrike" kern="0" cap="none" spc="0" normalizeH="0" baseline="0" noProof="0" dirty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sym typeface="華康中圓體"/>
              </a:rPr>
              <a:t>BB</a:t>
            </a:r>
            <a:r>
              <a:rPr kumimoji="0" lang="zh-TW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sym typeface="華康中圓體"/>
              </a:rPr>
              <a:t>、</a:t>
            </a:r>
            <a:r>
              <a:rPr kumimoji="0" lang="en-US" altLang="zh-TW" sz="3200" b="1" i="0" u="none" strike="noStrike" kern="0" cap="none" spc="0" normalizeH="0" baseline="0" noProof="0" dirty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sym typeface="華康中圓體"/>
              </a:rPr>
              <a:t>CC</a:t>
            </a:r>
            <a:br>
              <a:rPr kumimoji="0" lang="en-US" altLang="zh-TW" sz="3200" b="1" i="0" u="none" strike="noStrike" kern="0" cap="none" spc="0" normalizeH="0" baseline="0" noProof="0" dirty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sym typeface="華康中圓體"/>
              </a:rPr>
            </a:br>
            <a:r>
              <a:rPr kumimoji="0" lang="zh-TW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sym typeface="華康中圓體"/>
              </a:rPr>
              <a:t>都是出租情人，并由真人经历改编</a:t>
            </a:r>
            <a:endParaRPr kumimoji="0" sz="3200" b="1" i="0" u="none" strike="noStrike" kern="0" cap="none" spc="0" normalizeH="0" baseline="0" noProof="0" dirty="0">
              <a:ln>
                <a:noFill/>
              </a:ln>
              <a:solidFill>
                <a:schemeClr val="accent3">
                  <a:lumMod val="50000"/>
                </a:schemeClr>
              </a:solidFill>
              <a:effectLst/>
              <a:uLnTx/>
              <a:uFillTx/>
              <a:latin typeface="微軟正黑體" panose="020B0604030504040204" pitchFamily="34" charset="-120"/>
              <a:ea typeface="微軟正黑體" panose="020B0604030504040204" pitchFamily="34" charset="-120"/>
              <a:sym typeface="華康中圓體"/>
            </a:endParaRPr>
          </a:p>
        </p:txBody>
      </p:sp>
      <p:pic>
        <p:nvPicPr>
          <p:cNvPr id="38" name="圖片 37"/>
          <p:cNvPicPr>
            <a:picLocks noChangeAspect="1"/>
          </p:cNvPicPr>
          <p:nvPr/>
        </p:nvPicPr>
        <p:blipFill>
          <a:blip r:embed="rId3" cstate="hqprint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0138" y="2569365"/>
            <a:ext cx="1385154" cy="2979796"/>
          </a:xfrm>
          <a:prstGeom prst="rect">
            <a:avLst/>
          </a:prstGeom>
        </p:spPr>
      </p:pic>
      <p:pic>
        <p:nvPicPr>
          <p:cNvPr id="41" name="圖片 40"/>
          <p:cNvPicPr>
            <a:picLocks noChangeAspect="1"/>
          </p:cNvPicPr>
          <p:nvPr/>
        </p:nvPicPr>
        <p:blipFill>
          <a:blip r:embed="rId4" cstate="hqprint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1874" y="2592517"/>
            <a:ext cx="1318334" cy="2905752"/>
          </a:xfrm>
          <a:prstGeom prst="rect">
            <a:avLst/>
          </a:prstGeom>
        </p:spPr>
      </p:pic>
      <p:grpSp>
        <p:nvGrpSpPr>
          <p:cNvPr id="46" name="群組 45"/>
          <p:cNvGrpSpPr/>
          <p:nvPr/>
        </p:nvGrpSpPr>
        <p:grpSpPr>
          <a:xfrm>
            <a:off x="1303768" y="2289283"/>
            <a:ext cx="1545280" cy="3068299"/>
            <a:chOff x="1303768" y="2289283"/>
            <a:chExt cx="1545280" cy="3068299"/>
          </a:xfrm>
        </p:grpSpPr>
        <p:pic>
          <p:nvPicPr>
            <p:cNvPr id="36" name="圖片 35"/>
            <p:cNvPicPr>
              <a:picLocks noChangeAspect="1"/>
            </p:cNvPicPr>
            <p:nvPr/>
          </p:nvPicPr>
          <p:blipFill>
            <a:blip r:embed="rId5" cstate="hqprint">
              <a:biLevel thresh="75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50120" y="2309161"/>
              <a:ext cx="1498928" cy="3048421"/>
            </a:xfrm>
            <a:prstGeom prst="rect">
              <a:avLst/>
            </a:prstGeom>
          </p:spPr>
        </p:pic>
        <p:pic>
          <p:nvPicPr>
            <p:cNvPr id="2" name="圖片 1"/>
            <p:cNvPicPr>
              <a:picLocks noChangeAspect="1"/>
            </p:cNvPicPr>
            <p:nvPr/>
          </p:nvPicPr>
          <p:blipFill>
            <a:blip r:embed="rId5" cstate="hqprint">
              <a:duotone>
                <a:schemeClr val="accent3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03768" y="2289283"/>
              <a:ext cx="1498928" cy="3048421"/>
            </a:xfrm>
            <a:prstGeom prst="rect">
              <a:avLst/>
            </a:prstGeom>
          </p:spPr>
        </p:pic>
      </p:grpSp>
      <p:grpSp>
        <p:nvGrpSpPr>
          <p:cNvPr id="18" name="群組 17"/>
          <p:cNvGrpSpPr/>
          <p:nvPr/>
        </p:nvGrpSpPr>
        <p:grpSpPr>
          <a:xfrm>
            <a:off x="5612147" y="2535618"/>
            <a:ext cx="1431506" cy="2999674"/>
            <a:chOff x="5612147" y="2535618"/>
            <a:chExt cx="1431506" cy="2999674"/>
          </a:xfrm>
        </p:grpSpPr>
        <p:pic>
          <p:nvPicPr>
            <p:cNvPr id="37" name="圖片 36"/>
            <p:cNvPicPr>
              <a:picLocks noChangeAspect="1"/>
            </p:cNvPicPr>
            <p:nvPr/>
          </p:nvPicPr>
          <p:blipFill>
            <a:blip r:embed="rId3" cstate="hqprint">
              <a:biLevel thresh="75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658499" y="2555496"/>
              <a:ext cx="1385154" cy="2979796"/>
            </a:xfrm>
            <a:prstGeom prst="rect">
              <a:avLst/>
            </a:prstGeom>
          </p:spPr>
        </p:pic>
        <p:pic>
          <p:nvPicPr>
            <p:cNvPr id="12" name="圖片 11"/>
            <p:cNvPicPr>
              <a:picLocks noChangeAspect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612147" y="2535618"/>
              <a:ext cx="1385154" cy="2979796"/>
            </a:xfrm>
            <a:prstGeom prst="rect">
              <a:avLst/>
            </a:prstGeom>
          </p:spPr>
        </p:pic>
      </p:grpSp>
      <p:pic>
        <p:nvPicPr>
          <p:cNvPr id="3" name="圖片 2"/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43786" y="2549487"/>
            <a:ext cx="1385154" cy="2979796"/>
          </a:xfrm>
          <a:prstGeom prst="rect">
            <a:avLst/>
          </a:prstGeom>
        </p:spPr>
      </p:pic>
      <p:grpSp>
        <p:nvGrpSpPr>
          <p:cNvPr id="17" name="群組 16"/>
          <p:cNvGrpSpPr/>
          <p:nvPr/>
        </p:nvGrpSpPr>
        <p:grpSpPr>
          <a:xfrm>
            <a:off x="6374297" y="2464773"/>
            <a:ext cx="1507355" cy="2851587"/>
            <a:chOff x="6374297" y="2464773"/>
            <a:chExt cx="1507355" cy="2851587"/>
          </a:xfrm>
        </p:grpSpPr>
        <p:pic>
          <p:nvPicPr>
            <p:cNvPr id="39" name="圖片 38"/>
            <p:cNvPicPr>
              <a:picLocks noChangeAspect="1"/>
            </p:cNvPicPr>
            <p:nvPr/>
          </p:nvPicPr>
          <p:blipFill>
            <a:blip r:embed="rId6" cstate="hqprint">
              <a:biLevel thresh="75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420649" y="2484651"/>
              <a:ext cx="1461003" cy="2831709"/>
            </a:xfrm>
            <a:prstGeom prst="rect">
              <a:avLst/>
            </a:prstGeom>
          </p:spPr>
        </p:pic>
        <p:pic>
          <p:nvPicPr>
            <p:cNvPr id="9" name="圖片 8"/>
            <p:cNvPicPr>
              <a:picLocks noChangeAspect="1"/>
            </p:cNvPicPr>
            <p:nvPr/>
          </p:nvPicPr>
          <p:blipFill>
            <a:blip r:embed="rId6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374297" y="2464773"/>
              <a:ext cx="1461003" cy="2831709"/>
            </a:xfrm>
            <a:prstGeom prst="rect">
              <a:avLst/>
            </a:prstGeom>
          </p:spPr>
        </p:pic>
      </p:grpSp>
      <p:pic>
        <p:nvPicPr>
          <p:cNvPr id="11" name="圖片 10"/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95522" y="2572639"/>
            <a:ext cx="1318334" cy="2905752"/>
          </a:xfrm>
          <a:prstGeom prst="rect">
            <a:avLst/>
          </a:prstGeom>
        </p:spPr>
      </p:pic>
      <p:sp>
        <p:nvSpPr>
          <p:cNvPr id="42" name="文字方塊 2">
            <a:extLst>
              <a:ext uri="{FF2B5EF4-FFF2-40B4-BE49-F238E27FC236}">
                <a16:creationId xmlns:a16="http://schemas.microsoft.com/office/drawing/2014/main" id="{CA5E9E58-2073-4EB4-AED9-8CD43024A933}"/>
              </a:ext>
            </a:extLst>
          </p:cNvPr>
          <p:cNvSpPr txBox="1"/>
          <p:nvPr/>
        </p:nvSpPr>
        <p:spPr>
          <a:xfrm>
            <a:off x="1761550" y="5366608"/>
            <a:ext cx="682236" cy="58477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9" tIns="45719" rIns="45719" bIns="45719" numCol="1" anchor="t">
            <a:spAutoFit/>
          </a:bodyPr>
          <a:lstStyle>
            <a:lvl1pPr algn="ctr">
              <a:defRPr sz="3200" b="1">
                <a:solidFill>
                  <a:srgbClr val="5243BB"/>
                </a:solidFill>
                <a:latin typeface="華康中圓體"/>
                <a:ea typeface="華康中圓體"/>
                <a:cs typeface="華康中圓體"/>
                <a:sym typeface="華康中圓體"/>
              </a:defRPr>
            </a:lvl1pPr>
          </a:lstStyle>
          <a:p>
            <a:r>
              <a:rPr dirty="0">
                <a:solidFill>
                  <a:schemeClr val="bg2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AA</a:t>
            </a:r>
          </a:p>
        </p:txBody>
      </p:sp>
      <p:grpSp>
        <p:nvGrpSpPr>
          <p:cNvPr id="47" name="群組 46"/>
          <p:cNvGrpSpPr/>
          <p:nvPr/>
        </p:nvGrpSpPr>
        <p:grpSpPr>
          <a:xfrm>
            <a:off x="3568294" y="2318187"/>
            <a:ext cx="1267165" cy="3068299"/>
            <a:chOff x="3568294" y="2318187"/>
            <a:chExt cx="1267165" cy="3068299"/>
          </a:xfrm>
        </p:grpSpPr>
        <p:pic>
          <p:nvPicPr>
            <p:cNvPr id="40" name="圖片 39"/>
            <p:cNvPicPr>
              <a:picLocks noChangeAspect="1"/>
            </p:cNvPicPr>
            <p:nvPr/>
          </p:nvPicPr>
          <p:blipFill>
            <a:blip r:embed="rId7" cstate="hqprint">
              <a:biLevel thresh="75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14646" y="2338065"/>
              <a:ext cx="1220813" cy="3048421"/>
            </a:xfrm>
            <a:prstGeom prst="rect">
              <a:avLst/>
            </a:prstGeom>
          </p:spPr>
        </p:pic>
        <p:pic>
          <p:nvPicPr>
            <p:cNvPr id="10" name="圖片 9"/>
            <p:cNvPicPr>
              <a:picLocks noChangeAspect="1"/>
            </p:cNvPicPr>
            <p:nvPr/>
          </p:nvPicPr>
          <p:blipFill>
            <a:blip r:embed="rId7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568294" y="2318187"/>
              <a:ext cx="1220813" cy="3048421"/>
            </a:xfrm>
            <a:prstGeom prst="rect">
              <a:avLst/>
            </a:prstGeom>
          </p:spPr>
        </p:pic>
      </p:grpSp>
      <p:sp>
        <p:nvSpPr>
          <p:cNvPr id="43" name="文字方塊 2">
            <a:extLst>
              <a:ext uri="{FF2B5EF4-FFF2-40B4-BE49-F238E27FC236}">
                <a16:creationId xmlns:a16="http://schemas.microsoft.com/office/drawing/2014/main" id="{0416177E-65DD-4B2F-BEBD-1FEB1012E45C}"/>
              </a:ext>
            </a:extLst>
          </p:cNvPr>
          <p:cNvSpPr txBox="1"/>
          <p:nvPr/>
        </p:nvSpPr>
        <p:spPr>
          <a:xfrm>
            <a:off x="3868038" y="5366608"/>
            <a:ext cx="621323" cy="58477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tIns="45719" rIns="45719" bIns="45719" numCol="1" anchor="t">
            <a:spAutoFit/>
          </a:bodyPr>
          <a:lstStyle>
            <a:lvl1pPr algn="ctr">
              <a:defRPr sz="3200" b="1">
                <a:solidFill>
                  <a:srgbClr val="5243BB"/>
                </a:solidFill>
                <a:latin typeface="華康中圓體"/>
                <a:ea typeface="華康中圓體"/>
                <a:cs typeface="華康中圓體"/>
                <a:sym typeface="華康中圓體"/>
              </a:defRPr>
            </a:lvl1pPr>
          </a:lstStyle>
          <a:p>
            <a:r>
              <a:rPr lang="en-US" dirty="0">
                <a:solidFill>
                  <a:schemeClr val="bg2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BB</a:t>
            </a:r>
            <a:endParaRPr dirty="0">
              <a:solidFill>
                <a:schemeClr val="bg2">
                  <a:lumMod val="7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44" name="文字方塊 2">
            <a:extLst>
              <a:ext uri="{FF2B5EF4-FFF2-40B4-BE49-F238E27FC236}">
                <a16:creationId xmlns:a16="http://schemas.microsoft.com/office/drawing/2014/main" id="{6C9F5F4B-1927-4AA6-A763-2AD4294A43E9}"/>
              </a:ext>
            </a:extLst>
          </p:cNvPr>
          <p:cNvSpPr txBox="1"/>
          <p:nvPr/>
        </p:nvSpPr>
        <p:spPr>
          <a:xfrm>
            <a:off x="6836642" y="5366608"/>
            <a:ext cx="631966" cy="58477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9" tIns="45719" rIns="45719" bIns="45719" numCol="1" anchor="t">
            <a:spAutoFit/>
          </a:bodyPr>
          <a:lstStyle>
            <a:lvl1pPr algn="ctr">
              <a:defRPr sz="3200" b="1">
                <a:solidFill>
                  <a:srgbClr val="5243BB"/>
                </a:solidFill>
                <a:latin typeface="華康中圓體"/>
                <a:ea typeface="華康中圓體"/>
                <a:cs typeface="華康中圓體"/>
                <a:sym typeface="華康中圓體"/>
              </a:defRPr>
            </a:lvl1pPr>
          </a:lstStyle>
          <a:p>
            <a:r>
              <a:rPr lang="en-US" dirty="0">
                <a:solidFill>
                  <a:schemeClr val="bg2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CC</a:t>
            </a:r>
            <a:endParaRPr dirty="0">
              <a:solidFill>
                <a:schemeClr val="bg2">
                  <a:lumMod val="7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6280648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字方塊 1">
            <a:extLst>
              <a:ext uri="{FF2B5EF4-FFF2-40B4-BE49-F238E27FC236}">
                <a16:creationId xmlns:a16="http://schemas.microsoft.com/office/drawing/2014/main" id="{BB1426FA-D004-4C7C-92ED-B80CC2943D90}"/>
              </a:ext>
            </a:extLst>
          </p:cNvPr>
          <p:cNvSpPr txBox="1"/>
          <p:nvPr/>
        </p:nvSpPr>
        <p:spPr>
          <a:xfrm>
            <a:off x="3427138" y="671891"/>
            <a:ext cx="2442333" cy="70788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9" rIns="45719" anchor="ctr">
            <a:spAutoFit/>
          </a:bodyPr>
          <a:lstStyle/>
          <a:p>
            <a:pPr marL="0" marR="0" lvl="0" indent="0" algn="ctr" defTabSz="914400" rtl="0" eaLnBrk="1" fontAlgn="auto" latinLnBrk="0" hangingPunct="0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1">
                <a:solidFill>
                  <a:srgbClr val="5243BB"/>
                </a:solidFill>
                <a:latin typeface="華康中圓體"/>
                <a:ea typeface="華康中圓體"/>
                <a:cs typeface="華康中圓體"/>
                <a:sym typeface="華康中圓體"/>
              </a:defRPr>
            </a:pPr>
            <a:r>
              <a:rPr kumimoji="0" sz="4000" b="1" i="0" u="none" strike="noStrike" kern="0" cap="none" spc="0" normalizeH="0" baseline="0" noProof="0" dirty="0">
                <a:ln>
                  <a:noFill/>
                </a:ln>
                <a:solidFill>
                  <a:schemeClr val="bg2">
                    <a:lumMod val="75000"/>
                  </a:schemeClr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sym typeface="華康中圓體"/>
              </a:rPr>
              <a:t>AA (20岁)</a:t>
            </a:r>
          </a:p>
        </p:txBody>
      </p:sp>
      <p:grpSp>
        <p:nvGrpSpPr>
          <p:cNvPr id="26" name="群組 25"/>
          <p:cNvGrpSpPr/>
          <p:nvPr/>
        </p:nvGrpSpPr>
        <p:grpSpPr>
          <a:xfrm rot="379719">
            <a:off x="954921" y="1493134"/>
            <a:ext cx="2754150" cy="1341505"/>
            <a:chOff x="1076824" y="1544709"/>
            <a:chExt cx="2754150" cy="1341505"/>
          </a:xfrm>
        </p:grpSpPr>
        <p:pic>
          <p:nvPicPr>
            <p:cNvPr id="20" name="圖片 19"/>
            <p:cNvPicPr>
              <a:picLocks noChangeAspect="1"/>
            </p:cNvPicPr>
            <p:nvPr/>
          </p:nvPicPr>
          <p:blipFill>
            <a:blip r:embed="rId2" cstate="hqprint">
              <a:duotone>
                <a:prstClr val="black"/>
                <a:schemeClr val="accent1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76824" y="1544709"/>
              <a:ext cx="2754150" cy="1341505"/>
            </a:xfrm>
            <a:prstGeom prst="rect">
              <a:avLst/>
            </a:prstGeom>
          </p:spPr>
        </p:pic>
        <p:sp>
          <p:nvSpPr>
            <p:cNvPr id="8" name="矩形 2">
              <a:extLst>
                <a:ext uri="{FF2B5EF4-FFF2-40B4-BE49-F238E27FC236}">
                  <a16:creationId xmlns:a16="http://schemas.microsoft.com/office/drawing/2014/main" id="{AC05986A-39A7-4057-B5EF-FA39ED25538D}"/>
                </a:ext>
              </a:extLst>
            </p:cNvPr>
            <p:cNvSpPr txBox="1"/>
            <p:nvPr/>
          </p:nvSpPr>
          <p:spPr>
            <a:xfrm rot="21586946">
              <a:off x="1518845" y="1963489"/>
              <a:ext cx="1528622" cy="52321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45719" tIns="45719" rIns="45719" bIns="45719" numCol="1" anchor="t">
              <a:spAutoFit/>
            </a:bodyPr>
            <a:lstStyle>
              <a:lvl1pPr>
                <a:defRPr sz="3600" b="1">
                  <a:solidFill>
                    <a:srgbClr val="FFFFFF"/>
                  </a:solidFill>
                  <a:latin typeface="華康中圓體"/>
                  <a:ea typeface="華康中圓體"/>
                  <a:cs typeface="華康中圓體"/>
                  <a:sym typeface="華康中圓體"/>
                </a:defRPr>
              </a:lvl1pPr>
            </a:lstStyle>
            <a:p>
              <a:pPr marL="0" marR="0" lvl="0" indent="0" algn="l" defTabSz="91440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sz="2800" b="1" i="0" u="none" strike="noStrike" kern="0" cap="none" spc="0" normalizeH="0" baseline="0" noProof="0" dirty="0" err="1">
                  <a:ln>
                    <a:noFill/>
                  </a:ln>
                  <a:effectLst/>
                  <a:uLnTx/>
                  <a:uFillTx/>
                  <a:latin typeface="微軟正黑體" panose="020B0604030504040204" pitchFamily="34" charset="-120"/>
                  <a:ea typeface="微軟正黑體" panose="020B0604030504040204" pitchFamily="34" charset="-120"/>
                  <a:sym typeface="華康中圓體"/>
                </a:rPr>
                <a:t>不善社交</a:t>
              </a:r>
              <a:endParaRPr kumimoji="0" sz="28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sym typeface="華康中圓體"/>
              </a:endParaRPr>
            </a:p>
          </p:txBody>
        </p:sp>
      </p:grpSp>
      <p:grpSp>
        <p:nvGrpSpPr>
          <p:cNvPr id="24" name="群組 23"/>
          <p:cNvGrpSpPr/>
          <p:nvPr/>
        </p:nvGrpSpPr>
        <p:grpSpPr>
          <a:xfrm>
            <a:off x="5933044" y="1370686"/>
            <a:ext cx="2746472" cy="1925620"/>
            <a:chOff x="5933044" y="1370686"/>
            <a:chExt cx="2746472" cy="1925620"/>
          </a:xfrm>
        </p:grpSpPr>
        <p:pic>
          <p:nvPicPr>
            <p:cNvPr id="9" name="圖片 8"/>
            <p:cNvPicPr>
              <a:picLocks noChangeAspect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470979">
              <a:off x="5933044" y="1370686"/>
              <a:ext cx="2746472" cy="1925620"/>
            </a:xfrm>
            <a:prstGeom prst="rect">
              <a:avLst/>
            </a:prstGeom>
          </p:spPr>
        </p:pic>
        <p:sp>
          <p:nvSpPr>
            <p:cNvPr id="11" name="矩形 16">
              <a:extLst>
                <a:ext uri="{FF2B5EF4-FFF2-40B4-BE49-F238E27FC236}">
                  <a16:creationId xmlns:a16="http://schemas.microsoft.com/office/drawing/2014/main" id="{4B81EA39-144A-425D-9DE1-2A528A508B12}"/>
                </a:ext>
              </a:extLst>
            </p:cNvPr>
            <p:cNvSpPr txBox="1"/>
            <p:nvPr/>
          </p:nvSpPr>
          <p:spPr>
            <a:xfrm rot="20899047">
              <a:off x="6590255" y="1892399"/>
              <a:ext cx="1528622" cy="95410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45719" tIns="45719" rIns="45719" bIns="45719" numCol="1" anchor="t">
              <a:spAutoFit/>
            </a:bodyPr>
            <a:lstStyle/>
            <a:p>
              <a:pPr marL="0" marR="0" lvl="0" indent="0" algn="l" defTabSz="91440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600" b="1">
                  <a:solidFill>
                    <a:srgbClr val="FFFFFF"/>
                  </a:solidFill>
                  <a:latin typeface="華康中圓體"/>
                  <a:ea typeface="華康中圓體"/>
                  <a:cs typeface="華康中圓體"/>
                  <a:sym typeface="華康中圓體"/>
                </a:defRPr>
              </a:pPr>
              <a:r>
                <a:rPr kumimoji="0" sz="2800" b="1" i="0" u="none" strike="noStrike" kern="0" cap="none" spc="0" normalizeH="0" baseline="0" noProof="0" dirty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軟正黑體" panose="020B0604030504040204" pitchFamily="34" charset="-120"/>
                  <a:ea typeface="微軟正黑體" panose="020B0604030504040204" pitchFamily="34" charset="-120"/>
                  <a:sym typeface="華康中圓體"/>
                </a:rPr>
                <a:t>从小讨厌</a:t>
              </a:r>
              <a:endParaRPr kumimoji="0" sz="2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sym typeface="華康中圓體"/>
              </a:endParaRPr>
            </a:p>
            <a:p>
              <a:pPr marL="0" marR="0" lvl="0" indent="0" algn="ctr" defTabSz="91440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600" b="1">
                  <a:solidFill>
                    <a:srgbClr val="FFFFFF"/>
                  </a:solidFill>
                  <a:latin typeface="華康中圓體"/>
                  <a:ea typeface="華康中圓體"/>
                  <a:cs typeface="華康中圓體"/>
                  <a:sym typeface="華康中圓體"/>
                </a:defRPr>
              </a:pPr>
              <a:r>
                <a:rPr kumimoji="0" sz="2800" b="1" i="0" u="none" strike="noStrike" kern="0" cap="none" spc="0" normalizeH="0" baseline="0" noProof="0" dirty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軟正黑體" panose="020B0604030504040204" pitchFamily="34" charset="-120"/>
                  <a:ea typeface="微軟正黑體" panose="020B0604030504040204" pitchFamily="34" charset="-120"/>
                  <a:sym typeface="華康中圓體"/>
                </a:rPr>
                <a:t>自己</a:t>
              </a:r>
              <a:endParaRPr kumimoji="0" sz="2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sym typeface="華康中圓體"/>
              </a:endParaRPr>
            </a:p>
          </p:txBody>
        </p:sp>
      </p:grpSp>
      <p:grpSp>
        <p:nvGrpSpPr>
          <p:cNvPr id="25" name="群組 24"/>
          <p:cNvGrpSpPr/>
          <p:nvPr/>
        </p:nvGrpSpPr>
        <p:grpSpPr>
          <a:xfrm>
            <a:off x="5135783" y="4037013"/>
            <a:ext cx="3945997" cy="1843415"/>
            <a:chOff x="5135783" y="4037013"/>
            <a:chExt cx="3945997" cy="1843415"/>
          </a:xfrm>
        </p:grpSpPr>
        <p:pic>
          <p:nvPicPr>
            <p:cNvPr id="12" name="圖片 11"/>
            <p:cNvPicPr>
              <a:picLocks noChangeAspect="1"/>
            </p:cNvPicPr>
            <p:nvPr/>
          </p:nvPicPr>
          <p:blipFill>
            <a:blip r:embed="rId2" cstate="print">
              <a:duotone>
                <a:prstClr val="black"/>
                <a:schemeClr val="accent2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994260" flipH="1">
              <a:off x="5135783" y="4037013"/>
              <a:ext cx="3945997" cy="1843415"/>
            </a:xfrm>
            <a:prstGeom prst="rect">
              <a:avLst/>
            </a:prstGeom>
          </p:spPr>
        </p:pic>
        <p:sp>
          <p:nvSpPr>
            <p:cNvPr id="14" name="矩形 20">
              <a:extLst>
                <a:ext uri="{FF2B5EF4-FFF2-40B4-BE49-F238E27FC236}">
                  <a16:creationId xmlns:a16="http://schemas.microsoft.com/office/drawing/2014/main" id="{2973EFF6-23CA-42BE-9A79-41B0040F56DF}"/>
                </a:ext>
              </a:extLst>
            </p:cNvPr>
            <p:cNvSpPr txBox="1"/>
            <p:nvPr/>
          </p:nvSpPr>
          <p:spPr>
            <a:xfrm rot="1026166">
              <a:off x="6109902" y="4531877"/>
              <a:ext cx="2638220" cy="95410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9" tIns="45719" rIns="45719" bIns="45719" numCol="1" anchor="t">
              <a:spAutoFit/>
            </a:bodyPr>
            <a:lstStyle>
              <a:lvl1pPr>
                <a:defRPr sz="3600" b="1">
                  <a:solidFill>
                    <a:srgbClr val="FFFFFF"/>
                  </a:solidFill>
                  <a:latin typeface="華康中圓體"/>
                  <a:ea typeface="華康中圓體"/>
                  <a:cs typeface="華康中圓體"/>
                  <a:sym typeface="華康中圓體"/>
                </a:defRPr>
              </a:lvl1pPr>
            </a:lstStyle>
            <a:p>
              <a:pPr marL="0" marR="0" lvl="0" indent="0" algn="l" defTabSz="91440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sz="2800" b="1" i="0" u="none" strike="noStrike" kern="0" cap="none" spc="0" normalizeH="0" baseline="0" noProof="0" dirty="0" err="1">
                  <a:ln>
                    <a:noFill/>
                  </a:ln>
                  <a:effectLst/>
                  <a:uLnTx/>
                  <a:uFillTx/>
                  <a:latin typeface="微軟正黑體" panose="020B0604030504040204" pitchFamily="34" charset="-120"/>
                  <a:ea typeface="微軟正黑體" panose="020B0604030504040204" pitchFamily="34" charset="-120"/>
                  <a:sym typeface="華康中圓體"/>
                </a:rPr>
                <a:t>出租服务不涉及性行为</a:t>
              </a:r>
              <a:endParaRPr kumimoji="0" sz="28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sym typeface="華康中圓體"/>
              </a:endParaRPr>
            </a:p>
          </p:txBody>
        </p:sp>
      </p:grpSp>
      <p:grpSp>
        <p:nvGrpSpPr>
          <p:cNvPr id="22" name="群組 21"/>
          <p:cNvGrpSpPr/>
          <p:nvPr/>
        </p:nvGrpSpPr>
        <p:grpSpPr>
          <a:xfrm>
            <a:off x="240479" y="3364818"/>
            <a:ext cx="3689404" cy="2586734"/>
            <a:chOff x="380179" y="3364818"/>
            <a:chExt cx="3689404" cy="2586734"/>
          </a:xfrm>
        </p:grpSpPr>
        <p:pic>
          <p:nvPicPr>
            <p:cNvPr id="21" name="圖片 20"/>
            <p:cNvPicPr>
              <a:picLocks noChangeAspect="1"/>
            </p:cNvPicPr>
            <p:nvPr/>
          </p:nvPicPr>
          <p:blipFill>
            <a:blip r:embed="rId3" cstate="hqprint">
              <a:duotone>
                <a:prstClr val="black"/>
                <a:schemeClr val="accent4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9455991" flipH="1">
              <a:off x="380179" y="3364818"/>
              <a:ext cx="3689404" cy="2586734"/>
            </a:xfrm>
            <a:prstGeom prst="rect">
              <a:avLst/>
            </a:prstGeom>
          </p:spPr>
        </p:pic>
        <p:sp>
          <p:nvSpPr>
            <p:cNvPr id="17" name="矩形 25">
              <a:extLst>
                <a:ext uri="{FF2B5EF4-FFF2-40B4-BE49-F238E27FC236}">
                  <a16:creationId xmlns:a16="http://schemas.microsoft.com/office/drawing/2014/main" id="{7B9979B9-1B40-41D8-AB48-0169F586AAE5}"/>
                </a:ext>
              </a:extLst>
            </p:cNvPr>
            <p:cNvSpPr txBox="1"/>
            <p:nvPr/>
          </p:nvSpPr>
          <p:spPr>
            <a:xfrm rot="20590460">
              <a:off x="975928" y="4181132"/>
              <a:ext cx="2523027" cy="95410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9" tIns="45719" rIns="45719" bIns="45719" numCol="1" anchor="t">
              <a:spAutoFit/>
            </a:bodyPr>
            <a:lstStyle>
              <a:lvl1pPr>
                <a:defRPr sz="3200" b="1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"/>
                </a:defRPr>
              </a:lvl1pPr>
            </a:lstStyle>
            <a:p>
              <a:pPr marL="0" marR="0" lvl="0" indent="0" algn="l" defTabSz="91440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>
                  <a:latin typeface="Arial"/>
                  <a:ea typeface="Arial"/>
                  <a:cs typeface="Arial"/>
                  <a:sym typeface="Arial"/>
                </a:defRPr>
              </a:pPr>
              <a:r>
                <a:rPr kumimoji="0" sz="2800" b="1" i="0" u="none" strike="noStrike" kern="0" cap="none" spc="0" normalizeH="0" baseline="0" noProof="0" dirty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軟正黑體" panose="020B0604030504040204" pitchFamily="34" charset="-120"/>
                  <a:ea typeface="微軟正黑體" panose="020B0604030504040204" pitchFamily="34" charset="-120"/>
                  <a:cs typeface="Helvetica"/>
                  <a:sym typeface="Helvetica"/>
                </a:rPr>
                <a:t>平日主要与客人逛街、聊天</a:t>
              </a:r>
              <a:endParaRPr kumimoji="0" sz="2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cs typeface="Helvetica"/>
                <a:sym typeface="Helvetica"/>
              </a:endParaRPr>
            </a:p>
          </p:txBody>
        </p:sp>
      </p:grpSp>
      <p:grpSp>
        <p:nvGrpSpPr>
          <p:cNvPr id="6" name="群組 5"/>
          <p:cNvGrpSpPr/>
          <p:nvPr/>
        </p:nvGrpSpPr>
        <p:grpSpPr>
          <a:xfrm>
            <a:off x="3134510" y="1214209"/>
            <a:ext cx="2593853" cy="5159818"/>
            <a:chOff x="3275073" y="721303"/>
            <a:chExt cx="2593853" cy="5159818"/>
          </a:xfrm>
        </p:grpSpPr>
        <p:pic>
          <p:nvPicPr>
            <p:cNvPr id="2" name="圖片 1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275073" y="976879"/>
              <a:ext cx="2593853" cy="4904242"/>
            </a:xfrm>
            <a:prstGeom prst="rect">
              <a:avLst/>
            </a:prstGeom>
          </p:spPr>
        </p:pic>
        <p:pic>
          <p:nvPicPr>
            <p:cNvPr id="4" name="圖片 3"/>
            <p:cNvPicPr>
              <a:picLocks noChangeAspect="1"/>
            </p:cNvPicPr>
            <p:nvPr/>
          </p:nvPicPr>
          <p:blipFill>
            <a:blip r:embed="rId5" cstate="print">
              <a:duotone>
                <a:prstClr val="black"/>
                <a:schemeClr val="accent3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94766" y="721303"/>
              <a:ext cx="2465837" cy="4779274"/>
            </a:xfrm>
            <a:prstGeom prst="rect">
              <a:avLst/>
            </a:prstGeom>
          </p:spPr>
        </p:pic>
      </p:grpSp>
      <p:sp>
        <p:nvSpPr>
          <p:cNvPr id="18" name="矩形 17">
            <a:extLst>
              <a:ext uri="{FF2B5EF4-FFF2-40B4-BE49-F238E27FC236}">
                <a16:creationId xmlns:a16="http://schemas.microsoft.com/office/drawing/2014/main" id="{258A0698-AB30-409D-8187-E5ABF833FA18}"/>
              </a:ext>
            </a:extLst>
          </p:cNvPr>
          <p:cNvSpPr txBox="1"/>
          <p:nvPr/>
        </p:nvSpPr>
        <p:spPr>
          <a:xfrm>
            <a:off x="111640" y="6482470"/>
            <a:ext cx="2860718" cy="30777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rIns="45719">
            <a:spAutoFit/>
          </a:bodyPr>
          <a:lstStyle/>
          <a:p>
            <a:pPr>
              <a:defRPr sz="1400"/>
            </a:pPr>
            <a:r>
              <a:rPr dirty="0" err="1">
                <a:latin typeface="+mn-lt"/>
                <a:ea typeface="+mn-ea"/>
                <a:cs typeface="+mn-cs"/>
                <a:sym typeface="Helvetica"/>
              </a:rPr>
              <a:t>图片来源</a:t>
            </a:r>
            <a:r>
              <a:rPr dirty="0"/>
              <a:t>: </a:t>
            </a:r>
            <a:r>
              <a:rPr lang="en-US" dirty="0"/>
              <a:t>https://www.freepik.com/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3560302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圖片 24"/>
          <p:cNvPicPr>
            <a:picLocks noChangeAspect="1"/>
          </p:cNvPicPr>
          <p:nvPr/>
        </p:nvPicPr>
        <p:blipFill>
          <a:blip r:embed="rId2" cstate="hqprint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24554">
            <a:off x="5598432" y="3817091"/>
            <a:ext cx="3036411" cy="1767335"/>
          </a:xfrm>
          <a:prstGeom prst="rect">
            <a:avLst/>
          </a:prstGeom>
        </p:spPr>
      </p:pic>
      <p:pic>
        <p:nvPicPr>
          <p:cNvPr id="24" name="圖片 23"/>
          <p:cNvPicPr>
            <a:picLocks noChangeAspect="1"/>
          </p:cNvPicPr>
          <p:nvPr/>
        </p:nvPicPr>
        <p:blipFill>
          <a:blip r:embed="rId3" cstate="hqprint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014609">
            <a:off x="5443769" y="1595919"/>
            <a:ext cx="3394380" cy="1738116"/>
          </a:xfrm>
          <a:prstGeom prst="rect">
            <a:avLst/>
          </a:prstGeom>
        </p:spPr>
      </p:pic>
      <p:pic>
        <p:nvPicPr>
          <p:cNvPr id="23" name="圖片 22"/>
          <p:cNvPicPr>
            <a:picLocks noChangeAspect="1"/>
          </p:cNvPicPr>
          <p:nvPr/>
        </p:nvPicPr>
        <p:blipFill>
          <a:blip r:embed="rId4" cstate="hq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542597" flipH="1">
            <a:off x="43931" y="3394151"/>
            <a:ext cx="3555836" cy="1673654"/>
          </a:xfrm>
          <a:prstGeom prst="rect">
            <a:avLst/>
          </a:prstGeom>
        </p:spPr>
      </p:pic>
      <p:pic>
        <p:nvPicPr>
          <p:cNvPr id="13" name="圖片 12"/>
          <p:cNvPicPr>
            <a:picLocks noChangeAspect="1"/>
          </p:cNvPicPr>
          <p:nvPr/>
        </p:nvPicPr>
        <p:blipFill>
          <a:blip r:embed="rId5" cstate="hqprint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52775" y="1621319"/>
            <a:ext cx="3036411" cy="1334351"/>
          </a:xfrm>
          <a:prstGeom prst="rect">
            <a:avLst/>
          </a:prstGeom>
        </p:spPr>
      </p:pic>
      <p:sp>
        <p:nvSpPr>
          <p:cNvPr id="5" name="文字方塊 1">
            <a:extLst>
              <a:ext uri="{FF2B5EF4-FFF2-40B4-BE49-F238E27FC236}">
                <a16:creationId xmlns:a16="http://schemas.microsoft.com/office/drawing/2014/main" id="{4886A638-E47A-4029-9820-149694D9A9CE}"/>
              </a:ext>
            </a:extLst>
          </p:cNvPr>
          <p:cNvSpPr txBox="1"/>
          <p:nvPr/>
        </p:nvSpPr>
        <p:spPr>
          <a:xfrm>
            <a:off x="4525802" y="495968"/>
            <a:ext cx="92395" cy="70788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/>
          <a:p>
            <a:pPr marL="0" marR="0" lvl="0" indent="0" algn="ctr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1">
                <a:solidFill>
                  <a:srgbClr val="2C618C"/>
                </a:solidFill>
                <a:latin typeface="華康中圓體"/>
                <a:ea typeface="華康中圓體"/>
                <a:cs typeface="華康中圓體"/>
                <a:sym typeface="華康中圓體"/>
              </a:defRPr>
            </a:pPr>
            <a:endParaRPr kumimoji="0" sz="4000" b="1" i="0" u="none" strike="noStrike" kern="0" cap="none" spc="0" normalizeH="0" baseline="0" noProof="0" dirty="0">
              <a:ln>
                <a:noFill/>
              </a:ln>
              <a:solidFill>
                <a:schemeClr val="accent4">
                  <a:lumMod val="75000"/>
                </a:schemeClr>
              </a:solidFill>
              <a:effectLst/>
              <a:uLnTx/>
              <a:uFillTx/>
              <a:latin typeface="微軟正黑體" panose="020B0604030504040204" pitchFamily="34" charset="-120"/>
              <a:ea typeface="微軟正黑體" panose="020B0604030504040204" pitchFamily="34" charset="-120"/>
              <a:sym typeface="華康中圓體"/>
            </a:endParaRPr>
          </a:p>
        </p:txBody>
      </p:sp>
      <p:sp>
        <p:nvSpPr>
          <p:cNvPr id="8" name="矩形 9">
            <a:extLst>
              <a:ext uri="{FF2B5EF4-FFF2-40B4-BE49-F238E27FC236}">
                <a16:creationId xmlns:a16="http://schemas.microsoft.com/office/drawing/2014/main" id="{6D09043C-48C5-4283-AC48-8BF2E7D4C6F8}"/>
              </a:ext>
            </a:extLst>
          </p:cNvPr>
          <p:cNvSpPr txBox="1"/>
          <p:nvPr/>
        </p:nvSpPr>
        <p:spPr>
          <a:xfrm rot="20996993">
            <a:off x="6555372" y="2013324"/>
            <a:ext cx="1636023" cy="95410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tIns="45719" rIns="45719" bIns="45719" numCol="1" anchor="t">
            <a:spAutoFit/>
          </a:bodyPr>
          <a:lstStyle/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600" b="1">
                <a:solidFill>
                  <a:srgbClr val="FFFFFF"/>
                </a:solidFill>
                <a:latin typeface="華康中圓體"/>
                <a:ea typeface="華康中圓體"/>
                <a:cs typeface="華康中圓體"/>
                <a:sym typeface="華康中圓體"/>
              </a:defRPr>
            </a:pPr>
            <a:r>
              <a:rPr kumimoji="0" sz="2800" b="1" i="0" u="none" strike="noStrike" kern="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sym typeface="華康中圓體"/>
              </a:rPr>
              <a:t>单亲妈妈</a:t>
            </a:r>
            <a:endParaRPr kumimoji="0" sz="2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軟正黑體" panose="020B0604030504040204" pitchFamily="34" charset="-120"/>
              <a:ea typeface="微軟正黑體" panose="020B0604030504040204" pitchFamily="34" charset="-120"/>
              <a:sym typeface="華康中圓體"/>
            </a:endParaRPr>
          </a:p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600" b="1">
                <a:solidFill>
                  <a:srgbClr val="FFFFFF"/>
                </a:solidFill>
                <a:latin typeface="華康中圓體"/>
                <a:ea typeface="華康中圓體"/>
                <a:cs typeface="華康中圓體"/>
                <a:sym typeface="華康中圓體"/>
              </a:defRPr>
            </a:pPr>
            <a:r>
              <a:rPr kumimoji="0" sz="2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sym typeface="華康中圓體"/>
              </a:rPr>
              <a:t>(2岁儿子</a:t>
            </a:r>
            <a:r>
              <a:rPr lang="en-US" altLang="zh-TW" sz="2800" b="1" kern="0" dirty="0">
                <a:solidFill>
                  <a:srgbClr val="FFFF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sym typeface="華康中圓體"/>
              </a:rPr>
              <a:t>)</a:t>
            </a:r>
            <a:endParaRPr kumimoji="0" sz="2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軟正黑體" panose="020B0604030504040204" pitchFamily="34" charset="-120"/>
              <a:ea typeface="微軟正黑體" panose="020B0604030504040204" pitchFamily="34" charset="-120"/>
              <a:sym typeface="華康中圓體"/>
            </a:endParaRPr>
          </a:p>
        </p:txBody>
      </p:sp>
      <p:sp>
        <p:nvSpPr>
          <p:cNvPr id="9" name="矩形 10">
            <a:extLst>
              <a:ext uri="{FF2B5EF4-FFF2-40B4-BE49-F238E27FC236}">
                <a16:creationId xmlns:a16="http://schemas.microsoft.com/office/drawing/2014/main" id="{1514A04C-E51A-463F-9E91-A12834DB8641}"/>
              </a:ext>
            </a:extLst>
          </p:cNvPr>
          <p:cNvSpPr txBox="1"/>
          <p:nvPr/>
        </p:nvSpPr>
        <p:spPr>
          <a:xfrm>
            <a:off x="1870435" y="4993989"/>
            <a:ext cx="2273572" cy="83099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>
              <a:defRPr sz="3600" b="1">
                <a:solidFill>
                  <a:srgbClr val="FFFFFF"/>
                </a:solidFill>
                <a:latin typeface="華康中圓體"/>
                <a:ea typeface="華康中圓體"/>
                <a:cs typeface="華康中圓體"/>
                <a:sym typeface="華康中圓體"/>
              </a:defRPr>
            </a:lvl1pPr>
          </a:lstStyle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2400" b="1" i="0" u="none" strike="noStrike" kern="0" cap="none" spc="0" normalizeH="0" baseline="0" noProof="0" dirty="0" err="1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sym typeface="華康中圓體"/>
              </a:rPr>
              <a:t>最终难敌</a:t>
            </a:r>
            <a:br>
              <a:rPr kumimoji="0" lang="en-US" sz="2400" b="1" i="0" u="none" strike="noStrike" kern="0" cap="none" spc="0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sym typeface="華康中圓體"/>
              </a:rPr>
            </a:br>
            <a:r>
              <a:rPr kumimoji="0" sz="2400" b="1" i="0" u="none" strike="noStrike" kern="0" cap="none" spc="0" normalizeH="0" baseline="0" noProof="0" dirty="0" err="1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sym typeface="華康中圓體"/>
              </a:rPr>
              <a:t>金钱诱惑</a:t>
            </a:r>
            <a:endParaRPr kumimoji="0" sz="2400" b="1" i="0" u="none" strike="noStrike" kern="0" cap="none" spc="0" normalizeH="0" baseline="0" noProof="0" dirty="0">
              <a:ln>
                <a:noFill/>
              </a:ln>
              <a:solidFill>
                <a:schemeClr val="accent6"/>
              </a:solidFill>
              <a:effectLst/>
              <a:uLnTx/>
              <a:uFillTx/>
              <a:latin typeface="微軟正黑體" panose="020B0604030504040204" pitchFamily="34" charset="-120"/>
              <a:ea typeface="微軟正黑體" panose="020B0604030504040204" pitchFamily="34" charset="-120"/>
              <a:sym typeface="華康中圓體"/>
            </a:endParaRPr>
          </a:p>
        </p:txBody>
      </p:sp>
      <p:sp>
        <p:nvSpPr>
          <p:cNvPr id="12" name="矩形 2">
            <a:extLst>
              <a:ext uri="{FF2B5EF4-FFF2-40B4-BE49-F238E27FC236}">
                <a16:creationId xmlns:a16="http://schemas.microsoft.com/office/drawing/2014/main" id="{80CC4254-5A74-4175-940F-EB15A66BB978}"/>
              </a:ext>
            </a:extLst>
          </p:cNvPr>
          <p:cNvSpPr txBox="1"/>
          <p:nvPr/>
        </p:nvSpPr>
        <p:spPr>
          <a:xfrm>
            <a:off x="975910" y="2119222"/>
            <a:ext cx="1528622" cy="52321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tIns="45719" rIns="45719" bIns="45719" numCol="1" anchor="t">
            <a:spAutoFit/>
          </a:bodyPr>
          <a:lstStyle>
            <a:lvl1pPr>
              <a:defRPr sz="3600" b="1">
                <a:solidFill>
                  <a:srgbClr val="FFFFFF"/>
                </a:solidFill>
                <a:latin typeface="華康中圓體"/>
                <a:ea typeface="華康中圓體"/>
                <a:cs typeface="華康中圓體"/>
                <a:sym typeface="華康中圓體"/>
              </a:defRPr>
            </a:lvl1pPr>
          </a:lstStyle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2800" b="1" i="0" u="none" strike="noStrike" kern="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sym typeface="華康中圓體"/>
              </a:rPr>
              <a:t>未婚怀孕</a:t>
            </a:r>
            <a:endParaRPr kumimoji="0" sz="2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軟正黑體" panose="020B0604030504040204" pitchFamily="34" charset="-120"/>
              <a:ea typeface="微軟正黑體" panose="020B0604030504040204" pitchFamily="34" charset="-120"/>
              <a:sym typeface="華康中圓體"/>
            </a:endParaRPr>
          </a:p>
        </p:txBody>
      </p:sp>
      <p:sp>
        <p:nvSpPr>
          <p:cNvPr id="15" name="矩形 16">
            <a:extLst>
              <a:ext uri="{FF2B5EF4-FFF2-40B4-BE49-F238E27FC236}">
                <a16:creationId xmlns:a16="http://schemas.microsoft.com/office/drawing/2014/main" id="{622402C8-794C-4855-B46D-20D6E6C7D777}"/>
              </a:ext>
            </a:extLst>
          </p:cNvPr>
          <p:cNvSpPr txBox="1"/>
          <p:nvPr/>
        </p:nvSpPr>
        <p:spPr>
          <a:xfrm rot="576238">
            <a:off x="6658047" y="4322300"/>
            <a:ext cx="1169549" cy="95410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tIns="45719" rIns="45719" bIns="45719" numCol="1" anchor="t">
            <a:spAutoFit/>
          </a:bodyPr>
          <a:lstStyle/>
          <a:p>
            <a:pPr marL="0" marR="0" lvl="0" indent="0" algn="ctr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600" b="1">
                <a:solidFill>
                  <a:srgbClr val="FFFFFF"/>
                </a:solidFill>
                <a:latin typeface="華康中圓體"/>
                <a:ea typeface="華康中圓體"/>
                <a:cs typeface="華康中圓體"/>
                <a:sym typeface="華康中圓體"/>
              </a:defRPr>
            </a:pPr>
            <a:r>
              <a:rPr kumimoji="0" sz="2800" b="1" i="0" u="none" strike="noStrike" kern="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sym typeface="華康中圓體"/>
              </a:rPr>
              <a:t>家庭</a:t>
            </a:r>
            <a:endParaRPr kumimoji="0" sz="2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軟正黑體" panose="020B0604030504040204" pitchFamily="34" charset="-120"/>
              <a:ea typeface="微軟正黑體" panose="020B0604030504040204" pitchFamily="34" charset="-120"/>
              <a:sym typeface="華康中圓體"/>
            </a:endParaRPr>
          </a:p>
          <a:p>
            <a:pPr marL="0" marR="0" lvl="0" indent="0" algn="ctr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600" b="1">
                <a:solidFill>
                  <a:srgbClr val="FFFFFF"/>
                </a:solidFill>
                <a:latin typeface="華康中圓體"/>
                <a:ea typeface="華康中圓體"/>
                <a:cs typeface="華康中圓體"/>
                <a:sym typeface="華康中圓體"/>
              </a:defRPr>
            </a:pPr>
            <a:r>
              <a:rPr kumimoji="0" sz="2800" b="1" i="0" u="none" strike="noStrike" kern="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sym typeface="華康中圓體"/>
              </a:rPr>
              <a:t>负担重</a:t>
            </a:r>
            <a:endParaRPr kumimoji="0" sz="2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軟正黑體" panose="020B0604030504040204" pitchFamily="34" charset="-120"/>
              <a:ea typeface="微軟正黑體" panose="020B0604030504040204" pitchFamily="34" charset="-120"/>
              <a:sym typeface="華康中圓體"/>
            </a:endParaRPr>
          </a:p>
        </p:txBody>
      </p:sp>
      <p:sp>
        <p:nvSpPr>
          <p:cNvPr id="18" name="矩形 20">
            <a:extLst>
              <a:ext uri="{FF2B5EF4-FFF2-40B4-BE49-F238E27FC236}">
                <a16:creationId xmlns:a16="http://schemas.microsoft.com/office/drawing/2014/main" id="{2CAA8785-43CC-48B8-9A33-FE2ACB89BAE3}"/>
              </a:ext>
            </a:extLst>
          </p:cNvPr>
          <p:cNvSpPr txBox="1"/>
          <p:nvPr/>
        </p:nvSpPr>
        <p:spPr>
          <a:xfrm rot="20504042">
            <a:off x="662615" y="3865440"/>
            <a:ext cx="2158832" cy="95410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9" tIns="45719" rIns="45719" bIns="45719" numCol="1" anchor="t">
            <a:spAutoFit/>
          </a:bodyPr>
          <a:lstStyle>
            <a:lvl1pPr>
              <a:defRPr sz="3200" b="1">
                <a:solidFill>
                  <a:srgbClr val="FFFFFF"/>
                </a:solidFill>
                <a:latin typeface="華康中圓體"/>
                <a:ea typeface="華康中圓體"/>
                <a:cs typeface="華康中圓體"/>
                <a:sym typeface="華康中圓體"/>
              </a:defRPr>
            </a:lvl1pPr>
          </a:lstStyle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2800" b="1" i="0" u="none" strike="noStrike" kern="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sym typeface="華康中圓體"/>
              </a:rPr>
              <a:t>起初不打算提供性服务</a:t>
            </a:r>
            <a:endParaRPr kumimoji="0" sz="2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軟正黑體" panose="020B0604030504040204" pitchFamily="34" charset="-120"/>
              <a:ea typeface="微軟正黑體" panose="020B0604030504040204" pitchFamily="34" charset="-120"/>
              <a:sym typeface="華康中圓體"/>
            </a:endParaRPr>
          </a:p>
        </p:txBody>
      </p:sp>
      <p:sp>
        <p:nvSpPr>
          <p:cNvPr id="26" name="文字方塊 1">
            <a:extLst>
              <a:ext uri="{FF2B5EF4-FFF2-40B4-BE49-F238E27FC236}">
                <a16:creationId xmlns:a16="http://schemas.microsoft.com/office/drawing/2014/main" id="{D4E2B7FB-8CDC-427E-A683-463B6C1845F5}"/>
              </a:ext>
            </a:extLst>
          </p:cNvPr>
          <p:cNvSpPr txBox="1"/>
          <p:nvPr/>
        </p:nvSpPr>
        <p:spPr>
          <a:xfrm>
            <a:off x="3427138" y="671891"/>
            <a:ext cx="2442333" cy="70788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rIns="45719" anchor="ctr">
            <a:spAutoFit/>
          </a:bodyPr>
          <a:lstStyle/>
          <a:p>
            <a:pPr marL="0" marR="0" lvl="0" indent="0" algn="ctr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1">
                <a:solidFill>
                  <a:srgbClr val="2C618C"/>
                </a:solidFill>
                <a:latin typeface="華康中圓體"/>
                <a:ea typeface="華康中圓體"/>
                <a:cs typeface="華康中圓體"/>
                <a:sym typeface="華康中圓體"/>
              </a:defRPr>
            </a:pPr>
            <a:r>
              <a:rPr kumimoji="0" lang="en-US" altLang="zh-TW" sz="4000" b="1" i="0" u="none" strike="noStrike" kern="0" cap="none" spc="0" normalizeH="0" baseline="0" noProof="0" dirty="0">
                <a:ln>
                  <a:noFill/>
                </a:ln>
                <a:solidFill>
                  <a:schemeClr val="bg2">
                    <a:lumMod val="75000"/>
                  </a:schemeClr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sym typeface="華康中圓體"/>
              </a:rPr>
              <a:t>BB</a:t>
            </a:r>
            <a:r>
              <a:rPr kumimoji="0" lang="en-US" altLang="zh-HK" sz="4000" b="1" i="0" u="none" strike="noStrike" kern="0" cap="none" spc="0" normalizeH="0" baseline="0" noProof="0" dirty="0">
                <a:ln>
                  <a:noFill/>
                </a:ln>
                <a:solidFill>
                  <a:schemeClr val="bg2">
                    <a:lumMod val="75000"/>
                  </a:schemeClr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sym typeface="華康中圓體"/>
              </a:rPr>
              <a:t> (23</a:t>
            </a:r>
            <a:r>
              <a:rPr kumimoji="0" lang="zh-HK" altLang="en-US" sz="4000" b="1" i="0" u="none" strike="noStrike" kern="0" cap="none" spc="0" normalizeH="0" baseline="0" noProof="0" dirty="0">
                <a:ln>
                  <a:noFill/>
                </a:ln>
                <a:solidFill>
                  <a:schemeClr val="bg2">
                    <a:lumMod val="75000"/>
                  </a:schemeClr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sym typeface="華康中圓體"/>
              </a:rPr>
              <a:t>岁</a:t>
            </a:r>
            <a:r>
              <a:rPr kumimoji="0" lang="en-US" altLang="zh-HK" sz="4000" b="1" i="0" u="none" strike="noStrike" kern="0" cap="none" spc="0" normalizeH="0" baseline="0" noProof="0" dirty="0">
                <a:ln>
                  <a:noFill/>
                </a:ln>
                <a:solidFill>
                  <a:schemeClr val="bg2">
                    <a:lumMod val="75000"/>
                  </a:schemeClr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sym typeface="華康中圓體"/>
              </a:rPr>
              <a:t>)</a:t>
            </a:r>
          </a:p>
        </p:txBody>
      </p:sp>
      <p:grpSp>
        <p:nvGrpSpPr>
          <p:cNvPr id="6" name="群組 5"/>
          <p:cNvGrpSpPr/>
          <p:nvPr/>
        </p:nvGrpSpPr>
        <p:grpSpPr>
          <a:xfrm>
            <a:off x="3392012" y="987830"/>
            <a:ext cx="2438043" cy="5452123"/>
            <a:chOff x="3541774" y="856483"/>
            <a:chExt cx="2438043" cy="5452123"/>
          </a:xfrm>
        </p:grpSpPr>
        <p:pic>
          <p:nvPicPr>
            <p:cNvPr id="4" name="圖片 3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38948" y="1404364"/>
              <a:ext cx="2340869" cy="4904242"/>
            </a:xfrm>
            <a:prstGeom prst="rect">
              <a:avLst/>
            </a:prstGeom>
          </p:spPr>
        </p:pic>
        <p:pic>
          <p:nvPicPr>
            <p:cNvPr id="2" name="圖片 1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541774" y="856483"/>
              <a:ext cx="2060452" cy="5145034"/>
            </a:xfrm>
            <a:prstGeom prst="rect">
              <a:avLst/>
            </a:prstGeom>
          </p:spPr>
        </p:pic>
      </p:grpSp>
      <p:sp>
        <p:nvSpPr>
          <p:cNvPr id="20" name="矩形 17">
            <a:extLst>
              <a:ext uri="{FF2B5EF4-FFF2-40B4-BE49-F238E27FC236}">
                <a16:creationId xmlns:a16="http://schemas.microsoft.com/office/drawing/2014/main" id="{258A0698-AB30-409D-8187-E5ABF833FA18}"/>
              </a:ext>
            </a:extLst>
          </p:cNvPr>
          <p:cNvSpPr txBox="1"/>
          <p:nvPr/>
        </p:nvSpPr>
        <p:spPr>
          <a:xfrm>
            <a:off x="111640" y="6482470"/>
            <a:ext cx="2860718" cy="30777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rIns="45719">
            <a:spAutoFit/>
          </a:bodyPr>
          <a:lstStyle/>
          <a:p>
            <a:pPr>
              <a:defRPr sz="1400"/>
            </a:pPr>
            <a:r>
              <a:rPr dirty="0" err="1">
                <a:latin typeface="+mn-lt"/>
                <a:ea typeface="+mn-ea"/>
                <a:cs typeface="+mn-cs"/>
                <a:sym typeface="Helvetica"/>
              </a:rPr>
              <a:t>图片来源</a:t>
            </a:r>
            <a:r>
              <a:rPr dirty="0"/>
              <a:t>: </a:t>
            </a:r>
            <a:r>
              <a:rPr lang="en-US" dirty="0"/>
              <a:t>https://www.freepik.com/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9703544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Nathaniel template">
  <a:themeElements>
    <a:clrScheme name="Nathaniel template">
      <a:dk1>
        <a:srgbClr val="000000"/>
      </a:dk1>
      <a:lt1>
        <a:srgbClr val="95A5A6">
          <a:alpha val="22000"/>
        </a:srgbClr>
      </a:lt1>
      <a:dk2>
        <a:srgbClr val="A7A7A7"/>
      </a:dk2>
      <a:lt2>
        <a:srgbClr val="535353"/>
      </a:lt2>
      <a:accent1>
        <a:srgbClr val="3A81BA"/>
      </a:accent1>
      <a:accent2>
        <a:srgbClr val="D89F39"/>
      </a:accent2>
      <a:accent3>
        <a:srgbClr val="8BAB42"/>
      </a:accent3>
      <a:accent4>
        <a:srgbClr val="57A7B5"/>
      </a:accent4>
      <a:accent5>
        <a:srgbClr val="8B81D2"/>
      </a:accent5>
      <a:accent6>
        <a:srgbClr val="963334"/>
      </a:accent6>
      <a:hlink>
        <a:srgbClr val="0000FF"/>
      </a:hlink>
      <a:folHlink>
        <a:srgbClr val="FF00FF"/>
      </a:folHlink>
    </a:clrScheme>
    <a:fontScheme name="Nathaniel templat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Nathaniel templa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0000" dir="5400000" rotWithShape="0">
              <a:srgbClr val="000000">
                <a:alpha val="38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>
          <a:outerShdw blurRad="38100" dist="23000" dir="5400000" rotWithShape="0">
            <a:srgbClr val="000000">
              <a:alpha val="35000"/>
            </a:srgbClr>
          </a:outerShdw>
        </a:effectLst>
        <a:sp3d/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Arial"/>
            <a:ea typeface="Arial"/>
            <a:cs typeface="Arial"/>
            <a:sym typeface="Arial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>
          <a:outerShdw blurRad="38100" dist="20000" dir="5400000" rotWithShape="0">
            <a:srgbClr val="000000">
              <a:alpha val="38000"/>
            </a:srgbClr>
          </a:outerShdw>
        </a:effectLst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Arial"/>
            <a:ea typeface="Arial"/>
            <a:cs typeface="Arial"/>
            <a:sym typeface="Arial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1_Nathaniel template">
  <a:themeElements>
    <a:clrScheme name="Nathaniel template">
      <a:dk1>
        <a:srgbClr val="000000"/>
      </a:dk1>
      <a:lt1>
        <a:srgbClr val="95A5A6">
          <a:alpha val="22000"/>
        </a:srgbClr>
      </a:lt1>
      <a:dk2>
        <a:srgbClr val="A7A7A7"/>
      </a:dk2>
      <a:lt2>
        <a:srgbClr val="535353"/>
      </a:lt2>
      <a:accent1>
        <a:srgbClr val="3A81BA"/>
      </a:accent1>
      <a:accent2>
        <a:srgbClr val="D89F39"/>
      </a:accent2>
      <a:accent3>
        <a:srgbClr val="8BAB42"/>
      </a:accent3>
      <a:accent4>
        <a:srgbClr val="57A7B5"/>
      </a:accent4>
      <a:accent5>
        <a:srgbClr val="8B81D2"/>
      </a:accent5>
      <a:accent6>
        <a:srgbClr val="963334"/>
      </a:accent6>
      <a:hlink>
        <a:srgbClr val="0000FF"/>
      </a:hlink>
      <a:folHlink>
        <a:srgbClr val="FF00FF"/>
      </a:folHlink>
    </a:clrScheme>
    <a:fontScheme name="Nathaniel templat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Nathaniel templa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0000" dir="5400000" rotWithShape="0">
              <a:srgbClr val="000000">
                <a:alpha val="38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>
          <a:outerShdw blurRad="38100" dist="23000" dir="5400000" rotWithShape="0">
            <a:srgbClr val="000000">
              <a:alpha val="35000"/>
            </a:srgbClr>
          </a:outerShdw>
        </a:effectLst>
        <a:sp3d/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Arial"/>
            <a:ea typeface="Arial"/>
            <a:cs typeface="Arial"/>
            <a:sym typeface="Arial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>
          <a:outerShdw blurRad="38100" dist="20000" dir="5400000" rotWithShape="0">
            <a:srgbClr val="000000">
              <a:alpha val="38000"/>
            </a:srgbClr>
          </a:outerShdw>
        </a:effectLst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Arial"/>
            <a:ea typeface="Arial"/>
            <a:cs typeface="Arial"/>
            <a:sym typeface="Arial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3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F829C2D0BC7F544BE1FEDE0EECD7245" ma:contentTypeVersion="14" ma:contentTypeDescription="Create a new document." ma:contentTypeScope="" ma:versionID="a8fa072c9ce7611fa0e609b83f3b5ce3">
  <xsd:schema xmlns:xsd="http://www.w3.org/2001/XMLSchema" xmlns:xs="http://www.w3.org/2001/XMLSchema" xmlns:p="http://schemas.microsoft.com/office/2006/metadata/properties" xmlns:ns2="de5c2c51-7906-4fac-bf5c-36dc0d54e7e0" xmlns:ns3="864ccfde-09d8-454f-ae99-5f29ab723904" targetNamespace="http://schemas.microsoft.com/office/2006/metadata/properties" ma:root="true" ma:fieldsID="e540a1335e2100815deff68e1607043d" ns2:_="" ns3:_="">
    <xsd:import namespace="de5c2c51-7906-4fac-bf5c-36dc0d54e7e0"/>
    <xsd:import namespace="864ccfde-09d8-454f-ae99-5f29ab723904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LengthInSeconds" minOccurs="0"/>
                <xsd:element ref="ns2:MediaServiceLocation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e5c2c51-7906-4fac-bf5c-36dc0d54e7e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Image Tags" ma:readOnly="false" ma:fieldId="{5cf76f15-5ced-4ddc-b409-7134ff3c332f}" ma:taxonomyMulti="true" ma:sspId="bca0ba2c-31e5-4c89-bdb4-0b3d60f87944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20" nillable="true" ma:displayName="Location" ma:indexed="true" ma:internalName="MediaServiceLocation" ma:readOnly="true">
      <xsd:simpleType>
        <xsd:restriction base="dms:Text"/>
      </xsd:simpleType>
    </xsd:element>
    <xsd:element name="MediaServiceBillingMetadata" ma:index="21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64ccfde-09d8-454f-ae99-5f29ab723904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74d4ee96-b1b1-4045-bb81-c362fa281820}" ma:internalName="TaxCatchAll" ma:showField="CatchAllData" ma:web="864ccfde-09d8-454f-ae99-5f29ab72390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de5c2c51-7906-4fac-bf5c-36dc0d54e7e0">
      <Terms xmlns="http://schemas.microsoft.com/office/infopath/2007/PartnerControls"/>
    </lcf76f155ced4ddcb4097134ff3c332f>
    <TaxCatchAll xmlns="864ccfde-09d8-454f-ae99-5f29ab723904" xsi:nil="true"/>
  </documentManagement>
</p:properties>
</file>

<file path=customXml/itemProps1.xml><?xml version="1.0" encoding="utf-8"?>
<ds:datastoreItem xmlns:ds="http://schemas.openxmlformats.org/officeDocument/2006/customXml" ds:itemID="{A52AAD8B-CCB5-4C0A-BA0C-2414852CD1C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e5c2c51-7906-4fac-bf5c-36dc0d54e7e0"/>
    <ds:schemaRef ds:uri="864ccfde-09d8-454f-ae99-5f29ab72390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A6D04D69-0322-488A-A83F-23725CD5C6F2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E9C7984D-D03E-412B-B0EF-8F951ECD3EE2}">
  <ds:schemaRefs>
    <ds:schemaRef ds:uri="http://schemas.microsoft.com/office/2006/metadata/properties"/>
    <ds:schemaRef ds:uri="http://schemas.microsoft.com/office/infopath/2007/PartnerControls"/>
    <ds:schemaRef ds:uri="de5c2c51-7906-4fac-bf5c-36dc0d54e7e0"/>
    <ds:schemaRef ds:uri="864ccfde-09d8-454f-ae99-5f29ab723904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1138</TotalTime>
  <Words>3019</Words>
  <Application>Microsoft Office PowerPoint</Application>
  <PresentationFormat>On-screen Show (4:3)</PresentationFormat>
  <Paragraphs>260</Paragraphs>
  <Slides>49</Slides>
  <Notes>22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49</vt:i4>
      </vt:variant>
    </vt:vector>
  </HeadingPairs>
  <TitlesOfParts>
    <vt:vector size="51" baseType="lpstr">
      <vt:lpstr>Nathaniel template</vt:lpstr>
      <vt:lpstr>1_Nathaniel template</vt:lpstr>
      <vt:lpstr>生活事件事例: 「出租情人」</vt:lpstr>
      <vt:lpstr>「出租情人」/ PTGF / PTBF？ </vt:lpstr>
      <vt:lpstr>「出租情人」/ PTGF / PTBF</vt:lpstr>
      <vt:lpstr>「出租情人」/ PTGF / PTBF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生活事件教案: 「出租情人」</dc:title>
  <dc:creator>CDOMCNE12</dc:creator>
  <cp:lastModifiedBy>CHAN, Ka-po Serena</cp:lastModifiedBy>
  <cp:revision>148</cp:revision>
  <cp:lastPrinted>2020-10-12T04:12:46Z</cp:lastPrinted>
  <dcterms:created xsi:type="dcterms:W3CDTF">2020-10-05T16:05:07Z</dcterms:created>
  <dcterms:modified xsi:type="dcterms:W3CDTF">2026-01-07T04:09:30Z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0x010100EF829C2D0BC7F544BE1FEDE0EECD7245</vt:lpwstr>
  </property>
</Properties>
</file>